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dI8KsJ1AHst1IzOiTuxlUtzbo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ce48e84b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ce48e84b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ce48e84b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ce48e84b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ce48e84b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ce48e84b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e48e84b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e48e84b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ce48e84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ce48e84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ce48e84b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ce48e84b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ce48e84b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ce48e84b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ce48e84b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ce48e84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ce48e84b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ce48e84b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ce48e84b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ce48e84b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TheTheTestingAcademy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263775" y="3059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Your Software Testing QnA </a:t>
            </a:r>
            <a:endParaRPr b="1" sz="2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380375" y="3956075"/>
            <a:ext cx="86367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Discussion About Career, Job and Many More.</a:t>
            </a:r>
            <a:endParaRPr b="1" sz="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 u="sng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8" y="1275378"/>
            <a:ext cx="2144951" cy="17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12990" l="0" r="0" t="0"/>
          <a:stretch/>
        </p:blipFill>
        <p:spPr>
          <a:xfrm>
            <a:off x="4103575" y="1345450"/>
            <a:ext cx="3734126" cy="25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ce48e84b5_0_45"/>
          <p:cNvSpPr txBox="1"/>
          <p:nvPr/>
        </p:nvSpPr>
        <p:spPr>
          <a:xfrm>
            <a:off x="2699550" y="367400"/>
            <a:ext cx="502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Watch - https://sdet.live/switch</a:t>
            </a:r>
            <a:endParaRPr b="1"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gfce48e84b5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825" y="331800"/>
            <a:ext cx="6991114" cy="3932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ce48e84b5_0_51"/>
          <p:cNvSpPr txBox="1"/>
          <p:nvPr/>
        </p:nvSpPr>
        <p:spPr>
          <a:xfrm>
            <a:off x="2699550" y="367400"/>
            <a:ext cx="502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Watch - https://sdet.live/switch</a:t>
            </a:r>
            <a:endParaRPr b="1"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gfce48e84b5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200" y="411650"/>
            <a:ext cx="6991114" cy="3932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fce48e84b5_0_51"/>
          <p:cNvSpPr txBox="1"/>
          <p:nvPr/>
        </p:nvSpPr>
        <p:spPr>
          <a:xfrm>
            <a:off x="3242650" y="71875"/>
            <a:ext cx="46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Resume at contact@thetestingacademy.com</a:t>
            </a:r>
            <a:endParaRPr/>
          </a:p>
        </p:txBody>
      </p:sp>
      <p:sp>
        <p:nvSpPr>
          <p:cNvPr id="124" name="Google Shape;124;gfce48e84b5_0_51"/>
          <p:cNvSpPr txBox="1"/>
          <p:nvPr/>
        </p:nvSpPr>
        <p:spPr>
          <a:xfrm>
            <a:off x="1246600" y="4393375"/>
            <a:ext cx="57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 - Name - Exp - Current Company - Automation /Manual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ce48e84b5_0_60"/>
          <p:cNvSpPr txBox="1"/>
          <p:nvPr/>
        </p:nvSpPr>
        <p:spPr>
          <a:xfrm>
            <a:off x="2699550" y="367400"/>
            <a:ext cx="502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Watch - https://sdet.live/switch</a:t>
            </a:r>
            <a:endParaRPr b="1"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gfce48e84b5_0_60"/>
          <p:cNvSpPr txBox="1"/>
          <p:nvPr/>
        </p:nvSpPr>
        <p:spPr>
          <a:xfrm>
            <a:off x="3242650" y="71875"/>
            <a:ext cx="46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Resume at contact@thetestingacademy.com</a:t>
            </a:r>
            <a:endParaRPr/>
          </a:p>
        </p:txBody>
      </p:sp>
      <p:sp>
        <p:nvSpPr>
          <p:cNvPr id="131" name="Google Shape;131;gfce48e84b5_0_60"/>
          <p:cNvSpPr txBox="1"/>
          <p:nvPr/>
        </p:nvSpPr>
        <p:spPr>
          <a:xfrm>
            <a:off x="1246600" y="4393375"/>
            <a:ext cx="57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 - Name - Exp - Current Company - Automation /Manual </a:t>
            </a:r>
            <a:endParaRPr/>
          </a:p>
        </p:txBody>
      </p:sp>
      <p:pic>
        <p:nvPicPr>
          <p:cNvPr id="132" name="Google Shape;132;gfce48e84b5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800" y="600926"/>
            <a:ext cx="6085299" cy="342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424425" y="2899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5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r>
              <a:rPr b="1" lang="en" sz="5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5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568175" y="1131725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Discussion in QnA on Comments</a:t>
            </a:r>
            <a:endParaRPr b="1" sz="2100">
              <a:solidFill>
                <a:srgbClr val="6F728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Question about Job, Career on Software tester</a:t>
            </a:r>
            <a:endParaRPr b="1" sz="2100">
              <a:solidFill>
                <a:srgbClr val="6F728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Mindset</a:t>
            </a:r>
            <a:r>
              <a:rPr b="1" lang="en" sz="2100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Of QA</a:t>
            </a:r>
            <a:endParaRPr b="1" sz="2100">
              <a:solidFill>
                <a:srgbClr val="6F728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Freelancing QA </a:t>
            </a:r>
            <a:r>
              <a:rPr b="1" lang="en" sz="2100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Discussions</a:t>
            </a:r>
            <a:endParaRPr b="1" sz="2100">
              <a:solidFill>
                <a:srgbClr val="6F728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Increase CTC Tips</a:t>
            </a:r>
            <a:endParaRPr b="1" sz="2100">
              <a:solidFill>
                <a:srgbClr val="6F728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F7287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rgbClr val="6F728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Job Opening Fresher, (2+ Automation)</a:t>
            </a:r>
            <a:endParaRPr b="1" sz="2100">
              <a:solidFill>
                <a:srgbClr val="6F7287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ce48e84b5_0_2"/>
          <p:cNvSpPr txBox="1"/>
          <p:nvPr/>
        </p:nvSpPr>
        <p:spPr>
          <a:xfrm>
            <a:off x="2699550" y="367400"/>
            <a:ext cx="502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Watch - https://sdet.live/switch</a:t>
            </a:r>
            <a:endParaRPr b="1"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gfce48e84b5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175" y="419675"/>
            <a:ext cx="6991114" cy="393250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ce48e84b5_0_10"/>
          <p:cNvSpPr txBox="1"/>
          <p:nvPr/>
        </p:nvSpPr>
        <p:spPr>
          <a:xfrm>
            <a:off x="2699550" y="367400"/>
            <a:ext cx="502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Watch - https://sdet.live/switch</a:t>
            </a:r>
            <a:endParaRPr b="1"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gfce48e84b5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000" y="419650"/>
            <a:ext cx="6991114" cy="3932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ce48e84b5_0_16"/>
          <p:cNvSpPr txBox="1"/>
          <p:nvPr/>
        </p:nvSpPr>
        <p:spPr>
          <a:xfrm>
            <a:off x="2699550" y="367400"/>
            <a:ext cx="502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Watch - https://sdet.live/switch</a:t>
            </a:r>
            <a:endParaRPr b="1"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gfce48e84b5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438" y="367400"/>
            <a:ext cx="6991114" cy="3932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ce48e84b5_0_22"/>
          <p:cNvSpPr txBox="1"/>
          <p:nvPr/>
        </p:nvSpPr>
        <p:spPr>
          <a:xfrm>
            <a:off x="2699550" y="367400"/>
            <a:ext cx="502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Watch - https://sdet.live/switch</a:t>
            </a:r>
            <a:endParaRPr b="1"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2" name="Google Shape;92;gfce48e84b5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438" y="307850"/>
            <a:ext cx="6991114" cy="3932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ce48e84b5_0_28"/>
          <p:cNvSpPr txBox="1"/>
          <p:nvPr/>
        </p:nvSpPr>
        <p:spPr>
          <a:xfrm>
            <a:off x="2699550" y="367400"/>
            <a:ext cx="502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Watch - https://sdet.live/switch</a:t>
            </a:r>
            <a:endParaRPr b="1"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gfce48e84b5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775" y="459575"/>
            <a:ext cx="6991114" cy="3932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ce48e84b5_0_34"/>
          <p:cNvSpPr txBox="1"/>
          <p:nvPr/>
        </p:nvSpPr>
        <p:spPr>
          <a:xfrm>
            <a:off x="2699550" y="367400"/>
            <a:ext cx="502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Watch - https://sdet.live/switch</a:t>
            </a:r>
            <a:endParaRPr b="1"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gfce48e84b5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25" y="435625"/>
            <a:ext cx="6991114" cy="3932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ce48e84b5_0_40"/>
          <p:cNvSpPr txBox="1"/>
          <p:nvPr/>
        </p:nvSpPr>
        <p:spPr>
          <a:xfrm>
            <a:off x="2699550" y="367400"/>
            <a:ext cx="502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Watch - https://sdet.live/switch</a:t>
            </a:r>
            <a:endParaRPr b="1"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gfce48e84b5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25" y="435625"/>
            <a:ext cx="6991114" cy="3932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