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8.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9" r:id="rId1"/>
  </p:sldMasterIdLst>
  <p:notesMasterIdLst>
    <p:notesMasterId r:id="rId23"/>
  </p:notesMasterIdLst>
  <p:sldIdLst>
    <p:sldId id="256" r:id="rId2"/>
    <p:sldId id="261" r:id="rId3"/>
    <p:sldId id="314" r:id="rId4"/>
    <p:sldId id="304" r:id="rId5"/>
    <p:sldId id="311" r:id="rId6"/>
    <p:sldId id="310" r:id="rId7"/>
    <p:sldId id="312" r:id="rId8"/>
    <p:sldId id="313" r:id="rId9"/>
    <p:sldId id="338" r:id="rId10"/>
    <p:sldId id="339" r:id="rId11"/>
    <p:sldId id="340" r:id="rId12"/>
    <p:sldId id="319" r:id="rId13"/>
    <p:sldId id="320" r:id="rId14"/>
    <p:sldId id="321" r:id="rId15"/>
    <p:sldId id="322" r:id="rId16"/>
    <p:sldId id="324" r:id="rId17"/>
    <p:sldId id="323" r:id="rId18"/>
    <p:sldId id="334" r:id="rId19"/>
    <p:sldId id="336" r:id="rId20"/>
    <p:sldId id="337" r:id="rId21"/>
    <p:sldId id="32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7074"/>
    <a:srgbClr val="004046"/>
    <a:srgbClr val="FF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54D39CE-A723-4960-B393-30F3B3ABD514}">
  <a:tblStyle styleId="{E54D39CE-A723-4960-B393-30F3B3ABD51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478" autoAdjust="0"/>
    <p:restoredTop sz="94444" autoAdjust="0"/>
  </p:normalViewPr>
  <p:slideViewPr>
    <p:cSldViewPr snapToGrid="0">
      <p:cViewPr>
        <p:scale>
          <a:sx n="66" d="100"/>
          <a:sy n="66" d="100"/>
        </p:scale>
        <p:origin x="-1398" y="-51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4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1.png"/><Relationship Id="rId1" Type="http://schemas.openxmlformats.org/officeDocument/2006/relationships/image" Target="../media/image5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image" Target="../media/image81.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image" Target="../media/image111.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2FF617-4957-43A1-8BB2-C59F7FD67502}" type="doc">
      <dgm:prSet loTypeId="urn:microsoft.com/office/officeart/2005/8/layout/vList4#1" loCatId="list" qsTypeId="urn:microsoft.com/office/officeart/2005/8/quickstyle/simple5" qsCatId="simple" csTypeId="urn:microsoft.com/office/officeart/2005/8/colors/colorful4" csCatId="colorful" phldr="1"/>
      <dgm:spPr/>
      <dgm:t>
        <a:bodyPr/>
        <a:lstStyle/>
        <a:p>
          <a:endParaRPr lang="en-US"/>
        </a:p>
      </dgm:t>
    </dgm:pt>
    <dgm:pt modelId="{7AC133E7-3EAD-4861-A533-A93B062CE0BF}">
      <dgm:prSet phldrT="[Text]"/>
      <dgm:spPr>
        <a:noFill/>
        <a:ln>
          <a:noFill/>
        </a:ln>
      </dgm:spPr>
      <dgm:t>
        <a:bodyPr/>
        <a:lstStyle/>
        <a:p>
          <a:pPr marL="171450" indent="0"/>
          <a:r>
            <a:rPr lang="en-US" smtClean="0"/>
            <a:t>Processor</a:t>
          </a:r>
          <a:endParaRPr lang="en-US" dirty="0"/>
        </a:p>
      </dgm:t>
    </dgm:pt>
    <dgm:pt modelId="{F22085DD-CC5E-4030-96FC-A3A71EC8A05E}" type="parTrans" cxnId="{13767CBE-C9D1-42CA-9AD4-9057F9170E90}">
      <dgm:prSet/>
      <dgm:spPr/>
      <dgm:t>
        <a:bodyPr/>
        <a:lstStyle/>
        <a:p>
          <a:endParaRPr lang="en-US"/>
        </a:p>
      </dgm:t>
    </dgm:pt>
    <dgm:pt modelId="{E90F1E44-BF08-4164-8698-229DF13C0F9C}" type="sibTrans" cxnId="{13767CBE-C9D1-42CA-9AD4-9057F9170E90}">
      <dgm:prSet/>
      <dgm:spPr/>
      <dgm:t>
        <a:bodyPr/>
        <a:lstStyle/>
        <a:p>
          <a:endParaRPr lang="en-US"/>
        </a:p>
      </dgm:t>
    </dgm:pt>
    <dgm:pt modelId="{22BC2F4B-791A-4079-98BC-142502192D48}">
      <dgm:prSet phldrT="[Text]"/>
      <dgm:spPr>
        <a:noFill/>
        <a:ln>
          <a:noFill/>
        </a:ln>
      </dgm:spPr>
      <dgm:t>
        <a:bodyPr/>
        <a:lstStyle/>
        <a:p>
          <a:pPr marL="228600" indent="0"/>
          <a:r>
            <a:rPr lang="en-IN" dirty="0" smtClean="0"/>
            <a:t>(</a:t>
          </a:r>
          <a:r>
            <a:rPr lang="en-IN" dirty="0"/>
            <a:t>Intel(R) </a:t>
          </a:r>
          <a:r>
            <a:rPr lang="en-IN" dirty="0" smtClean="0"/>
            <a:t>core2 duo or </a:t>
          </a:r>
          <a:r>
            <a:rPr lang="en-IN" dirty="0"/>
            <a:t>above</a:t>
          </a:r>
          <a:endParaRPr lang="en-US" dirty="0"/>
        </a:p>
      </dgm:t>
    </dgm:pt>
    <dgm:pt modelId="{4993B666-9147-407A-9C32-A3FD401E56CE}" type="parTrans" cxnId="{3BC48D2D-9BCC-49FD-8961-0A10679F66EA}">
      <dgm:prSet/>
      <dgm:spPr/>
      <dgm:t>
        <a:bodyPr/>
        <a:lstStyle/>
        <a:p>
          <a:endParaRPr lang="en-US"/>
        </a:p>
      </dgm:t>
    </dgm:pt>
    <dgm:pt modelId="{E10B49C1-FBA1-4ECD-8136-85EB73686900}" type="sibTrans" cxnId="{3BC48D2D-9BCC-49FD-8961-0A10679F66EA}">
      <dgm:prSet/>
      <dgm:spPr/>
      <dgm:t>
        <a:bodyPr/>
        <a:lstStyle/>
        <a:p>
          <a:endParaRPr lang="en-US"/>
        </a:p>
      </dgm:t>
    </dgm:pt>
    <dgm:pt modelId="{0754A179-8953-4BAB-A8B2-5B1EE91F2EB9}">
      <dgm:prSet phldrT="[Text]"/>
      <dgm:spPr>
        <a:noFill/>
      </dgm:spPr>
      <dgm:t>
        <a:bodyPr/>
        <a:lstStyle/>
        <a:p>
          <a:pPr marL="228600" indent="0"/>
          <a:r>
            <a:rPr lang="en-US" dirty="0"/>
            <a:t>RAM</a:t>
          </a:r>
        </a:p>
      </dgm:t>
    </dgm:pt>
    <dgm:pt modelId="{CA2EC62F-164A-4326-A11E-7A1FE4836ED3}" type="parTrans" cxnId="{BB20AC98-E9B0-423D-9F0B-8845C28B3AB4}">
      <dgm:prSet/>
      <dgm:spPr/>
      <dgm:t>
        <a:bodyPr/>
        <a:lstStyle/>
        <a:p>
          <a:endParaRPr lang="en-US"/>
        </a:p>
      </dgm:t>
    </dgm:pt>
    <dgm:pt modelId="{7B1F7F1B-4601-485C-A6AA-08151B70A73D}" type="sibTrans" cxnId="{BB20AC98-E9B0-423D-9F0B-8845C28B3AB4}">
      <dgm:prSet/>
      <dgm:spPr/>
      <dgm:t>
        <a:bodyPr/>
        <a:lstStyle/>
        <a:p>
          <a:endParaRPr lang="en-US"/>
        </a:p>
      </dgm:t>
    </dgm:pt>
    <dgm:pt modelId="{21D2923E-0E64-4443-8EA8-807AB0FBA0E0}">
      <dgm:prSet phldrT="[Text]"/>
      <dgm:spPr>
        <a:noFill/>
      </dgm:spPr>
      <dgm:t>
        <a:bodyPr/>
        <a:lstStyle/>
        <a:p>
          <a:pPr marL="228600" indent="0"/>
          <a:r>
            <a:rPr lang="en-US" dirty="0" smtClean="0"/>
            <a:t>1 GB or </a:t>
          </a:r>
          <a:r>
            <a:rPr lang="en-US" dirty="0"/>
            <a:t>above</a:t>
          </a:r>
        </a:p>
      </dgm:t>
    </dgm:pt>
    <dgm:pt modelId="{998DA1B4-F516-40A8-B252-33AFE4F633F9}" type="parTrans" cxnId="{A75FD2D8-0F17-42BD-91A1-35DF7C36EB88}">
      <dgm:prSet/>
      <dgm:spPr/>
      <dgm:t>
        <a:bodyPr/>
        <a:lstStyle/>
        <a:p>
          <a:endParaRPr lang="en-US"/>
        </a:p>
      </dgm:t>
    </dgm:pt>
    <dgm:pt modelId="{5AB1F2BF-61EA-43CB-BDF6-FA50A2F59C61}" type="sibTrans" cxnId="{A75FD2D8-0F17-42BD-91A1-35DF7C36EB88}">
      <dgm:prSet/>
      <dgm:spPr/>
      <dgm:t>
        <a:bodyPr/>
        <a:lstStyle/>
        <a:p>
          <a:endParaRPr lang="en-US"/>
        </a:p>
      </dgm:t>
    </dgm:pt>
    <dgm:pt modelId="{89126246-300D-4E0E-B407-1D2462ADD70C}">
      <dgm:prSet phldrT="[Text]"/>
      <dgm:spPr>
        <a:noFill/>
      </dgm:spPr>
      <dgm:t>
        <a:bodyPr/>
        <a:lstStyle/>
        <a:p>
          <a:pPr marL="228600" indent="0"/>
          <a:r>
            <a:rPr lang="en-US" dirty="0"/>
            <a:t>Hard Disk</a:t>
          </a:r>
        </a:p>
      </dgm:t>
    </dgm:pt>
    <dgm:pt modelId="{65169448-BABB-4717-B2DE-07ECFF2CDE0F}" type="parTrans" cxnId="{65B4AF03-16CF-463A-B818-A91BE4292592}">
      <dgm:prSet/>
      <dgm:spPr/>
      <dgm:t>
        <a:bodyPr/>
        <a:lstStyle/>
        <a:p>
          <a:endParaRPr lang="en-US"/>
        </a:p>
      </dgm:t>
    </dgm:pt>
    <dgm:pt modelId="{D447BC16-A879-4900-8C49-79DD8D9BA46D}" type="sibTrans" cxnId="{65B4AF03-16CF-463A-B818-A91BE4292592}">
      <dgm:prSet/>
      <dgm:spPr/>
      <dgm:t>
        <a:bodyPr/>
        <a:lstStyle/>
        <a:p>
          <a:endParaRPr lang="en-US"/>
        </a:p>
      </dgm:t>
    </dgm:pt>
    <dgm:pt modelId="{623608A6-8543-4E3C-883B-FFA68D54ED11}">
      <dgm:prSet phldrT="[Text]"/>
      <dgm:spPr>
        <a:noFill/>
      </dgm:spPr>
      <dgm:t>
        <a:bodyPr/>
        <a:lstStyle/>
        <a:p>
          <a:pPr marL="228600" indent="0"/>
          <a:r>
            <a:rPr lang="en-US" dirty="0" smtClean="0"/>
            <a:t>100 GB </a:t>
          </a:r>
          <a:endParaRPr lang="en-US" dirty="0"/>
        </a:p>
      </dgm:t>
    </dgm:pt>
    <dgm:pt modelId="{42FF6ABF-FFA4-4F0F-8E08-A3175AD558D5}" type="parTrans" cxnId="{4159AA26-E128-4103-A274-35C033540B75}">
      <dgm:prSet/>
      <dgm:spPr/>
      <dgm:t>
        <a:bodyPr/>
        <a:lstStyle/>
        <a:p>
          <a:endParaRPr lang="en-US"/>
        </a:p>
      </dgm:t>
    </dgm:pt>
    <dgm:pt modelId="{5AFFCB27-425B-42FC-A822-2D4BA83AC271}" type="sibTrans" cxnId="{4159AA26-E128-4103-A274-35C033540B75}">
      <dgm:prSet/>
      <dgm:spPr/>
      <dgm:t>
        <a:bodyPr/>
        <a:lstStyle/>
        <a:p>
          <a:endParaRPr lang="en-US"/>
        </a:p>
      </dgm:t>
    </dgm:pt>
    <dgm:pt modelId="{422A4FA4-F1AB-450C-B37C-B44DBD5EC4C9}" type="pres">
      <dgm:prSet presAssocID="{C52FF617-4957-43A1-8BB2-C59F7FD67502}" presName="linear" presStyleCnt="0">
        <dgm:presLayoutVars>
          <dgm:dir/>
          <dgm:resizeHandles val="exact"/>
        </dgm:presLayoutVars>
      </dgm:prSet>
      <dgm:spPr/>
      <dgm:t>
        <a:bodyPr/>
        <a:lstStyle/>
        <a:p>
          <a:endParaRPr lang="en-US"/>
        </a:p>
      </dgm:t>
    </dgm:pt>
    <dgm:pt modelId="{DCE936C8-5ABB-4D90-9DC9-91B77B245342}" type="pres">
      <dgm:prSet presAssocID="{7AC133E7-3EAD-4861-A533-A93B062CE0BF}" presName="comp" presStyleCnt="0"/>
      <dgm:spPr/>
    </dgm:pt>
    <dgm:pt modelId="{E3BE192A-2837-41A7-A09F-D6A5216B0DEB}" type="pres">
      <dgm:prSet presAssocID="{7AC133E7-3EAD-4861-A533-A93B062CE0BF}" presName="box" presStyleLbl="node1" presStyleIdx="0" presStyleCnt="3"/>
      <dgm:spPr/>
      <dgm:t>
        <a:bodyPr/>
        <a:lstStyle/>
        <a:p>
          <a:endParaRPr lang="en-US"/>
        </a:p>
      </dgm:t>
    </dgm:pt>
    <dgm:pt modelId="{A3AD9F19-4DC6-4069-AAD8-ADCA9BC4F11A}" type="pres">
      <dgm:prSet presAssocID="{7AC133E7-3EAD-4861-A533-A93B062CE0BF}" presName="img" presStyleLbl="fgImgPlace1" presStyleIdx="0" presStyleCnt="3"/>
      <dgm:spPr>
        <a:blipFill>
          <a:blip xmlns:r="http://schemas.openxmlformats.org/officeDocument/2006/relationships" r:embed="rId1">
            <a:duotone>
              <a:schemeClr val="accent4">
                <a:hueOff val="0"/>
                <a:satOff val="0"/>
                <a:lumOff val="0"/>
                <a:alphaOff val="0"/>
                <a:shade val="20000"/>
                <a:satMod val="200000"/>
              </a:schemeClr>
              <a:schemeClr val="accent4">
                <a:hueOff val="0"/>
                <a:satOff val="0"/>
                <a:lumOff val="0"/>
                <a:alphaOff val="0"/>
                <a:tint val="12000"/>
                <a:satMod val="190000"/>
              </a:schemeClr>
            </a:duotone>
            <a:extLst>
              <a:ext uri="{28A0092B-C50C-407E-A947-70E740481C1C}">
                <a14:useLocalDpi xmlns="" xmlns:a14="http://schemas.microsoft.com/office/drawing/2010/main" val="0"/>
              </a:ext>
            </a:extLst>
          </a:blip>
          <a:srcRect/>
          <a:stretch>
            <a:fillRect t="-10000" b="-10000"/>
          </a:stretch>
        </a:blipFill>
      </dgm:spPr>
      <dgm:t>
        <a:bodyPr/>
        <a:lstStyle/>
        <a:p>
          <a:endParaRPr lang="en-IN"/>
        </a:p>
      </dgm:t>
    </dgm:pt>
    <dgm:pt modelId="{3093C232-8EDA-45BC-81E8-7B133866C919}" type="pres">
      <dgm:prSet presAssocID="{7AC133E7-3EAD-4861-A533-A93B062CE0BF}" presName="text" presStyleLbl="node1" presStyleIdx="0" presStyleCnt="3">
        <dgm:presLayoutVars>
          <dgm:bulletEnabled val="1"/>
        </dgm:presLayoutVars>
      </dgm:prSet>
      <dgm:spPr/>
      <dgm:t>
        <a:bodyPr/>
        <a:lstStyle/>
        <a:p>
          <a:endParaRPr lang="en-US"/>
        </a:p>
      </dgm:t>
    </dgm:pt>
    <dgm:pt modelId="{47A1B42B-5436-46F5-A9FE-5AA1E07AF045}" type="pres">
      <dgm:prSet presAssocID="{E90F1E44-BF08-4164-8698-229DF13C0F9C}" presName="spacer" presStyleCnt="0"/>
      <dgm:spPr/>
    </dgm:pt>
    <dgm:pt modelId="{18BB3599-57DC-43E0-B249-75E7BAB494FC}" type="pres">
      <dgm:prSet presAssocID="{0754A179-8953-4BAB-A8B2-5B1EE91F2EB9}" presName="comp" presStyleCnt="0"/>
      <dgm:spPr/>
    </dgm:pt>
    <dgm:pt modelId="{5561EC0A-18D0-4897-A3D9-957391E26717}" type="pres">
      <dgm:prSet presAssocID="{0754A179-8953-4BAB-A8B2-5B1EE91F2EB9}" presName="box" presStyleLbl="node1" presStyleIdx="1" presStyleCnt="3"/>
      <dgm:spPr/>
      <dgm:t>
        <a:bodyPr/>
        <a:lstStyle/>
        <a:p>
          <a:endParaRPr lang="en-US"/>
        </a:p>
      </dgm:t>
    </dgm:pt>
    <dgm:pt modelId="{095E2FA9-9C3D-474A-B986-3F72D382BDB8}" type="pres">
      <dgm:prSet presAssocID="{0754A179-8953-4BAB-A8B2-5B1EE91F2EB9}" presName="img" presStyleLbl="fgImgPlace1" presStyleIdx="1" presStyleCnt="3"/>
      <dgm:spPr>
        <a:blipFill>
          <a:blip xmlns:r="http://schemas.openxmlformats.org/officeDocument/2006/relationships" r:embed="rId2">
            <a:duotone>
              <a:schemeClr val="accent4">
                <a:hueOff val="1630084"/>
                <a:satOff val="5948"/>
                <a:lumOff val="2101"/>
                <a:alphaOff val="0"/>
                <a:shade val="20000"/>
                <a:satMod val="200000"/>
              </a:schemeClr>
              <a:schemeClr val="accent4">
                <a:hueOff val="1630084"/>
                <a:satOff val="5948"/>
                <a:lumOff val="2101"/>
                <a:alphaOff val="0"/>
                <a:tint val="12000"/>
                <a:satMod val="190000"/>
              </a:schemeClr>
            </a:duotone>
            <a:extLst>
              <a:ext uri="{28A0092B-C50C-407E-A947-70E740481C1C}">
                <a14:useLocalDpi xmlns="" xmlns:a14="http://schemas.microsoft.com/office/drawing/2010/main" val="0"/>
              </a:ext>
            </a:extLst>
          </a:blip>
          <a:srcRect/>
          <a:stretch>
            <a:fillRect l="-14000" r="-14000"/>
          </a:stretch>
        </a:blipFill>
      </dgm:spPr>
    </dgm:pt>
    <dgm:pt modelId="{7BCABE71-9603-4C3E-AA0A-D5D107812695}" type="pres">
      <dgm:prSet presAssocID="{0754A179-8953-4BAB-A8B2-5B1EE91F2EB9}" presName="text" presStyleLbl="node1" presStyleIdx="1" presStyleCnt="3">
        <dgm:presLayoutVars>
          <dgm:bulletEnabled val="1"/>
        </dgm:presLayoutVars>
      </dgm:prSet>
      <dgm:spPr/>
      <dgm:t>
        <a:bodyPr/>
        <a:lstStyle/>
        <a:p>
          <a:endParaRPr lang="en-US"/>
        </a:p>
      </dgm:t>
    </dgm:pt>
    <dgm:pt modelId="{F5152E2C-E8B3-4646-8218-BD1CFFC8A857}" type="pres">
      <dgm:prSet presAssocID="{7B1F7F1B-4601-485C-A6AA-08151B70A73D}" presName="spacer" presStyleCnt="0"/>
      <dgm:spPr/>
    </dgm:pt>
    <dgm:pt modelId="{07A71F39-FC50-4AFC-AC4F-68E13DD417D4}" type="pres">
      <dgm:prSet presAssocID="{89126246-300D-4E0E-B407-1D2462ADD70C}" presName="comp" presStyleCnt="0"/>
      <dgm:spPr/>
    </dgm:pt>
    <dgm:pt modelId="{839D48BA-7D2E-4FE9-8D0C-D73037C067AC}" type="pres">
      <dgm:prSet presAssocID="{89126246-300D-4E0E-B407-1D2462ADD70C}" presName="box" presStyleLbl="node1" presStyleIdx="2" presStyleCnt="3"/>
      <dgm:spPr/>
      <dgm:t>
        <a:bodyPr/>
        <a:lstStyle/>
        <a:p>
          <a:endParaRPr lang="en-US"/>
        </a:p>
      </dgm:t>
    </dgm:pt>
    <dgm:pt modelId="{E2604A24-DF37-4B7B-85A9-956C47DFDC99}" type="pres">
      <dgm:prSet presAssocID="{89126246-300D-4E0E-B407-1D2462ADD70C}" presName="img" presStyleLbl="fgImgPlace1" presStyleIdx="2" presStyleCnt="3"/>
      <dgm:spPr>
        <a:blipFill>
          <a:blip xmlns:r="http://schemas.openxmlformats.org/officeDocument/2006/relationships" r:embed="rId3">
            <a:duotone>
              <a:schemeClr val="accent4">
                <a:hueOff val="3260167"/>
                <a:satOff val="11895"/>
                <a:lumOff val="4203"/>
                <a:alphaOff val="0"/>
                <a:shade val="20000"/>
                <a:satMod val="200000"/>
              </a:schemeClr>
              <a:schemeClr val="accent4">
                <a:hueOff val="3260167"/>
                <a:satOff val="11895"/>
                <a:lumOff val="4203"/>
                <a:alphaOff val="0"/>
                <a:tint val="12000"/>
                <a:satMod val="190000"/>
              </a:schemeClr>
            </a:duotone>
            <a:extLst>
              <a:ext uri="{28A0092B-C50C-407E-A947-70E740481C1C}">
                <a14:useLocalDpi xmlns="" xmlns:a14="http://schemas.microsoft.com/office/drawing/2010/main" val="0"/>
              </a:ext>
            </a:extLst>
          </a:blip>
          <a:srcRect/>
          <a:stretch>
            <a:fillRect t="-10000" b="-10000"/>
          </a:stretch>
        </a:blipFill>
      </dgm:spPr>
    </dgm:pt>
    <dgm:pt modelId="{FFB28CC0-2C1E-458C-B454-9783F6E777F1}" type="pres">
      <dgm:prSet presAssocID="{89126246-300D-4E0E-B407-1D2462ADD70C}" presName="text" presStyleLbl="node1" presStyleIdx="2" presStyleCnt="3">
        <dgm:presLayoutVars>
          <dgm:bulletEnabled val="1"/>
        </dgm:presLayoutVars>
      </dgm:prSet>
      <dgm:spPr/>
      <dgm:t>
        <a:bodyPr/>
        <a:lstStyle/>
        <a:p>
          <a:endParaRPr lang="en-US"/>
        </a:p>
      </dgm:t>
    </dgm:pt>
  </dgm:ptLst>
  <dgm:cxnLst>
    <dgm:cxn modelId="{13767CBE-C9D1-42CA-9AD4-9057F9170E90}" srcId="{C52FF617-4957-43A1-8BB2-C59F7FD67502}" destId="{7AC133E7-3EAD-4861-A533-A93B062CE0BF}" srcOrd="0" destOrd="0" parTransId="{F22085DD-CC5E-4030-96FC-A3A71EC8A05E}" sibTransId="{E90F1E44-BF08-4164-8698-229DF13C0F9C}"/>
    <dgm:cxn modelId="{ED84FF91-5C1F-4E3C-B05C-7B4959C22E0A}" type="presOf" srcId="{0754A179-8953-4BAB-A8B2-5B1EE91F2EB9}" destId="{5561EC0A-18D0-4897-A3D9-957391E26717}" srcOrd="0" destOrd="0" presId="urn:microsoft.com/office/officeart/2005/8/layout/vList4#1"/>
    <dgm:cxn modelId="{699DE6FE-8B44-4986-94AB-E5EA044C930E}" type="presOf" srcId="{623608A6-8543-4E3C-883B-FFA68D54ED11}" destId="{FFB28CC0-2C1E-458C-B454-9783F6E777F1}" srcOrd="1" destOrd="1" presId="urn:microsoft.com/office/officeart/2005/8/layout/vList4#1"/>
    <dgm:cxn modelId="{65B4AF03-16CF-463A-B818-A91BE4292592}" srcId="{C52FF617-4957-43A1-8BB2-C59F7FD67502}" destId="{89126246-300D-4E0E-B407-1D2462ADD70C}" srcOrd="2" destOrd="0" parTransId="{65169448-BABB-4717-B2DE-07ECFF2CDE0F}" sibTransId="{D447BC16-A879-4900-8C49-79DD8D9BA46D}"/>
    <dgm:cxn modelId="{B6A80FF0-63F4-467E-B583-7F5E23613E72}" type="presOf" srcId="{0754A179-8953-4BAB-A8B2-5B1EE91F2EB9}" destId="{7BCABE71-9603-4C3E-AA0A-D5D107812695}" srcOrd="1" destOrd="0" presId="urn:microsoft.com/office/officeart/2005/8/layout/vList4#1"/>
    <dgm:cxn modelId="{205B4889-60D8-4DD5-9D65-3DC59F35C53E}" type="presOf" srcId="{7AC133E7-3EAD-4861-A533-A93B062CE0BF}" destId="{E3BE192A-2837-41A7-A09F-D6A5216B0DEB}" srcOrd="0" destOrd="0" presId="urn:microsoft.com/office/officeart/2005/8/layout/vList4#1"/>
    <dgm:cxn modelId="{A75FD2D8-0F17-42BD-91A1-35DF7C36EB88}" srcId="{0754A179-8953-4BAB-A8B2-5B1EE91F2EB9}" destId="{21D2923E-0E64-4443-8EA8-807AB0FBA0E0}" srcOrd="0" destOrd="0" parTransId="{998DA1B4-F516-40A8-B252-33AFE4F633F9}" sibTransId="{5AB1F2BF-61EA-43CB-BDF6-FA50A2F59C61}"/>
    <dgm:cxn modelId="{F01F9972-D83C-4AF2-BC50-E77D4E491697}" type="presOf" srcId="{C52FF617-4957-43A1-8BB2-C59F7FD67502}" destId="{422A4FA4-F1AB-450C-B37C-B44DBD5EC4C9}" srcOrd="0" destOrd="0" presId="urn:microsoft.com/office/officeart/2005/8/layout/vList4#1"/>
    <dgm:cxn modelId="{EF228170-B23D-4AE1-9FA0-3F56DC451E2B}" type="presOf" srcId="{89126246-300D-4E0E-B407-1D2462ADD70C}" destId="{839D48BA-7D2E-4FE9-8D0C-D73037C067AC}" srcOrd="0" destOrd="0" presId="urn:microsoft.com/office/officeart/2005/8/layout/vList4#1"/>
    <dgm:cxn modelId="{EBFBBC1A-8632-4387-9645-07C720EF3E55}" type="presOf" srcId="{22BC2F4B-791A-4079-98BC-142502192D48}" destId="{E3BE192A-2837-41A7-A09F-D6A5216B0DEB}" srcOrd="0" destOrd="1" presId="urn:microsoft.com/office/officeart/2005/8/layout/vList4#1"/>
    <dgm:cxn modelId="{B75197C0-AF81-4DED-B917-CEAEC41B9071}" type="presOf" srcId="{21D2923E-0E64-4443-8EA8-807AB0FBA0E0}" destId="{7BCABE71-9603-4C3E-AA0A-D5D107812695}" srcOrd="1" destOrd="1" presId="urn:microsoft.com/office/officeart/2005/8/layout/vList4#1"/>
    <dgm:cxn modelId="{25BD7ADB-9ADB-4162-835E-7CE67C2D9443}" type="presOf" srcId="{623608A6-8543-4E3C-883B-FFA68D54ED11}" destId="{839D48BA-7D2E-4FE9-8D0C-D73037C067AC}" srcOrd="0" destOrd="1" presId="urn:microsoft.com/office/officeart/2005/8/layout/vList4#1"/>
    <dgm:cxn modelId="{AC797CF8-F7C8-4086-9BAD-522A844C4C34}" type="presOf" srcId="{22BC2F4B-791A-4079-98BC-142502192D48}" destId="{3093C232-8EDA-45BC-81E8-7B133866C919}" srcOrd="1" destOrd="1" presId="urn:microsoft.com/office/officeart/2005/8/layout/vList4#1"/>
    <dgm:cxn modelId="{3BC48D2D-9BCC-49FD-8961-0A10679F66EA}" srcId="{7AC133E7-3EAD-4861-A533-A93B062CE0BF}" destId="{22BC2F4B-791A-4079-98BC-142502192D48}" srcOrd="0" destOrd="0" parTransId="{4993B666-9147-407A-9C32-A3FD401E56CE}" sibTransId="{E10B49C1-FBA1-4ECD-8136-85EB73686900}"/>
    <dgm:cxn modelId="{3D6AA9D0-D3DF-4F6D-B255-C59CB3E9E08E}" type="presOf" srcId="{89126246-300D-4E0E-B407-1D2462ADD70C}" destId="{FFB28CC0-2C1E-458C-B454-9783F6E777F1}" srcOrd="1" destOrd="0" presId="urn:microsoft.com/office/officeart/2005/8/layout/vList4#1"/>
    <dgm:cxn modelId="{BB20AC98-E9B0-423D-9F0B-8845C28B3AB4}" srcId="{C52FF617-4957-43A1-8BB2-C59F7FD67502}" destId="{0754A179-8953-4BAB-A8B2-5B1EE91F2EB9}" srcOrd="1" destOrd="0" parTransId="{CA2EC62F-164A-4326-A11E-7A1FE4836ED3}" sibTransId="{7B1F7F1B-4601-485C-A6AA-08151B70A73D}"/>
    <dgm:cxn modelId="{149EEA16-9690-4FB7-968E-FE47C85FA230}" type="presOf" srcId="{21D2923E-0E64-4443-8EA8-807AB0FBA0E0}" destId="{5561EC0A-18D0-4897-A3D9-957391E26717}" srcOrd="0" destOrd="1" presId="urn:microsoft.com/office/officeart/2005/8/layout/vList4#1"/>
    <dgm:cxn modelId="{F44D2E41-72AA-4604-9BCE-0D4AA40AEB18}" type="presOf" srcId="{7AC133E7-3EAD-4861-A533-A93B062CE0BF}" destId="{3093C232-8EDA-45BC-81E8-7B133866C919}" srcOrd="1" destOrd="0" presId="urn:microsoft.com/office/officeart/2005/8/layout/vList4#1"/>
    <dgm:cxn modelId="{4159AA26-E128-4103-A274-35C033540B75}" srcId="{89126246-300D-4E0E-B407-1D2462ADD70C}" destId="{623608A6-8543-4E3C-883B-FFA68D54ED11}" srcOrd="0" destOrd="0" parTransId="{42FF6ABF-FFA4-4F0F-8E08-A3175AD558D5}" sibTransId="{5AFFCB27-425B-42FC-A822-2D4BA83AC271}"/>
    <dgm:cxn modelId="{B49654F7-AA7F-4FD9-A6A6-B2A63C31ADAF}" type="presParOf" srcId="{422A4FA4-F1AB-450C-B37C-B44DBD5EC4C9}" destId="{DCE936C8-5ABB-4D90-9DC9-91B77B245342}" srcOrd="0" destOrd="0" presId="urn:microsoft.com/office/officeart/2005/8/layout/vList4#1"/>
    <dgm:cxn modelId="{2FE6A7FA-BD80-41F8-A04A-A65DA16142D7}" type="presParOf" srcId="{DCE936C8-5ABB-4D90-9DC9-91B77B245342}" destId="{E3BE192A-2837-41A7-A09F-D6A5216B0DEB}" srcOrd="0" destOrd="0" presId="urn:microsoft.com/office/officeart/2005/8/layout/vList4#1"/>
    <dgm:cxn modelId="{B83FD54C-96C7-401F-BCB1-B990A75E545B}" type="presParOf" srcId="{DCE936C8-5ABB-4D90-9DC9-91B77B245342}" destId="{A3AD9F19-4DC6-4069-AAD8-ADCA9BC4F11A}" srcOrd="1" destOrd="0" presId="urn:microsoft.com/office/officeart/2005/8/layout/vList4#1"/>
    <dgm:cxn modelId="{6C24813C-85D9-4DF7-B1AB-72B7AE30C9FD}" type="presParOf" srcId="{DCE936C8-5ABB-4D90-9DC9-91B77B245342}" destId="{3093C232-8EDA-45BC-81E8-7B133866C919}" srcOrd="2" destOrd="0" presId="urn:microsoft.com/office/officeart/2005/8/layout/vList4#1"/>
    <dgm:cxn modelId="{B34878CA-B7F5-4CF3-A9DC-ED3BAAD8AB70}" type="presParOf" srcId="{422A4FA4-F1AB-450C-B37C-B44DBD5EC4C9}" destId="{47A1B42B-5436-46F5-A9FE-5AA1E07AF045}" srcOrd="1" destOrd="0" presId="urn:microsoft.com/office/officeart/2005/8/layout/vList4#1"/>
    <dgm:cxn modelId="{68A42F34-9B49-4BA3-AD34-7147386341C1}" type="presParOf" srcId="{422A4FA4-F1AB-450C-B37C-B44DBD5EC4C9}" destId="{18BB3599-57DC-43E0-B249-75E7BAB494FC}" srcOrd="2" destOrd="0" presId="urn:microsoft.com/office/officeart/2005/8/layout/vList4#1"/>
    <dgm:cxn modelId="{D2D9A880-33ED-4471-B53B-62D3D2C3CCAC}" type="presParOf" srcId="{18BB3599-57DC-43E0-B249-75E7BAB494FC}" destId="{5561EC0A-18D0-4897-A3D9-957391E26717}" srcOrd="0" destOrd="0" presId="urn:microsoft.com/office/officeart/2005/8/layout/vList4#1"/>
    <dgm:cxn modelId="{CEAB7DF8-EED1-4B19-8743-ABD4F0F1285B}" type="presParOf" srcId="{18BB3599-57DC-43E0-B249-75E7BAB494FC}" destId="{095E2FA9-9C3D-474A-B986-3F72D382BDB8}" srcOrd="1" destOrd="0" presId="urn:microsoft.com/office/officeart/2005/8/layout/vList4#1"/>
    <dgm:cxn modelId="{4015083A-5433-4493-841B-69D765D8646E}" type="presParOf" srcId="{18BB3599-57DC-43E0-B249-75E7BAB494FC}" destId="{7BCABE71-9603-4C3E-AA0A-D5D107812695}" srcOrd="2" destOrd="0" presId="urn:microsoft.com/office/officeart/2005/8/layout/vList4#1"/>
    <dgm:cxn modelId="{761ADFA7-3578-41C1-9E83-1591B7A735C2}" type="presParOf" srcId="{422A4FA4-F1AB-450C-B37C-B44DBD5EC4C9}" destId="{F5152E2C-E8B3-4646-8218-BD1CFFC8A857}" srcOrd="3" destOrd="0" presId="urn:microsoft.com/office/officeart/2005/8/layout/vList4#1"/>
    <dgm:cxn modelId="{9560725E-078D-48B9-AE17-7DF33B535DA2}" type="presParOf" srcId="{422A4FA4-F1AB-450C-B37C-B44DBD5EC4C9}" destId="{07A71F39-FC50-4AFC-AC4F-68E13DD417D4}" srcOrd="4" destOrd="0" presId="urn:microsoft.com/office/officeart/2005/8/layout/vList4#1"/>
    <dgm:cxn modelId="{19E19FE7-D2D4-4A32-B8FE-C00816E47650}" type="presParOf" srcId="{07A71F39-FC50-4AFC-AC4F-68E13DD417D4}" destId="{839D48BA-7D2E-4FE9-8D0C-D73037C067AC}" srcOrd="0" destOrd="0" presId="urn:microsoft.com/office/officeart/2005/8/layout/vList4#1"/>
    <dgm:cxn modelId="{E5AA7A69-60B3-49CC-A8AA-D888B40FA364}" type="presParOf" srcId="{07A71F39-FC50-4AFC-AC4F-68E13DD417D4}" destId="{E2604A24-DF37-4B7B-85A9-956C47DFDC99}" srcOrd="1" destOrd="0" presId="urn:microsoft.com/office/officeart/2005/8/layout/vList4#1"/>
    <dgm:cxn modelId="{7FFAEDA4-D46A-41A0-93F9-3C6B965E012F}" type="presParOf" srcId="{07A71F39-FC50-4AFC-AC4F-68E13DD417D4}" destId="{FFB28CC0-2C1E-458C-B454-9783F6E777F1}" srcOrd="2" destOrd="0" presId="urn:microsoft.com/office/officeart/2005/8/layout/vList4#1"/>
  </dgm:cxnLst>
  <dgm:bg/>
  <dgm:whole/>
  <dgm:extLst>
    <a:ext uri="http://schemas.microsoft.com/office/drawing/2008/diagram">
      <dsp:dataModelExt xmlns="" xmlns:dsp="http://schemas.microsoft.com/office/drawing/2008/diagram" relId="rId6" minVer="http://schemas.openxmlformats.org/drawingml/2006/diagram"/>
    </a:ext>
    <a:ext uri="{C62137D5-CB1D-491B-B009-E17868A290BF}">
      <dgm14:recolorImg xmlns=""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52FF617-4957-43A1-8BB2-C59F7FD67502}" type="doc">
      <dgm:prSet loTypeId="urn:microsoft.com/office/officeart/2005/8/layout/vList4#2" loCatId="list" qsTypeId="urn:microsoft.com/office/officeart/2005/8/quickstyle/simple5" qsCatId="simple" csTypeId="urn:microsoft.com/office/officeart/2005/8/colors/colorful4" csCatId="colorful" phldr="1"/>
      <dgm:spPr/>
      <dgm:t>
        <a:bodyPr/>
        <a:lstStyle/>
        <a:p>
          <a:endParaRPr lang="en-US"/>
        </a:p>
      </dgm:t>
    </dgm:pt>
    <dgm:pt modelId="{7AC133E7-3EAD-4861-A533-A93B062CE0BF}">
      <dgm:prSet phldrT="[Text]"/>
      <dgm:spPr>
        <a:noFill/>
        <a:ln>
          <a:noFill/>
        </a:ln>
      </dgm:spPr>
      <dgm:t>
        <a:bodyPr/>
        <a:lstStyle/>
        <a:p>
          <a:r>
            <a:rPr lang="en-US" dirty="0">
              <a:solidFill>
                <a:schemeClr val="tx1"/>
              </a:solidFill>
            </a:rPr>
            <a:t>Browser</a:t>
          </a:r>
        </a:p>
      </dgm:t>
    </dgm:pt>
    <dgm:pt modelId="{F22085DD-CC5E-4030-96FC-A3A71EC8A05E}" type="parTrans" cxnId="{13767CBE-C9D1-42CA-9AD4-9057F9170E90}">
      <dgm:prSet/>
      <dgm:spPr/>
      <dgm:t>
        <a:bodyPr/>
        <a:lstStyle/>
        <a:p>
          <a:endParaRPr lang="en-US">
            <a:solidFill>
              <a:schemeClr val="tx1"/>
            </a:solidFill>
          </a:endParaRPr>
        </a:p>
      </dgm:t>
    </dgm:pt>
    <dgm:pt modelId="{E90F1E44-BF08-4164-8698-229DF13C0F9C}" type="sibTrans" cxnId="{13767CBE-C9D1-42CA-9AD4-9057F9170E90}">
      <dgm:prSet/>
      <dgm:spPr/>
      <dgm:t>
        <a:bodyPr/>
        <a:lstStyle/>
        <a:p>
          <a:endParaRPr lang="en-US">
            <a:solidFill>
              <a:schemeClr val="tx1"/>
            </a:solidFill>
          </a:endParaRPr>
        </a:p>
      </dgm:t>
    </dgm:pt>
    <dgm:pt modelId="{22BC2F4B-791A-4079-98BC-142502192D48}">
      <dgm:prSet phldrT="[Text]"/>
      <dgm:spPr>
        <a:noFill/>
        <a:ln>
          <a:noFill/>
        </a:ln>
      </dgm:spPr>
      <dgm:t>
        <a:bodyPr/>
        <a:lstStyle/>
        <a:p>
          <a:r>
            <a:rPr lang="en-US" dirty="0">
              <a:solidFill>
                <a:schemeClr val="tx1"/>
              </a:solidFill>
            </a:rPr>
            <a:t>Microsoft IE, Edge</a:t>
          </a:r>
        </a:p>
      </dgm:t>
    </dgm:pt>
    <dgm:pt modelId="{4993B666-9147-407A-9C32-A3FD401E56CE}" type="parTrans" cxnId="{3BC48D2D-9BCC-49FD-8961-0A10679F66EA}">
      <dgm:prSet/>
      <dgm:spPr/>
      <dgm:t>
        <a:bodyPr/>
        <a:lstStyle/>
        <a:p>
          <a:endParaRPr lang="en-US">
            <a:solidFill>
              <a:schemeClr val="tx1"/>
            </a:solidFill>
          </a:endParaRPr>
        </a:p>
      </dgm:t>
    </dgm:pt>
    <dgm:pt modelId="{E10B49C1-FBA1-4ECD-8136-85EB73686900}" type="sibTrans" cxnId="{3BC48D2D-9BCC-49FD-8961-0A10679F66EA}">
      <dgm:prSet/>
      <dgm:spPr/>
      <dgm:t>
        <a:bodyPr/>
        <a:lstStyle/>
        <a:p>
          <a:endParaRPr lang="en-US">
            <a:solidFill>
              <a:schemeClr val="tx1"/>
            </a:solidFill>
          </a:endParaRPr>
        </a:p>
      </dgm:t>
    </dgm:pt>
    <dgm:pt modelId="{0754A179-8953-4BAB-A8B2-5B1EE91F2EB9}">
      <dgm:prSet phldrT="[Text]"/>
      <dgm:spPr>
        <a:noFill/>
      </dgm:spPr>
      <dgm:t>
        <a:bodyPr/>
        <a:lstStyle/>
        <a:p>
          <a:r>
            <a:rPr lang="en-US" dirty="0">
              <a:solidFill>
                <a:schemeClr val="tx1"/>
              </a:solidFill>
            </a:rPr>
            <a:t>Database</a:t>
          </a:r>
        </a:p>
      </dgm:t>
    </dgm:pt>
    <dgm:pt modelId="{CA2EC62F-164A-4326-A11E-7A1FE4836ED3}" type="parTrans" cxnId="{BB20AC98-E9B0-423D-9F0B-8845C28B3AB4}">
      <dgm:prSet/>
      <dgm:spPr/>
      <dgm:t>
        <a:bodyPr/>
        <a:lstStyle/>
        <a:p>
          <a:endParaRPr lang="en-US">
            <a:solidFill>
              <a:schemeClr val="tx1"/>
            </a:solidFill>
          </a:endParaRPr>
        </a:p>
      </dgm:t>
    </dgm:pt>
    <dgm:pt modelId="{7B1F7F1B-4601-485C-A6AA-08151B70A73D}" type="sibTrans" cxnId="{BB20AC98-E9B0-423D-9F0B-8845C28B3AB4}">
      <dgm:prSet/>
      <dgm:spPr/>
      <dgm:t>
        <a:bodyPr/>
        <a:lstStyle/>
        <a:p>
          <a:endParaRPr lang="en-US">
            <a:solidFill>
              <a:schemeClr val="tx1"/>
            </a:solidFill>
          </a:endParaRPr>
        </a:p>
      </dgm:t>
    </dgm:pt>
    <dgm:pt modelId="{21D2923E-0E64-4443-8EA8-807AB0FBA0E0}">
      <dgm:prSet phldrT="[Text]"/>
      <dgm:spPr>
        <a:noFill/>
      </dgm:spPr>
      <dgm:t>
        <a:bodyPr/>
        <a:lstStyle/>
        <a:p>
          <a:r>
            <a:rPr lang="en-US" dirty="0" smtClean="0">
              <a:solidFill>
                <a:schemeClr val="tx1"/>
              </a:solidFill>
            </a:rPr>
            <a:t>SQLITE3</a:t>
          </a:r>
          <a:endParaRPr lang="en-US" dirty="0">
            <a:solidFill>
              <a:schemeClr val="tx1"/>
            </a:solidFill>
          </a:endParaRPr>
        </a:p>
      </dgm:t>
    </dgm:pt>
    <dgm:pt modelId="{998DA1B4-F516-40A8-B252-33AFE4F633F9}" type="parTrans" cxnId="{A75FD2D8-0F17-42BD-91A1-35DF7C36EB88}">
      <dgm:prSet/>
      <dgm:spPr/>
      <dgm:t>
        <a:bodyPr/>
        <a:lstStyle/>
        <a:p>
          <a:endParaRPr lang="en-US">
            <a:solidFill>
              <a:schemeClr val="tx1"/>
            </a:solidFill>
          </a:endParaRPr>
        </a:p>
      </dgm:t>
    </dgm:pt>
    <dgm:pt modelId="{5AB1F2BF-61EA-43CB-BDF6-FA50A2F59C61}" type="sibTrans" cxnId="{A75FD2D8-0F17-42BD-91A1-35DF7C36EB88}">
      <dgm:prSet/>
      <dgm:spPr/>
      <dgm:t>
        <a:bodyPr/>
        <a:lstStyle/>
        <a:p>
          <a:endParaRPr lang="en-US">
            <a:solidFill>
              <a:schemeClr val="tx1"/>
            </a:solidFill>
          </a:endParaRPr>
        </a:p>
      </dgm:t>
    </dgm:pt>
    <dgm:pt modelId="{89126246-300D-4E0E-B407-1D2462ADD70C}">
      <dgm:prSet phldrT="[Text]"/>
      <dgm:spPr>
        <a:noFill/>
      </dgm:spPr>
      <dgm:t>
        <a:bodyPr/>
        <a:lstStyle/>
        <a:p>
          <a:r>
            <a:rPr lang="en-US" dirty="0">
              <a:solidFill>
                <a:schemeClr val="tx1"/>
              </a:solidFill>
            </a:rPr>
            <a:t>Language</a:t>
          </a:r>
        </a:p>
      </dgm:t>
    </dgm:pt>
    <dgm:pt modelId="{65169448-BABB-4717-B2DE-07ECFF2CDE0F}" type="parTrans" cxnId="{65B4AF03-16CF-463A-B818-A91BE4292592}">
      <dgm:prSet/>
      <dgm:spPr/>
      <dgm:t>
        <a:bodyPr/>
        <a:lstStyle/>
        <a:p>
          <a:endParaRPr lang="en-US">
            <a:solidFill>
              <a:schemeClr val="tx1"/>
            </a:solidFill>
          </a:endParaRPr>
        </a:p>
      </dgm:t>
    </dgm:pt>
    <dgm:pt modelId="{D447BC16-A879-4900-8C49-79DD8D9BA46D}" type="sibTrans" cxnId="{65B4AF03-16CF-463A-B818-A91BE4292592}">
      <dgm:prSet/>
      <dgm:spPr/>
      <dgm:t>
        <a:bodyPr/>
        <a:lstStyle/>
        <a:p>
          <a:endParaRPr lang="en-US">
            <a:solidFill>
              <a:schemeClr val="tx1"/>
            </a:solidFill>
          </a:endParaRPr>
        </a:p>
      </dgm:t>
    </dgm:pt>
    <dgm:pt modelId="{623608A6-8543-4E3C-883B-FFA68D54ED11}">
      <dgm:prSet phldrT="[Text]"/>
      <dgm:spPr>
        <a:noFill/>
      </dgm:spPr>
      <dgm:t>
        <a:bodyPr/>
        <a:lstStyle/>
        <a:p>
          <a:r>
            <a:rPr lang="en-US" dirty="0" smtClean="0">
              <a:solidFill>
                <a:schemeClr val="tx1"/>
              </a:solidFill>
            </a:rPr>
            <a:t>Python</a:t>
          </a:r>
          <a:endParaRPr lang="en-US" dirty="0">
            <a:solidFill>
              <a:schemeClr val="tx1"/>
            </a:solidFill>
          </a:endParaRPr>
        </a:p>
      </dgm:t>
    </dgm:pt>
    <dgm:pt modelId="{42FF6ABF-FFA4-4F0F-8E08-A3175AD558D5}" type="parTrans" cxnId="{4159AA26-E128-4103-A274-35C033540B75}">
      <dgm:prSet/>
      <dgm:spPr/>
      <dgm:t>
        <a:bodyPr/>
        <a:lstStyle/>
        <a:p>
          <a:endParaRPr lang="en-US">
            <a:solidFill>
              <a:schemeClr val="tx1"/>
            </a:solidFill>
          </a:endParaRPr>
        </a:p>
      </dgm:t>
    </dgm:pt>
    <dgm:pt modelId="{5AFFCB27-425B-42FC-A822-2D4BA83AC271}" type="sibTrans" cxnId="{4159AA26-E128-4103-A274-35C033540B75}">
      <dgm:prSet/>
      <dgm:spPr/>
      <dgm:t>
        <a:bodyPr/>
        <a:lstStyle/>
        <a:p>
          <a:endParaRPr lang="en-US">
            <a:solidFill>
              <a:schemeClr val="tx1"/>
            </a:solidFill>
          </a:endParaRPr>
        </a:p>
      </dgm:t>
    </dgm:pt>
    <dgm:pt modelId="{FBFF0B86-77B5-4E36-96C0-71507EE67C91}">
      <dgm:prSet phldrT="[Text]"/>
      <dgm:spPr>
        <a:noFill/>
        <a:ln>
          <a:noFill/>
        </a:ln>
      </dgm:spPr>
      <dgm:t>
        <a:bodyPr/>
        <a:lstStyle/>
        <a:p>
          <a:r>
            <a:rPr lang="en-US" dirty="0">
              <a:solidFill>
                <a:schemeClr val="tx1"/>
              </a:solidFill>
            </a:rPr>
            <a:t>Google Chrome</a:t>
          </a:r>
        </a:p>
      </dgm:t>
    </dgm:pt>
    <dgm:pt modelId="{E456C2BA-36C2-4AC2-BDC2-AF5F69E7C605}" type="parTrans" cxnId="{CBC62A8B-F42F-4A7D-A595-D945C61884BD}">
      <dgm:prSet/>
      <dgm:spPr/>
      <dgm:t>
        <a:bodyPr/>
        <a:lstStyle/>
        <a:p>
          <a:endParaRPr lang="en-US">
            <a:solidFill>
              <a:schemeClr val="tx1"/>
            </a:solidFill>
          </a:endParaRPr>
        </a:p>
      </dgm:t>
    </dgm:pt>
    <dgm:pt modelId="{12DA0486-7486-4CD9-9C7A-9DD70C1A7284}" type="sibTrans" cxnId="{CBC62A8B-F42F-4A7D-A595-D945C61884BD}">
      <dgm:prSet/>
      <dgm:spPr/>
      <dgm:t>
        <a:bodyPr/>
        <a:lstStyle/>
        <a:p>
          <a:endParaRPr lang="en-US">
            <a:solidFill>
              <a:schemeClr val="tx1"/>
            </a:solidFill>
          </a:endParaRPr>
        </a:p>
      </dgm:t>
    </dgm:pt>
    <dgm:pt modelId="{62EB976E-E18E-4066-B05E-D6DCA3DFE456}">
      <dgm:prSet phldrT="[Text]"/>
      <dgm:spPr>
        <a:noFill/>
        <a:ln>
          <a:noFill/>
        </a:ln>
      </dgm:spPr>
      <dgm:t>
        <a:bodyPr/>
        <a:lstStyle/>
        <a:p>
          <a:r>
            <a:rPr lang="en-US" dirty="0">
              <a:solidFill>
                <a:schemeClr val="tx1"/>
              </a:solidFill>
            </a:rPr>
            <a:t>Mozilla Firefox</a:t>
          </a:r>
        </a:p>
      </dgm:t>
    </dgm:pt>
    <dgm:pt modelId="{1DC419AB-1C77-482C-8DF2-9A3F8C7E34D6}" type="parTrans" cxnId="{924B00F7-BF03-4208-A09F-5BD8D620DEF8}">
      <dgm:prSet/>
      <dgm:spPr/>
      <dgm:t>
        <a:bodyPr/>
        <a:lstStyle/>
        <a:p>
          <a:endParaRPr lang="en-US">
            <a:solidFill>
              <a:schemeClr val="tx1"/>
            </a:solidFill>
          </a:endParaRPr>
        </a:p>
      </dgm:t>
    </dgm:pt>
    <dgm:pt modelId="{10D92261-8CE9-4C6F-91E9-1854A2DEC28A}" type="sibTrans" cxnId="{924B00F7-BF03-4208-A09F-5BD8D620DEF8}">
      <dgm:prSet/>
      <dgm:spPr/>
      <dgm:t>
        <a:bodyPr/>
        <a:lstStyle/>
        <a:p>
          <a:endParaRPr lang="en-US">
            <a:solidFill>
              <a:schemeClr val="tx1"/>
            </a:solidFill>
          </a:endParaRPr>
        </a:p>
      </dgm:t>
    </dgm:pt>
    <dgm:pt modelId="{C441F529-3BE6-4265-B04C-59B966A89BC7}">
      <dgm:prSet phldrT="[Text]"/>
      <dgm:spPr>
        <a:noFill/>
      </dgm:spPr>
      <dgm:t>
        <a:bodyPr/>
        <a:lstStyle/>
        <a:p>
          <a:r>
            <a:rPr lang="en-US" dirty="0" smtClean="0">
              <a:solidFill>
                <a:schemeClr val="tx1"/>
              </a:solidFill>
            </a:rPr>
            <a:t>HTML, CSS</a:t>
          </a:r>
          <a:endParaRPr lang="en-US" dirty="0">
            <a:solidFill>
              <a:schemeClr val="tx1"/>
            </a:solidFill>
          </a:endParaRPr>
        </a:p>
      </dgm:t>
    </dgm:pt>
    <dgm:pt modelId="{67111759-3052-43FB-93B0-581C9DF7800E}" type="parTrans" cxnId="{221CFBCC-F3FA-4ED5-ABC1-B0745152626D}">
      <dgm:prSet/>
      <dgm:spPr/>
    </dgm:pt>
    <dgm:pt modelId="{85A734AA-F796-45C2-A503-5E96D92DCCFD}" type="sibTrans" cxnId="{221CFBCC-F3FA-4ED5-ABC1-B0745152626D}">
      <dgm:prSet/>
      <dgm:spPr/>
    </dgm:pt>
    <dgm:pt modelId="{422A4FA4-F1AB-450C-B37C-B44DBD5EC4C9}" type="pres">
      <dgm:prSet presAssocID="{C52FF617-4957-43A1-8BB2-C59F7FD67502}" presName="linear" presStyleCnt="0">
        <dgm:presLayoutVars>
          <dgm:dir/>
          <dgm:resizeHandles val="exact"/>
        </dgm:presLayoutVars>
      </dgm:prSet>
      <dgm:spPr/>
      <dgm:t>
        <a:bodyPr/>
        <a:lstStyle/>
        <a:p>
          <a:endParaRPr lang="en-US"/>
        </a:p>
      </dgm:t>
    </dgm:pt>
    <dgm:pt modelId="{DCE936C8-5ABB-4D90-9DC9-91B77B245342}" type="pres">
      <dgm:prSet presAssocID="{7AC133E7-3EAD-4861-A533-A93B062CE0BF}" presName="comp" presStyleCnt="0"/>
      <dgm:spPr/>
    </dgm:pt>
    <dgm:pt modelId="{E3BE192A-2837-41A7-A09F-D6A5216B0DEB}" type="pres">
      <dgm:prSet presAssocID="{7AC133E7-3EAD-4861-A533-A93B062CE0BF}" presName="box" presStyleLbl="node1" presStyleIdx="0" presStyleCnt="3"/>
      <dgm:spPr/>
      <dgm:t>
        <a:bodyPr/>
        <a:lstStyle/>
        <a:p>
          <a:endParaRPr lang="en-US"/>
        </a:p>
      </dgm:t>
    </dgm:pt>
    <dgm:pt modelId="{A3AD9F19-4DC6-4069-AAD8-ADCA9BC4F11A}" type="pres">
      <dgm:prSet presAssocID="{7AC133E7-3EAD-4861-A533-A93B062CE0BF}" presName="img" presStyleLbl="fgImgPlace1" presStyleIdx="0" presStyleCnt="3" custScaleX="92982" custScaleY="79934" custLinFactNeighborY="2500"/>
      <dgm:spPr>
        <a:blipFill>
          <a:blip xmlns:r="http://schemas.openxmlformats.org/officeDocument/2006/relationships" r:embed="rId1">
            <a:duotone>
              <a:schemeClr val="accent4">
                <a:hueOff val="0"/>
                <a:satOff val="0"/>
                <a:lumOff val="0"/>
                <a:alphaOff val="0"/>
                <a:shade val="20000"/>
                <a:satMod val="200000"/>
              </a:schemeClr>
              <a:schemeClr val="accent4">
                <a:hueOff val="0"/>
                <a:satOff val="0"/>
                <a:lumOff val="0"/>
                <a:alphaOff val="0"/>
                <a:tint val="12000"/>
                <a:satMod val="190000"/>
              </a:schemeClr>
            </a:duotone>
            <a:extLst>
              <a:ext uri="{28A0092B-C50C-407E-A947-70E740481C1C}">
                <a14:useLocalDpi xmlns="" xmlns:a14="http://schemas.microsoft.com/office/drawing/2010/main" val="0"/>
              </a:ext>
            </a:extLst>
          </a:blip>
          <a:srcRect/>
          <a:stretch>
            <a:fillRect t="-51000" b="-51000"/>
          </a:stretch>
        </a:blipFill>
      </dgm:spPr>
      <dgm:t>
        <a:bodyPr/>
        <a:lstStyle/>
        <a:p>
          <a:endParaRPr lang="en-IN"/>
        </a:p>
      </dgm:t>
    </dgm:pt>
    <dgm:pt modelId="{3093C232-8EDA-45BC-81E8-7B133866C919}" type="pres">
      <dgm:prSet presAssocID="{7AC133E7-3EAD-4861-A533-A93B062CE0BF}" presName="text" presStyleLbl="node1" presStyleIdx="0" presStyleCnt="3">
        <dgm:presLayoutVars>
          <dgm:bulletEnabled val="1"/>
        </dgm:presLayoutVars>
      </dgm:prSet>
      <dgm:spPr/>
      <dgm:t>
        <a:bodyPr/>
        <a:lstStyle/>
        <a:p>
          <a:endParaRPr lang="en-US"/>
        </a:p>
      </dgm:t>
    </dgm:pt>
    <dgm:pt modelId="{47A1B42B-5436-46F5-A9FE-5AA1E07AF045}" type="pres">
      <dgm:prSet presAssocID="{E90F1E44-BF08-4164-8698-229DF13C0F9C}" presName="spacer" presStyleCnt="0"/>
      <dgm:spPr/>
    </dgm:pt>
    <dgm:pt modelId="{18BB3599-57DC-43E0-B249-75E7BAB494FC}" type="pres">
      <dgm:prSet presAssocID="{0754A179-8953-4BAB-A8B2-5B1EE91F2EB9}" presName="comp" presStyleCnt="0"/>
      <dgm:spPr/>
    </dgm:pt>
    <dgm:pt modelId="{5561EC0A-18D0-4897-A3D9-957391E26717}" type="pres">
      <dgm:prSet presAssocID="{0754A179-8953-4BAB-A8B2-5B1EE91F2EB9}" presName="box" presStyleLbl="node1" presStyleIdx="1" presStyleCnt="3"/>
      <dgm:spPr/>
      <dgm:t>
        <a:bodyPr/>
        <a:lstStyle/>
        <a:p>
          <a:endParaRPr lang="en-US"/>
        </a:p>
      </dgm:t>
    </dgm:pt>
    <dgm:pt modelId="{095E2FA9-9C3D-474A-B986-3F72D382BDB8}" type="pres">
      <dgm:prSet presAssocID="{0754A179-8953-4BAB-A8B2-5B1EE91F2EB9}" presName="img" presStyleLbl="fgImgPlace1" presStyleIdx="1" presStyleCnt="3" custScaleX="71272" custScaleY="81119"/>
      <dgm:spPr>
        <a:blipFill>
          <a:blip xmlns:r="http://schemas.openxmlformats.org/officeDocument/2006/relationships" r:embed="rId2">
            <a:duotone>
              <a:schemeClr val="accent4">
                <a:hueOff val="1630084"/>
                <a:satOff val="5948"/>
                <a:lumOff val="2101"/>
                <a:alphaOff val="0"/>
                <a:shade val="20000"/>
                <a:satMod val="200000"/>
              </a:schemeClr>
              <a:schemeClr val="accent4">
                <a:hueOff val="1630084"/>
                <a:satOff val="5948"/>
                <a:lumOff val="2101"/>
                <a:alphaOff val="0"/>
                <a:tint val="12000"/>
                <a:satMod val="190000"/>
              </a:schemeClr>
            </a:duotone>
            <a:extLst>
              <a:ext uri="{28A0092B-C50C-407E-A947-70E740481C1C}">
                <a14:useLocalDpi xmlns="" xmlns:a14="http://schemas.microsoft.com/office/drawing/2010/main" val="0"/>
              </a:ext>
            </a:extLst>
          </a:blip>
          <a:srcRect/>
          <a:stretch>
            <a:fillRect t="-10000" b="-10000"/>
          </a:stretch>
        </a:blipFill>
      </dgm:spPr>
    </dgm:pt>
    <dgm:pt modelId="{7BCABE71-9603-4C3E-AA0A-D5D107812695}" type="pres">
      <dgm:prSet presAssocID="{0754A179-8953-4BAB-A8B2-5B1EE91F2EB9}" presName="text" presStyleLbl="node1" presStyleIdx="1" presStyleCnt="3">
        <dgm:presLayoutVars>
          <dgm:bulletEnabled val="1"/>
        </dgm:presLayoutVars>
      </dgm:prSet>
      <dgm:spPr/>
      <dgm:t>
        <a:bodyPr/>
        <a:lstStyle/>
        <a:p>
          <a:endParaRPr lang="en-US"/>
        </a:p>
      </dgm:t>
    </dgm:pt>
    <dgm:pt modelId="{F5152E2C-E8B3-4646-8218-BD1CFFC8A857}" type="pres">
      <dgm:prSet presAssocID="{7B1F7F1B-4601-485C-A6AA-08151B70A73D}" presName="spacer" presStyleCnt="0"/>
      <dgm:spPr/>
    </dgm:pt>
    <dgm:pt modelId="{07A71F39-FC50-4AFC-AC4F-68E13DD417D4}" type="pres">
      <dgm:prSet presAssocID="{89126246-300D-4E0E-B407-1D2462ADD70C}" presName="comp" presStyleCnt="0"/>
      <dgm:spPr/>
    </dgm:pt>
    <dgm:pt modelId="{839D48BA-7D2E-4FE9-8D0C-D73037C067AC}" type="pres">
      <dgm:prSet presAssocID="{89126246-300D-4E0E-B407-1D2462ADD70C}" presName="box" presStyleLbl="node1" presStyleIdx="2" presStyleCnt="3"/>
      <dgm:spPr/>
      <dgm:t>
        <a:bodyPr/>
        <a:lstStyle/>
        <a:p>
          <a:endParaRPr lang="en-US"/>
        </a:p>
      </dgm:t>
    </dgm:pt>
    <dgm:pt modelId="{E2604A24-DF37-4B7B-85A9-956C47DFDC99}" type="pres">
      <dgm:prSet presAssocID="{89126246-300D-4E0E-B407-1D2462ADD70C}" presName="img" presStyleLbl="fgImgPlace1" presStyleIdx="2" presStyleCnt="3" custScaleX="92983" custScaleY="76119"/>
      <dgm:spPr>
        <a:blipFill>
          <a:blip xmlns:r="http://schemas.openxmlformats.org/officeDocument/2006/relationships" r:embed="rId3">
            <a:duotone>
              <a:schemeClr val="accent4">
                <a:hueOff val="3260167"/>
                <a:satOff val="11895"/>
                <a:lumOff val="4203"/>
                <a:alphaOff val="0"/>
                <a:shade val="20000"/>
                <a:satMod val="200000"/>
              </a:schemeClr>
              <a:schemeClr val="accent4">
                <a:hueOff val="3260167"/>
                <a:satOff val="11895"/>
                <a:lumOff val="4203"/>
                <a:alphaOff val="0"/>
                <a:tint val="12000"/>
                <a:satMod val="190000"/>
              </a:schemeClr>
            </a:duotone>
            <a:extLst>
              <a:ext uri="{28A0092B-C50C-407E-A947-70E740481C1C}">
                <a14:useLocalDpi xmlns="" xmlns:a14="http://schemas.microsoft.com/office/drawing/2010/main" val="0"/>
              </a:ext>
            </a:extLst>
          </a:blip>
          <a:srcRect/>
          <a:stretch>
            <a:fillRect t="-51000" b="-51000"/>
          </a:stretch>
        </a:blipFill>
      </dgm:spPr>
    </dgm:pt>
    <dgm:pt modelId="{FFB28CC0-2C1E-458C-B454-9783F6E777F1}" type="pres">
      <dgm:prSet presAssocID="{89126246-300D-4E0E-B407-1D2462ADD70C}" presName="text" presStyleLbl="node1" presStyleIdx="2" presStyleCnt="3">
        <dgm:presLayoutVars>
          <dgm:bulletEnabled val="1"/>
        </dgm:presLayoutVars>
      </dgm:prSet>
      <dgm:spPr/>
      <dgm:t>
        <a:bodyPr/>
        <a:lstStyle/>
        <a:p>
          <a:endParaRPr lang="en-US"/>
        </a:p>
      </dgm:t>
    </dgm:pt>
  </dgm:ptLst>
  <dgm:cxnLst>
    <dgm:cxn modelId="{6D59ABC4-14E7-47E0-B606-2DEABDB609B9}" type="presOf" srcId="{FBFF0B86-77B5-4E36-96C0-71507EE67C91}" destId="{3093C232-8EDA-45BC-81E8-7B133866C919}" srcOrd="1" destOrd="2" presId="urn:microsoft.com/office/officeart/2005/8/layout/vList4#2"/>
    <dgm:cxn modelId="{13767CBE-C9D1-42CA-9AD4-9057F9170E90}" srcId="{C52FF617-4957-43A1-8BB2-C59F7FD67502}" destId="{7AC133E7-3EAD-4861-A533-A93B062CE0BF}" srcOrd="0" destOrd="0" parTransId="{F22085DD-CC5E-4030-96FC-A3A71EC8A05E}" sibTransId="{E90F1E44-BF08-4164-8698-229DF13C0F9C}"/>
    <dgm:cxn modelId="{ED84FF91-5C1F-4E3C-B05C-7B4959C22E0A}" type="presOf" srcId="{0754A179-8953-4BAB-A8B2-5B1EE91F2EB9}" destId="{5561EC0A-18D0-4897-A3D9-957391E26717}" srcOrd="0" destOrd="0" presId="urn:microsoft.com/office/officeart/2005/8/layout/vList4#2"/>
    <dgm:cxn modelId="{699DE6FE-8B44-4986-94AB-E5EA044C930E}" type="presOf" srcId="{623608A6-8543-4E3C-883B-FFA68D54ED11}" destId="{FFB28CC0-2C1E-458C-B454-9783F6E777F1}" srcOrd="1" destOrd="1" presId="urn:microsoft.com/office/officeart/2005/8/layout/vList4#2"/>
    <dgm:cxn modelId="{65B4AF03-16CF-463A-B818-A91BE4292592}" srcId="{C52FF617-4957-43A1-8BB2-C59F7FD67502}" destId="{89126246-300D-4E0E-B407-1D2462ADD70C}" srcOrd="2" destOrd="0" parTransId="{65169448-BABB-4717-B2DE-07ECFF2CDE0F}" sibTransId="{D447BC16-A879-4900-8C49-79DD8D9BA46D}"/>
    <dgm:cxn modelId="{B6A80FF0-63F4-467E-B583-7F5E23613E72}" type="presOf" srcId="{0754A179-8953-4BAB-A8B2-5B1EE91F2EB9}" destId="{7BCABE71-9603-4C3E-AA0A-D5D107812695}" srcOrd="1" destOrd="0" presId="urn:microsoft.com/office/officeart/2005/8/layout/vList4#2"/>
    <dgm:cxn modelId="{B6081380-03C5-40E5-B725-7221A6FBE5ED}" type="presOf" srcId="{C441F529-3BE6-4265-B04C-59B966A89BC7}" destId="{839D48BA-7D2E-4FE9-8D0C-D73037C067AC}" srcOrd="0" destOrd="2" presId="urn:microsoft.com/office/officeart/2005/8/layout/vList4#2"/>
    <dgm:cxn modelId="{205B4889-60D8-4DD5-9D65-3DC59F35C53E}" type="presOf" srcId="{7AC133E7-3EAD-4861-A533-A93B062CE0BF}" destId="{E3BE192A-2837-41A7-A09F-D6A5216B0DEB}" srcOrd="0" destOrd="0" presId="urn:microsoft.com/office/officeart/2005/8/layout/vList4#2"/>
    <dgm:cxn modelId="{A75FD2D8-0F17-42BD-91A1-35DF7C36EB88}" srcId="{0754A179-8953-4BAB-A8B2-5B1EE91F2EB9}" destId="{21D2923E-0E64-4443-8EA8-807AB0FBA0E0}" srcOrd="0" destOrd="0" parTransId="{998DA1B4-F516-40A8-B252-33AFE4F633F9}" sibTransId="{5AB1F2BF-61EA-43CB-BDF6-FA50A2F59C61}"/>
    <dgm:cxn modelId="{F01F9972-D83C-4AF2-BC50-E77D4E491697}" type="presOf" srcId="{C52FF617-4957-43A1-8BB2-C59F7FD67502}" destId="{422A4FA4-F1AB-450C-B37C-B44DBD5EC4C9}" srcOrd="0" destOrd="0" presId="urn:microsoft.com/office/officeart/2005/8/layout/vList4#2"/>
    <dgm:cxn modelId="{30105294-442D-4594-A1DF-D3B6DE30B937}" type="presOf" srcId="{C441F529-3BE6-4265-B04C-59B966A89BC7}" destId="{FFB28CC0-2C1E-458C-B454-9783F6E777F1}" srcOrd="1" destOrd="2" presId="urn:microsoft.com/office/officeart/2005/8/layout/vList4#2"/>
    <dgm:cxn modelId="{EF228170-B23D-4AE1-9FA0-3F56DC451E2B}" type="presOf" srcId="{89126246-300D-4E0E-B407-1D2462ADD70C}" destId="{839D48BA-7D2E-4FE9-8D0C-D73037C067AC}" srcOrd="0" destOrd="0" presId="urn:microsoft.com/office/officeart/2005/8/layout/vList4#2"/>
    <dgm:cxn modelId="{EBFBBC1A-8632-4387-9645-07C720EF3E55}" type="presOf" srcId="{22BC2F4B-791A-4079-98BC-142502192D48}" destId="{E3BE192A-2837-41A7-A09F-D6A5216B0DEB}" srcOrd="0" destOrd="1" presId="urn:microsoft.com/office/officeart/2005/8/layout/vList4#2"/>
    <dgm:cxn modelId="{A607D44C-794A-4554-B218-217242D7B6D4}" type="presOf" srcId="{62EB976E-E18E-4066-B05E-D6DCA3DFE456}" destId="{E3BE192A-2837-41A7-A09F-D6A5216B0DEB}" srcOrd="0" destOrd="3" presId="urn:microsoft.com/office/officeart/2005/8/layout/vList4#2"/>
    <dgm:cxn modelId="{B75197C0-AF81-4DED-B917-CEAEC41B9071}" type="presOf" srcId="{21D2923E-0E64-4443-8EA8-807AB0FBA0E0}" destId="{7BCABE71-9603-4C3E-AA0A-D5D107812695}" srcOrd="1" destOrd="1" presId="urn:microsoft.com/office/officeart/2005/8/layout/vList4#2"/>
    <dgm:cxn modelId="{25BD7ADB-9ADB-4162-835E-7CE67C2D9443}" type="presOf" srcId="{623608A6-8543-4E3C-883B-FFA68D54ED11}" destId="{839D48BA-7D2E-4FE9-8D0C-D73037C067AC}" srcOrd="0" destOrd="1" presId="urn:microsoft.com/office/officeart/2005/8/layout/vList4#2"/>
    <dgm:cxn modelId="{AC797CF8-F7C8-4086-9BAD-522A844C4C34}" type="presOf" srcId="{22BC2F4B-791A-4079-98BC-142502192D48}" destId="{3093C232-8EDA-45BC-81E8-7B133866C919}" srcOrd="1" destOrd="1" presId="urn:microsoft.com/office/officeart/2005/8/layout/vList4#2"/>
    <dgm:cxn modelId="{3BC48D2D-9BCC-49FD-8961-0A10679F66EA}" srcId="{7AC133E7-3EAD-4861-A533-A93B062CE0BF}" destId="{22BC2F4B-791A-4079-98BC-142502192D48}" srcOrd="0" destOrd="0" parTransId="{4993B666-9147-407A-9C32-A3FD401E56CE}" sibTransId="{E10B49C1-FBA1-4ECD-8136-85EB73686900}"/>
    <dgm:cxn modelId="{3D6AA9D0-D3DF-4F6D-B255-C59CB3E9E08E}" type="presOf" srcId="{89126246-300D-4E0E-B407-1D2462ADD70C}" destId="{FFB28CC0-2C1E-458C-B454-9783F6E777F1}" srcOrd="1" destOrd="0" presId="urn:microsoft.com/office/officeart/2005/8/layout/vList4#2"/>
    <dgm:cxn modelId="{B4B683E3-AC96-40A3-8173-62BA3D46D7A3}" type="presOf" srcId="{FBFF0B86-77B5-4E36-96C0-71507EE67C91}" destId="{E3BE192A-2837-41A7-A09F-D6A5216B0DEB}" srcOrd="0" destOrd="2" presId="urn:microsoft.com/office/officeart/2005/8/layout/vList4#2"/>
    <dgm:cxn modelId="{BB20AC98-E9B0-423D-9F0B-8845C28B3AB4}" srcId="{C52FF617-4957-43A1-8BB2-C59F7FD67502}" destId="{0754A179-8953-4BAB-A8B2-5B1EE91F2EB9}" srcOrd="1" destOrd="0" parTransId="{CA2EC62F-164A-4326-A11E-7A1FE4836ED3}" sibTransId="{7B1F7F1B-4601-485C-A6AA-08151B70A73D}"/>
    <dgm:cxn modelId="{221CFBCC-F3FA-4ED5-ABC1-B0745152626D}" srcId="{89126246-300D-4E0E-B407-1D2462ADD70C}" destId="{C441F529-3BE6-4265-B04C-59B966A89BC7}" srcOrd="1" destOrd="0" parTransId="{67111759-3052-43FB-93B0-581C9DF7800E}" sibTransId="{85A734AA-F796-45C2-A503-5E96D92DCCFD}"/>
    <dgm:cxn modelId="{CBC62A8B-F42F-4A7D-A595-D945C61884BD}" srcId="{7AC133E7-3EAD-4861-A533-A93B062CE0BF}" destId="{FBFF0B86-77B5-4E36-96C0-71507EE67C91}" srcOrd="1" destOrd="0" parTransId="{E456C2BA-36C2-4AC2-BDC2-AF5F69E7C605}" sibTransId="{12DA0486-7486-4CD9-9C7A-9DD70C1A7284}"/>
    <dgm:cxn modelId="{149EEA16-9690-4FB7-968E-FE47C85FA230}" type="presOf" srcId="{21D2923E-0E64-4443-8EA8-807AB0FBA0E0}" destId="{5561EC0A-18D0-4897-A3D9-957391E26717}" srcOrd="0" destOrd="1" presId="urn:microsoft.com/office/officeart/2005/8/layout/vList4#2"/>
    <dgm:cxn modelId="{F44D2E41-72AA-4604-9BCE-0D4AA40AEB18}" type="presOf" srcId="{7AC133E7-3EAD-4861-A533-A93B062CE0BF}" destId="{3093C232-8EDA-45BC-81E8-7B133866C919}" srcOrd="1" destOrd="0" presId="urn:microsoft.com/office/officeart/2005/8/layout/vList4#2"/>
    <dgm:cxn modelId="{4159AA26-E128-4103-A274-35C033540B75}" srcId="{89126246-300D-4E0E-B407-1D2462ADD70C}" destId="{623608A6-8543-4E3C-883B-FFA68D54ED11}" srcOrd="0" destOrd="0" parTransId="{42FF6ABF-FFA4-4F0F-8E08-A3175AD558D5}" sibTransId="{5AFFCB27-425B-42FC-A822-2D4BA83AC271}"/>
    <dgm:cxn modelId="{4DDE1C67-7BEC-4948-9646-A37EB419221E}" type="presOf" srcId="{62EB976E-E18E-4066-B05E-D6DCA3DFE456}" destId="{3093C232-8EDA-45BC-81E8-7B133866C919}" srcOrd="1" destOrd="3" presId="urn:microsoft.com/office/officeart/2005/8/layout/vList4#2"/>
    <dgm:cxn modelId="{924B00F7-BF03-4208-A09F-5BD8D620DEF8}" srcId="{7AC133E7-3EAD-4861-A533-A93B062CE0BF}" destId="{62EB976E-E18E-4066-B05E-D6DCA3DFE456}" srcOrd="2" destOrd="0" parTransId="{1DC419AB-1C77-482C-8DF2-9A3F8C7E34D6}" sibTransId="{10D92261-8CE9-4C6F-91E9-1854A2DEC28A}"/>
    <dgm:cxn modelId="{B49654F7-AA7F-4FD9-A6A6-B2A63C31ADAF}" type="presParOf" srcId="{422A4FA4-F1AB-450C-B37C-B44DBD5EC4C9}" destId="{DCE936C8-5ABB-4D90-9DC9-91B77B245342}" srcOrd="0" destOrd="0" presId="urn:microsoft.com/office/officeart/2005/8/layout/vList4#2"/>
    <dgm:cxn modelId="{2FE6A7FA-BD80-41F8-A04A-A65DA16142D7}" type="presParOf" srcId="{DCE936C8-5ABB-4D90-9DC9-91B77B245342}" destId="{E3BE192A-2837-41A7-A09F-D6A5216B0DEB}" srcOrd="0" destOrd="0" presId="urn:microsoft.com/office/officeart/2005/8/layout/vList4#2"/>
    <dgm:cxn modelId="{B83FD54C-96C7-401F-BCB1-B990A75E545B}" type="presParOf" srcId="{DCE936C8-5ABB-4D90-9DC9-91B77B245342}" destId="{A3AD9F19-4DC6-4069-AAD8-ADCA9BC4F11A}" srcOrd="1" destOrd="0" presId="urn:microsoft.com/office/officeart/2005/8/layout/vList4#2"/>
    <dgm:cxn modelId="{6C24813C-85D9-4DF7-B1AB-72B7AE30C9FD}" type="presParOf" srcId="{DCE936C8-5ABB-4D90-9DC9-91B77B245342}" destId="{3093C232-8EDA-45BC-81E8-7B133866C919}" srcOrd="2" destOrd="0" presId="urn:microsoft.com/office/officeart/2005/8/layout/vList4#2"/>
    <dgm:cxn modelId="{B34878CA-B7F5-4CF3-A9DC-ED3BAAD8AB70}" type="presParOf" srcId="{422A4FA4-F1AB-450C-B37C-B44DBD5EC4C9}" destId="{47A1B42B-5436-46F5-A9FE-5AA1E07AF045}" srcOrd="1" destOrd="0" presId="urn:microsoft.com/office/officeart/2005/8/layout/vList4#2"/>
    <dgm:cxn modelId="{68A42F34-9B49-4BA3-AD34-7147386341C1}" type="presParOf" srcId="{422A4FA4-F1AB-450C-B37C-B44DBD5EC4C9}" destId="{18BB3599-57DC-43E0-B249-75E7BAB494FC}" srcOrd="2" destOrd="0" presId="urn:microsoft.com/office/officeart/2005/8/layout/vList4#2"/>
    <dgm:cxn modelId="{D2D9A880-33ED-4471-B53B-62D3D2C3CCAC}" type="presParOf" srcId="{18BB3599-57DC-43E0-B249-75E7BAB494FC}" destId="{5561EC0A-18D0-4897-A3D9-957391E26717}" srcOrd="0" destOrd="0" presId="urn:microsoft.com/office/officeart/2005/8/layout/vList4#2"/>
    <dgm:cxn modelId="{CEAB7DF8-EED1-4B19-8743-ABD4F0F1285B}" type="presParOf" srcId="{18BB3599-57DC-43E0-B249-75E7BAB494FC}" destId="{095E2FA9-9C3D-474A-B986-3F72D382BDB8}" srcOrd="1" destOrd="0" presId="urn:microsoft.com/office/officeart/2005/8/layout/vList4#2"/>
    <dgm:cxn modelId="{4015083A-5433-4493-841B-69D765D8646E}" type="presParOf" srcId="{18BB3599-57DC-43E0-B249-75E7BAB494FC}" destId="{7BCABE71-9603-4C3E-AA0A-D5D107812695}" srcOrd="2" destOrd="0" presId="urn:microsoft.com/office/officeart/2005/8/layout/vList4#2"/>
    <dgm:cxn modelId="{761ADFA7-3578-41C1-9E83-1591B7A735C2}" type="presParOf" srcId="{422A4FA4-F1AB-450C-B37C-B44DBD5EC4C9}" destId="{F5152E2C-E8B3-4646-8218-BD1CFFC8A857}" srcOrd="3" destOrd="0" presId="urn:microsoft.com/office/officeart/2005/8/layout/vList4#2"/>
    <dgm:cxn modelId="{9560725E-078D-48B9-AE17-7DF33B535DA2}" type="presParOf" srcId="{422A4FA4-F1AB-450C-B37C-B44DBD5EC4C9}" destId="{07A71F39-FC50-4AFC-AC4F-68E13DD417D4}" srcOrd="4" destOrd="0" presId="urn:microsoft.com/office/officeart/2005/8/layout/vList4#2"/>
    <dgm:cxn modelId="{19E19FE7-D2D4-4A32-B8FE-C00816E47650}" type="presParOf" srcId="{07A71F39-FC50-4AFC-AC4F-68E13DD417D4}" destId="{839D48BA-7D2E-4FE9-8D0C-D73037C067AC}" srcOrd="0" destOrd="0" presId="urn:microsoft.com/office/officeart/2005/8/layout/vList4#2"/>
    <dgm:cxn modelId="{E5AA7A69-60B3-49CC-A8AA-D888B40FA364}" type="presParOf" srcId="{07A71F39-FC50-4AFC-AC4F-68E13DD417D4}" destId="{E2604A24-DF37-4B7B-85A9-956C47DFDC99}" srcOrd="1" destOrd="0" presId="urn:microsoft.com/office/officeart/2005/8/layout/vList4#2"/>
    <dgm:cxn modelId="{7FFAEDA4-D46A-41A0-93F9-3C6B965E012F}" type="presParOf" srcId="{07A71F39-FC50-4AFC-AC4F-68E13DD417D4}" destId="{FFB28CC0-2C1E-458C-B454-9783F6E777F1}" srcOrd="2" destOrd="0" presId="urn:microsoft.com/office/officeart/2005/8/layout/vList4#2"/>
  </dgm:cxnLst>
  <dgm:bg>
    <a:noFill/>
  </dgm:bg>
  <dgm:whole/>
  <dgm:extLst>
    <a:ext uri="http://schemas.microsoft.com/office/drawing/2008/diagram">
      <dsp:dataModelExt xmlns="" xmlns:dsp="http://schemas.microsoft.com/office/drawing/2008/diagram" relId="rId6" minVer="http://schemas.openxmlformats.org/drawingml/2006/diagram"/>
    </a:ext>
    <a:ext uri="{C62137D5-CB1D-491B-B009-E17868A290BF}">
      <dgm14:recolorImg xmlns=""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52FF617-4957-43A1-8BB2-C59F7FD67502}" type="doc">
      <dgm:prSet loTypeId="urn:microsoft.com/office/officeart/2005/8/layout/vList4#3" loCatId="list" qsTypeId="urn:microsoft.com/office/officeart/2005/8/quickstyle/simple5" qsCatId="simple" csTypeId="urn:microsoft.com/office/officeart/2005/8/colors/colorful4" csCatId="colorful" phldr="1"/>
      <dgm:spPr/>
      <dgm:t>
        <a:bodyPr/>
        <a:lstStyle/>
        <a:p>
          <a:endParaRPr lang="en-US"/>
        </a:p>
      </dgm:t>
    </dgm:pt>
    <dgm:pt modelId="{7AC133E7-3EAD-4861-A533-A93B062CE0BF}">
      <dgm:prSet phldrT="[Text]" custT="1"/>
      <dgm:spPr>
        <a:noFill/>
        <a:ln>
          <a:noFill/>
        </a:ln>
      </dgm:spPr>
      <dgm:t>
        <a:bodyPr/>
        <a:lstStyle/>
        <a:p>
          <a:r>
            <a:rPr lang="en-US" sz="2000" dirty="0">
              <a:solidFill>
                <a:schemeClr val="tx1"/>
              </a:solidFill>
            </a:rPr>
            <a:t>Platform</a:t>
          </a:r>
        </a:p>
      </dgm:t>
    </dgm:pt>
    <dgm:pt modelId="{F22085DD-CC5E-4030-96FC-A3A71EC8A05E}" type="parTrans" cxnId="{13767CBE-C9D1-42CA-9AD4-9057F9170E90}">
      <dgm:prSet/>
      <dgm:spPr/>
      <dgm:t>
        <a:bodyPr/>
        <a:lstStyle/>
        <a:p>
          <a:endParaRPr lang="en-US" sz="1000"/>
        </a:p>
      </dgm:t>
    </dgm:pt>
    <dgm:pt modelId="{E90F1E44-BF08-4164-8698-229DF13C0F9C}" type="sibTrans" cxnId="{13767CBE-C9D1-42CA-9AD4-9057F9170E90}">
      <dgm:prSet/>
      <dgm:spPr/>
      <dgm:t>
        <a:bodyPr/>
        <a:lstStyle/>
        <a:p>
          <a:endParaRPr lang="en-US" sz="1000"/>
        </a:p>
      </dgm:t>
    </dgm:pt>
    <dgm:pt modelId="{813B13B7-8C7D-4A5B-B9F2-9DF1705A0605}">
      <dgm:prSet phldrT="[Text]" custT="1"/>
      <dgm:spPr>
        <a:noFill/>
      </dgm:spPr>
      <dgm:t>
        <a:bodyPr/>
        <a:lstStyle/>
        <a:p>
          <a:r>
            <a:rPr lang="en-US" sz="2000" dirty="0">
              <a:solidFill>
                <a:schemeClr val="tx1"/>
              </a:solidFill>
            </a:rPr>
            <a:t>Operating System </a:t>
          </a:r>
        </a:p>
      </dgm:t>
    </dgm:pt>
    <dgm:pt modelId="{0194D38C-A206-49AE-B121-CC2BD307230E}" type="parTrans" cxnId="{F6C0DC8B-E295-4FD9-8746-E9762CAD01DE}">
      <dgm:prSet/>
      <dgm:spPr/>
      <dgm:t>
        <a:bodyPr/>
        <a:lstStyle/>
        <a:p>
          <a:endParaRPr lang="en-US" sz="1000"/>
        </a:p>
      </dgm:t>
    </dgm:pt>
    <dgm:pt modelId="{4B1EEA45-974E-4AD1-8C23-924CBD3245CE}" type="sibTrans" cxnId="{F6C0DC8B-E295-4FD9-8746-E9762CAD01DE}">
      <dgm:prSet/>
      <dgm:spPr/>
      <dgm:t>
        <a:bodyPr/>
        <a:lstStyle/>
        <a:p>
          <a:endParaRPr lang="en-US" sz="1000"/>
        </a:p>
      </dgm:t>
    </dgm:pt>
    <dgm:pt modelId="{66CEAF4A-2126-4013-9300-4BB475B080F6}">
      <dgm:prSet phldrT="[Text]" custT="1"/>
      <dgm:spPr>
        <a:noFill/>
        <a:ln>
          <a:noFill/>
        </a:ln>
      </dgm:spPr>
      <dgm:t>
        <a:bodyPr/>
        <a:lstStyle/>
        <a:p>
          <a:r>
            <a:rPr lang="en-US" sz="1600" dirty="0" smtClean="0">
              <a:solidFill>
                <a:schemeClr val="tx1"/>
              </a:solidFill>
            </a:rPr>
            <a:t>Python</a:t>
          </a:r>
          <a:endParaRPr lang="en-US" sz="1600" dirty="0">
            <a:solidFill>
              <a:schemeClr val="tx1"/>
            </a:solidFill>
          </a:endParaRPr>
        </a:p>
      </dgm:t>
    </dgm:pt>
    <dgm:pt modelId="{EDA681F5-BFB1-4E38-B925-1C3FC77D5E18}" type="parTrans" cxnId="{0CA82920-4275-462A-807F-6B346E02EFD8}">
      <dgm:prSet/>
      <dgm:spPr/>
      <dgm:t>
        <a:bodyPr/>
        <a:lstStyle/>
        <a:p>
          <a:endParaRPr lang="en-US" sz="1000"/>
        </a:p>
      </dgm:t>
    </dgm:pt>
    <dgm:pt modelId="{E61FF4C9-BFCA-4E98-8E4B-4CE92DB80B78}" type="sibTrans" cxnId="{0CA82920-4275-462A-807F-6B346E02EFD8}">
      <dgm:prSet/>
      <dgm:spPr/>
      <dgm:t>
        <a:bodyPr/>
        <a:lstStyle/>
        <a:p>
          <a:endParaRPr lang="en-US" sz="1000"/>
        </a:p>
      </dgm:t>
    </dgm:pt>
    <dgm:pt modelId="{FF549C1F-7A53-4DCC-A04A-0F757C4F6E6D}">
      <dgm:prSet phldrT="[Text]" custT="1"/>
      <dgm:spPr>
        <a:noFill/>
      </dgm:spPr>
      <dgm:t>
        <a:bodyPr/>
        <a:lstStyle/>
        <a:p>
          <a:r>
            <a:rPr lang="en-US" sz="1600" dirty="0">
              <a:solidFill>
                <a:schemeClr val="tx1"/>
              </a:solidFill>
            </a:rPr>
            <a:t>Windows </a:t>
          </a:r>
          <a:r>
            <a:rPr lang="en-US" sz="1600" dirty="0" smtClean="0">
              <a:solidFill>
                <a:schemeClr val="tx1"/>
              </a:solidFill>
            </a:rPr>
            <a:t>7 </a:t>
          </a:r>
          <a:r>
            <a:rPr lang="en-US" sz="1600" dirty="0">
              <a:solidFill>
                <a:schemeClr val="tx1"/>
              </a:solidFill>
            </a:rPr>
            <a:t>or above</a:t>
          </a:r>
        </a:p>
      </dgm:t>
    </dgm:pt>
    <dgm:pt modelId="{B2C087BB-AA5A-4DAD-AB33-C86AF88FF138}" type="parTrans" cxnId="{DA239969-C5A0-4F6F-B65E-51C03877AF0D}">
      <dgm:prSet/>
      <dgm:spPr/>
      <dgm:t>
        <a:bodyPr/>
        <a:lstStyle/>
        <a:p>
          <a:endParaRPr lang="en-US" sz="1000"/>
        </a:p>
      </dgm:t>
    </dgm:pt>
    <dgm:pt modelId="{E5EDDECB-153E-4E8B-BBF8-8E4D02F740FC}" type="sibTrans" cxnId="{DA239969-C5A0-4F6F-B65E-51C03877AF0D}">
      <dgm:prSet/>
      <dgm:spPr/>
      <dgm:t>
        <a:bodyPr/>
        <a:lstStyle/>
        <a:p>
          <a:endParaRPr lang="en-US" sz="1000"/>
        </a:p>
      </dgm:t>
    </dgm:pt>
    <dgm:pt modelId="{68FE0064-CE41-4E4F-AE5E-B15B220F441B}">
      <dgm:prSet phldrT="[Text]" custT="1"/>
      <dgm:spPr>
        <a:noFill/>
        <a:ln>
          <a:noFill/>
        </a:ln>
      </dgm:spPr>
      <dgm:t>
        <a:bodyPr/>
        <a:lstStyle/>
        <a:p>
          <a:r>
            <a:rPr lang="en-US" sz="1600" dirty="0" smtClean="0">
              <a:solidFill>
                <a:schemeClr val="tx1"/>
              </a:solidFill>
            </a:rPr>
            <a:t>flask</a:t>
          </a:r>
          <a:endParaRPr lang="en-US" sz="1600" dirty="0">
            <a:solidFill>
              <a:schemeClr val="tx1"/>
            </a:solidFill>
          </a:endParaRPr>
        </a:p>
      </dgm:t>
    </dgm:pt>
    <dgm:pt modelId="{9E9AC006-458A-49D5-8ED2-37B9070BF6BA}" type="parTrans" cxnId="{98F1798E-EDC7-4F7D-BE59-355015D581B3}">
      <dgm:prSet/>
      <dgm:spPr/>
    </dgm:pt>
    <dgm:pt modelId="{084911B9-052E-456F-8CA1-B0D1FCE9CE66}" type="sibTrans" cxnId="{98F1798E-EDC7-4F7D-BE59-355015D581B3}">
      <dgm:prSet/>
      <dgm:spPr/>
    </dgm:pt>
    <dgm:pt modelId="{422A4FA4-F1AB-450C-B37C-B44DBD5EC4C9}" type="pres">
      <dgm:prSet presAssocID="{C52FF617-4957-43A1-8BB2-C59F7FD67502}" presName="linear" presStyleCnt="0">
        <dgm:presLayoutVars>
          <dgm:dir/>
          <dgm:resizeHandles val="exact"/>
        </dgm:presLayoutVars>
      </dgm:prSet>
      <dgm:spPr/>
      <dgm:t>
        <a:bodyPr/>
        <a:lstStyle/>
        <a:p>
          <a:endParaRPr lang="en-US"/>
        </a:p>
      </dgm:t>
    </dgm:pt>
    <dgm:pt modelId="{DCE936C8-5ABB-4D90-9DC9-91B77B245342}" type="pres">
      <dgm:prSet presAssocID="{7AC133E7-3EAD-4861-A533-A93B062CE0BF}" presName="comp" presStyleCnt="0"/>
      <dgm:spPr/>
    </dgm:pt>
    <dgm:pt modelId="{E3BE192A-2837-41A7-A09F-D6A5216B0DEB}" type="pres">
      <dgm:prSet presAssocID="{7AC133E7-3EAD-4861-A533-A93B062CE0BF}" presName="box" presStyleLbl="node1" presStyleIdx="0" presStyleCnt="2" custLinFactNeighborY="-2851"/>
      <dgm:spPr/>
      <dgm:t>
        <a:bodyPr/>
        <a:lstStyle/>
        <a:p>
          <a:endParaRPr lang="en-US"/>
        </a:p>
      </dgm:t>
    </dgm:pt>
    <dgm:pt modelId="{A3AD9F19-4DC6-4069-AAD8-ADCA9BC4F11A}" type="pres">
      <dgm:prSet presAssocID="{7AC133E7-3EAD-4861-A533-A93B062CE0BF}" presName="img" presStyleLbl="fgImgPlace1" presStyleIdx="0" presStyleCnt="2" custScaleX="103199" custScaleY="79394" custLinFactNeighborY="-16321"/>
      <dgm:spPr>
        <a:blipFill>
          <a:blip xmlns:r="http://schemas.openxmlformats.org/officeDocument/2006/relationships" r:embed="rId1">
            <a:duotone>
              <a:schemeClr val="accent4">
                <a:hueOff val="0"/>
                <a:satOff val="0"/>
                <a:lumOff val="0"/>
                <a:alphaOff val="0"/>
                <a:shade val="20000"/>
                <a:satMod val="200000"/>
              </a:schemeClr>
              <a:schemeClr val="accent4">
                <a:hueOff val="0"/>
                <a:satOff val="0"/>
                <a:lumOff val="0"/>
                <a:alphaOff val="0"/>
                <a:tint val="12000"/>
                <a:satMod val="190000"/>
              </a:schemeClr>
            </a:duotone>
            <a:extLst>
              <a:ext uri="{28A0092B-C50C-407E-A947-70E740481C1C}">
                <a14:useLocalDpi xmlns="" xmlns:a14="http://schemas.microsoft.com/office/drawing/2010/main" val="0"/>
              </a:ext>
            </a:extLst>
          </a:blip>
          <a:srcRect/>
          <a:stretch>
            <a:fillRect l="-13000" r="-13000"/>
          </a:stretch>
        </a:blipFill>
      </dgm:spPr>
      <dgm:t>
        <a:bodyPr/>
        <a:lstStyle/>
        <a:p>
          <a:endParaRPr lang="en-IN"/>
        </a:p>
      </dgm:t>
    </dgm:pt>
    <dgm:pt modelId="{3093C232-8EDA-45BC-81E8-7B133866C919}" type="pres">
      <dgm:prSet presAssocID="{7AC133E7-3EAD-4861-A533-A93B062CE0BF}" presName="text" presStyleLbl="node1" presStyleIdx="0" presStyleCnt="2">
        <dgm:presLayoutVars>
          <dgm:bulletEnabled val="1"/>
        </dgm:presLayoutVars>
      </dgm:prSet>
      <dgm:spPr/>
      <dgm:t>
        <a:bodyPr/>
        <a:lstStyle/>
        <a:p>
          <a:endParaRPr lang="en-US"/>
        </a:p>
      </dgm:t>
    </dgm:pt>
    <dgm:pt modelId="{47A1B42B-5436-46F5-A9FE-5AA1E07AF045}" type="pres">
      <dgm:prSet presAssocID="{E90F1E44-BF08-4164-8698-229DF13C0F9C}" presName="spacer" presStyleCnt="0"/>
      <dgm:spPr/>
    </dgm:pt>
    <dgm:pt modelId="{5F970002-1605-4D5A-B561-3589654138B3}" type="pres">
      <dgm:prSet presAssocID="{813B13B7-8C7D-4A5B-B9F2-9DF1705A0605}" presName="comp" presStyleCnt="0"/>
      <dgm:spPr/>
    </dgm:pt>
    <dgm:pt modelId="{3A5481A9-1DC5-409D-9488-335D877A9DA7}" type="pres">
      <dgm:prSet presAssocID="{813B13B7-8C7D-4A5B-B9F2-9DF1705A0605}" presName="box" presStyleLbl="node1" presStyleIdx="1" presStyleCnt="2"/>
      <dgm:spPr/>
      <dgm:t>
        <a:bodyPr/>
        <a:lstStyle/>
        <a:p>
          <a:endParaRPr lang="en-US"/>
        </a:p>
      </dgm:t>
    </dgm:pt>
    <dgm:pt modelId="{6448FCBF-F287-40F1-B8D4-53AD74A1AE9A}" type="pres">
      <dgm:prSet presAssocID="{813B13B7-8C7D-4A5B-B9F2-9DF1705A0605}" presName="img" presStyleLbl="fgImgPlace1" presStyleIdx="1" presStyleCnt="2" custScaleX="98092" custScaleY="51584" custLinFactNeighborY="-26426"/>
      <dgm:spPr>
        <a:blipFill>
          <a:blip xmlns:r="http://schemas.openxmlformats.org/officeDocument/2006/relationships" r:embed="rId2">
            <a:duotone>
              <a:schemeClr val="accent4">
                <a:hueOff val="3260167"/>
                <a:satOff val="11895"/>
                <a:lumOff val="4203"/>
                <a:alphaOff val="0"/>
                <a:shade val="20000"/>
                <a:satMod val="200000"/>
              </a:schemeClr>
              <a:schemeClr val="accent4">
                <a:hueOff val="3260167"/>
                <a:satOff val="11895"/>
                <a:lumOff val="4203"/>
                <a:alphaOff val="0"/>
                <a:tint val="12000"/>
                <a:satMod val="190000"/>
              </a:schemeClr>
            </a:duotone>
            <a:extLst>
              <a:ext uri="{28A0092B-C50C-407E-A947-70E740481C1C}">
                <a14:useLocalDpi xmlns="" xmlns:a14="http://schemas.microsoft.com/office/drawing/2010/main" val="0"/>
              </a:ext>
            </a:extLst>
          </a:blip>
          <a:srcRect/>
          <a:stretch>
            <a:fillRect t="-51000" b="-51000"/>
          </a:stretch>
        </a:blipFill>
      </dgm:spPr>
    </dgm:pt>
    <dgm:pt modelId="{CADCFBE9-56F6-41C0-9C74-5AF3B8BBC921}" type="pres">
      <dgm:prSet presAssocID="{813B13B7-8C7D-4A5B-B9F2-9DF1705A0605}" presName="text" presStyleLbl="node1" presStyleIdx="1" presStyleCnt="2">
        <dgm:presLayoutVars>
          <dgm:bulletEnabled val="1"/>
        </dgm:presLayoutVars>
      </dgm:prSet>
      <dgm:spPr/>
      <dgm:t>
        <a:bodyPr/>
        <a:lstStyle/>
        <a:p>
          <a:endParaRPr lang="en-US"/>
        </a:p>
      </dgm:t>
    </dgm:pt>
  </dgm:ptLst>
  <dgm:cxnLst>
    <dgm:cxn modelId="{4414EBB4-6075-4733-B287-02396478E21D}" type="presOf" srcId="{FF549C1F-7A53-4DCC-A04A-0F757C4F6E6D}" destId="{3A5481A9-1DC5-409D-9488-335D877A9DA7}" srcOrd="0" destOrd="1" presId="urn:microsoft.com/office/officeart/2005/8/layout/vList4#3"/>
    <dgm:cxn modelId="{DA239969-C5A0-4F6F-B65E-51C03877AF0D}" srcId="{813B13B7-8C7D-4A5B-B9F2-9DF1705A0605}" destId="{FF549C1F-7A53-4DCC-A04A-0F757C4F6E6D}" srcOrd="0" destOrd="0" parTransId="{B2C087BB-AA5A-4DAD-AB33-C86AF88FF138}" sibTransId="{E5EDDECB-153E-4E8B-BBF8-8E4D02F740FC}"/>
    <dgm:cxn modelId="{543B8DA7-C145-4B28-B276-9768D801A6D2}" type="presOf" srcId="{FF549C1F-7A53-4DCC-A04A-0F757C4F6E6D}" destId="{CADCFBE9-56F6-41C0-9C74-5AF3B8BBC921}" srcOrd="1" destOrd="1" presId="urn:microsoft.com/office/officeart/2005/8/layout/vList4#3"/>
    <dgm:cxn modelId="{3D944627-3A7A-498D-97CC-3A8FEB9B312C}" type="presOf" srcId="{813B13B7-8C7D-4A5B-B9F2-9DF1705A0605}" destId="{CADCFBE9-56F6-41C0-9C74-5AF3B8BBC921}" srcOrd="1" destOrd="0" presId="urn:microsoft.com/office/officeart/2005/8/layout/vList4#3"/>
    <dgm:cxn modelId="{F44D2E41-72AA-4604-9BCE-0D4AA40AEB18}" type="presOf" srcId="{7AC133E7-3EAD-4861-A533-A93B062CE0BF}" destId="{3093C232-8EDA-45BC-81E8-7B133866C919}" srcOrd="1" destOrd="0" presId="urn:microsoft.com/office/officeart/2005/8/layout/vList4#3"/>
    <dgm:cxn modelId="{F7BF1220-E8AB-41AC-9557-82B9EE9FE75E}" type="presOf" srcId="{66CEAF4A-2126-4013-9300-4BB475B080F6}" destId="{3093C232-8EDA-45BC-81E8-7B133866C919}" srcOrd="1" destOrd="1" presId="urn:microsoft.com/office/officeart/2005/8/layout/vList4#3"/>
    <dgm:cxn modelId="{205B4889-60D8-4DD5-9D65-3DC59F35C53E}" type="presOf" srcId="{7AC133E7-3EAD-4861-A533-A93B062CE0BF}" destId="{E3BE192A-2837-41A7-A09F-D6A5216B0DEB}" srcOrd="0" destOrd="0" presId="urn:microsoft.com/office/officeart/2005/8/layout/vList4#3"/>
    <dgm:cxn modelId="{0CA82920-4275-462A-807F-6B346E02EFD8}" srcId="{7AC133E7-3EAD-4861-A533-A93B062CE0BF}" destId="{66CEAF4A-2126-4013-9300-4BB475B080F6}" srcOrd="0" destOrd="0" parTransId="{EDA681F5-BFB1-4E38-B925-1C3FC77D5E18}" sibTransId="{E61FF4C9-BFCA-4E98-8E4B-4CE92DB80B78}"/>
    <dgm:cxn modelId="{A6C771E9-D3AA-4001-B0BF-8828F50292E3}" type="presOf" srcId="{68FE0064-CE41-4E4F-AE5E-B15B220F441B}" destId="{E3BE192A-2837-41A7-A09F-D6A5216B0DEB}" srcOrd="0" destOrd="2" presId="urn:microsoft.com/office/officeart/2005/8/layout/vList4#3"/>
    <dgm:cxn modelId="{F6C0DC8B-E295-4FD9-8746-E9762CAD01DE}" srcId="{C52FF617-4957-43A1-8BB2-C59F7FD67502}" destId="{813B13B7-8C7D-4A5B-B9F2-9DF1705A0605}" srcOrd="1" destOrd="0" parTransId="{0194D38C-A206-49AE-B121-CC2BD307230E}" sibTransId="{4B1EEA45-974E-4AD1-8C23-924CBD3245CE}"/>
    <dgm:cxn modelId="{CF01CA9F-402A-4DF4-89BB-2D879906F116}" type="presOf" srcId="{813B13B7-8C7D-4A5B-B9F2-9DF1705A0605}" destId="{3A5481A9-1DC5-409D-9488-335D877A9DA7}" srcOrd="0" destOrd="0" presId="urn:microsoft.com/office/officeart/2005/8/layout/vList4#3"/>
    <dgm:cxn modelId="{98F1798E-EDC7-4F7D-BE59-355015D581B3}" srcId="{7AC133E7-3EAD-4861-A533-A93B062CE0BF}" destId="{68FE0064-CE41-4E4F-AE5E-B15B220F441B}" srcOrd="1" destOrd="0" parTransId="{9E9AC006-458A-49D5-8ED2-37B9070BF6BA}" sibTransId="{084911B9-052E-456F-8CA1-B0D1FCE9CE66}"/>
    <dgm:cxn modelId="{EEF23512-79E9-4501-ACDC-01B1C3FE4EC6}" type="presOf" srcId="{66CEAF4A-2126-4013-9300-4BB475B080F6}" destId="{E3BE192A-2837-41A7-A09F-D6A5216B0DEB}" srcOrd="0" destOrd="1" presId="urn:microsoft.com/office/officeart/2005/8/layout/vList4#3"/>
    <dgm:cxn modelId="{F01F9972-D83C-4AF2-BC50-E77D4E491697}" type="presOf" srcId="{C52FF617-4957-43A1-8BB2-C59F7FD67502}" destId="{422A4FA4-F1AB-450C-B37C-B44DBD5EC4C9}" srcOrd="0" destOrd="0" presId="urn:microsoft.com/office/officeart/2005/8/layout/vList4#3"/>
    <dgm:cxn modelId="{13767CBE-C9D1-42CA-9AD4-9057F9170E90}" srcId="{C52FF617-4957-43A1-8BB2-C59F7FD67502}" destId="{7AC133E7-3EAD-4861-A533-A93B062CE0BF}" srcOrd="0" destOrd="0" parTransId="{F22085DD-CC5E-4030-96FC-A3A71EC8A05E}" sibTransId="{E90F1E44-BF08-4164-8698-229DF13C0F9C}"/>
    <dgm:cxn modelId="{29F27E9A-80BD-4ADA-9C47-309461D254FE}" type="presOf" srcId="{68FE0064-CE41-4E4F-AE5E-B15B220F441B}" destId="{3093C232-8EDA-45BC-81E8-7B133866C919}" srcOrd="1" destOrd="2" presId="urn:microsoft.com/office/officeart/2005/8/layout/vList4#3"/>
    <dgm:cxn modelId="{B49654F7-AA7F-4FD9-A6A6-B2A63C31ADAF}" type="presParOf" srcId="{422A4FA4-F1AB-450C-B37C-B44DBD5EC4C9}" destId="{DCE936C8-5ABB-4D90-9DC9-91B77B245342}" srcOrd="0" destOrd="0" presId="urn:microsoft.com/office/officeart/2005/8/layout/vList4#3"/>
    <dgm:cxn modelId="{2FE6A7FA-BD80-41F8-A04A-A65DA16142D7}" type="presParOf" srcId="{DCE936C8-5ABB-4D90-9DC9-91B77B245342}" destId="{E3BE192A-2837-41A7-A09F-D6A5216B0DEB}" srcOrd="0" destOrd="0" presId="urn:microsoft.com/office/officeart/2005/8/layout/vList4#3"/>
    <dgm:cxn modelId="{B83FD54C-96C7-401F-BCB1-B990A75E545B}" type="presParOf" srcId="{DCE936C8-5ABB-4D90-9DC9-91B77B245342}" destId="{A3AD9F19-4DC6-4069-AAD8-ADCA9BC4F11A}" srcOrd="1" destOrd="0" presId="urn:microsoft.com/office/officeart/2005/8/layout/vList4#3"/>
    <dgm:cxn modelId="{6C24813C-85D9-4DF7-B1AB-72B7AE30C9FD}" type="presParOf" srcId="{DCE936C8-5ABB-4D90-9DC9-91B77B245342}" destId="{3093C232-8EDA-45BC-81E8-7B133866C919}" srcOrd="2" destOrd="0" presId="urn:microsoft.com/office/officeart/2005/8/layout/vList4#3"/>
    <dgm:cxn modelId="{B34878CA-B7F5-4CF3-A9DC-ED3BAAD8AB70}" type="presParOf" srcId="{422A4FA4-F1AB-450C-B37C-B44DBD5EC4C9}" destId="{47A1B42B-5436-46F5-A9FE-5AA1E07AF045}" srcOrd="1" destOrd="0" presId="urn:microsoft.com/office/officeart/2005/8/layout/vList4#3"/>
    <dgm:cxn modelId="{61D22BC4-A606-425F-BC9E-D9CB74921D0B}" type="presParOf" srcId="{422A4FA4-F1AB-450C-B37C-B44DBD5EC4C9}" destId="{5F970002-1605-4D5A-B561-3589654138B3}" srcOrd="2" destOrd="0" presId="urn:microsoft.com/office/officeart/2005/8/layout/vList4#3"/>
    <dgm:cxn modelId="{1575A126-9AB1-4B53-B498-7C8E57B1C29B}" type="presParOf" srcId="{5F970002-1605-4D5A-B561-3589654138B3}" destId="{3A5481A9-1DC5-409D-9488-335D877A9DA7}" srcOrd="0" destOrd="0" presId="urn:microsoft.com/office/officeart/2005/8/layout/vList4#3"/>
    <dgm:cxn modelId="{AF92CCBD-B130-44D1-804B-8A1795CDE73E}" type="presParOf" srcId="{5F970002-1605-4D5A-B561-3589654138B3}" destId="{6448FCBF-F287-40F1-B8D4-53AD74A1AE9A}" srcOrd="1" destOrd="0" presId="urn:microsoft.com/office/officeart/2005/8/layout/vList4#3"/>
    <dgm:cxn modelId="{D12EC88B-2255-4F73-B95B-66F8A41AFA07}" type="presParOf" srcId="{5F970002-1605-4D5A-B561-3589654138B3}" destId="{CADCFBE9-56F6-41C0-9C74-5AF3B8BBC921}" srcOrd="2" destOrd="0" presId="urn:microsoft.com/office/officeart/2005/8/layout/vList4#3"/>
  </dgm:cxnLst>
  <dgm:bg/>
  <dgm:whole/>
  <dgm:extLst>
    <a:ext uri="http://schemas.microsoft.com/office/drawing/2008/diagram">
      <dsp:dataModelExt xmlns="" xmlns:dsp="http://schemas.microsoft.com/office/drawing/2008/diagram" relId="rId11" minVer="http://schemas.openxmlformats.org/drawingml/2006/diagram"/>
    </a:ext>
    <a:ext uri="{C62137D5-CB1D-491B-B009-E17868A290BF}">
      <dgm14:recolorImg xmlns=""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E192A-2837-41A7-A09F-D6A5216B0DEB}">
      <dsp:nvSpPr>
        <dsp:cNvPr id="0" name=""/>
        <dsp:cNvSpPr/>
      </dsp:nvSpPr>
      <dsp:spPr>
        <a:xfrm>
          <a:off x="0" y="0"/>
          <a:ext cx="6096000" cy="1269999"/>
        </a:xfrm>
        <a:prstGeom prst="roundRect">
          <a:avLst>
            <a:gd name="adj" fmla="val 10000"/>
          </a:avLst>
        </a:prstGeom>
        <a:no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t" anchorCtr="0">
          <a:noAutofit/>
        </a:bodyPr>
        <a:lstStyle/>
        <a:p>
          <a:pPr marL="171450" lvl="0" indent="0" algn="l" defTabSz="1422400">
            <a:lnSpc>
              <a:spcPct val="90000"/>
            </a:lnSpc>
            <a:spcBef>
              <a:spcPct val="0"/>
            </a:spcBef>
            <a:spcAft>
              <a:spcPct val="35000"/>
            </a:spcAft>
          </a:pPr>
          <a:r>
            <a:rPr lang="en-US" sz="3200" kern="1200" smtClean="0"/>
            <a:t>Processor</a:t>
          </a:r>
          <a:endParaRPr lang="en-US" sz="3200" kern="1200" dirty="0"/>
        </a:p>
        <a:p>
          <a:pPr marL="228600" lvl="1" indent="0" algn="l" defTabSz="1111250">
            <a:lnSpc>
              <a:spcPct val="90000"/>
            </a:lnSpc>
            <a:spcBef>
              <a:spcPct val="0"/>
            </a:spcBef>
            <a:spcAft>
              <a:spcPct val="15000"/>
            </a:spcAft>
            <a:buChar char="••"/>
          </a:pPr>
          <a:r>
            <a:rPr lang="en-IN" sz="2500" kern="1200" dirty="0" smtClean="0"/>
            <a:t>(</a:t>
          </a:r>
          <a:r>
            <a:rPr lang="en-IN" sz="2500" kern="1200" dirty="0"/>
            <a:t>Intel(R) </a:t>
          </a:r>
          <a:r>
            <a:rPr lang="en-IN" sz="2500" kern="1200" dirty="0" smtClean="0"/>
            <a:t>pentium4 or </a:t>
          </a:r>
          <a:r>
            <a:rPr lang="en-IN" sz="2500" kern="1200" dirty="0"/>
            <a:t>above</a:t>
          </a:r>
          <a:endParaRPr lang="en-US" sz="2500" kern="1200" dirty="0"/>
        </a:p>
      </dsp:txBody>
      <dsp:txXfrm>
        <a:off x="1346200" y="0"/>
        <a:ext cx="4749800" cy="1269999"/>
      </dsp:txXfrm>
    </dsp:sp>
    <dsp:sp modelId="{A3AD9F19-4DC6-4069-AAD8-ADCA9BC4F11A}">
      <dsp:nvSpPr>
        <dsp:cNvPr id="0" name=""/>
        <dsp:cNvSpPr/>
      </dsp:nvSpPr>
      <dsp:spPr>
        <a:xfrm>
          <a:off x="126999" y="126999"/>
          <a:ext cx="1219200" cy="1015999"/>
        </a:xfrm>
        <a:prstGeom prst="roundRect">
          <a:avLst>
            <a:gd name="adj" fmla="val 10000"/>
          </a:avLst>
        </a:prstGeom>
        <a:blipFill>
          <a:blip xmlns:r="http://schemas.openxmlformats.org/officeDocument/2006/relationships" r:embed="rId1">
            <a:duotone>
              <a:schemeClr val="accent4">
                <a:hueOff val="0"/>
                <a:satOff val="0"/>
                <a:lumOff val="0"/>
                <a:alphaOff val="0"/>
                <a:shade val="20000"/>
                <a:satMod val="200000"/>
              </a:schemeClr>
              <a:schemeClr val="accent4">
                <a:hueOff val="0"/>
                <a:satOff val="0"/>
                <a:lumOff val="0"/>
                <a:alphaOff val="0"/>
                <a:tint val="12000"/>
                <a:satMod val="190000"/>
              </a:schemeClr>
            </a:duotone>
            <a:extLst>
              <a:ext uri="{28A0092B-C50C-407E-A947-70E740481C1C}">
                <a14:useLocalDpi xmlns:a14="http://schemas.microsoft.com/office/drawing/2010/main" val="0"/>
              </a:ext>
            </a:extLst>
          </a:blip>
          <a:srcRect/>
          <a:stretch>
            <a:fillRect t="-10000" b="-10000"/>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 modelId="{5561EC0A-18D0-4897-A3D9-957391E26717}">
      <dsp:nvSpPr>
        <dsp:cNvPr id="0" name=""/>
        <dsp:cNvSpPr/>
      </dsp:nvSpPr>
      <dsp:spPr>
        <a:xfrm>
          <a:off x="0" y="1396999"/>
          <a:ext cx="6096000" cy="1269999"/>
        </a:xfrm>
        <a:prstGeom prst="roundRect">
          <a:avLst>
            <a:gd name="adj" fmla="val 10000"/>
          </a:avLst>
        </a:prstGeom>
        <a:no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t" anchorCtr="0">
          <a:noAutofit/>
        </a:bodyPr>
        <a:lstStyle/>
        <a:p>
          <a:pPr marL="228600" lvl="0" indent="0" algn="l" defTabSz="1422400">
            <a:lnSpc>
              <a:spcPct val="90000"/>
            </a:lnSpc>
            <a:spcBef>
              <a:spcPct val="0"/>
            </a:spcBef>
            <a:spcAft>
              <a:spcPct val="35000"/>
            </a:spcAft>
          </a:pPr>
          <a:r>
            <a:rPr lang="en-US" sz="3200" kern="1200" dirty="0"/>
            <a:t>RAM</a:t>
          </a:r>
        </a:p>
        <a:p>
          <a:pPr marL="228600" lvl="1" indent="0" algn="l" defTabSz="1111250">
            <a:lnSpc>
              <a:spcPct val="90000"/>
            </a:lnSpc>
            <a:spcBef>
              <a:spcPct val="0"/>
            </a:spcBef>
            <a:spcAft>
              <a:spcPct val="15000"/>
            </a:spcAft>
            <a:buChar char="••"/>
          </a:pPr>
          <a:r>
            <a:rPr lang="en-US" sz="2500" kern="1200" dirty="0" smtClean="0"/>
            <a:t>1 GB or </a:t>
          </a:r>
          <a:r>
            <a:rPr lang="en-US" sz="2500" kern="1200" dirty="0"/>
            <a:t>above</a:t>
          </a:r>
        </a:p>
      </dsp:txBody>
      <dsp:txXfrm>
        <a:off x="1346200" y="1396999"/>
        <a:ext cx="4749800" cy="1269999"/>
      </dsp:txXfrm>
    </dsp:sp>
    <dsp:sp modelId="{095E2FA9-9C3D-474A-B986-3F72D382BDB8}">
      <dsp:nvSpPr>
        <dsp:cNvPr id="0" name=""/>
        <dsp:cNvSpPr/>
      </dsp:nvSpPr>
      <dsp:spPr>
        <a:xfrm>
          <a:off x="126999" y="1523999"/>
          <a:ext cx="1219200" cy="1015999"/>
        </a:xfrm>
        <a:prstGeom prst="roundRect">
          <a:avLst>
            <a:gd name="adj" fmla="val 10000"/>
          </a:avLst>
        </a:prstGeom>
        <a:blipFill>
          <a:blip xmlns:r="http://schemas.openxmlformats.org/officeDocument/2006/relationships" r:embed="rId2">
            <a:duotone>
              <a:schemeClr val="accent4">
                <a:hueOff val="1630084"/>
                <a:satOff val="5948"/>
                <a:lumOff val="2101"/>
                <a:alphaOff val="0"/>
                <a:shade val="20000"/>
                <a:satMod val="200000"/>
              </a:schemeClr>
              <a:schemeClr val="accent4">
                <a:hueOff val="1630084"/>
                <a:satOff val="5948"/>
                <a:lumOff val="2101"/>
                <a:alphaOff val="0"/>
                <a:tint val="12000"/>
                <a:satMod val="190000"/>
              </a:schemeClr>
            </a:duotone>
            <a:extLst>
              <a:ext uri="{28A0092B-C50C-407E-A947-70E740481C1C}">
                <a14:useLocalDpi xmlns:a14="http://schemas.microsoft.com/office/drawing/2010/main" val="0"/>
              </a:ext>
            </a:extLst>
          </a:blip>
          <a:srcRect/>
          <a:stretch>
            <a:fillRect l="-14000" r="-14000"/>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 modelId="{839D48BA-7D2E-4FE9-8D0C-D73037C067AC}">
      <dsp:nvSpPr>
        <dsp:cNvPr id="0" name=""/>
        <dsp:cNvSpPr/>
      </dsp:nvSpPr>
      <dsp:spPr>
        <a:xfrm>
          <a:off x="0" y="2793999"/>
          <a:ext cx="6096000" cy="1269999"/>
        </a:xfrm>
        <a:prstGeom prst="roundRect">
          <a:avLst>
            <a:gd name="adj" fmla="val 10000"/>
          </a:avLst>
        </a:prstGeom>
        <a:no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t" anchorCtr="0">
          <a:noAutofit/>
        </a:bodyPr>
        <a:lstStyle/>
        <a:p>
          <a:pPr marL="228600" lvl="0" indent="0" algn="l" defTabSz="1422400">
            <a:lnSpc>
              <a:spcPct val="90000"/>
            </a:lnSpc>
            <a:spcBef>
              <a:spcPct val="0"/>
            </a:spcBef>
            <a:spcAft>
              <a:spcPct val="35000"/>
            </a:spcAft>
          </a:pPr>
          <a:r>
            <a:rPr lang="en-US" sz="3200" kern="1200" dirty="0"/>
            <a:t>Hard Disk</a:t>
          </a:r>
        </a:p>
        <a:p>
          <a:pPr marL="228600" lvl="1" indent="0" algn="l" defTabSz="1111250">
            <a:lnSpc>
              <a:spcPct val="90000"/>
            </a:lnSpc>
            <a:spcBef>
              <a:spcPct val="0"/>
            </a:spcBef>
            <a:spcAft>
              <a:spcPct val="15000"/>
            </a:spcAft>
            <a:buChar char="••"/>
          </a:pPr>
          <a:r>
            <a:rPr lang="en-US" sz="2500" kern="1200" dirty="0" smtClean="0"/>
            <a:t>100 GB </a:t>
          </a:r>
          <a:endParaRPr lang="en-US" sz="2500" kern="1200" dirty="0"/>
        </a:p>
      </dsp:txBody>
      <dsp:txXfrm>
        <a:off x="1346200" y="2793999"/>
        <a:ext cx="4749800" cy="1269999"/>
      </dsp:txXfrm>
    </dsp:sp>
    <dsp:sp modelId="{E2604A24-DF37-4B7B-85A9-956C47DFDC99}">
      <dsp:nvSpPr>
        <dsp:cNvPr id="0" name=""/>
        <dsp:cNvSpPr/>
      </dsp:nvSpPr>
      <dsp:spPr>
        <a:xfrm>
          <a:off x="126999" y="2920999"/>
          <a:ext cx="1219200" cy="1015999"/>
        </a:xfrm>
        <a:prstGeom prst="roundRect">
          <a:avLst>
            <a:gd name="adj" fmla="val 10000"/>
          </a:avLst>
        </a:prstGeom>
        <a:blipFill>
          <a:blip xmlns:r="http://schemas.openxmlformats.org/officeDocument/2006/relationships" r:embed="rId3">
            <a:duotone>
              <a:schemeClr val="accent4">
                <a:hueOff val="3260167"/>
                <a:satOff val="11895"/>
                <a:lumOff val="4203"/>
                <a:alphaOff val="0"/>
                <a:shade val="20000"/>
                <a:satMod val="200000"/>
              </a:schemeClr>
              <a:schemeClr val="accent4">
                <a:hueOff val="3260167"/>
                <a:satOff val="11895"/>
                <a:lumOff val="4203"/>
                <a:alphaOff val="0"/>
                <a:tint val="12000"/>
                <a:satMod val="190000"/>
              </a:schemeClr>
            </a:duotone>
            <a:extLst>
              <a:ext uri="{28A0092B-C50C-407E-A947-70E740481C1C}">
                <a14:useLocalDpi xmlns:a14="http://schemas.microsoft.com/office/drawing/2010/main" val="0"/>
              </a:ext>
            </a:extLst>
          </a:blip>
          <a:srcRect/>
          <a:stretch>
            <a:fillRect t="-10000" b="-10000"/>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E192A-2837-41A7-A09F-D6A5216B0DEB}">
      <dsp:nvSpPr>
        <dsp:cNvPr id="0" name=""/>
        <dsp:cNvSpPr/>
      </dsp:nvSpPr>
      <dsp:spPr>
        <a:xfrm>
          <a:off x="0" y="0"/>
          <a:ext cx="6096000" cy="1270000"/>
        </a:xfrm>
        <a:prstGeom prst="roundRect">
          <a:avLst>
            <a:gd name="adj" fmla="val 10000"/>
          </a:avLst>
        </a:prstGeom>
        <a:no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solidFill>
                <a:schemeClr val="bg1"/>
              </a:solidFill>
            </a:rPr>
            <a:t>Browser</a:t>
          </a:r>
        </a:p>
        <a:p>
          <a:pPr marL="114300" lvl="1" indent="-114300" algn="l" defTabSz="666750">
            <a:lnSpc>
              <a:spcPct val="90000"/>
            </a:lnSpc>
            <a:spcBef>
              <a:spcPct val="0"/>
            </a:spcBef>
            <a:spcAft>
              <a:spcPct val="15000"/>
            </a:spcAft>
            <a:buChar char="••"/>
          </a:pPr>
          <a:r>
            <a:rPr lang="en-US" sz="1500" kern="1200" dirty="0">
              <a:solidFill>
                <a:schemeClr val="bg1"/>
              </a:solidFill>
            </a:rPr>
            <a:t>Microsoft IE, Edge</a:t>
          </a:r>
        </a:p>
        <a:p>
          <a:pPr marL="114300" lvl="1" indent="-114300" algn="l" defTabSz="666750">
            <a:lnSpc>
              <a:spcPct val="90000"/>
            </a:lnSpc>
            <a:spcBef>
              <a:spcPct val="0"/>
            </a:spcBef>
            <a:spcAft>
              <a:spcPct val="15000"/>
            </a:spcAft>
            <a:buChar char="••"/>
          </a:pPr>
          <a:r>
            <a:rPr lang="en-US" sz="1500" kern="1200" dirty="0">
              <a:solidFill>
                <a:schemeClr val="bg1"/>
              </a:solidFill>
            </a:rPr>
            <a:t>Google Chrome</a:t>
          </a:r>
        </a:p>
        <a:p>
          <a:pPr marL="114300" lvl="1" indent="-114300" algn="l" defTabSz="666750">
            <a:lnSpc>
              <a:spcPct val="90000"/>
            </a:lnSpc>
            <a:spcBef>
              <a:spcPct val="0"/>
            </a:spcBef>
            <a:spcAft>
              <a:spcPct val="15000"/>
            </a:spcAft>
            <a:buChar char="••"/>
          </a:pPr>
          <a:r>
            <a:rPr lang="en-US" sz="1500" kern="1200" dirty="0">
              <a:solidFill>
                <a:schemeClr val="bg1"/>
              </a:solidFill>
            </a:rPr>
            <a:t>Mozilla Firefox</a:t>
          </a:r>
        </a:p>
      </dsp:txBody>
      <dsp:txXfrm>
        <a:off x="1346200" y="0"/>
        <a:ext cx="4749800" cy="1270000"/>
      </dsp:txXfrm>
    </dsp:sp>
    <dsp:sp modelId="{A3AD9F19-4DC6-4069-AAD8-ADCA9BC4F11A}">
      <dsp:nvSpPr>
        <dsp:cNvPr id="0" name=""/>
        <dsp:cNvSpPr/>
      </dsp:nvSpPr>
      <dsp:spPr>
        <a:xfrm>
          <a:off x="169781" y="254335"/>
          <a:ext cx="1133636" cy="812129"/>
        </a:xfrm>
        <a:prstGeom prst="roundRect">
          <a:avLst>
            <a:gd name="adj" fmla="val 10000"/>
          </a:avLst>
        </a:prstGeom>
        <a:blipFill>
          <a:blip xmlns:r="http://schemas.openxmlformats.org/officeDocument/2006/relationships" r:embed="rId1">
            <a:duotone>
              <a:schemeClr val="accent4">
                <a:hueOff val="0"/>
                <a:satOff val="0"/>
                <a:lumOff val="0"/>
                <a:alphaOff val="0"/>
                <a:shade val="20000"/>
                <a:satMod val="200000"/>
              </a:schemeClr>
              <a:schemeClr val="accent4">
                <a:hueOff val="0"/>
                <a:satOff val="0"/>
                <a:lumOff val="0"/>
                <a:alphaOff val="0"/>
                <a:tint val="12000"/>
                <a:satMod val="190000"/>
              </a:schemeClr>
            </a:duotone>
            <a:extLst>
              <a:ext uri="{28A0092B-C50C-407E-A947-70E740481C1C}">
                <a14:useLocalDpi xmlns:a14="http://schemas.microsoft.com/office/drawing/2010/main" val="0"/>
              </a:ext>
            </a:extLst>
          </a:blip>
          <a:srcRect/>
          <a:stretch>
            <a:fillRect t="-51000" b="-51000"/>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 modelId="{5561EC0A-18D0-4897-A3D9-957391E26717}">
      <dsp:nvSpPr>
        <dsp:cNvPr id="0" name=""/>
        <dsp:cNvSpPr/>
      </dsp:nvSpPr>
      <dsp:spPr>
        <a:xfrm>
          <a:off x="0" y="1397000"/>
          <a:ext cx="6096000" cy="1270000"/>
        </a:xfrm>
        <a:prstGeom prst="roundRect">
          <a:avLst>
            <a:gd name="adj" fmla="val 10000"/>
          </a:avLst>
        </a:prstGeom>
        <a:no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solidFill>
                <a:schemeClr val="bg1"/>
              </a:solidFill>
            </a:rPr>
            <a:t>Database</a:t>
          </a:r>
        </a:p>
        <a:p>
          <a:pPr marL="114300" lvl="1" indent="-114300" algn="l" defTabSz="666750">
            <a:lnSpc>
              <a:spcPct val="90000"/>
            </a:lnSpc>
            <a:spcBef>
              <a:spcPct val="0"/>
            </a:spcBef>
            <a:spcAft>
              <a:spcPct val="15000"/>
            </a:spcAft>
            <a:buChar char="••"/>
          </a:pPr>
          <a:r>
            <a:rPr lang="en-US" sz="1500" kern="1200" dirty="0">
              <a:solidFill>
                <a:schemeClr val="bg1"/>
              </a:solidFill>
            </a:rPr>
            <a:t>MySQL</a:t>
          </a:r>
        </a:p>
      </dsp:txBody>
      <dsp:txXfrm>
        <a:off x="1346200" y="1397000"/>
        <a:ext cx="4749800" cy="1270000"/>
      </dsp:txXfrm>
    </dsp:sp>
    <dsp:sp modelId="{095E2FA9-9C3D-474A-B986-3F72D382BDB8}">
      <dsp:nvSpPr>
        <dsp:cNvPr id="0" name=""/>
        <dsp:cNvSpPr/>
      </dsp:nvSpPr>
      <dsp:spPr>
        <a:xfrm>
          <a:off x="302125" y="1619915"/>
          <a:ext cx="868948" cy="824169"/>
        </a:xfrm>
        <a:prstGeom prst="roundRect">
          <a:avLst>
            <a:gd name="adj" fmla="val 10000"/>
          </a:avLst>
        </a:prstGeom>
        <a:blipFill>
          <a:blip xmlns:r="http://schemas.openxmlformats.org/officeDocument/2006/relationships" r:embed="rId2">
            <a:duotone>
              <a:schemeClr val="accent4">
                <a:hueOff val="1630084"/>
                <a:satOff val="5948"/>
                <a:lumOff val="2101"/>
                <a:alphaOff val="0"/>
                <a:shade val="20000"/>
                <a:satMod val="200000"/>
              </a:schemeClr>
              <a:schemeClr val="accent4">
                <a:hueOff val="1630084"/>
                <a:satOff val="5948"/>
                <a:lumOff val="2101"/>
                <a:alphaOff val="0"/>
                <a:tint val="12000"/>
                <a:satMod val="190000"/>
              </a:schemeClr>
            </a:duotone>
            <a:extLst>
              <a:ext uri="{28A0092B-C50C-407E-A947-70E740481C1C}">
                <a14:useLocalDpi xmlns:a14="http://schemas.microsoft.com/office/drawing/2010/main" val="0"/>
              </a:ext>
            </a:extLst>
          </a:blip>
          <a:srcRect/>
          <a:stretch>
            <a:fillRect t="-10000" b="-10000"/>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 modelId="{839D48BA-7D2E-4FE9-8D0C-D73037C067AC}">
      <dsp:nvSpPr>
        <dsp:cNvPr id="0" name=""/>
        <dsp:cNvSpPr/>
      </dsp:nvSpPr>
      <dsp:spPr>
        <a:xfrm>
          <a:off x="0" y="2794000"/>
          <a:ext cx="6096000" cy="1270000"/>
        </a:xfrm>
        <a:prstGeom prst="roundRect">
          <a:avLst>
            <a:gd name="adj" fmla="val 10000"/>
          </a:avLst>
        </a:prstGeom>
        <a:no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solidFill>
                <a:schemeClr val="bg1"/>
              </a:solidFill>
            </a:rPr>
            <a:t>Language</a:t>
          </a:r>
        </a:p>
        <a:p>
          <a:pPr marL="114300" lvl="1" indent="-114300" algn="l" defTabSz="666750">
            <a:lnSpc>
              <a:spcPct val="90000"/>
            </a:lnSpc>
            <a:spcBef>
              <a:spcPct val="0"/>
            </a:spcBef>
            <a:spcAft>
              <a:spcPct val="15000"/>
            </a:spcAft>
            <a:buChar char="••"/>
          </a:pPr>
          <a:r>
            <a:rPr lang="en-US" sz="1500" kern="1200" dirty="0">
              <a:solidFill>
                <a:schemeClr val="bg1"/>
              </a:solidFill>
            </a:rPr>
            <a:t>HTML, CSS, Bootstrap</a:t>
          </a:r>
        </a:p>
        <a:p>
          <a:pPr marL="114300" lvl="1" indent="-114300" algn="l" defTabSz="666750">
            <a:lnSpc>
              <a:spcPct val="90000"/>
            </a:lnSpc>
            <a:spcBef>
              <a:spcPct val="0"/>
            </a:spcBef>
            <a:spcAft>
              <a:spcPct val="15000"/>
            </a:spcAft>
            <a:buChar char="••"/>
          </a:pPr>
          <a:r>
            <a:rPr lang="en-US" sz="1500" kern="1200" dirty="0" err="1">
              <a:solidFill>
                <a:schemeClr val="bg1"/>
              </a:solidFill>
            </a:rPr>
            <a:t>Jquery</a:t>
          </a:r>
          <a:endParaRPr lang="en-US" sz="1500" kern="1200" dirty="0">
            <a:solidFill>
              <a:schemeClr val="bg1"/>
            </a:solidFill>
          </a:endParaRPr>
        </a:p>
        <a:p>
          <a:pPr marL="114300" lvl="1" indent="-114300" algn="l" defTabSz="666750">
            <a:lnSpc>
              <a:spcPct val="90000"/>
            </a:lnSpc>
            <a:spcBef>
              <a:spcPct val="0"/>
            </a:spcBef>
            <a:spcAft>
              <a:spcPct val="15000"/>
            </a:spcAft>
            <a:buChar char="••"/>
          </a:pPr>
          <a:r>
            <a:rPr lang="en-US" sz="1500" kern="1200" dirty="0">
              <a:solidFill>
                <a:schemeClr val="bg1"/>
              </a:solidFill>
            </a:rPr>
            <a:t>PHP</a:t>
          </a:r>
        </a:p>
      </dsp:txBody>
      <dsp:txXfrm>
        <a:off x="1346200" y="2794000"/>
        <a:ext cx="4749800" cy="1270000"/>
      </dsp:txXfrm>
    </dsp:sp>
    <dsp:sp modelId="{E2604A24-DF37-4B7B-85A9-956C47DFDC99}">
      <dsp:nvSpPr>
        <dsp:cNvPr id="0" name=""/>
        <dsp:cNvSpPr/>
      </dsp:nvSpPr>
      <dsp:spPr>
        <a:xfrm>
          <a:off x="169775" y="3042315"/>
          <a:ext cx="1133648" cy="773369"/>
        </a:xfrm>
        <a:prstGeom prst="roundRect">
          <a:avLst>
            <a:gd name="adj" fmla="val 10000"/>
          </a:avLst>
        </a:prstGeom>
        <a:blipFill>
          <a:blip xmlns:r="http://schemas.openxmlformats.org/officeDocument/2006/relationships" r:embed="rId3">
            <a:duotone>
              <a:schemeClr val="accent4">
                <a:hueOff val="3260167"/>
                <a:satOff val="11895"/>
                <a:lumOff val="4203"/>
                <a:alphaOff val="0"/>
                <a:shade val="20000"/>
                <a:satMod val="200000"/>
              </a:schemeClr>
              <a:schemeClr val="accent4">
                <a:hueOff val="3260167"/>
                <a:satOff val="11895"/>
                <a:lumOff val="4203"/>
                <a:alphaOff val="0"/>
                <a:tint val="12000"/>
                <a:satMod val="190000"/>
              </a:schemeClr>
            </a:duotone>
            <a:extLst>
              <a:ext uri="{28A0092B-C50C-407E-A947-70E740481C1C}">
                <a14:useLocalDpi xmlns:a14="http://schemas.microsoft.com/office/drawing/2010/main" val="0"/>
              </a:ext>
            </a:extLst>
          </a:blip>
          <a:srcRect/>
          <a:stretch>
            <a:fillRect t="-51000" b="-51000"/>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E192A-2837-41A7-A09F-D6A5216B0DEB}">
      <dsp:nvSpPr>
        <dsp:cNvPr id="0" name=""/>
        <dsp:cNvSpPr/>
      </dsp:nvSpPr>
      <dsp:spPr>
        <a:xfrm>
          <a:off x="0" y="0"/>
          <a:ext cx="4712369" cy="1934765"/>
        </a:xfrm>
        <a:prstGeom prst="roundRect">
          <a:avLst>
            <a:gd name="adj" fmla="val 10000"/>
          </a:avLst>
        </a:prstGeom>
        <a:no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solidFill>
                <a:schemeClr val="bg1"/>
              </a:solidFill>
            </a:rPr>
            <a:t>Platform</a:t>
          </a:r>
        </a:p>
        <a:p>
          <a:pPr marL="171450" lvl="1" indent="-171450" algn="l" defTabSz="711200">
            <a:lnSpc>
              <a:spcPct val="90000"/>
            </a:lnSpc>
            <a:spcBef>
              <a:spcPct val="0"/>
            </a:spcBef>
            <a:spcAft>
              <a:spcPct val="15000"/>
            </a:spcAft>
            <a:buChar char="••"/>
          </a:pPr>
          <a:r>
            <a:rPr lang="en-US" sz="1600" kern="1200" dirty="0" smtClean="0">
              <a:solidFill>
                <a:schemeClr val="bg1"/>
              </a:solidFill>
            </a:rPr>
            <a:t>Cake PHP</a:t>
          </a:r>
          <a:endParaRPr lang="en-US" sz="1600" kern="1200" dirty="0">
            <a:solidFill>
              <a:schemeClr val="bg1"/>
            </a:solidFill>
          </a:endParaRPr>
        </a:p>
      </dsp:txBody>
      <dsp:txXfrm>
        <a:off x="1135950" y="0"/>
        <a:ext cx="3576418" cy="1934765"/>
      </dsp:txXfrm>
    </dsp:sp>
    <dsp:sp modelId="{A3AD9F19-4DC6-4069-AAD8-ADCA9BC4F11A}">
      <dsp:nvSpPr>
        <dsp:cNvPr id="0" name=""/>
        <dsp:cNvSpPr/>
      </dsp:nvSpPr>
      <dsp:spPr>
        <a:xfrm>
          <a:off x="178401" y="100329"/>
          <a:ext cx="972623" cy="1228870"/>
        </a:xfrm>
        <a:prstGeom prst="roundRect">
          <a:avLst>
            <a:gd name="adj" fmla="val 10000"/>
          </a:avLst>
        </a:prstGeom>
        <a:blipFill>
          <a:blip xmlns:r="http://schemas.openxmlformats.org/officeDocument/2006/relationships" r:embed="rId1">
            <a:duotone>
              <a:schemeClr val="accent4">
                <a:hueOff val="0"/>
                <a:satOff val="0"/>
                <a:lumOff val="0"/>
                <a:alphaOff val="0"/>
                <a:shade val="20000"/>
                <a:satMod val="200000"/>
              </a:schemeClr>
              <a:schemeClr val="accent4">
                <a:hueOff val="0"/>
                <a:satOff val="0"/>
                <a:lumOff val="0"/>
                <a:alphaOff val="0"/>
                <a:tint val="12000"/>
                <a:satMod val="190000"/>
              </a:schemeClr>
            </a:duotone>
            <a:extLst>
              <a:ext uri="{28A0092B-C50C-407E-A947-70E740481C1C}">
                <a14:useLocalDpi xmlns:a14="http://schemas.microsoft.com/office/drawing/2010/main" val="0"/>
              </a:ext>
            </a:extLst>
          </a:blip>
          <a:srcRect/>
          <a:stretch>
            <a:fillRect l="-13000" r="-13000"/>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 modelId="{3A5481A9-1DC5-409D-9488-335D877A9DA7}">
      <dsp:nvSpPr>
        <dsp:cNvPr id="0" name=""/>
        <dsp:cNvSpPr/>
      </dsp:nvSpPr>
      <dsp:spPr>
        <a:xfrm>
          <a:off x="0" y="2128242"/>
          <a:ext cx="4712369" cy="1934765"/>
        </a:xfrm>
        <a:prstGeom prst="roundRect">
          <a:avLst>
            <a:gd name="adj" fmla="val 10000"/>
          </a:avLst>
        </a:prstGeom>
        <a:no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solidFill>
                <a:schemeClr val="bg1"/>
              </a:solidFill>
            </a:rPr>
            <a:t>Operating System </a:t>
          </a:r>
        </a:p>
        <a:p>
          <a:pPr marL="171450" lvl="1" indent="-171450" algn="l" defTabSz="711200">
            <a:lnSpc>
              <a:spcPct val="90000"/>
            </a:lnSpc>
            <a:spcBef>
              <a:spcPct val="0"/>
            </a:spcBef>
            <a:spcAft>
              <a:spcPct val="15000"/>
            </a:spcAft>
            <a:buChar char="••"/>
          </a:pPr>
          <a:r>
            <a:rPr lang="en-US" sz="1600" kern="1200" dirty="0">
              <a:solidFill>
                <a:schemeClr val="bg1"/>
              </a:solidFill>
            </a:rPr>
            <a:t>Windows 7 or above</a:t>
          </a:r>
        </a:p>
      </dsp:txBody>
      <dsp:txXfrm>
        <a:off x="1135950" y="2128242"/>
        <a:ext cx="3576418" cy="1934765"/>
      </dsp:txXfrm>
    </dsp:sp>
    <dsp:sp modelId="{6448FCBF-F287-40F1-B8D4-53AD74A1AE9A}">
      <dsp:nvSpPr>
        <dsp:cNvPr id="0" name=""/>
        <dsp:cNvSpPr/>
      </dsp:nvSpPr>
      <dsp:spPr>
        <a:xfrm>
          <a:off x="202467" y="2287388"/>
          <a:ext cx="924491" cy="798423"/>
        </a:xfrm>
        <a:prstGeom prst="roundRect">
          <a:avLst>
            <a:gd name="adj" fmla="val 10000"/>
          </a:avLst>
        </a:prstGeom>
        <a:blipFill>
          <a:blip xmlns:r="http://schemas.openxmlformats.org/officeDocument/2006/relationships" r:embed="rId2">
            <a:duotone>
              <a:schemeClr val="accent4">
                <a:hueOff val="3260167"/>
                <a:satOff val="11895"/>
                <a:lumOff val="4203"/>
                <a:alphaOff val="0"/>
                <a:shade val="20000"/>
                <a:satMod val="200000"/>
              </a:schemeClr>
              <a:schemeClr val="accent4">
                <a:hueOff val="3260167"/>
                <a:satOff val="11895"/>
                <a:lumOff val="4203"/>
                <a:alphaOff val="0"/>
                <a:tint val="12000"/>
                <a:satMod val="190000"/>
              </a:schemeClr>
            </a:duotone>
            <a:extLst>
              <a:ext uri="{28A0092B-C50C-407E-A947-70E740481C1C}">
                <a14:useLocalDpi xmlns:a14="http://schemas.microsoft.com/office/drawing/2010/main" val="0"/>
              </a:ext>
            </a:extLst>
          </a:blip>
          <a:srcRect/>
          <a:stretch>
            <a:fillRect t="-51000" b="-51000"/>
          </a:stretch>
        </a:blip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2">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3">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 xmlns:p14="http://schemas.microsoft.com/office/powerpoint/2010/main" val="24428891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192665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326558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4189935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2109102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B97365-EBCA-4027-87D5-99FC1D4DF0BB}" type="datetimeFigureOut">
              <a:rPr lang="en-US" smtClean="0"/>
              <a:pPr/>
              <a:t>8/7/2019</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transition advTm="5000">
    <p:random/>
  </p:transition>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advTm="5000">
    <p:random/>
  </p:transition>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advTm="5000">
    <p:random/>
  </p:transition>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9"/>
        <p:cNvGrpSpPr/>
        <p:nvPr/>
      </p:nvGrpSpPr>
      <p:grpSpPr>
        <a:xfrm>
          <a:off x="0" y="0"/>
          <a:ext cx="0" cy="0"/>
          <a:chOff x="0" y="0"/>
          <a:chExt cx="0" cy="0"/>
        </a:xfrm>
      </p:grpSpPr>
      <p:sp>
        <p:nvSpPr>
          <p:cNvPr id="40" name="Shape 40"/>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lstStyle>
            <a:lvl1pPr lvl="0" algn="ctr">
              <a:spcBef>
                <a:spcPts val="0"/>
              </a:spcBef>
              <a:spcAft>
                <a:spcPts val="0"/>
              </a:spcAft>
              <a:buClr>
                <a:srgbClr val="EFEFEF"/>
              </a:buClr>
              <a:buSzPts val="4800"/>
              <a:buNone/>
              <a:defRPr sz="4800">
                <a:solidFill>
                  <a:srgbClr val="EFEFEF"/>
                </a:solidFill>
              </a:defRPr>
            </a:lvl1pPr>
            <a:lvl2pPr lvl="1" algn="ctr">
              <a:spcBef>
                <a:spcPts val="0"/>
              </a:spcBef>
              <a:spcAft>
                <a:spcPts val="0"/>
              </a:spcAft>
              <a:buClr>
                <a:srgbClr val="EFEFEF"/>
              </a:buClr>
              <a:buSzPts val="4800"/>
              <a:buNone/>
              <a:defRPr sz="4800">
                <a:solidFill>
                  <a:srgbClr val="EFEFEF"/>
                </a:solidFill>
              </a:defRPr>
            </a:lvl2pPr>
            <a:lvl3pPr lvl="2" algn="ctr">
              <a:spcBef>
                <a:spcPts val="0"/>
              </a:spcBef>
              <a:spcAft>
                <a:spcPts val="0"/>
              </a:spcAft>
              <a:buClr>
                <a:srgbClr val="EFEFEF"/>
              </a:buClr>
              <a:buSzPts val="4800"/>
              <a:buNone/>
              <a:defRPr sz="4800">
                <a:solidFill>
                  <a:srgbClr val="EFEFEF"/>
                </a:solidFill>
              </a:defRPr>
            </a:lvl3pPr>
            <a:lvl4pPr lvl="3" algn="ctr">
              <a:spcBef>
                <a:spcPts val="0"/>
              </a:spcBef>
              <a:spcAft>
                <a:spcPts val="0"/>
              </a:spcAft>
              <a:buClr>
                <a:srgbClr val="EFEFEF"/>
              </a:buClr>
              <a:buSzPts val="4800"/>
              <a:buNone/>
              <a:defRPr sz="4800">
                <a:solidFill>
                  <a:srgbClr val="EFEFEF"/>
                </a:solidFill>
              </a:defRPr>
            </a:lvl4pPr>
            <a:lvl5pPr lvl="4" algn="ctr">
              <a:spcBef>
                <a:spcPts val="0"/>
              </a:spcBef>
              <a:spcAft>
                <a:spcPts val="0"/>
              </a:spcAft>
              <a:buClr>
                <a:srgbClr val="EFEFEF"/>
              </a:buClr>
              <a:buSzPts val="4800"/>
              <a:buNone/>
              <a:defRPr sz="4800">
                <a:solidFill>
                  <a:srgbClr val="EFEFEF"/>
                </a:solidFill>
              </a:defRPr>
            </a:lvl5pPr>
            <a:lvl6pPr lvl="5" algn="ctr">
              <a:spcBef>
                <a:spcPts val="0"/>
              </a:spcBef>
              <a:spcAft>
                <a:spcPts val="0"/>
              </a:spcAft>
              <a:buClr>
                <a:srgbClr val="EFEFEF"/>
              </a:buClr>
              <a:buSzPts val="4800"/>
              <a:buNone/>
              <a:defRPr sz="4800">
                <a:solidFill>
                  <a:srgbClr val="EFEFEF"/>
                </a:solidFill>
              </a:defRPr>
            </a:lvl6pPr>
            <a:lvl7pPr lvl="6" algn="ctr">
              <a:spcBef>
                <a:spcPts val="0"/>
              </a:spcBef>
              <a:spcAft>
                <a:spcPts val="0"/>
              </a:spcAft>
              <a:buClr>
                <a:srgbClr val="EFEFEF"/>
              </a:buClr>
              <a:buSzPts val="4800"/>
              <a:buNone/>
              <a:defRPr sz="4800">
                <a:solidFill>
                  <a:srgbClr val="EFEFEF"/>
                </a:solidFill>
              </a:defRPr>
            </a:lvl7pPr>
            <a:lvl8pPr lvl="7" algn="ctr">
              <a:spcBef>
                <a:spcPts val="0"/>
              </a:spcBef>
              <a:spcAft>
                <a:spcPts val="0"/>
              </a:spcAft>
              <a:buClr>
                <a:srgbClr val="EFEFEF"/>
              </a:buClr>
              <a:buSzPts val="4800"/>
              <a:buNone/>
              <a:defRPr sz="4800">
                <a:solidFill>
                  <a:srgbClr val="EFEFEF"/>
                </a:solidFill>
              </a:defRPr>
            </a:lvl8pPr>
            <a:lvl9pPr lvl="8" algn="ctr">
              <a:spcBef>
                <a:spcPts val="0"/>
              </a:spcBef>
              <a:spcAft>
                <a:spcPts val="0"/>
              </a:spcAft>
              <a:buClr>
                <a:srgbClr val="EFEFEF"/>
              </a:buClr>
              <a:buSzPts val="4800"/>
              <a:buNone/>
              <a:defRPr sz="4800">
                <a:solidFill>
                  <a:srgbClr val="EFEFEF"/>
                </a:solidFill>
              </a:defRPr>
            </a:lvl9pPr>
          </a:lstStyle>
          <a:p>
            <a:endParaRPr/>
          </a:p>
        </p:txBody>
      </p:sp>
    </p:spTree>
  </p:cSld>
  <p:clrMapOvr>
    <a:masterClrMapping/>
  </p:clrMapOvr>
  <p:transition advTm="500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6"/>
        <p:cNvGrpSpPr/>
        <p:nvPr/>
      </p:nvGrpSpPr>
      <p:grpSpPr>
        <a:xfrm>
          <a:off x="0" y="0"/>
          <a:ext cx="0" cy="0"/>
          <a:chOff x="0" y="0"/>
          <a:chExt cx="0" cy="0"/>
        </a:xfrm>
      </p:grpSpPr>
      <p:sp>
        <p:nvSpPr>
          <p:cNvPr id="127" name="Shape 127"/>
          <p:cNvSpPr txBox="1">
            <a:spLocks noGrp="1"/>
          </p:cNvSpPr>
          <p:nvPr>
            <p:ph type="title"/>
          </p:nvPr>
        </p:nvSpPr>
        <p:spPr>
          <a:xfrm>
            <a:off x="717780" y="780900"/>
            <a:ext cx="5169000" cy="6975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28" name="Shape 128"/>
          <p:cNvSpPr txBox="1">
            <a:spLocks noGrp="1"/>
          </p:cNvSpPr>
          <p:nvPr>
            <p:ph type="body" idx="1"/>
          </p:nvPr>
        </p:nvSpPr>
        <p:spPr>
          <a:xfrm>
            <a:off x="717780" y="1513574"/>
            <a:ext cx="5169000" cy="30312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transition advTm="500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243"/>
        <p:cNvGrpSpPr/>
        <p:nvPr/>
      </p:nvGrpSpPr>
      <p:grpSpPr>
        <a:xfrm>
          <a:off x="0" y="0"/>
          <a:ext cx="0" cy="0"/>
          <a:chOff x="0" y="0"/>
          <a:chExt cx="0" cy="0"/>
        </a:xfrm>
      </p:grpSpPr>
    </p:spTree>
  </p:cSld>
  <p:clrMapOvr>
    <a:masterClrMapping/>
  </p:clrMapOvr>
  <p:transition advTm="5000">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00707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685800" y="2726350"/>
            <a:ext cx="5514600" cy="1159800"/>
          </a:xfrm>
          <a:prstGeom prst="rect">
            <a:avLst/>
          </a:prstGeom>
        </p:spPr>
        <p:txBody>
          <a:bodyPr spcFirstLastPara="1" wrap="square" lIns="91425" tIns="91425" rIns="91425" bIns="91425" anchor="b" anchorCtr="0"/>
          <a:lstStyle>
            <a:lvl1pPr lvl="0" rtl="0">
              <a:spcBef>
                <a:spcPts val="0"/>
              </a:spcBef>
              <a:spcAft>
                <a:spcPts val="0"/>
              </a:spcAft>
              <a:buClr>
                <a:srgbClr val="EFEFEF"/>
              </a:buClr>
              <a:buSzPts val="3600"/>
              <a:buNone/>
              <a:defRPr sz="3600">
                <a:solidFill>
                  <a:srgbClr val="EFEFEF"/>
                </a:solidFill>
              </a:defRPr>
            </a:lvl1pPr>
            <a:lvl2pPr lvl="1" rtl="0">
              <a:spcBef>
                <a:spcPts val="0"/>
              </a:spcBef>
              <a:spcAft>
                <a:spcPts val="0"/>
              </a:spcAft>
              <a:buClr>
                <a:srgbClr val="EFEFEF"/>
              </a:buClr>
              <a:buSzPts val="3600"/>
              <a:buNone/>
              <a:defRPr sz="3600">
                <a:solidFill>
                  <a:srgbClr val="EFEFEF"/>
                </a:solidFill>
              </a:defRPr>
            </a:lvl2pPr>
            <a:lvl3pPr lvl="2" rtl="0">
              <a:spcBef>
                <a:spcPts val="0"/>
              </a:spcBef>
              <a:spcAft>
                <a:spcPts val="0"/>
              </a:spcAft>
              <a:buClr>
                <a:srgbClr val="EFEFEF"/>
              </a:buClr>
              <a:buSzPts val="3600"/>
              <a:buNone/>
              <a:defRPr sz="3600">
                <a:solidFill>
                  <a:srgbClr val="EFEFEF"/>
                </a:solidFill>
              </a:defRPr>
            </a:lvl3pPr>
            <a:lvl4pPr lvl="3" rtl="0">
              <a:spcBef>
                <a:spcPts val="0"/>
              </a:spcBef>
              <a:spcAft>
                <a:spcPts val="0"/>
              </a:spcAft>
              <a:buClr>
                <a:srgbClr val="EFEFEF"/>
              </a:buClr>
              <a:buSzPts val="3600"/>
              <a:buNone/>
              <a:defRPr sz="3600">
                <a:solidFill>
                  <a:srgbClr val="EFEFEF"/>
                </a:solidFill>
              </a:defRPr>
            </a:lvl4pPr>
            <a:lvl5pPr lvl="4" rtl="0">
              <a:spcBef>
                <a:spcPts val="0"/>
              </a:spcBef>
              <a:spcAft>
                <a:spcPts val="0"/>
              </a:spcAft>
              <a:buClr>
                <a:srgbClr val="EFEFEF"/>
              </a:buClr>
              <a:buSzPts val="3600"/>
              <a:buNone/>
              <a:defRPr sz="3600">
                <a:solidFill>
                  <a:srgbClr val="EFEFEF"/>
                </a:solidFill>
              </a:defRPr>
            </a:lvl5pPr>
            <a:lvl6pPr lvl="5" rtl="0">
              <a:spcBef>
                <a:spcPts val="0"/>
              </a:spcBef>
              <a:spcAft>
                <a:spcPts val="0"/>
              </a:spcAft>
              <a:buClr>
                <a:srgbClr val="EFEFEF"/>
              </a:buClr>
              <a:buSzPts val="3600"/>
              <a:buNone/>
              <a:defRPr sz="3600">
                <a:solidFill>
                  <a:srgbClr val="EFEFEF"/>
                </a:solidFill>
              </a:defRPr>
            </a:lvl6pPr>
            <a:lvl7pPr lvl="6" rtl="0">
              <a:spcBef>
                <a:spcPts val="0"/>
              </a:spcBef>
              <a:spcAft>
                <a:spcPts val="0"/>
              </a:spcAft>
              <a:buClr>
                <a:srgbClr val="EFEFEF"/>
              </a:buClr>
              <a:buSzPts val="3600"/>
              <a:buNone/>
              <a:defRPr sz="3600">
                <a:solidFill>
                  <a:srgbClr val="EFEFEF"/>
                </a:solidFill>
              </a:defRPr>
            </a:lvl7pPr>
            <a:lvl8pPr lvl="7" rtl="0">
              <a:spcBef>
                <a:spcPts val="0"/>
              </a:spcBef>
              <a:spcAft>
                <a:spcPts val="0"/>
              </a:spcAft>
              <a:buClr>
                <a:srgbClr val="EFEFEF"/>
              </a:buClr>
              <a:buSzPts val="3600"/>
              <a:buNone/>
              <a:defRPr sz="3600">
                <a:solidFill>
                  <a:srgbClr val="EFEFEF"/>
                </a:solidFill>
              </a:defRPr>
            </a:lvl8pPr>
            <a:lvl9pPr lvl="8" rtl="0">
              <a:spcBef>
                <a:spcPts val="0"/>
              </a:spcBef>
              <a:spcAft>
                <a:spcPts val="0"/>
              </a:spcAft>
              <a:buClr>
                <a:srgbClr val="EFEFEF"/>
              </a:buClr>
              <a:buSzPts val="3600"/>
              <a:buNone/>
              <a:defRPr sz="3600">
                <a:solidFill>
                  <a:srgbClr val="EFEFEF"/>
                </a:solidFill>
              </a:defRPr>
            </a:lvl9pPr>
          </a:lstStyle>
          <a:p>
            <a:endParaRPr/>
          </a:p>
        </p:txBody>
      </p:sp>
      <p:sp>
        <p:nvSpPr>
          <p:cNvPr id="63" name="Shape 63"/>
          <p:cNvSpPr txBox="1">
            <a:spLocks noGrp="1"/>
          </p:cNvSpPr>
          <p:nvPr>
            <p:ph type="subTitle" idx="1"/>
          </p:nvPr>
        </p:nvSpPr>
        <p:spPr>
          <a:xfrm>
            <a:off x="685800" y="3983054"/>
            <a:ext cx="5514600" cy="784800"/>
          </a:xfrm>
          <a:prstGeom prst="rect">
            <a:avLst/>
          </a:prstGeom>
        </p:spPr>
        <p:txBody>
          <a:bodyPr spcFirstLastPara="1" wrap="square" lIns="91425" tIns="91425" rIns="91425" bIns="91425" anchor="t" anchorCtr="0"/>
          <a:lstStyle>
            <a:lvl1pPr lvl="0" rtl="0">
              <a:spcBef>
                <a:spcPts val="0"/>
              </a:spcBef>
              <a:spcAft>
                <a:spcPts val="0"/>
              </a:spcAft>
              <a:buClr>
                <a:srgbClr val="6AA84F"/>
              </a:buClr>
              <a:buSzPts val="1800"/>
              <a:buNone/>
              <a:defRPr sz="1800">
                <a:solidFill>
                  <a:srgbClr val="6AA84F"/>
                </a:solidFill>
              </a:defRPr>
            </a:lvl1pPr>
            <a:lvl2pPr lvl="1" rtl="0">
              <a:spcBef>
                <a:spcPts val="0"/>
              </a:spcBef>
              <a:spcAft>
                <a:spcPts val="0"/>
              </a:spcAft>
              <a:buClr>
                <a:srgbClr val="6AA84F"/>
              </a:buClr>
              <a:buSzPts val="1800"/>
              <a:buNone/>
              <a:defRPr sz="1800">
                <a:solidFill>
                  <a:srgbClr val="6AA84F"/>
                </a:solidFill>
              </a:defRPr>
            </a:lvl2pPr>
            <a:lvl3pPr lvl="2" rtl="0">
              <a:spcBef>
                <a:spcPts val="0"/>
              </a:spcBef>
              <a:spcAft>
                <a:spcPts val="0"/>
              </a:spcAft>
              <a:buClr>
                <a:srgbClr val="6AA84F"/>
              </a:buClr>
              <a:buSzPts val="1800"/>
              <a:buNone/>
              <a:defRPr sz="1800">
                <a:solidFill>
                  <a:srgbClr val="6AA84F"/>
                </a:solidFill>
              </a:defRPr>
            </a:lvl3pPr>
            <a:lvl4pPr lvl="3" rtl="0">
              <a:spcBef>
                <a:spcPts val="0"/>
              </a:spcBef>
              <a:spcAft>
                <a:spcPts val="0"/>
              </a:spcAft>
              <a:buClr>
                <a:srgbClr val="6AA84F"/>
              </a:buClr>
              <a:buSzPts val="1800"/>
              <a:buNone/>
              <a:defRPr sz="1800">
                <a:solidFill>
                  <a:srgbClr val="6AA84F"/>
                </a:solidFill>
              </a:defRPr>
            </a:lvl4pPr>
            <a:lvl5pPr lvl="4" rtl="0">
              <a:spcBef>
                <a:spcPts val="0"/>
              </a:spcBef>
              <a:spcAft>
                <a:spcPts val="0"/>
              </a:spcAft>
              <a:buClr>
                <a:srgbClr val="6AA84F"/>
              </a:buClr>
              <a:buSzPts val="1800"/>
              <a:buNone/>
              <a:defRPr sz="1800">
                <a:solidFill>
                  <a:srgbClr val="6AA84F"/>
                </a:solidFill>
              </a:defRPr>
            </a:lvl5pPr>
            <a:lvl6pPr lvl="5" rtl="0">
              <a:spcBef>
                <a:spcPts val="0"/>
              </a:spcBef>
              <a:spcAft>
                <a:spcPts val="0"/>
              </a:spcAft>
              <a:buClr>
                <a:srgbClr val="6AA84F"/>
              </a:buClr>
              <a:buSzPts val="1800"/>
              <a:buNone/>
              <a:defRPr sz="1800">
                <a:solidFill>
                  <a:srgbClr val="6AA84F"/>
                </a:solidFill>
              </a:defRPr>
            </a:lvl6pPr>
            <a:lvl7pPr lvl="6" rtl="0">
              <a:spcBef>
                <a:spcPts val="0"/>
              </a:spcBef>
              <a:spcAft>
                <a:spcPts val="0"/>
              </a:spcAft>
              <a:buClr>
                <a:srgbClr val="6AA84F"/>
              </a:buClr>
              <a:buSzPts val="1800"/>
              <a:buNone/>
              <a:defRPr sz="1800">
                <a:solidFill>
                  <a:srgbClr val="6AA84F"/>
                </a:solidFill>
              </a:defRPr>
            </a:lvl7pPr>
            <a:lvl8pPr lvl="7" rtl="0">
              <a:spcBef>
                <a:spcPts val="0"/>
              </a:spcBef>
              <a:spcAft>
                <a:spcPts val="0"/>
              </a:spcAft>
              <a:buClr>
                <a:srgbClr val="6AA84F"/>
              </a:buClr>
              <a:buSzPts val="1800"/>
              <a:buNone/>
              <a:defRPr sz="1800">
                <a:solidFill>
                  <a:srgbClr val="6AA84F"/>
                </a:solidFill>
              </a:defRPr>
            </a:lvl8pPr>
            <a:lvl9pPr lvl="8" rtl="0">
              <a:spcBef>
                <a:spcPts val="0"/>
              </a:spcBef>
              <a:spcAft>
                <a:spcPts val="0"/>
              </a:spcAft>
              <a:buClr>
                <a:srgbClr val="6AA84F"/>
              </a:buClr>
              <a:buSzPts val="1800"/>
              <a:buNone/>
              <a:defRPr sz="1800">
                <a:solidFill>
                  <a:srgbClr val="6AA84F"/>
                </a:solidFill>
              </a:defRPr>
            </a:lvl9pPr>
          </a:lstStyle>
          <a:p>
            <a:endParaRPr/>
          </a:p>
        </p:txBody>
      </p:sp>
    </p:spTree>
  </p:cSld>
  <p:clrMapOvr>
    <a:masterClrMapping/>
  </p:clrMapOvr>
  <p:transition advTm="5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advTm="5000">
    <p:random/>
  </p:transition>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transition advTm="5000">
    <p:random/>
  </p:transition>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8/7/2019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advTm="5000">
    <p:random/>
  </p:transition>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8/7/2019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advTm="5000">
    <p:random/>
  </p:transition>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8/7/2019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advTm="5000">
    <p:random/>
  </p:transition>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8/7/2019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advTm="5000">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8/7/2019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advTm="5000">
    <p:random/>
  </p:transition>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8/7/2019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4767263"/>
            <a:ext cx="609600" cy="273844"/>
          </a:xfrm>
        </p:spPr>
        <p:txBody>
          <a:bodyPr/>
          <a:lstStyle/>
          <a:p>
            <a:fld id="{69E29E33-B620-47F9-BB04-8846C2A5AFCC}" type="slidenum">
              <a:rPr kumimoji="0" lang="en-US" smtClean="0"/>
              <a:pPr/>
              <a:t>‹#›</a:t>
            </a:fld>
            <a:endParaRPr kumimoji="0"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advTm="5000">
    <p:random/>
  </p:transition>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CB97365-EBCA-4027-87D5-99FC1D4DF0BB}" type="datetimeFigureOut">
              <a:rPr lang="en-US" smtClean="0"/>
              <a:pPr/>
              <a:t>8/7/2019</a:t>
            </a:fld>
            <a:endParaRPr lang="en-US">
              <a:solidFill>
                <a:schemeClr val="tx1">
                  <a:shade val="50000"/>
                </a:schemeClr>
              </a:solidFill>
            </a:endParaRPr>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Lst>
  <p:transition advTm="5000">
    <p:random/>
  </p:transition>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diagramLayout" Target="../diagrams/layout2.xml"/><Relationship Id="rId7" Type="http://schemas.openxmlformats.org/officeDocument/2006/relationships/diagramLayout" Target="../diagrams/layout3.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openxmlformats.org/officeDocument/2006/relationships/diagramData" Target="../diagrams/data3.xml"/><Relationship Id="rId11" Type="http://schemas.microsoft.com/office/2007/relationships/diagramDrawing" Target="../diagrams/drawing3.xml"/><Relationship Id="rId5" Type="http://schemas.openxmlformats.org/officeDocument/2006/relationships/diagramColors" Target="../diagrams/colors2.xml"/><Relationship Id="rId10" Type="http://schemas.microsoft.com/office/2007/relationships/diagramDrawing" Target="../diagrams/drawing2.xml"/><Relationship Id="rId4" Type="http://schemas.openxmlformats.org/officeDocument/2006/relationships/diagramQuickStyle" Target="../diagrams/quickStyle2.xml"/><Relationship Id="rId9"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p:nvPr>
        </p:nvSpPr>
        <p:spPr>
          <a:xfrm>
            <a:off x="518161" y="200025"/>
            <a:ext cx="8260080" cy="91975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2400" dirty="0" smtClean="0">
                <a:solidFill>
                  <a:srgbClr val="002060"/>
                </a:solidFill>
                <a:latin typeface="Times New Roman" pitchFamily="18" charset="0"/>
                <a:cs typeface="Times New Roman" pitchFamily="18" charset="0"/>
              </a:rPr>
              <a:t>HOSPITAL  MANAGEMENT SYSTEM</a:t>
            </a:r>
            <a:endParaRPr lang="en-US" sz="2400" dirty="0">
              <a:solidFill>
                <a:srgbClr val="002060"/>
              </a:solidFill>
              <a:latin typeface="Times New Roman" pitchFamily="18" charset="0"/>
              <a:cs typeface="Times New Roman" pitchFamily="18" charset="0"/>
            </a:endParaRPr>
          </a:p>
        </p:txBody>
      </p:sp>
      <p:sp>
        <p:nvSpPr>
          <p:cNvPr id="4" name="Shape 598"/>
          <p:cNvSpPr/>
          <p:nvPr/>
        </p:nvSpPr>
        <p:spPr>
          <a:xfrm>
            <a:off x="7633136" y="4077276"/>
            <a:ext cx="969441" cy="735358"/>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 name="Rectangle 6"/>
          <p:cNvSpPr/>
          <p:nvPr/>
        </p:nvSpPr>
        <p:spPr>
          <a:xfrm>
            <a:off x="1838325" y="912912"/>
            <a:ext cx="5581649" cy="338554"/>
          </a:xfrm>
          <a:prstGeom prst="rect">
            <a:avLst/>
          </a:prstGeom>
        </p:spPr>
        <p:txBody>
          <a:bodyPr wrap="square">
            <a:spAutoFit/>
          </a:bodyPr>
          <a:lstStyle/>
          <a:p>
            <a:pPr algn="ctr"/>
            <a:r>
              <a:rPr lang="en-US" sz="1600" b="1" dirty="0" smtClean="0">
                <a:solidFill>
                  <a:schemeClr val="accent4">
                    <a:lumMod val="50000"/>
                  </a:schemeClr>
                </a:solidFill>
                <a:latin typeface="Times New Roman" pitchFamily="18" charset="0"/>
                <a:cs typeface="Times New Roman" pitchFamily="18" charset="0"/>
              </a:rPr>
              <a:t>MASTER OF COMPUTER APPICATIONS</a:t>
            </a:r>
            <a:endParaRPr lang="en-US" sz="1600" b="1" dirty="0">
              <a:solidFill>
                <a:schemeClr val="accent4">
                  <a:lumMod val="50000"/>
                </a:schemeClr>
              </a:solidFill>
              <a:latin typeface="Times New Roman" pitchFamily="18" charset="0"/>
              <a:cs typeface="Times New Roman" pitchFamily="18" charset="0"/>
            </a:endParaRPr>
          </a:p>
        </p:txBody>
      </p:sp>
      <p:sp>
        <p:nvSpPr>
          <p:cNvPr id="8" name="Rectangle 7"/>
          <p:cNvSpPr/>
          <p:nvPr/>
        </p:nvSpPr>
        <p:spPr>
          <a:xfrm>
            <a:off x="581025" y="1264801"/>
            <a:ext cx="8020050" cy="3754874"/>
          </a:xfrm>
          <a:prstGeom prst="rect">
            <a:avLst/>
          </a:prstGeom>
        </p:spPr>
        <p:txBody>
          <a:bodyPr wrap="square">
            <a:spAutoFit/>
          </a:bodyPr>
          <a:lstStyle/>
          <a:p>
            <a:pPr algn="ctr"/>
            <a:r>
              <a:rPr lang="en-US" b="1" dirty="0" smtClean="0">
                <a:solidFill>
                  <a:schemeClr val="accent1">
                    <a:lumMod val="40000"/>
                    <a:lumOff val="60000"/>
                  </a:schemeClr>
                </a:solidFill>
                <a:latin typeface="Times New Roman" pitchFamily="18" charset="0"/>
                <a:cs typeface="Times New Roman" pitchFamily="18" charset="0"/>
              </a:rPr>
              <a:t> </a:t>
            </a:r>
            <a:r>
              <a:rPr lang="en-US" b="1" dirty="0" smtClean="0">
                <a:solidFill>
                  <a:srgbClr val="C00000"/>
                </a:solidFill>
                <a:latin typeface="Times New Roman" pitchFamily="18" charset="0"/>
                <a:cs typeface="Times New Roman" pitchFamily="18" charset="0"/>
              </a:rPr>
              <a:t>Presentation by  </a:t>
            </a:r>
          </a:p>
          <a:p>
            <a:pPr algn="ctr"/>
            <a:r>
              <a:rPr lang="en-US" b="1" dirty="0" smtClean="0">
                <a:solidFill>
                  <a:srgbClr val="C00000"/>
                </a:solidFill>
                <a:latin typeface="Times New Roman" pitchFamily="18" charset="0"/>
                <a:cs typeface="Times New Roman" pitchFamily="18" charset="0"/>
              </a:rPr>
              <a:t>  </a:t>
            </a:r>
            <a:r>
              <a:rPr lang="en-US" b="1" dirty="0" smtClean="0">
                <a:solidFill>
                  <a:srgbClr val="C00000"/>
                </a:solidFill>
                <a:latin typeface="Times New Roman" pitchFamily="18" charset="0"/>
                <a:cs typeface="Times New Roman" pitchFamily="18" charset="0"/>
              </a:rPr>
              <a:t>(</a:t>
            </a:r>
            <a:r>
              <a:rPr lang="en-US" b="1" dirty="0" err="1" smtClean="0">
                <a:solidFill>
                  <a:srgbClr val="C00000"/>
                </a:solidFill>
                <a:latin typeface="Times New Roman" pitchFamily="18" charset="0"/>
                <a:cs typeface="Times New Roman" pitchFamily="18" charset="0"/>
              </a:rPr>
              <a:t>Kashish</a:t>
            </a:r>
            <a:r>
              <a:rPr lang="en-US" b="1" dirty="0" smtClean="0">
                <a:solidFill>
                  <a:srgbClr val="C00000"/>
                </a:solidFill>
                <a:latin typeface="Times New Roman" pitchFamily="18" charset="0"/>
                <a:cs typeface="Times New Roman" pitchFamily="18" charset="0"/>
              </a:rPr>
              <a:t> Gupta </a:t>
            </a:r>
            <a:r>
              <a:rPr lang="en-US" b="1" dirty="0" smtClean="0">
                <a:solidFill>
                  <a:srgbClr val="C00000"/>
                </a:solidFill>
                <a:latin typeface="Times New Roman" pitchFamily="18" charset="0"/>
                <a:cs typeface="Times New Roman" pitchFamily="18" charset="0"/>
              </a:rPr>
              <a:t>)</a:t>
            </a:r>
            <a:endParaRPr lang="en-US" b="1" dirty="0" smtClean="0">
              <a:solidFill>
                <a:srgbClr val="C00000"/>
              </a:solidFill>
              <a:latin typeface="Times New Roman" pitchFamily="18" charset="0"/>
              <a:cs typeface="Times New Roman" pitchFamily="18" charset="0"/>
            </a:endParaRPr>
          </a:p>
          <a:p>
            <a:pPr algn="ctr"/>
            <a:r>
              <a:rPr lang="en-US" b="1" dirty="0" smtClean="0">
                <a:solidFill>
                  <a:srgbClr val="C00000"/>
                </a:solidFill>
                <a:latin typeface="Times New Roman" pitchFamily="18" charset="0"/>
                <a:cs typeface="Times New Roman" pitchFamily="18" charset="0"/>
              </a:rPr>
              <a:t>(</a:t>
            </a:r>
            <a:r>
              <a:rPr lang="en-US" b="1" dirty="0" smtClean="0">
                <a:solidFill>
                  <a:srgbClr val="C00000"/>
                </a:solidFill>
                <a:latin typeface="Times New Roman" pitchFamily="18" charset="0"/>
                <a:cs typeface="Times New Roman" pitchFamily="18" charset="0"/>
              </a:rPr>
              <a:t>17EGJCS072)  </a:t>
            </a:r>
            <a:endParaRPr lang="en-US" b="1" dirty="0" smtClean="0">
              <a:solidFill>
                <a:srgbClr val="002060"/>
              </a:solidFill>
              <a:latin typeface="Times New Roman" pitchFamily="18" charset="0"/>
              <a:cs typeface="Times New Roman" pitchFamily="18" charset="0"/>
            </a:endParaRPr>
          </a:p>
          <a:p>
            <a:r>
              <a:rPr lang="en-US" b="1" dirty="0" smtClean="0">
                <a:solidFill>
                  <a:srgbClr val="002060"/>
                </a:solidFill>
                <a:latin typeface="Times New Roman" pitchFamily="18" charset="0"/>
                <a:cs typeface="Times New Roman" pitchFamily="18" charset="0"/>
              </a:rPr>
              <a:t>Mr. </a:t>
            </a:r>
            <a:r>
              <a:rPr lang="en-US" b="1" dirty="0" err="1" smtClean="0">
                <a:solidFill>
                  <a:srgbClr val="002060"/>
                </a:solidFill>
                <a:latin typeface="Times New Roman" pitchFamily="18" charset="0"/>
                <a:cs typeface="Times New Roman" pitchFamily="18" charset="0"/>
              </a:rPr>
              <a:t>Giriraj</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Khandelwal</a:t>
            </a:r>
            <a:r>
              <a:rPr lang="en-US"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Mr. Sachin Yadav</a:t>
            </a:r>
          </a:p>
          <a:p>
            <a:r>
              <a:rPr lang="en-US" b="1" dirty="0" smtClean="0">
                <a:solidFill>
                  <a:srgbClr val="002060"/>
                </a:solidFill>
                <a:latin typeface="Times New Roman" pitchFamily="18" charset="0"/>
                <a:cs typeface="Times New Roman" pitchFamily="18" charset="0"/>
              </a:rPr>
              <a:t>(Head of Department)                                             		 (Training Incharge)  </a:t>
            </a:r>
          </a:p>
          <a:p>
            <a:endParaRPr lang="en-US" b="1" dirty="0" smtClean="0">
              <a:solidFill>
                <a:srgbClr val="002060"/>
              </a:solidFill>
              <a:latin typeface="Times New Roman" pitchFamily="18" charset="0"/>
              <a:cs typeface="Times New Roman" pitchFamily="18" charset="0"/>
            </a:endParaRPr>
          </a:p>
          <a:p>
            <a:r>
              <a:rPr lang="en-US" b="1" dirty="0" smtClean="0">
                <a:solidFill>
                  <a:srgbClr val="002060"/>
                </a:solidFill>
                <a:latin typeface="Times New Roman" pitchFamily="18" charset="0"/>
                <a:cs typeface="Times New Roman" pitchFamily="18" charset="0"/>
              </a:rPr>
              <a:t>                                                                                        </a:t>
            </a:r>
          </a:p>
          <a:p>
            <a:endParaRPr lang="en-US" b="1" dirty="0" smtClean="0">
              <a:solidFill>
                <a:srgbClr val="002060"/>
              </a:solidFill>
              <a:latin typeface="Times New Roman" pitchFamily="18" charset="0"/>
              <a:cs typeface="Times New Roman" pitchFamily="18" charset="0"/>
            </a:endParaRPr>
          </a:p>
          <a:p>
            <a:endParaRPr lang="en-US" b="1" dirty="0" smtClean="0">
              <a:solidFill>
                <a:srgbClr val="002060"/>
              </a:solidFill>
              <a:latin typeface="Times New Roman" pitchFamily="18" charset="0"/>
              <a:cs typeface="Times New Roman" pitchFamily="18" charset="0"/>
            </a:endParaRPr>
          </a:p>
          <a:p>
            <a:endParaRPr lang="en-US" b="1" dirty="0" smtClean="0">
              <a:solidFill>
                <a:srgbClr val="002060"/>
              </a:solidFill>
              <a:latin typeface="Times New Roman" pitchFamily="18" charset="0"/>
              <a:cs typeface="Times New Roman" pitchFamily="18" charset="0"/>
            </a:endParaRPr>
          </a:p>
          <a:p>
            <a:endParaRPr lang="en-US" b="1" dirty="0" smtClean="0">
              <a:solidFill>
                <a:srgbClr val="002060"/>
              </a:solidFill>
              <a:latin typeface="Times New Roman" pitchFamily="18" charset="0"/>
              <a:cs typeface="Times New Roman" pitchFamily="18" charset="0"/>
            </a:endParaRPr>
          </a:p>
          <a:p>
            <a:endParaRPr lang="en-US" b="1" dirty="0" smtClean="0">
              <a:solidFill>
                <a:srgbClr val="002060"/>
              </a:solidFill>
              <a:latin typeface="Times New Roman" pitchFamily="18" charset="0"/>
              <a:cs typeface="Times New Roman" pitchFamily="18" charset="0"/>
            </a:endParaRPr>
          </a:p>
          <a:p>
            <a:r>
              <a:rPr lang="en-US" b="1" dirty="0" smtClean="0">
                <a:solidFill>
                  <a:srgbClr val="002060"/>
                </a:solidFill>
                <a:latin typeface="Times New Roman" pitchFamily="18" charset="0"/>
                <a:cs typeface="Times New Roman" pitchFamily="18" charset="0"/>
              </a:rPr>
              <a:t>         </a:t>
            </a:r>
          </a:p>
          <a:p>
            <a:pPr algn="ctr"/>
            <a:r>
              <a:rPr lang="en-US" b="1" dirty="0" smtClean="0">
                <a:solidFill>
                  <a:srgbClr val="002060"/>
                </a:solidFill>
                <a:latin typeface="Times New Roman" pitchFamily="18" charset="0"/>
                <a:cs typeface="Times New Roman" pitchFamily="18" charset="0"/>
              </a:rPr>
              <a:t>Global Institute Of </a:t>
            </a:r>
            <a:r>
              <a:rPr lang="en-US" b="1" dirty="0" smtClean="0">
                <a:solidFill>
                  <a:srgbClr val="002060"/>
                </a:solidFill>
                <a:latin typeface="Times New Roman" pitchFamily="18" charset="0"/>
                <a:cs typeface="Times New Roman" pitchFamily="18" charset="0"/>
              </a:rPr>
              <a:t>Technology(GIT), </a:t>
            </a:r>
            <a:r>
              <a:rPr lang="en-US" b="1" dirty="0" smtClean="0">
                <a:solidFill>
                  <a:srgbClr val="002060"/>
                </a:solidFill>
                <a:latin typeface="Times New Roman" pitchFamily="18" charset="0"/>
                <a:cs typeface="Times New Roman" pitchFamily="18" charset="0"/>
              </a:rPr>
              <a:t>JAIPUR  </a:t>
            </a:r>
            <a:endParaRPr lang="en-US" b="1" dirty="0" smtClean="0">
              <a:solidFill>
                <a:srgbClr val="002060"/>
              </a:solidFill>
              <a:latin typeface="Times New Roman" pitchFamily="18" charset="0"/>
              <a:cs typeface="Times New Roman" pitchFamily="18" charset="0"/>
            </a:endParaRPr>
          </a:p>
          <a:p>
            <a:pPr algn="ctr"/>
            <a:r>
              <a:rPr lang="en-US" b="1" dirty="0" smtClean="0">
                <a:solidFill>
                  <a:srgbClr val="002060"/>
                </a:solidFill>
                <a:latin typeface="Times New Roman" pitchFamily="18" charset="0"/>
                <a:cs typeface="Times New Roman" pitchFamily="18" charset="0"/>
              </a:rPr>
              <a:t>Affiliated to</a:t>
            </a:r>
          </a:p>
          <a:p>
            <a:pPr algn="ctr"/>
            <a:r>
              <a:rPr lang="en-US" b="1" dirty="0" smtClean="0">
                <a:solidFill>
                  <a:srgbClr val="002060"/>
                </a:solidFill>
                <a:latin typeface="Times New Roman" pitchFamily="18" charset="0"/>
                <a:cs typeface="Times New Roman" pitchFamily="18" charset="0"/>
              </a:rPr>
              <a:t>Rajasthan Technical University, Kota </a:t>
            </a:r>
          </a:p>
          <a:p>
            <a:pPr algn="ctr"/>
            <a:r>
              <a:rPr lang="en-US" b="1" dirty="0" smtClean="0">
                <a:solidFill>
                  <a:srgbClr val="002060"/>
                </a:solidFill>
                <a:latin typeface="Times New Roman" pitchFamily="18" charset="0"/>
                <a:cs typeface="Times New Roman" pitchFamily="18" charset="0"/>
              </a:rPr>
              <a:t>BTECH</a:t>
            </a:r>
            <a:r>
              <a:rPr lang="en-US"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a:t>
            </a:r>
            <a:r>
              <a:rPr lang="en-US" b="1" dirty="0" smtClean="0">
                <a:solidFill>
                  <a:srgbClr val="002060"/>
                </a:solidFill>
                <a:latin typeface="Times New Roman" pitchFamily="18" charset="0"/>
                <a:cs typeface="Times New Roman" pitchFamily="18" charset="0"/>
              </a:rPr>
              <a:t>2017-2021) </a:t>
            </a:r>
            <a:endParaRPr lang="en-US" b="1" dirty="0">
              <a:solidFill>
                <a:srgbClr val="002060"/>
              </a:solidFill>
              <a:latin typeface="Times New Roman" pitchFamily="18" charset="0"/>
              <a:cs typeface="Times New Roman" pitchFamily="18" charset="0"/>
            </a:endParaRPr>
          </a:p>
        </p:txBody>
      </p:sp>
      <p:pic>
        <p:nvPicPr>
          <p:cNvPr id="11" name="Picture 10" descr="1.png"/>
          <p:cNvPicPr>
            <a:picLocks noChangeAspect="1"/>
          </p:cNvPicPr>
          <p:nvPr/>
        </p:nvPicPr>
        <p:blipFill>
          <a:blip r:embed="rId3"/>
          <a:stretch>
            <a:fillRect/>
          </a:stretch>
        </p:blipFill>
        <p:spPr>
          <a:xfrm>
            <a:off x="3847193" y="2519589"/>
            <a:ext cx="1333500" cy="1352550"/>
          </a:xfrm>
          <a:prstGeom prst="rect">
            <a:avLst/>
          </a:prstGeom>
        </p:spPr>
      </p:pic>
    </p:spTree>
  </p:cSld>
  <p:clrMapOvr>
    <a:masterClrMapping/>
  </p:clrMapOvr>
  <p:transition advTm="5000">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c\Desktop\2.JPG"/>
          <p:cNvPicPr>
            <a:picLocks noChangeAspect="1" noChangeArrowheads="1"/>
          </p:cNvPicPr>
          <p:nvPr/>
        </p:nvPicPr>
        <p:blipFill>
          <a:blip r:embed="rId2"/>
          <a:srcRect/>
          <a:stretch>
            <a:fillRect/>
          </a:stretch>
        </p:blipFill>
        <p:spPr bwMode="auto">
          <a:xfrm>
            <a:off x="461963" y="666750"/>
            <a:ext cx="8220075" cy="3810000"/>
          </a:xfrm>
          <a:prstGeom prst="rect">
            <a:avLst/>
          </a:prstGeom>
          <a:noFill/>
        </p:spPr>
      </p:pic>
    </p:spTree>
  </p:cSld>
  <p:clrMapOvr>
    <a:masterClrMapping/>
  </p:clrMapOvr>
  <p:transition advTm="5000">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Desktop\1.JPG"/>
          <p:cNvPicPr>
            <a:picLocks noChangeAspect="1" noChangeArrowheads="1"/>
          </p:cNvPicPr>
          <p:nvPr/>
        </p:nvPicPr>
        <p:blipFill>
          <a:blip r:embed="rId2"/>
          <a:srcRect/>
          <a:stretch>
            <a:fillRect/>
          </a:stretch>
        </p:blipFill>
        <p:spPr bwMode="auto">
          <a:xfrm>
            <a:off x="976313" y="871538"/>
            <a:ext cx="7191375" cy="3400425"/>
          </a:xfrm>
          <a:prstGeom prst="rect">
            <a:avLst/>
          </a:prstGeom>
          <a:noFill/>
        </p:spPr>
      </p:pic>
    </p:spTree>
  </p:cSld>
  <p:clrMapOvr>
    <a:masterClrMapping/>
  </p:clrMapOvr>
  <p:transition advTm="5000">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grpSp>
        <p:nvGrpSpPr>
          <p:cNvPr id="2" name="Shape 628"/>
          <p:cNvGrpSpPr/>
          <p:nvPr/>
        </p:nvGrpSpPr>
        <p:grpSpPr>
          <a:xfrm>
            <a:off x="6429375" y="3457575"/>
            <a:ext cx="2160094" cy="1386036"/>
            <a:chOff x="5300400" y="3670175"/>
            <a:chExt cx="421300" cy="399325"/>
          </a:xfrm>
        </p:grpSpPr>
        <p:sp>
          <p:nvSpPr>
            <p:cNvPr id="24" name="Shape 629"/>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630"/>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631"/>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632"/>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633"/>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 name="Shape 490"/>
          <p:cNvGrpSpPr/>
          <p:nvPr/>
        </p:nvGrpSpPr>
        <p:grpSpPr>
          <a:xfrm>
            <a:off x="447979" y="672584"/>
            <a:ext cx="1568487" cy="1824618"/>
            <a:chOff x="1246775" y="910975"/>
            <a:chExt cx="439650" cy="523900"/>
          </a:xfrm>
        </p:grpSpPr>
        <p:sp>
          <p:nvSpPr>
            <p:cNvPr id="34" name="Shape 491"/>
            <p:cNvSpPr/>
            <p:nvPr/>
          </p:nvSpPr>
          <p:spPr>
            <a:xfrm>
              <a:off x="1246775" y="970800"/>
              <a:ext cx="378575" cy="464075"/>
            </a:xfrm>
            <a:custGeom>
              <a:avLst/>
              <a:gdLst/>
              <a:ahLst/>
              <a:cxnLst/>
              <a:rect l="0" t="0" r="0" b="0"/>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492"/>
            <p:cNvSpPr/>
            <p:nvPr/>
          </p:nvSpPr>
          <p:spPr>
            <a:xfrm>
              <a:off x="1307825" y="910975"/>
              <a:ext cx="378600" cy="464050"/>
            </a:xfrm>
            <a:custGeom>
              <a:avLst/>
              <a:gdLst/>
              <a:ahLst/>
              <a:cxnLst/>
              <a:rect l="0" t="0" r="0" b="0"/>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493"/>
            <p:cNvSpPr/>
            <p:nvPr/>
          </p:nvSpPr>
          <p:spPr>
            <a:xfrm>
              <a:off x="1602125" y="910975"/>
              <a:ext cx="84300" cy="84275"/>
            </a:xfrm>
            <a:custGeom>
              <a:avLst/>
              <a:gdLst/>
              <a:ahLst/>
              <a:cxnLst/>
              <a:rect l="0" t="0" r="0" b="0"/>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 name="Shape 520"/>
          <p:cNvGrpSpPr/>
          <p:nvPr/>
        </p:nvGrpSpPr>
        <p:grpSpPr>
          <a:xfrm>
            <a:off x="1500262" y="557089"/>
            <a:ext cx="868572" cy="980871"/>
            <a:chOff x="1922075" y="1629000"/>
            <a:chExt cx="437200" cy="437200"/>
          </a:xfrm>
        </p:grpSpPr>
        <p:sp>
          <p:nvSpPr>
            <p:cNvPr id="12" name="Shape 521"/>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522"/>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5" name="Shape 285"/>
          <p:cNvSpPr txBox="1">
            <a:spLocks noGrp="1"/>
          </p:cNvSpPr>
          <p:nvPr>
            <p:ph type="ctrTitle" idx="4294967295"/>
          </p:nvPr>
        </p:nvSpPr>
        <p:spPr>
          <a:xfrm>
            <a:off x="0" y="2174875"/>
            <a:ext cx="6316663" cy="116046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smtClean="0">
                <a:solidFill>
                  <a:schemeClr val="tx1"/>
                </a:solidFill>
              </a:rPr>
              <a:t>Screens Shots</a:t>
            </a:r>
            <a:endParaRPr sz="6000" dirty="0">
              <a:solidFill>
                <a:schemeClr val="tx1"/>
              </a:solidFill>
            </a:endParaRPr>
          </a:p>
        </p:txBody>
      </p:sp>
      <p:sp>
        <p:nvSpPr>
          <p:cNvPr id="44" name="Shape 598"/>
          <p:cNvSpPr/>
          <p:nvPr/>
        </p:nvSpPr>
        <p:spPr>
          <a:xfrm>
            <a:off x="8001995" y="3090049"/>
            <a:ext cx="410572" cy="314466"/>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 name="Shape 598"/>
          <p:cNvSpPr/>
          <p:nvPr/>
        </p:nvSpPr>
        <p:spPr>
          <a:xfrm>
            <a:off x="7115279" y="3066120"/>
            <a:ext cx="410572" cy="314466"/>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 name="Rectangle 4"/>
          <p:cNvSpPr/>
          <p:nvPr/>
        </p:nvSpPr>
        <p:spPr>
          <a:xfrm>
            <a:off x="613500" y="782091"/>
            <a:ext cx="1060264" cy="1146182"/>
          </a:xfrm>
          <a:prstGeom prst="rect">
            <a:avLst/>
          </a:prstGeom>
          <a:noFill/>
          <a:ln w="76200">
            <a:noFill/>
          </a:ln>
        </p:spPr>
        <p:txBody>
          <a:bodyPr wrap="square">
            <a:spAutoFit/>
          </a:bodyPr>
          <a:lstStyle/>
          <a:p>
            <a:r>
              <a:rPr lang="en" sz="6600" dirty="0">
                <a:ln w="38100">
                  <a:solidFill>
                    <a:srgbClr val="004046"/>
                  </a:solidFill>
                </a:ln>
                <a:solidFill>
                  <a:srgbClr val="FFFFFF"/>
                </a:solidFill>
              </a:rPr>
              <a:t>👪</a:t>
            </a:r>
            <a:endParaRPr lang="en-US" sz="1800" dirty="0">
              <a:ln w="38100">
                <a:solidFill>
                  <a:srgbClr val="004046"/>
                </a:solidFill>
              </a:ln>
            </a:endParaRPr>
          </a:p>
        </p:txBody>
      </p:sp>
      <p:grpSp>
        <p:nvGrpSpPr>
          <p:cNvPr id="6" name="Shape 694"/>
          <p:cNvGrpSpPr/>
          <p:nvPr/>
        </p:nvGrpSpPr>
        <p:grpSpPr>
          <a:xfrm>
            <a:off x="642975" y="158234"/>
            <a:ext cx="682012" cy="898345"/>
            <a:chOff x="5241175" y="4959100"/>
            <a:chExt cx="539775" cy="517775"/>
          </a:xfrm>
        </p:grpSpPr>
        <p:sp>
          <p:nvSpPr>
            <p:cNvPr id="30" name="Shape 695"/>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696"/>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697"/>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698"/>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699"/>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700"/>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 xmlns:p14="http://schemas.microsoft.com/office/powerpoint/2010/main" val="4051771032"/>
      </p:ext>
    </p:extLst>
  </p:cSld>
  <p:clrMapOvr>
    <a:masterClrMapping/>
  </p:clrMapOvr>
  <p:transition advTm="5000">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79"/>
          <p:cNvSpPr txBox="1">
            <a:spLocks/>
          </p:cNvSpPr>
          <p:nvPr/>
        </p:nvSpPr>
        <p:spPr>
          <a:xfrm>
            <a:off x="2548647" y="275771"/>
            <a:ext cx="4019070" cy="8128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smtClean="0">
                <a:ln>
                  <a:noFill/>
                </a:ln>
                <a:solidFill>
                  <a:schemeClr val="accent3"/>
                </a:solidFill>
                <a:effectLst/>
                <a:uLnTx/>
                <a:uFillTx/>
                <a:latin typeface="Arial"/>
                <a:ea typeface="Arial"/>
                <a:cs typeface="Arial"/>
                <a:sym typeface="Arial"/>
              </a:rPr>
              <a:t>HOME PAGE</a:t>
            </a:r>
            <a:endParaRPr kumimoji="0" lang="en-US" sz="2800" b="1" i="0" u="none" strike="noStrike" kern="0" cap="none" spc="0" normalizeH="0" baseline="0" noProof="0" dirty="0">
              <a:ln>
                <a:noFill/>
              </a:ln>
              <a:solidFill>
                <a:schemeClr val="accent3"/>
              </a:solidFill>
              <a:effectLst/>
              <a:uLnTx/>
              <a:uFillTx/>
              <a:latin typeface="Arial"/>
              <a:ea typeface="Arial"/>
              <a:cs typeface="Arial"/>
              <a:sym typeface="Arial"/>
            </a:endParaRPr>
          </a:p>
        </p:txBody>
      </p:sp>
      <p:pic>
        <p:nvPicPr>
          <p:cNvPr id="4" name="Picture 3"/>
          <p:cNvPicPr/>
          <p:nvPr/>
        </p:nvPicPr>
        <p:blipFill>
          <a:blip r:embed="rId2"/>
          <a:srcRect/>
          <a:stretch>
            <a:fillRect/>
          </a:stretch>
        </p:blipFill>
        <p:spPr bwMode="auto">
          <a:xfrm>
            <a:off x="1600200" y="1322242"/>
            <a:ext cx="5943600" cy="3340828"/>
          </a:xfrm>
          <a:prstGeom prst="rect">
            <a:avLst/>
          </a:prstGeom>
          <a:noFill/>
          <a:ln w="9525">
            <a:noFill/>
            <a:miter lim="800000"/>
            <a:headEnd/>
            <a:tailEnd/>
          </a:ln>
        </p:spPr>
      </p:pic>
    </p:spTree>
    <p:extLst>
      <p:ext uri="{BB962C8B-B14F-4D97-AF65-F5344CB8AC3E}">
        <p14:creationId xmlns="" xmlns:p14="http://schemas.microsoft.com/office/powerpoint/2010/main" val="1521893164"/>
      </p:ext>
    </p:extLst>
  </p:cSld>
  <p:clrMapOvr>
    <a:masterClrMapping/>
  </p:clrMapOvr>
  <p:transition advTm="5000">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79"/>
          <p:cNvSpPr txBox="1">
            <a:spLocks/>
          </p:cNvSpPr>
          <p:nvPr/>
        </p:nvSpPr>
        <p:spPr>
          <a:xfrm>
            <a:off x="2548647" y="232228"/>
            <a:ext cx="4019070" cy="783771"/>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dirty="0" smtClean="0">
                <a:solidFill>
                  <a:schemeClr val="accent3"/>
                </a:solidFill>
              </a:rPr>
              <a:t> Patient Details</a:t>
            </a:r>
            <a:endParaRPr kumimoji="0" lang="en-US" sz="2800" b="1" i="0" u="none" strike="noStrike" kern="0" cap="none" spc="0" normalizeH="0" baseline="0" noProof="0" dirty="0">
              <a:ln>
                <a:noFill/>
              </a:ln>
              <a:solidFill>
                <a:schemeClr val="accent3"/>
              </a:solidFill>
              <a:effectLst/>
              <a:uLnTx/>
              <a:uFillTx/>
              <a:latin typeface="Arial"/>
              <a:ea typeface="Arial"/>
              <a:cs typeface="Arial"/>
              <a:sym typeface="Arial"/>
            </a:endParaRPr>
          </a:p>
        </p:txBody>
      </p:sp>
      <p:pic>
        <p:nvPicPr>
          <p:cNvPr id="4" name="Picture 3"/>
          <p:cNvPicPr/>
          <p:nvPr/>
        </p:nvPicPr>
        <p:blipFill>
          <a:blip r:embed="rId2"/>
          <a:srcRect/>
          <a:stretch>
            <a:fillRect/>
          </a:stretch>
        </p:blipFill>
        <p:spPr bwMode="auto">
          <a:xfrm>
            <a:off x="1600200" y="1264186"/>
            <a:ext cx="5943600" cy="3340828"/>
          </a:xfrm>
          <a:prstGeom prst="rect">
            <a:avLst/>
          </a:prstGeom>
          <a:noFill/>
          <a:ln w="9525">
            <a:noFill/>
            <a:miter lim="800000"/>
            <a:headEnd/>
            <a:tailEnd/>
          </a:ln>
        </p:spPr>
      </p:pic>
    </p:spTree>
    <p:extLst>
      <p:ext uri="{BB962C8B-B14F-4D97-AF65-F5344CB8AC3E}">
        <p14:creationId xmlns="" xmlns:p14="http://schemas.microsoft.com/office/powerpoint/2010/main" val="1521893164"/>
      </p:ext>
    </p:extLst>
  </p:cSld>
  <p:clrMapOvr>
    <a:masterClrMapping/>
  </p:clrMapOvr>
  <p:transition advTm="5000">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79"/>
          <p:cNvSpPr txBox="1">
            <a:spLocks/>
          </p:cNvSpPr>
          <p:nvPr/>
        </p:nvSpPr>
        <p:spPr>
          <a:xfrm>
            <a:off x="2548646" y="435429"/>
            <a:ext cx="4708187" cy="725714"/>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dirty="0" smtClean="0">
                <a:solidFill>
                  <a:schemeClr val="accent3"/>
                </a:solidFill>
              </a:rPr>
              <a:t>New Patient </a:t>
            </a:r>
            <a:r>
              <a:rPr lang="en-US" sz="2800" b="1" dirty="0" err="1" smtClean="0">
                <a:solidFill>
                  <a:schemeClr val="accent3"/>
                </a:solidFill>
              </a:rPr>
              <a:t>Deatils</a:t>
            </a:r>
            <a:endParaRPr kumimoji="0" lang="en-US" sz="2800" b="1" i="0" u="none" strike="noStrike" kern="0" cap="none" spc="0" normalizeH="0" baseline="0" noProof="0" dirty="0">
              <a:ln>
                <a:noFill/>
              </a:ln>
              <a:solidFill>
                <a:schemeClr val="accent3"/>
              </a:solidFill>
              <a:effectLst/>
              <a:uLnTx/>
              <a:uFillTx/>
              <a:latin typeface="Arial"/>
              <a:ea typeface="Arial"/>
              <a:cs typeface="Arial"/>
              <a:sym typeface="Arial"/>
            </a:endParaRPr>
          </a:p>
        </p:txBody>
      </p:sp>
      <p:pic>
        <p:nvPicPr>
          <p:cNvPr id="4" name="Picture 3"/>
          <p:cNvPicPr/>
          <p:nvPr/>
        </p:nvPicPr>
        <p:blipFill>
          <a:blip r:embed="rId2"/>
          <a:srcRect/>
          <a:stretch>
            <a:fillRect/>
          </a:stretch>
        </p:blipFill>
        <p:spPr bwMode="auto">
          <a:xfrm>
            <a:off x="1600200" y="1365784"/>
            <a:ext cx="5943600" cy="3340828"/>
          </a:xfrm>
          <a:prstGeom prst="rect">
            <a:avLst/>
          </a:prstGeom>
          <a:noFill/>
          <a:ln w="9525">
            <a:noFill/>
            <a:miter lim="800000"/>
            <a:headEnd/>
            <a:tailEnd/>
          </a:ln>
        </p:spPr>
      </p:pic>
    </p:spTree>
    <p:extLst>
      <p:ext uri="{BB962C8B-B14F-4D97-AF65-F5344CB8AC3E}">
        <p14:creationId xmlns="" xmlns:p14="http://schemas.microsoft.com/office/powerpoint/2010/main" val="1521893164"/>
      </p:ext>
    </p:extLst>
  </p:cSld>
  <p:clrMapOvr>
    <a:masterClrMapping/>
  </p:clrMapOvr>
  <p:transition advTm="5000">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79"/>
          <p:cNvSpPr txBox="1">
            <a:spLocks/>
          </p:cNvSpPr>
          <p:nvPr/>
        </p:nvSpPr>
        <p:spPr>
          <a:xfrm>
            <a:off x="2548647" y="377371"/>
            <a:ext cx="4019070" cy="6096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dirty="0" smtClean="0">
                <a:solidFill>
                  <a:schemeClr val="accent3"/>
                </a:solidFill>
              </a:rPr>
              <a:t>Doctor Details</a:t>
            </a:r>
            <a:r>
              <a:rPr kumimoji="0" lang="en-US" sz="2800" b="1" i="0" u="none" strike="noStrike" kern="0" cap="none" spc="0" normalizeH="0" baseline="0" noProof="0" dirty="0" smtClean="0">
                <a:ln>
                  <a:noFill/>
                </a:ln>
                <a:solidFill>
                  <a:schemeClr val="accent3"/>
                </a:solidFill>
                <a:effectLst/>
                <a:uLnTx/>
                <a:uFillTx/>
                <a:latin typeface="Arial"/>
                <a:ea typeface="Arial"/>
                <a:cs typeface="Arial"/>
                <a:sym typeface="Arial"/>
              </a:rPr>
              <a:t> </a:t>
            </a:r>
            <a:endParaRPr kumimoji="0" lang="en-US" sz="2800" b="1" i="0" u="none" strike="noStrike" kern="0" cap="none" spc="0" normalizeH="0" baseline="0" noProof="0" dirty="0">
              <a:ln>
                <a:noFill/>
              </a:ln>
              <a:solidFill>
                <a:schemeClr val="accent3"/>
              </a:solidFill>
              <a:effectLst/>
              <a:uLnTx/>
              <a:uFillTx/>
              <a:latin typeface="Arial"/>
              <a:ea typeface="Arial"/>
              <a:cs typeface="Arial"/>
              <a:sym typeface="Arial"/>
            </a:endParaRPr>
          </a:p>
        </p:txBody>
      </p:sp>
      <p:pic>
        <p:nvPicPr>
          <p:cNvPr id="6" name="Picture 5"/>
          <p:cNvPicPr/>
          <p:nvPr/>
        </p:nvPicPr>
        <p:blipFill>
          <a:blip r:embed="rId2"/>
          <a:srcRect/>
          <a:stretch>
            <a:fillRect/>
          </a:stretch>
        </p:blipFill>
        <p:spPr bwMode="auto">
          <a:xfrm>
            <a:off x="1600200" y="1293214"/>
            <a:ext cx="5943600" cy="3340828"/>
          </a:xfrm>
          <a:prstGeom prst="rect">
            <a:avLst/>
          </a:prstGeom>
          <a:noFill/>
          <a:ln w="9525">
            <a:noFill/>
            <a:miter lim="800000"/>
            <a:headEnd/>
            <a:tailEnd/>
          </a:ln>
        </p:spPr>
      </p:pic>
    </p:spTree>
    <p:extLst>
      <p:ext uri="{BB962C8B-B14F-4D97-AF65-F5344CB8AC3E}">
        <p14:creationId xmlns="" xmlns:p14="http://schemas.microsoft.com/office/powerpoint/2010/main" val="1521893164"/>
      </p:ext>
    </p:extLst>
  </p:cSld>
  <p:clrMapOvr>
    <a:masterClrMapping/>
  </p:clrMapOvr>
  <p:transition advTm="5000">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79"/>
          <p:cNvSpPr txBox="1">
            <a:spLocks/>
          </p:cNvSpPr>
          <p:nvPr/>
        </p:nvSpPr>
        <p:spPr>
          <a:xfrm>
            <a:off x="2548647" y="0"/>
            <a:ext cx="4014200" cy="960699"/>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dirty="0" smtClean="0">
                <a:solidFill>
                  <a:schemeClr val="accent3"/>
                </a:solidFill>
              </a:rPr>
              <a:t>New Doctor Details</a:t>
            </a:r>
            <a:r>
              <a:rPr kumimoji="0" lang="en-US" sz="2800" b="1" i="0" u="none" strike="noStrike" kern="0" cap="none" spc="0" normalizeH="0" baseline="0" noProof="0" dirty="0" smtClean="0">
                <a:ln>
                  <a:noFill/>
                </a:ln>
                <a:solidFill>
                  <a:schemeClr val="accent3"/>
                </a:solidFill>
                <a:effectLst/>
                <a:uLnTx/>
                <a:uFillTx/>
                <a:latin typeface="Arial"/>
                <a:ea typeface="Arial"/>
                <a:cs typeface="Arial"/>
                <a:sym typeface="Arial"/>
              </a:rPr>
              <a:t> </a:t>
            </a:r>
            <a:endParaRPr kumimoji="0" lang="en-US" sz="2800" b="1" i="0" u="none" strike="noStrike" kern="0" cap="none" spc="0" normalizeH="0" baseline="0" noProof="0" dirty="0">
              <a:ln>
                <a:noFill/>
              </a:ln>
              <a:solidFill>
                <a:schemeClr val="accent3"/>
              </a:solidFill>
              <a:effectLst/>
              <a:uLnTx/>
              <a:uFillTx/>
              <a:latin typeface="Arial"/>
              <a:ea typeface="Arial"/>
              <a:cs typeface="Arial"/>
              <a:sym typeface="Arial"/>
            </a:endParaRPr>
          </a:p>
        </p:txBody>
      </p:sp>
      <p:pic>
        <p:nvPicPr>
          <p:cNvPr id="4" name="Picture 3"/>
          <p:cNvPicPr/>
          <p:nvPr/>
        </p:nvPicPr>
        <p:blipFill>
          <a:blip r:embed="rId2"/>
          <a:srcRect/>
          <a:stretch>
            <a:fillRect/>
          </a:stretch>
        </p:blipFill>
        <p:spPr bwMode="auto">
          <a:xfrm>
            <a:off x="1600200" y="901336"/>
            <a:ext cx="5943600" cy="3340828"/>
          </a:xfrm>
          <a:prstGeom prst="rect">
            <a:avLst/>
          </a:prstGeom>
          <a:noFill/>
          <a:ln w="9525">
            <a:noFill/>
            <a:miter lim="800000"/>
            <a:headEnd/>
            <a:tailEnd/>
          </a:ln>
        </p:spPr>
      </p:pic>
    </p:spTree>
    <p:extLst>
      <p:ext uri="{BB962C8B-B14F-4D97-AF65-F5344CB8AC3E}">
        <p14:creationId xmlns="" xmlns:p14="http://schemas.microsoft.com/office/powerpoint/2010/main" val="1521893164"/>
      </p:ext>
    </p:extLst>
  </p:cSld>
  <p:clrMapOvr>
    <a:masterClrMapping/>
  </p:clrMapOvr>
  <p:transition advTm="5000">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79"/>
          <p:cNvSpPr txBox="1">
            <a:spLocks/>
          </p:cNvSpPr>
          <p:nvPr/>
        </p:nvSpPr>
        <p:spPr>
          <a:xfrm>
            <a:off x="2560222" y="0"/>
            <a:ext cx="4072072" cy="918957"/>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dirty="0" smtClean="0">
                <a:solidFill>
                  <a:schemeClr val="accent3"/>
                </a:solidFill>
              </a:rPr>
              <a:t> Remove Doctor</a:t>
            </a:r>
            <a:endParaRPr kumimoji="0" lang="en-US" sz="2800" b="1" i="0" u="none" strike="noStrike" kern="0" cap="none" spc="0" normalizeH="0" baseline="0" noProof="0" dirty="0">
              <a:ln>
                <a:noFill/>
              </a:ln>
              <a:solidFill>
                <a:schemeClr val="accent3"/>
              </a:solidFill>
              <a:effectLst/>
              <a:uLnTx/>
              <a:uFillTx/>
              <a:latin typeface="Arial"/>
              <a:ea typeface="Arial"/>
              <a:cs typeface="Arial"/>
              <a:sym typeface="Arial"/>
            </a:endParaRPr>
          </a:p>
        </p:txBody>
      </p:sp>
      <p:pic>
        <p:nvPicPr>
          <p:cNvPr id="4" name="Picture 3"/>
          <p:cNvPicPr/>
          <p:nvPr/>
        </p:nvPicPr>
        <p:blipFill>
          <a:blip r:embed="rId2"/>
          <a:srcRect/>
          <a:stretch>
            <a:fillRect/>
          </a:stretch>
        </p:blipFill>
        <p:spPr bwMode="auto">
          <a:xfrm>
            <a:off x="1600200" y="901825"/>
            <a:ext cx="5943600" cy="3339850"/>
          </a:xfrm>
          <a:prstGeom prst="rect">
            <a:avLst/>
          </a:prstGeom>
          <a:noFill/>
          <a:ln w="9525">
            <a:noFill/>
            <a:miter lim="800000"/>
            <a:headEnd/>
            <a:tailEnd/>
          </a:ln>
        </p:spPr>
      </p:pic>
    </p:spTree>
  </p:cSld>
  <p:clrMapOvr>
    <a:masterClrMapping/>
  </p:clrMapOvr>
  <p:transition advTm="5000">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220644"/>
            <a:ext cx="5943600" cy="3340828"/>
          </a:xfrm>
          <a:prstGeom prst="rect">
            <a:avLst/>
          </a:prstGeom>
          <a:noFill/>
          <a:ln w="9525">
            <a:noFill/>
            <a:miter lim="800000"/>
            <a:headEnd/>
            <a:tailEnd/>
          </a:ln>
        </p:spPr>
      </p:pic>
      <p:sp>
        <p:nvSpPr>
          <p:cNvPr id="3" name="TextBox 2"/>
          <p:cNvSpPr txBox="1"/>
          <p:nvPr/>
        </p:nvSpPr>
        <p:spPr>
          <a:xfrm>
            <a:off x="1349830" y="319314"/>
            <a:ext cx="6168571" cy="523220"/>
          </a:xfrm>
          <a:prstGeom prst="rect">
            <a:avLst/>
          </a:prstGeom>
          <a:noFill/>
        </p:spPr>
        <p:txBody>
          <a:bodyPr wrap="square" rtlCol="0">
            <a:spAutoFit/>
          </a:bodyPr>
          <a:lstStyle/>
          <a:p>
            <a:r>
              <a:rPr lang="en-US" sz="2800" dirty="0" smtClean="0">
                <a:solidFill>
                  <a:schemeClr val="accent3"/>
                </a:solidFill>
                <a:latin typeface="Times New Roman" pitchFamily="18" charset="0"/>
                <a:cs typeface="Times New Roman" pitchFamily="18" charset="0"/>
              </a:rPr>
              <a:t>                        </a:t>
            </a:r>
            <a:r>
              <a:rPr lang="en-US" sz="2800" b="1" dirty="0" smtClean="0">
                <a:solidFill>
                  <a:schemeClr val="accent3"/>
                </a:solidFill>
                <a:latin typeface="Times New Roman" pitchFamily="18" charset="0"/>
                <a:cs typeface="Times New Roman" pitchFamily="18" charset="0"/>
              </a:rPr>
              <a:t>Delete Patient</a:t>
            </a:r>
            <a:endParaRPr lang="en-US" sz="2800" b="1" dirty="0">
              <a:solidFill>
                <a:schemeClr val="accent3"/>
              </a:solidFill>
              <a:latin typeface="Times New Roman" pitchFamily="18" charset="0"/>
              <a:cs typeface="Times New Roman" pitchFamily="18" charset="0"/>
            </a:endParaRPr>
          </a:p>
        </p:txBody>
      </p:sp>
    </p:spTree>
  </p:cSld>
  <p:clrMapOvr>
    <a:masterClrMapping/>
  </p:clrMapOvr>
  <p:transition advTm="5000">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2235050" y="312617"/>
            <a:ext cx="5169000" cy="697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600" dirty="0" smtClean="0"/>
              <a:t>INTRODUCTION</a:t>
            </a:r>
            <a:endParaRPr lang="en-US" sz="3600" dirty="0"/>
          </a:p>
        </p:txBody>
      </p:sp>
      <p:sp>
        <p:nvSpPr>
          <p:cNvPr id="280" name="Shape 280"/>
          <p:cNvSpPr txBox="1">
            <a:spLocks noGrp="1"/>
          </p:cNvSpPr>
          <p:nvPr>
            <p:ph type="body" idx="1"/>
          </p:nvPr>
        </p:nvSpPr>
        <p:spPr>
          <a:xfrm>
            <a:off x="949125" y="971288"/>
            <a:ext cx="6791016" cy="3913228"/>
          </a:xfrm>
          <a:prstGeom prst="rect">
            <a:avLst/>
          </a:prstGeom>
        </p:spPr>
        <p:txBody>
          <a:bodyPr spcFirstLastPara="1" wrap="square" lIns="91425" tIns="91425" rIns="91425" bIns="91425" anchor="t" anchorCtr="0">
            <a:no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The Hospital Management System (HMS) is designed for Any Hospital to replace their existing manual, paper based system. This System targets to provide complete solution for Hospital and Health care services. This System can be used in any Hospital, Clinic, Diagnostics or Pathology labs for maintaining patient details and their test results. It Integrates the entire Resources of a Hospital into One Integrated Software Application.</a:t>
            </a:r>
            <a:endParaRPr lang="en-US" sz="2000" b="1" dirty="0">
              <a:latin typeface="Times New Roman" pitchFamily="18" charset="0"/>
              <a:cs typeface="Times New Roman" pitchFamily="18" charset="0"/>
            </a:endParaRPr>
          </a:p>
        </p:txBody>
      </p:sp>
    </p:spTree>
  </p:cSld>
  <p:clrMapOvr>
    <a:masterClrMapping/>
  </p:clrMapOvr>
  <p:transition advTm="5000">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394812"/>
            <a:ext cx="5943600" cy="3340828"/>
          </a:xfrm>
          <a:prstGeom prst="rect">
            <a:avLst/>
          </a:prstGeom>
          <a:noFill/>
          <a:ln w="9525">
            <a:noFill/>
            <a:miter lim="800000"/>
            <a:headEnd/>
            <a:tailEnd/>
          </a:ln>
        </p:spPr>
      </p:pic>
      <p:sp>
        <p:nvSpPr>
          <p:cNvPr id="3" name="TextBox 2"/>
          <p:cNvSpPr txBox="1"/>
          <p:nvPr/>
        </p:nvSpPr>
        <p:spPr>
          <a:xfrm>
            <a:off x="1770743" y="566057"/>
            <a:ext cx="6168571" cy="523220"/>
          </a:xfrm>
          <a:prstGeom prst="rect">
            <a:avLst/>
          </a:prstGeom>
          <a:noFill/>
        </p:spPr>
        <p:txBody>
          <a:bodyPr wrap="square" rtlCol="0">
            <a:spAutoFit/>
          </a:bodyPr>
          <a:lstStyle/>
          <a:p>
            <a:r>
              <a:rPr lang="en-US" sz="2800" b="1" dirty="0" smtClean="0">
                <a:solidFill>
                  <a:schemeClr val="accent3"/>
                </a:solidFill>
                <a:latin typeface="Times New Roman" pitchFamily="18" charset="0"/>
                <a:cs typeface="Times New Roman" pitchFamily="18" charset="0"/>
              </a:rPr>
              <a:t>          Appointment Details</a:t>
            </a:r>
            <a:endParaRPr lang="en-US" sz="2800" b="1" dirty="0">
              <a:solidFill>
                <a:schemeClr val="accent3"/>
              </a:solidFill>
              <a:latin typeface="Times New Roman" pitchFamily="18" charset="0"/>
              <a:cs typeface="Times New Roman" pitchFamily="18" charset="0"/>
            </a:endParaRPr>
          </a:p>
        </p:txBody>
      </p:sp>
    </p:spTree>
  </p:cSld>
  <p:clrMapOvr>
    <a:masterClrMapping/>
  </p:clrMapOvr>
  <p:transition advTm="5000">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ctrTitle" idx="4294967295"/>
          </p:nvPr>
        </p:nvSpPr>
        <p:spPr>
          <a:xfrm>
            <a:off x="420915" y="2119313"/>
            <a:ext cx="8723086" cy="116046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sz="8000" dirty="0">
              <a:solidFill>
                <a:srgbClr val="FF0000"/>
              </a:solidFill>
            </a:endParaRPr>
          </a:p>
        </p:txBody>
      </p:sp>
      <p:sp>
        <p:nvSpPr>
          <p:cNvPr id="3" name="Rectangle 2"/>
          <p:cNvSpPr/>
          <p:nvPr/>
        </p:nvSpPr>
        <p:spPr>
          <a:xfrm>
            <a:off x="2709952" y="2110085"/>
            <a:ext cx="4515980" cy="1107996"/>
          </a:xfrm>
          <a:prstGeom prst="rect">
            <a:avLst/>
          </a:prstGeom>
          <a:noFill/>
        </p:spPr>
        <p:txBody>
          <a:bodyPr wrap="none" lIns="91440" tIns="45720" rIns="91440" bIns="45720">
            <a:spAutoFit/>
          </a:bodyPr>
          <a:lstStyle/>
          <a:p>
            <a:pPr algn="ctr"/>
            <a:r>
              <a:rPr lang="en" sz="6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6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advTm="5000">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786345" y="446835"/>
            <a:ext cx="5169000" cy="6975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3600" smtClean="0"/>
              <a:t>PURPOSE</a:t>
            </a:r>
            <a:endParaRPr lang="en-US" sz="3600" dirty="0"/>
          </a:p>
        </p:txBody>
      </p:sp>
      <p:sp>
        <p:nvSpPr>
          <p:cNvPr id="280" name="Shape 280"/>
          <p:cNvSpPr txBox="1">
            <a:spLocks noGrp="1"/>
          </p:cNvSpPr>
          <p:nvPr>
            <p:ph type="body" idx="1"/>
          </p:nvPr>
        </p:nvSpPr>
        <p:spPr>
          <a:xfrm>
            <a:off x="1459913" y="904056"/>
            <a:ext cx="6140221" cy="3729634"/>
          </a:xfrm>
          <a:prstGeom prst="rect">
            <a:avLst/>
          </a:prstGeom>
        </p:spPr>
        <p:txBody>
          <a:bodyPr spcFirstLastPara="1" wrap="square" lIns="91425" tIns="91425" rIns="91425" bIns="91425" anchor="t" anchorCtr="0">
            <a:noAutofit/>
          </a:bodyPr>
          <a:lstStyle/>
          <a:p>
            <a:pPr lvl="0"/>
            <a:endParaRPr lang="en-US" sz="2000" smtClean="0"/>
          </a:p>
          <a:p>
            <a:pPr lvl="0"/>
            <a:endParaRPr lang="en-US" sz="2000" b="1" smtClean="0">
              <a:latin typeface="Arial" pitchFamily="34" charset="0"/>
              <a:cs typeface="Arial" pitchFamily="34" charset="0"/>
            </a:endParaRPr>
          </a:p>
          <a:p>
            <a:pPr lvl="0"/>
            <a:r>
              <a:rPr lang="en-US" sz="1800" b="1" smtClean="0">
                <a:latin typeface="Times New Roman" pitchFamily="18" charset="0"/>
                <a:cs typeface="Times New Roman" pitchFamily="18" charset="0"/>
              </a:rPr>
              <a:t>It helps you to minimize your repeated works and take care of the complete functionality of your hospital.</a:t>
            </a:r>
          </a:p>
          <a:p>
            <a:pPr lvl="0"/>
            <a:r>
              <a:rPr lang="en-US" sz="1800" b="1" smtClean="0">
                <a:latin typeface="Times New Roman" pitchFamily="18" charset="0"/>
                <a:cs typeface="Times New Roman" pitchFamily="18" charset="0"/>
              </a:rPr>
              <a:t>Minimize hand written work from admission to Discharge of patient and Final Billing</a:t>
            </a:r>
          </a:p>
          <a:p>
            <a:pPr lvl="0"/>
            <a:r>
              <a:rPr lang="en-US" sz="1800" b="1" smtClean="0">
                <a:latin typeface="Times New Roman" pitchFamily="18" charset="0"/>
                <a:cs typeface="Times New Roman" pitchFamily="18" charset="0"/>
              </a:rPr>
              <a:t>It is huge time saver and really facilitates proper communication among the management, staff and the patient parties. </a:t>
            </a:r>
          </a:p>
          <a:p>
            <a:pPr lvl="0"/>
            <a:r>
              <a:rPr lang="en-US" sz="1800" b="1" smtClean="0">
                <a:latin typeface="Times New Roman" pitchFamily="18" charset="0"/>
                <a:cs typeface="Times New Roman" pitchFamily="18" charset="0"/>
              </a:rPr>
              <a:t>Daily collection report.</a:t>
            </a:r>
            <a:endParaRPr lang="en-US" sz="1800" b="1" dirty="0">
              <a:solidFill>
                <a:schemeClr val="bg1"/>
              </a:solidFill>
              <a:latin typeface="Times New Roman" pitchFamily="18" charset="0"/>
              <a:cs typeface="Times New Roman" pitchFamily="18" charset="0"/>
            </a:endParaRPr>
          </a:p>
        </p:txBody>
      </p:sp>
    </p:spTree>
  </p:cSld>
  <p:clrMapOvr>
    <a:masterClrMapping/>
  </p:clrMapOvr>
  <p:transition advTm="5000">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grpSp>
        <p:nvGrpSpPr>
          <p:cNvPr id="23" name="Shape 628"/>
          <p:cNvGrpSpPr/>
          <p:nvPr/>
        </p:nvGrpSpPr>
        <p:grpSpPr>
          <a:xfrm>
            <a:off x="6628660" y="3468751"/>
            <a:ext cx="2237034" cy="1489160"/>
            <a:chOff x="5300400" y="3670175"/>
            <a:chExt cx="421300" cy="399325"/>
          </a:xfrm>
        </p:grpSpPr>
        <p:sp>
          <p:nvSpPr>
            <p:cNvPr id="24" name="Shape 629"/>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630"/>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631"/>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632"/>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633"/>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4" name="Shape 598"/>
          <p:cNvSpPr/>
          <p:nvPr/>
        </p:nvSpPr>
        <p:spPr>
          <a:xfrm>
            <a:off x="8021045" y="3232924"/>
            <a:ext cx="410572" cy="314466"/>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 name="Shape 598"/>
          <p:cNvSpPr/>
          <p:nvPr/>
        </p:nvSpPr>
        <p:spPr>
          <a:xfrm>
            <a:off x="7067654" y="3247095"/>
            <a:ext cx="410572" cy="314466"/>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6" name="Group 5"/>
          <p:cNvGrpSpPr/>
          <p:nvPr/>
        </p:nvGrpSpPr>
        <p:grpSpPr>
          <a:xfrm>
            <a:off x="84221" y="1443789"/>
            <a:ext cx="1944667" cy="1985161"/>
            <a:chOff x="84221" y="1443789"/>
            <a:chExt cx="1944667" cy="1985161"/>
          </a:xfrm>
        </p:grpSpPr>
        <p:grpSp>
          <p:nvGrpSpPr>
            <p:cNvPr id="5" name="Group 4"/>
            <p:cNvGrpSpPr/>
            <p:nvPr/>
          </p:nvGrpSpPr>
          <p:grpSpPr>
            <a:xfrm>
              <a:off x="84221" y="1443789"/>
              <a:ext cx="1714537" cy="1315443"/>
              <a:chOff x="260829" y="1576137"/>
              <a:chExt cx="1537929" cy="1183095"/>
            </a:xfrm>
          </p:grpSpPr>
          <p:grpSp>
            <p:nvGrpSpPr>
              <p:cNvPr id="32" name="Shape 584"/>
              <p:cNvGrpSpPr/>
              <p:nvPr/>
            </p:nvGrpSpPr>
            <p:grpSpPr>
              <a:xfrm>
                <a:off x="260829" y="1576137"/>
                <a:ext cx="1537929" cy="1183095"/>
                <a:chOff x="2583325" y="2972875"/>
                <a:chExt cx="462850" cy="445750"/>
              </a:xfrm>
            </p:grpSpPr>
            <p:sp>
              <p:nvSpPr>
                <p:cNvPr id="37" name="Shape 585"/>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586"/>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9" name="Shape 615"/>
              <p:cNvGrpSpPr/>
              <p:nvPr/>
            </p:nvGrpSpPr>
            <p:grpSpPr>
              <a:xfrm>
                <a:off x="713556" y="1851105"/>
                <a:ext cx="456197" cy="317790"/>
                <a:chOff x="3294650" y="3652450"/>
                <a:chExt cx="388350" cy="405450"/>
              </a:xfrm>
            </p:grpSpPr>
            <p:sp>
              <p:nvSpPr>
                <p:cNvPr id="51" name="Shape 616"/>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w="127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617"/>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w="127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618"/>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w="127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54" name="Shape 582"/>
            <p:cNvSpPr/>
            <p:nvPr/>
          </p:nvSpPr>
          <p:spPr>
            <a:xfrm>
              <a:off x="1023194" y="2408649"/>
              <a:ext cx="643995" cy="1020301"/>
            </a:xfrm>
            <a:custGeom>
              <a:avLst/>
              <a:gdLst/>
              <a:ahLst/>
              <a:cxnLst/>
              <a:rect l="0" t="0" r="0" b="0"/>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w="28575">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594"/>
            <p:cNvGrpSpPr/>
            <p:nvPr/>
          </p:nvGrpSpPr>
          <p:grpSpPr>
            <a:xfrm>
              <a:off x="1059675" y="1624902"/>
              <a:ext cx="969213" cy="1162703"/>
              <a:chOff x="3955900" y="2984500"/>
              <a:chExt cx="414000" cy="422525"/>
            </a:xfrm>
          </p:grpSpPr>
          <p:sp>
            <p:nvSpPr>
              <p:cNvPr id="43" name="Shape 595"/>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596"/>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597"/>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9" name="Shape 591"/>
            <p:cNvGrpSpPr/>
            <p:nvPr/>
          </p:nvGrpSpPr>
          <p:grpSpPr>
            <a:xfrm>
              <a:off x="170469" y="2435324"/>
              <a:ext cx="1266589" cy="797600"/>
              <a:chOff x="5255200" y="3006475"/>
              <a:chExt cx="511700" cy="378575"/>
            </a:xfrm>
          </p:grpSpPr>
          <p:sp>
            <p:nvSpPr>
              <p:cNvPr id="40" name="Shape 592"/>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593"/>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w="38100">
                <a:solidFill>
                  <a:srgbClr val="004046"/>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85" name="Shape 285"/>
          <p:cNvSpPr txBox="1">
            <a:spLocks noGrp="1"/>
          </p:cNvSpPr>
          <p:nvPr>
            <p:ph type="ctrTitle" idx="4294967295"/>
          </p:nvPr>
        </p:nvSpPr>
        <p:spPr>
          <a:xfrm>
            <a:off x="1773238" y="1782763"/>
            <a:ext cx="7370762" cy="11604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b="1" dirty="0">
                <a:solidFill>
                  <a:schemeClr val="tx1"/>
                </a:solidFill>
              </a:rPr>
              <a:t>System Specifications</a:t>
            </a:r>
            <a:endParaRPr sz="5400" b="1" dirty="0">
              <a:solidFill>
                <a:schemeClr val="tx1"/>
              </a:solidFill>
            </a:endParaRPr>
          </a:p>
        </p:txBody>
      </p:sp>
    </p:spTree>
    <p:extLst>
      <p:ext uri="{BB962C8B-B14F-4D97-AF65-F5344CB8AC3E}">
        <p14:creationId xmlns="" xmlns:p14="http://schemas.microsoft.com/office/powerpoint/2010/main" val="2314509895"/>
      </p:ext>
    </p:extLst>
  </p:cSld>
  <p:clrMapOvr>
    <a:masterClrMapping/>
  </p:clrMapOvr>
  <p:transition advTm="5000">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ctrTitle"/>
          </p:nvPr>
        </p:nvSpPr>
        <p:spPr>
          <a:xfrm>
            <a:off x="1515979" y="2275576"/>
            <a:ext cx="7628021"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400" dirty="0"/>
              <a:t>Hardware Specifications</a:t>
            </a:r>
            <a:endParaRPr sz="4400" dirty="0"/>
          </a:p>
        </p:txBody>
      </p:sp>
      <p:sp>
        <p:nvSpPr>
          <p:cNvPr id="20" name="Shape 598"/>
          <p:cNvSpPr/>
          <p:nvPr/>
        </p:nvSpPr>
        <p:spPr>
          <a:xfrm>
            <a:off x="7914720" y="4200484"/>
            <a:ext cx="830094" cy="662879"/>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18" name="Group 17"/>
          <p:cNvGrpSpPr/>
          <p:nvPr/>
        </p:nvGrpSpPr>
        <p:grpSpPr>
          <a:xfrm>
            <a:off x="384008" y="633315"/>
            <a:ext cx="1944667" cy="1985161"/>
            <a:chOff x="84221" y="1443789"/>
            <a:chExt cx="1944667" cy="1985161"/>
          </a:xfrm>
        </p:grpSpPr>
        <p:grpSp>
          <p:nvGrpSpPr>
            <p:cNvPr id="19" name="Group 18"/>
            <p:cNvGrpSpPr/>
            <p:nvPr/>
          </p:nvGrpSpPr>
          <p:grpSpPr>
            <a:xfrm>
              <a:off x="84221" y="1443789"/>
              <a:ext cx="1714537" cy="1315443"/>
              <a:chOff x="260829" y="1576137"/>
              <a:chExt cx="1537929" cy="1183095"/>
            </a:xfrm>
          </p:grpSpPr>
          <p:grpSp>
            <p:nvGrpSpPr>
              <p:cNvPr id="29" name="Shape 584"/>
              <p:cNvGrpSpPr/>
              <p:nvPr/>
            </p:nvGrpSpPr>
            <p:grpSpPr>
              <a:xfrm>
                <a:off x="260829" y="1576137"/>
                <a:ext cx="1537929" cy="1183095"/>
                <a:chOff x="2583325" y="2972875"/>
                <a:chExt cx="462850" cy="445750"/>
              </a:xfrm>
            </p:grpSpPr>
            <p:sp>
              <p:nvSpPr>
                <p:cNvPr id="34" name="Shape 585"/>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586"/>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615"/>
              <p:cNvGrpSpPr/>
              <p:nvPr/>
            </p:nvGrpSpPr>
            <p:grpSpPr>
              <a:xfrm>
                <a:off x="713556" y="1851105"/>
                <a:ext cx="456197" cy="317790"/>
                <a:chOff x="3294650" y="3652450"/>
                <a:chExt cx="388350" cy="405450"/>
              </a:xfrm>
            </p:grpSpPr>
            <p:sp>
              <p:nvSpPr>
                <p:cNvPr id="31" name="Shape 616"/>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617"/>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618"/>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1" name="Shape 582"/>
            <p:cNvSpPr/>
            <p:nvPr/>
          </p:nvSpPr>
          <p:spPr>
            <a:xfrm>
              <a:off x="1023194" y="2408649"/>
              <a:ext cx="643995" cy="1020301"/>
            </a:xfrm>
            <a:custGeom>
              <a:avLst/>
              <a:gdLst/>
              <a:ahLst/>
              <a:cxnLst/>
              <a:rect l="0" t="0" r="0" b="0"/>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2" name="Shape 594"/>
            <p:cNvGrpSpPr/>
            <p:nvPr/>
          </p:nvGrpSpPr>
          <p:grpSpPr>
            <a:xfrm>
              <a:off x="1059675" y="1624902"/>
              <a:ext cx="969213" cy="1162703"/>
              <a:chOff x="3955900" y="2984500"/>
              <a:chExt cx="414000" cy="422525"/>
            </a:xfrm>
          </p:grpSpPr>
          <p:sp>
            <p:nvSpPr>
              <p:cNvPr id="26" name="Shape 595"/>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596"/>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597"/>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591"/>
            <p:cNvGrpSpPr/>
            <p:nvPr/>
          </p:nvGrpSpPr>
          <p:grpSpPr>
            <a:xfrm>
              <a:off x="170469" y="2435324"/>
              <a:ext cx="1266589" cy="797600"/>
              <a:chOff x="5255200" y="3006475"/>
              <a:chExt cx="511700" cy="378575"/>
            </a:xfrm>
          </p:grpSpPr>
          <p:sp>
            <p:nvSpPr>
              <p:cNvPr id="24" name="Shape 592"/>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593"/>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extLst>
      <p:ext uri="{BB962C8B-B14F-4D97-AF65-F5344CB8AC3E}">
        <p14:creationId xmlns="" xmlns:p14="http://schemas.microsoft.com/office/powerpoint/2010/main" val="601044276"/>
      </p:ext>
    </p:extLst>
  </p:cSld>
  <p:clrMapOvr>
    <a:masterClrMapping/>
  </p:clrMapOvr>
  <p:transition advTm="5000">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3357213345"/>
              </p:ext>
            </p:extLst>
          </p:nvPr>
        </p:nvGraphicFramePr>
        <p:xfrm>
          <a:off x="609602"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302866277"/>
      </p:ext>
    </p:extLst>
  </p:cSld>
  <p:clrMapOvr>
    <a:masterClrMapping/>
  </p:clrMapOvr>
  <p:transition advTm="5000">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ctrTitle"/>
          </p:nvPr>
        </p:nvSpPr>
        <p:spPr>
          <a:xfrm>
            <a:off x="685799" y="3104251"/>
            <a:ext cx="7628021"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400" dirty="0"/>
              <a:t>Software Specifications</a:t>
            </a:r>
            <a:endParaRPr sz="4400" dirty="0"/>
          </a:p>
        </p:txBody>
      </p:sp>
      <p:sp>
        <p:nvSpPr>
          <p:cNvPr id="20" name="Shape 598"/>
          <p:cNvSpPr/>
          <p:nvPr/>
        </p:nvSpPr>
        <p:spPr>
          <a:xfrm>
            <a:off x="7914720" y="4200484"/>
            <a:ext cx="830094" cy="662879"/>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18" name="Group 17"/>
          <p:cNvGrpSpPr/>
          <p:nvPr/>
        </p:nvGrpSpPr>
        <p:grpSpPr>
          <a:xfrm>
            <a:off x="1498433" y="1119090"/>
            <a:ext cx="1944667" cy="1985161"/>
            <a:chOff x="84221" y="1443789"/>
            <a:chExt cx="1944667" cy="1985161"/>
          </a:xfrm>
        </p:grpSpPr>
        <p:grpSp>
          <p:nvGrpSpPr>
            <p:cNvPr id="19" name="Group 18"/>
            <p:cNvGrpSpPr/>
            <p:nvPr/>
          </p:nvGrpSpPr>
          <p:grpSpPr>
            <a:xfrm>
              <a:off x="84221" y="1443789"/>
              <a:ext cx="1714537" cy="1315443"/>
              <a:chOff x="260829" y="1576137"/>
              <a:chExt cx="1537929" cy="1183095"/>
            </a:xfrm>
          </p:grpSpPr>
          <p:grpSp>
            <p:nvGrpSpPr>
              <p:cNvPr id="29" name="Shape 584"/>
              <p:cNvGrpSpPr/>
              <p:nvPr/>
            </p:nvGrpSpPr>
            <p:grpSpPr>
              <a:xfrm>
                <a:off x="260829" y="1576137"/>
                <a:ext cx="1537929" cy="1183095"/>
                <a:chOff x="2583325" y="2972875"/>
                <a:chExt cx="462850" cy="445750"/>
              </a:xfrm>
            </p:grpSpPr>
            <p:sp>
              <p:nvSpPr>
                <p:cNvPr id="34" name="Shape 585"/>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586"/>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615"/>
              <p:cNvGrpSpPr/>
              <p:nvPr/>
            </p:nvGrpSpPr>
            <p:grpSpPr>
              <a:xfrm>
                <a:off x="713556" y="1851105"/>
                <a:ext cx="456197" cy="317790"/>
                <a:chOff x="3294650" y="3652450"/>
                <a:chExt cx="388350" cy="405450"/>
              </a:xfrm>
            </p:grpSpPr>
            <p:sp>
              <p:nvSpPr>
                <p:cNvPr id="31" name="Shape 616"/>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617"/>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618"/>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1" name="Shape 582"/>
            <p:cNvSpPr/>
            <p:nvPr/>
          </p:nvSpPr>
          <p:spPr>
            <a:xfrm>
              <a:off x="1023194" y="2408649"/>
              <a:ext cx="643995" cy="1020301"/>
            </a:xfrm>
            <a:custGeom>
              <a:avLst/>
              <a:gdLst/>
              <a:ahLst/>
              <a:cxnLst/>
              <a:rect l="0" t="0" r="0" b="0"/>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2" name="Shape 594"/>
            <p:cNvGrpSpPr/>
            <p:nvPr/>
          </p:nvGrpSpPr>
          <p:grpSpPr>
            <a:xfrm>
              <a:off x="1059675" y="1624902"/>
              <a:ext cx="969213" cy="1162703"/>
              <a:chOff x="3955900" y="2984500"/>
              <a:chExt cx="414000" cy="422525"/>
            </a:xfrm>
          </p:grpSpPr>
          <p:sp>
            <p:nvSpPr>
              <p:cNvPr id="26" name="Shape 595"/>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596"/>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597"/>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591"/>
            <p:cNvGrpSpPr/>
            <p:nvPr/>
          </p:nvGrpSpPr>
          <p:grpSpPr>
            <a:xfrm>
              <a:off x="170469" y="2435324"/>
              <a:ext cx="1266589" cy="797600"/>
              <a:chOff x="5255200" y="3006475"/>
              <a:chExt cx="511700" cy="378575"/>
            </a:xfrm>
          </p:grpSpPr>
          <p:sp>
            <p:nvSpPr>
              <p:cNvPr id="24" name="Shape 592"/>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593"/>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w="38100">
                <a:solidFill>
                  <a:srgbClr val="007074"/>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extLst>
      <p:ext uri="{BB962C8B-B14F-4D97-AF65-F5344CB8AC3E}">
        <p14:creationId xmlns="" xmlns:p14="http://schemas.microsoft.com/office/powerpoint/2010/main" val="691132708"/>
      </p:ext>
    </p:extLst>
  </p:cSld>
  <p:clrMapOvr>
    <a:masterClrMapping/>
  </p:clrMapOvr>
  <p:transition advTm="5000">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 xmlns:p14="http://schemas.microsoft.com/office/powerpoint/2010/main" val="3517601124"/>
              </p:ext>
            </p:extLst>
          </p:nvPr>
        </p:nvGraphicFramePr>
        <p:xfrm>
          <a:off x="609602"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 xmlns:p14="http://schemas.microsoft.com/office/powerpoint/2010/main" val="3968551167"/>
              </p:ext>
            </p:extLst>
          </p:nvPr>
        </p:nvGraphicFramePr>
        <p:xfrm>
          <a:off x="4431631" y="692150"/>
          <a:ext cx="4712369"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 xmlns:p14="http://schemas.microsoft.com/office/powerpoint/2010/main" val="56806584"/>
      </p:ext>
    </p:extLst>
  </p:cSld>
  <p:clrMapOvr>
    <a:masterClrMapping/>
  </p:clrMapOvr>
  <p:transition advTm="5000">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pc\Desktop\3.JPG"/>
          <p:cNvPicPr>
            <a:picLocks noChangeAspect="1" noChangeArrowheads="1"/>
          </p:cNvPicPr>
          <p:nvPr/>
        </p:nvPicPr>
        <p:blipFill>
          <a:blip r:embed="rId2"/>
          <a:srcRect/>
          <a:stretch>
            <a:fillRect/>
          </a:stretch>
        </p:blipFill>
        <p:spPr bwMode="auto">
          <a:xfrm>
            <a:off x="690563" y="685800"/>
            <a:ext cx="7762875" cy="3771900"/>
          </a:xfrm>
          <a:prstGeom prst="rect">
            <a:avLst/>
          </a:prstGeom>
          <a:noFill/>
        </p:spPr>
      </p:pic>
    </p:spTree>
  </p:cSld>
  <p:clrMapOvr>
    <a:masterClrMapping/>
  </p:clrMapOvr>
  <p:transition advTm="5000">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792</TotalTime>
  <Words>229</Words>
  <Application>Microsoft Office PowerPoint</Application>
  <PresentationFormat>On-screen Show (16:9)</PresentationFormat>
  <Paragraphs>62</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HOSPITAL  MANAGEMENT SYSTEM</vt:lpstr>
      <vt:lpstr>INTRODUCTION</vt:lpstr>
      <vt:lpstr>PURPOSE</vt:lpstr>
      <vt:lpstr>System Specifications</vt:lpstr>
      <vt:lpstr>Hardware Specifications</vt:lpstr>
      <vt:lpstr>Slide 6</vt:lpstr>
      <vt:lpstr>Software Specifications</vt:lpstr>
      <vt:lpstr>Slide 8</vt:lpstr>
      <vt:lpstr>Slide 9</vt:lpstr>
      <vt:lpstr>Slide 10</vt:lpstr>
      <vt:lpstr>Slide 11</vt:lpstr>
      <vt:lpstr>Screens Shots</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Sakshi Chauhan</dc:creator>
  <cp:lastModifiedBy>student</cp:lastModifiedBy>
  <cp:revision>135</cp:revision>
  <dcterms:modified xsi:type="dcterms:W3CDTF">2019-08-07T02:11:26Z</dcterms:modified>
</cp:coreProperties>
</file>