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73" r:id="rId6"/>
    <p:sldId id="272" r:id="rId7"/>
    <p:sldId id="274" r:id="rId8"/>
    <p:sldId id="275" r:id="rId9"/>
    <p:sldId id="282" r:id="rId10"/>
    <p:sldId id="294" r:id="rId11"/>
    <p:sldId id="285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25235-9697-4EA9-996D-62FA6C4E8039}" v="4" dt="2024-03-19T14:53:52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288" autoAdjust="0"/>
  </p:normalViewPr>
  <p:slideViewPr>
    <p:cSldViewPr>
      <p:cViewPr varScale="1">
        <p:scale>
          <a:sx n="45" d="100"/>
          <a:sy n="45" d="100"/>
        </p:scale>
        <p:origin x="84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ish Barthwal" userId="59bd7aa92bb2712a" providerId="LiveId" clId="{33825235-9697-4EA9-996D-62FA6C4E8039}"/>
    <pc:docChg chg="custSel addSld delSld modSld">
      <pc:chgData name="Kashish Barthwal" userId="59bd7aa92bb2712a" providerId="LiveId" clId="{33825235-9697-4EA9-996D-62FA6C4E8039}" dt="2024-03-19T15:30:35.798" v="305" actId="255"/>
      <pc:docMkLst>
        <pc:docMk/>
      </pc:docMkLst>
      <pc:sldChg chg="modSp mod">
        <pc:chgData name="Kashish Barthwal" userId="59bd7aa92bb2712a" providerId="LiveId" clId="{33825235-9697-4EA9-996D-62FA6C4E8039}" dt="2024-03-19T14:43:43.681" v="165" actId="1076"/>
        <pc:sldMkLst>
          <pc:docMk/>
          <pc:sldMk cId="0" sldId="267"/>
        </pc:sldMkLst>
        <pc:spChg chg="mod">
          <ac:chgData name="Kashish Barthwal" userId="59bd7aa92bb2712a" providerId="LiveId" clId="{33825235-9697-4EA9-996D-62FA6C4E8039}" dt="2024-03-19T14:43:43.681" v="165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shish Barthwal" userId="59bd7aa92bb2712a" providerId="LiveId" clId="{33825235-9697-4EA9-996D-62FA6C4E8039}" dt="2024-03-19T14:43:16.180" v="137" actId="107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Kashish Barthwal" userId="59bd7aa92bb2712a" providerId="LiveId" clId="{33825235-9697-4EA9-996D-62FA6C4E8039}" dt="2024-03-19T15:30:35.798" v="305" actId="255"/>
        <pc:sldMkLst>
          <pc:docMk/>
          <pc:sldMk cId="0" sldId="268"/>
        </pc:sldMkLst>
        <pc:spChg chg="mod">
          <ac:chgData name="Kashish Barthwal" userId="59bd7aa92bb2712a" providerId="LiveId" clId="{33825235-9697-4EA9-996D-62FA6C4E8039}" dt="2024-03-19T14:43:59.360" v="166" actId="255"/>
          <ac:spMkLst>
            <pc:docMk/>
            <pc:sldMk cId="0" sldId="268"/>
            <ac:spMk id="4" creationId="{00000000-0000-0000-0000-000000000000}"/>
          </ac:spMkLst>
        </pc:spChg>
        <pc:spChg chg="mod">
          <ac:chgData name="Kashish Barthwal" userId="59bd7aa92bb2712a" providerId="LiveId" clId="{33825235-9697-4EA9-996D-62FA6C4E8039}" dt="2024-03-19T15:30:25.698" v="304" actId="255"/>
          <ac:spMkLst>
            <pc:docMk/>
            <pc:sldMk cId="0" sldId="268"/>
            <ac:spMk id="6" creationId="{39596CC0-0544-9FD2-7AFD-B23ECB7AE8F4}"/>
          </ac:spMkLst>
        </pc:spChg>
        <pc:spChg chg="mod">
          <ac:chgData name="Kashish Barthwal" userId="59bd7aa92bb2712a" providerId="LiveId" clId="{33825235-9697-4EA9-996D-62FA6C4E8039}" dt="2024-03-19T15:30:35.798" v="305" actId="255"/>
          <ac:spMkLst>
            <pc:docMk/>
            <pc:sldMk cId="0" sldId="268"/>
            <ac:spMk id="9" creationId="{00000000-0000-0000-0000-000000000000}"/>
          </ac:spMkLst>
        </pc:spChg>
      </pc:sldChg>
      <pc:sldChg chg="modSp mod">
        <pc:chgData name="Kashish Barthwal" userId="59bd7aa92bb2712a" providerId="LiveId" clId="{33825235-9697-4EA9-996D-62FA6C4E8039}" dt="2024-03-19T14:45:28.130" v="180" actId="255"/>
        <pc:sldMkLst>
          <pc:docMk/>
          <pc:sldMk cId="0" sldId="272"/>
        </pc:sldMkLst>
        <pc:spChg chg="mod">
          <ac:chgData name="Kashish Barthwal" userId="59bd7aa92bb2712a" providerId="LiveId" clId="{33825235-9697-4EA9-996D-62FA6C4E8039}" dt="2024-03-19T14:45:28.130" v="180" actId="255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Kashish Barthwal" userId="59bd7aa92bb2712a" providerId="LiveId" clId="{33825235-9697-4EA9-996D-62FA6C4E8039}" dt="2024-03-19T14:45:12.017" v="179" actId="14100"/>
        <pc:sldMkLst>
          <pc:docMk/>
          <pc:sldMk cId="0" sldId="273"/>
        </pc:sldMkLst>
        <pc:spChg chg="mod">
          <ac:chgData name="Kashish Barthwal" userId="59bd7aa92bb2712a" providerId="LiveId" clId="{33825235-9697-4EA9-996D-62FA6C4E8039}" dt="2024-03-19T14:45:12.017" v="179" actId="14100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Kashish Barthwal" userId="59bd7aa92bb2712a" providerId="LiveId" clId="{33825235-9697-4EA9-996D-62FA6C4E8039}" dt="2024-03-19T14:59:16.882" v="294" actId="14100"/>
        <pc:sldMkLst>
          <pc:docMk/>
          <pc:sldMk cId="0" sldId="274"/>
        </pc:sldMkLst>
        <pc:spChg chg="mod">
          <ac:chgData name="Kashish Barthwal" userId="59bd7aa92bb2712a" providerId="LiveId" clId="{33825235-9697-4EA9-996D-62FA6C4E8039}" dt="2024-03-19T14:59:16.882" v="294" actId="14100"/>
          <ac:spMkLst>
            <pc:docMk/>
            <pc:sldMk cId="0" sldId="274"/>
            <ac:spMk id="2" creationId="{00000000-0000-0000-0000-000000000000}"/>
          </ac:spMkLst>
        </pc:spChg>
      </pc:sldChg>
      <pc:sldChg chg="addSp delSp modSp mod">
        <pc:chgData name="Kashish Barthwal" userId="59bd7aa92bb2712a" providerId="LiveId" clId="{33825235-9697-4EA9-996D-62FA6C4E8039}" dt="2024-03-19T14:52:24.553" v="212" actId="1076"/>
        <pc:sldMkLst>
          <pc:docMk/>
          <pc:sldMk cId="1542582356" sldId="282"/>
        </pc:sldMkLst>
        <pc:spChg chg="mod">
          <ac:chgData name="Kashish Barthwal" userId="59bd7aa92bb2712a" providerId="LiveId" clId="{33825235-9697-4EA9-996D-62FA6C4E8039}" dt="2024-03-19T14:47:32.220" v="202" actId="20577"/>
          <ac:spMkLst>
            <pc:docMk/>
            <pc:sldMk cId="1542582356" sldId="282"/>
            <ac:spMk id="3" creationId="{5D9E4E17-C11A-798F-885E-BE0F11409906}"/>
          </ac:spMkLst>
        </pc:spChg>
        <pc:picChg chg="del">
          <ac:chgData name="Kashish Barthwal" userId="59bd7aa92bb2712a" providerId="LiveId" clId="{33825235-9697-4EA9-996D-62FA6C4E8039}" dt="2024-03-19T14:46:31.591" v="186" actId="478"/>
          <ac:picMkLst>
            <pc:docMk/>
            <pc:sldMk cId="1542582356" sldId="282"/>
            <ac:picMk id="4" creationId="{B75F8E2F-9407-BE30-1FBB-9B7A8D9D9F37}"/>
          </ac:picMkLst>
        </pc:picChg>
        <pc:picChg chg="add del mod">
          <ac:chgData name="Kashish Barthwal" userId="59bd7aa92bb2712a" providerId="LiveId" clId="{33825235-9697-4EA9-996D-62FA6C4E8039}" dt="2024-03-19T14:52:04.302" v="207" actId="478"/>
          <ac:picMkLst>
            <pc:docMk/>
            <pc:sldMk cId="1542582356" sldId="282"/>
            <ac:picMk id="5" creationId="{B46EBA89-A038-00DF-7E92-A785826654D0}"/>
          </ac:picMkLst>
        </pc:picChg>
        <pc:picChg chg="add del mod">
          <ac:chgData name="Kashish Barthwal" userId="59bd7aa92bb2712a" providerId="LiveId" clId="{33825235-9697-4EA9-996D-62FA6C4E8039}" dt="2024-03-19T14:52:04.302" v="207" actId="478"/>
          <ac:picMkLst>
            <pc:docMk/>
            <pc:sldMk cId="1542582356" sldId="282"/>
            <ac:picMk id="7" creationId="{F8C87F8B-FE6F-7C82-C3AA-5C7B32D162EE}"/>
          </ac:picMkLst>
        </pc:picChg>
        <pc:picChg chg="add mod">
          <ac:chgData name="Kashish Barthwal" userId="59bd7aa92bb2712a" providerId="LiveId" clId="{33825235-9697-4EA9-996D-62FA6C4E8039}" dt="2024-03-19T14:52:24.553" v="212" actId="1076"/>
          <ac:picMkLst>
            <pc:docMk/>
            <pc:sldMk cId="1542582356" sldId="282"/>
            <ac:picMk id="9" creationId="{96F4C8FA-4DA9-7E81-2BC0-2331AC2D69EA}"/>
          </ac:picMkLst>
        </pc:picChg>
      </pc:sldChg>
      <pc:sldChg chg="addSp delSp modSp mod">
        <pc:chgData name="Kashish Barthwal" userId="59bd7aa92bb2712a" providerId="LiveId" clId="{33825235-9697-4EA9-996D-62FA6C4E8039}" dt="2024-03-19T14:53:59.942" v="225" actId="1076"/>
        <pc:sldMkLst>
          <pc:docMk/>
          <pc:sldMk cId="1667714394" sldId="285"/>
        </pc:sldMkLst>
        <pc:spChg chg="add mod">
          <ac:chgData name="Kashish Barthwal" userId="59bd7aa92bb2712a" providerId="LiveId" clId="{33825235-9697-4EA9-996D-62FA6C4E8039}" dt="2024-03-19T14:47:20.980" v="192" actId="1076"/>
          <ac:spMkLst>
            <pc:docMk/>
            <pc:sldMk cId="1667714394" sldId="285"/>
            <ac:spMk id="3" creationId="{29837FA2-CD84-EEE7-95D0-9B1E2AA1B966}"/>
          </ac:spMkLst>
        </pc:spChg>
        <pc:picChg chg="del">
          <ac:chgData name="Kashish Barthwal" userId="59bd7aa92bb2712a" providerId="LiveId" clId="{33825235-9697-4EA9-996D-62FA6C4E8039}" dt="2024-03-19T14:47:38.773" v="203" actId="478"/>
          <ac:picMkLst>
            <pc:docMk/>
            <pc:sldMk cId="1667714394" sldId="285"/>
            <ac:picMk id="4" creationId="{0FE8EDB6-7045-CF7A-0E1E-BD3394C66361}"/>
          </ac:picMkLst>
        </pc:picChg>
        <pc:picChg chg="add mod">
          <ac:chgData name="Kashish Barthwal" userId="59bd7aa92bb2712a" providerId="LiveId" clId="{33825235-9697-4EA9-996D-62FA6C4E8039}" dt="2024-03-19T14:53:59.942" v="225" actId="1076"/>
          <ac:picMkLst>
            <pc:docMk/>
            <pc:sldMk cId="1667714394" sldId="285"/>
            <ac:picMk id="6" creationId="{3932878A-6349-FB64-2BEC-DD2ADD9E8045}"/>
          </ac:picMkLst>
        </pc:picChg>
      </pc:sldChg>
      <pc:sldChg chg="modSp mod">
        <pc:chgData name="Kashish Barthwal" userId="59bd7aa92bb2712a" providerId="LiveId" clId="{33825235-9697-4EA9-996D-62FA6C4E8039}" dt="2024-03-19T14:44:52.810" v="177" actId="1076"/>
        <pc:sldMkLst>
          <pc:docMk/>
          <pc:sldMk cId="1262170514" sldId="293"/>
        </pc:sldMkLst>
        <pc:spChg chg="mod">
          <ac:chgData name="Kashish Barthwal" userId="59bd7aa92bb2712a" providerId="LiveId" clId="{33825235-9697-4EA9-996D-62FA6C4E8039}" dt="2024-03-19T14:44:52.810" v="177" actId="1076"/>
          <ac:spMkLst>
            <pc:docMk/>
            <pc:sldMk cId="1262170514" sldId="293"/>
            <ac:spMk id="3" creationId="{B7DED390-3E8A-19BE-14D3-B64F05990783}"/>
          </ac:spMkLst>
        </pc:spChg>
      </pc:sldChg>
      <pc:sldChg chg="addSp delSp modSp new mod">
        <pc:chgData name="Kashish Barthwal" userId="59bd7aa92bb2712a" providerId="LiveId" clId="{33825235-9697-4EA9-996D-62FA6C4E8039}" dt="2024-03-19T14:53:37.345" v="222" actId="1076"/>
        <pc:sldMkLst>
          <pc:docMk/>
          <pc:sldMk cId="1020514320" sldId="294"/>
        </pc:sldMkLst>
        <pc:spChg chg="del mod">
          <ac:chgData name="Kashish Barthwal" userId="59bd7aa92bb2712a" providerId="LiveId" clId="{33825235-9697-4EA9-996D-62FA6C4E8039}" dt="2024-03-19T14:53:12.764" v="217" actId="478"/>
          <ac:spMkLst>
            <pc:docMk/>
            <pc:sldMk cId="1020514320" sldId="294"/>
            <ac:spMk id="2" creationId="{9E42735C-D7D7-C277-8CA4-2612C19EAD64}"/>
          </ac:spMkLst>
        </pc:spChg>
        <pc:picChg chg="add mod">
          <ac:chgData name="Kashish Barthwal" userId="59bd7aa92bb2712a" providerId="LiveId" clId="{33825235-9697-4EA9-996D-62FA6C4E8039}" dt="2024-03-19T14:53:37.345" v="222" actId="1076"/>
          <ac:picMkLst>
            <pc:docMk/>
            <pc:sldMk cId="1020514320" sldId="294"/>
            <ac:picMk id="5" creationId="{8ECED0AD-22CB-A0EF-970E-7C4B9EAE3F56}"/>
          </ac:picMkLst>
        </pc:picChg>
      </pc:sldChg>
      <pc:sldChg chg="new del">
        <pc:chgData name="Kashish Barthwal" userId="59bd7aa92bb2712a" providerId="LiveId" clId="{33825235-9697-4EA9-996D-62FA6C4E8039}" dt="2024-03-19T14:52:58.752" v="214" actId="47"/>
        <pc:sldMkLst>
          <pc:docMk/>
          <pc:sldMk cId="2169820898" sldId="294"/>
        </pc:sldMkLst>
      </pc:sldChg>
      <pc:sldChg chg="del">
        <pc:chgData name="Kashish Barthwal" userId="59bd7aa92bb2712a" providerId="LiveId" clId="{33825235-9697-4EA9-996D-62FA6C4E8039}" dt="2024-03-19T14:42:08.721" v="0" actId="47"/>
        <pc:sldMkLst>
          <pc:docMk/>
          <pc:sldMk cId="3980785349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556792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TO-DO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5220072" y="3577142"/>
            <a:ext cx="3600399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Kashish Barthwal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2210990495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577142"/>
            <a:ext cx="360039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Tushar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Tkhitoliya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9204CC-F799-7851-2F75-9AFB7CE7B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ED0AD-22CB-A0EF-970E-7C4B9EAE3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2" y="1023087"/>
            <a:ext cx="8568952" cy="54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14320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37FA2-CD84-EEE7-95D0-9B1E2AA1B966}"/>
              </a:ext>
            </a:extLst>
          </p:cNvPr>
          <p:cNvSpPr txBox="1"/>
          <p:nvPr/>
        </p:nvSpPr>
        <p:spPr>
          <a:xfrm>
            <a:off x="539552" y="116632"/>
            <a:ext cx="5976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OUR 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2878A-6349-FB64-2BEC-DD2ADD9E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1124744"/>
            <a:ext cx="5877745" cy="53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439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508" y="1052736"/>
            <a:ext cx="88569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conclusion, the task manager application represents a significant step towards addressing the challenges of task management in today's fast-paced world.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providing a simple yet powerful solution, the application empowers users to take control of their schedules and accomplish tasks more efficiently.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Looking ahead, the project team remains committed to enhancing the application and exploring new opportunities for innovation in task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REFERENCES: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-29320" y="1340768"/>
            <a:ext cx="9036496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Python Documentation: https://www.python.org/doc/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Documentation: https://docs.python.org/3/library/tkinter.html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https://stackoverflow.com/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Tutorialspoint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https://www.tutorialspoint.com/python/index.htm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4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TABLE OF CONTENTS: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56" y="1124744"/>
            <a:ext cx="69127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5436096" cy="838200"/>
          </a:xfrm>
        </p:spPr>
        <p:txBody>
          <a:bodyPr/>
          <a:lstStyle/>
          <a:p>
            <a:r>
              <a:rPr lang="en-US" sz="3600" b="1" u="sng" dirty="0"/>
              <a:t>INTRODUCTION: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" y="980728"/>
            <a:ext cx="8856984" cy="5111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task manager application is designed to assist users in organizing their daily tasks efficiently.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With the increasing complexity of daily schedules, there arises a need for a reliable and user-friendly task management solution.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This application aims to streamline the process of task management, helping users stay organized and focused on their priorities.</a:t>
            </a:r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OVERVIEW: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2" y="896112"/>
            <a:ext cx="8856984" cy="5413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 Task Manager Application is a Python-based software solution aimed at simplifying task organization and enhancing productivity.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Key features include task addition and deletion functionalities, a user-friendly interface, and customization options for enhanced usability.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Developed using Python programming language and </a:t>
            </a:r>
            <a:r>
              <a:rPr lang="en-US" sz="2400" dirty="0" err="1"/>
              <a:t>Tkinter</a:t>
            </a:r>
            <a:r>
              <a:rPr lang="en-US" sz="2400" dirty="0"/>
              <a:t> library for GUI development, ensuring reliability and responsiveness.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Tasks are managed efficiently using Python's built-in data structures, facilitating seamless data handling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412776"/>
            <a:ext cx="8820472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individuals struggle to keep track of their tasks effectively, leading to missed deadlines and increased stress levels.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task management solutions may be overly complicated or lack essential features, making them unsuitable for users' needs.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task manager application addresses these issues by providing a simple yet powerful platform for managing tasks effortlessly.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TECHNICAL DETAILS: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43508" y="1268760"/>
            <a:ext cx="8856984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is developed using Python programming language.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library is utilized for creating the graphical user interface (GUI), offering a seamless user experience.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Tasks are stored and managed using data structures provided by Python, ensuring efficient data handling and retrieval.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1663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KEY FEATURES: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92" y="1196752"/>
            <a:ext cx="9144000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Addition: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easily add new tasks to the list through the intuitive interface.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Deletion: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Unwanted tasks can be removed with a single click, keeping the task list clutter-free.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GUI is designed to be simple and intuitive, allowing users to navigate the application with ease.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PROJECT HIGHLIGHTS: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7681E-9691-86AD-6561-09C61B97F399}"/>
              </a:ext>
            </a:extLst>
          </p:cNvPr>
          <p:cNvSpPr txBox="1"/>
          <p:nvPr/>
        </p:nvSpPr>
        <p:spPr>
          <a:xfrm>
            <a:off x="217624" y="1196752"/>
            <a:ext cx="864096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offers a seamless task management experience, helping users prioritize and organize their tasks effectively.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has been positive, highlighting the simplicity and effectiveness of the application in enhancing productivity.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 and improvements are planned to further enhance the functionality and usability of the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9E4E17-C11A-798F-885E-BE0F11409906}"/>
              </a:ext>
            </a:extLst>
          </p:cNvPr>
          <p:cNvSpPr txBox="1"/>
          <p:nvPr/>
        </p:nvSpPr>
        <p:spPr>
          <a:xfrm>
            <a:off x="611560" y="116632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4C8FA-4DA9-7E81-2BC0-2331AC2D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052736"/>
            <a:ext cx="8424936" cy="53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2356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531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Bubble Sort</vt:lpstr>
      <vt:lpstr>PowerPoint Presentation</vt:lpstr>
      <vt:lpstr>PowerPoint Presentation</vt:lpstr>
      <vt:lpstr>INTRODUCTION:</vt:lpstr>
      <vt:lpstr>OVERVIEW: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Kashish Barthwal</cp:lastModifiedBy>
  <cp:revision>41</cp:revision>
  <dcterms:created xsi:type="dcterms:W3CDTF">2022-12-12T14:14:34Z</dcterms:created>
  <dcterms:modified xsi:type="dcterms:W3CDTF">2024-03-19T15:30:36Z</dcterms:modified>
</cp:coreProperties>
</file>