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7" r:id="rId4"/>
    <p:sldId id="258" r:id="rId5"/>
    <p:sldId id="264" r:id="rId6"/>
    <p:sldId id="263" r:id="rId7"/>
    <p:sldId id="259" r:id="rId8"/>
    <p:sldId id="268" r:id="rId9"/>
    <p:sldId id="261" r:id="rId10"/>
    <p:sldId id="265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1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8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99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1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97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69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56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38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0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1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8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5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5503FD-A7DD-4510-B6BD-27B9C8B80BE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F2EF7-F762-43BD-8834-B863697A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0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BFBF-6F7E-4ECA-AED1-92AB872D2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Project Title</a:t>
            </a:r>
            <a:br>
              <a:rPr lang="en-US" sz="4400" b="1" dirty="0">
                <a:solidFill>
                  <a:srgbClr val="C00000"/>
                </a:solidFill>
              </a:rPr>
            </a:br>
            <a:br>
              <a:rPr lang="en-US" sz="4400" b="1">
                <a:solidFill>
                  <a:srgbClr val="C00000"/>
                </a:solidFill>
              </a:rPr>
            </a:br>
            <a:r>
              <a:rPr lang="en-US" sz="4400" b="1">
                <a:solidFill>
                  <a:srgbClr val="C00000"/>
                </a:solidFill>
              </a:rPr>
              <a:t>11.Report </a:t>
            </a:r>
            <a:r>
              <a:rPr lang="en-US" sz="4400" b="1" dirty="0">
                <a:solidFill>
                  <a:srgbClr val="C00000"/>
                </a:solidFill>
              </a:rPr>
              <a:t>Development using Jasper</a:t>
            </a:r>
            <a:br>
              <a:rPr lang="en-US" sz="4400" b="1" dirty="0">
                <a:solidFill>
                  <a:srgbClr val="C00000"/>
                </a:solidFill>
              </a:rPr>
            </a:b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61EF3-7487-451B-B5C6-A01A3772C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9234" y="3509963"/>
            <a:ext cx="6188765" cy="301010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Group Members:</a:t>
            </a:r>
          </a:p>
          <a:p>
            <a:pPr marL="457200" indent="-457200" algn="l">
              <a:buAutoNum type="arabicParenR"/>
            </a:pPr>
            <a:r>
              <a:rPr lang="en-US" dirty="0">
                <a:solidFill>
                  <a:srgbClr val="C00000"/>
                </a:solidFill>
              </a:rPr>
              <a:t>Abhishek Pal 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(U101115FCS271)</a:t>
            </a:r>
          </a:p>
          <a:p>
            <a:pPr marL="457200" indent="-457200" algn="l">
              <a:buAutoNum type="arabicParenR"/>
            </a:pPr>
            <a:r>
              <a:rPr lang="en-US" dirty="0" err="1">
                <a:solidFill>
                  <a:srgbClr val="C00000"/>
                </a:solidFill>
              </a:rPr>
              <a:t>Abhit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Gahlot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(U101115FCS040)</a:t>
            </a:r>
          </a:p>
          <a:p>
            <a:pPr marL="457200" indent="-457200" algn="l">
              <a:buAutoNum type="arabicParenR"/>
            </a:pPr>
            <a:r>
              <a:rPr lang="en-US" dirty="0">
                <a:solidFill>
                  <a:srgbClr val="C00000"/>
                </a:solidFill>
              </a:rPr>
              <a:t>Chinmaya Kumar Bansal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(U101115FCS077)</a:t>
            </a:r>
          </a:p>
          <a:p>
            <a:pPr marL="457200" indent="-457200" algn="l">
              <a:buAutoNum type="arabicParenR"/>
            </a:pPr>
            <a:r>
              <a:rPr lang="en-US" dirty="0" err="1">
                <a:solidFill>
                  <a:srgbClr val="C00000"/>
                </a:solidFill>
              </a:rPr>
              <a:t>Divya</a:t>
            </a:r>
            <a:r>
              <a:rPr lang="en-US" dirty="0">
                <a:solidFill>
                  <a:srgbClr val="C00000"/>
                </a:solidFill>
              </a:rPr>
              <a:t> Chadha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(U101115FCS196)</a:t>
            </a:r>
          </a:p>
          <a:p>
            <a:pPr marL="457200" indent="-457200" algn="l">
              <a:buAutoNum type="arabicParenR"/>
            </a:pPr>
            <a:r>
              <a:rPr lang="en-US" dirty="0">
                <a:solidFill>
                  <a:srgbClr val="C00000"/>
                </a:solidFill>
              </a:rPr>
              <a:t>Kashish Chaurasia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(U101115FCS107)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2AF10B-6FEF-46C3-AAB2-EC845EEC8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32861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25B3F8-1E9E-4513-8BD3-E5B3F2E2E202}"/>
              </a:ext>
            </a:extLst>
          </p:cNvPr>
          <p:cNvSpPr txBox="1"/>
          <p:nvPr/>
        </p:nvSpPr>
        <p:spPr>
          <a:xfrm>
            <a:off x="6466449" y="610627"/>
            <a:ext cx="5725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42376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F9B8-1025-44EE-ABB5-4270E76D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Technologies To Be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31FD-DAD9-4EB8-914A-D7D02C024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5" y="2140902"/>
            <a:ext cx="42241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Tools</a:t>
            </a:r>
          </a:p>
          <a:p>
            <a:r>
              <a:rPr lang="en-US" sz="4000" dirty="0" err="1"/>
              <a:t>JasperSoft</a:t>
            </a:r>
            <a:r>
              <a:rPr lang="en-US" sz="4000" dirty="0"/>
              <a:t> Studio</a:t>
            </a:r>
          </a:p>
          <a:p>
            <a:r>
              <a:rPr lang="en-US" sz="4000" dirty="0"/>
              <a:t>Oracle SQL Developer</a:t>
            </a:r>
          </a:p>
          <a:p>
            <a:r>
              <a:rPr lang="en-US" sz="4000" dirty="0"/>
              <a:t>Eclipse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6314" y="2413897"/>
            <a:ext cx="48337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HTML/CSS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JSP Servlets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Javascript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272670" y="2413897"/>
            <a:ext cx="3786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JDBC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OJDBC16   (Driver-jar file)</a:t>
            </a:r>
          </a:p>
        </p:txBody>
      </p:sp>
    </p:spTree>
    <p:extLst>
      <p:ext uri="{BB962C8B-B14F-4D97-AF65-F5344CB8AC3E}">
        <p14:creationId xmlns:p14="http://schemas.microsoft.com/office/powerpoint/2010/main" val="33951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3D46-8848-4C62-8F80-EA30021E7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557" y="0"/>
            <a:ext cx="10018713" cy="107768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Work Plan for the next 1 month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FB1B06-DAAC-48FA-B245-B0F54CCB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556" y="1077686"/>
            <a:ext cx="10018713" cy="3124201"/>
          </a:xfrm>
        </p:spPr>
        <p:txBody>
          <a:bodyPr>
            <a:normAutofit/>
          </a:bodyPr>
          <a:lstStyle/>
          <a:p>
            <a:r>
              <a:rPr lang="en-US" sz="4000" dirty="0"/>
              <a:t>Database Handling</a:t>
            </a:r>
          </a:p>
          <a:p>
            <a:r>
              <a:rPr lang="en-US" sz="4000" dirty="0"/>
              <a:t>Back-end with Server connectivity</a:t>
            </a:r>
          </a:p>
          <a:p>
            <a:r>
              <a:rPr lang="en-US" sz="4000" dirty="0"/>
              <a:t>JDBC Connection &amp; Back-end completion</a:t>
            </a:r>
          </a:p>
          <a:p>
            <a:r>
              <a:rPr lang="en-US" sz="4000" dirty="0"/>
              <a:t>Simultaneously working on Jasper…</a:t>
            </a:r>
          </a:p>
        </p:txBody>
      </p:sp>
    </p:spTree>
    <p:extLst>
      <p:ext uri="{BB962C8B-B14F-4D97-AF65-F5344CB8AC3E}">
        <p14:creationId xmlns:p14="http://schemas.microsoft.com/office/powerpoint/2010/main" val="171587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4998" y="2317978"/>
            <a:ext cx="755290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6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014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2C30-D151-4453-A60F-9F46CC93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56A3-2FE0-42D2-BB0D-4C251DB0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/>
              <a:t>The goal of our project is to generate reports of sales data of mobile companies using jasper.</a:t>
            </a:r>
          </a:p>
          <a:p>
            <a:r>
              <a:rPr lang="en-US" sz="3600" dirty="0"/>
              <a:t>The product here will contain various kinds of mobile accessories.</a:t>
            </a:r>
          </a:p>
          <a:p>
            <a:r>
              <a:rPr lang="en-US" sz="3600" dirty="0"/>
              <a:t>From pre-defined options that are present in the GUI, the user will be able to select the data that is required by him/her.</a:t>
            </a:r>
          </a:p>
        </p:txBody>
      </p:sp>
    </p:spTree>
    <p:extLst>
      <p:ext uri="{BB962C8B-B14F-4D97-AF65-F5344CB8AC3E}">
        <p14:creationId xmlns:p14="http://schemas.microsoft.com/office/powerpoint/2010/main" val="148222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2C30-D151-4453-A60F-9F46CC93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Objectives-Jasper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56A3-2FE0-42D2-BB0D-4C251DB0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fetch the data from the database through java code with the processed data and finally generate the report in the desired format.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084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21B9-E970-4E9E-AEFF-6301F271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Background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B935-A677-4DBA-BB6D-27732583F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/>
              <a:t>The problem we are solving is important because it will make the job of finding relevant data very easy.</a:t>
            </a:r>
          </a:p>
          <a:p>
            <a:r>
              <a:rPr lang="en-US" sz="3600" dirty="0"/>
              <a:t>The application we are developing will decrease the time to obtain the required information.</a:t>
            </a:r>
          </a:p>
          <a:p>
            <a:r>
              <a:rPr lang="en-US" sz="3600" dirty="0"/>
              <a:t>Data obtained from these reports will also help in analyzing specific data set that can be used for further research purposes. </a:t>
            </a:r>
          </a:p>
        </p:txBody>
      </p:sp>
    </p:spTree>
    <p:extLst>
      <p:ext uri="{BB962C8B-B14F-4D97-AF65-F5344CB8AC3E}">
        <p14:creationId xmlns:p14="http://schemas.microsoft.com/office/powerpoint/2010/main" val="297117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21B9-E970-4E9E-AEFF-6301F271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Background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B935-A677-4DBA-BB6D-27732583F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/>
              <a:t>The reports generated here can be used by new companies that want to enter a the mobile accessories market.</a:t>
            </a:r>
          </a:p>
          <a:p>
            <a:r>
              <a:rPr lang="en-US" sz="3600" dirty="0"/>
              <a:t>The reports here can be generated for specific states, products and for order type.</a:t>
            </a:r>
          </a:p>
          <a:p>
            <a:r>
              <a:rPr lang="en-US" sz="3600" dirty="0"/>
              <a:t>Therefore the new startup’s will be able to know whether to invest in a new market based on the current competition and demand.</a:t>
            </a:r>
          </a:p>
        </p:txBody>
      </p:sp>
    </p:spTree>
    <p:extLst>
      <p:ext uri="{BB962C8B-B14F-4D97-AF65-F5344CB8AC3E}">
        <p14:creationId xmlns:p14="http://schemas.microsoft.com/office/powerpoint/2010/main" val="159844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21B9-E970-4E9E-AEFF-6301F271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Major Issues to be Tackled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B935-A677-4DBA-BB6D-27732583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7183"/>
            <a:ext cx="10515600" cy="3539780"/>
          </a:xfrm>
        </p:spPr>
        <p:txBody>
          <a:bodyPr>
            <a:normAutofit/>
          </a:bodyPr>
          <a:lstStyle/>
          <a:p>
            <a:r>
              <a:rPr lang="en-US" sz="4000" dirty="0"/>
              <a:t>Large Amount of Data</a:t>
            </a:r>
          </a:p>
          <a:p>
            <a:r>
              <a:rPr lang="en-US" sz="4000" dirty="0"/>
              <a:t>Presenting the raw data in a structured form.</a:t>
            </a:r>
          </a:p>
          <a:p>
            <a:r>
              <a:rPr lang="en-US" sz="4000" dirty="0"/>
              <a:t>The organized data can be used for further research and development.</a:t>
            </a:r>
          </a:p>
        </p:txBody>
      </p:sp>
    </p:spTree>
    <p:extLst>
      <p:ext uri="{BB962C8B-B14F-4D97-AF65-F5344CB8AC3E}">
        <p14:creationId xmlns:p14="http://schemas.microsoft.com/office/powerpoint/2010/main" val="25374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34ED-C0BA-4197-BC99-7FBD40A2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Work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27BDA-5019-49FE-8572-322A4E88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dirty="0"/>
              <a:t>The data has been collected for the sales of various mobile accessories of different companies.</a:t>
            </a:r>
          </a:p>
          <a:p>
            <a:r>
              <a:rPr lang="en-US" sz="4000" dirty="0"/>
              <a:t>The Front End that is the GUI is ready.</a:t>
            </a:r>
          </a:p>
          <a:p>
            <a:r>
              <a:rPr lang="en-US" sz="4000" dirty="0"/>
              <a:t>Through the GUI, the user will be able to select his preferences regarding the data required by him/her.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3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13B7A0B1-2C48-441E-87DF-DC7FD93795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191145"/>
              </p:ext>
            </p:extLst>
          </p:nvPr>
        </p:nvGraphicFramePr>
        <p:xfrm>
          <a:off x="224684" y="407504"/>
          <a:ext cx="11499852" cy="589688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749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156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Members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Responsibilities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0998"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  <a:p>
                      <a:pPr algn="ctr"/>
                      <a:endParaRPr lang="en-US" sz="2700" dirty="0"/>
                    </a:p>
                    <a:p>
                      <a:pPr algn="ctr"/>
                      <a:r>
                        <a:rPr lang="en-US" sz="2700" dirty="0" err="1"/>
                        <a:t>Divya</a:t>
                      </a:r>
                      <a:r>
                        <a:rPr lang="en-US" sz="2700" dirty="0"/>
                        <a:t> &amp; </a:t>
                      </a:r>
                      <a:r>
                        <a:rPr lang="en-US" sz="2700" dirty="0" err="1"/>
                        <a:t>Kashish</a:t>
                      </a:r>
                      <a:endParaRPr lang="en-US" sz="2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2000" baseline="0" dirty="0"/>
                    </a:p>
                    <a:p>
                      <a:pPr algn="ctr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2000" baseline="0" dirty="0"/>
                        <a:t>Collecting and creating data set </a:t>
                      </a:r>
                    </a:p>
                    <a:p>
                      <a:pPr algn="ctr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2000" baseline="0" dirty="0"/>
                        <a:t>Connecting </a:t>
                      </a:r>
                      <a:r>
                        <a:rPr lang="en-US" sz="2000" baseline="0" dirty="0" err="1"/>
                        <a:t>jaspersoft</a:t>
                      </a:r>
                      <a:r>
                        <a:rPr lang="en-US" sz="2000" baseline="0" dirty="0"/>
                        <a:t> Studio with Oracle Database</a:t>
                      </a:r>
                    </a:p>
                    <a:p>
                      <a:pPr algn="ctr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2000" baseline="0" dirty="0"/>
                        <a:t>Designing the UI of our Product with the use of HTML/CSS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en-US" sz="2000" baseline="0" dirty="0"/>
                    </a:p>
                    <a:p>
                      <a:pPr algn="ctr">
                        <a:buFont typeface="Arial" pitchFamily="34" charset="0"/>
                        <a:buChar char="•"/>
                      </a:pPr>
                      <a:endParaRPr lang="en-US" sz="2000" baseline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3379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err="1"/>
                        <a:t>Chinmaya</a:t>
                      </a:r>
                      <a:endParaRPr lang="en-US" sz="2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Designing the UI of our Product with the use of HTML/CSS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6894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err="1"/>
                        <a:t>Abhit</a:t>
                      </a:r>
                      <a:r>
                        <a:rPr lang="en-US" sz="2700" dirty="0"/>
                        <a:t> &amp; </a:t>
                      </a:r>
                      <a:r>
                        <a:rPr lang="en-US" sz="2700" dirty="0" err="1"/>
                        <a:t>Abhishek</a:t>
                      </a:r>
                      <a:endParaRPr lang="en-US" sz="2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Helped in UI development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02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F9B8-1025-44EE-ABB5-4270E76D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Technologies Used Till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31FD-DAD9-4EB8-914A-D7D02C024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431"/>
            <a:ext cx="422413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/>
              <a:t>Tools</a:t>
            </a:r>
          </a:p>
          <a:p>
            <a:r>
              <a:rPr lang="en-US" sz="4000" dirty="0"/>
              <a:t>TextPad8</a:t>
            </a:r>
          </a:p>
          <a:p>
            <a:r>
              <a:rPr lang="en-US" sz="4000" dirty="0"/>
              <a:t>Eclipse</a:t>
            </a:r>
          </a:p>
          <a:p>
            <a:r>
              <a:rPr lang="en-US" sz="4000" dirty="0"/>
              <a:t>Microsoft Excel</a:t>
            </a:r>
          </a:p>
          <a:p>
            <a:r>
              <a:rPr lang="en-US" sz="4000" dirty="0"/>
              <a:t>Tomcat8</a:t>
            </a:r>
          </a:p>
          <a:p>
            <a:r>
              <a:rPr lang="en-US" sz="4000" dirty="0"/>
              <a:t>HTML/CSS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42988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158</TotalTime>
  <Words>430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</vt:lpstr>
      <vt:lpstr>Project Title  11.Report Development using Jasper </vt:lpstr>
      <vt:lpstr>Objectives</vt:lpstr>
      <vt:lpstr>Objectives-Jasper</vt:lpstr>
      <vt:lpstr>Background </vt:lpstr>
      <vt:lpstr>Background </vt:lpstr>
      <vt:lpstr>Major Issues to be Tackled</vt:lpstr>
      <vt:lpstr>Work Done So Far</vt:lpstr>
      <vt:lpstr>PowerPoint Presentation</vt:lpstr>
      <vt:lpstr>Technologies Used Till Now</vt:lpstr>
      <vt:lpstr>Technologies To Be Used </vt:lpstr>
      <vt:lpstr>Work Plan for the next 1 month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Prosenjit Gupta</dc:creator>
  <cp:lastModifiedBy>kashish chaurasia</cp:lastModifiedBy>
  <cp:revision>23</cp:revision>
  <dcterms:created xsi:type="dcterms:W3CDTF">2017-08-31T06:03:00Z</dcterms:created>
  <dcterms:modified xsi:type="dcterms:W3CDTF">2018-04-30T04:40:28Z</dcterms:modified>
</cp:coreProperties>
</file>