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7" r:id="rId5"/>
    <p:sldId id="268" r:id="rId6"/>
    <p:sldId id="262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>
        <p:scale>
          <a:sx n="66" d="100"/>
          <a:sy n="66" d="100"/>
        </p:scale>
        <p:origin x="4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417B1-7CD7-4CA6-A7C9-30968195F0D8}" type="doc">
      <dgm:prSet loTypeId="urn:microsoft.com/office/officeart/2008/layout/LinedList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4D415141-A63D-4B46-95F5-663F4EA61B40}">
      <dgm:prSet/>
      <dgm:spPr/>
      <dgm:t>
        <a:bodyPr/>
        <a:lstStyle/>
        <a:p>
          <a:r>
            <a:rPr lang="en-US" baseline="0" dirty="0"/>
            <a:t>1.Name of Project.</a:t>
          </a:r>
          <a:endParaRPr lang="en-US" dirty="0"/>
        </a:p>
      </dgm:t>
    </dgm:pt>
    <dgm:pt modelId="{F209515F-43FD-43A4-8C4A-FF9454780A48}" type="parTrans" cxnId="{F344B24E-52A4-4950-B897-FF603942E135}">
      <dgm:prSet/>
      <dgm:spPr/>
      <dgm:t>
        <a:bodyPr/>
        <a:lstStyle/>
        <a:p>
          <a:endParaRPr lang="en-US"/>
        </a:p>
      </dgm:t>
    </dgm:pt>
    <dgm:pt modelId="{D84DA237-AB7C-4744-ACF9-EA6F52802C0E}" type="sibTrans" cxnId="{F344B24E-52A4-4950-B897-FF603942E135}">
      <dgm:prSet/>
      <dgm:spPr/>
      <dgm:t>
        <a:bodyPr/>
        <a:lstStyle/>
        <a:p>
          <a:endParaRPr lang="en-US"/>
        </a:p>
      </dgm:t>
    </dgm:pt>
    <dgm:pt modelId="{DA69B6C3-52D1-4EA0-BC02-D2BC8CD512A1}">
      <dgm:prSet/>
      <dgm:spPr/>
      <dgm:t>
        <a:bodyPr/>
        <a:lstStyle/>
        <a:p>
          <a:r>
            <a:rPr lang="en-US" baseline="0" dirty="0"/>
            <a:t>2.Project Description.</a:t>
          </a:r>
          <a:endParaRPr lang="en-US" dirty="0"/>
        </a:p>
      </dgm:t>
    </dgm:pt>
    <dgm:pt modelId="{64393665-921E-4941-8244-4D7344691CA8}" type="parTrans" cxnId="{9B9E8868-978B-4CF2-8B62-2990388515E2}">
      <dgm:prSet/>
      <dgm:spPr/>
      <dgm:t>
        <a:bodyPr/>
        <a:lstStyle/>
        <a:p>
          <a:endParaRPr lang="en-US"/>
        </a:p>
      </dgm:t>
    </dgm:pt>
    <dgm:pt modelId="{306F5D3F-914C-4D7C-BB6D-4EDF8A312CDD}" type="sibTrans" cxnId="{9B9E8868-978B-4CF2-8B62-2990388515E2}">
      <dgm:prSet/>
      <dgm:spPr/>
      <dgm:t>
        <a:bodyPr/>
        <a:lstStyle/>
        <a:p>
          <a:endParaRPr lang="en-US"/>
        </a:p>
      </dgm:t>
    </dgm:pt>
    <dgm:pt modelId="{9D03CB70-6F4A-40E2-BF1E-E1F21917DB6F}">
      <dgm:prSet/>
      <dgm:spPr/>
      <dgm:t>
        <a:bodyPr/>
        <a:lstStyle/>
        <a:p>
          <a:r>
            <a:rPr lang="en-US" baseline="0" dirty="0"/>
            <a:t>3.Project Scope.</a:t>
          </a:r>
          <a:endParaRPr lang="en-US" dirty="0"/>
        </a:p>
      </dgm:t>
    </dgm:pt>
    <dgm:pt modelId="{B0F1158B-E5C7-4FF0-A5D1-3D5977E9DB5D}" type="parTrans" cxnId="{D4C5F38C-E9F5-4405-8B20-73FA568EAA4A}">
      <dgm:prSet/>
      <dgm:spPr/>
      <dgm:t>
        <a:bodyPr/>
        <a:lstStyle/>
        <a:p>
          <a:endParaRPr lang="en-US"/>
        </a:p>
      </dgm:t>
    </dgm:pt>
    <dgm:pt modelId="{B27EC4E3-3412-4E48-A94E-2CEE622D75A4}" type="sibTrans" cxnId="{D4C5F38C-E9F5-4405-8B20-73FA568EAA4A}">
      <dgm:prSet/>
      <dgm:spPr/>
      <dgm:t>
        <a:bodyPr/>
        <a:lstStyle/>
        <a:p>
          <a:endParaRPr lang="en-US"/>
        </a:p>
      </dgm:t>
    </dgm:pt>
    <dgm:pt modelId="{7F548CA8-EDF4-4E53-8E88-DFBC2DDC0877}">
      <dgm:prSet/>
      <dgm:spPr/>
      <dgm:t>
        <a:bodyPr/>
        <a:lstStyle/>
        <a:p>
          <a:r>
            <a:rPr lang="en-US" baseline="0" dirty="0"/>
            <a:t>4.Project Team Detail with Roles and Responsibility.</a:t>
          </a:r>
          <a:endParaRPr lang="en-US" dirty="0"/>
        </a:p>
      </dgm:t>
    </dgm:pt>
    <dgm:pt modelId="{2B4EE5B8-69B1-43A0-808A-B506244D8BCD}" type="parTrans" cxnId="{DC272D6F-8833-4C42-8561-6C2295708071}">
      <dgm:prSet/>
      <dgm:spPr/>
      <dgm:t>
        <a:bodyPr/>
        <a:lstStyle/>
        <a:p>
          <a:endParaRPr lang="en-US"/>
        </a:p>
      </dgm:t>
    </dgm:pt>
    <dgm:pt modelId="{23C0067D-99C8-4F78-B54E-8A1278EC5FD4}" type="sibTrans" cxnId="{DC272D6F-8833-4C42-8561-6C2295708071}">
      <dgm:prSet/>
      <dgm:spPr/>
      <dgm:t>
        <a:bodyPr/>
        <a:lstStyle/>
        <a:p>
          <a:endParaRPr lang="en-US"/>
        </a:p>
      </dgm:t>
    </dgm:pt>
    <dgm:pt modelId="{ED860105-216F-45DF-ADB8-2014FAEAECEE}">
      <dgm:prSet/>
      <dgm:spPr/>
      <dgm:t>
        <a:bodyPr/>
        <a:lstStyle/>
        <a:p>
          <a:r>
            <a:rPr lang="en-US" baseline="0" dirty="0"/>
            <a:t>5.Technical detail of project.</a:t>
          </a:r>
          <a:endParaRPr lang="en-US" dirty="0"/>
        </a:p>
      </dgm:t>
    </dgm:pt>
    <dgm:pt modelId="{42EC857F-60E8-42FF-98FD-36D7A83FF3D7}" type="parTrans" cxnId="{E033D843-9406-448F-92D9-89C77560B871}">
      <dgm:prSet/>
      <dgm:spPr/>
      <dgm:t>
        <a:bodyPr/>
        <a:lstStyle/>
        <a:p>
          <a:endParaRPr lang="en-US"/>
        </a:p>
      </dgm:t>
    </dgm:pt>
    <dgm:pt modelId="{DC193549-9F1B-4095-9DFA-5AAE6AAA8F28}" type="sibTrans" cxnId="{E033D843-9406-448F-92D9-89C77560B871}">
      <dgm:prSet/>
      <dgm:spPr/>
      <dgm:t>
        <a:bodyPr/>
        <a:lstStyle/>
        <a:p>
          <a:endParaRPr lang="en-US"/>
        </a:p>
      </dgm:t>
    </dgm:pt>
    <dgm:pt modelId="{040A69BA-6F1B-48B3-9AA5-B2E16981F8B5}">
      <dgm:prSet/>
      <dgm:spPr/>
      <dgm:t>
        <a:bodyPr/>
        <a:lstStyle/>
        <a:p>
          <a:r>
            <a:rPr lang="en-US" baseline="0" dirty="0"/>
            <a:t>     a. Language to be used for project.</a:t>
          </a:r>
          <a:endParaRPr lang="en-US" dirty="0"/>
        </a:p>
      </dgm:t>
    </dgm:pt>
    <dgm:pt modelId="{DA555932-FD73-4707-9345-4D9513B05AB7}" type="parTrans" cxnId="{AECA32EB-D797-4E57-BEBD-5F08146520C3}">
      <dgm:prSet/>
      <dgm:spPr/>
      <dgm:t>
        <a:bodyPr/>
        <a:lstStyle/>
        <a:p>
          <a:endParaRPr lang="en-US"/>
        </a:p>
      </dgm:t>
    </dgm:pt>
    <dgm:pt modelId="{E8006B53-D334-4F6C-ACCA-CFC5AA4F4664}" type="sibTrans" cxnId="{AECA32EB-D797-4E57-BEBD-5F08146520C3}">
      <dgm:prSet/>
      <dgm:spPr/>
      <dgm:t>
        <a:bodyPr/>
        <a:lstStyle/>
        <a:p>
          <a:endParaRPr lang="en-US"/>
        </a:p>
      </dgm:t>
    </dgm:pt>
    <dgm:pt modelId="{73105549-61DA-4308-BF51-96BDFB3E3BD8}">
      <dgm:prSet/>
      <dgm:spPr/>
      <dgm:t>
        <a:bodyPr/>
        <a:lstStyle/>
        <a:p>
          <a:r>
            <a:rPr lang="en-US" baseline="0" dirty="0"/>
            <a:t>     b. Database to be used for the project.</a:t>
          </a:r>
          <a:endParaRPr lang="en-US" dirty="0"/>
        </a:p>
      </dgm:t>
    </dgm:pt>
    <dgm:pt modelId="{860F2E75-6B83-49A3-ACD5-D496D03D3D57}" type="parTrans" cxnId="{F952D683-EF49-4C2B-BC60-3C00F40150D3}">
      <dgm:prSet/>
      <dgm:spPr/>
      <dgm:t>
        <a:bodyPr/>
        <a:lstStyle/>
        <a:p>
          <a:endParaRPr lang="en-US"/>
        </a:p>
      </dgm:t>
    </dgm:pt>
    <dgm:pt modelId="{76800DEE-533D-4299-B3D0-303698F1D39E}" type="sibTrans" cxnId="{F952D683-EF49-4C2B-BC60-3C00F40150D3}">
      <dgm:prSet/>
      <dgm:spPr/>
      <dgm:t>
        <a:bodyPr/>
        <a:lstStyle/>
        <a:p>
          <a:endParaRPr lang="en-US"/>
        </a:p>
      </dgm:t>
    </dgm:pt>
    <dgm:pt modelId="{B8E5733D-D6DA-4F71-B676-2D125A67EFF7}">
      <dgm:prSet/>
      <dgm:spPr/>
      <dgm:t>
        <a:bodyPr/>
        <a:lstStyle/>
        <a:p>
          <a:r>
            <a:rPr lang="en-US" baseline="0" dirty="0"/>
            <a:t>     c. Third party API Detail.</a:t>
          </a:r>
          <a:endParaRPr lang="en-US" dirty="0"/>
        </a:p>
      </dgm:t>
    </dgm:pt>
    <dgm:pt modelId="{A0437D97-3DD0-4A6A-AD2B-92A236EEA727}" type="parTrans" cxnId="{551DF7E0-7CBE-415D-9D2E-58804D973FF1}">
      <dgm:prSet/>
      <dgm:spPr/>
      <dgm:t>
        <a:bodyPr/>
        <a:lstStyle/>
        <a:p>
          <a:endParaRPr lang="en-US"/>
        </a:p>
      </dgm:t>
    </dgm:pt>
    <dgm:pt modelId="{B8760FF8-51B0-4905-BBF6-2BE4F35A2B90}" type="sibTrans" cxnId="{551DF7E0-7CBE-415D-9D2E-58804D973FF1}">
      <dgm:prSet/>
      <dgm:spPr/>
      <dgm:t>
        <a:bodyPr/>
        <a:lstStyle/>
        <a:p>
          <a:endParaRPr lang="en-US"/>
        </a:p>
      </dgm:t>
    </dgm:pt>
    <dgm:pt modelId="{013BBD24-A154-40F2-863E-B06FB30105B5}">
      <dgm:prSet/>
      <dgm:spPr/>
      <dgm:t>
        <a:bodyPr/>
        <a:lstStyle/>
        <a:p>
          <a:r>
            <a:rPr lang="en-US" baseline="0" dirty="0"/>
            <a:t>     d. Tools to be used. </a:t>
          </a:r>
          <a:endParaRPr lang="en-US" dirty="0"/>
        </a:p>
      </dgm:t>
    </dgm:pt>
    <dgm:pt modelId="{9AA37E38-8E19-4CC2-861C-014FF244363D}" type="parTrans" cxnId="{5EEA604F-29F5-43E2-8EC9-0B68986BB71B}">
      <dgm:prSet/>
      <dgm:spPr/>
      <dgm:t>
        <a:bodyPr/>
        <a:lstStyle/>
        <a:p>
          <a:endParaRPr lang="en-US"/>
        </a:p>
      </dgm:t>
    </dgm:pt>
    <dgm:pt modelId="{B63B1D73-8775-4833-A6D2-4118733048FC}" type="sibTrans" cxnId="{5EEA604F-29F5-43E2-8EC9-0B68986BB71B}">
      <dgm:prSet/>
      <dgm:spPr/>
      <dgm:t>
        <a:bodyPr/>
        <a:lstStyle/>
        <a:p>
          <a:endParaRPr lang="en-US"/>
        </a:p>
      </dgm:t>
    </dgm:pt>
    <dgm:pt modelId="{67402A33-E7E1-47EA-B628-CB0BC56D9AD0}">
      <dgm:prSet/>
      <dgm:spPr/>
      <dgm:t>
        <a:bodyPr/>
        <a:lstStyle/>
        <a:p>
          <a:r>
            <a:rPr lang="en-US" baseline="0" dirty="0"/>
            <a:t>6.Next deliverable.</a:t>
          </a:r>
          <a:endParaRPr lang="en-US" dirty="0"/>
        </a:p>
      </dgm:t>
    </dgm:pt>
    <dgm:pt modelId="{C6CC7034-D3D6-4B6F-8E6D-3BE820D9453F}" type="parTrans" cxnId="{E6926001-76C1-41AC-A60A-19BD35830635}">
      <dgm:prSet/>
      <dgm:spPr/>
      <dgm:t>
        <a:bodyPr/>
        <a:lstStyle/>
        <a:p>
          <a:endParaRPr lang="en-US"/>
        </a:p>
      </dgm:t>
    </dgm:pt>
    <dgm:pt modelId="{3B194117-7184-4476-9242-90FDDAD07CEB}" type="sibTrans" cxnId="{E6926001-76C1-41AC-A60A-19BD35830635}">
      <dgm:prSet/>
      <dgm:spPr/>
      <dgm:t>
        <a:bodyPr/>
        <a:lstStyle/>
        <a:p>
          <a:endParaRPr lang="en-US"/>
        </a:p>
      </dgm:t>
    </dgm:pt>
    <dgm:pt modelId="{3C841002-2BEC-4BE8-BC64-1F0B0495AC74}" type="pres">
      <dgm:prSet presAssocID="{0AB417B1-7CD7-4CA6-A7C9-30968195F0D8}" presName="vert0" presStyleCnt="0">
        <dgm:presLayoutVars>
          <dgm:dir/>
          <dgm:animOne val="branch"/>
          <dgm:animLvl val="lvl"/>
        </dgm:presLayoutVars>
      </dgm:prSet>
      <dgm:spPr/>
    </dgm:pt>
    <dgm:pt modelId="{4E1678AC-0433-42A4-B778-DBCFB4F72C0F}" type="pres">
      <dgm:prSet presAssocID="{4D415141-A63D-4B46-95F5-663F4EA61B40}" presName="thickLine" presStyleLbl="alignNode1" presStyleIdx="0" presStyleCnt="10"/>
      <dgm:spPr/>
    </dgm:pt>
    <dgm:pt modelId="{712E98A9-AFA2-41D4-8ABF-3389E6DC9EDE}" type="pres">
      <dgm:prSet presAssocID="{4D415141-A63D-4B46-95F5-663F4EA61B40}" presName="horz1" presStyleCnt="0"/>
      <dgm:spPr/>
    </dgm:pt>
    <dgm:pt modelId="{90F41B7B-429F-448D-B0BE-D72CB16E95DF}" type="pres">
      <dgm:prSet presAssocID="{4D415141-A63D-4B46-95F5-663F4EA61B40}" presName="tx1" presStyleLbl="revTx" presStyleIdx="0" presStyleCnt="10"/>
      <dgm:spPr/>
    </dgm:pt>
    <dgm:pt modelId="{6931018C-DA4D-4530-83ED-BCC3C1106716}" type="pres">
      <dgm:prSet presAssocID="{4D415141-A63D-4B46-95F5-663F4EA61B40}" presName="vert1" presStyleCnt="0"/>
      <dgm:spPr/>
    </dgm:pt>
    <dgm:pt modelId="{72353F26-E016-49B8-8D2E-957387FAE9E8}" type="pres">
      <dgm:prSet presAssocID="{DA69B6C3-52D1-4EA0-BC02-D2BC8CD512A1}" presName="thickLine" presStyleLbl="alignNode1" presStyleIdx="1" presStyleCnt="10"/>
      <dgm:spPr/>
    </dgm:pt>
    <dgm:pt modelId="{FA804212-6595-4756-BDB0-801D0E7B1E40}" type="pres">
      <dgm:prSet presAssocID="{DA69B6C3-52D1-4EA0-BC02-D2BC8CD512A1}" presName="horz1" presStyleCnt="0"/>
      <dgm:spPr/>
    </dgm:pt>
    <dgm:pt modelId="{C30BB9BD-5961-464E-B457-C63827934ED8}" type="pres">
      <dgm:prSet presAssocID="{DA69B6C3-52D1-4EA0-BC02-D2BC8CD512A1}" presName="tx1" presStyleLbl="revTx" presStyleIdx="1" presStyleCnt="10"/>
      <dgm:spPr/>
    </dgm:pt>
    <dgm:pt modelId="{2D8585A5-EA19-4559-A803-E4DEFE5D6FFB}" type="pres">
      <dgm:prSet presAssocID="{DA69B6C3-52D1-4EA0-BC02-D2BC8CD512A1}" presName="vert1" presStyleCnt="0"/>
      <dgm:spPr/>
    </dgm:pt>
    <dgm:pt modelId="{E2D25AC3-610A-4E97-93E9-69F4047A68BF}" type="pres">
      <dgm:prSet presAssocID="{9D03CB70-6F4A-40E2-BF1E-E1F21917DB6F}" presName="thickLine" presStyleLbl="alignNode1" presStyleIdx="2" presStyleCnt="10"/>
      <dgm:spPr/>
    </dgm:pt>
    <dgm:pt modelId="{1A120A3B-E025-42FA-8623-75C975C3E56E}" type="pres">
      <dgm:prSet presAssocID="{9D03CB70-6F4A-40E2-BF1E-E1F21917DB6F}" presName="horz1" presStyleCnt="0"/>
      <dgm:spPr/>
    </dgm:pt>
    <dgm:pt modelId="{F67688B8-39BC-4D5F-9E13-6365BA80E1A0}" type="pres">
      <dgm:prSet presAssocID="{9D03CB70-6F4A-40E2-BF1E-E1F21917DB6F}" presName="tx1" presStyleLbl="revTx" presStyleIdx="2" presStyleCnt="10"/>
      <dgm:spPr/>
    </dgm:pt>
    <dgm:pt modelId="{6A9A89F2-FA1E-462F-844F-43C9614D88BE}" type="pres">
      <dgm:prSet presAssocID="{9D03CB70-6F4A-40E2-BF1E-E1F21917DB6F}" presName="vert1" presStyleCnt="0"/>
      <dgm:spPr/>
    </dgm:pt>
    <dgm:pt modelId="{EE99A818-6DDC-44CB-8325-8C338E26AE4A}" type="pres">
      <dgm:prSet presAssocID="{7F548CA8-EDF4-4E53-8E88-DFBC2DDC0877}" presName="thickLine" presStyleLbl="alignNode1" presStyleIdx="3" presStyleCnt="10"/>
      <dgm:spPr/>
    </dgm:pt>
    <dgm:pt modelId="{4D34584E-E58A-4D2A-8C28-D7D7BE072324}" type="pres">
      <dgm:prSet presAssocID="{7F548CA8-EDF4-4E53-8E88-DFBC2DDC0877}" presName="horz1" presStyleCnt="0"/>
      <dgm:spPr/>
    </dgm:pt>
    <dgm:pt modelId="{44A79721-D25A-4B23-82A6-802A302EA289}" type="pres">
      <dgm:prSet presAssocID="{7F548CA8-EDF4-4E53-8E88-DFBC2DDC0877}" presName="tx1" presStyleLbl="revTx" presStyleIdx="3" presStyleCnt="10"/>
      <dgm:spPr/>
    </dgm:pt>
    <dgm:pt modelId="{20DFCEC9-576E-4BB8-901C-376929B10401}" type="pres">
      <dgm:prSet presAssocID="{7F548CA8-EDF4-4E53-8E88-DFBC2DDC0877}" presName="vert1" presStyleCnt="0"/>
      <dgm:spPr/>
    </dgm:pt>
    <dgm:pt modelId="{16C31834-5DA2-4214-A2CE-CEA30943C3E8}" type="pres">
      <dgm:prSet presAssocID="{ED860105-216F-45DF-ADB8-2014FAEAECEE}" presName="thickLine" presStyleLbl="alignNode1" presStyleIdx="4" presStyleCnt="10"/>
      <dgm:spPr/>
    </dgm:pt>
    <dgm:pt modelId="{B4702690-08DB-4B83-9CE4-13A68CF67D01}" type="pres">
      <dgm:prSet presAssocID="{ED860105-216F-45DF-ADB8-2014FAEAECEE}" presName="horz1" presStyleCnt="0"/>
      <dgm:spPr/>
    </dgm:pt>
    <dgm:pt modelId="{1A55A6BB-D06A-4313-AE67-CF0A2A472033}" type="pres">
      <dgm:prSet presAssocID="{ED860105-216F-45DF-ADB8-2014FAEAECEE}" presName="tx1" presStyleLbl="revTx" presStyleIdx="4" presStyleCnt="10"/>
      <dgm:spPr/>
    </dgm:pt>
    <dgm:pt modelId="{B413F6BF-1717-43CA-8B79-11BEC0BCAEA5}" type="pres">
      <dgm:prSet presAssocID="{ED860105-216F-45DF-ADB8-2014FAEAECEE}" presName="vert1" presStyleCnt="0"/>
      <dgm:spPr/>
    </dgm:pt>
    <dgm:pt modelId="{B1E6BFED-AA67-4E70-B02D-CF271113B3AC}" type="pres">
      <dgm:prSet presAssocID="{040A69BA-6F1B-48B3-9AA5-B2E16981F8B5}" presName="thickLine" presStyleLbl="alignNode1" presStyleIdx="5" presStyleCnt="10"/>
      <dgm:spPr/>
    </dgm:pt>
    <dgm:pt modelId="{5F15DE11-6427-41BF-80CD-85CABBDE3B42}" type="pres">
      <dgm:prSet presAssocID="{040A69BA-6F1B-48B3-9AA5-B2E16981F8B5}" presName="horz1" presStyleCnt="0"/>
      <dgm:spPr/>
    </dgm:pt>
    <dgm:pt modelId="{BB0BA02C-2636-4AE7-80D2-3345C432BE73}" type="pres">
      <dgm:prSet presAssocID="{040A69BA-6F1B-48B3-9AA5-B2E16981F8B5}" presName="tx1" presStyleLbl="revTx" presStyleIdx="5" presStyleCnt="10"/>
      <dgm:spPr/>
    </dgm:pt>
    <dgm:pt modelId="{BBD3667A-9814-441F-B99D-F427F32DF34C}" type="pres">
      <dgm:prSet presAssocID="{040A69BA-6F1B-48B3-9AA5-B2E16981F8B5}" presName="vert1" presStyleCnt="0"/>
      <dgm:spPr/>
    </dgm:pt>
    <dgm:pt modelId="{07A63E4D-FBA9-442A-8818-3128444F914E}" type="pres">
      <dgm:prSet presAssocID="{73105549-61DA-4308-BF51-96BDFB3E3BD8}" presName="thickLine" presStyleLbl="alignNode1" presStyleIdx="6" presStyleCnt="10"/>
      <dgm:spPr/>
    </dgm:pt>
    <dgm:pt modelId="{1FE82A2D-1C74-43A6-ACFD-FB41F6E6B431}" type="pres">
      <dgm:prSet presAssocID="{73105549-61DA-4308-BF51-96BDFB3E3BD8}" presName="horz1" presStyleCnt="0"/>
      <dgm:spPr/>
    </dgm:pt>
    <dgm:pt modelId="{841B22C0-540E-49F5-B2B0-3AA124F32ECC}" type="pres">
      <dgm:prSet presAssocID="{73105549-61DA-4308-BF51-96BDFB3E3BD8}" presName="tx1" presStyleLbl="revTx" presStyleIdx="6" presStyleCnt="10"/>
      <dgm:spPr/>
    </dgm:pt>
    <dgm:pt modelId="{DD029C21-5CE1-4B1C-BC09-66A28D587EB1}" type="pres">
      <dgm:prSet presAssocID="{73105549-61DA-4308-BF51-96BDFB3E3BD8}" presName="vert1" presStyleCnt="0"/>
      <dgm:spPr/>
    </dgm:pt>
    <dgm:pt modelId="{63FDD0C0-B862-4E23-9EB4-065AAC010A79}" type="pres">
      <dgm:prSet presAssocID="{B8E5733D-D6DA-4F71-B676-2D125A67EFF7}" presName="thickLine" presStyleLbl="alignNode1" presStyleIdx="7" presStyleCnt="10"/>
      <dgm:spPr/>
    </dgm:pt>
    <dgm:pt modelId="{D764FF10-1353-499C-9BBB-C9563B2AB984}" type="pres">
      <dgm:prSet presAssocID="{B8E5733D-D6DA-4F71-B676-2D125A67EFF7}" presName="horz1" presStyleCnt="0"/>
      <dgm:spPr/>
    </dgm:pt>
    <dgm:pt modelId="{D3F65C44-0ED9-4BE1-A0DB-577840E9C8CA}" type="pres">
      <dgm:prSet presAssocID="{B8E5733D-D6DA-4F71-B676-2D125A67EFF7}" presName="tx1" presStyleLbl="revTx" presStyleIdx="7" presStyleCnt="10"/>
      <dgm:spPr/>
    </dgm:pt>
    <dgm:pt modelId="{0709DB00-A320-49A8-8822-36EA18A2E2BA}" type="pres">
      <dgm:prSet presAssocID="{B8E5733D-D6DA-4F71-B676-2D125A67EFF7}" presName="vert1" presStyleCnt="0"/>
      <dgm:spPr/>
    </dgm:pt>
    <dgm:pt modelId="{B7D6A293-00EF-4FDA-9587-8FB42C56EA15}" type="pres">
      <dgm:prSet presAssocID="{013BBD24-A154-40F2-863E-B06FB30105B5}" presName="thickLine" presStyleLbl="alignNode1" presStyleIdx="8" presStyleCnt="10"/>
      <dgm:spPr/>
    </dgm:pt>
    <dgm:pt modelId="{BE078383-BAC3-4206-A56E-5E91EE75EF7C}" type="pres">
      <dgm:prSet presAssocID="{013BBD24-A154-40F2-863E-B06FB30105B5}" presName="horz1" presStyleCnt="0"/>
      <dgm:spPr/>
    </dgm:pt>
    <dgm:pt modelId="{DB5F003F-C776-44CC-8125-AD2B28B224BF}" type="pres">
      <dgm:prSet presAssocID="{013BBD24-A154-40F2-863E-B06FB30105B5}" presName="tx1" presStyleLbl="revTx" presStyleIdx="8" presStyleCnt="10"/>
      <dgm:spPr/>
    </dgm:pt>
    <dgm:pt modelId="{6AC9941C-294B-458C-B1AA-903CE7EE39FD}" type="pres">
      <dgm:prSet presAssocID="{013BBD24-A154-40F2-863E-B06FB30105B5}" presName="vert1" presStyleCnt="0"/>
      <dgm:spPr/>
    </dgm:pt>
    <dgm:pt modelId="{6EAA1F94-4DE9-40E9-9D5E-EE73A3C33C48}" type="pres">
      <dgm:prSet presAssocID="{67402A33-E7E1-47EA-B628-CB0BC56D9AD0}" presName="thickLine" presStyleLbl="alignNode1" presStyleIdx="9" presStyleCnt="10"/>
      <dgm:spPr/>
    </dgm:pt>
    <dgm:pt modelId="{3226382E-FD89-4C8C-B65B-524B0AA3CE0E}" type="pres">
      <dgm:prSet presAssocID="{67402A33-E7E1-47EA-B628-CB0BC56D9AD0}" presName="horz1" presStyleCnt="0"/>
      <dgm:spPr/>
    </dgm:pt>
    <dgm:pt modelId="{B09C7DF3-3A60-4021-9851-056413B377AE}" type="pres">
      <dgm:prSet presAssocID="{67402A33-E7E1-47EA-B628-CB0BC56D9AD0}" presName="tx1" presStyleLbl="revTx" presStyleIdx="9" presStyleCnt="10"/>
      <dgm:spPr/>
    </dgm:pt>
    <dgm:pt modelId="{CDE932D1-A83E-4581-92DE-24865879F398}" type="pres">
      <dgm:prSet presAssocID="{67402A33-E7E1-47EA-B628-CB0BC56D9AD0}" presName="vert1" presStyleCnt="0"/>
      <dgm:spPr/>
    </dgm:pt>
  </dgm:ptLst>
  <dgm:cxnLst>
    <dgm:cxn modelId="{E6926001-76C1-41AC-A60A-19BD35830635}" srcId="{0AB417B1-7CD7-4CA6-A7C9-30968195F0D8}" destId="{67402A33-E7E1-47EA-B628-CB0BC56D9AD0}" srcOrd="9" destOrd="0" parTransId="{C6CC7034-D3D6-4B6F-8E6D-3BE820D9453F}" sibTransId="{3B194117-7184-4476-9242-90FDDAD07CEB}"/>
    <dgm:cxn modelId="{F1DF1332-60AD-4C29-BC9C-7B62117105DF}" type="presOf" srcId="{4D415141-A63D-4B46-95F5-663F4EA61B40}" destId="{90F41B7B-429F-448D-B0BE-D72CB16E95DF}" srcOrd="0" destOrd="0" presId="urn:microsoft.com/office/officeart/2008/layout/LinedList"/>
    <dgm:cxn modelId="{B08B0833-0A59-4790-A45C-92EE639C1176}" type="presOf" srcId="{ED860105-216F-45DF-ADB8-2014FAEAECEE}" destId="{1A55A6BB-D06A-4313-AE67-CF0A2A472033}" srcOrd="0" destOrd="0" presId="urn:microsoft.com/office/officeart/2008/layout/LinedList"/>
    <dgm:cxn modelId="{A3FC4235-2229-4A13-B128-650651D8D05F}" type="presOf" srcId="{0AB417B1-7CD7-4CA6-A7C9-30968195F0D8}" destId="{3C841002-2BEC-4BE8-BC64-1F0B0495AC74}" srcOrd="0" destOrd="0" presId="urn:microsoft.com/office/officeart/2008/layout/LinedList"/>
    <dgm:cxn modelId="{640D4937-6EAE-4B83-A862-3A746558847C}" type="presOf" srcId="{040A69BA-6F1B-48B3-9AA5-B2E16981F8B5}" destId="{BB0BA02C-2636-4AE7-80D2-3345C432BE73}" srcOrd="0" destOrd="0" presId="urn:microsoft.com/office/officeart/2008/layout/LinedList"/>
    <dgm:cxn modelId="{A0AE563D-44DD-470A-907D-2A0F6FB511FC}" type="presOf" srcId="{013BBD24-A154-40F2-863E-B06FB30105B5}" destId="{DB5F003F-C776-44CC-8125-AD2B28B224BF}" srcOrd="0" destOrd="0" presId="urn:microsoft.com/office/officeart/2008/layout/LinedList"/>
    <dgm:cxn modelId="{E033D843-9406-448F-92D9-89C77560B871}" srcId="{0AB417B1-7CD7-4CA6-A7C9-30968195F0D8}" destId="{ED860105-216F-45DF-ADB8-2014FAEAECEE}" srcOrd="4" destOrd="0" parTransId="{42EC857F-60E8-42FF-98FD-36D7A83FF3D7}" sibTransId="{DC193549-9F1B-4095-9DFA-5AAE6AAA8F28}"/>
    <dgm:cxn modelId="{9B9E8868-978B-4CF2-8B62-2990388515E2}" srcId="{0AB417B1-7CD7-4CA6-A7C9-30968195F0D8}" destId="{DA69B6C3-52D1-4EA0-BC02-D2BC8CD512A1}" srcOrd="1" destOrd="0" parTransId="{64393665-921E-4941-8244-4D7344691CA8}" sibTransId="{306F5D3F-914C-4D7C-BB6D-4EDF8A312CDD}"/>
    <dgm:cxn modelId="{F344B24E-52A4-4950-B897-FF603942E135}" srcId="{0AB417B1-7CD7-4CA6-A7C9-30968195F0D8}" destId="{4D415141-A63D-4B46-95F5-663F4EA61B40}" srcOrd="0" destOrd="0" parTransId="{F209515F-43FD-43A4-8C4A-FF9454780A48}" sibTransId="{D84DA237-AB7C-4744-ACF9-EA6F52802C0E}"/>
    <dgm:cxn modelId="{DC272D6F-8833-4C42-8561-6C2295708071}" srcId="{0AB417B1-7CD7-4CA6-A7C9-30968195F0D8}" destId="{7F548CA8-EDF4-4E53-8E88-DFBC2DDC0877}" srcOrd="3" destOrd="0" parTransId="{2B4EE5B8-69B1-43A0-808A-B506244D8BCD}" sibTransId="{23C0067D-99C8-4F78-B54E-8A1278EC5FD4}"/>
    <dgm:cxn modelId="{5EEA604F-29F5-43E2-8EC9-0B68986BB71B}" srcId="{0AB417B1-7CD7-4CA6-A7C9-30968195F0D8}" destId="{013BBD24-A154-40F2-863E-B06FB30105B5}" srcOrd="8" destOrd="0" parTransId="{9AA37E38-8E19-4CC2-861C-014FF244363D}" sibTransId="{B63B1D73-8775-4833-A6D2-4118733048FC}"/>
    <dgm:cxn modelId="{F952D683-EF49-4C2B-BC60-3C00F40150D3}" srcId="{0AB417B1-7CD7-4CA6-A7C9-30968195F0D8}" destId="{73105549-61DA-4308-BF51-96BDFB3E3BD8}" srcOrd="6" destOrd="0" parTransId="{860F2E75-6B83-49A3-ACD5-D496D03D3D57}" sibTransId="{76800DEE-533D-4299-B3D0-303698F1D39E}"/>
    <dgm:cxn modelId="{D4C5F38C-E9F5-4405-8B20-73FA568EAA4A}" srcId="{0AB417B1-7CD7-4CA6-A7C9-30968195F0D8}" destId="{9D03CB70-6F4A-40E2-BF1E-E1F21917DB6F}" srcOrd="2" destOrd="0" parTransId="{B0F1158B-E5C7-4FF0-A5D1-3D5977E9DB5D}" sibTransId="{B27EC4E3-3412-4E48-A94E-2CEE622D75A4}"/>
    <dgm:cxn modelId="{B42F659A-F873-42AD-9864-B7107EFAF62B}" type="presOf" srcId="{67402A33-E7E1-47EA-B628-CB0BC56D9AD0}" destId="{B09C7DF3-3A60-4021-9851-056413B377AE}" srcOrd="0" destOrd="0" presId="urn:microsoft.com/office/officeart/2008/layout/LinedList"/>
    <dgm:cxn modelId="{A39A5CBC-B0AB-47A3-881A-04A1FB4B2D49}" type="presOf" srcId="{73105549-61DA-4308-BF51-96BDFB3E3BD8}" destId="{841B22C0-540E-49F5-B2B0-3AA124F32ECC}" srcOrd="0" destOrd="0" presId="urn:microsoft.com/office/officeart/2008/layout/LinedList"/>
    <dgm:cxn modelId="{6EBF58C2-5C52-4E6E-BD60-5C6F56F71745}" type="presOf" srcId="{9D03CB70-6F4A-40E2-BF1E-E1F21917DB6F}" destId="{F67688B8-39BC-4D5F-9E13-6365BA80E1A0}" srcOrd="0" destOrd="0" presId="urn:microsoft.com/office/officeart/2008/layout/LinedList"/>
    <dgm:cxn modelId="{551DF7E0-7CBE-415D-9D2E-58804D973FF1}" srcId="{0AB417B1-7CD7-4CA6-A7C9-30968195F0D8}" destId="{B8E5733D-D6DA-4F71-B676-2D125A67EFF7}" srcOrd="7" destOrd="0" parTransId="{A0437D97-3DD0-4A6A-AD2B-92A236EEA727}" sibTransId="{B8760FF8-51B0-4905-BBF6-2BE4F35A2B90}"/>
    <dgm:cxn modelId="{599C59E6-93C5-4EBD-ADDA-D50211040FF2}" type="presOf" srcId="{DA69B6C3-52D1-4EA0-BC02-D2BC8CD512A1}" destId="{C30BB9BD-5961-464E-B457-C63827934ED8}" srcOrd="0" destOrd="0" presId="urn:microsoft.com/office/officeart/2008/layout/LinedList"/>
    <dgm:cxn modelId="{AECA32EB-D797-4E57-BEBD-5F08146520C3}" srcId="{0AB417B1-7CD7-4CA6-A7C9-30968195F0D8}" destId="{040A69BA-6F1B-48B3-9AA5-B2E16981F8B5}" srcOrd="5" destOrd="0" parTransId="{DA555932-FD73-4707-9345-4D9513B05AB7}" sibTransId="{E8006B53-D334-4F6C-ACCA-CFC5AA4F4664}"/>
    <dgm:cxn modelId="{F46AC9ED-8566-41C3-84AB-9B23E9FC1650}" type="presOf" srcId="{B8E5733D-D6DA-4F71-B676-2D125A67EFF7}" destId="{D3F65C44-0ED9-4BE1-A0DB-577840E9C8CA}" srcOrd="0" destOrd="0" presId="urn:microsoft.com/office/officeart/2008/layout/LinedList"/>
    <dgm:cxn modelId="{4BF94FF9-2FBF-4504-9401-62B3D59BFBBB}" type="presOf" srcId="{7F548CA8-EDF4-4E53-8E88-DFBC2DDC0877}" destId="{44A79721-D25A-4B23-82A6-802A302EA289}" srcOrd="0" destOrd="0" presId="urn:microsoft.com/office/officeart/2008/layout/LinedList"/>
    <dgm:cxn modelId="{8231C70D-A383-4488-94E8-0057FEC37CDA}" type="presParOf" srcId="{3C841002-2BEC-4BE8-BC64-1F0B0495AC74}" destId="{4E1678AC-0433-42A4-B778-DBCFB4F72C0F}" srcOrd="0" destOrd="0" presId="urn:microsoft.com/office/officeart/2008/layout/LinedList"/>
    <dgm:cxn modelId="{1A1A5FE9-E752-4DE8-9F0D-F87C0169969D}" type="presParOf" srcId="{3C841002-2BEC-4BE8-BC64-1F0B0495AC74}" destId="{712E98A9-AFA2-41D4-8ABF-3389E6DC9EDE}" srcOrd="1" destOrd="0" presId="urn:microsoft.com/office/officeart/2008/layout/LinedList"/>
    <dgm:cxn modelId="{5B3A180E-EB3C-42F5-93A8-93C9962FD57C}" type="presParOf" srcId="{712E98A9-AFA2-41D4-8ABF-3389E6DC9EDE}" destId="{90F41B7B-429F-448D-B0BE-D72CB16E95DF}" srcOrd="0" destOrd="0" presId="urn:microsoft.com/office/officeart/2008/layout/LinedList"/>
    <dgm:cxn modelId="{B6331BE6-62E5-4B3D-B591-C3313E6D2DAA}" type="presParOf" srcId="{712E98A9-AFA2-41D4-8ABF-3389E6DC9EDE}" destId="{6931018C-DA4D-4530-83ED-BCC3C1106716}" srcOrd="1" destOrd="0" presId="urn:microsoft.com/office/officeart/2008/layout/LinedList"/>
    <dgm:cxn modelId="{2CE982BA-DAB5-4B93-8812-0BCB8050FCF3}" type="presParOf" srcId="{3C841002-2BEC-4BE8-BC64-1F0B0495AC74}" destId="{72353F26-E016-49B8-8D2E-957387FAE9E8}" srcOrd="2" destOrd="0" presId="urn:microsoft.com/office/officeart/2008/layout/LinedList"/>
    <dgm:cxn modelId="{AAFAC236-23AC-48B5-B449-D24AB25374C0}" type="presParOf" srcId="{3C841002-2BEC-4BE8-BC64-1F0B0495AC74}" destId="{FA804212-6595-4756-BDB0-801D0E7B1E40}" srcOrd="3" destOrd="0" presId="urn:microsoft.com/office/officeart/2008/layout/LinedList"/>
    <dgm:cxn modelId="{519ABC0B-3591-4443-B6FD-F2CEC1BA88C2}" type="presParOf" srcId="{FA804212-6595-4756-BDB0-801D0E7B1E40}" destId="{C30BB9BD-5961-464E-B457-C63827934ED8}" srcOrd="0" destOrd="0" presId="urn:microsoft.com/office/officeart/2008/layout/LinedList"/>
    <dgm:cxn modelId="{7BCC04EC-AE8C-4192-9659-B1A51EFA7ED1}" type="presParOf" srcId="{FA804212-6595-4756-BDB0-801D0E7B1E40}" destId="{2D8585A5-EA19-4559-A803-E4DEFE5D6FFB}" srcOrd="1" destOrd="0" presId="urn:microsoft.com/office/officeart/2008/layout/LinedList"/>
    <dgm:cxn modelId="{0C82D7E5-722F-455A-9306-4D264469BAC6}" type="presParOf" srcId="{3C841002-2BEC-4BE8-BC64-1F0B0495AC74}" destId="{E2D25AC3-610A-4E97-93E9-69F4047A68BF}" srcOrd="4" destOrd="0" presId="urn:microsoft.com/office/officeart/2008/layout/LinedList"/>
    <dgm:cxn modelId="{AE1BA311-8ED1-4DDB-974A-BCE20ACC22F9}" type="presParOf" srcId="{3C841002-2BEC-4BE8-BC64-1F0B0495AC74}" destId="{1A120A3B-E025-42FA-8623-75C975C3E56E}" srcOrd="5" destOrd="0" presId="urn:microsoft.com/office/officeart/2008/layout/LinedList"/>
    <dgm:cxn modelId="{9E4D1849-DDBC-4482-A191-3D5C454916F4}" type="presParOf" srcId="{1A120A3B-E025-42FA-8623-75C975C3E56E}" destId="{F67688B8-39BC-4D5F-9E13-6365BA80E1A0}" srcOrd="0" destOrd="0" presId="urn:microsoft.com/office/officeart/2008/layout/LinedList"/>
    <dgm:cxn modelId="{BF262575-7101-403F-B92E-A507F88083E2}" type="presParOf" srcId="{1A120A3B-E025-42FA-8623-75C975C3E56E}" destId="{6A9A89F2-FA1E-462F-844F-43C9614D88BE}" srcOrd="1" destOrd="0" presId="urn:microsoft.com/office/officeart/2008/layout/LinedList"/>
    <dgm:cxn modelId="{A074F8ED-E7E9-465A-A7F5-F1B8EE98664B}" type="presParOf" srcId="{3C841002-2BEC-4BE8-BC64-1F0B0495AC74}" destId="{EE99A818-6DDC-44CB-8325-8C338E26AE4A}" srcOrd="6" destOrd="0" presId="urn:microsoft.com/office/officeart/2008/layout/LinedList"/>
    <dgm:cxn modelId="{1F28987E-1C82-42D3-B5EB-1CB64A199D7D}" type="presParOf" srcId="{3C841002-2BEC-4BE8-BC64-1F0B0495AC74}" destId="{4D34584E-E58A-4D2A-8C28-D7D7BE072324}" srcOrd="7" destOrd="0" presId="urn:microsoft.com/office/officeart/2008/layout/LinedList"/>
    <dgm:cxn modelId="{FBCC75AC-2C8E-45D3-B039-812E299C9413}" type="presParOf" srcId="{4D34584E-E58A-4D2A-8C28-D7D7BE072324}" destId="{44A79721-D25A-4B23-82A6-802A302EA289}" srcOrd="0" destOrd="0" presId="urn:microsoft.com/office/officeart/2008/layout/LinedList"/>
    <dgm:cxn modelId="{DB928618-FA0E-41BD-8A77-3D25D377C732}" type="presParOf" srcId="{4D34584E-E58A-4D2A-8C28-D7D7BE072324}" destId="{20DFCEC9-576E-4BB8-901C-376929B10401}" srcOrd="1" destOrd="0" presId="urn:microsoft.com/office/officeart/2008/layout/LinedList"/>
    <dgm:cxn modelId="{369AAE00-EFC6-4A7D-BD24-8592B3058B38}" type="presParOf" srcId="{3C841002-2BEC-4BE8-BC64-1F0B0495AC74}" destId="{16C31834-5DA2-4214-A2CE-CEA30943C3E8}" srcOrd="8" destOrd="0" presId="urn:microsoft.com/office/officeart/2008/layout/LinedList"/>
    <dgm:cxn modelId="{B10E49EB-FA5E-4915-8018-0B0A8225C931}" type="presParOf" srcId="{3C841002-2BEC-4BE8-BC64-1F0B0495AC74}" destId="{B4702690-08DB-4B83-9CE4-13A68CF67D01}" srcOrd="9" destOrd="0" presId="urn:microsoft.com/office/officeart/2008/layout/LinedList"/>
    <dgm:cxn modelId="{37543221-1E29-4969-B38A-9A3C767A21F8}" type="presParOf" srcId="{B4702690-08DB-4B83-9CE4-13A68CF67D01}" destId="{1A55A6BB-D06A-4313-AE67-CF0A2A472033}" srcOrd="0" destOrd="0" presId="urn:microsoft.com/office/officeart/2008/layout/LinedList"/>
    <dgm:cxn modelId="{5D827CF8-9847-4A81-9EC4-75210C9D3ABB}" type="presParOf" srcId="{B4702690-08DB-4B83-9CE4-13A68CF67D01}" destId="{B413F6BF-1717-43CA-8B79-11BEC0BCAEA5}" srcOrd="1" destOrd="0" presId="urn:microsoft.com/office/officeart/2008/layout/LinedList"/>
    <dgm:cxn modelId="{A9DBD748-10DB-475E-AFEC-AC52ADD5AB8E}" type="presParOf" srcId="{3C841002-2BEC-4BE8-BC64-1F0B0495AC74}" destId="{B1E6BFED-AA67-4E70-B02D-CF271113B3AC}" srcOrd="10" destOrd="0" presId="urn:microsoft.com/office/officeart/2008/layout/LinedList"/>
    <dgm:cxn modelId="{51CFBCCB-2420-4E44-8E85-4BE22866F223}" type="presParOf" srcId="{3C841002-2BEC-4BE8-BC64-1F0B0495AC74}" destId="{5F15DE11-6427-41BF-80CD-85CABBDE3B42}" srcOrd="11" destOrd="0" presId="urn:microsoft.com/office/officeart/2008/layout/LinedList"/>
    <dgm:cxn modelId="{A154CAB4-91BF-46A1-9A08-7C0CB40BC1A4}" type="presParOf" srcId="{5F15DE11-6427-41BF-80CD-85CABBDE3B42}" destId="{BB0BA02C-2636-4AE7-80D2-3345C432BE73}" srcOrd="0" destOrd="0" presId="urn:microsoft.com/office/officeart/2008/layout/LinedList"/>
    <dgm:cxn modelId="{DD7E7305-1CF9-4124-BF27-2742A685F7F3}" type="presParOf" srcId="{5F15DE11-6427-41BF-80CD-85CABBDE3B42}" destId="{BBD3667A-9814-441F-B99D-F427F32DF34C}" srcOrd="1" destOrd="0" presId="urn:microsoft.com/office/officeart/2008/layout/LinedList"/>
    <dgm:cxn modelId="{537EAE1C-6A9E-4238-ADBE-7305735EE06D}" type="presParOf" srcId="{3C841002-2BEC-4BE8-BC64-1F0B0495AC74}" destId="{07A63E4D-FBA9-442A-8818-3128444F914E}" srcOrd="12" destOrd="0" presId="urn:microsoft.com/office/officeart/2008/layout/LinedList"/>
    <dgm:cxn modelId="{EB29DE4A-2A97-4067-AB98-AB43924507F7}" type="presParOf" srcId="{3C841002-2BEC-4BE8-BC64-1F0B0495AC74}" destId="{1FE82A2D-1C74-43A6-ACFD-FB41F6E6B431}" srcOrd="13" destOrd="0" presId="urn:microsoft.com/office/officeart/2008/layout/LinedList"/>
    <dgm:cxn modelId="{7BB89539-089B-4F54-83ED-54BB9B677D26}" type="presParOf" srcId="{1FE82A2D-1C74-43A6-ACFD-FB41F6E6B431}" destId="{841B22C0-540E-49F5-B2B0-3AA124F32ECC}" srcOrd="0" destOrd="0" presId="urn:microsoft.com/office/officeart/2008/layout/LinedList"/>
    <dgm:cxn modelId="{A3428E76-9CAC-4C22-B763-C4DBDE2FDF94}" type="presParOf" srcId="{1FE82A2D-1C74-43A6-ACFD-FB41F6E6B431}" destId="{DD029C21-5CE1-4B1C-BC09-66A28D587EB1}" srcOrd="1" destOrd="0" presId="urn:microsoft.com/office/officeart/2008/layout/LinedList"/>
    <dgm:cxn modelId="{C4F9416A-98AE-411A-BCA7-9D8ED54C83E6}" type="presParOf" srcId="{3C841002-2BEC-4BE8-BC64-1F0B0495AC74}" destId="{63FDD0C0-B862-4E23-9EB4-065AAC010A79}" srcOrd="14" destOrd="0" presId="urn:microsoft.com/office/officeart/2008/layout/LinedList"/>
    <dgm:cxn modelId="{866CC8F4-97AB-48A8-B53B-63A711082794}" type="presParOf" srcId="{3C841002-2BEC-4BE8-BC64-1F0B0495AC74}" destId="{D764FF10-1353-499C-9BBB-C9563B2AB984}" srcOrd="15" destOrd="0" presId="urn:microsoft.com/office/officeart/2008/layout/LinedList"/>
    <dgm:cxn modelId="{5E06448A-AC3F-46DE-BDFE-8D857171A10F}" type="presParOf" srcId="{D764FF10-1353-499C-9BBB-C9563B2AB984}" destId="{D3F65C44-0ED9-4BE1-A0DB-577840E9C8CA}" srcOrd="0" destOrd="0" presId="urn:microsoft.com/office/officeart/2008/layout/LinedList"/>
    <dgm:cxn modelId="{B649D393-BC4F-4500-B726-845AA410BB98}" type="presParOf" srcId="{D764FF10-1353-499C-9BBB-C9563B2AB984}" destId="{0709DB00-A320-49A8-8822-36EA18A2E2BA}" srcOrd="1" destOrd="0" presId="urn:microsoft.com/office/officeart/2008/layout/LinedList"/>
    <dgm:cxn modelId="{AE08DF9A-8CDD-441D-B966-5A6530C86BDC}" type="presParOf" srcId="{3C841002-2BEC-4BE8-BC64-1F0B0495AC74}" destId="{B7D6A293-00EF-4FDA-9587-8FB42C56EA15}" srcOrd="16" destOrd="0" presId="urn:microsoft.com/office/officeart/2008/layout/LinedList"/>
    <dgm:cxn modelId="{5A079BDC-D2C7-42A1-B0C1-E858B2685F3E}" type="presParOf" srcId="{3C841002-2BEC-4BE8-BC64-1F0B0495AC74}" destId="{BE078383-BAC3-4206-A56E-5E91EE75EF7C}" srcOrd="17" destOrd="0" presId="urn:microsoft.com/office/officeart/2008/layout/LinedList"/>
    <dgm:cxn modelId="{35D02BB4-D317-4BEA-95BA-2F6615FBA2D9}" type="presParOf" srcId="{BE078383-BAC3-4206-A56E-5E91EE75EF7C}" destId="{DB5F003F-C776-44CC-8125-AD2B28B224BF}" srcOrd="0" destOrd="0" presId="urn:microsoft.com/office/officeart/2008/layout/LinedList"/>
    <dgm:cxn modelId="{A3A377F6-7869-4566-AE44-C4C5308C352B}" type="presParOf" srcId="{BE078383-BAC3-4206-A56E-5E91EE75EF7C}" destId="{6AC9941C-294B-458C-B1AA-903CE7EE39FD}" srcOrd="1" destOrd="0" presId="urn:microsoft.com/office/officeart/2008/layout/LinedList"/>
    <dgm:cxn modelId="{CF916201-130F-4136-BF78-28903DB79D9A}" type="presParOf" srcId="{3C841002-2BEC-4BE8-BC64-1F0B0495AC74}" destId="{6EAA1F94-4DE9-40E9-9D5E-EE73A3C33C48}" srcOrd="18" destOrd="0" presId="urn:microsoft.com/office/officeart/2008/layout/LinedList"/>
    <dgm:cxn modelId="{A8E3863C-6AB8-4EE4-9073-511C355BFCDE}" type="presParOf" srcId="{3C841002-2BEC-4BE8-BC64-1F0B0495AC74}" destId="{3226382E-FD89-4C8C-B65B-524B0AA3CE0E}" srcOrd="19" destOrd="0" presId="urn:microsoft.com/office/officeart/2008/layout/LinedList"/>
    <dgm:cxn modelId="{D8AAE602-B7A3-45F8-B1B2-468E13359AAD}" type="presParOf" srcId="{3226382E-FD89-4C8C-B65B-524B0AA3CE0E}" destId="{B09C7DF3-3A60-4021-9851-056413B377AE}" srcOrd="0" destOrd="0" presId="urn:microsoft.com/office/officeart/2008/layout/LinedList"/>
    <dgm:cxn modelId="{BC693526-8795-4894-A1CB-F47D6499D855}" type="presParOf" srcId="{3226382E-FD89-4C8C-B65B-524B0AA3CE0E}" destId="{CDE932D1-A83E-4581-92DE-24865879F3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678AC-0433-42A4-B778-DBCFB4F72C0F}">
      <dsp:nvSpPr>
        <dsp:cNvPr id="0" name=""/>
        <dsp:cNvSpPr/>
      </dsp:nvSpPr>
      <dsp:spPr>
        <a:xfrm>
          <a:off x="0" y="512"/>
          <a:ext cx="985819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F41B7B-429F-448D-B0BE-D72CB16E95DF}">
      <dsp:nvSpPr>
        <dsp:cNvPr id="0" name=""/>
        <dsp:cNvSpPr/>
      </dsp:nvSpPr>
      <dsp:spPr>
        <a:xfrm>
          <a:off x="0" y="512"/>
          <a:ext cx="9858191" cy="420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1.Name of Project.</a:t>
          </a:r>
          <a:endParaRPr lang="en-US" sz="1900" kern="1200" dirty="0"/>
        </a:p>
      </dsp:txBody>
      <dsp:txXfrm>
        <a:off x="0" y="512"/>
        <a:ext cx="9858191" cy="420045"/>
      </dsp:txXfrm>
    </dsp:sp>
    <dsp:sp modelId="{72353F26-E016-49B8-8D2E-957387FAE9E8}">
      <dsp:nvSpPr>
        <dsp:cNvPr id="0" name=""/>
        <dsp:cNvSpPr/>
      </dsp:nvSpPr>
      <dsp:spPr>
        <a:xfrm>
          <a:off x="0" y="420558"/>
          <a:ext cx="985819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0BB9BD-5961-464E-B457-C63827934ED8}">
      <dsp:nvSpPr>
        <dsp:cNvPr id="0" name=""/>
        <dsp:cNvSpPr/>
      </dsp:nvSpPr>
      <dsp:spPr>
        <a:xfrm>
          <a:off x="0" y="420558"/>
          <a:ext cx="9858191" cy="420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2.Project Description.</a:t>
          </a:r>
          <a:endParaRPr lang="en-US" sz="1900" kern="1200" dirty="0"/>
        </a:p>
      </dsp:txBody>
      <dsp:txXfrm>
        <a:off x="0" y="420558"/>
        <a:ext cx="9858191" cy="420045"/>
      </dsp:txXfrm>
    </dsp:sp>
    <dsp:sp modelId="{E2D25AC3-610A-4E97-93E9-69F4047A68BF}">
      <dsp:nvSpPr>
        <dsp:cNvPr id="0" name=""/>
        <dsp:cNvSpPr/>
      </dsp:nvSpPr>
      <dsp:spPr>
        <a:xfrm>
          <a:off x="0" y="840603"/>
          <a:ext cx="985819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7688B8-39BC-4D5F-9E13-6365BA80E1A0}">
      <dsp:nvSpPr>
        <dsp:cNvPr id="0" name=""/>
        <dsp:cNvSpPr/>
      </dsp:nvSpPr>
      <dsp:spPr>
        <a:xfrm>
          <a:off x="0" y="840603"/>
          <a:ext cx="9858191" cy="420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3.Project Scope.</a:t>
          </a:r>
          <a:endParaRPr lang="en-US" sz="1900" kern="1200" dirty="0"/>
        </a:p>
      </dsp:txBody>
      <dsp:txXfrm>
        <a:off x="0" y="840603"/>
        <a:ext cx="9858191" cy="420045"/>
      </dsp:txXfrm>
    </dsp:sp>
    <dsp:sp modelId="{EE99A818-6DDC-44CB-8325-8C338E26AE4A}">
      <dsp:nvSpPr>
        <dsp:cNvPr id="0" name=""/>
        <dsp:cNvSpPr/>
      </dsp:nvSpPr>
      <dsp:spPr>
        <a:xfrm>
          <a:off x="0" y="1260648"/>
          <a:ext cx="985819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A79721-D25A-4B23-82A6-802A302EA289}">
      <dsp:nvSpPr>
        <dsp:cNvPr id="0" name=""/>
        <dsp:cNvSpPr/>
      </dsp:nvSpPr>
      <dsp:spPr>
        <a:xfrm>
          <a:off x="0" y="1260648"/>
          <a:ext cx="9858191" cy="420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4.Project Team Detail with Roles and Responsibility.</a:t>
          </a:r>
          <a:endParaRPr lang="en-US" sz="1900" kern="1200" dirty="0"/>
        </a:p>
      </dsp:txBody>
      <dsp:txXfrm>
        <a:off x="0" y="1260648"/>
        <a:ext cx="9858191" cy="420045"/>
      </dsp:txXfrm>
    </dsp:sp>
    <dsp:sp modelId="{16C31834-5DA2-4214-A2CE-CEA30943C3E8}">
      <dsp:nvSpPr>
        <dsp:cNvPr id="0" name=""/>
        <dsp:cNvSpPr/>
      </dsp:nvSpPr>
      <dsp:spPr>
        <a:xfrm>
          <a:off x="0" y="1680693"/>
          <a:ext cx="985819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5A6BB-D06A-4313-AE67-CF0A2A472033}">
      <dsp:nvSpPr>
        <dsp:cNvPr id="0" name=""/>
        <dsp:cNvSpPr/>
      </dsp:nvSpPr>
      <dsp:spPr>
        <a:xfrm>
          <a:off x="0" y="1680693"/>
          <a:ext cx="9858191" cy="420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5.Technical detail of project.</a:t>
          </a:r>
          <a:endParaRPr lang="en-US" sz="1900" kern="1200" dirty="0"/>
        </a:p>
      </dsp:txBody>
      <dsp:txXfrm>
        <a:off x="0" y="1680693"/>
        <a:ext cx="9858191" cy="420045"/>
      </dsp:txXfrm>
    </dsp:sp>
    <dsp:sp modelId="{B1E6BFED-AA67-4E70-B02D-CF271113B3AC}">
      <dsp:nvSpPr>
        <dsp:cNvPr id="0" name=""/>
        <dsp:cNvSpPr/>
      </dsp:nvSpPr>
      <dsp:spPr>
        <a:xfrm>
          <a:off x="0" y="2100738"/>
          <a:ext cx="985819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0BA02C-2636-4AE7-80D2-3345C432BE73}">
      <dsp:nvSpPr>
        <dsp:cNvPr id="0" name=""/>
        <dsp:cNvSpPr/>
      </dsp:nvSpPr>
      <dsp:spPr>
        <a:xfrm>
          <a:off x="0" y="2100739"/>
          <a:ext cx="9858191" cy="420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     a. Language to be used for project.</a:t>
          </a:r>
          <a:endParaRPr lang="en-US" sz="1900" kern="1200" dirty="0"/>
        </a:p>
      </dsp:txBody>
      <dsp:txXfrm>
        <a:off x="0" y="2100739"/>
        <a:ext cx="9858191" cy="420045"/>
      </dsp:txXfrm>
    </dsp:sp>
    <dsp:sp modelId="{07A63E4D-FBA9-442A-8818-3128444F914E}">
      <dsp:nvSpPr>
        <dsp:cNvPr id="0" name=""/>
        <dsp:cNvSpPr/>
      </dsp:nvSpPr>
      <dsp:spPr>
        <a:xfrm>
          <a:off x="0" y="2520784"/>
          <a:ext cx="985819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1B22C0-540E-49F5-B2B0-3AA124F32ECC}">
      <dsp:nvSpPr>
        <dsp:cNvPr id="0" name=""/>
        <dsp:cNvSpPr/>
      </dsp:nvSpPr>
      <dsp:spPr>
        <a:xfrm>
          <a:off x="0" y="2520784"/>
          <a:ext cx="9858191" cy="420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     b. Database to be used for the project.</a:t>
          </a:r>
          <a:endParaRPr lang="en-US" sz="1900" kern="1200" dirty="0"/>
        </a:p>
      </dsp:txBody>
      <dsp:txXfrm>
        <a:off x="0" y="2520784"/>
        <a:ext cx="9858191" cy="420045"/>
      </dsp:txXfrm>
    </dsp:sp>
    <dsp:sp modelId="{63FDD0C0-B862-4E23-9EB4-065AAC010A79}">
      <dsp:nvSpPr>
        <dsp:cNvPr id="0" name=""/>
        <dsp:cNvSpPr/>
      </dsp:nvSpPr>
      <dsp:spPr>
        <a:xfrm>
          <a:off x="0" y="2940829"/>
          <a:ext cx="985819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F65C44-0ED9-4BE1-A0DB-577840E9C8CA}">
      <dsp:nvSpPr>
        <dsp:cNvPr id="0" name=""/>
        <dsp:cNvSpPr/>
      </dsp:nvSpPr>
      <dsp:spPr>
        <a:xfrm>
          <a:off x="0" y="2940829"/>
          <a:ext cx="9858191" cy="420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     c. Third party API Detail.</a:t>
          </a:r>
          <a:endParaRPr lang="en-US" sz="1900" kern="1200" dirty="0"/>
        </a:p>
      </dsp:txBody>
      <dsp:txXfrm>
        <a:off x="0" y="2940829"/>
        <a:ext cx="9858191" cy="420045"/>
      </dsp:txXfrm>
    </dsp:sp>
    <dsp:sp modelId="{B7D6A293-00EF-4FDA-9587-8FB42C56EA15}">
      <dsp:nvSpPr>
        <dsp:cNvPr id="0" name=""/>
        <dsp:cNvSpPr/>
      </dsp:nvSpPr>
      <dsp:spPr>
        <a:xfrm>
          <a:off x="0" y="3360874"/>
          <a:ext cx="985819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5F003F-C776-44CC-8125-AD2B28B224BF}">
      <dsp:nvSpPr>
        <dsp:cNvPr id="0" name=""/>
        <dsp:cNvSpPr/>
      </dsp:nvSpPr>
      <dsp:spPr>
        <a:xfrm>
          <a:off x="0" y="3360874"/>
          <a:ext cx="9858191" cy="420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     d. Tools to be used. </a:t>
          </a:r>
          <a:endParaRPr lang="en-US" sz="1900" kern="1200" dirty="0"/>
        </a:p>
      </dsp:txBody>
      <dsp:txXfrm>
        <a:off x="0" y="3360874"/>
        <a:ext cx="9858191" cy="420045"/>
      </dsp:txXfrm>
    </dsp:sp>
    <dsp:sp modelId="{6EAA1F94-4DE9-40E9-9D5E-EE73A3C33C48}">
      <dsp:nvSpPr>
        <dsp:cNvPr id="0" name=""/>
        <dsp:cNvSpPr/>
      </dsp:nvSpPr>
      <dsp:spPr>
        <a:xfrm>
          <a:off x="0" y="3780919"/>
          <a:ext cx="985819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9C7DF3-3A60-4021-9851-056413B377AE}">
      <dsp:nvSpPr>
        <dsp:cNvPr id="0" name=""/>
        <dsp:cNvSpPr/>
      </dsp:nvSpPr>
      <dsp:spPr>
        <a:xfrm>
          <a:off x="0" y="3780919"/>
          <a:ext cx="9858191" cy="420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6.Next deliverable.</a:t>
          </a:r>
          <a:endParaRPr lang="en-US" sz="1900" kern="1200" dirty="0"/>
        </a:p>
      </dsp:txBody>
      <dsp:txXfrm>
        <a:off x="0" y="3780919"/>
        <a:ext cx="9858191" cy="420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66393DA-A8D9-4451-9FD8-975A87AD3BD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8945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2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5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5535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2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3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1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8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93DA-A8D9-4451-9FD8-975A87AD3BD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3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66393DA-A8D9-4451-9FD8-975A87AD3BD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CD46A54-DE32-47F0-B890-1F45AB35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5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E8ECA2-60A0-4D39-817D-F1E982ED7F9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168900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b">
            <a:normAutofit/>
          </a:bodyPr>
          <a:lstStyle/>
          <a:p>
            <a:pPr algn="ctr"/>
            <a:r>
              <a:rPr lang="en-US" sz="4800">
                <a:latin typeface="Baskerville Old Face" panose="02020602080505020303" pitchFamily="18" charset="0"/>
              </a:rPr>
              <a:t>Capstone Project </a:t>
            </a:r>
            <a:br>
              <a:rPr lang="en-US" sz="4800">
                <a:latin typeface="Baskerville Old Face" panose="02020602080505020303" pitchFamily="18" charset="0"/>
              </a:rPr>
            </a:br>
            <a:r>
              <a:rPr lang="en-US" sz="4800">
                <a:latin typeface="Baskerville Old Face" panose="02020602080505020303" pitchFamily="18" charset="0"/>
              </a:rPr>
              <a:t> Project : Report Development using Jasper</a:t>
            </a:r>
            <a:br>
              <a:rPr lang="en-US" sz="4800">
                <a:latin typeface="Baskerville Old Face" panose="02020602080505020303" pitchFamily="18" charset="0"/>
              </a:rPr>
            </a:br>
            <a:r>
              <a:rPr lang="en-US" sz="4800">
                <a:latin typeface="Baskerville Old Face" panose="02020602080505020303" pitchFamily="18" charset="0"/>
              </a:rPr>
              <a:t>Group - 11</a:t>
            </a:r>
            <a:br>
              <a:rPr lang="en-US" sz="4800">
                <a:latin typeface="Baskerville Old Face" panose="02020602080505020303" pitchFamily="18" charset="0"/>
              </a:rPr>
            </a:br>
            <a:r>
              <a:rPr lang="en-US" sz="4800">
                <a:latin typeface="Baskerville Old Face" panose="02020602080505020303" pitchFamily="18" charset="0"/>
              </a:rPr>
              <a:t>Mentor: Mr. Vijayant Pawar</a:t>
            </a:r>
          </a:p>
        </p:txBody>
      </p:sp>
    </p:spTree>
    <p:extLst>
      <p:ext uri="{BB962C8B-B14F-4D97-AF65-F5344CB8AC3E}">
        <p14:creationId xmlns:p14="http://schemas.microsoft.com/office/powerpoint/2010/main" val="292175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52FFC-4602-45CF-A5E4-714F205C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b="1">
                <a:latin typeface="Baskerville Old Face" panose="02020602080505020303" pitchFamily="18" charset="0"/>
              </a:rPr>
              <a:t>Index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graphicFrame>
        <p:nvGraphicFramePr>
          <p:cNvPr id="21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534152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29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67" y="308008"/>
            <a:ext cx="10548851" cy="5269832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sz="3300" dirty="0"/>
          </a:p>
          <a:p>
            <a:pPr marL="0" indent="0" algn="just">
              <a:buNone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1)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Name of Project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Report Development using Jasper</a:t>
            </a:r>
          </a:p>
          <a:p>
            <a:pPr marL="0" indent="0" algn="just">
              <a:lnSpc>
                <a:spcPct val="210000"/>
              </a:lnSpc>
              <a:buNone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2)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74320" lvl="1" indent="0" algn="just">
              <a:buNone/>
            </a:pPr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Hospital Management System (HMS)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HMS is for computerizing the working in a hospital. 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provide easy and effective storage of information related to patients.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Generates medical history of each registered patient.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Classify the data present using pre-defined parameters and display them in reports.</a:t>
            </a:r>
          </a:p>
          <a:p>
            <a:endParaRPr lang="en-US" sz="2600" dirty="0"/>
          </a:p>
          <a:p>
            <a:pPr algn="ctr"/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82132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91" y="393404"/>
            <a:ext cx="10919637" cy="6464595"/>
          </a:xfrm>
        </p:spPr>
        <p:txBody>
          <a:bodyPr>
            <a:normAutofit/>
          </a:bodyPr>
          <a:lstStyle/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3)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Project Scope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Help the users in creating report based on pre- defined parameters.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Can help in analysis of the data.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Can be used further to create charts and records.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Make the tasks of finding data of a single patient very convenient.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Reports generated through it can be used for research purposes.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0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86" y="170122"/>
            <a:ext cx="10940902" cy="6453962"/>
          </a:xfrm>
        </p:spPr>
        <p:txBody>
          <a:bodyPr>
            <a:normAutofit fontScale="25000" lnSpcReduction="20000"/>
          </a:bodyPr>
          <a:lstStyle/>
          <a:p>
            <a:endParaRPr lang="en-US" sz="40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1200" b="1" dirty="0">
                <a:latin typeface="Calibri" panose="020F0502020204030204" pitchFamily="34" charset="0"/>
                <a:cs typeface="Calibri" panose="020F0502020204030204" pitchFamily="34" charset="0"/>
              </a:rPr>
              <a:t>4) Project Team Detail with Roles and Responsibility</a:t>
            </a:r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8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 sz="8000" b="1" u="sng" dirty="0">
                <a:latin typeface="Calibri" panose="020F0502020204030204" pitchFamily="34" charset="0"/>
                <a:cs typeface="Calibri" panose="020F0502020204030204" pitchFamily="34" charset="0"/>
              </a:rPr>
              <a:t>Abhishek Pal – U101115FCS271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Email: abhishek.pal@st.niituniversity.in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Contact: 8107107889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Responsibility : Front-end for the web app , Jasper</a:t>
            </a:r>
          </a:p>
          <a:p>
            <a:pPr>
              <a:buClrTx/>
            </a:pPr>
            <a:endParaRPr 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Tx/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sz="8000" b="1" u="sng" dirty="0">
                <a:latin typeface="Calibri" panose="020F0502020204030204" pitchFamily="34" charset="0"/>
                <a:cs typeface="Calibri" panose="020F0502020204030204" pitchFamily="34" charset="0"/>
              </a:rPr>
              <a:t>Abhit </a:t>
            </a:r>
            <a:r>
              <a:rPr lang="en-US" sz="80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Gahlot</a:t>
            </a:r>
            <a:r>
              <a:rPr lang="en-US" sz="8000" b="1" u="sng" dirty="0">
                <a:latin typeface="Calibri" panose="020F0502020204030204" pitchFamily="34" charset="0"/>
                <a:cs typeface="Calibri" panose="020F0502020204030204" pitchFamily="34" charset="0"/>
              </a:rPr>
              <a:t> - U101115FCS040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</a:rPr>
              <a:t>abhit.gahlot@st.niituniversity.in</a:t>
            </a:r>
            <a:endParaRPr lang="en-IN" sz="8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Contact: 8950050107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Responsibility : Front-end for the web app , Jasper</a:t>
            </a:r>
          </a:p>
          <a:p>
            <a:pPr>
              <a:buClrTx/>
            </a:pPr>
            <a:endParaRPr lang="en-US" sz="7200" dirty="0">
              <a:cs typeface="Calibri" panose="020F0502020204030204" pitchFamily="34" charset="0"/>
            </a:endParaRPr>
          </a:p>
          <a:p>
            <a:endParaRPr lang="en-US" sz="72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6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CCA6B-612B-4DB0-9B3A-C8D772A7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27259"/>
            <a:ext cx="9002684" cy="6356174"/>
          </a:xfrm>
        </p:spPr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Chinmaya Kumar Bansal - U101115FCS077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Email: chinmaya.k.bansal@st.niituniversity.in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Contact: 9166495625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Responsibility : Back-end for the web app , Jasper</a:t>
            </a:r>
          </a:p>
          <a:p>
            <a:pPr>
              <a:buClrTx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Divya Chadha - U101115FCS196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Email: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divya.chadha@st.niituniversity.in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Contact: 9711252001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Responsibility : Back-end, JSP(Server connection with back-end), Jasper</a:t>
            </a:r>
          </a:p>
          <a:p>
            <a:pPr>
              <a:buClrTx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Tx/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Kashish Chaurasia - U101115FCS107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Email: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kashish.chaurasia@st.niituniversity.in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Contact: 8290784910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Responsibility : JSP(Server connection with back-end),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(oracle connection), oracle for the database, Jasper</a:t>
            </a:r>
          </a:p>
          <a:p>
            <a:pPr marL="0" indent="0">
              <a:buNone/>
            </a:pPr>
            <a:endParaRPr lang="en-US" sz="1800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endParaRPr lang="en-IN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4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53" y="148856"/>
            <a:ext cx="11121656" cy="6570921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5)</a:t>
            </a:r>
            <a:r>
              <a:rPr lang="en-US" sz="51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detail of project</a:t>
            </a: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 marL="457200" indent="-457200" algn="just">
              <a:buClrTx/>
              <a:buAutoNum type="alphaLcPeriod"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Language to be used for project.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Front-end:</a:t>
            </a:r>
          </a:p>
          <a:p>
            <a:pPr algn="just">
              <a:buClrTx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HTML, CSS, Bootstrap,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, Ajax,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Jquery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Back-end:</a:t>
            </a:r>
          </a:p>
          <a:p>
            <a:pPr algn="just">
              <a:buClrTx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JAVA , JSP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Database : </a:t>
            </a:r>
          </a:p>
          <a:p>
            <a:pPr algn="just">
              <a:buClrTx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  <a:p>
            <a:pPr algn="just">
              <a:spcBef>
                <a:spcPts val="0"/>
              </a:spcBef>
            </a:pP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b.   Database to be used for the project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: ORACLE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c.   Third party API Detail :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  <a:endParaRPr lang="en-US" sz="3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0"/>
              </a:spcBef>
            </a:pP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d.   Tools to be used: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      Sublime Text, SQL(Oracle DB), JaspeReports-5.6.0-project,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Jaspersoft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BI, Eclipse IDE</a:t>
            </a: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E65617-F699-4A15-A5D3-025ED23BD9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 shot of a video game&#10;&#10;Description generated with high confidence">
            <a:extLst>
              <a:ext uri="{FF2B5EF4-FFF2-40B4-BE49-F238E27FC236}">
                <a16:creationId xmlns:a16="http://schemas.microsoft.com/office/drawing/2014/main" id="{54B3F9E0-019A-4D70-B5DB-7FC530643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" y="2776449"/>
            <a:ext cx="7215447" cy="35412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216132"/>
            <a:ext cx="6899563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6)Next deliverable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our next presentation we aim to develop front-end and simultaneously work on the analysis and collection of data for the database handling and will work on the back-end for the database connection of the Web Application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dirty="0"/>
          </a:p>
        </p:txBody>
      </p:sp>
      <p:pic>
        <p:nvPicPr>
          <p:cNvPr id="5" name="Picture 4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ABE6B230-D184-49D8-977D-3CF9A2D73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92" y="748145"/>
            <a:ext cx="3686689" cy="55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642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494</TotalTime>
  <Words>494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Baskerville Old Face</vt:lpstr>
      <vt:lpstr>Calibri</vt:lpstr>
      <vt:lpstr>Century Schoolbook</vt:lpstr>
      <vt:lpstr>Wingdings</vt:lpstr>
      <vt:lpstr>Wingdings 2</vt:lpstr>
      <vt:lpstr>View</vt:lpstr>
      <vt:lpstr>Capstone Project   Project : Report Development using Jasper Group - 11 Mentor: Mr. Vijayant Pawar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Prokect : Name of Project : NU Mentor</dc:title>
  <dc:creator>Pradeep Prakaash Nandi</dc:creator>
  <cp:lastModifiedBy>kashish chaurasia</cp:lastModifiedBy>
  <cp:revision>49</cp:revision>
  <dcterms:created xsi:type="dcterms:W3CDTF">2018-01-11T05:48:30Z</dcterms:created>
  <dcterms:modified xsi:type="dcterms:W3CDTF">2018-01-15T04:20:26Z</dcterms:modified>
</cp:coreProperties>
</file>