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7315200" cy="4114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EDUVISION – Revolutionizing Rural Education in India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India’s rural education sector is plagued by a lack of quality education, high dropout rates, and a shortage of qualified teachers.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Millions of children in rural India are unable to access basic education due to: • Insufficient teacher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High education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Low student interest and engagement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It works without the need for physical schools or human teachers and adapts to the learning level of each student using advanced 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Available on web, Android, and 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🗣 Multilingual content in local dialects 24/7 accessibility Usable with just a smartphone or basic computer No teachers or live classes needed Completely free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Concept Note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EDUVISION – Revolutionizing Rural Education in India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1. Background / Context: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India’s rural education sector is plagued by a lack of quality education, high dropout rates, and a shortage of qualified teachers</a:t>
            </a:r>
          </a:p>
          <a:p>
            <a:pPr/>
            <a:r>
              <a:rPr sz="1800"/>
              <a:t>While platforms like Physics Wallah and Udemy serve urban learners well, they fall short for rural communities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2. Problem Statement: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Millions of children in rural India are unable to access basic education due to: • Insufficient teacher availability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• Poor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• High education costs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• Language barriers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• Low student interest and engagement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3. Proposed Solution – EDUVISION: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It works without the need for physical schools or human teachers and adapts to the learning level of each student using advanced AI</a:t>
            </a:r>
          </a:p>
          <a:p>
            <a:pPr/>
            <a:r>
              <a:rPr sz="1800"/>
              <a:t>EDUVISION is an AI-powered, free personal tutor web application tailored for the rural Indian education ecosystem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Key Features: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Available on web, Android, and iOS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182880"/>
            <a:ext cx="6766560" cy="1097280"/>
          </a:xfrm>
          <a:prstGeom prst="rect">
            <a:avLst/>
          </a:prstGeom>
          <a:noFill/>
        </p:spPr>
        <p:txBody>
          <a:bodyPr wrap="square" lIns="54864" rIns="54864" tIns="18288" bIns="18288">
            <a:spAutoFit/>
          </a:bodyPr>
          <a:lstStyle/>
          <a:p>
            <a:r>
              <a:rPr sz="3200"/>
              <a:t>Personalized AI-driven learning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417320"/>
            <a:ext cx="6766560" cy="2331720"/>
          </a:xfrm>
          <a:prstGeom prst="rect">
            <a:avLst/>
          </a:prstGeom>
          <a:noFill/>
        </p:spPr>
        <p:txBody>
          <a:bodyPr wrap="square" lIns="54864" rIns="54864" tIns="27432" bIns="27432">
            <a:spAutoFit/>
          </a:bodyPr>
          <a:lstStyle/>
          <a:p/>
          <a:p>
            <a:pPr/>
            <a:r>
              <a:rPr sz="1800"/>
              <a:t>🗣 Multilingual content in local dialects 24/7 accessibility Usable with just a smartphone or basic computer No teachers or live classes needed Completely free to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