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2"/>
  </p:notesMasterIdLst>
  <p:sldIdLst>
    <p:sldId id="256" r:id="rId2"/>
    <p:sldId id="257" r:id="rId3"/>
    <p:sldId id="258" r:id="rId4"/>
    <p:sldId id="259" r:id="rId5"/>
    <p:sldId id="260" r:id="rId6"/>
    <p:sldId id="304" r:id="rId7"/>
    <p:sldId id="278" r:id="rId8"/>
    <p:sldId id="261" r:id="rId9"/>
    <p:sldId id="262" r:id="rId10"/>
    <p:sldId id="265" r:id="rId11"/>
    <p:sldId id="305" r:id="rId12"/>
    <p:sldId id="272" r:id="rId13"/>
    <p:sldId id="263" r:id="rId14"/>
    <p:sldId id="274" r:id="rId15"/>
    <p:sldId id="306" r:id="rId16"/>
    <p:sldId id="307" r:id="rId17"/>
    <p:sldId id="282" r:id="rId18"/>
    <p:sldId id="308" r:id="rId19"/>
    <p:sldId id="309" r:id="rId20"/>
    <p:sldId id="310" r:id="rId21"/>
    <p:sldId id="311" r:id="rId22"/>
    <p:sldId id="312" r:id="rId23"/>
    <p:sldId id="313" r:id="rId24"/>
    <p:sldId id="314" r:id="rId25"/>
    <p:sldId id="268" r:id="rId26"/>
    <p:sldId id="315" r:id="rId27"/>
    <p:sldId id="266" r:id="rId28"/>
    <p:sldId id="277" r:id="rId29"/>
    <p:sldId id="316" r:id="rId30"/>
    <p:sldId id="271" r:id="rId31"/>
  </p:sldIdLst>
  <p:sldSz cx="9144000" cy="5143500" type="screen16x9"/>
  <p:notesSz cx="6858000" cy="9144000"/>
  <p:embeddedFontLst>
    <p:embeddedFont>
      <p:font typeface="Barlow Semi Condensed" panose="020B0604020202020204" charset="0"/>
      <p:regular r:id="rId33"/>
      <p:bold r:id="rId34"/>
      <p:italic r:id="rId35"/>
      <p:boldItalic r:id="rId36"/>
    </p:embeddedFont>
    <p:embeddedFont>
      <p:font typeface="Barlow Semi Condensed Medium" panose="020B0604020202020204" charset="0"/>
      <p:regular r:id="rId37"/>
      <p:bold r:id="rId38"/>
      <p:italic r:id="rId39"/>
      <p:boldItalic r:id="rId40"/>
    </p:embeddedFont>
    <p:embeddedFont>
      <p:font typeface="Fjalla One"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8D06E4-5039-4EAB-BF81-697E818BF852}">
  <a:tblStyle styleId="{B58D06E4-5039-4EAB-BF81-697E818BF8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8" d="100"/>
          <a:sy n="108"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 Harisinghani" userId="ecb5eaa617aaf462" providerId="LiveId" clId="{A4C43C36-4D61-4B67-8846-8A9FFBEA36EB}"/>
    <pc:docChg chg="undo redo custSel addSld delSld modSld sldOrd delMainMaster">
      <pc:chgData name="Kashish Harisinghani" userId="ecb5eaa617aaf462" providerId="LiveId" clId="{A4C43C36-4D61-4B67-8846-8A9FFBEA36EB}" dt="2021-03-31T05:17:20.487" v="898" actId="20577"/>
      <pc:docMkLst>
        <pc:docMk/>
      </pc:docMkLst>
      <pc:sldChg chg="modSp mod">
        <pc:chgData name="Kashish Harisinghani" userId="ecb5eaa617aaf462" providerId="LiveId" clId="{A4C43C36-4D61-4B67-8846-8A9FFBEA36EB}" dt="2021-03-29T18:11:54.269" v="829" actId="1076"/>
        <pc:sldMkLst>
          <pc:docMk/>
          <pc:sldMk cId="0" sldId="256"/>
        </pc:sldMkLst>
        <pc:spChg chg="mod">
          <ac:chgData name="Kashish Harisinghani" userId="ecb5eaa617aaf462" providerId="LiveId" clId="{A4C43C36-4D61-4B67-8846-8A9FFBEA36EB}" dt="2021-03-29T18:11:54.269" v="829" actId="1076"/>
          <ac:spMkLst>
            <pc:docMk/>
            <pc:sldMk cId="0" sldId="256"/>
            <ac:spMk id="1884" creationId="{00000000-0000-0000-0000-000000000000}"/>
          </ac:spMkLst>
        </pc:spChg>
      </pc:sldChg>
      <pc:sldChg chg="addSp delSp modSp mod modClrScheme chgLayout">
        <pc:chgData name="Kashish Harisinghani" userId="ecb5eaa617aaf462" providerId="LiveId" clId="{A4C43C36-4D61-4B67-8846-8A9FFBEA36EB}" dt="2021-03-29T18:23:24.469" v="845" actId="1076"/>
        <pc:sldMkLst>
          <pc:docMk/>
          <pc:sldMk cId="0" sldId="257"/>
        </pc:sldMkLst>
        <pc:spChg chg="add del mod">
          <ac:chgData name="Kashish Harisinghani" userId="ecb5eaa617aaf462" providerId="LiveId" clId="{A4C43C36-4D61-4B67-8846-8A9FFBEA36EB}" dt="2021-03-29T18:22:10.995" v="834" actId="478"/>
          <ac:spMkLst>
            <pc:docMk/>
            <pc:sldMk cId="0" sldId="257"/>
            <ac:spMk id="3" creationId="{2D81B011-30CE-47FF-B1B7-8533091D0B33}"/>
          </ac:spMkLst>
        </pc:spChg>
        <pc:spChg chg="add del mod">
          <ac:chgData name="Kashish Harisinghani" userId="ecb5eaa617aaf462" providerId="LiveId" clId="{A4C43C36-4D61-4B67-8846-8A9FFBEA36EB}" dt="2021-03-29T18:23:00.565" v="842" actId="478"/>
          <ac:spMkLst>
            <pc:docMk/>
            <pc:sldMk cId="0" sldId="257"/>
            <ac:spMk id="7" creationId="{8E66FF01-FAB6-4A1A-B2E9-23CB42DFBF01}"/>
          </ac:spMkLst>
        </pc:spChg>
        <pc:spChg chg="del mod">
          <ac:chgData name="Kashish Harisinghani" userId="ecb5eaa617aaf462" providerId="LiveId" clId="{A4C43C36-4D61-4B67-8846-8A9FFBEA36EB}" dt="2021-03-29T18:22:56.814" v="841" actId="478"/>
          <ac:spMkLst>
            <pc:docMk/>
            <pc:sldMk cId="0" sldId="257"/>
            <ac:spMk id="1890" creationId="{00000000-0000-0000-0000-000000000000}"/>
          </ac:spMkLst>
        </pc:spChg>
        <pc:spChg chg="del mod">
          <ac:chgData name="Kashish Harisinghani" userId="ecb5eaa617aaf462" providerId="LiveId" clId="{A4C43C36-4D61-4B67-8846-8A9FFBEA36EB}" dt="2021-03-29T18:22:05.226" v="833" actId="478"/>
          <ac:spMkLst>
            <pc:docMk/>
            <pc:sldMk cId="0" sldId="257"/>
            <ac:spMk id="1891" creationId="{00000000-0000-0000-0000-000000000000}"/>
          </ac:spMkLst>
        </pc:spChg>
        <pc:picChg chg="add mod">
          <ac:chgData name="Kashish Harisinghani" userId="ecb5eaa617aaf462" providerId="LiveId" clId="{A4C43C36-4D61-4B67-8846-8A9FFBEA36EB}" dt="2021-03-29T18:23:24.469" v="845" actId="1076"/>
          <ac:picMkLst>
            <pc:docMk/>
            <pc:sldMk cId="0" sldId="257"/>
            <ac:picMk id="5" creationId="{EA63CEA5-489B-4742-A4EC-E2949B5DDFE6}"/>
          </ac:picMkLst>
        </pc:picChg>
      </pc:sldChg>
      <pc:sldChg chg="modSp mod">
        <pc:chgData name="Kashish Harisinghani" userId="ecb5eaa617aaf462" providerId="LiveId" clId="{A4C43C36-4D61-4B67-8846-8A9FFBEA36EB}" dt="2021-03-23T05:03:49.626" v="4" actId="1076"/>
        <pc:sldMkLst>
          <pc:docMk/>
          <pc:sldMk cId="0" sldId="258"/>
        </pc:sldMkLst>
        <pc:spChg chg="mod">
          <ac:chgData name="Kashish Harisinghani" userId="ecb5eaa617aaf462" providerId="LiveId" clId="{A4C43C36-4D61-4B67-8846-8A9FFBEA36EB}" dt="2021-03-23T05:03:25.934" v="2" actId="1076"/>
          <ac:spMkLst>
            <pc:docMk/>
            <pc:sldMk cId="0" sldId="258"/>
            <ac:spMk id="263" creationId="{46187A19-6C61-40F0-99E9-8497A8CD850B}"/>
          </ac:spMkLst>
        </pc:spChg>
        <pc:spChg chg="mod">
          <ac:chgData name="Kashish Harisinghani" userId="ecb5eaa617aaf462" providerId="LiveId" clId="{A4C43C36-4D61-4B67-8846-8A9FFBEA36EB}" dt="2021-03-23T05:03:35.719" v="3" actId="1076"/>
          <ac:spMkLst>
            <pc:docMk/>
            <pc:sldMk cId="0" sldId="258"/>
            <ac:spMk id="2144" creationId="{00000000-0000-0000-0000-000000000000}"/>
          </ac:spMkLst>
        </pc:spChg>
        <pc:spChg chg="mod">
          <ac:chgData name="Kashish Harisinghani" userId="ecb5eaa617aaf462" providerId="LiveId" clId="{A4C43C36-4D61-4B67-8846-8A9FFBEA36EB}" dt="2021-03-23T05:03:49.626" v="4" actId="1076"/>
          <ac:spMkLst>
            <pc:docMk/>
            <pc:sldMk cId="0" sldId="258"/>
            <ac:spMk id="2146" creationId="{00000000-0000-0000-0000-000000000000}"/>
          </ac:spMkLst>
        </pc:spChg>
      </pc:sldChg>
      <pc:sldChg chg="modSp mod">
        <pc:chgData name="Kashish Harisinghani" userId="ecb5eaa617aaf462" providerId="LiveId" clId="{A4C43C36-4D61-4B67-8846-8A9FFBEA36EB}" dt="2021-03-24T07:04:03.743" v="435" actId="1076"/>
        <pc:sldMkLst>
          <pc:docMk/>
          <pc:sldMk cId="0" sldId="260"/>
        </pc:sldMkLst>
        <pc:picChg chg="mod">
          <ac:chgData name="Kashish Harisinghani" userId="ecb5eaa617aaf462" providerId="LiveId" clId="{A4C43C36-4D61-4B67-8846-8A9FFBEA36EB}" dt="2021-03-24T07:04:03.743" v="435" actId="1076"/>
          <ac:picMkLst>
            <pc:docMk/>
            <pc:sldMk cId="0" sldId="260"/>
            <ac:picMk id="3" creationId="{21B5B1F9-2B44-410E-A0EE-347FD0741CE4}"/>
          </ac:picMkLst>
        </pc:picChg>
      </pc:sldChg>
      <pc:sldChg chg="modSp mod">
        <pc:chgData name="Kashish Harisinghani" userId="ecb5eaa617aaf462" providerId="LiveId" clId="{A4C43C36-4D61-4B67-8846-8A9FFBEA36EB}" dt="2021-03-23T05:17:55.387" v="23" actId="1076"/>
        <pc:sldMkLst>
          <pc:docMk/>
          <pc:sldMk cId="0" sldId="261"/>
        </pc:sldMkLst>
        <pc:spChg chg="mod">
          <ac:chgData name="Kashish Harisinghani" userId="ecb5eaa617aaf462" providerId="LiveId" clId="{A4C43C36-4D61-4B67-8846-8A9FFBEA36EB}" dt="2021-03-23T05:17:55.387" v="23" actId="1076"/>
          <ac:spMkLst>
            <pc:docMk/>
            <pc:sldMk cId="0" sldId="261"/>
            <ac:spMk id="2195" creationId="{00000000-0000-0000-0000-000000000000}"/>
          </ac:spMkLst>
        </pc:spChg>
      </pc:sldChg>
      <pc:sldChg chg="modSp mod">
        <pc:chgData name="Kashish Harisinghani" userId="ecb5eaa617aaf462" providerId="LiveId" clId="{A4C43C36-4D61-4B67-8846-8A9FFBEA36EB}" dt="2021-03-29T18:18:54.928" v="831" actId="1076"/>
        <pc:sldMkLst>
          <pc:docMk/>
          <pc:sldMk cId="0" sldId="262"/>
        </pc:sldMkLst>
        <pc:spChg chg="mod">
          <ac:chgData name="Kashish Harisinghani" userId="ecb5eaa617aaf462" providerId="LiveId" clId="{A4C43C36-4D61-4B67-8846-8A9FFBEA36EB}" dt="2021-03-29T18:18:54.928" v="831" actId="1076"/>
          <ac:spMkLst>
            <pc:docMk/>
            <pc:sldMk cId="0" sldId="262"/>
            <ac:spMk id="30" creationId="{9C6DFF93-75B4-4EFD-93C6-33ECCB42BA5B}"/>
          </ac:spMkLst>
        </pc:spChg>
      </pc:sldChg>
      <pc:sldChg chg="addSp delSp modSp mod">
        <pc:chgData name="Kashish Harisinghani" userId="ecb5eaa617aaf462" providerId="LiveId" clId="{A4C43C36-4D61-4B67-8846-8A9FFBEA36EB}" dt="2021-03-23T05:50:34.538" v="178" actId="1076"/>
        <pc:sldMkLst>
          <pc:docMk/>
          <pc:sldMk cId="0" sldId="263"/>
        </pc:sldMkLst>
        <pc:spChg chg="add del mod">
          <ac:chgData name="Kashish Harisinghani" userId="ecb5eaa617aaf462" providerId="LiveId" clId="{A4C43C36-4D61-4B67-8846-8A9FFBEA36EB}" dt="2021-03-23T05:50:30.981" v="177" actId="478"/>
          <ac:spMkLst>
            <pc:docMk/>
            <pc:sldMk cId="0" sldId="263"/>
            <ac:spMk id="5" creationId="{73CC9322-55DB-40B2-B89A-B25CBBEE5227}"/>
          </ac:spMkLst>
        </pc:spChg>
        <pc:spChg chg="del">
          <ac:chgData name="Kashish Harisinghani" userId="ecb5eaa617aaf462" providerId="LiveId" clId="{A4C43C36-4D61-4B67-8846-8A9FFBEA36EB}" dt="2021-03-23T05:50:29.256" v="176" actId="478"/>
          <ac:spMkLst>
            <pc:docMk/>
            <pc:sldMk cId="0" sldId="263"/>
            <ac:spMk id="2241" creationId="{00000000-0000-0000-0000-000000000000}"/>
          </ac:spMkLst>
        </pc:spChg>
        <pc:grpChg chg="del">
          <ac:chgData name="Kashish Harisinghani" userId="ecb5eaa617aaf462" providerId="LiveId" clId="{A4C43C36-4D61-4B67-8846-8A9FFBEA36EB}" dt="2021-03-23T05:49:31.274" v="168" actId="478"/>
          <ac:grpSpMkLst>
            <pc:docMk/>
            <pc:sldMk cId="0" sldId="263"/>
            <ac:grpSpMk id="2243"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46"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49"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52"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55"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58"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61"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64"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67"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70"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73"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76"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79"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82"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85"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88"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91"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94"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297" creationId="{00000000-0000-0000-0000-000000000000}"/>
          </ac:grpSpMkLst>
        </pc:grpChg>
        <pc:grpChg chg="del">
          <ac:chgData name="Kashish Harisinghani" userId="ecb5eaa617aaf462" providerId="LiveId" clId="{A4C43C36-4D61-4B67-8846-8A9FFBEA36EB}" dt="2021-03-23T05:49:31.274" v="168" actId="478"/>
          <ac:grpSpMkLst>
            <pc:docMk/>
            <pc:sldMk cId="0" sldId="263"/>
            <ac:grpSpMk id="2300" creationId="{00000000-0000-0000-0000-000000000000}"/>
          </ac:grpSpMkLst>
        </pc:grpChg>
        <pc:graphicFrameChg chg="del">
          <ac:chgData name="Kashish Harisinghani" userId="ecb5eaa617aaf462" providerId="LiveId" clId="{A4C43C36-4D61-4B67-8846-8A9FFBEA36EB}" dt="2021-03-23T05:49:27.514" v="167" actId="478"/>
          <ac:graphicFrameMkLst>
            <pc:docMk/>
            <pc:sldMk cId="0" sldId="263"/>
            <ac:graphicFrameMk id="2242" creationId="{00000000-0000-0000-0000-000000000000}"/>
          </ac:graphicFrameMkLst>
        </pc:graphicFrameChg>
        <pc:picChg chg="add mod">
          <ac:chgData name="Kashish Harisinghani" userId="ecb5eaa617aaf462" providerId="LiveId" clId="{A4C43C36-4D61-4B67-8846-8A9FFBEA36EB}" dt="2021-03-23T05:50:34.538" v="178" actId="1076"/>
          <ac:picMkLst>
            <pc:docMk/>
            <pc:sldMk cId="0" sldId="263"/>
            <ac:picMk id="3" creationId="{23CDDAB2-9E6B-40BE-A7D9-8E59F55FDE34}"/>
          </ac:picMkLst>
        </pc:picChg>
      </pc:sldChg>
      <pc:sldChg chg="del">
        <pc:chgData name="Kashish Harisinghani" userId="ecb5eaa617aaf462" providerId="LiveId" clId="{A4C43C36-4D61-4B67-8846-8A9FFBEA36EB}" dt="2021-03-29T18:11:21.705" v="798" actId="47"/>
        <pc:sldMkLst>
          <pc:docMk/>
          <pc:sldMk cId="0" sldId="264"/>
        </pc:sldMkLst>
      </pc:sldChg>
      <pc:sldChg chg="modSp mod ord">
        <pc:chgData name="Kashish Harisinghani" userId="ecb5eaa617aaf462" providerId="LiveId" clId="{A4C43C36-4D61-4B67-8846-8A9FFBEA36EB}" dt="2021-03-24T09:32:26.432" v="647" actId="404"/>
        <pc:sldMkLst>
          <pc:docMk/>
          <pc:sldMk cId="0" sldId="266"/>
        </pc:sldMkLst>
        <pc:spChg chg="mod">
          <ac:chgData name="Kashish Harisinghani" userId="ecb5eaa617aaf462" providerId="LiveId" clId="{A4C43C36-4D61-4B67-8846-8A9FFBEA36EB}" dt="2021-03-24T09:32:26.432" v="647" actId="404"/>
          <ac:spMkLst>
            <pc:docMk/>
            <pc:sldMk cId="0" sldId="266"/>
            <ac:spMk id="2336" creationId="{00000000-0000-0000-0000-000000000000}"/>
          </ac:spMkLst>
        </pc:spChg>
      </pc:sldChg>
      <pc:sldChg chg="addSp delSp modSp del mod ord">
        <pc:chgData name="Kashish Harisinghani" userId="ecb5eaa617aaf462" providerId="LiveId" clId="{A4C43C36-4D61-4B67-8846-8A9FFBEA36EB}" dt="2021-03-29T18:11:22.628" v="799" actId="47"/>
        <pc:sldMkLst>
          <pc:docMk/>
          <pc:sldMk cId="0" sldId="267"/>
        </pc:sldMkLst>
        <pc:spChg chg="add del">
          <ac:chgData name="Kashish Harisinghani" userId="ecb5eaa617aaf462" providerId="LiveId" clId="{A4C43C36-4D61-4B67-8846-8A9FFBEA36EB}" dt="2021-03-23T05:33:15.219" v="69" actId="478"/>
          <ac:spMkLst>
            <pc:docMk/>
            <pc:sldMk cId="0" sldId="267"/>
            <ac:spMk id="2601" creationId="{00000000-0000-0000-0000-000000000000}"/>
          </ac:spMkLst>
        </pc:spChg>
        <pc:spChg chg="add del">
          <ac:chgData name="Kashish Harisinghani" userId="ecb5eaa617aaf462" providerId="LiveId" clId="{A4C43C36-4D61-4B67-8846-8A9FFBEA36EB}" dt="2021-03-23T05:33:15.219" v="69" actId="478"/>
          <ac:spMkLst>
            <pc:docMk/>
            <pc:sldMk cId="0" sldId="267"/>
            <ac:spMk id="2605" creationId="{00000000-0000-0000-0000-000000000000}"/>
          </ac:spMkLst>
        </pc:spChg>
        <pc:spChg chg="add del">
          <ac:chgData name="Kashish Harisinghani" userId="ecb5eaa617aaf462" providerId="LiveId" clId="{A4C43C36-4D61-4B67-8846-8A9FFBEA36EB}" dt="2021-03-23T05:33:15.219" v="69" actId="478"/>
          <ac:spMkLst>
            <pc:docMk/>
            <pc:sldMk cId="0" sldId="267"/>
            <ac:spMk id="2606" creationId="{00000000-0000-0000-0000-000000000000}"/>
          </ac:spMkLst>
        </pc:spChg>
        <pc:spChg chg="add del">
          <ac:chgData name="Kashish Harisinghani" userId="ecb5eaa617aaf462" providerId="LiveId" clId="{A4C43C36-4D61-4B67-8846-8A9FFBEA36EB}" dt="2021-03-23T05:33:15.219" v="69" actId="478"/>
          <ac:spMkLst>
            <pc:docMk/>
            <pc:sldMk cId="0" sldId="267"/>
            <ac:spMk id="2607" creationId="{00000000-0000-0000-0000-000000000000}"/>
          </ac:spMkLst>
        </pc:spChg>
        <pc:spChg chg="add del">
          <ac:chgData name="Kashish Harisinghani" userId="ecb5eaa617aaf462" providerId="LiveId" clId="{A4C43C36-4D61-4B67-8846-8A9FFBEA36EB}" dt="2021-03-23T05:33:15.219" v="69" actId="478"/>
          <ac:spMkLst>
            <pc:docMk/>
            <pc:sldMk cId="0" sldId="267"/>
            <ac:spMk id="2611" creationId="{00000000-0000-0000-0000-000000000000}"/>
          </ac:spMkLst>
        </pc:spChg>
        <pc:spChg chg="add del">
          <ac:chgData name="Kashish Harisinghani" userId="ecb5eaa617aaf462" providerId="LiveId" clId="{A4C43C36-4D61-4B67-8846-8A9FFBEA36EB}" dt="2021-03-23T05:33:15.219" v="69" actId="478"/>
          <ac:spMkLst>
            <pc:docMk/>
            <pc:sldMk cId="0" sldId="267"/>
            <ac:spMk id="2612" creationId="{00000000-0000-0000-0000-000000000000}"/>
          </ac:spMkLst>
        </pc:spChg>
        <pc:spChg chg="add del">
          <ac:chgData name="Kashish Harisinghani" userId="ecb5eaa617aaf462" providerId="LiveId" clId="{A4C43C36-4D61-4B67-8846-8A9FFBEA36EB}" dt="2021-03-23T05:33:14.451" v="65" actId="478"/>
          <ac:spMkLst>
            <pc:docMk/>
            <pc:sldMk cId="0" sldId="267"/>
            <ac:spMk id="2613" creationId="{00000000-0000-0000-0000-000000000000}"/>
          </ac:spMkLst>
        </pc:spChg>
        <pc:spChg chg="add del">
          <ac:chgData name="Kashish Harisinghani" userId="ecb5eaa617aaf462" providerId="LiveId" clId="{A4C43C36-4D61-4B67-8846-8A9FFBEA36EB}" dt="2021-03-23T05:33:15.219" v="69" actId="478"/>
          <ac:spMkLst>
            <pc:docMk/>
            <pc:sldMk cId="0" sldId="267"/>
            <ac:spMk id="2614" creationId="{00000000-0000-0000-0000-000000000000}"/>
          </ac:spMkLst>
        </pc:spChg>
        <pc:spChg chg="mod">
          <ac:chgData name="Kashish Harisinghani" userId="ecb5eaa617aaf462" providerId="LiveId" clId="{A4C43C36-4D61-4B67-8846-8A9FFBEA36EB}" dt="2021-03-23T05:33:15.137" v="67" actId="1076"/>
          <ac:spMkLst>
            <pc:docMk/>
            <pc:sldMk cId="0" sldId="267"/>
            <ac:spMk id="2615" creationId="{00000000-0000-0000-0000-000000000000}"/>
          </ac:spMkLst>
        </pc:spChg>
        <pc:grpChg chg="add del">
          <ac:chgData name="Kashish Harisinghani" userId="ecb5eaa617aaf462" providerId="LiveId" clId="{A4C43C36-4D61-4B67-8846-8A9FFBEA36EB}" dt="2021-03-23T05:33:15.229" v="70" actId="478"/>
          <ac:grpSpMkLst>
            <pc:docMk/>
            <pc:sldMk cId="0" sldId="267"/>
            <ac:grpSpMk id="2343" creationId="{00000000-0000-0000-0000-000000000000}"/>
          </ac:grpSpMkLst>
        </pc:grpChg>
        <pc:grpChg chg="add del">
          <ac:chgData name="Kashish Harisinghani" userId="ecb5eaa617aaf462" providerId="LiveId" clId="{A4C43C36-4D61-4B67-8846-8A9FFBEA36EB}" dt="2021-03-23T05:33:15.219" v="69" actId="478"/>
          <ac:grpSpMkLst>
            <pc:docMk/>
            <pc:sldMk cId="0" sldId="267"/>
            <ac:grpSpMk id="2602" creationId="{00000000-0000-0000-0000-000000000000}"/>
          </ac:grpSpMkLst>
        </pc:grpChg>
        <pc:grpChg chg="add del">
          <ac:chgData name="Kashish Harisinghani" userId="ecb5eaa617aaf462" providerId="LiveId" clId="{A4C43C36-4D61-4B67-8846-8A9FFBEA36EB}" dt="2021-03-23T05:33:15.219" v="69" actId="478"/>
          <ac:grpSpMkLst>
            <pc:docMk/>
            <pc:sldMk cId="0" sldId="267"/>
            <ac:grpSpMk id="2608" creationId="{00000000-0000-0000-0000-000000000000}"/>
          </ac:grpSpMkLst>
        </pc:grpChg>
        <pc:picChg chg="add del">
          <ac:chgData name="Kashish Harisinghani" userId="ecb5eaa617aaf462" providerId="LiveId" clId="{A4C43C36-4D61-4B67-8846-8A9FFBEA36EB}" dt="2021-03-23T05:33:15.169" v="68" actId="478"/>
          <ac:picMkLst>
            <pc:docMk/>
            <pc:sldMk cId="0" sldId="267"/>
            <ac:picMk id="2341" creationId="{00000000-0000-0000-0000-000000000000}"/>
          </ac:picMkLst>
        </pc:picChg>
      </pc:sldChg>
      <pc:sldChg chg="addSp delSp modSp mod ord modClrScheme chgLayout">
        <pc:chgData name="Kashish Harisinghani" userId="ecb5eaa617aaf462" providerId="LiveId" clId="{A4C43C36-4D61-4B67-8846-8A9FFBEA36EB}" dt="2021-03-30T19:21:30.640" v="856" actId="20577"/>
        <pc:sldMkLst>
          <pc:docMk/>
          <pc:sldMk cId="0" sldId="268"/>
        </pc:sldMkLst>
        <pc:spChg chg="add del mod">
          <ac:chgData name="Kashish Harisinghani" userId="ecb5eaa617aaf462" providerId="LiveId" clId="{A4C43C36-4D61-4B67-8846-8A9FFBEA36EB}" dt="2021-03-24T09:14:05.024" v="480" actId="478"/>
          <ac:spMkLst>
            <pc:docMk/>
            <pc:sldMk cId="0" sldId="268"/>
            <ac:spMk id="3" creationId="{6342764E-EC2D-4583-9BE9-157FEA370F55}"/>
          </ac:spMkLst>
        </pc:spChg>
        <pc:spChg chg="add del mod">
          <ac:chgData name="Kashish Harisinghani" userId="ecb5eaa617aaf462" providerId="LiveId" clId="{A4C43C36-4D61-4B67-8846-8A9FFBEA36EB}" dt="2021-03-24T09:14:05.024" v="480" actId="478"/>
          <ac:spMkLst>
            <pc:docMk/>
            <pc:sldMk cId="0" sldId="268"/>
            <ac:spMk id="5" creationId="{6D545CE3-2845-4082-A798-952376B6DD00}"/>
          </ac:spMkLst>
        </pc:spChg>
        <pc:spChg chg="add del mod">
          <ac:chgData name="Kashish Harisinghani" userId="ecb5eaa617aaf462" providerId="LiveId" clId="{A4C43C36-4D61-4B67-8846-8A9FFBEA36EB}" dt="2021-03-24T09:14:05.024" v="480" actId="478"/>
          <ac:spMkLst>
            <pc:docMk/>
            <pc:sldMk cId="0" sldId="268"/>
            <ac:spMk id="7" creationId="{676B9B4D-FADA-4C71-B5A1-171051135379}"/>
          </ac:spMkLst>
        </pc:spChg>
        <pc:spChg chg="add del mod">
          <ac:chgData name="Kashish Harisinghani" userId="ecb5eaa617aaf462" providerId="LiveId" clId="{A4C43C36-4D61-4B67-8846-8A9FFBEA36EB}" dt="2021-03-24T09:14:05.024" v="480" actId="478"/>
          <ac:spMkLst>
            <pc:docMk/>
            <pc:sldMk cId="0" sldId="268"/>
            <ac:spMk id="9" creationId="{AC852A15-1151-4D43-A5B8-E5DFC2BA1281}"/>
          </ac:spMkLst>
        </pc:spChg>
        <pc:spChg chg="add del mod">
          <ac:chgData name="Kashish Harisinghani" userId="ecb5eaa617aaf462" providerId="LiveId" clId="{A4C43C36-4D61-4B67-8846-8A9FFBEA36EB}" dt="2021-03-30T19:21:30.640" v="856" actId="20577"/>
          <ac:spMkLst>
            <pc:docMk/>
            <pc:sldMk cId="0" sldId="268"/>
            <ac:spMk id="25" creationId="{D21E861D-6A1A-47C2-9E67-E3048BCE4C1A}"/>
          </ac:spMkLst>
        </pc:spChg>
        <pc:spChg chg="add del mod">
          <ac:chgData name="Kashish Harisinghani" userId="ecb5eaa617aaf462" providerId="LiveId" clId="{A4C43C36-4D61-4B67-8846-8A9FFBEA36EB}" dt="2021-03-24T09:16:50.468" v="498"/>
          <ac:spMkLst>
            <pc:docMk/>
            <pc:sldMk cId="0" sldId="268"/>
            <ac:spMk id="26" creationId="{BECA63FB-1F67-4B83-BD6E-F4BC751BB395}"/>
          </ac:spMkLst>
        </pc:spChg>
        <pc:spChg chg="mod">
          <ac:chgData name="Kashish Harisinghani" userId="ecb5eaa617aaf462" providerId="LiveId" clId="{A4C43C36-4D61-4B67-8846-8A9FFBEA36EB}" dt="2021-03-24T09:14:44.605" v="487" actId="14100"/>
          <ac:spMkLst>
            <pc:docMk/>
            <pc:sldMk cId="0" sldId="268"/>
            <ac:spMk id="2622" creationId="{00000000-0000-0000-0000-000000000000}"/>
          </ac:spMkLst>
        </pc:spChg>
        <pc:spChg chg="del mod ord">
          <ac:chgData name="Kashish Harisinghani" userId="ecb5eaa617aaf462" providerId="LiveId" clId="{A4C43C36-4D61-4B67-8846-8A9FFBEA36EB}" dt="2021-03-24T09:14:01.271" v="479" actId="478"/>
          <ac:spMkLst>
            <pc:docMk/>
            <pc:sldMk cId="0" sldId="268"/>
            <ac:spMk id="2629" creationId="{00000000-0000-0000-0000-000000000000}"/>
          </ac:spMkLst>
        </pc:spChg>
        <pc:spChg chg="add del mod ord">
          <ac:chgData name="Kashish Harisinghani" userId="ecb5eaa617aaf462" providerId="LiveId" clId="{A4C43C36-4D61-4B67-8846-8A9FFBEA36EB}" dt="2021-03-24T09:18:51.046" v="526" actId="478"/>
          <ac:spMkLst>
            <pc:docMk/>
            <pc:sldMk cId="0" sldId="268"/>
            <ac:spMk id="2630" creationId="{00000000-0000-0000-0000-000000000000}"/>
          </ac:spMkLst>
        </pc:spChg>
        <pc:spChg chg="add del mod ord">
          <ac:chgData name="Kashish Harisinghani" userId="ecb5eaa617aaf462" providerId="LiveId" clId="{A4C43C36-4D61-4B67-8846-8A9FFBEA36EB}" dt="2021-03-24T09:18:42.687" v="522" actId="478"/>
          <ac:spMkLst>
            <pc:docMk/>
            <pc:sldMk cId="0" sldId="268"/>
            <ac:spMk id="2631" creationId="{00000000-0000-0000-0000-000000000000}"/>
          </ac:spMkLst>
        </pc:spChg>
        <pc:spChg chg="del mod ord">
          <ac:chgData name="Kashish Harisinghani" userId="ecb5eaa617aaf462" providerId="LiveId" clId="{A4C43C36-4D61-4B67-8846-8A9FFBEA36EB}" dt="2021-03-24T09:14:01.271" v="479" actId="478"/>
          <ac:spMkLst>
            <pc:docMk/>
            <pc:sldMk cId="0" sldId="268"/>
            <ac:spMk id="2632" creationId="{00000000-0000-0000-0000-000000000000}"/>
          </ac:spMkLst>
        </pc:spChg>
        <pc:spChg chg="del mod ord">
          <ac:chgData name="Kashish Harisinghani" userId="ecb5eaa617aaf462" providerId="LiveId" clId="{A4C43C36-4D61-4B67-8846-8A9FFBEA36EB}" dt="2021-03-24T09:14:01.271" v="479" actId="478"/>
          <ac:spMkLst>
            <pc:docMk/>
            <pc:sldMk cId="0" sldId="268"/>
            <ac:spMk id="2633" creationId="{00000000-0000-0000-0000-000000000000}"/>
          </ac:spMkLst>
        </pc:spChg>
        <pc:spChg chg="del mod ord">
          <ac:chgData name="Kashish Harisinghani" userId="ecb5eaa617aaf462" providerId="LiveId" clId="{A4C43C36-4D61-4B67-8846-8A9FFBEA36EB}" dt="2021-03-24T09:14:01.271" v="479" actId="478"/>
          <ac:spMkLst>
            <pc:docMk/>
            <pc:sldMk cId="0" sldId="268"/>
            <ac:spMk id="2634" creationId="{00000000-0000-0000-0000-000000000000}"/>
          </ac:spMkLst>
        </pc:spChg>
        <pc:grpChg chg="mod">
          <ac:chgData name="Kashish Harisinghani" userId="ecb5eaa617aaf462" providerId="LiveId" clId="{A4C43C36-4D61-4B67-8846-8A9FFBEA36EB}" dt="2021-03-24T09:19:22.390" v="533" actId="1076"/>
          <ac:grpSpMkLst>
            <pc:docMk/>
            <pc:sldMk cId="0" sldId="268"/>
            <ac:grpSpMk id="2620" creationId="{00000000-0000-0000-0000-000000000000}"/>
          </ac:grpSpMkLst>
        </pc:grpChg>
        <pc:grpChg chg="del">
          <ac:chgData name="Kashish Harisinghani" userId="ecb5eaa617aaf462" providerId="LiveId" clId="{A4C43C36-4D61-4B67-8846-8A9FFBEA36EB}" dt="2021-03-24T09:14:01.271" v="479" actId="478"/>
          <ac:grpSpMkLst>
            <pc:docMk/>
            <pc:sldMk cId="0" sldId="268"/>
            <ac:grpSpMk id="2623" creationId="{00000000-0000-0000-0000-000000000000}"/>
          </ac:grpSpMkLst>
        </pc:grpChg>
        <pc:grpChg chg="del">
          <ac:chgData name="Kashish Harisinghani" userId="ecb5eaa617aaf462" providerId="LiveId" clId="{A4C43C36-4D61-4B67-8846-8A9FFBEA36EB}" dt="2021-03-24T09:14:01.271" v="479" actId="478"/>
          <ac:grpSpMkLst>
            <pc:docMk/>
            <pc:sldMk cId="0" sldId="268"/>
            <ac:grpSpMk id="2626" creationId="{00000000-0000-0000-0000-000000000000}"/>
          </ac:grpSpMkLst>
        </pc:grpChg>
        <pc:picChg chg="add del mod">
          <ac:chgData name="Kashish Harisinghani" userId="ecb5eaa617aaf462" providerId="LiveId" clId="{A4C43C36-4D61-4B67-8846-8A9FFBEA36EB}" dt="2021-03-24T09:18:07.095" v="512"/>
          <ac:picMkLst>
            <pc:docMk/>
            <pc:sldMk cId="0" sldId="268"/>
            <ac:picMk id="10" creationId="{815BDE13-840C-433A-9474-8AF6118E57D7}"/>
          </ac:picMkLst>
        </pc:picChg>
      </pc:sldChg>
      <pc:sldChg chg="del">
        <pc:chgData name="Kashish Harisinghani" userId="ecb5eaa617aaf462" providerId="LiveId" clId="{A4C43C36-4D61-4B67-8846-8A9FFBEA36EB}" dt="2021-03-29T18:11:23.475" v="801" actId="47"/>
        <pc:sldMkLst>
          <pc:docMk/>
          <pc:sldMk cId="0" sldId="269"/>
        </pc:sldMkLst>
      </pc:sldChg>
      <pc:sldChg chg="del">
        <pc:chgData name="Kashish Harisinghani" userId="ecb5eaa617aaf462" providerId="LiveId" clId="{A4C43C36-4D61-4B67-8846-8A9FFBEA36EB}" dt="2021-03-29T18:11:23.936" v="802" actId="47"/>
        <pc:sldMkLst>
          <pc:docMk/>
          <pc:sldMk cId="0" sldId="270"/>
        </pc:sldMkLst>
      </pc:sldChg>
      <pc:sldChg chg="addSp delSp modSp mod ord">
        <pc:chgData name="Kashish Harisinghani" userId="ecb5eaa617aaf462" providerId="LiveId" clId="{A4C43C36-4D61-4B67-8846-8A9FFBEA36EB}" dt="2021-03-29T18:10:51.569" v="797"/>
        <pc:sldMkLst>
          <pc:docMk/>
          <pc:sldMk cId="0" sldId="271"/>
        </pc:sldMkLst>
        <pc:spChg chg="add del mod">
          <ac:chgData name="Kashish Harisinghani" userId="ecb5eaa617aaf462" providerId="LiveId" clId="{A4C43C36-4D61-4B67-8846-8A9FFBEA36EB}" dt="2021-03-29T18:10:31.654" v="794" actId="478"/>
          <ac:spMkLst>
            <pc:docMk/>
            <pc:sldMk cId="0" sldId="271"/>
            <ac:spMk id="3" creationId="{BFAA8134-5767-431A-935A-DDFF3795825B}"/>
          </ac:spMkLst>
        </pc:spChg>
        <pc:spChg chg="mod">
          <ac:chgData name="Kashish Harisinghani" userId="ecb5eaa617aaf462" providerId="LiveId" clId="{A4C43C36-4D61-4B67-8846-8A9FFBEA36EB}" dt="2021-03-29T18:10:38.514" v="795" actId="1076"/>
          <ac:spMkLst>
            <pc:docMk/>
            <pc:sldMk cId="0" sldId="271"/>
            <ac:spMk id="2732" creationId="{00000000-0000-0000-0000-000000000000}"/>
          </ac:spMkLst>
        </pc:spChg>
        <pc:spChg chg="del mod">
          <ac:chgData name="Kashish Harisinghani" userId="ecb5eaa617aaf462" providerId="LiveId" clId="{A4C43C36-4D61-4B67-8846-8A9FFBEA36EB}" dt="2021-03-29T18:10:28.535" v="793" actId="478"/>
          <ac:spMkLst>
            <pc:docMk/>
            <pc:sldMk cId="0" sldId="271"/>
            <ac:spMk id="2733" creationId="{00000000-0000-0000-0000-000000000000}"/>
          </ac:spMkLst>
        </pc:spChg>
      </pc:sldChg>
      <pc:sldChg chg="addSp delSp modSp mod ord modClrScheme chgLayout">
        <pc:chgData name="Kashish Harisinghani" userId="ecb5eaa617aaf462" providerId="LiveId" clId="{A4C43C36-4D61-4B67-8846-8A9FFBEA36EB}" dt="2021-03-23T06:02:15.797" v="181" actId="1076"/>
        <pc:sldMkLst>
          <pc:docMk/>
          <pc:sldMk cId="0" sldId="272"/>
        </pc:sldMkLst>
        <pc:spChg chg="add del mod">
          <ac:chgData name="Kashish Harisinghani" userId="ecb5eaa617aaf462" providerId="LiveId" clId="{A4C43C36-4D61-4B67-8846-8A9FFBEA36EB}" dt="2021-03-23T05:38:08.639" v="114" actId="478"/>
          <ac:spMkLst>
            <pc:docMk/>
            <pc:sldMk cId="0" sldId="272"/>
            <ac:spMk id="3" creationId="{E65E3193-4789-4E46-8725-9E17E2FE142F}"/>
          </ac:spMkLst>
        </pc:spChg>
        <pc:spChg chg="add del mod">
          <ac:chgData name="Kashish Harisinghani" userId="ecb5eaa617aaf462" providerId="LiveId" clId="{A4C43C36-4D61-4B67-8846-8A9FFBEA36EB}" dt="2021-03-23T05:38:19.356" v="117" actId="478"/>
          <ac:spMkLst>
            <pc:docMk/>
            <pc:sldMk cId="0" sldId="272"/>
            <ac:spMk id="5" creationId="{3387303E-6CAD-4806-9F3A-415CADB571E6}"/>
          </ac:spMkLst>
        </pc:spChg>
        <pc:spChg chg="add del mod">
          <ac:chgData name="Kashish Harisinghani" userId="ecb5eaa617aaf462" providerId="LiveId" clId="{A4C43C36-4D61-4B67-8846-8A9FFBEA36EB}" dt="2021-03-23T05:38:28.732" v="120" actId="478"/>
          <ac:spMkLst>
            <pc:docMk/>
            <pc:sldMk cId="0" sldId="272"/>
            <ac:spMk id="7" creationId="{0EFA2F5A-A825-4626-B1F1-2C77179A8A9D}"/>
          </ac:spMkLst>
        </pc:spChg>
        <pc:spChg chg="add del mod">
          <ac:chgData name="Kashish Harisinghani" userId="ecb5eaa617aaf462" providerId="LiveId" clId="{A4C43C36-4D61-4B67-8846-8A9FFBEA36EB}" dt="2021-03-23T05:38:49.241" v="127" actId="478"/>
          <ac:spMkLst>
            <pc:docMk/>
            <pc:sldMk cId="0" sldId="272"/>
            <ac:spMk id="9" creationId="{9390E400-A06A-41D3-B4FE-9B61C6344FDC}"/>
          </ac:spMkLst>
        </pc:spChg>
        <pc:spChg chg="add del mod">
          <ac:chgData name="Kashish Harisinghani" userId="ecb5eaa617aaf462" providerId="LiveId" clId="{A4C43C36-4D61-4B67-8846-8A9FFBEA36EB}" dt="2021-03-23T05:39:29.179" v="133" actId="478"/>
          <ac:spMkLst>
            <pc:docMk/>
            <pc:sldMk cId="0" sldId="272"/>
            <ac:spMk id="11" creationId="{CB79320D-5E97-4C7E-A42A-4CD0A07F62BE}"/>
          </ac:spMkLst>
        </pc:spChg>
        <pc:spChg chg="add del mod">
          <ac:chgData name="Kashish Harisinghani" userId="ecb5eaa617aaf462" providerId="LiveId" clId="{A4C43C36-4D61-4B67-8846-8A9FFBEA36EB}" dt="2021-03-23T05:41:41.632" v="141" actId="478"/>
          <ac:spMkLst>
            <pc:docMk/>
            <pc:sldMk cId="0" sldId="272"/>
            <ac:spMk id="13" creationId="{AB9D4BED-4054-4A48-A89D-68204614467B}"/>
          </ac:spMkLst>
        </pc:spChg>
        <pc:spChg chg="add del mod ord">
          <ac:chgData name="Kashish Harisinghani" userId="ecb5eaa617aaf462" providerId="LiveId" clId="{A4C43C36-4D61-4B67-8846-8A9FFBEA36EB}" dt="2021-03-23T05:42:41.730" v="151" actId="700"/>
          <ac:spMkLst>
            <pc:docMk/>
            <pc:sldMk cId="0" sldId="272"/>
            <ac:spMk id="14" creationId="{197A1153-16A7-4390-ADA6-E55A555B0603}"/>
          </ac:spMkLst>
        </pc:spChg>
        <pc:spChg chg="add del mod ord">
          <ac:chgData name="Kashish Harisinghani" userId="ecb5eaa617aaf462" providerId="LiveId" clId="{A4C43C36-4D61-4B67-8846-8A9FFBEA36EB}" dt="2021-03-23T05:42:41.730" v="151" actId="700"/>
          <ac:spMkLst>
            <pc:docMk/>
            <pc:sldMk cId="0" sldId="272"/>
            <ac:spMk id="15" creationId="{663F0D58-B1F5-4B20-A7CD-8DAF9FF537BA}"/>
          </ac:spMkLst>
        </pc:spChg>
        <pc:spChg chg="add del mod ord">
          <ac:chgData name="Kashish Harisinghani" userId="ecb5eaa617aaf462" providerId="LiveId" clId="{A4C43C36-4D61-4B67-8846-8A9FFBEA36EB}" dt="2021-03-23T05:42:41.730" v="151" actId="700"/>
          <ac:spMkLst>
            <pc:docMk/>
            <pc:sldMk cId="0" sldId="272"/>
            <ac:spMk id="16" creationId="{51DFBDCC-67DE-4DF7-80C1-AC2571A6F976}"/>
          </ac:spMkLst>
        </pc:spChg>
        <pc:spChg chg="add del mod ord">
          <ac:chgData name="Kashish Harisinghani" userId="ecb5eaa617aaf462" providerId="LiveId" clId="{A4C43C36-4D61-4B67-8846-8A9FFBEA36EB}" dt="2021-03-23T05:42:41.730" v="151" actId="700"/>
          <ac:spMkLst>
            <pc:docMk/>
            <pc:sldMk cId="0" sldId="272"/>
            <ac:spMk id="17" creationId="{7765C632-A2E1-4F8F-9BA2-D5483A03CA35}"/>
          </ac:spMkLst>
        </pc:spChg>
        <pc:spChg chg="add del mod ord">
          <ac:chgData name="Kashish Harisinghani" userId="ecb5eaa617aaf462" providerId="LiveId" clId="{A4C43C36-4D61-4B67-8846-8A9FFBEA36EB}" dt="2021-03-23T05:42:41.730" v="151" actId="700"/>
          <ac:spMkLst>
            <pc:docMk/>
            <pc:sldMk cId="0" sldId="272"/>
            <ac:spMk id="18" creationId="{2B3663A7-2252-4ECB-BD9A-9802724B8F03}"/>
          </ac:spMkLst>
        </pc:spChg>
        <pc:spChg chg="add del mod ord">
          <ac:chgData name="Kashish Harisinghani" userId="ecb5eaa617aaf462" providerId="LiveId" clId="{A4C43C36-4D61-4B67-8846-8A9FFBEA36EB}" dt="2021-03-23T05:42:41.730" v="151" actId="700"/>
          <ac:spMkLst>
            <pc:docMk/>
            <pc:sldMk cId="0" sldId="272"/>
            <ac:spMk id="19" creationId="{20842F89-B8B8-4632-BF17-264ED7798BA7}"/>
          </ac:spMkLst>
        </pc:spChg>
        <pc:spChg chg="del">
          <ac:chgData name="Kashish Harisinghani" userId="ecb5eaa617aaf462" providerId="LiveId" clId="{A4C43C36-4D61-4B67-8846-8A9FFBEA36EB}" dt="2021-03-23T05:41:38.766" v="140" actId="478"/>
          <ac:spMkLst>
            <pc:docMk/>
            <pc:sldMk cId="0" sldId="272"/>
            <ac:spMk id="2738" creationId="{00000000-0000-0000-0000-000000000000}"/>
          </ac:spMkLst>
        </pc:spChg>
        <pc:spChg chg="mod">
          <ac:chgData name="Kashish Harisinghani" userId="ecb5eaa617aaf462" providerId="LiveId" clId="{A4C43C36-4D61-4B67-8846-8A9FFBEA36EB}" dt="2021-03-23T05:39:24.519" v="131" actId="1076"/>
          <ac:spMkLst>
            <pc:docMk/>
            <pc:sldMk cId="0" sldId="272"/>
            <ac:spMk id="2812" creationId="{00000000-0000-0000-0000-000000000000}"/>
          </ac:spMkLst>
        </pc:spChg>
        <pc:spChg chg="del mod">
          <ac:chgData name="Kashish Harisinghani" userId="ecb5eaa617aaf462" providerId="LiveId" clId="{A4C43C36-4D61-4B67-8846-8A9FFBEA36EB}" dt="2021-03-23T05:38:17.072" v="116" actId="478"/>
          <ac:spMkLst>
            <pc:docMk/>
            <pc:sldMk cId="0" sldId="272"/>
            <ac:spMk id="2931" creationId="{00000000-0000-0000-0000-000000000000}"/>
          </ac:spMkLst>
        </pc:spChg>
        <pc:spChg chg="del mod">
          <ac:chgData name="Kashish Harisinghani" userId="ecb5eaa617aaf462" providerId="LiveId" clId="{A4C43C36-4D61-4B67-8846-8A9FFBEA36EB}" dt="2021-03-23T05:38:22.848" v="119" actId="478"/>
          <ac:spMkLst>
            <pc:docMk/>
            <pc:sldMk cId="0" sldId="272"/>
            <ac:spMk id="2932" creationId="{00000000-0000-0000-0000-000000000000}"/>
          </ac:spMkLst>
        </pc:spChg>
        <pc:spChg chg="del">
          <ac:chgData name="Kashish Harisinghani" userId="ecb5eaa617aaf462" providerId="LiveId" clId="{A4C43C36-4D61-4B67-8846-8A9FFBEA36EB}" dt="2021-03-23T05:38:06.558" v="113" actId="478"/>
          <ac:spMkLst>
            <pc:docMk/>
            <pc:sldMk cId="0" sldId="272"/>
            <ac:spMk id="2933" creationId="{00000000-0000-0000-0000-000000000000}"/>
          </ac:spMkLst>
        </pc:spChg>
        <pc:spChg chg="del mod">
          <ac:chgData name="Kashish Harisinghani" userId="ecb5eaa617aaf462" providerId="LiveId" clId="{A4C43C36-4D61-4B67-8846-8A9FFBEA36EB}" dt="2021-03-23T05:38:52.733" v="128" actId="478"/>
          <ac:spMkLst>
            <pc:docMk/>
            <pc:sldMk cId="0" sldId="272"/>
            <ac:spMk id="2934" creationId="{00000000-0000-0000-0000-000000000000}"/>
          </ac:spMkLst>
        </pc:spChg>
        <pc:spChg chg="del mod">
          <ac:chgData name="Kashish Harisinghani" userId="ecb5eaa617aaf462" providerId="LiveId" clId="{A4C43C36-4D61-4B67-8846-8A9FFBEA36EB}" dt="2021-03-23T05:38:44.279" v="124" actId="478"/>
          <ac:spMkLst>
            <pc:docMk/>
            <pc:sldMk cId="0" sldId="272"/>
            <ac:spMk id="2935" creationId="{00000000-0000-0000-0000-000000000000}"/>
          </ac:spMkLst>
        </pc:spChg>
        <pc:spChg chg="mod ord">
          <ac:chgData name="Kashish Harisinghani" userId="ecb5eaa617aaf462" providerId="LiveId" clId="{A4C43C36-4D61-4B67-8846-8A9FFBEA36EB}" dt="2021-03-23T06:02:15.797" v="181" actId="1076"/>
          <ac:spMkLst>
            <pc:docMk/>
            <pc:sldMk cId="0" sldId="272"/>
            <ac:spMk id="2936" creationId="{00000000-0000-0000-0000-000000000000}"/>
          </ac:spMkLst>
        </pc:spChg>
        <pc:grpChg chg="mod">
          <ac:chgData name="Kashish Harisinghani" userId="ecb5eaa617aaf462" providerId="LiveId" clId="{A4C43C36-4D61-4B67-8846-8A9FFBEA36EB}" dt="2021-03-23T06:02:02.765" v="179" actId="1076"/>
          <ac:grpSpMkLst>
            <pc:docMk/>
            <pc:sldMk cId="0" sldId="272"/>
            <ac:grpSpMk id="2739" creationId="{00000000-0000-0000-0000-000000000000}"/>
          </ac:grpSpMkLst>
        </pc:grpChg>
        <pc:grpChg chg="del mod">
          <ac:chgData name="Kashish Harisinghani" userId="ecb5eaa617aaf462" providerId="LiveId" clId="{A4C43C36-4D61-4B67-8846-8A9FFBEA36EB}" dt="2021-03-23T05:38:35.778" v="122" actId="478"/>
          <ac:grpSpMkLst>
            <pc:docMk/>
            <pc:sldMk cId="0" sldId="272"/>
            <ac:grpSpMk id="2937" creationId="{00000000-0000-0000-0000-000000000000}"/>
          </ac:grpSpMkLst>
        </pc:grpChg>
        <pc:grpChg chg="del mod">
          <ac:chgData name="Kashish Harisinghani" userId="ecb5eaa617aaf462" providerId="LiveId" clId="{A4C43C36-4D61-4B67-8846-8A9FFBEA36EB}" dt="2021-03-23T05:37:54.393" v="111" actId="478"/>
          <ac:grpSpMkLst>
            <pc:docMk/>
            <pc:sldMk cId="0" sldId="272"/>
            <ac:grpSpMk id="2941" creationId="{00000000-0000-0000-0000-000000000000}"/>
          </ac:grpSpMkLst>
        </pc:grpChg>
        <pc:grpChg chg="del mod">
          <ac:chgData name="Kashish Harisinghani" userId="ecb5eaa617aaf462" providerId="LiveId" clId="{A4C43C36-4D61-4B67-8846-8A9FFBEA36EB}" dt="2021-03-23T05:37:57.018" v="112" actId="478"/>
          <ac:grpSpMkLst>
            <pc:docMk/>
            <pc:sldMk cId="0" sldId="272"/>
            <ac:grpSpMk id="2945" creationId="{00000000-0000-0000-0000-000000000000}"/>
          </ac:grpSpMkLst>
        </pc:grpChg>
        <pc:grpChg chg="mod">
          <ac:chgData name="Kashish Harisinghani" userId="ecb5eaa617aaf462" providerId="LiveId" clId="{A4C43C36-4D61-4B67-8846-8A9FFBEA36EB}" dt="2021-03-23T06:02:02.765" v="179" actId="1076"/>
          <ac:grpSpMkLst>
            <pc:docMk/>
            <pc:sldMk cId="0" sldId="272"/>
            <ac:grpSpMk id="2949" creationId="{00000000-0000-0000-0000-000000000000}"/>
          </ac:grpSpMkLst>
        </pc:grpChg>
        <pc:grpChg chg="mod">
          <ac:chgData name="Kashish Harisinghani" userId="ecb5eaa617aaf462" providerId="LiveId" clId="{A4C43C36-4D61-4B67-8846-8A9FFBEA36EB}" dt="2021-03-23T06:02:02.765" v="179" actId="1076"/>
          <ac:grpSpMkLst>
            <pc:docMk/>
            <pc:sldMk cId="0" sldId="272"/>
            <ac:grpSpMk id="2958" creationId="{00000000-0000-0000-0000-000000000000}"/>
          </ac:grpSpMkLst>
        </pc:grpChg>
        <pc:grpChg chg="mod">
          <ac:chgData name="Kashish Harisinghani" userId="ecb5eaa617aaf462" providerId="LiveId" clId="{A4C43C36-4D61-4B67-8846-8A9FFBEA36EB}" dt="2021-03-23T06:02:02.765" v="179" actId="1076"/>
          <ac:grpSpMkLst>
            <pc:docMk/>
            <pc:sldMk cId="0" sldId="272"/>
            <ac:grpSpMk id="2963" creationId="{00000000-0000-0000-0000-000000000000}"/>
          </ac:grpSpMkLst>
        </pc:grpChg>
      </pc:sldChg>
      <pc:sldChg chg="del">
        <pc:chgData name="Kashish Harisinghani" userId="ecb5eaa617aaf462" providerId="LiveId" clId="{A4C43C36-4D61-4B67-8846-8A9FFBEA36EB}" dt="2021-03-29T18:11:24.346" v="803" actId="47"/>
        <pc:sldMkLst>
          <pc:docMk/>
          <pc:sldMk cId="0" sldId="273"/>
        </pc:sldMkLst>
      </pc:sldChg>
      <pc:sldChg chg="addSp delSp modSp mod ord">
        <pc:chgData name="Kashish Harisinghani" userId="ecb5eaa617aaf462" providerId="LiveId" clId="{A4C43C36-4D61-4B67-8846-8A9FFBEA36EB}" dt="2021-03-23T06:20:06.512" v="237" actId="1076"/>
        <pc:sldMkLst>
          <pc:docMk/>
          <pc:sldMk cId="0" sldId="274"/>
        </pc:sldMkLst>
        <pc:spChg chg="add del mod">
          <ac:chgData name="Kashish Harisinghani" userId="ecb5eaa617aaf462" providerId="LiveId" clId="{A4C43C36-4D61-4B67-8846-8A9FFBEA36EB}" dt="2021-03-23T06:13:42.997" v="192" actId="478"/>
          <ac:spMkLst>
            <pc:docMk/>
            <pc:sldMk cId="0" sldId="274"/>
            <ac:spMk id="3" creationId="{57228942-1199-4A44-80FD-2A83EA8DEC0F}"/>
          </ac:spMkLst>
        </pc:spChg>
        <pc:spChg chg="add del mod">
          <ac:chgData name="Kashish Harisinghani" userId="ecb5eaa617aaf462" providerId="LiveId" clId="{A4C43C36-4D61-4B67-8846-8A9FFBEA36EB}" dt="2021-03-23T06:13:42.997" v="192" actId="478"/>
          <ac:spMkLst>
            <pc:docMk/>
            <pc:sldMk cId="0" sldId="274"/>
            <ac:spMk id="5" creationId="{D06AF879-84F8-415B-B0E3-89FDF9FCA4B1}"/>
          </ac:spMkLst>
        </pc:spChg>
        <pc:spChg chg="add del mod">
          <ac:chgData name="Kashish Harisinghani" userId="ecb5eaa617aaf462" providerId="LiveId" clId="{A4C43C36-4D61-4B67-8846-8A9FFBEA36EB}" dt="2021-03-23T06:13:49.335" v="194" actId="478"/>
          <ac:spMkLst>
            <pc:docMk/>
            <pc:sldMk cId="0" sldId="274"/>
            <ac:spMk id="7" creationId="{C185E55A-43D9-48B8-A885-5DCB2A36EC98}"/>
          </ac:spMkLst>
        </pc:spChg>
        <pc:spChg chg="add del mod">
          <ac:chgData name="Kashish Harisinghani" userId="ecb5eaa617aaf462" providerId="LiveId" clId="{A4C43C36-4D61-4B67-8846-8A9FFBEA36EB}" dt="2021-03-23T06:13:49.335" v="194" actId="478"/>
          <ac:spMkLst>
            <pc:docMk/>
            <pc:sldMk cId="0" sldId="274"/>
            <ac:spMk id="9" creationId="{B4A05699-AEDF-4DAE-99AB-E31E8047EAF3}"/>
          </ac:spMkLst>
        </pc:spChg>
        <pc:spChg chg="add del mod">
          <ac:chgData name="Kashish Harisinghani" userId="ecb5eaa617aaf462" providerId="LiveId" clId="{A4C43C36-4D61-4B67-8846-8A9FFBEA36EB}" dt="2021-03-23T06:13:57.039" v="196" actId="478"/>
          <ac:spMkLst>
            <pc:docMk/>
            <pc:sldMk cId="0" sldId="274"/>
            <ac:spMk id="11" creationId="{A2394E24-915A-4620-8BBF-9921A202E192}"/>
          </ac:spMkLst>
        </pc:spChg>
        <pc:spChg chg="del">
          <ac:chgData name="Kashish Harisinghani" userId="ecb5eaa617aaf462" providerId="LiveId" clId="{A4C43C36-4D61-4B67-8846-8A9FFBEA36EB}" dt="2021-03-23T06:13:39.776" v="191" actId="478"/>
          <ac:spMkLst>
            <pc:docMk/>
            <pc:sldMk cId="0" sldId="274"/>
            <ac:spMk id="3009" creationId="{00000000-0000-0000-0000-000000000000}"/>
          </ac:spMkLst>
        </pc:spChg>
        <pc:spChg chg="mod">
          <ac:chgData name="Kashish Harisinghani" userId="ecb5eaa617aaf462" providerId="LiveId" clId="{A4C43C36-4D61-4B67-8846-8A9FFBEA36EB}" dt="2021-03-23T06:19:51.012" v="235" actId="14100"/>
          <ac:spMkLst>
            <pc:docMk/>
            <pc:sldMk cId="0" sldId="274"/>
            <ac:spMk id="3010" creationId="{00000000-0000-0000-0000-000000000000}"/>
          </ac:spMkLst>
        </pc:spChg>
        <pc:spChg chg="del">
          <ac:chgData name="Kashish Harisinghani" userId="ecb5eaa617aaf462" providerId="LiveId" clId="{A4C43C36-4D61-4B67-8846-8A9FFBEA36EB}" dt="2021-03-23T06:13:46.294" v="193" actId="478"/>
          <ac:spMkLst>
            <pc:docMk/>
            <pc:sldMk cId="0" sldId="274"/>
            <ac:spMk id="3011" creationId="{00000000-0000-0000-0000-000000000000}"/>
          </ac:spMkLst>
        </pc:spChg>
        <pc:spChg chg="mod">
          <ac:chgData name="Kashish Harisinghani" userId="ecb5eaa617aaf462" providerId="LiveId" clId="{A4C43C36-4D61-4B67-8846-8A9FFBEA36EB}" dt="2021-03-23T06:13:28.129" v="190" actId="207"/>
          <ac:spMkLst>
            <pc:docMk/>
            <pc:sldMk cId="0" sldId="274"/>
            <ac:spMk id="3012" creationId="{00000000-0000-0000-0000-000000000000}"/>
          </ac:spMkLst>
        </pc:spChg>
        <pc:spChg chg="del">
          <ac:chgData name="Kashish Harisinghani" userId="ecb5eaa617aaf462" providerId="LiveId" clId="{A4C43C36-4D61-4B67-8846-8A9FFBEA36EB}" dt="2021-03-23T06:13:39.776" v="191" actId="478"/>
          <ac:spMkLst>
            <pc:docMk/>
            <pc:sldMk cId="0" sldId="274"/>
            <ac:spMk id="3150" creationId="{00000000-0000-0000-0000-000000000000}"/>
          </ac:spMkLst>
        </pc:spChg>
        <pc:spChg chg="del">
          <ac:chgData name="Kashish Harisinghani" userId="ecb5eaa617aaf462" providerId="LiveId" clId="{A4C43C36-4D61-4B67-8846-8A9FFBEA36EB}" dt="2021-03-23T06:13:39.776" v="191" actId="478"/>
          <ac:spMkLst>
            <pc:docMk/>
            <pc:sldMk cId="0" sldId="274"/>
            <ac:spMk id="3151" creationId="{00000000-0000-0000-0000-000000000000}"/>
          </ac:spMkLst>
        </pc:spChg>
        <pc:spChg chg="del">
          <ac:chgData name="Kashish Harisinghani" userId="ecb5eaa617aaf462" providerId="LiveId" clId="{A4C43C36-4D61-4B67-8846-8A9FFBEA36EB}" dt="2021-03-23T06:13:53.893" v="195" actId="478"/>
          <ac:spMkLst>
            <pc:docMk/>
            <pc:sldMk cId="0" sldId="274"/>
            <ac:spMk id="3152" creationId="{00000000-0000-0000-0000-000000000000}"/>
          </ac:spMkLst>
        </pc:spChg>
        <pc:spChg chg="mod">
          <ac:chgData name="Kashish Harisinghani" userId="ecb5eaa617aaf462" providerId="LiveId" clId="{A4C43C36-4D61-4B67-8846-8A9FFBEA36EB}" dt="2021-03-23T06:20:06.512" v="237" actId="1076"/>
          <ac:spMkLst>
            <pc:docMk/>
            <pc:sldMk cId="0" sldId="274"/>
            <ac:spMk id="3153" creationId="{00000000-0000-0000-0000-000000000000}"/>
          </ac:spMkLst>
        </pc:spChg>
        <pc:spChg chg="del">
          <ac:chgData name="Kashish Harisinghani" userId="ecb5eaa617aaf462" providerId="LiveId" clId="{A4C43C36-4D61-4B67-8846-8A9FFBEA36EB}" dt="2021-03-23T06:13:46.294" v="193" actId="478"/>
          <ac:spMkLst>
            <pc:docMk/>
            <pc:sldMk cId="0" sldId="274"/>
            <ac:spMk id="3154" creationId="{00000000-0000-0000-0000-000000000000}"/>
          </ac:spMkLst>
        </pc:spChg>
        <pc:spChg chg="del">
          <ac:chgData name="Kashish Harisinghani" userId="ecb5eaa617aaf462" providerId="LiveId" clId="{A4C43C36-4D61-4B67-8846-8A9FFBEA36EB}" dt="2021-03-23T06:13:46.294" v="193" actId="478"/>
          <ac:spMkLst>
            <pc:docMk/>
            <pc:sldMk cId="0" sldId="274"/>
            <ac:spMk id="3155" creationId="{00000000-0000-0000-0000-000000000000}"/>
          </ac:spMkLst>
        </pc:spChg>
        <pc:grpChg chg="del">
          <ac:chgData name="Kashish Harisinghani" userId="ecb5eaa617aaf462" providerId="LiveId" clId="{A4C43C36-4D61-4B67-8846-8A9FFBEA36EB}" dt="2021-03-23T06:14:09.840" v="201" actId="478"/>
          <ac:grpSpMkLst>
            <pc:docMk/>
            <pc:sldMk cId="0" sldId="274"/>
            <ac:grpSpMk id="3013" creationId="{00000000-0000-0000-0000-000000000000}"/>
          </ac:grpSpMkLst>
        </pc:grpChg>
        <pc:picChg chg="add del mod">
          <ac:chgData name="Kashish Harisinghani" userId="ecb5eaa617aaf462" providerId="LiveId" clId="{A4C43C36-4D61-4B67-8846-8A9FFBEA36EB}" dt="2021-03-23T06:15:33.647" v="205" actId="478"/>
          <ac:picMkLst>
            <pc:docMk/>
            <pc:sldMk cId="0" sldId="274"/>
            <ac:picMk id="1026" creationId="{523B7E02-BD52-458C-A721-74DF017C12C3}"/>
          </ac:picMkLst>
        </pc:picChg>
        <pc:picChg chg="add mod">
          <ac:chgData name="Kashish Harisinghani" userId="ecb5eaa617aaf462" providerId="LiveId" clId="{A4C43C36-4D61-4B67-8846-8A9FFBEA36EB}" dt="2021-03-23T06:16:57.341" v="216" actId="1076"/>
          <ac:picMkLst>
            <pc:docMk/>
            <pc:sldMk cId="0" sldId="274"/>
            <ac:picMk id="1028" creationId="{A809FABA-BEAA-4403-B290-FE06E186FF12}"/>
          </ac:picMkLst>
        </pc:picChg>
        <pc:picChg chg="add mod">
          <ac:chgData name="Kashish Harisinghani" userId="ecb5eaa617aaf462" providerId="LiveId" clId="{A4C43C36-4D61-4B67-8846-8A9FFBEA36EB}" dt="2021-03-23T06:17:02.341" v="218" actId="1076"/>
          <ac:picMkLst>
            <pc:docMk/>
            <pc:sldMk cId="0" sldId="274"/>
            <ac:picMk id="1030" creationId="{83156C54-CCA7-41A9-8F01-80552521824D}"/>
          </ac:picMkLst>
        </pc:picChg>
      </pc:sldChg>
      <pc:sldChg chg="del">
        <pc:chgData name="Kashish Harisinghani" userId="ecb5eaa617aaf462" providerId="LiveId" clId="{A4C43C36-4D61-4B67-8846-8A9FFBEA36EB}" dt="2021-03-29T18:11:24.903" v="804" actId="47"/>
        <pc:sldMkLst>
          <pc:docMk/>
          <pc:sldMk cId="0" sldId="275"/>
        </pc:sldMkLst>
      </pc:sldChg>
      <pc:sldChg chg="del">
        <pc:chgData name="Kashish Harisinghani" userId="ecb5eaa617aaf462" providerId="LiveId" clId="{A4C43C36-4D61-4B67-8846-8A9FFBEA36EB}" dt="2021-03-29T18:11:25.418" v="805" actId="47"/>
        <pc:sldMkLst>
          <pc:docMk/>
          <pc:sldMk cId="0" sldId="276"/>
        </pc:sldMkLst>
      </pc:sldChg>
      <pc:sldChg chg="addSp delSp modSp mod ord">
        <pc:chgData name="Kashish Harisinghani" userId="ecb5eaa617aaf462" providerId="LiveId" clId="{A4C43C36-4D61-4B67-8846-8A9FFBEA36EB}" dt="2021-03-30T19:28:49.999" v="875" actId="14100"/>
        <pc:sldMkLst>
          <pc:docMk/>
          <pc:sldMk cId="0" sldId="277"/>
        </pc:sldMkLst>
        <pc:spChg chg="add del mod">
          <ac:chgData name="Kashish Harisinghani" userId="ecb5eaa617aaf462" providerId="LiveId" clId="{A4C43C36-4D61-4B67-8846-8A9FFBEA36EB}" dt="2021-03-29T18:07:06.617" v="760" actId="478"/>
          <ac:spMkLst>
            <pc:docMk/>
            <pc:sldMk cId="0" sldId="277"/>
            <ac:spMk id="6" creationId="{6F830FD6-CAB7-49A6-A1A9-21EFCD922998}"/>
          </ac:spMkLst>
        </pc:spChg>
        <pc:spChg chg="add mod">
          <ac:chgData name="Kashish Harisinghani" userId="ecb5eaa617aaf462" providerId="LiveId" clId="{A4C43C36-4D61-4B67-8846-8A9FFBEA36EB}" dt="2021-03-29T18:08:27.747" v="769" actId="1076"/>
          <ac:spMkLst>
            <pc:docMk/>
            <pc:sldMk cId="0" sldId="277"/>
            <ac:spMk id="21" creationId="{6A70E973-537D-40B0-9BCA-E6E28579C725}"/>
          </ac:spMkLst>
        </pc:spChg>
        <pc:spChg chg="add mod">
          <ac:chgData name="Kashish Harisinghani" userId="ecb5eaa617aaf462" providerId="LiveId" clId="{A4C43C36-4D61-4B67-8846-8A9FFBEA36EB}" dt="2021-03-30T19:28:49.999" v="875" actId="14100"/>
          <ac:spMkLst>
            <pc:docMk/>
            <pc:sldMk cId="0" sldId="277"/>
            <ac:spMk id="22" creationId="{DCB3F425-7FD4-4CA7-ADA7-77857A7CE7EE}"/>
          </ac:spMkLst>
        </pc:spChg>
        <pc:spChg chg="del">
          <ac:chgData name="Kashish Harisinghani" userId="ecb5eaa617aaf462" providerId="LiveId" clId="{A4C43C36-4D61-4B67-8846-8A9FFBEA36EB}" dt="2021-03-29T18:07:04.705" v="758" actId="478"/>
          <ac:spMkLst>
            <pc:docMk/>
            <pc:sldMk cId="0" sldId="277"/>
            <ac:spMk id="3191" creationId="{00000000-0000-0000-0000-000000000000}"/>
          </ac:spMkLst>
        </pc:spChg>
        <pc:spChg chg="del">
          <ac:chgData name="Kashish Harisinghani" userId="ecb5eaa617aaf462" providerId="LiveId" clId="{A4C43C36-4D61-4B67-8846-8A9FFBEA36EB}" dt="2021-03-29T18:04:55.902" v="665" actId="478"/>
          <ac:spMkLst>
            <pc:docMk/>
            <pc:sldMk cId="0" sldId="277"/>
            <ac:spMk id="3196" creationId="{00000000-0000-0000-0000-000000000000}"/>
          </ac:spMkLst>
        </pc:spChg>
        <pc:spChg chg="del">
          <ac:chgData name="Kashish Harisinghani" userId="ecb5eaa617aaf462" providerId="LiveId" clId="{A4C43C36-4D61-4B67-8846-8A9FFBEA36EB}" dt="2021-03-29T18:05:00.130" v="666" actId="478"/>
          <ac:spMkLst>
            <pc:docMk/>
            <pc:sldMk cId="0" sldId="277"/>
            <ac:spMk id="3197" creationId="{00000000-0000-0000-0000-000000000000}"/>
          </ac:spMkLst>
        </pc:spChg>
        <pc:spChg chg="del mod">
          <ac:chgData name="Kashish Harisinghani" userId="ecb5eaa617aaf462" providerId="LiveId" clId="{A4C43C36-4D61-4B67-8846-8A9FFBEA36EB}" dt="2021-03-29T18:05:03.787" v="668" actId="478"/>
          <ac:spMkLst>
            <pc:docMk/>
            <pc:sldMk cId="0" sldId="277"/>
            <ac:spMk id="3198" creationId="{00000000-0000-0000-0000-000000000000}"/>
          </ac:spMkLst>
        </pc:spChg>
        <pc:spChg chg="del">
          <ac:chgData name="Kashish Harisinghani" userId="ecb5eaa617aaf462" providerId="LiveId" clId="{A4C43C36-4D61-4B67-8846-8A9FFBEA36EB}" dt="2021-03-29T18:05:07.925" v="669" actId="478"/>
          <ac:spMkLst>
            <pc:docMk/>
            <pc:sldMk cId="0" sldId="277"/>
            <ac:spMk id="3199" creationId="{00000000-0000-0000-0000-000000000000}"/>
          </ac:spMkLst>
        </pc:spChg>
        <pc:spChg chg="mod">
          <ac:chgData name="Kashish Harisinghani" userId="ecb5eaa617aaf462" providerId="LiveId" clId="{A4C43C36-4D61-4B67-8846-8A9FFBEA36EB}" dt="2021-03-29T18:05:48.269" v="695" actId="14100"/>
          <ac:spMkLst>
            <pc:docMk/>
            <pc:sldMk cId="0" sldId="277"/>
            <ac:spMk id="3200" creationId="{00000000-0000-0000-0000-000000000000}"/>
          </ac:spMkLst>
        </pc:spChg>
        <pc:spChg chg="mod">
          <ac:chgData name="Kashish Harisinghani" userId="ecb5eaa617aaf462" providerId="LiveId" clId="{A4C43C36-4D61-4B67-8846-8A9FFBEA36EB}" dt="2021-03-29T18:06:14.461" v="719" actId="14100"/>
          <ac:spMkLst>
            <pc:docMk/>
            <pc:sldMk cId="0" sldId="277"/>
            <ac:spMk id="3201" creationId="{00000000-0000-0000-0000-000000000000}"/>
          </ac:spMkLst>
        </pc:spChg>
        <pc:spChg chg="mod">
          <ac:chgData name="Kashish Harisinghani" userId="ecb5eaa617aaf462" providerId="LiveId" clId="{A4C43C36-4D61-4B67-8846-8A9FFBEA36EB}" dt="2021-03-29T18:08:45.027" v="771" actId="1076"/>
          <ac:spMkLst>
            <pc:docMk/>
            <pc:sldMk cId="0" sldId="277"/>
            <ac:spMk id="3202" creationId="{00000000-0000-0000-0000-000000000000}"/>
          </ac:spMkLst>
        </pc:spChg>
        <pc:spChg chg="mod">
          <ac:chgData name="Kashish Harisinghani" userId="ecb5eaa617aaf462" providerId="LiveId" clId="{A4C43C36-4D61-4B67-8846-8A9FFBEA36EB}" dt="2021-03-29T18:03:28.285" v="655" actId="1076"/>
          <ac:spMkLst>
            <pc:docMk/>
            <pc:sldMk cId="0" sldId="277"/>
            <ac:spMk id="3206" creationId="{00000000-0000-0000-0000-000000000000}"/>
          </ac:spMkLst>
        </pc:spChg>
        <pc:spChg chg="mod">
          <ac:chgData name="Kashish Harisinghani" userId="ecb5eaa617aaf462" providerId="LiveId" clId="{A4C43C36-4D61-4B67-8846-8A9FFBEA36EB}" dt="2021-03-29T18:02:58.564" v="652" actId="1076"/>
          <ac:spMkLst>
            <pc:docMk/>
            <pc:sldMk cId="0" sldId="277"/>
            <ac:spMk id="3207" creationId="{00000000-0000-0000-0000-000000000000}"/>
          </ac:spMkLst>
        </pc:spChg>
        <pc:spChg chg="mod">
          <ac:chgData name="Kashish Harisinghani" userId="ecb5eaa617aaf462" providerId="LiveId" clId="{A4C43C36-4D61-4B67-8846-8A9FFBEA36EB}" dt="2021-03-29T18:02:52.804" v="651" actId="1076"/>
          <ac:spMkLst>
            <pc:docMk/>
            <pc:sldMk cId="0" sldId="277"/>
            <ac:spMk id="3208" creationId="{00000000-0000-0000-0000-000000000000}"/>
          </ac:spMkLst>
        </pc:spChg>
        <pc:grpChg chg="mod">
          <ac:chgData name="Kashish Harisinghani" userId="ecb5eaa617aaf462" providerId="LiveId" clId="{A4C43C36-4D61-4B67-8846-8A9FFBEA36EB}" dt="2021-03-29T18:07:31.967" v="763" actId="14100"/>
          <ac:grpSpMkLst>
            <pc:docMk/>
            <pc:sldMk cId="0" sldId="277"/>
            <ac:grpSpMk id="3192" creationId="{00000000-0000-0000-0000-000000000000}"/>
          </ac:grpSpMkLst>
        </pc:grpChg>
        <pc:cxnChg chg="mod">
          <ac:chgData name="Kashish Harisinghani" userId="ecb5eaa617aaf462" providerId="LiveId" clId="{A4C43C36-4D61-4B67-8846-8A9FFBEA36EB}" dt="2021-03-29T18:04:49.062" v="664" actId="14100"/>
          <ac:cxnSpMkLst>
            <pc:docMk/>
            <pc:sldMk cId="0" sldId="277"/>
            <ac:cxnSpMk id="3193" creationId="{00000000-0000-0000-0000-000000000000}"/>
          </ac:cxnSpMkLst>
        </pc:cxnChg>
        <pc:cxnChg chg="mod">
          <ac:chgData name="Kashish Harisinghani" userId="ecb5eaa617aaf462" providerId="LiveId" clId="{A4C43C36-4D61-4B67-8846-8A9FFBEA36EB}" dt="2021-03-29T18:02:14.648" v="649" actId="14100"/>
          <ac:cxnSpMkLst>
            <pc:docMk/>
            <pc:sldMk cId="0" sldId="277"/>
            <ac:cxnSpMk id="3194" creationId="{00000000-0000-0000-0000-000000000000}"/>
          </ac:cxnSpMkLst>
        </pc:cxnChg>
        <pc:cxnChg chg="mod">
          <ac:chgData name="Kashish Harisinghani" userId="ecb5eaa617aaf462" providerId="LiveId" clId="{A4C43C36-4D61-4B67-8846-8A9FFBEA36EB}" dt="2021-03-30T19:28:28.727" v="873" actId="14100"/>
          <ac:cxnSpMkLst>
            <pc:docMk/>
            <pc:sldMk cId="0" sldId="277"/>
            <ac:cxnSpMk id="3195" creationId="{00000000-0000-0000-0000-000000000000}"/>
          </ac:cxnSpMkLst>
        </pc:cxnChg>
      </pc:sldChg>
      <pc:sldChg chg="addSp delSp modSp add del mod ord setBg chgLayout">
        <pc:chgData name="Kashish Harisinghani" userId="ecb5eaa617aaf462" providerId="LiveId" clId="{A4C43C36-4D61-4B67-8846-8A9FFBEA36EB}" dt="2021-03-29T18:11:23.040" v="800" actId="47"/>
        <pc:sldMkLst>
          <pc:docMk/>
          <pc:sldMk cId="0" sldId="279"/>
        </pc:sldMkLst>
        <pc:spChg chg="add del mod">
          <ac:chgData name="Kashish Harisinghani" userId="ecb5eaa617aaf462" providerId="LiveId" clId="{A4C43C36-4D61-4B67-8846-8A9FFBEA36EB}" dt="2021-03-23T05:48:56.334" v="160" actId="6264"/>
          <ac:spMkLst>
            <pc:docMk/>
            <pc:sldMk cId="0" sldId="279"/>
            <ac:spMk id="2" creationId="{0155F34A-617C-4416-B753-51ED177BBD1D}"/>
          </ac:spMkLst>
        </pc:spChg>
        <pc:spChg chg="mod ord">
          <ac:chgData name="Kashish Harisinghani" userId="ecb5eaa617aaf462" providerId="LiveId" clId="{A4C43C36-4D61-4B67-8846-8A9FFBEA36EB}" dt="2021-03-23T05:48:56.334" v="160" actId="6264"/>
          <ac:spMkLst>
            <pc:docMk/>
            <pc:sldMk cId="0" sldId="279"/>
            <ac:spMk id="3457" creationId="{00000000-0000-0000-0000-000000000000}"/>
          </ac:spMkLst>
        </pc:spChg>
      </pc:sldChg>
      <pc:sldChg chg="del">
        <pc:chgData name="Kashish Harisinghani" userId="ecb5eaa617aaf462" providerId="LiveId" clId="{A4C43C36-4D61-4B67-8846-8A9FFBEA36EB}" dt="2021-03-29T18:11:26.084" v="806" actId="47"/>
        <pc:sldMkLst>
          <pc:docMk/>
          <pc:sldMk cId="0" sldId="280"/>
        </pc:sldMkLst>
      </pc:sldChg>
      <pc:sldChg chg="del">
        <pc:chgData name="Kashish Harisinghani" userId="ecb5eaa617aaf462" providerId="LiveId" clId="{A4C43C36-4D61-4B67-8846-8A9FFBEA36EB}" dt="2021-03-29T18:11:26.645" v="807" actId="47"/>
        <pc:sldMkLst>
          <pc:docMk/>
          <pc:sldMk cId="0" sldId="281"/>
        </pc:sldMkLst>
      </pc:sldChg>
      <pc:sldChg chg="addSp delSp modSp mod ord modClrScheme chgLayout">
        <pc:chgData name="Kashish Harisinghani" userId="ecb5eaa617aaf462" providerId="LiveId" clId="{A4C43C36-4D61-4B67-8846-8A9FFBEA36EB}" dt="2021-03-23T06:42:25.744" v="323" actId="1076"/>
        <pc:sldMkLst>
          <pc:docMk/>
          <pc:sldMk cId="0" sldId="282"/>
        </pc:sldMkLst>
        <pc:spChg chg="del mod ord">
          <ac:chgData name="Kashish Harisinghani" userId="ecb5eaa617aaf462" providerId="LiveId" clId="{A4C43C36-4D61-4B67-8846-8A9FFBEA36EB}" dt="2021-03-23T06:42:11.363" v="318" actId="478"/>
          <ac:spMkLst>
            <pc:docMk/>
            <pc:sldMk cId="0" sldId="282"/>
            <ac:spMk id="3498" creationId="{00000000-0000-0000-0000-000000000000}"/>
          </ac:spMkLst>
        </pc:spChg>
        <pc:spChg chg="del">
          <ac:chgData name="Kashish Harisinghani" userId="ecb5eaa617aaf462" providerId="LiveId" clId="{A4C43C36-4D61-4B67-8846-8A9FFBEA36EB}" dt="2021-03-23T06:41:24.376" v="310" actId="478"/>
          <ac:spMkLst>
            <pc:docMk/>
            <pc:sldMk cId="0" sldId="282"/>
            <ac:spMk id="3499" creationId="{00000000-0000-0000-0000-000000000000}"/>
          </ac:spMkLst>
        </pc:spChg>
        <pc:spChg chg="del">
          <ac:chgData name="Kashish Harisinghani" userId="ecb5eaa617aaf462" providerId="LiveId" clId="{A4C43C36-4D61-4B67-8846-8A9FFBEA36EB}" dt="2021-03-23T06:41:24.376" v="310" actId="478"/>
          <ac:spMkLst>
            <pc:docMk/>
            <pc:sldMk cId="0" sldId="282"/>
            <ac:spMk id="3500" creationId="{00000000-0000-0000-0000-000000000000}"/>
          </ac:spMkLst>
        </pc:spChg>
        <pc:spChg chg="del">
          <ac:chgData name="Kashish Harisinghani" userId="ecb5eaa617aaf462" providerId="LiveId" clId="{A4C43C36-4D61-4B67-8846-8A9FFBEA36EB}" dt="2021-03-23T06:41:24.376" v="310" actId="478"/>
          <ac:spMkLst>
            <pc:docMk/>
            <pc:sldMk cId="0" sldId="282"/>
            <ac:spMk id="3501" creationId="{00000000-0000-0000-0000-000000000000}"/>
          </ac:spMkLst>
        </pc:spChg>
        <pc:spChg chg="del">
          <ac:chgData name="Kashish Harisinghani" userId="ecb5eaa617aaf462" providerId="LiveId" clId="{A4C43C36-4D61-4B67-8846-8A9FFBEA36EB}" dt="2021-03-23T06:41:24.376" v="310" actId="478"/>
          <ac:spMkLst>
            <pc:docMk/>
            <pc:sldMk cId="0" sldId="282"/>
            <ac:spMk id="3502" creationId="{00000000-0000-0000-0000-000000000000}"/>
          </ac:spMkLst>
        </pc:spChg>
        <pc:spChg chg="del mod ord">
          <ac:chgData name="Kashish Harisinghani" userId="ecb5eaa617aaf462" providerId="LiveId" clId="{A4C43C36-4D61-4B67-8846-8A9FFBEA36EB}" dt="2021-03-23T06:41:24.376" v="310" actId="478"/>
          <ac:spMkLst>
            <pc:docMk/>
            <pc:sldMk cId="0" sldId="282"/>
            <ac:spMk id="3503" creationId="{00000000-0000-0000-0000-000000000000}"/>
          </ac:spMkLst>
        </pc:spChg>
        <pc:spChg chg="del mod ord">
          <ac:chgData name="Kashish Harisinghani" userId="ecb5eaa617aaf462" providerId="LiveId" clId="{A4C43C36-4D61-4B67-8846-8A9FFBEA36EB}" dt="2021-03-23T06:41:31.769" v="312" actId="478"/>
          <ac:spMkLst>
            <pc:docMk/>
            <pc:sldMk cId="0" sldId="282"/>
            <ac:spMk id="3504" creationId="{00000000-0000-0000-0000-000000000000}"/>
          </ac:spMkLst>
        </pc:spChg>
        <pc:spChg chg="del mod ord">
          <ac:chgData name="Kashish Harisinghani" userId="ecb5eaa617aaf462" providerId="LiveId" clId="{A4C43C36-4D61-4B67-8846-8A9FFBEA36EB}" dt="2021-03-23T06:41:24.376" v="310" actId="478"/>
          <ac:spMkLst>
            <pc:docMk/>
            <pc:sldMk cId="0" sldId="282"/>
            <ac:spMk id="3505" creationId="{00000000-0000-0000-0000-000000000000}"/>
          </ac:spMkLst>
        </pc:spChg>
        <pc:spChg chg="del mod ord">
          <ac:chgData name="Kashish Harisinghani" userId="ecb5eaa617aaf462" providerId="LiveId" clId="{A4C43C36-4D61-4B67-8846-8A9FFBEA36EB}" dt="2021-03-23T06:41:31.769" v="312" actId="478"/>
          <ac:spMkLst>
            <pc:docMk/>
            <pc:sldMk cId="0" sldId="282"/>
            <ac:spMk id="3506" creationId="{00000000-0000-0000-0000-000000000000}"/>
          </ac:spMkLst>
        </pc:spChg>
        <pc:spChg chg="del mod ord">
          <ac:chgData name="Kashish Harisinghani" userId="ecb5eaa617aaf462" providerId="LiveId" clId="{A4C43C36-4D61-4B67-8846-8A9FFBEA36EB}" dt="2021-03-23T06:41:31.769" v="312" actId="478"/>
          <ac:spMkLst>
            <pc:docMk/>
            <pc:sldMk cId="0" sldId="282"/>
            <ac:spMk id="3507" creationId="{00000000-0000-0000-0000-000000000000}"/>
          </ac:spMkLst>
        </pc:spChg>
        <pc:spChg chg="del mod ord">
          <ac:chgData name="Kashish Harisinghani" userId="ecb5eaa617aaf462" providerId="LiveId" clId="{A4C43C36-4D61-4B67-8846-8A9FFBEA36EB}" dt="2021-03-23T06:41:24.376" v="310" actId="478"/>
          <ac:spMkLst>
            <pc:docMk/>
            <pc:sldMk cId="0" sldId="282"/>
            <ac:spMk id="3508" creationId="{00000000-0000-0000-0000-000000000000}"/>
          </ac:spMkLst>
        </pc:spChg>
        <pc:picChg chg="add mod">
          <ac:chgData name="Kashish Harisinghani" userId="ecb5eaa617aaf462" providerId="LiveId" clId="{A4C43C36-4D61-4B67-8846-8A9FFBEA36EB}" dt="2021-03-23T06:42:25.744" v="323" actId="1076"/>
          <ac:picMkLst>
            <pc:docMk/>
            <pc:sldMk cId="0" sldId="282"/>
            <ac:picMk id="3" creationId="{BEC024BF-953F-4D7D-9031-178C7C032AAE}"/>
          </ac:picMkLst>
        </pc:picChg>
      </pc:sldChg>
      <pc:sldChg chg="del">
        <pc:chgData name="Kashish Harisinghani" userId="ecb5eaa617aaf462" providerId="LiveId" clId="{A4C43C36-4D61-4B67-8846-8A9FFBEA36EB}" dt="2021-03-29T18:11:27.303" v="808" actId="47"/>
        <pc:sldMkLst>
          <pc:docMk/>
          <pc:sldMk cId="0" sldId="283"/>
        </pc:sldMkLst>
      </pc:sldChg>
      <pc:sldChg chg="del">
        <pc:chgData name="Kashish Harisinghani" userId="ecb5eaa617aaf462" providerId="LiveId" clId="{A4C43C36-4D61-4B67-8846-8A9FFBEA36EB}" dt="2021-03-29T18:11:29.166" v="809" actId="47"/>
        <pc:sldMkLst>
          <pc:docMk/>
          <pc:sldMk cId="0" sldId="284"/>
        </pc:sldMkLst>
      </pc:sldChg>
      <pc:sldChg chg="del">
        <pc:chgData name="Kashish Harisinghani" userId="ecb5eaa617aaf462" providerId="LiveId" clId="{A4C43C36-4D61-4B67-8846-8A9FFBEA36EB}" dt="2021-03-29T18:11:30.058" v="810" actId="47"/>
        <pc:sldMkLst>
          <pc:docMk/>
          <pc:sldMk cId="0" sldId="285"/>
        </pc:sldMkLst>
      </pc:sldChg>
      <pc:sldChg chg="del">
        <pc:chgData name="Kashish Harisinghani" userId="ecb5eaa617aaf462" providerId="LiveId" clId="{A4C43C36-4D61-4B67-8846-8A9FFBEA36EB}" dt="2021-03-29T18:11:31.908" v="811" actId="47"/>
        <pc:sldMkLst>
          <pc:docMk/>
          <pc:sldMk cId="0" sldId="286"/>
        </pc:sldMkLst>
      </pc:sldChg>
      <pc:sldChg chg="del">
        <pc:chgData name="Kashish Harisinghani" userId="ecb5eaa617aaf462" providerId="LiveId" clId="{A4C43C36-4D61-4B67-8846-8A9FFBEA36EB}" dt="2021-03-29T18:11:32.661" v="812" actId="47"/>
        <pc:sldMkLst>
          <pc:docMk/>
          <pc:sldMk cId="0" sldId="287"/>
        </pc:sldMkLst>
      </pc:sldChg>
      <pc:sldChg chg="del">
        <pc:chgData name="Kashish Harisinghani" userId="ecb5eaa617aaf462" providerId="LiveId" clId="{A4C43C36-4D61-4B67-8846-8A9FFBEA36EB}" dt="2021-03-29T18:11:33.049" v="813" actId="47"/>
        <pc:sldMkLst>
          <pc:docMk/>
          <pc:sldMk cId="0" sldId="288"/>
        </pc:sldMkLst>
      </pc:sldChg>
      <pc:sldChg chg="del">
        <pc:chgData name="Kashish Harisinghani" userId="ecb5eaa617aaf462" providerId="LiveId" clId="{A4C43C36-4D61-4B67-8846-8A9FFBEA36EB}" dt="2021-03-29T18:11:33.231" v="814" actId="47"/>
        <pc:sldMkLst>
          <pc:docMk/>
          <pc:sldMk cId="0" sldId="289"/>
        </pc:sldMkLst>
      </pc:sldChg>
      <pc:sldChg chg="del">
        <pc:chgData name="Kashish Harisinghani" userId="ecb5eaa617aaf462" providerId="LiveId" clId="{A4C43C36-4D61-4B67-8846-8A9FFBEA36EB}" dt="2021-03-29T18:11:33.778" v="815" actId="47"/>
        <pc:sldMkLst>
          <pc:docMk/>
          <pc:sldMk cId="0" sldId="290"/>
        </pc:sldMkLst>
      </pc:sldChg>
      <pc:sldChg chg="del">
        <pc:chgData name="Kashish Harisinghani" userId="ecb5eaa617aaf462" providerId="LiveId" clId="{A4C43C36-4D61-4B67-8846-8A9FFBEA36EB}" dt="2021-03-29T18:11:34.526" v="816" actId="47"/>
        <pc:sldMkLst>
          <pc:docMk/>
          <pc:sldMk cId="0" sldId="291"/>
        </pc:sldMkLst>
      </pc:sldChg>
      <pc:sldChg chg="del">
        <pc:chgData name="Kashish Harisinghani" userId="ecb5eaa617aaf462" providerId="LiveId" clId="{A4C43C36-4D61-4B67-8846-8A9FFBEA36EB}" dt="2021-03-29T18:11:34.584" v="817" actId="47"/>
        <pc:sldMkLst>
          <pc:docMk/>
          <pc:sldMk cId="0" sldId="292"/>
        </pc:sldMkLst>
      </pc:sldChg>
      <pc:sldChg chg="del">
        <pc:chgData name="Kashish Harisinghani" userId="ecb5eaa617aaf462" providerId="LiveId" clId="{A4C43C36-4D61-4B67-8846-8A9FFBEA36EB}" dt="2021-03-29T18:11:35.294" v="818" actId="47"/>
        <pc:sldMkLst>
          <pc:docMk/>
          <pc:sldMk cId="0" sldId="293"/>
        </pc:sldMkLst>
      </pc:sldChg>
      <pc:sldChg chg="del">
        <pc:chgData name="Kashish Harisinghani" userId="ecb5eaa617aaf462" providerId="LiveId" clId="{A4C43C36-4D61-4B67-8846-8A9FFBEA36EB}" dt="2021-03-29T18:11:35.776" v="819" actId="47"/>
        <pc:sldMkLst>
          <pc:docMk/>
          <pc:sldMk cId="0" sldId="294"/>
        </pc:sldMkLst>
      </pc:sldChg>
      <pc:sldChg chg="del">
        <pc:chgData name="Kashish Harisinghani" userId="ecb5eaa617aaf462" providerId="LiveId" clId="{A4C43C36-4D61-4B67-8846-8A9FFBEA36EB}" dt="2021-03-29T18:11:36.189" v="820" actId="47"/>
        <pc:sldMkLst>
          <pc:docMk/>
          <pc:sldMk cId="0" sldId="295"/>
        </pc:sldMkLst>
      </pc:sldChg>
      <pc:sldChg chg="del">
        <pc:chgData name="Kashish Harisinghani" userId="ecb5eaa617aaf462" providerId="LiveId" clId="{A4C43C36-4D61-4B67-8846-8A9FFBEA36EB}" dt="2021-03-29T18:11:36.590" v="821" actId="47"/>
        <pc:sldMkLst>
          <pc:docMk/>
          <pc:sldMk cId="0" sldId="296"/>
        </pc:sldMkLst>
      </pc:sldChg>
      <pc:sldChg chg="del">
        <pc:chgData name="Kashish Harisinghani" userId="ecb5eaa617aaf462" providerId="LiveId" clId="{A4C43C36-4D61-4B67-8846-8A9FFBEA36EB}" dt="2021-03-29T18:11:37.069" v="822" actId="47"/>
        <pc:sldMkLst>
          <pc:docMk/>
          <pc:sldMk cId="0" sldId="297"/>
        </pc:sldMkLst>
      </pc:sldChg>
      <pc:sldChg chg="del">
        <pc:chgData name="Kashish Harisinghani" userId="ecb5eaa617aaf462" providerId="LiveId" clId="{A4C43C36-4D61-4B67-8846-8A9FFBEA36EB}" dt="2021-03-29T18:11:37.502" v="823" actId="47"/>
        <pc:sldMkLst>
          <pc:docMk/>
          <pc:sldMk cId="0" sldId="298"/>
        </pc:sldMkLst>
      </pc:sldChg>
      <pc:sldChg chg="del">
        <pc:chgData name="Kashish Harisinghani" userId="ecb5eaa617aaf462" providerId="LiveId" clId="{A4C43C36-4D61-4B67-8846-8A9FFBEA36EB}" dt="2021-03-29T18:11:37.929" v="824" actId="47"/>
        <pc:sldMkLst>
          <pc:docMk/>
          <pc:sldMk cId="0" sldId="299"/>
        </pc:sldMkLst>
      </pc:sldChg>
      <pc:sldChg chg="del">
        <pc:chgData name="Kashish Harisinghani" userId="ecb5eaa617aaf462" providerId="LiveId" clId="{A4C43C36-4D61-4B67-8846-8A9FFBEA36EB}" dt="2021-03-29T18:11:38.358" v="825" actId="47"/>
        <pc:sldMkLst>
          <pc:docMk/>
          <pc:sldMk cId="0" sldId="300"/>
        </pc:sldMkLst>
      </pc:sldChg>
      <pc:sldChg chg="del">
        <pc:chgData name="Kashish Harisinghani" userId="ecb5eaa617aaf462" providerId="LiveId" clId="{A4C43C36-4D61-4B67-8846-8A9FFBEA36EB}" dt="2021-03-29T18:11:38.789" v="826" actId="47"/>
        <pc:sldMkLst>
          <pc:docMk/>
          <pc:sldMk cId="0" sldId="301"/>
        </pc:sldMkLst>
      </pc:sldChg>
      <pc:sldChg chg="del">
        <pc:chgData name="Kashish Harisinghani" userId="ecb5eaa617aaf462" providerId="LiveId" clId="{A4C43C36-4D61-4B67-8846-8A9FFBEA36EB}" dt="2021-03-29T18:11:39.259" v="827" actId="47"/>
        <pc:sldMkLst>
          <pc:docMk/>
          <pc:sldMk cId="0" sldId="302"/>
        </pc:sldMkLst>
      </pc:sldChg>
      <pc:sldChg chg="del">
        <pc:chgData name="Kashish Harisinghani" userId="ecb5eaa617aaf462" providerId="LiveId" clId="{A4C43C36-4D61-4B67-8846-8A9FFBEA36EB}" dt="2021-03-29T18:11:40.680" v="828" actId="47"/>
        <pc:sldMkLst>
          <pc:docMk/>
          <pc:sldMk cId="0" sldId="303"/>
        </pc:sldMkLst>
      </pc:sldChg>
      <pc:sldChg chg="modSp add mod ord">
        <pc:chgData name="Kashish Harisinghani" userId="ecb5eaa617aaf462" providerId="LiveId" clId="{A4C43C36-4D61-4B67-8846-8A9FFBEA36EB}" dt="2021-03-23T05:27:55.929" v="55" actId="1076"/>
        <pc:sldMkLst>
          <pc:docMk/>
          <pc:sldMk cId="571381812" sldId="305"/>
        </pc:sldMkLst>
        <pc:spChg chg="mod">
          <ac:chgData name="Kashish Harisinghani" userId="ecb5eaa617aaf462" providerId="LiveId" clId="{A4C43C36-4D61-4B67-8846-8A9FFBEA36EB}" dt="2021-03-23T05:27:55.929" v="55" actId="1076"/>
          <ac:spMkLst>
            <pc:docMk/>
            <pc:sldMk cId="571381812" sldId="305"/>
            <ac:spMk id="2155" creationId="{00000000-0000-0000-0000-000000000000}"/>
          </ac:spMkLst>
        </pc:spChg>
        <pc:spChg chg="mod">
          <ac:chgData name="Kashish Harisinghani" userId="ecb5eaa617aaf462" providerId="LiveId" clId="{A4C43C36-4D61-4B67-8846-8A9FFBEA36EB}" dt="2021-03-23T05:27:35.672" v="28" actId="20577"/>
          <ac:spMkLst>
            <pc:docMk/>
            <pc:sldMk cId="571381812" sldId="305"/>
            <ac:spMk id="2156" creationId="{00000000-0000-0000-0000-000000000000}"/>
          </ac:spMkLst>
        </pc:spChg>
      </pc:sldChg>
      <pc:sldChg chg="addSp delSp modSp add mod">
        <pc:chgData name="Kashish Harisinghani" userId="ecb5eaa617aaf462" providerId="LiveId" clId="{A4C43C36-4D61-4B67-8846-8A9FFBEA36EB}" dt="2021-03-23T06:26:15.687" v="259" actId="1076"/>
        <pc:sldMkLst>
          <pc:docMk/>
          <pc:sldMk cId="1319831000" sldId="306"/>
        </pc:sldMkLst>
        <pc:spChg chg="mod">
          <ac:chgData name="Kashish Harisinghani" userId="ecb5eaa617aaf462" providerId="LiveId" clId="{A4C43C36-4D61-4B67-8846-8A9FFBEA36EB}" dt="2021-03-23T06:26:08.027" v="256"/>
          <ac:spMkLst>
            <pc:docMk/>
            <pc:sldMk cId="1319831000" sldId="306"/>
            <ac:spMk id="8" creationId="{2BCE1785-44B1-482D-AB23-FDA5B0FF2D74}"/>
          </ac:spMkLst>
        </pc:spChg>
        <pc:spChg chg="mod">
          <ac:chgData name="Kashish Harisinghani" userId="ecb5eaa617aaf462" providerId="LiveId" clId="{A4C43C36-4D61-4B67-8846-8A9FFBEA36EB}" dt="2021-03-23T06:26:08.027" v="256"/>
          <ac:spMkLst>
            <pc:docMk/>
            <pc:sldMk cId="1319831000" sldId="306"/>
            <ac:spMk id="9" creationId="{A2D06B78-8F78-4C50-A1F9-510CF44C5DE3}"/>
          </ac:spMkLst>
        </pc:spChg>
        <pc:spChg chg="mod">
          <ac:chgData name="Kashish Harisinghani" userId="ecb5eaa617aaf462" providerId="LiveId" clId="{A4C43C36-4D61-4B67-8846-8A9FFBEA36EB}" dt="2021-03-23T06:26:08.027" v="256"/>
          <ac:spMkLst>
            <pc:docMk/>
            <pc:sldMk cId="1319831000" sldId="306"/>
            <ac:spMk id="10" creationId="{4B3B683B-40D9-41BC-87F5-D131650CE4B2}"/>
          </ac:spMkLst>
        </pc:spChg>
        <pc:spChg chg="mod">
          <ac:chgData name="Kashish Harisinghani" userId="ecb5eaa617aaf462" providerId="LiveId" clId="{A4C43C36-4D61-4B67-8846-8A9FFBEA36EB}" dt="2021-03-23T06:26:08.027" v="256"/>
          <ac:spMkLst>
            <pc:docMk/>
            <pc:sldMk cId="1319831000" sldId="306"/>
            <ac:spMk id="11" creationId="{D0EF2605-DC2A-4816-AADA-BBD413262725}"/>
          </ac:spMkLst>
        </pc:spChg>
        <pc:spChg chg="mod">
          <ac:chgData name="Kashish Harisinghani" userId="ecb5eaa617aaf462" providerId="LiveId" clId="{A4C43C36-4D61-4B67-8846-8A9FFBEA36EB}" dt="2021-03-23T06:26:08.027" v="256"/>
          <ac:spMkLst>
            <pc:docMk/>
            <pc:sldMk cId="1319831000" sldId="306"/>
            <ac:spMk id="12" creationId="{8386709C-1143-4B94-8B6F-D630DCD8B738}"/>
          </ac:spMkLst>
        </pc:spChg>
        <pc:spChg chg="mod">
          <ac:chgData name="Kashish Harisinghani" userId="ecb5eaa617aaf462" providerId="LiveId" clId="{A4C43C36-4D61-4B67-8846-8A9FFBEA36EB}" dt="2021-03-23T06:26:08.027" v="256"/>
          <ac:spMkLst>
            <pc:docMk/>
            <pc:sldMk cId="1319831000" sldId="306"/>
            <ac:spMk id="13" creationId="{9845BCFF-F183-4A58-B33D-CEC2B1C95CAC}"/>
          </ac:spMkLst>
        </pc:spChg>
        <pc:spChg chg="mod">
          <ac:chgData name="Kashish Harisinghani" userId="ecb5eaa617aaf462" providerId="LiveId" clId="{A4C43C36-4D61-4B67-8846-8A9FFBEA36EB}" dt="2021-03-23T06:26:08.027" v="256"/>
          <ac:spMkLst>
            <pc:docMk/>
            <pc:sldMk cId="1319831000" sldId="306"/>
            <ac:spMk id="14" creationId="{B0298459-12F2-494A-9D01-42BF0FF800F5}"/>
          </ac:spMkLst>
        </pc:spChg>
        <pc:spChg chg="mod">
          <ac:chgData name="Kashish Harisinghani" userId="ecb5eaa617aaf462" providerId="LiveId" clId="{A4C43C36-4D61-4B67-8846-8A9FFBEA36EB}" dt="2021-03-23T06:26:08.027" v="256"/>
          <ac:spMkLst>
            <pc:docMk/>
            <pc:sldMk cId="1319831000" sldId="306"/>
            <ac:spMk id="15" creationId="{AC6A07B3-D221-4F0A-92C6-D6FB17991E06}"/>
          </ac:spMkLst>
        </pc:spChg>
        <pc:spChg chg="mod">
          <ac:chgData name="Kashish Harisinghani" userId="ecb5eaa617aaf462" providerId="LiveId" clId="{A4C43C36-4D61-4B67-8846-8A9FFBEA36EB}" dt="2021-03-23T06:26:08.027" v="256"/>
          <ac:spMkLst>
            <pc:docMk/>
            <pc:sldMk cId="1319831000" sldId="306"/>
            <ac:spMk id="16" creationId="{0C713284-BB2E-457D-9CBF-8819DC33A225}"/>
          </ac:spMkLst>
        </pc:spChg>
        <pc:spChg chg="mod">
          <ac:chgData name="Kashish Harisinghani" userId="ecb5eaa617aaf462" providerId="LiveId" clId="{A4C43C36-4D61-4B67-8846-8A9FFBEA36EB}" dt="2021-03-23T06:26:08.027" v="256"/>
          <ac:spMkLst>
            <pc:docMk/>
            <pc:sldMk cId="1319831000" sldId="306"/>
            <ac:spMk id="17" creationId="{49396538-ED9E-4034-AAC1-F4A7D742EF37}"/>
          </ac:spMkLst>
        </pc:spChg>
        <pc:spChg chg="mod">
          <ac:chgData name="Kashish Harisinghani" userId="ecb5eaa617aaf462" providerId="LiveId" clId="{A4C43C36-4D61-4B67-8846-8A9FFBEA36EB}" dt="2021-03-23T06:26:08.027" v="256"/>
          <ac:spMkLst>
            <pc:docMk/>
            <pc:sldMk cId="1319831000" sldId="306"/>
            <ac:spMk id="18" creationId="{4791CF30-9DC6-4F33-84D9-0EF7A5E2E0FF}"/>
          </ac:spMkLst>
        </pc:spChg>
        <pc:spChg chg="mod">
          <ac:chgData name="Kashish Harisinghani" userId="ecb5eaa617aaf462" providerId="LiveId" clId="{A4C43C36-4D61-4B67-8846-8A9FFBEA36EB}" dt="2021-03-23T06:26:08.027" v="256"/>
          <ac:spMkLst>
            <pc:docMk/>
            <pc:sldMk cId="1319831000" sldId="306"/>
            <ac:spMk id="19" creationId="{0F1D03C6-B0A2-4C73-843E-6BA7BE9543A4}"/>
          </ac:spMkLst>
        </pc:spChg>
        <pc:spChg chg="mod">
          <ac:chgData name="Kashish Harisinghani" userId="ecb5eaa617aaf462" providerId="LiveId" clId="{A4C43C36-4D61-4B67-8846-8A9FFBEA36EB}" dt="2021-03-23T06:26:08.027" v="256"/>
          <ac:spMkLst>
            <pc:docMk/>
            <pc:sldMk cId="1319831000" sldId="306"/>
            <ac:spMk id="20" creationId="{04517348-B638-4266-9637-5379D31311A1}"/>
          </ac:spMkLst>
        </pc:spChg>
        <pc:spChg chg="mod">
          <ac:chgData name="Kashish Harisinghani" userId="ecb5eaa617aaf462" providerId="LiveId" clId="{A4C43C36-4D61-4B67-8846-8A9FFBEA36EB}" dt="2021-03-23T06:26:08.027" v="256"/>
          <ac:spMkLst>
            <pc:docMk/>
            <pc:sldMk cId="1319831000" sldId="306"/>
            <ac:spMk id="21" creationId="{F5DDFAEF-425A-4913-8829-169DC3B3C478}"/>
          </ac:spMkLst>
        </pc:spChg>
        <pc:spChg chg="mod">
          <ac:chgData name="Kashish Harisinghani" userId="ecb5eaa617aaf462" providerId="LiveId" clId="{A4C43C36-4D61-4B67-8846-8A9FFBEA36EB}" dt="2021-03-23T06:26:08.027" v="256"/>
          <ac:spMkLst>
            <pc:docMk/>
            <pc:sldMk cId="1319831000" sldId="306"/>
            <ac:spMk id="22" creationId="{950F2BCD-930A-464D-AB86-DBDC2B0FCBFA}"/>
          </ac:spMkLst>
        </pc:spChg>
        <pc:spChg chg="mod">
          <ac:chgData name="Kashish Harisinghani" userId="ecb5eaa617aaf462" providerId="LiveId" clId="{A4C43C36-4D61-4B67-8846-8A9FFBEA36EB}" dt="2021-03-23T06:26:08.027" v="256"/>
          <ac:spMkLst>
            <pc:docMk/>
            <pc:sldMk cId="1319831000" sldId="306"/>
            <ac:spMk id="23" creationId="{CA591ADF-343D-479D-B088-A00F55B904FD}"/>
          </ac:spMkLst>
        </pc:spChg>
        <pc:spChg chg="mod">
          <ac:chgData name="Kashish Harisinghani" userId="ecb5eaa617aaf462" providerId="LiveId" clId="{A4C43C36-4D61-4B67-8846-8A9FFBEA36EB}" dt="2021-03-23T06:26:08.027" v="256"/>
          <ac:spMkLst>
            <pc:docMk/>
            <pc:sldMk cId="1319831000" sldId="306"/>
            <ac:spMk id="24" creationId="{1EA02EFE-2F7A-471D-8ACC-02CAE1212385}"/>
          </ac:spMkLst>
        </pc:spChg>
        <pc:spChg chg="mod">
          <ac:chgData name="Kashish Harisinghani" userId="ecb5eaa617aaf462" providerId="LiveId" clId="{A4C43C36-4D61-4B67-8846-8A9FFBEA36EB}" dt="2021-03-23T06:26:08.027" v="256"/>
          <ac:spMkLst>
            <pc:docMk/>
            <pc:sldMk cId="1319831000" sldId="306"/>
            <ac:spMk id="25" creationId="{22198852-3656-4ECD-B31F-F3D35CA6516F}"/>
          </ac:spMkLst>
        </pc:spChg>
        <pc:spChg chg="mod">
          <ac:chgData name="Kashish Harisinghani" userId="ecb5eaa617aaf462" providerId="LiveId" clId="{A4C43C36-4D61-4B67-8846-8A9FFBEA36EB}" dt="2021-03-23T06:26:08.027" v="256"/>
          <ac:spMkLst>
            <pc:docMk/>
            <pc:sldMk cId="1319831000" sldId="306"/>
            <ac:spMk id="26" creationId="{D375A916-DEE2-4A9E-85B7-1A9C6EC30995}"/>
          </ac:spMkLst>
        </pc:spChg>
        <pc:spChg chg="mod">
          <ac:chgData name="Kashish Harisinghani" userId="ecb5eaa617aaf462" providerId="LiveId" clId="{A4C43C36-4D61-4B67-8846-8A9FFBEA36EB}" dt="2021-03-23T06:26:08.027" v="256"/>
          <ac:spMkLst>
            <pc:docMk/>
            <pc:sldMk cId="1319831000" sldId="306"/>
            <ac:spMk id="27" creationId="{04FE0347-118A-4DEE-820D-D598C7923948}"/>
          </ac:spMkLst>
        </pc:spChg>
        <pc:spChg chg="mod">
          <ac:chgData name="Kashish Harisinghani" userId="ecb5eaa617aaf462" providerId="LiveId" clId="{A4C43C36-4D61-4B67-8846-8A9FFBEA36EB}" dt="2021-03-23T06:26:08.027" v="256"/>
          <ac:spMkLst>
            <pc:docMk/>
            <pc:sldMk cId="1319831000" sldId="306"/>
            <ac:spMk id="28" creationId="{9C0AD6CF-88A2-43D9-BCCA-063627F80201}"/>
          </ac:spMkLst>
        </pc:spChg>
        <pc:spChg chg="mod">
          <ac:chgData name="Kashish Harisinghani" userId="ecb5eaa617aaf462" providerId="LiveId" clId="{A4C43C36-4D61-4B67-8846-8A9FFBEA36EB}" dt="2021-03-23T06:26:08.027" v="256"/>
          <ac:spMkLst>
            <pc:docMk/>
            <pc:sldMk cId="1319831000" sldId="306"/>
            <ac:spMk id="29" creationId="{9C5916A8-8046-4E12-845B-5BCF2E64B6F9}"/>
          </ac:spMkLst>
        </pc:spChg>
        <pc:spChg chg="mod">
          <ac:chgData name="Kashish Harisinghani" userId="ecb5eaa617aaf462" providerId="LiveId" clId="{A4C43C36-4D61-4B67-8846-8A9FFBEA36EB}" dt="2021-03-23T06:26:08.027" v="256"/>
          <ac:spMkLst>
            <pc:docMk/>
            <pc:sldMk cId="1319831000" sldId="306"/>
            <ac:spMk id="30" creationId="{1239B8CB-6C93-494E-AA35-0D13F7642EEA}"/>
          </ac:spMkLst>
        </pc:spChg>
        <pc:spChg chg="mod">
          <ac:chgData name="Kashish Harisinghani" userId="ecb5eaa617aaf462" providerId="LiveId" clId="{A4C43C36-4D61-4B67-8846-8A9FFBEA36EB}" dt="2021-03-23T06:26:08.027" v="256"/>
          <ac:spMkLst>
            <pc:docMk/>
            <pc:sldMk cId="1319831000" sldId="306"/>
            <ac:spMk id="31" creationId="{6D1FA236-0BA1-4248-A01E-255A7F34BEC2}"/>
          </ac:spMkLst>
        </pc:spChg>
        <pc:spChg chg="mod">
          <ac:chgData name="Kashish Harisinghani" userId="ecb5eaa617aaf462" providerId="LiveId" clId="{A4C43C36-4D61-4B67-8846-8A9FFBEA36EB}" dt="2021-03-23T06:26:08.027" v="256"/>
          <ac:spMkLst>
            <pc:docMk/>
            <pc:sldMk cId="1319831000" sldId="306"/>
            <ac:spMk id="32" creationId="{0A681E99-874F-4526-BF6C-55427C3BF04C}"/>
          </ac:spMkLst>
        </pc:spChg>
        <pc:spChg chg="mod">
          <ac:chgData name="Kashish Harisinghani" userId="ecb5eaa617aaf462" providerId="LiveId" clId="{A4C43C36-4D61-4B67-8846-8A9FFBEA36EB}" dt="2021-03-23T06:26:08.027" v="256"/>
          <ac:spMkLst>
            <pc:docMk/>
            <pc:sldMk cId="1319831000" sldId="306"/>
            <ac:spMk id="33" creationId="{42E127E7-9D5A-4CCD-BE70-3E59C82FF28E}"/>
          </ac:spMkLst>
        </pc:spChg>
        <pc:spChg chg="mod">
          <ac:chgData name="Kashish Harisinghani" userId="ecb5eaa617aaf462" providerId="LiveId" clId="{A4C43C36-4D61-4B67-8846-8A9FFBEA36EB}" dt="2021-03-23T06:26:08.027" v="256"/>
          <ac:spMkLst>
            <pc:docMk/>
            <pc:sldMk cId="1319831000" sldId="306"/>
            <ac:spMk id="34" creationId="{B6249BB3-1DA4-4342-9853-302A7E1192DB}"/>
          </ac:spMkLst>
        </pc:spChg>
        <pc:spChg chg="mod">
          <ac:chgData name="Kashish Harisinghani" userId="ecb5eaa617aaf462" providerId="LiveId" clId="{A4C43C36-4D61-4B67-8846-8A9FFBEA36EB}" dt="2021-03-23T06:26:08.027" v="256"/>
          <ac:spMkLst>
            <pc:docMk/>
            <pc:sldMk cId="1319831000" sldId="306"/>
            <ac:spMk id="35" creationId="{D3EEBB19-D95D-4EB5-978C-B880DFC63F95}"/>
          </ac:spMkLst>
        </pc:spChg>
        <pc:spChg chg="mod">
          <ac:chgData name="Kashish Harisinghani" userId="ecb5eaa617aaf462" providerId="LiveId" clId="{A4C43C36-4D61-4B67-8846-8A9FFBEA36EB}" dt="2021-03-23T06:26:08.027" v="256"/>
          <ac:spMkLst>
            <pc:docMk/>
            <pc:sldMk cId="1319831000" sldId="306"/>
            <ac:spMk id="36" creationId="{03B2F571-07F2-4FAA-A89C-3B445B53108C}"/>
          </ac:spMkLst>
        </pc:spChg>
        <pc:spChg chg="mod">
          <ac:chgData name="Kashish Harisinghani" userId="ecb5eaa617aaf462" providerId="LiveId" clId="{A4C43C36-4D61-4B67-8846-8A9FFBEA36EB}" dt="2021-03-23T06:26:08.027" v="256"/>
          <ac:spMkLst>
            <pc:docMk/>
            <pc:sldMk cId="1319831000" sldId="306"/>
            <ac:spMk id="37" creationId="{7CD42E52-967F-428C-8D8D-D6CD6EE61452}"/>
          </ac:spMkLst>
        </pc:spChg>
        <pc:spChg chg="mod">
          <ac:chgData name="Kashish Harisinghani" userId="ecb5eaa617aaf462" providerId="LiveId" clId="{A4C43C36-4D61-4B67-8846-8A9FFBEA36EB}" dt="2021-03-23T06:26:08.027" v="256"/>
          <ac:spMkLst>
            <pc:docMk/>
            <pc:sldMk cId="1319831000" sldId="306"/>
            <ac:spMk id="38" creationId="{214F9744-7DC4-4C0F-A13B-285418348A51}"/>
          </ac:spMkLst>
        </pc:spChg>
        <pc:spChg chg="mod">
          <ac:chgData name="Kashish Harisinghani" userId="ecb5eaa617aaf462" providerId="LiveId" clId="{A4C43C36-4D61-4B67-8846-8A9FFBEA36EB}" dt="2021-03-23T06:26:08.027" v="256"/>
          <ac:spMkLst>
            <pc:docMk/>
            <pc:sldMk cId="1319831000" sldId="306"/>
            <ac:spMk id="39" creationId="{0C0248F1-726E-464C-8CC3-186A9F711A76}"/>
          </ac:spMkLst>
        </pc:spChg>
        <pc:spChg chg="mod">
          <ac:chgData name="Kashish Harisinghani" userId="ecb5eaa617aaf462" providerId="LiveId" clId="{A4C43C36-4D61-4B67-8846-8A9FFBEA36EB}" dt="2021-03-23T06:26:08.027" v="256"/>
          <ac:spMkLst>
            <pc:docMk/>
            <pc:sldMk cId="1319831000" sldId="306"/>
            <ac:spMk id="40" creationId="{6AD89258-024E-4737-821C-CA87EA4AF106}"/>
          </ac:spMkLst>
        </pc:spChg>
        <pc:spChg chg="mod">
          <ac:chgData name="Kashish Harisinghani" userId="ecb5eaa617aaf462" providerId="LiveId" clId="{A4C43C36-4D61-4B67-8846-8A9FFBEA36EB}" dt="2021-03-23T06:26:08.027" v="256"/>
          <ac:spMkLst>
            <pc:docMk/>
            <pc:sldMk cId="1319831000" sldId="306"/>
            <ac:spMk id="41" creationId="{E334D843-E1BC-4374-9FAE-0DFF5E7696B2}"/>
          </ac:spMkLst>
        </pc:spChg>
        <pc:spChg chg="mod">
          <ac:chgData name="Kashish Harisinghani" userId="ecb5eaa617aaf462" providerId="LiveId" clId="{A4C43C36-4D61-4B67-8846-8A9FFBEA36EB}" dt="2021-03-23T06:26:08.027" v="256"/>
          <ac:spMkLst>
            <pc:docMk/>
            <pc:sldMk cId="1319831000" sldId="306"/>
            <ac:spMk id="42" creationId="{D6DC0C6E-9D56-4946-B64A-5BF5D6E6BCA6}"/>
          </ac:spMkLst>
        </pc:spChg>
        <pc:spChg chg="mod">
          <ac:chgData name="Kashish Harisinghani" userId="ecb5eaa617aaf462" providerId="LiveId" clId="{A4C43C36-4D61-4B67-8846-8A9FFBEA36EB}" dt="2021-03-23T06:26:08.027" v="256"/>
          <ac:spMkLst>
            <pc:docMk/>
            <pc:sldMk cId="1319831000" sldId="306"/>
            <ac:spMk id="43" creationId="{203BF815-F880-4130-B046-80DA8B5A5370}"/>
          </ac:spMkLst>
        </pc:spChg>
        <pc:spChg chg="mod">
          <ac:chgData name="Kashish Harisinghani" userId="ecb5eaa617aaf462" providerId="LiveId" clId="{A4C43C36-4D61-4B67-8846-8A9FFBEA36EB}" dt="2021-03-23T06:26:08.027" v="256"/>
          <ac:spMkLst>
            <pc:docMk/>
            <pc:sldMk cId="1319831000" sldId="306"/>
            <ac:spMk id="44" creationId="{36DF88C5-CBEA-47A0-BD82-DA48E3B23414}"/>
          </ac:spMkLst>
        </pc:spChg>
        <pc:spChg chg="mod">
          <ac:chgData name="Kashish Harisinghani" userId="ecb5eaa617aaf462" providerId="LiveId" clId="{A4C43C36-4D61-4B67-8846-8A9FFBEA36EB}" dt="2021-03-23T06:26:08.027" v="256"/>
          <ac:spMkLst>
            <pc:docMk/>
            <pc:sldMk cId="1319831000" sldId="306"/>
            <ac:spMk id="45" creationId="{C6D6FEF9-2F07-4507-947D-60AA5D40BB11}"/>
          </ac:spMkLst>
        </pc:spChg>
        <pc:spChg chg="mod">
          <ac:chgData name="Kashish Harisinghani" userId="ecb5eaa617aaf462" providerId="LiveId" clId="{A4C43C36-4D61-4B67-8846-8A9FFBEA36EB}" dt="2021-03-23T06:26:08.027" v="256"/>
          <ac:spMkLst>
            <pc:docMk/>
            <pc:sldMk cId="1319831000" sldId="306"/>
            <ac:spMk id="46" creationId="{0FFBFCD4-BF1F-44E1-9113-CE5E5734A230}"/>
          </ac:spMkLst>
        </pc:spChg>
        <pc:spChg chg="mod">
          <ac:chgData name="Kashish Harisinghani" userId="ecb5eaa617aaf462" providerId="LiveId" clId="{A4C43C36-4D61-4B67-8846-8A9FFBEA36EB}" dt="2021-03-23T06:26:08.027" v="256"/>
          <ac:spMkLst>
            <pc:docMk/>
            <pc:sldMk cId="1319831000" sldId="306"/>
            <ac:spMk id="47" creationId="{1CE1A157-6D01-476A-9549-B0D8624F1C2F}"/>
          </ac:spMkLst>
        </pc:spChg>
        <pc:spChg chg="mod">
          <ac:chgData name="Kashish Harisinghani" userId="ecb5eaa617aaf462" providerId="LiveId" clId="{A4C43C36-4D61-4B67-8846-8A9FFBEA36EB}" dt="2021-03-23T06:26:08.027" v="256"/>
          <ac:spMkLst>
            <pc:docMk/>
            <pc:sldMk cId="1319831000" sldId="306"/>
            <ac:spMk id="48" creationId="{3DFD5C7B-E56C-49CC-8B16-186BE69F4918}"/>
          </ac:spMkLst>
        </pc:spChg>
        <pc:spChg chg="mod">
          <ac:chgData name="Kashish Harisinghani" userId="ecb5eaa617aaf462" providerId="LiveId" clId="{A4C43C36-4D61-4B67-8846-8A9FFBEA36EB}" dt="2021-03-23T06:26:08.027" v="256"/>
          <ac:spMkLst>
            <pc:docMk/>
            <pc:sldMk cId="1319831000" sldId="306"/>
            <ac:spMk id="49" creationId="{C88C7ED5-F36B-46C9-87CD-257D660DC0AB}"/>
          </ac:spMkLst>
        </pc:spChg>
        <pc:spChg chg="mod">
          <ac:chgData name="Kashish Harisinghani" userId="ecb5eaa617aaf462" providerId="LiveId" clId="{A4C43C36-4D61-4B67-8846-8A9FFBEA36EB}" dt="2021-03-23T06:26:08.027" v="256"/>
          <ac:spMkLst>
            <pc:docMk/>
            <pc:sldMk cId="1319831000" sldId="306"/>
            <ac:spMk id="50" creationId="{EFC8E878-E16E-42FF-9D61-071550788DAC}"/>
          </ac:spMkLst>
        </pc:spChg>
        <pc:spChg chg="mod">
          <ac:chgData name="Kashish Harisinghani" userId="ecb5eaa617aaf462" providerId="LiveId" clId="{A4C43C36-4D61-4B67-8846-8A9FFBEA36EB}" dt="2021-03-23T06:26:08.027" v="256"/>
          <ac:spMkLst>
            <pc:docMk/>
            <pc:sldMk cId="1319831000" sldId="306"/>
            <ac:spMk id="51" creationId="{580BD70B-887C-4281-B287-040493A9ECE9}"/>
          </ac:spMkLst>
        </pc:spChg>
        <pc:spChg chg="mod">
          <ac:chgData name="Kashish Harisinghani" userId="ecb5eaa617aaf462" providerId="LiveId" clId="{A4C43C36-4D61-4B67-8846-8A9FFBEA36EB}" dt="2021-03-23T06:26:08.027" v="256"/>
          <ac:spMkLst>
            <pc:docMk/>
            <pc:sldMk cId="1319831000" sldId="306"/>
            <ac:spMk id="52" creationId="{CBAD28B4-F256-401D-BEF2-A93EA827F81C}"/>
          </ac:spMkLst>
        </pc:spChg>
        <pc:spChg chg="mod">
          <ac:chgData name="Kashish Harisinghani" userId="ecb5eaa617aaf462" providerId="LiveId" clId="{A4C43C36-4D61-4B67-8846-8A9FFBEA36EB}" dt="2021-03-23T06:26:08.027" v="256"/>
          <ac:spMkLst>
            <pc:docMk/>
            <pc:sldMk cId="1319831000" sldId="306"/>
            <ac:spMk id="53" creationId="{069EC3A9-4422-434A-ADB4-20F62DCA7B7D}"/>
          </ac:spMkLst>
        </pc:spChg>
        <pc:spChg chg="mod">
          <ac:chgData name="Kashish Harisinghani" userId="ecb5eaa617aaf462" providerId="LiveId" clId="{A4C43C36-4D61-4B67-8846-8A9FFBEA36EB}" dt="2021-03-23T06:26:08.027" v="256"/>
          <ac:spMkLst>
            <pc:docMk/>
            <pc:sldMk cId="1319831000" sldId="306"/>
            <ac:spMk id="54" creationId="{6B2EAD8E-A1D8-4B56-BC32-DCFD4BBC4C12}"/>
          </ac:spMkLst>
        </pc:spChg>
        <pc:spChg chg="mod">
          <ac:chgData name="Kashish Harisinghani" userId="ecb5eaa617aaf462" providerId="LiveId" clId="{A4C43C36-4D61-4B67-8846-8A9FFBEA36EB}" dt="2021-03-23T06:26:08.027" v="256"/>
          <ac:spMkLst>
            <pc:docMk/>
            <pc:sldMk cId="1319831000" sldId="306"/>
            <ac:spMk id="55" creationId="{DDE62711-596A-4A1B-92B4-2E553C5BF04D}"/>
          </ac:spMkLst>
        </pc:spChg>
        <pc:spChg chg="mod">
          <ac:chgData name="Kashish Harisinghani" userId="ecb5eaa617aaf462" providerId="LiveId" clId="{A4C43C36-4D61-4B67-8846-8A9FFBEA36EB}" dt="2021-03-23T06:26:08.027" v="256"/>
          <ac:spMkLst>
            <pc:docMk/>
            <pc:sldMk cId="1319831000" sldId="306"/>
            <ac:spMk id="56" creationId="{CA4B211F-5673-4719-A72B-67BE4413FAB3}"/>
          </ac:spMkLst>
        </pc:spChg>
        <pc:spChg chg="mod">
          <ac:chgData name="Kashish Harisinghani" userId="ecb5eaa617aaf462" providerId="LiveId" clId="{A4C43C36-4D61-4B67-8846-8A9FFBEA36EB}" dt="2021-03-23T06:26:08.027" v="256"/>
          <ac:spMkLst>
            <pc:docMk/>
            <pc:sldMk cId="1319831000" sldId="306"/>
            <ac:spMk id="57" creationId="{79EAADA3-2770-4915-995D-EC8766B5B1F1}"/>
          </ac:spMkLst>
        </pc:spChg>
        <pc:spChg chg="mod">
          <ac:chgData name="Kashish Harisinghani" userId="ecb5eaa617aaf462" providerId="LiveId" clId="{A4C43C36-4D61-4B67-8846-8A9FFBEA36EB}" dt="2021-03-23T06:26:08.027" v="256"/>
          <ac:spMkLst>
            <pc:docMk/>
            <pc:sldMk cId="1319831000" sldId="306"/>
            <ac:spMk id="58" creationId="{59727763-C85B-4D75-B9B2-7C1D501C98FF}"/>
          </ac:spMkLst>
        </pc:spChg>
        <pc:spChg chg="mod">
          <ac:chgData name="Kashish Harisinghani" userId="ecb5eaa617aaf462" providerId="LiveId" clId="{A4C43C36-4D61-4B67-8846-8A9FFBEA36EB}" dt="2021-03-23T06:26:08.027" v="256"/>
          <ac:spMkLst>
            <pc:docMk/>
            <pc:sldMk cId="1319831000" sldId="306"/>
            <ac:spMk id="59" creationId="{4C978506-67A1-46E2-8721-53152C5F44F8}"/>
          </ac:spMkLst>
        </pc:spChg>
        <pc:spChg chg="mod">
          <ac:chgData name="Kashish Harisinghani" userId="ecb5eaa617aaf462" providerId="LiveId" clId="{A4C43C36-4D61-4B67-8846-8A9FFBEA36EB}" dt="2021-03-23T06:26:08.027" v="256"/>
          <ac:spMkLst>
            <pc:docMk/>
            <pc:sldMk cId="1319831000" sldId="306"/>
            <ac:spMk id="60" creationId="{58AB997E-90CA-439F-8B60-5D4D4A1589BF}"/>
          </ac:spMkLst>
        </pc:spChg>
        <pc:spChg chg="mod">
          <ac:chgData name="Kashish Harisinghani" userId="ecb5eaa617aaf462" providerId="LiveId" clId="{A4C43C36-4D61-4B67-8846-8A9FFBEA36EB}" dt="2021-03-23T06:26:08.027" v="256"/>
          <ac:spMkLst>
            <pc:docMk/>
            <pc:sldMk cId="1319831000" sldId="306"/>
            <ac:spMk id="61" creationId="{0BAAB097-237F-44E1-81D0-E9D7FB38100C}"/>
          </ac:spMkLst>
        </pc:spChg>
        <pc:spChg chg="mod">
          <ac:chgData name="Kashish Harisinghani" userId="ecb5eaa617aaf462" providerId="LiveId" clId="{A4C43C36-4D61-4B67-8846-8A9FFBEA36EB}" dt="2021-03-23T06:26:08.027" v="256"/>
          <ac:spMkLst>
            <pc:docMk/>
            <pc:sldMk cId="1319831000" sldId="306"/>
            <ac:spMk id="62" creationId="{7150E91F-84BE-4463-9793-313D6298714C}"/>
          </ac:spMkLst>
        </pc:spChg>
        <pc:spChg chg="mod">
          <ac:chgData name="Kashish Harisinghani" userId="ecb5eaa617aaf462" providerId="LiveId" clId="{A4C43C36-4D61-4B67-8846-8A9FFBEA36EB}" dt="2021-03-23T06:26:08.027" v="256"/>
          <ac:spMkLst>
            <pc:docMk/>
            <pc:sldMk cId="1319831000" sldId="306"/>
            <ac:spMk id="63" creationId="{6853684A-BCD6-488E-86FB-1BC915D6A1F4}"/>
          </ac:spMkLst>
        </pc:spChg>
        <pc:spChg chg="mod">
          <ac:chgData name="Kashish Harisinghani" userId="ecb5eaa617aaf462" providerId="LiveId" clId="{A4C43C36-4D61-4B67-8846-8A9FFBEA36EB}" dt="2021-03-23T06:26:08.027" v="256"/>
          <ac:spMkLst>
            <pc:docMk/>
            <pc:sldMk cId="1319831000" sldId="306"/>
            <ac:spMk id="64" creationId="{BAEA8887-8D9C-4D03-A89C-FC91B2E33644}"/>
          </ac:spMkLst>
        </pc:spChg>
        <pc:spChg chg="mod">
          <ac:chgData name="Kashish Harisinghani" userId="ecb5eaa617aaf462" providerId="LiveId" clId="{A4C43C36-4D61-4B67-8846-8A9FFBEA36EB}" dt="2021-03-23T06:26:08.027" v="256"/>
          <ac:spMkLst>
            <pc:docMk/>
            <pc:sldMk cId="1319831000" sldId="306"/>
            <ac:spMk id="65" creationId="{5C2745FE-4723-4B92-91A4-FEAF9DE52E48}"/>
          </ac:spMkLst>
        </pc:spChg>
        <pc:spChg chg="mod">
          <ac:chgData name="Kashish Harisinghani" userId="ecb5eaa617aaf462" providerId="LiveId" clId="{A4C43C36-4D61-4B67-8846-8A9FFBEA36EB}" dt="2021-03-23T06:26:08.027" v="256"/>
          <ac:spMkLst>
            <pc:docMk/>
            <pc:sldMk cId="1319831000" sldId="306"/>
            <ac:spMk id="66" creationId="{98019F5D-5E56-4C9C-85B1-5013F3C362B7}"/>
          </ac:spMkLst>
        </pc:spChg>
        <pc:spChg chg="mod">
          <ac:chgData name="Kashish Harisinghani" userId="ecb5eaa617aaf462" providerId="LiveId" clId="{A4C43C36-4D61-4B67-8846-8A9FFBEA36EB}" dt="2021-03-23T06:26:08.027" v="256"/>
          <ac:spMkLst>
            <pc:docMk/>
            <pc:sldMk cId="1319831000" sldId="306"/>
            <ac:spMk id="67" creationId="{C2915FEA-63F1-4661-AD85-084E48E1108A}"/>
          </ac:spMkLst>
        </pc:spChg>
        <pc:spChg chg="mod">
          <ac:chgData name="Kashish Harisinghani" userId="ecb5eaa617aaf462" providerId="LiveId" clId="{A4C43C36-4D61-4B67-8846-8A9FFBEA36EB}" dt="2021-03-23T06:26:08.027" v="256"/>
          <ac:spMkLst>
            <pc:docMk/>
            <pc:sldMk cId="1319831000" sldId="306"/>
            <ac:spMk id="68" creationId="{B9DC06A5-CA85-43FA-897E-5C845F39637A}"/>
          </ac:spMkLst>
        </pc:spChg>
        <pc:spChg chg="mod">
          <ac:chgData name="Kashish Harisinghani" userId="ecb5eaa617aaf462" providerId="LiveId" clId="{A4C43C36-4D61-4B67-8846-8A9FFBEA36EB}" dt="2021-03-23T06:26:08.027" v="256"/>
          <ac:spMkLst>
            <pc:docMk/>
            <pc:sldMk cId="1319831000" sldId="306"/>
            <ac:spMk id="69" creationId="{60634EAD-5CB6-4FF9-BBFC-EC29D702AF55}"/>
          </ac:spMkLst>
        </pc:spChg>
        <pc:spChg chg="mod">
          <ac:chgData name="Kashish Harisinghani" userId="ecb5eaa617aaf462" providerId="LiveId" clId="{A4C43C36-4D61-4B67-8846-8A9FFBEA36EB}" dt="2021-03-23T06:26:08.027" v="256"/>
          <ac:spMkLst>
            <pc:docMk/>
            <pc:sldMk cId="1319831000" sldId="306"/>
            <ac:spMk id="70" creationId="{D6C7414E-906A-4EFB-A913-C3893632D247}"/>
          </ac:spMkLst>
        </pc:spChg>
        <pc:spChg chg="mod">
          <ac:chgData name="Kashish Harisinghani" userId="ecb5eaa617aaf462" providerId="LiveId" clId="{A4C43C36-4D61-4B67-8846-8A9FFBEA36EB}" dt="2021-03-23T06:26:08.027" v="256"/>
          <ac:spMkLst>
            <pc:docMk/>
            <pc:sldMk cId="1319831000" sldId="306"/>
            <ac:spMk id="71" creationId="{ED94ADEB-25DF-4982-9EA2-3D89F25AE69E}"/>
          </ac:spMkLst>
        </pc:spChg>
        <pc:spChg chg="mod">
          <ac:chgData name="Kashish Harisinghani" userId="ecb5eaa617aaf462" providerId="LiveId" clId="{A4C43C36-4D61-4B67-8846-8A9FFBEA36EB}" dt="2021-03-23T06:26:08.027" v="256"/>
          <ac:spMkLst>
            <pc:docMk/>
            <pc:sldMk cId="1319831000" sldId="306"/>
            <ac:spMk id="72" creationId="{58691E4E-08F2-42B6-B528-6A63EC02AE00}"/>
          </ac:spMkLst>
        </pc:spChg>
        <pc:spChg chg="mod">
          <ac:chgData name="Kashish Harisinghani" userId="ecb5eaa617aaf462" providerId="LiveId" clId="{A4C43C36-4D61-4B67-8846-8A9FFBEA36EB}" dt="2021-03-23T06:26:08.027" v="256"/>
          <ac:spMkLst>
            <pc:docMk/>
            <pc:sldMk cId="1319831000" sldId="306"/>
            <ac:spMk id="73" creationId="{9694D001-9E06-47FD-BCAB-CD832D78BEDA}"/>
          </ac:spMkLst>
        </pc:spChg>
        <pc:spChg chg="mod">
          <ac:chgData name="Kashish Harisinghani" userId="ecb5eaa617aaf462" providerId="LiveId" clId="{A4C43C36-4D61-4B67-8846-8A9FFBEA36EB}" dt="2021-03-23T06:26:08.027" v="256"/>
          <ac:spMkLst>
            <pc:docMk/>
            <pc:sldMk cId="1319831000" sldId="306"/>
            <ac:spMk id="74" creationId="{D9807F67-0C14-433B-9A4D-B60A0866DAAB}"/>
          </ac:spMkLst>
        </pc:spChg>
        <pc:spChg chg="mod">
          <ac:chgData name="Kashish Harisinghani" userId="ecb5eaa617aaf462" providerId="LiveId" clId="{A4C43C36-4D61-4B67-8846-8A9FFBEA36EB}" dt="2021-03-23T06:26:08.027" v="256"/>
          <ac:spMkLst>
            <pc:docMk/>
            <pc:sldMk cId="1319831000" sldId="306"/>
            <ac:spMk id="75" creationId="{20AABE27-2ACA-4AAE-AB81-6B7B19440D17}"/>
          </ac:spMkLst>
        </pc:spChg>
        <pc:spChg chg="mod">
          <ac:chgData name="Kashish Harisinghani" userId="ecb5eaa617aaf462" providerId="LiveId" clId="{A4C43C36-4D61-4B67-8846-8A9FFBEA36EB}" dt="2021-03-23T06:26:08.027" v="256"/>
          <ac:spMkLst>
            <pc:docMk/>
            <pc:sldMk cId="1319831000" sldId="306"/>
            <ac:spMk id="76" creationId="{0301875A-9FC1-4BAD-AFD9-9EFE4697E271}"/>
          </ac:spMkLst>
        </pc:spChg>
        <pc:spChg chg="mod">
          <ac:chgData name="Kashish Harisinghani" userId="ecb5eaa617aaf462" providerId="LiveId" clId="{A4C43C36-4D61-4B67-8846-8A9FFBEA36EB}" dt="2021-03-23T06:26:08.027" v="256"/>
          <ac:spMkLst>
            <pc:docMk/>
            <pc:sldMk cId="1319831000" sldId="306"/>
            <ac:spMk id="77" creationId="{B732CBD5-B59E-42A9-A188-151BEF701EA1}"/>
          </ac:spMkLst>
        </pc:spChg>
        <pc:spChg chg="mod">
          <ac:chgData name="Kashish Harisinghani" userId="ecb5eaa617aaf462" providerId="LiveId" clId="{A4C43C36-4D61-4B67-8846-8A9FFBEA36EB}" dt="2021-03-23T06:26:08.027" v="256"/>
          <ac:spMkLst>
            <pc:docMk/>
            <pc:sldMk cId="1319831000" sldId="306"/>
            <ac:spMk id="78" creationId="{2572E52B-39C3-4296-9999-ED56ED435867}"/>
          </ac:spMkLst>
        </pc:spChg>
        <pc:spChg chg="mod">
          <ac:chgData name="Kashish Harisinghani" userId="ecb5eaa617aaf462" providerId="LiveId" clId="{A4C43C36-4D61-4B67-8846-8A9FFBEA36EB}" dt="2021-03-23T06:26:08.027" v="256"/>
          <ac:spMkLst>
            <pc:docMk/>
            <pc:sldMk cId="1319831000" sldId="306"/>
            <ac:spMk id="79" creationId="{F2554C53-4DB1-4F04-BF90-3D7C80D8CC33}"/>
          </ac:spMkLst>
        </pc:spChg>
        <pc:spChg chg="mod">
          <ac:chgData name="Kashish Harisinghani" userId="ecb5eaa617aaf462" providerId="LiveId" clId="{A4C43C36-4D61-4B67-8846-8A9FFBEA36EB}" dt="2021-03-23T06:26:08.027" v="256"/>
          <ac:spMkLst>
            <pc:docMk/>
            <pc:sldMk cId="1319831000" sldId="306"/>
            <ac:spMk id="80" creationId="{37390052-1BDC-4FFF-B924-B7C5FADB44A8}"/>
          </ac:spMkLst>
        </pc:spChg>
        <pc:spChg chg="mod">
          <ac:chgData name="Kashish Harisinghani" userId="ecb5eaa617aaf462" providerId="LiveId" clId="{A4C43C36-4D61-4B67-8846-8A9FFBEA36EB}" dt="2021-03-23T06:26:08.027" v="256"/>
          <ac:spMkLst>
            <pc:docMk/>
            <pc:sldMk cId="1319831000" sldId="306"/>
            <ac:spMk id="81" creationId="{4CECD6CF-CCFE-4269-8379-163BB0808C6B}"/>
          </ac:spMkLst>
        </pc:spChg>
        <pc:spChg chg="mod">
          <ac:chgData name="Kashish Harisinghani" userId="ecb5eaa617aaf462" providerId="LiveId" clId="{A4C43C36-4D61-4B67-8846-8A9FFBEA36EB}" dt="2021-03-23T06:26:08.027" v="256"/>
          <ac:spMkLst>
            <pc:docMk/>
            <pc:sldMk cId="1319831000" sldId="306"/>
            <ac:spMk id="82" creationId="{349B1DA9-C844-41AA-9DF2-ED78DB54C740}"/>
          </ac:spMkLst>
        </pc:spChg>
        <pc:spChg chg="mod">
          <ac:chgData name="Kashish Harisinghani" userId="ecb5eaa617aaf462" providerId="LiveId" clId="{A4C43C36-4D61-4B67-8846-8A9FFBEA36EB}" dt="2021-03-23T06:26:08.027" v="256"/>
          <ac:spMkLst>
            <pc:docMk/>
            <pc:sldMk cId="1319831000" sldId="306"/>
            <ac:spMk id="83" creationId="{A9EE0F9D-AC74-4A2B-B417-036C8C61BE95}"/>
          </ac:spMkLst>
        </pc:spChg>
        <pc:spChg chg="mod">
          <ac:chgData name="Kashish Harisinghani" userId="ecb5eaa617aaf462" providerId="LiveId" clId="{A4C43C36-4D61-4B67-8846-8A9FFBEA36EB}" dt="2021-03-23T06:26:08.027" v="256"/>
          <ac:spMkLst>
            <pc:docMk/>
            <pc:sldMk cId="1319831000" sldId="306"/>
            <ac:spMk id="84" creationId="{4147F4F0-3706-4710-8D0E-7E5068FC5E62}"/>
          </ac:spMkLst>
        </pc:spChg>
        <pc:spChg chg="mod">
          <ac:chgData name="Kashish Harisinghani" userId="ecb5eaa617aaf462" providerId="LiveId" clId="{A4C43C36-4D61-4B67-8846-8A9FFBEA36EB}" dt="2021-03-23T06:26:08.027" v="256"/>
          <ac:spMkLst>
            <pc:docMk/>
            <pc:sldMk cId="1319831000" sldId="306"/>
            <ac:spMk id="85" creationId="{C026EC33-3902-4B56-9B91-BC1A03F8BD46}"/>
          </ac:spMkLst>
        </pc:spChg>
        <pc:spChg chg="mod">
          <ac:chgData name="Kashish Harisinghani" userId="ecb5eaa617aaf462" providerId="LiveId" clId="{A4C43C36-4D61-4B67-8846-8A9FFBEA36EB}" dt="2021-03-23T06:26:08.027" v="256"/>
          <ac:spMkLst>
            <pc:docMk/>
            <pc:sldMk cId="1319831000" sldId="306"/>
            <ac:spMk id="86" creationId="{0263F8FE-F42B-4085-9B44-8C5427013D00}"/>
          </ac:spMkLst>
        </pc:spChg>
        <pc:spChg chg="mod">
          <ac:chgData name="Kashish Harisinghani" userId="ecb5eaa617aaf462" providerId="LiveId" clId="{A4C43C36-4D61-4B67-8846-8A9FFBEA36EB}" dt="2021-03-23T06:26:08.027" v="256"/>
          <ac:spMkLst>
            <pc:docMk/>
            <pc:sldMk cId="1319831000" sldId="306"/>
            <ac:spMk id="87" creationId="{F1CBB7AC-D7E9-4E72-8B74-6729FB7927B5}"/>
          </ac:spMkLst>
        </pc:spChg>
        <pc:spChg chg="mod">
          <ac:chgData name="Kashish Harisinghani" userId="ecb5eaa617aaf462" providerId="LiveId" clId="{A4C43C36-4D61-4B67-8846-8A9FFBEA36EB}" dt="2021-03-23T06:26:08.027" v="256"/>
          <ac:spMkLst>
            <pc:docMk/>
            <pc:sldMk cId="1319831000" sldId="306"/>
            <ac:spMk id="88" creationId="{EA7D6DDE-ED52-495F-8636-CAD0741DCFB0}"/>
          </ac:spMkLst>
        </pc:spChg>
        <pc:spChg chg="mod">
          <ac:chgData name="Kashish Harisinghani" userId="ecb5eaa617aaf462" providerId="LiveId" clId="{A4C43C36-4D61-4B67-8846-8A9FFBEA36EB}" dt="2021-03-23T06:26:08.027" v="256"/>
          <ac:spMkLst>
            <pc:docMk/>
            <pc:sldMk cId="1319831000" sldId="306"/>
            <ac:spMk id="89" creationId="{B66D92FE-6815-4AEE-91AD-696750CF4300}"/>
          </ac:spMkLst>
        </pc:spChg>
        <pc:spChg chg="mod">
          <ac:chgData name="Kashish Harisinghani" userId="ecb5eaa617aaf462" providerId="LiveId" clId="{A4C43C36-4D61-4B67-8846-8A9FFBEA36EB}" dt="2021-03-23T06:26:08.027" v="256"/>
          <ac:spMkLst>
            <pc:docMk/>
            <pc:sldMk cId="1319831000" sldId="306"/>
            <ac:spMk id="90" creationId="{87B6BC6D-40E1-456C-8E0A-E5DB2DB3CF2D}"/>
          </ac:spMkLst>
        </pc:spChg>
        <pc:spChg chg="mod">
          <ac:chgData name="Kashish Harisinghani" userId="ecb5eaa617aaf462" providerId="LiveId" clId="{A4C43C36-4D61-4B67-8846-8A9FFBEA36EB}" dt="2021-03-23T06:26:08.027" v="256"/>
          <ac:spMkLst>
            <pc:docMk/>
            <pc:sldMk cId="1319831000" sldId="306"/>
            <ac:spMk id="91" creationId="{577E8AF1-942F-4F22-9A73-81B1B48D6827}"/>
          </ac:spMkLst>
        </pc:spChg>
        <pc:spChg chg="mod">
          <ac:chgData name="Kashish Harisinghani" userId="ecb5eaa617aaf462" providerId="LiveId" clId="{A4C43C36-4D61-4B67-8846-8A9FFBEA36EB}" dt="2021-03-23T06:26:08.027" v="256"/>
          <ac:spMkLst>
            <pc:docMk/>
            <pc:sldMk cId="1319831000" sldId="306"/>
            <ac:spMk id="92" creationId="{8F876D7B-C8A0-4BA2-A604-8B009089A157}"/>
          </ac:spMkLst>
        </pc:spChg>
        <pc:spChg chg="mod">
          <ac:chgData name="Kashish Harisinghani" userId="ecb5eaa617aaf462" providerId="LiveId" clId="{A4C43C36-4D61-4B67-8846-8A9FFBEA36EB}" dt="2021-03-23T06:26:08.027" v="256"/>
          <ac:spMkLst>
            <pc:docMk/>
            <pc:sldMk cId="1319831000" sldId="306"/>
            <ac:spMk id="93" creationId="{2577993E-A6DD-48D3-8F49-0D82A58B86D8}"/>
          </ac:spMkLst>
        </pc:spChg>
        <pc:spChg chg="mod">
          <ac:chgData name="Kashish Harisinghani" userId="ecb5eaa617aaf462" providerId="LiveId" clId="{A4C43C36-4D61-4B67-8846-8A9FFBEA36EB}" dt="2021-03-23T06:26:08.027" v="256"/>
          <ac:spMkLst>
            <pc:docMk/>
            <pc:sldMk cId="1319831000" sldId="306"/>
            <ac:spMk id="94" creationId="{A9115E4D-FE26-44F8-8EAD-D069AFD1A911}"/>
          </ac:spMkLst>
        </pc:spChg>
        <pc:spChg chg="mod">
          <ac:chgData name="Kashish Harisinghani" userId="ecb5eaa617aaf462" providerId="LiveId" clId="{A4C43C36-4D61-4B67-8846-8A9FFBEA36EB}" dt="2021-03-23T06:26:08.027" v="256"/>
          <ac:spMkLst>
            <pc:docMk/>
            <pc:sldMk cId="1319831000" sldId="306"/>
            <ac:spMk id="95" creationId="{FF379CE1-D314-4721-9FAB-6998EDE5BA95}"/>
          </ac:spMkLst>
        </pc:spChg>
        <pc:spChg chg="mod">
          <ac:chgData name="Kashish Harisinghani" userId="ecb5eaa617aaf462" providerId="LiveId" clId="{A4C43C36-4D61-4B67-8846-8A9FFBEA36EB}" dt="2021-03-23T06:26:08.027" v="256"/>
          <ac:spMkLst>
            <pc:docMk/>
            <pc:sldMk cId="1319831000" sldId="306"/>
            <ac:spMk id="96" creationId="{C478D111-0877-4C4E-8454-D48F6CE90997}"/>
          </ac:spMkLst>
        </pc:spChg>
        <pc:spChg chg="mod">
          <ac:chgData name="Kashish Harisinghani" userId="ecb5eaa617aaf462" providerId="LiveId" clId="{A4C43C36-4D61-4B67-8846-8A9FFBEA36EB}" dt="2021-03-23T06:26:08.027" v="256"/>
          <ac:spMkLst>
            <pc:docMk/>
            <pc:sldMk cId="1319831000" sldId="306"/>
            <ac:spMk id="97" creationId="{127C5EB5-2E1F-496C-A01C-E39AFBE4F1F7}"/>
          </ac:spMkLst>
        </pc:spChg>
        <pc:spChg chg="mod">
          <ac:chgData name="Kashish Harisinghani" userId="ecb5eaa617aaf462" providerId="LiveId" clId="{A4C43C36-4D61-4B67-8846-8A9FFBEA36EB}" dt="2021-03-23T06:26:08.027" v="256"/>
          <ac:spMkLst>
            <pc:docMk/>
            <pc:sldMk cId="1319831000" sldId="306"/>
            <ac:spMk id="98" creationId="{02A4D5A5-03E6-41BB-868B-3219841B512A}"/>
          </ac:spMkLst>
        </pc:spChg>
        <pc:spChg chg="mod">
          <ac:chgData name="Kashish Harisinghani" userId="ecb5eaa617aaf462" providerId="LiveId" clId="{A4C43C36-4D61-4B67-8846-8A9FFBEA36EB}" dt="2021-03-23T06:26:08.027" v="256"/>
          <ac:spMkLst>
            <pc:docMk/>
            <pc:sldMk cId="1319831000" sldId="306"/>
            <ac:spMk id="99" creationId="{DA6C251C-24CB-480A-ACC6-3377C4300E52}"/>
          </ac:spMkLst>
        </pc:spChg>
        <pc:spChg chg="mod">
          <ac:chgData name="Kashish Harisinghani" userId="ecb5eaa617aaf462" providerId="LiveId" clId="{A4C43C36-4D61-4B67-8846-8A9FFBEA36EB}" dt="2021-03-23T06:26:08.027" v="256"/>
          <ac:spMkLst>
            <pc:docMk/>
            <pc:sldMk cId="1319831000" sldId="306"/>
            <ac:spMk id="100" creationId="{CEFC4834-4DC3-42A0-AA4A-376CCA30286E}"/>
          </ac:spMkLst>
        </pc:spChg>
        <pc:spChg chg="mod">
          <ac:chgData name="Kashish Harisinghani" userId="ecb5eaa617aaf462" providerId="LiveId" clId="{A4C43C36-4D61-4B67-8846-8A9FFBEA36EB}" dt="2021-03-23T06:26:08.027" v="256"/>
          <ac:spMkLst>
            <pc:docMk/>
            <pc:sldMk cId="1319831000" sldId="306"/>
            <ac:spMk id="101" creationId="{4A071C9A-EF6D-4628-B051-E58347150572}"/>
          </ac:spMkLst>
        </pc:spChg>
        <pc:spChg chg="mod">
          <ac:chgData name="Kashish Harisinghani" userId="ecb5eaa617aaf462" providerId="LiveId" clId="{A4C43C36-4D61-4B67-8846-8A9FFBEA36EB}" dt="2021-03-23T06:26:08.027" v="256"/>
          <ac:spMkLst>
            <pc:docMk/>
            <pc:sldMk cId="1319831000" sldId="306"/>
            <ac:spMk id="102" creationId="{983AC4A2-057E-48A7-949E-EE148CCC7461}"/>
          </ac:spMkLst>
        </pc:spChg>
        <pc:spChg chg="mod">
          <ac:chgData name="Kashish Harisinghani" userId="ecb5eaa617aaf462" providerId="LiveId" clId="{A4C43C36-4D61-4B67-8846-8A9FFBEA36EB}" dt="2021-03-23T06:26:08.027" v="256"/>
          <ac:spMkLst>
            <pc:docMk/>
            <pc:sldMk cId="1319831000" sldId="306"/>
            <ac:spMk id="103" creationId="{BC1C972E-5EA3-4310-B231-8AAB371F83F5}"/>
          </ac:spMkLst>
        </pc:spChg>
        <pc:spChg chg="mod">
          <ac:chgData name="Kashish Harisinghani" userId="ecb5eaa617aaf462" providerId="LiveId" clId="{A4C43C36-4D61-4B67-8846-8A9FFBEA36EB}" dt="2021-03-23T06:26:08.027" v="256"/>
          <ac:spMkLst>
            <pc:docMk/>
            <pc:sldMk cId="1319831000" sldId="306"/>
            <ac:spMk id="104" creationId="{338F44A6-AC45-4FE2-A26C-402C4CC08C32}"/>
          </ac:spMkLst>
        </pc:spChg>
        <pc:spChg chg="mod">
          <ac:chgData name="Kashish Harisinghani" userId="ecb5eaa617aaf462" providerId="LiveId" clId="{A4C43C36-4D61-4B67-8846-8A9FFBEA36EB}" dt="2021-03-23T06:26:08.027" v="256"/>
          <ac:spMkLst>
            <pc:docMk/>
            <pc:sldMk cId="1319831000" sldId="306"/>
            <ac:spMk id="105" creationId="{0FCB4A6C-2A4E-42D1-9318-9E17B1E25156}"/>
          </ac:spMkLst>
        </pc:spChg>
        <pc:spChg chg="mod">
          <ac:chgData name="Kashish Harisinghani" userId="ecb5eaa617aaf462" providerId="LiveId" clId="{A4C43C36-4D61-4B67-8846-8A9FFBEA36EB}" dt="2021-03-23T06:26:08.027" v="256"/>
          <ac:spMkLst>
            <pc:docMk/>
            <pc:sldMk cId="1319831000" sldId="306"/>
            <ac:spMk id="106" creationId="{4D17F532-EB5E-4425-8626-8C7280A406D8}"/>
          </ac:spMkLst>
        </pc:spChg>
        <pc:spChg chg="mod">
          <ac:chgData name="Kashish Harisinghani" userId="ecb5eaa617aaf462" providerId="LiveId" clId="{A4C43C36-4D61-4B67-8846-8A9FFBEA36EB}" dt="2021-03-23T06:26:08.027" v="256"/>
          <ac:spMkLst>
            <pc:docMk/>
            <pc:sldMk cId="1319831000" sldId="306"/>
            <ac:spMk id="107" creationId="{62549856-62CE-41FB-AE3E-50D377457511}"/>
          </ac:spMkLst>
        </pc:spChg>
        <pc:spChg chg="mod">
          <ac:chgData name="Kashish Harisinghani" userId="ecb5eaa617aaf462" providerId="LiveId" clId="{A4C43C36-4D61-4B67-8846-8A9FFBEA36EB}" dt="2021-03-23T06:26:08.027" v="256"/>
          <ac:spMkLst>
            <pc:docMk/>
            <pc:sldMk cId="1319831000" sldId="306"/>
            <ac:spMk id="108" creationId="{E07E8F45-F6CC-4B86-A0F7-54007E377417}"/>
          </ac:spMkLst>
        </pc:spChg>
        <pc:spChg chg="mod">
          <ac:chgData name="Kashish Harisinghani" userId="ecb5eaa617aaf462" providerId="LiveId" clId="{A4C43C36-4D61-4B67-8846-8A9FFBEA36EB}" dt="2021-03-23T06:26:08.027" v="256"/>
          <ac:spMkLst>
            <pc:docMk/>
            <pc:sldMk cId="1319831000" sldId="306"/>
            <ac:spMk id="109" creationId="{4925F882-FF3D-400D-B37B-EB146E83994E}"/>
          </ac:spMkLst>
        </pc:spChg>
        <pc:spChg chg="mod">
          <ac:chgData name="Kashish Harisinghani" userId="ecb5eaa617aaf462" providerId="LiveId" clId="{A4C43C36-4D61-4B67-8846-8A9FFBEA36EB}" dt="2021-03-23T06:26:08.027" v="256"/>
          <ac:spMkLst>
            <pc:docMk/>
            <pc:sldMk cId="1319831000" sldId="306"/>
            <ac:spMk id="110" creationId="{0F699B33-56B4-439F-9BA8-CB0B447547F5}"/>
          </ac:spMkLst>
        </pc:spChg>
        <pc:spChg chg="mod">
          <ac:chgData name="Kashish Harisinghani" userId="ecb5eaa617aaf462" providerId="LiveId" clId="{A4C43C36-4D61-4B67-8846-8A9FFBEA36EB}" dt="2021-03-23T06:26:08.027" v="256"/>
          <ac:spMkLst>
            <pc:docMk/>
            <pc:sldMk cId="1319831000" sldId="306"/>
            <ac:spMk id="111" creationId="{BE222E8D-9B17-4E12-9BFE-69E6D276A7EC}"/>
          </ac:spMkLst>
        </pc:spChg>
        <pc:spChg chg="mod">
          <ac:chgData name="Kashish Harisinghani" userId="ecb5eaa617aaf462" providerId="LiveId" clId="{A4C43C36-4D61-4B67-8846-8A9FFBEA36EB}" dt="2021-03-23T06:26:08.027" v="256"/>
          <ac:spMkLst>
            <pc:docMk/>
            <pc:sldMk cId="1319831000" sldId="306"/>
            <ac:spMk id="112" creationId="{FA2BBA5F-7AC6-4E35-8202-CE6E9C3C3FF3}"/>
          </ac:spMkLst>
        </pc:spChg>
        <pc:spChg chg="mod">
          <ac:chgData name="Kashish Harisinghani" userId="ecb5eaa617aaf462" providerId="LiveId" clId="{A4C43C36-4D61-4B67-8846-8A9FFBEA36EB}" dt="2021-03-23T06:26:08.027" v="256"/>
          <ac:spMkLst>
            <pc:docMk/>
            <pc:sldMk cId="1319831000" sldId="306"/>
            <ac:spMk id="113" creationId="{53152963-4CB1-4637-AD53-EA063BED1ACD}"/>
          </ac:spMkLst>
        </pc:spChg>
        <pc:spChg chg="mod">
          <ac:chgData name="Kashish Harisinghani" userId="ecb5eaa617aaf462" providerId="LiveId" clId="{A4C43C36-4D61-4B67-8846-8A9FFBEA36EB}" dt="2021-03-23T06:26:08.027" v="256"/>
          <ac:spMkLst>
            <pc:docMk/>
            <pc:sldMk cId="1319831000" sldId="306"/>
            <ac:spMk id="114" creationId="{4784CAA7-0A1A-4399-9BE7-8CC4E99F9964}"/>
          </ac:spMkLst>
        </pc:spChg>
        <pc:spChg chg="mod">
          <ac:chgData name="Kashish Harisinghani" userId="ecb5eaa617aaf462" providerId="LiveId" clId="{A4C43C36-4D61-4B67-8846-8A9FFBEA36EB}" dt="2021-03-23T06:26:08.027" v="256"/>
          <ac:spMkLst>
            <pc:docMk/>
            <pc:sldMk cId="1319831000" sldId="306"/>
            <ac:spMk id="115" creationId="{67C63E56-EC9E-413A-A862-2A40E4E1CC00}"/>
          </ac:spMkLst>
        </pc:spChg>
        <pc:spChg chg="mod">
          <ac:chgData name="Kashish Harisinghani" userId="ecb5eaa617aaf462" providerId="LiveId" clId="{A4C43C36-4D61-4B67-8846-8A9FFBEA36EB}" dt="2021-03-23T06:26:08.027" v="256"/>
          <ac:spMkLst>
            <pc:docMk/>
            <pc:sldMk cId="1319831000" sldId="306"/>
            <ac:spMk id="116" creationId="{A2C7813B-5680-42A7-86BC-7027EE0B1CFC}"/>
          </ac:spMkLst>
        </pc:spChg>
        <pc:spChg chg="mod">
          <ac:chgData name="Kashish Harisinghani" userId="ecb5eaa617aaf462" providerId="LiveId" clId="{A4C43C36-4D61-4B67-8846-8A9FFBEA36EB}" dt="2021-03-23T06:26:08.027" v="256"/>
          <ac:spMkLst>
            <pc:docMk/>
            <pc:sldMk cId="1319831000" sldId="306"/>
            <ac:spMk id="117" creationId="{E7F1E9A1-0046-414F-B273-005AC316D5B0}"/>
          </ac:spMkLst>
        </pc:spChg>
        <pc:spChg chg="mod">
          <ac:chgData name="Kashish Harisinghani" userId="ecb5eaa617aaf462" providerId="LiveId" clId="{A4C43C36-4D61-4B67-8846-8A9FFBEA36EB}" dt="2021-03-23T06:26:08.027" v="256"/>
          <ac:spMkLst>
            <pc:docMk/>
            <pc:sldMk cId="1319831000" sldId="306"/>
            <ac:spMk id="118" creationId="{797FE192-DE44-4204-AF30-910021FEFB46}"/>
          </ac:spMkLst>
        </pc:spChg>
        <pc:spChg chg="mod">
          <ac:chgData name="Kashish Harisinghani" userId="ecb5eaa617aaf462" providerId="LiveId" clId="{A4C43C36-4D61-4B67-8846-8A9FFBEA36EB}" dt="2021-03-23T06:26:08.027" v="256"/>
          <ac:spMkLst>
            <pc:docMk/>
            <pc:sldMk cId="1319831000" sldId="306"/>
            <ac:spMk id="119" creationId="{3FDE0B4E-5935-4DEC-9A3E-E7ED60E8BF7A}"/>
          </ac:spMkLst>
        </pc:spChg>
        <pc:spChg chg="mod">
          <ac:chgData name="Kashish Harisinghani" userId="ecb5eaa617aaf462" providerId="LiveId" clId="{A4C43C36-4D61-4B67-8846-8A9FFBEA36EB}" dt="2021-03-23T06:26:08.027" v="256"/>
          <ac:spMkLst>
            <pc:docMk/>
            <pc:sldMk cId="1319831000" sldId="306"/>
            <ac:spMk id="120" creationId="{58B92567-6A36-44F8-B10A-C56B59223BEB}"/>
          </ac:spMkLst>
        </pc:spChg>
        <pc:spChg chg="mod">
          <ac:chgData name="Kashish Harisinghani" userId="ecb5eaa617aaf462" providerId="LiveId" clId="{A4C43C36-4D61-4B67-8846-8A9FFBEA36EB}" dt="2021-03-23T06:26:08.027" v="256"/>
          <ac:spMkLst>
            <pc:docMk/>
            <pc:sldMk cId="1319831000" sldId="306"/>
            <ac:spMk id="121" creationId="{9189DC58-0BF3-4EC0-BA4A-858746DBA967}"/>
          </ac:spMkLst>
        </pc:spChg>
        <pc:spChg chg="mod">
          <ac:chgData name="Kashish Harisinghani" userId="ecb5eaa617aaf462" providerId="LiveId" clId="{A4C43C36-4D61-4B67-8846-8A9FFBEA36EB}" dt="2021-03-23T06:26:08.027" v="256"/>
          <ac:spMkLst>
            <pc:docMk/>
            <pc:sldMk cId="1319831000" sldId="306"/>
            <ac:spMk id="122" creationId="{7EBA582D-B2CB-4133-ABE0-DAD8447C3948}"/>
          </ac:spMkLst>
        </pc:spChg>
        <pc:spChg chg="mod">
          <ac:chgData name="Kashish Harisinghani" userId="ecb5eaa617aaf462" providerId="LiveId" clId="{A4C43C36-4D61-4B67-8846-8A9FFBEA36EB}" dt="2021-03-23T06:26:08.027" v="256"/>
          <ac:spMkLst>
            <pc:docMk/>
            <pc:sldMk cId="1319831000" sldId="306"/>
            <ac:spMk id="123" creationId="{D0579D33-C7AC-4614-8478-8DA466684574}"/>
          </ac:spMkLst>
        </pc:spChg>
        <pc:spChg chg="mod">
          <ac:chgData name="Kashish Harisinghani" userId="ecb5eaa617aaf462" providerId="LiveId" clId="{A4C43C36-4D61-4B67-8846-8A9FFBEA36EB}" dt="2021-03-23T06:26:08.027" v="256"/>
          <ac:spMkLst>
            <pc:docMk/>
            <pc:sldMk cId="1319831000" sldId="306"/>
            <ac:spMk id="124" creationId="{90F92F0D-281A-4BE1-B6BE-3AF3DC1BA390}"/>
          </ac:spMkLst>
        </pc:spChg>
        <pc:spChg chg="mod">
          <ac:chgData name="Kashish Harisinghani" userId="ecb5eaa617aaf462" providerId="LiveId" clId="{A4C43C36-4D61-4B67-8846-8A9FFBEA36EB}" dt="2021-03-23T06:26:08.027" v="256"/>
          <ac:spMkLst>
            <pc:docMk/>
            <pc:sldMk cId="1319831000" sldId="306"/>
            <ac:spMk id="125" creationId="{94A09FDD-EDCC-4438-8243-55A9057AE318}"/>
          </ac:spMkLst>
        </pc:spChg>
        <pc:spChg chg="mod">
          <ac:chgData name="Kashish Harisinghani" userId="ecb5eaa617aaf462" providerId="LiveId" clId="{A4C43C36-4D61-4B67-8846-8A9FFBEA36EB}" dt="2021-03-23T06:26:08.027" v="256"/>
          <ac:spMkLst>
            <pc:docMk/>
            <pc:sldMk cId="1319831000" sldId="306"/>
            <ac:spMk id="126" creationId="{F26FE669-65EA-4B66-93F9-D431F40F8058}"/>
          </ac:spMkLst>
        </pc:spChg>
        <pc:spChg chg="mod">
          <ac:chgData name="Kashish Harisinghani" userId="ecb5eaa617aaf462" providerId="LiveId" clId="{A4C43C36-4D61-4B67-8846-8A9FFBEA36EB}" dt="2021-03-23T06:26:08.027" v="256"/>
          <ac:spMkLst>
            <pc:docMk/>
            <pc:sldMk cId="1319831000" sldId="306"/>
            <ac:spMk id="127" creationId="{9B0D2C66-7098-4EAA-9D79-1BE6AC4FB118}"/>
          </ac:spMkLst>
        </pc:spChg>
        <pc:spChg chg="mod">
          <ac:chgData name="Kashish Harisinghani" userId="ecb5eaa617aaf462" providerId="LiveId" clId="{A4C43C36-4D61-4B67-8846-8A9FFBEA36EB}" dt="2021-03-23T06:26:08.027" v="256"/>
          <ac:spMkLst>
            <pc:docMk/>
            <pc:sldMk cId="1319831000" sldId="306"/>
            <ac:spMk id="128" creationId="{6FD906FA-B594-47F1-8960-E6E15D792FB1}"/>
          </ac:spMkLst>
        </pc:spChg>
        <pc:spChg chg="mod">
          <ac:chgData name="Kashish Harisinghani" userId="ecb5eaa617aaf462" providerId="LiveId" clId="{A4C43C36-4D61-4B67-8846-8A9FFBEA36EB}" dt="2021-03-23T06:26:08.027" v="256"/>
          <ac:spMkLst>
            <pc:docMk/>
            <pc:sldMk cId="1319831000" sldId="306"/>
            <ac:spMk id="129" creationId="{ABD73466-9D9E-43A9-8E29-358CB3D6E3D0}"/>
          </ac:spMkLst>
        </pc:spChg>
        <pc:spChg chg="mod">
          <ac:chgData name="Kashish Harisinghani" userId="ecb5eaa617aaf462" providerId="LiveId" clId="{A4C43C36-4D61-4B67-8846-8A9FFBEA36EB}" dt="2021-03-23T06:26:08.027" v="256"/>
          <ac:spMkLst>
            <pc:docMk/>
            <pc:sldMk cId="1319831000" sldId="306"/>
            <ac:spMk id="130" creationId="{E4173A90-830F-414C-A7C7-894CA9CEC71F}"/>
          </ac:spMkLst>
        </pc:spChg>
        <pc:spChg chg="mod">
          <ac:chgData name="Kashish Harisinghani" userId="ecb5eaa617aaf462" providerId="LiveId" clId="{A4C43C36-4D61-4B67-8846-8A9FFBEA36EB}" dt="2021-03-23T06:26:08.027" v="256"/>
          <ac:spMkLst>
            <pc:docMk/>
            <pc:sldMk cId="1319831000" sldId="306"/>
            <ac:spMk id="131" creationId="{BE20846E-A745-4D70-A5F9-6A0DB07F245D}"/>
          </ac:spMkLst>
        </pc:spChg>
        <pc:spChg chg="mod">
          <ac:chgData name="Kashish Harisinghani" userId="ecb5eaa617aaf462" providerId="LiveId" clId="{A4C43C36-4D61-4B67-8846-8A9FFBEA36EB}" dt="2021-03-23T06:26:08.027" v="256"/>
          <ac:spMkLst>
            <pc:docMk/>
            <pc:sldMk cId="1319831000" sldId="306"/>
            <ac:spMk id="132" creationId="{E1795E08-B0A0-4145-8B1A-EB1C75B846D5}"/>
          </ac:spMkLst>
        </pc:spChg>
        <pc:spChg chg="mod">
          <ac:chgData name="Kashish Harisinghani" userId="ecb5eaa617aaf462" providerId="LiveId" clId="{A4C43C36-4D61-4B67-8846-8A9FFBEA36EB}" dt="2021-03-23T06:26:08.027" v="256"/>
          <ac:spMkLst>
            <pc:docMk/>
            <pc:sldMk cId="1319831000" sldId="306"/>
            <ac:spMk id="133" creationId="{B22D28FC-1793-4E83-AB56-969BDA9368B5}"/>
          </ac:spMkLst>
        </pc:spChg>
        <pc:spChg chg="mod">
          <ac:chgData name="Kashish Harisinghani" userId="ecb5eaa617aaf462" providerId="LiveId" clId="{A4C43C36-4D61-4B67-8846-8A9FFBEA36EB}" dt="2021-03-23T06:26:08.027" v="256"/>
          <ac:spMkLst>
            <pc:docMk/>
            <pc:sldMk cId="1319831000" sldId="306"/>
            <ac:spMk id="134" creationId="{93F17E64-7CC0-4894-BEC8-FCBC86101AE4}"/>
          </ac:spMkLst>
        </pc:spChg>
        <pc:spChg chg="mod">
          <ac:chgData name="Kashish Harisinghani" userId="ecb5eaa617aaf462" providerId="LiveId" clId="{A4C43C36-4D61-4B67-8846-8A9FFBEA36EB}" dt="2021-03-23T06:26:08.027" v="256"/>
          <ac:spMkLst>
            <pc:docMk/>
            <pc:sldMk cId="1319831000" sldId="306"/>
            <ac:spMk id="135" creationId="{98719093-6EA4-406D-A757-03BD28FA2000}"/>
          </ac:spMkLst>
        </pc:spChg>
        <pc:spChg chg="mod">
          <ac:chgData name="Kashish Harisinghani" userId="ecb5eaa617aaf462" providerId="LiveId" clId="{A4C43C36-4D61-4B67-8846-8A9FFBEA36EB}" dt="2021-03-23T06:26:08.027" v="256"/>
          <ac:spMkLst>
            <pc:docMk/>
            <pc:sldMk cId="1319831000" sldId="306"/>
            <ac:spMk id="136" creationId="{08E998BF-05B7-426D-A9B1-7274736F84D4}"/>
          </ac:spMkLst>
        </pc:spChg>
        <pc:spChg chg="mod">
          <ac:chgData name="Kashish Harisinghani" userId="ecb5eaa617aaf462" providerId="LiveId" clId="{A4C43C36-4D61-4B67-8846-8A9FFBEA36EB}" dt="2021-03-23T06:26:08.027" v="256"/>
          <ac:spMkLst>
            <pc:docMk/>
            <pc:sldMk cId="1319831000" sldId="306"/>
            <ac:spMk id="137" creationId="{98FB2639-8D82-4C77-8DC5-348D384849C0}"/>
          </ac:spMkLst>
        </pc:spChg>
        <pc:spChg chg="mod">
          <ac:chgData name="Kashish Harisinghani" userId="ecb5eaa617aaf462" providerId="LiveId" clId="{A4C43C36-4D61-4B67-8846-8A9FFBEA36EB}" dt="2021-03-23T06:26:08.027" v="256"/>
          <ac:spMkLst>
            <pc:docMk/>
            <pc:sldMk cId="1319831000" sldId="306"/>
            <ac:spMk id="138" creationId="{0B79DDB0-3B8E-4B78-9F59-2B1918AFC9FC}"/>
          </ac:spMkLst>
        </pc:spChg>
        <pc:spChg chg="mod">
          <ac:chgData name="Kashish Harisinghani" userId="ecb5eaa617aaf462" providerId="LiveId" clId="{A4C43C36-4D61-4B67-8846-8A9FFBEA36EB}" dt="2021-03-23T06:26:08.027" v="256"/>
          <ac:spMkLst>
            <pc:docMk/>
            <pc:sldMk cId="1319831000" sldId="306"/>
            <ac:spMk id="139" creationId="{C6FB4257-2998-4396-A64D-98AB449FA811}"/>
          </ac:spMkLst>
        </pc:spChg>
        <pc:spChg chg="mod">
          <ac:chgData name="Kashish Harisinghani" userId="ecb5eaa617aaf462" providerId="LiveId" clId="{A4C43C36-4D61-4B67-8846-8A9FFBEA36EB}" dt="2021-03-23T06:26:08.027" v="256"/>
          <ac:spMkLst>
            <pc:docMk/>
            <pc:sldMk cId="1319831000" sldId="306"/>
            <ac:spMk id="140" creationId="{0F6F28B5-2055-4B1C-86CF-C3DFA367E2A0}"/>
          </ac:spMkLst>
        </pc:spChg>
        <pc:spChg chg="mod">
          <ac:chgData name="Kashish Harisinghani" userId="ecb5eaa617aaf462" providerId="LiveId" clId="{A4C43C36-4D61-4B67-8846-8A9FFBEA36EB}" dt="2021-03-23T06:26:08.027" v="256"/>
          <ac:spMkLst>
            <pc:docMk/>
            <pc:sldMk cId="1319831000" sldId="306"/>
            <ac:spMk id="141" creationId="{A5095E9C-CBE6-4CAF-9CE5-34AC395ABC09}"/>
          </ac:spMkLst>
        </pc:spChg>
        <pc:spChg chg="mod">
          <ac:chgData name="Kashish Harisinghani" userId="ecb5eaa617aaf462" providerId="LiveId" clId="{A4C43C36-4D61-4B67-8846-8A9FFBEA36EB}" dt="2021-03-23T06:26:08.027" v="256"/>
          <ac:spMkLst>
            <pc:docMk/>
            <pc:sldMk cId="1319831000" sldId="306"/>
            <ac:spMk id="142" creationId="{6E720D60-F228-4BA9-86EC-BCA4438A81FD}"/>
          </ac:spMkLst>
        </pc:spChg>
        <pc:spChg chg="mod">
          <ac:chgData name="Kashish Harisinghani" userId="ecb5eaa617aaf462" providerId="LiveId" clId="{A4C43C36-4D61-4B67-8846-8A9FFBEA36EB}" dt="2021-03-23T06:26:08.027" v="256"/>
          <ac:spMkLst>
            <pc:docMk/>
            <pc:sldMk cId="1319831000" sldId="306"/>
            <ac:spMk id="143" creationId="{E6AB8675-9C2E-435B-9D03-EF6A65E8F9A0}"/>
          </ac:spMkLst>
        </pc:spChg>
        <pc:spChg chg="mod">
          <ac:chgData name="Kashish Harisinghani" userId="ecb5eaa617aaf462" providerId="LiveId" clId="{A4C43C36-4D61-4B67-8846-8A9FFBEA36EB}" dt="2021-03-23T06:26:08.027" v="256"/>
          <ac:spMkLst>
            <pc:docMk/>
            <pc:sldMk cId="1319831000" sldId="306"/>
            <ac:spMk id="144" creationId="{45F4F4A7-9BA8-4B37-8397-51E6E365763B}"/>
          </ac:spMkLst>
        </pc:spChg>
        <pc:spChg chg="mod">
          <ac:chgData name="Kashish Harisinghani" userId="ecb5eaa617aaf462" providerId="LiveId" clId="{A4C43C36-4D61-4B67-8846-8A9FFBEA36EB}" dt="2021-03-23T06:26:08.027" v="256"/>
          <ac:spMkLst>
            <pc:docMk/>
            <pc:sldMk cId="1319831000" sldId="306"/>
            <ac:spMk id="145" creationId="{6B428BCD-95F0-4C77-94EB-0BDC28A4DD38}"/>
          </ac:spMkLst>
        </pc:spChg>
        <pc:spChg chg="mod">
          <ac:chgData name="Kashish Harisinghani" userId="ecb5eaa617aaf462" providerId="LiveId" clId="{A4C43C36-4D61-4B67-8846-8A9FFBEA36EB}" dt="2021-03-23T06:26:08.027" v="256"/>
          <ac:spMkLst>
            <pc:docMk/>
            <pc:sldMk cId="1319831000" sldId="306"/>
            <ac:spMk id="146" creationId="{162FDBE2-CAB9-465A-8266-09EB7CF96473}"/>
          </ac:spMkLst>
        </pc:spChg>
        <pc:spChg chg="mod">
          <ac:chgData name="Kashish Harisinghani" userId="ecb5eaa617aaf462" providerId="LiveId" clId="{A4C43C36-4D61-4B67-8846-8A9FFBEA36EB}" dt="2021-03-23T06:26:08.027" v="256"/>
          <ac:spMkLst>
            <pc:docMk/>
            <pc:sldMk cId="1319831000" sldId="306"/>
            <ac:spMk id="147" creationId="{39D46846-5392-4190-AAD6-EFA011984780}"/>
          </ac:spMkLst>
        </pc:spChg>
        <pc:spChg chg="mod">
          <ac:chgData name="Kashish Harisinghani" userId="ecb5eaa617aaf462" providerId="LiveId" clId="{A4C43C36-4D61-4B67-8846-8A9FFBEA36EB}" dt="2021-03-23T06:26:08.027" v="256"/>
          <ac:spMkLst>
            <pc:docMk/>
            <pc:sldMk cId="1319831000" sldId="306"/>
            <ac:spMk id="148" creationId="{25E3A6A4-A45C-4D97-A234-FD7C0A0D2C3B}"/>
          </ac:spMkLst>
        </pc:spChg>
        <pc:spChg chg="mod">
          <ac:chgData name="Kashish Harisinghani" userId="ecb5eaa617aaf462" providerId="LiveId" clId="{A4C43C36-4D61-4B67-8846-8A9FFBEA36EB}" dt="2021-03-23T06:26:08.027" v="256"/>
          <ac:spMkLst>
            <pc:docMk/>
            <pc:sldMk cId="1319831000" sldId="306"/>
            <ac:spMk id="149" creationId="{4351557A-4E30-435A-BA89-E676CA210467}"/>
          </ac:spMkLst>
        </pc:spChg>
        <pc:spChg chg="mod">
          <ac:chgData name="Kashish Harisinghani" userId="ecb5eaa617aaf462" providerId="LiveId" clId="{A4C43C36-4D61-4B67-8846-8A9FFBEA36EB}" dt="2021-03-23T06:26:08.027" v="256"/>
          <ac:spMkLst>
            <pc:docMk/>
            <pc:sldMk cId="1319831000" sldId="306"/>
            <ac:spMk id="150" creationId="{DB3FB2C7-4EC3-4006-9FEC-CDCD1D8FA789}"/>
          </ac:spMkLst>
        </pc:spChg>
        <pc:spChg chg="mod">
          <ac:chgData name="Kashish Harisinghani" userId="ecb5eaa617aaf462" providerId="LiveId" clId="{A4C43C36-4D61-4B67-8846-8A9FFBEA36EB}" dt="2021-03-23T06:26:08.027" v="256"/>
          <ac:spMkLst>
            <pc:docMk/>
            <pc:sldMk cId="1319831000" sldId="306"/>
            <ac:spMk id="151" creationId="{DAD70415-6C58-41D3-9D4F-8E1AD896DFFC}"/>
          </ac:spMkLst>
        </pc:spChg>
        <pc:spChg chg="mod">
          <ac:chgData name="Kashish Harisinghani" userId="ecb5eaa617aaf462" providerId="LiveId" clId="{A4C43C36-4D61-4B67-8846-8A9FFBEA36EB}" dt="2021-03-23T06:26:08.027" v="256"/>
          <ac:spMkLst>
            <pc:docMk/>
            <pc:sldMk cId="1319831000" sldId="306"/>
            <ac:spMk id="152" creationId="{4ABBA8AC-E52F-467F-B4A2-505FF9A74F18}"/>
          </ac:spMkLst>
        </pc:spChg>
        <pc:spChg chg="mod">
          <ac:chgData name="Kashish Harisinghani" userId="ecb5eaa617aaf462" providerId="LiveId" clId="{A4C43C36-4D61-4B67-8846-8A9FFBEA36EB}" dt="2021-03-23T06:26:08.027" v="256"/>
          <ac:spMkLst>
            <pc:docMk/>
            <pc:sldMk cId="1319831000" sldId="306"/>
            <ac:spMk id="153" creationId="{8140D24B-8BB7-4BE3-B882-7A3E7DC6EB4A}"/>
          </ac:spMkLst>
        </pc:spChg>
        <pc:spChg chg="mod">
          <ac:chgData name="Kashish Harisinghani" userId="ecb5eaa617aaf462" providerId="LiveId" clId="{A4C43C36-4D61-4B67-8846-8A9FFBEA36EB}" dt="2021-03-23T06:26:08.027" v="256"/>
          <ac:spMkLst>
            <pc:docMk/>
            <pc:sldMk cId="1319831000" sldId="306"/>
            <ac:spMk id="154" creationId="{ED993506-CAB0-4EF2-9D7B-17EF126A96E3}"/>
          </ac:spMkLst>
        </pc:spChg>
        <pc:spChg chg="mod">
          <ac:chgData name="Kashish Harisinghani" userId="ecb5eaa617aaf462" providerId="LiveId" clId="{A4C43C36-4D61-4B67-8846-8A9FFBEA36EB}" dt="2021-03-23T06:26:08.027" v="256"/>
          <ac:spMkLst>
            <pc:docMk/>
            <pc:sldMk cId="1319831000" sldId="306"/>
            <ac:spMk id="155" creationId="{F3A63F94-F2BA-4269-8B73-419484B03D59}"/>
          </ac:spMkLst>
        </pc:spChg>
        <pc:spChg chg="mod">
          <ac:chgData name="Kashish Harisinghani" userId="ecb5eaa617aaf462" providerId="LiveId" clId="{A4C43C36-4D61-4B67-8846-8A9FFBEA36EB}" dt="2021-03-23T06:26:08.027" v="256"/>
          <ac:spMkLst>
            <pc:docMk/>
            <pc:sldMk cId="1319831000" sldId="306"/>
            <ac:spMk id="156" creationId="{A2547981-526A-4D89-B58B-1EC9BF244E59}"/>
          </ac:spMkLst>
        </pc:spChg>
        <pc:spChg chg="mod">
          <ac:chgData name="Kashish Harisinghani" userId="ecb5eaa617aaf462" providerId="LiveId" clId="{A4C43C36-4D61-4B67-8846-8A9FFBEA36EB}" dt="2021-03-23T06:26:08.027" v="256"/>
          <ac:spMkLst>
            <pc:docMk/>
            <pc:sldMk cId="1319831000" sldId="306"/>
            <ac:spMk id="157" creationId="{52636D61-F8B1-4324-9492-7A99B80AC988}"/>
          </ac:spMkLst>
        </pc:spChg>
        <pc:spChg chg="mod">
          <ac:chgData name="Kashish Harisinghani" userId="ecb5eaa617aaf462" providerId="LiveId" clId="{A4C43C36-4D61-4B67-8846-8A9FFBEA36EB}" dt="2021-03-23T06:26:08.027" v="256"/>
          <ac:spMkLst>
            <pc:docMk/>
            <pc:sldMk cId="1319831000" sldId="306"/>
            <ac:spMk id="158" creationId="{380F4FAD-A2E0-4CC6-956C-4B713AEEE1AE}"/>
          </ac:spMkLst>
        </pc:spChg>
        <pc:spChg chg="mod">
          <ac:chgData name="Kashish Harisinghani" userId="ecb5eaa617aaf462" providerId="LiveId" clId="{A4C43C36-4D61-4B67-8846-8A9FFBEA36EB}" dt="2021-03-23T06:26:08.027" v="256"/>
          <ac:spMkLst>
            <pc:docMk/>
            <pc:sldMk cId="1319831000" sldId="306"/>
            <ac:spMk id="159" creationId="{38AA8E82-FC06-4A3D-9E05-ADA5CB150619}"/>
          </ac:spMkLst>
        </pc:spChg>
        <pc:spChg chg="mod">
          <ac:chgData name="Kashish Harisinghani" userId="ecb5eaa617aaf462" providerId="LiveId" clId="{A4C43C36-4D61-4B67-8846-8A9FFBEA36EB}" dt="2021-03-23T06:26:08.027" v="256"/>
          <ac:spMkLst>
            <pc:docMk/>
            <pc:sldMk cId="1319831000" sldId="306"/>
            <ac:spMk id="160" creationId="{BBCC5994-0473-45A7-B5C3-9C1C4C62AB0E}"/>
          </ac:spMkLst>
        </pc:spChg>
        <pc:spChg chg="mod">
          <ac:chgData name="Kashish Harisinghani" userId="ecb5eaa617aaf462" providerId="LiveId" clId="{A4C43C36-4D61-4B67-8846-8A9FFBEA36EB}" dt="2021-03-23T06:26:08.027" v="256"/>
          <ac:spMkLst>
            <pc:docMk/>
            <pc:sldMk cId="1319831000" sldId="306"/>
            <ac:spMk id="161" creationId="{85B633EF-6521-436B-94E2-80DB69104501}"/>
          </ac:spMkLst>
        </pc:spChg>
        <pc:spChg chg="mod">
          <ac:chgData name="Kashish Harisinghani" userId="ecb5eaa617aaf462" providerId="LiveId" clId="{A4C43C36-4D61-4B67-8846-8A9FFBEA36EB}" dt="2021-03-23T06:26:08.027" v="256"/>
          <ac:spMkLst>
            <pc:docMk/>
            <pc:sldMk cId="1319831000" sldId="306"/>
            <ac:spMk id="162" creationId="{083B7DF8-1179-4586-AE41-6E325A08605A}"/>
          </ac:spMkLst>
        </pc:spChg>
        <pc:spChg chg="mod">
          <ac:chgData name="Kashish Harisinghani" userId="ecb5eaa617aaf462" providerId="LiveId" clId="{A4C43C36-4D61-4B67-8846-8A9FFBEA36EB}" dt="2021-03-23T06:26:08.027" v="256"/>
          <ac:spMkLst>
            <pc:docMk/>
            <pc:sldMk cId="1319831000" sldId="306"/>
            <ac:spMk id="163" creationId="{F4198150-AB0B-4461-9FDE-9C1DD0928DAB}"/>
          </ac:spMkLst>
        </pc:spChg>
        <pc:spChg chg="mod">
          <ac:chgData name="Kashish Harisinghani" userId="ecb5eaa617aaf462" providerId="LiveId" clId="{A4C43C36-4D61-4B67-8846-8A9FFBEA36EB}" dt="2021-03-23T06:26:08.027" v="256"/>
          <ac:spMkLst>
            <pc:docMk/>
            <pc:sldMk cId="1319831000" sldId="306"/>
            <ac:spMk id="164" creationId="{BAB8CABB-863C-457F-A8BE-65E8A9704F7C}"/>
          </ac:spMkLst>
        </pc:spChg>
        <pc:spChg chg="mod">
          <ac:chgData name="Kashish Harisinghani" userId="ecb5eaa617aaf462" providerId="LiveId" clId="{A4C43C36-4D61-4B67-8846-8A9FFBEA36EB}" dt="2021-03-23T06:26:08.027" v="256"/>
          <ac:spMkLst>
            <pc:docMk/>
            <pc:sldMk cId="1319831000" sldId="306"/>
            <ac:spMk id="165" creationId="{B567BF86-1408-4948-87C6-D19EDB7D2E0E}"/>
          </ac:spMkLst>
        </pc:spChg>
        <pc:spChg chg="mod">
          <ac:chgData name="Kashish Harisinghani" userId="ecb5eaa617aaf462" providerId="LiveId" clId="{A4C43C36-4D61-4B67-8846-8A9FFBEA36EB}" dt="2021-03-23T06:26:08.027" v="256"/>
          <ac:spMkLst>
            <pc:docMk/>
            <pc:sldMk cId="1319831000" sldId="306"/>
            <ac:spMk id="166" creationId="{47A1D615-22B2-4C6C-9E0C-1D9C4846E405}"/>
          </ac:spMkLst>
        </pc:spChg>
        <pc:spChg chg="mod">
          <ac:chgData name="Kashish Harisinghani" userId="ecb5eaa617aaf462" providerId="LiveId" clId="{A4C43C36-4D61-4B67-8846-8A9FFBEA36EB}" dt="2021-03-23T06:26:08.027" v="256"/>
          <ac:spMkLst>
            <pc:docMk/>
            <pc:sldMk cId="1319831000" sldId="306"/>
            <ac:spMk id="167" creationId="{E946176A-6159-4FA1-BE85-0183E2D35B8F}"/>
          </ac:spMkLst>
        </pc:spChg>
        <pc:spChg chg="mod">
          <ac:chgData name="Kashish Harisinghani" userId="ecb5eaa617aaf462" providerId="LiveId" clId="{A4C43C36-4D61-4B67-8846-8A9FFBEA36EB}" dt="2021-03-23T06:26:08.027" v="256"/>
          <ac:spMkLst>
            <pc:docMk/>
            <pc:sldMk cId="1319831000" sldId="306"/>
            <ac:spMk id="168" creationId="{E6F0C2E2-62B2-44B3-99A4-BBD210AB2545}"/>
          </ac:spMkLst>
        </pc:spChg>
        <pc:spChg chg="mod">
          <ac:chgData name="Kashish Harisinghani" userId="ecb5eaa617aaf462" providerId="LiveId" clId="{A4C43C36-4D61-4B67-8846-8A9FFBEA36EB}" dt="2021-03-23T06:26:08.027" v="256"/>
          <ac:spMkLst>
            <pc:docMk/>
            <pc:sldMk cId="1319831000" sldId="306"/>
            <ac:spMk id="169" creationId="{A9FE0D82-358A-4F0E-99F7-5DEF43B6D2B1}"/>
          </ac:spMkLst>
        </pc:spChg>
        <pc:spChg chg="mod">
          <ac:chgData name="Kashish Harisinghani" userId="ecb5eaa617aaf462" providerId="LiveId" clId="{A4C43C36-4D61-4B67-8846-8A9FFBEA36EB}" dt="2021-03-23T06:26:08.027" v="256"/>
          <ac:spMkLst>
            <pc:docMk/>
            <pc:sldMk cId="1319831000" sldId="306"/>
            <ac:spMk id="170" creationId="{FA773423-1F6C-4D0F-923C-41D8D9C48088}"/>
          </ac:spMkLst>
        </pc:spChg>
        <pc:spChg chg="mod">
          <ac:chgData name="Kashish Harisinghani" userId="ecb5eaa617aaf462" providerId="LiveId" clId="{A4C43C36-4D61-4B67-8846-8A9FFBEA36EB}" dt="2021-03-23T06:26:08.027" v="256"/>
          <ac:spMkLst>
            <pc:docMk/>
            <pc:sldMk cId="1319831000" sldId="306"/>
            <ac:spMk id="171" creationId="{3651EB79-40E5-4177-A89F-1C9CB58EE67D}"/>
          </ac:spMkLst>
        </pc:spChg>
        <pc:spChg chg="mod">
          <ac:chgData name="Kashish Harisinghani" userId="ecb5eaa617aaf462" providerId="LiveId" clId="{A4C43C36-4D61-4B67-8846-8A9FFBEA36EB}" dt="2021-03-23T06:26:08.027" v="256"/>
          <ac:spMkLst>
            <pc:docMk/>
            <pc:sldMk cId="1319831000" sldId="306"/>
            <ac:spMk id="172" creationId="{DD316372-2638-450B-8C6A-9F6B3AA23456}"/>
          </ac:spMkLst>
        </pc:spChg>
        <pc:spChg chg="mod">
          <ac:chgData name="Kashish Harisinghani" userId="ecb5eaa617aaf462" providerId="LiveId" clId="{A4C43C36-4D61-4B67-8846-8A9FFBEA36EB}" dt="2021-03-23T06:26:08.027" v="256"/>
          <ac:spMkLst>
            <pc:docMk/>
            <pc:sldMk cId="1319831000" sldId="306"/>
            <ac:spMk id="173" creationId="{A5667FD3-4A83-41E1-AAE7-42CE6771F7E2}"/>
          </ac:spMkLst>
        </pc:spChg>
        <pc:spChg chg="mod">
          <ac:chgData name="Kashish Harisinghani" userId="ecb5eaa617aaf462" providerId="LiveId" clId="{A4C43C36-4D61-4B67-8846-8A9FFBEA36EB}" dt="2021-03-23T06:26:08.027" v="256"/>
          <ac:spMkLst>
            <pc:docMk/>
            <pc:sldMk cId="1319831000" sldId="306"/>
            <ac:spMk id="174" creationId="{39945AC8-2D7A-4486-A06D-B6CCB768C6AF}"/>
          </ac:spMkLst>
        </pc:spChg>
        <pc:spChg chg="mod">
          <ac:chgData name="Kashish Harisinghani" userId="ecb5eaa617aaf462" providerId="LiveId" clId="{A4C43C36-4D61-4B67-8846-8A9FFBEA36EB}" dt="2021-03-23T06:26:08.027" v="256"/>
          <ac:spMkLst>
            <pc:docMk/>
            <pc:sldMk cId="1319831000" sldId="306"/>
            <ac:spMk id="175" creationId="{D9A1C0F8-9FD7-457C-824F-DA8608A67171}"/>
          </ac:spMkLst>
        </pc:spChg>
        <pc:spChg chg="mod">
          <ac:chgData name="Kashish Harisinghani" userId="ecb5eaa617aaf462" providerId="LiveId" clId="{A4C43C36-4D61-4B67-8846-8A9FFBEA36EB}" dt="2021-03-23T06:26:08.027" v="256"/>
          <ac:spMkLst>
            <pc:docMk/>
            <pc:sldMk cId="1319831000" sldId="306"/>
            <ac:spMk id="176" creationId="{7FB037FA-E491-4173-B859-CE1D54FE0787}"/>
          </ac:spMkLst>
        </pc:spChg>
        <pc:spChg chg="mod">
          <ac:chgData name="Kashish Harisinghani" userId="ecb5eaa617aaf462" providerId="LiveId" clId="{A4C43C36-4D61-4B67-8846-8A9FFBEA36EB}" dt="2021-03-23T06:26:08.027" v="256"/>
          <ac:spMkLst>
            <pc:docMk/>
            <pc:sldMk cId="1319831000" sldId="306"/>
            <ac:spMk id="177" creationId="{DD2A6850-90A1-4F81-9A41-6685EF77C703}"/>
          </ac:spMkLst>
        </pc:spChg>
        <pc:spChg chg="mod">
          <ac:chgData name="Kashish Harisinghani" userId="ecb5eaa617aaf462" providerId="LiveId" clId="{A4C43C36-4D61-4B67-8846-8A9FFBEA36EB}" dt="2021-03-23T06:26:08.027" v="256"/>
          <ac:spMkLst>
            <pc:docMk/>
            <pc:sldMk cId="1319831000" sldId="306"/>
            <ac:spMk id="178" creationId="{C904B8DB-A83D-416D-B2BB-A0F195A70707}"/>
          </ac:spMkLst>
        </pc:spChg>
        <pc:spChg chg="mod">
          <ac:chgData name="Kashish Harisinghani" userId="ecb5eaa617aaf462" providerId="LiveId" clId="{A4C43C36-4D61-4B67-8846-8A9FFBEA36EB}" dt="2021-03-23T06:26:08.027" v="256"/>
          <ac:spMkLst>
            <pc:docMk/>
            <pc:sldMk cId="1319831000" sldId="306"/>
            <ac:spMk id="179" creationId="{D44BEDB0-F74A-41C4-B2EC-AD4AA9AB5E4E}"/>
          </ac:spMkLst>
        </pc:spChg>
        <pc:spChg chg="mod">
          <ac:chgData name="Kashish Harisinghani" userId="ecb5eaa617aaf462" providerId="LiveId" clId="{A4C43C36-4D61-4B67-8846-8A9FFBEA36EB}" dt="2021-03-23T06:26:08.027" v="256"/>
          <ac:spMkLst>
            <pc:docMk/>
            <pc:sldMk cId="1319831000" sldId="306"/>
            <ac:spMk id="180" creationId="{531DFE11-4C23-4D13-936A-BC25DB6870A5}"/>
          </ac:spMkLst>
        </pc:spChg>
        <pc:spChg chg="mod">
          <ac:chgData name="Kashish Harisinghani" userId="ecb5eaa617aaf462" providerId="LiveId" clId="{A4C43C36-4D61-4B67-8846-8A9FFBEA36EB}" dt="2021-03-23T06:26:08.027" v="256"/>
          <ac:spMkLst>
            <pc:docMk/>
            <pc:sldMk cId="1319831000" sldId="306"/>
            <ac:spMk id="181" creationId="{84873BB1-2E25-4812-8A6F-0A5D74A9462A}"/>
          </ac:spMkLst>
        </pc:spChg>
        <pc:spChg chg="mod">
          <ac:chgData name="Kashish Harisinghani" userId="ecb5eaa617aaf462" providerId="LiveId" clId="{A4C43C36-4D61-4B67-8846-8A9FFBEA36EB}" dt="2021-03-23T06:26:08.027" v="256"/>
          <ac:spMkLst>
            <pc:docMk/>
            <pc:sldMk cId="1319831000" sldId="306"/>
            <ac:spMk id="182" creationId="{4572C76C-1974-41E6-B67E-53C9D2152F83}"/>
          </ac:spMkLst>
        </pc:spChg>
        <pc:spChg chg="mod">
          <ac:chgData name="Kashish Harisinghani" userId="ecb5eaa617aaf462" providerId="LiveId" clId="{A4C43C36-4D61-4B67-8846-8A9FFBEA36EB}" dt="2021-03-23T06:26:08.027" v="256"/>
          <ac:spMkLst>
            <pc:docMk/>
            <pc:sldMk cId="1319831000" sldId="306"/>
            <ac:spMk id="183" creationId="{BE26909E-A148-4D75-AAB3-0DAAE9ADEC35}"/>
          </ac:spMkLst>
        </pc:spChg>
        <pc:spChg chg="mod">
          <ac:chgData name="Kashish Harisinghani" userId="ecb5eaa617aaf462" providerId="LiveId" clId="{A4C43C36-4D61-4B67-8846-8A9FFBEA36EB}" dt="2021-03-23T06:26:08.027" v="256"/>
          <ac:spMkLst>
            <pc:docMk/>
            <pc:sldMk cId="1319831000" sldId="306"/>
            <ac:spMk id="184" creationId="{61970E76-2653-4B0A-9D12-E07F0FF3F8D3}"/>
          </ac:spMkLst>
        </pc:spChg>
        <pc:spChg chg="mod">
          <ac:chgData name="Kashish Harisinghani" userId="ecb5eaa617aaf462" providerId="LiveId" clId="{A4C43C36-4D61-4B67-8846-8A9FFBEA36EB}" dt="2021-03-23T06:26:08.027" v="256"/>
          <ac:spMkLst>
            <pc:docMk/>
            <pc:sldMk cId="1319831000" sldId="306"/>
            <ac:spMk id="185" creationId="{282336C2-B66D-4B9E-A3B6-2132B5C05B10}"/>
          </ac:spMkLst>
        </pc:spChg>
        <pc:spChg chg="mod">
          <ac:chgData name="Kashish Harisinghani" userId="ecb5eaa617aaf462" providerId="LiveId" clId="{A4C43C36-4D61-4B67-8846-8A9FFBEA36EB}" dt="2021-03-23T06:26:08.027" v="256"/>
          <ac:spMkLst>
            <pc:docMk/>
            <pc:sldMk cId="1319831000" sldId="306"/>
            <ac:spMk id="186" creationId="{712C93F3-309F-4E8E-BC15-1173B722BDA5}"/>
          </ac:spMkLst>
        </pc:spChg>
        <pc:spChg chg="mod">
          <ac:chgData name="Kashish Harisinghani" userId="ecb5eaa617aaf462" providerId="LiveId" clId="{A4C43C36-4D61-4B67-8846-8A9FFBEA36EB}" dt="2021-03-23T06:26:08.027" v="256"/>
          <ac:spMkLst>
            <pc:docMk/>
            <pc:sldMk cId="1319831000" sldId="306"/>
            <ac:spMk id="187" creationId="{7EB2C1F4-878B-4B91-9DAF-637E8A077919}"/>
          </ac:spMkLst>
        </pc:spChg>
        <pc:spChg chg="mod">
          <ac:chgData name="Kashish Harisinghani" userId="ecb5eaa617aaf462" providerId="LiveId" clId="{A4C43C36-4D61-4B67-8846-8A9FFBEA36EB}" dt="2021-03-23T06:26:08.027" v="256"/>
          <ac:spMkLst>
            <pc:docMk/>
            <pc:sldMk cId="1319831000" sldId="306"/>
            <ac:spMk id="188" creationId="{505A4A2B-55DE-4D10-AEB8-5AFE05BAA0DF}"/>
          </ac:spMkLst>
        </pc:spChg>
        <pc:spChg chg="mod">
          <ac:chgData name="Kashish Harisinghani" userId="ecb5eaa617aaf462" providerId="LiveId" clId="{A4C43C36-4D61-4B67-8846-8A9FFBEA36EB}" dt="2021-03-23T06:26:08.027" v="256"/>
          <ac:spMkLst>
            <pc:docMk/>
            <pc:sldMk cId="1319831000" sldId="306"/>
            <ac:spMk id="189" creationId="{F0C51ED5-F848-40C9-A10B-1012265BB23B}"/>
          </ac:spMkLst>
        </pc:spChg>
        <pc:spChg chg="mod">
          <ac:chgData name="Kashish Harisinghani" userId="ecb5eaa617aaf462" providerId="LiveId" clId="{A4C43C36-4D61-4B67-8846-8A9FFBEA36EB}" dt="2021-03-23T06:26:08.027" v="256"/>
          <ac:spMkLst>
            <pc:docMk/>
            <pc:sldMk cId="1319831000" sldId="306"/>
            <ac:spMk id="190" creationId="{A3A92188-D26C-4F08-A5E2-1563EE6A7549}"/>
          </ac:spMkLst>
        </pc:spChg>
        <pc:spChg chg="mod">
          <ac:chgData name="Kashish Harisinghani" userId="ecb5eaa617aaf462" providerId="LiveId" clId="{A4C43C36-4D61-4B67-8846-8A9FFBEA36EB}" dt="2021-03-23T06:26:08.027" v="256"/>
          <ac:spMkLst>
            <pc:docMk/>
            <pc:sldMk cId="1319831000" sldId="306"/>
            <ac:spMk id="191" creationId="{24D6A000-7278-4328-B57E-BC8675FD42B0}"/>
          </ac:spMkLst>
        </pc:spChg>
        <pc:spChg chg="mod">
          <ac:chgData name="Kashish Harisinghani" userId="ecb5eaa617aaf462" providerId="LiveId" clId="{A4C43C36-4D61-4B67-8846-8A9FFBEA36EB}" dt="2021-03-23T06:26:08.027" v="256"/>
          <ac:spMkLst>
            <pc:docMk/>
            <pc:sldMk cId="1319831000" sldId="306"/>
            <ac:spMk id="192" creationId="{C9E0C5BF-0A45-49ED-B7FF-B8003FE7D685}"/>
          </ac:spMkLst>
        </pc:spChg>
        <pc:spChg chg="mod">
          <ac:chgData name="Kashish Harisinghani" userId="ecb5eaa617aaf462" providerId="LiveId" clId="{A4C43C36-4D61-4B67-8846-8A9FFBEA36EB}" dt="2021-03-23T06:26:08.027" v="256"/>
          <ac:spMkLst>
            <pc:docMk/>
            <pc:sldMk cId="1319831000" sldId="306"/>
            <ac:spMk id="193" creationId="{E1C58C07-50FF-42DE-8ED6-CA9C7F972C1B}"/>
          </ac:spMkLst>
        </pc:spChg>
        <pc:spChg chg="mod">
          <ac:chgData name="Kashish Harisinghani" userId="ecb5eaa617aaf462" providerId="LiveId" clId="{A4C43C36-4D61-4B67-8846-8A9FFBEA36EB}" dt="2021-03-23T06:26:08.027" v="256"/>
          <ac:spMkLst>
            <pc:docMk/>
            <pc:sldMk cId="1319831000" sldId="306"/>
            <ac:spMk id="194" creationId="{5739A0D6-A0F2-4B4D-A88F-A673695AC7B1}"/>
          </ac:spMkLst>
        </pc:spChg>
        <pc:spChg chg="mod">
          <ac:chgData name="Kashish Harisinghani" userId="ecb5eaa617aaf462" providerId="LiveId" clId="{A4C43C36-4D61-4B67-8846-8A9FFBEA36EB}" dt="2021-03-23T06:26:08.027" v="256"/>
          <ac:spMkLst>
            <pc:docMk/>
            <pc:sldMk cId="1319831000" sldId="306"/>
            <ac:spMk id="195" creationId="{0410AF2C-E100-4F47-93DF-0255B8190A69}"/>
          </ac:spMkLst>
        </pc:spChg>
        <pc:spChg chg="mod">
          <ac:chgData name="Kashish Harisinghani" userId="ecb5eaa617aaf462" providerId="LiveId" clId="{A4C43C36-4D61-4B67-8846-8A9FFBEA36EB}" dt="2021-03-23T06:22:42.501" v="248" actId="20577"/>
          <ac:spMkLst>
            <pc:docMk/>
            <pc:sldMk cId="1319831000" sldId="306"/>
            <ac:spMk id="3012" creationId="{00000000-0000-0000-0000-000000000000}"/>
          </ac:spMkLst>
        </pc:spChg>
        <pc:spChg chg="mod">
          <ac:chgData name="Kashish Harisinghani" userId="ecb5eaa617aaf462" providerId="LiveId" clId="{A4C43C36-4D61-4B67-8846-8A9FFBEA36EB}" dt="2021-03-23T06:25:23.769" v="253" actId="404"/>
          <ac:spMkLst>
            <pc:docMk/>
            <pc:sldMk cId="1319831000" sldId="306"/>
            <ac:spMk id="3153" creationId="{00000000-0000-0000-0000-000000000000}"/>
          </ac:spMkLst>
        </pc:spChg>
        <pc:grpChg chg="add mod">
          <ac:chgData name="Kashish Harisinghani" userId="ecb5eaa617aaf462" providerId="LiveId" clId="{A4C43C36-4D61-4B67-8846-8A9FFBEA36EB}" dt="2021-03-23T06:26:15.687" v="259" actId="1076"/>
          <ac:grpSpMkLst>
            <pc:docMk/>
            <pc:sldMk cId="1319831000" sldId="306"/>
            <ac:grpSpMk id="7" creationId="{D5D05A36-D92F-49A0-B1DC-3C935AE60A87}"/>
          </ac:grpSpMkLst>
        </pc:grpChg>
        <pc:picChg chg="del">
          <ac:chgData name="Kashish Harisinghani" userId="ecb5eaa617aaf462" providerId="LiveId" clId="{A4C43C36-4D61-4B67-8846-8A9FFBEA36EB}" dt="2021-03-23T06:26:05.382" v="254" actId="478"/>
          <ac:picMkLst>
            <pc:docMk/>
            <pc:sldMk cId="1319831000" sldId="306"/>
            <ac:picMk id="1028" creationId="{A809FABA-BEAA-4403-B290-FE06E186FF12}"/>
          </ac:picMkLst>
        </pc:picChg>
        <pc:picChg chg="del">
          <ac:chgData name="Kashish Harisinghani" userId="ecb5eaa617aaf462" providerId="LiveId" clId="{A4C43C36-4D61-4B67-8846-8A9FFBEA36EB}" dt="2021-03-23T06:26:06.972" v="255" actId="478"/>
          <ac:picMkLst>
            <pc:docMk/>
            <pc:sldMk cId="1319831000" sldId="306"/>
            <ac:picMk id="1030" creationId="{83156C54-CCA7-41A9-8F01-80552521824D}"/>
          </ac:picMkLst>
        </pc:picChg>
      </pc:sldChg>
      <pc:sldChg chg="addSp delSp modSp add mod">
        <pc:chgData name="Kashish Harisinghani" userId="ecb5eaa617aaf462" providerId="LiveId" clId="{A4C43C36-4D61-4B67-8846-8A9FFBEA36EB}" dt="2021-03-23T06:38:10.564" v="303" actId="207"/>
        <pc:sldMkLst>
          <pc:docMk/>
          <pc:sldMk cId="2603544089" sldId="307"/>
        </pc:sldMkLst>
        <pc:spChg chg="mod">
          <ac:chgData name="Kashish Harisinghani" userId="ecb5eaa617aaf462" providerId="LiveId" clId="{A4C43C36-4D61-4B67-8846-8A9FFBEA36EB}" dt="2021-03-23T06:31:32.283" v="267"/>
          <ac:spMkLst>
            <pc:docMk/>
            <pc:sldMk cId="2603544089" sldId="307"/>
            <ac:spMk id="197" creationId="{0B32D542-4281-4151-BC3E-5F7BE60BC2E4}"/>
          </ac:spMkLst>
        </pc:spChg>
        <pc:spChg chg="mod">
          <ac:chgData name="Kashish Harisinghani" userId="ecb5eaa617aaf462" providerId="LiveId" clId="{A4C43C36-4D61-4B67-8846-8A9FFBEA36EB}" dt="2021-03-23T06:32:06.970" v="271" actId="1076"/>
          <ac:spMkLst>
            <pc:docMk/>
            <pc:sldMk cId="2603544089" sldId="307"/>
            <ac:spMk id="198" creationId="{ED459F6E-6C6A-4544-BCEA-9F2634BBE565}"/>
          </ac:spMkLst>
        </pc:spChg>
        <pc:spChg chg="mod">
          <ac:chgData name="Kashish Harisinghani" userId="ecb5eaa617aaf462" providerId="LiveId" clId="{A4C43C36-4D61-4B67-8846-8A9FFBEA36EB}" dt="2021-03-23T06:31:32.283" v="267"/>
          <ac:spMkLst>
            <pc:docMk/>
            <pc:sldMk cId="2603544089" sldId="307"/>
            <ac:spMk id="199" creationId="{29066349-6592-4B14-84E3-F8647CC52C94}"/>
          </ac:spMkLst>
        </pc:spChg>
        <pc:spChg chg="mod">
          <ac:chgData name="Kashish Harisinghani" userId="ecb5eaa617aaf462" providerId="LiveId" clId="{A4C43C36-4D61-4B67-8846-8A9FFBEA36EB}" dt="2021-03-23T06:31:32.283" v="267"/>
          <ac:spMkLst>
            <pc:docMk/>
            <pc:sldMk cId="2603544089" sldId="307"/>
            <ac:spMk id="200" creationId="{A4DE9E64-7BEF-4F3F-B539-C771A4A6159E}"/>
          </ac:spMkLst>
        </pc:spChg>
        <pc:spChg chg="mod">
          <ac:chgData name="Kashish Harisinghani" userId="ecb5eaa617aaf462" providerId="LiveId" clId="{A4C43C36-4D61-4B67-8846-8A9FFBEA36EB}" dt="2021-03-23T06:31:32.283" v="267"/>
          <ac:spMkLst>
            <pc:docMk/>
            <pc:sldMk cId="2603544089" sldId="307"/>
            <ac:spMk id="201" creationId="{FED85EAC-04B1-414E-8623-2FE10BACCB45}"/>
          </ac:spMkLst>
        </pc:spChg>
        <pc:spChg chg="mod">
          <ac:chgData name="Kashish Harisinghani" userId="ecb5eaa617aaf462" providerId="LiveId" clId="{A4C43C36-4D61-4B67-8846-8A9FFBEA36EB}" dt="2021-03-23T06:31:32.283" v="267"/>
          <ac:spMkLst>
            <pc:docMk/>
            <pc:sldMk cId="2603544089" sldId="307"/>
            <ac:spMk id="202" creationId="{95C0B163-7676-466B-AA15-09DF50F17F23}"/>
          </ac:spMkLst>
        </pc:spChg>
        <pc:spChg chg="mod">
          <ac:chgData name="Kashish Harisinghani" userId="ecb5eaa617aaf462" providerId="LiveId" clId="{A4C43C36-4D61-4B67-8846-8A9FFBEA36EB}" dt="2021-03-23T06:31:32.283" v="267"/>
          <ac:spMkLst>
            <pc:docMk/>
            <pc:sldMk cId="2603544089" sldId="307"/>
            <ac:spMk id="203" creationId="{BD77B3ED-40BD-4573-A60D-231BB99961C8}"/>
          </ac:spMkLst>
        </pc:spChg>
        <pc:spChg chg="mod">
          <ac:chgData name="Kashish Harisinghani" userId="ecb5eaa617aaf462" providerId="LiveId" clId="{A4C43C36-4D61-4B67-8846-8A9FFBEA36EB}" dt="2021-03-23T06:31:32.283" v="267"/>
          <ac:spMkLst>
            <pc:docMk/>
            <pc:sldMk cId="2603544089" sldId="307"/>
            <ac:spMk id="204" creationId="{D033C6CD-C846-4FFE-9D4B-AF5BBCF1B57A}"/>
          </ac:spMkLst>
        </pc:spChg>
        <pc:spChg chg="mod">
          <ac:chgData name="Kashish Harisinghani" userId="ecb5eaa617aaf462" providerId="LiveId" clId="{A4C43C36-4D61-4B67-8846-8A9FFBEA36EB}" dt="2021-03-23T06:31:32.283" v="267"/>
          <ac:spMkLst>
            <pc:docMk/>
            <pc:sldMk cId="2603544089" sldId="307"/>
            <ac:spMk id="205" creationId="{770D85D1-988F-4DB5-9566-36C2896A39B1}"/>
          </ac:spMkLst>
        </pc:spChg>
        <pc:spChg chg="mod">
          <ac:chgData name="Kashish Harisinghani" userId="ecb5eaa617aaf462" providerId="LiveId" clId="{A4C43C36-4D61-4B67-8846-8A9FFBEA36EB}" dt="2021-03-23T06:31:32.283" v="267"/>
          <ac:spMkLst>
            <pc:docMk/>
            <pc:sldMk cId="2603544089" sldId="307"/>
            <ac:spMk id="206" creationId="{87B16C8A-1AE0-4458-BCFF-58F12C7798A1}"/>
          </ac:spMkLst>
        </pc:spChg>
        <pc:spChg chg="mod">
          <ac:chgData name="Kashish Harisinghani" userId="ecb5eaa617aaf462" providerId="LiveId" clId="{A4C43C36-4D61-4B67-8846-8A9FFBEA36EB}" dt="2021-03-23T06:31:32.283" v="267"/>
          <ac:spMkLst>
            <pc:docMk/>
            <pc:sldMk cId="2603544089" sldId="307"/>
            <ac:spMk id="207" creationId="{B41614EF-40BA-4CBA-A192-2089696E3376}"/>
          </ac:spMkLst>
        </pc:spChg>
        <pc:spChg chg="mod">
          <ac:chgData name="Kashish Harisinghani" userId="ecb5eaa617aaf462" providerId="LiveId" clId="{A4C43C36-4D61-4B67-8846-8A9FFBEA36EB}" dt="2021-03-23T06:31:32.283" v="267"/>
          <ac:spMkLst>
            <pc:docMk/>
            <pc:sldMk cId="2603544089" sldId="307"/>
            <ac:spMk id="208" creationId="{97A5FDCE-4A53-4FC8-A163-F552891D1078}"/>
          </ac:spMkLst>
        </pc:spChg>
        <pc:spChg chg="mod">
          <ac:chgData name="Kashish Harisinghani" userId="ecb5eaa617aaf462" providerId="LiveId" clId="{A4C43C36-4D61-4B67-8846-8A9FFBEA36EB}" dt="2021-03-23T06:31:32.283" v="267"/>
          <ac:spMkLst>
            <pc:docMk/>
            <pc:sldMk cId="2603544089" sldId="307"/>
            <ac:spMk id="209" creationId="{2664BFEF-812E-49FB-8161-C1782784DC6D}"/>
          </ac:spMkLst>
        </pc:spChg>
        <pc:spChg chg="mod">
          <ac:chgData name="Kashish Harisinghani" userId="ecb5eaa617aaf462" providerId="LiveId" clId="{A4C43C36-4D61-4B67-8846-8A9FFBEA36EB}" dt="2021-03-23T06:31:32.283" v="267"/>
          <ac:spMkLst>
            <pc:docMk/>
            <pc:sldMk cId="2603544089" sldId="307"/>
            <ac:spMk id="210" creationId="{0F92EE89-C400-4638-AFB4-ABD81F7EBAC0}"/>
          </ac:spMkLst>
        </pc:spChg>
        <pc:spChg chg="mod">
          <ac:chgData name="Kashish Harisinghani" userId="ecb5eaa617aaf462" providerId="LiveId" clId="{A4C43C36-4D61-4B67-8846-8A9FFBEA36EB}" dt="2021-03-23T06:31:32.283" v="267"/>
          <ac:spMkLst>
            <pc:docMk/>
            <pc:sldMk cId="2603544089" sldId="307"/>
            <ac:spMk id="211" creationId="{4AABD2D8-FEEC-4660-9958-BF11D23BD6B8}"/>
          </ac:spMkLst>
        </pc:spChg>
        <pc:spChg chg="mod">
          <ac:chgData name="Kashish Harisinghani" userId="ecb5eaa617aaf462" providerId="LiveId" clId="{A4C43C36-4D61-4B67-8846-8A9FFBEA36EB}" dt="2021-03-23T06:31:32.283" v="267"/>
          <ac:spMkLst>
            <pc:docMk/>
            <pc:sldMk cId="2603544089" sldId="307"/>
            <ac:spMk id="212" creationId="{49CDAF88-A7E2-437E-B3E8-0788754B9A8B}"/>
          </ac:spMkLst>
        </pc:spChg>
        <pc:spChg chg="mod">
          <ac:chgData name="Kashish Harisinghani" userId="ecb5eaa617aaf462" providerId="LiveId" clId="{A4C43C36-4D61-4B67-8846-8A9FFBEA36EB}" dt="2021-03-23T06:31:32.283" v="267"/>
          <ac:spMkLst>
            <pc:docMk/>
            <pc:sldMk cId="2603544089" sldId="307"/>
            <ac:spMk id="213" creationId="{8C4FB9FE-F717-4DEB-B429-8E98EE01EC0C}"/>
          </ac:spMkLst>
        </pc:spChg>
        <pc:spChg chg="mod">
          <ac:chgData name="Kashish Harisinghani" userId="ecb5eaa617aaf462" providerId="LiveId" clId="{A4C43C36-4D61-4B67-8846-8A9FFBEA36EB}" dt="2021-03-23T06:31:32.283" v="267"/>
          <ac:spMkLst>
            <pc:docMk/>
            <pc:sldMk cId="2603544089" sldId="307"/>
            <ac:spMk id="214" creationId="{42F39C1A-B191-407D-9035-39B019CA38EA}"/>
          </ac:spMkLst>
        </pc:spChg>
        <pc:spChg chg="mod">
          <ac:chgData name="Kashish Harisinghani" userId="ecb5eaa617aaf462" providerId="LiveId" clId="{A4C43C36-4D61-4B67-8846-8A9FFBEA36EB}" dt="2021-03-23T06:31:32.283" v="267"/>
          <ac:spMkLst>
            <pc:docMk/>
            <pc:sldMk cId="2603544089" sldId="307"/>
            <ac:spMk id="215" creationId="{9C6AAF6B-F2E4-4494-A790-E2E49EC6021B}"/>
          </ac:spMkLst>
        </pc:spChg>
        <pc:spChg chg="mod">
          <ac:chgData name="Kashish Harisinghani" userId="ecb5eaa617aaf462" providerId="LiveId" clId="{A4C43C36-4D61-4B67-8846-8A9FFBEA36EB}" dt="2021-03-23T06:31:32.283" v="267"/>
          <ac:spMkLst>
            <pc:docMk/>
            <pc:sldMk cId="2603544089" sldId="307"/>
            <ac:spMk id="216" creationId="{A57A19DA-A6D0-4FF0-88F5-4C9DF5E4E627}"/>
          </ac:spMkLst>
        </pc:spChg>
        <pc:spChg chg="mod">
          <ac:chgData name="Kashish Harisinghani" userId="ecb5eaa617aaf462" providerId="LiveId" clId="{A4C43C36-4D61-4B67-8846-8A9FFBEA36EB}" dt="2021-03-23T06:31:32.283" v="267"/>
          <ac:spMkLst>
            <pc:docMk/>
            <pc:sldMk cId="2603544089" sldId="307"/>
            <ac:spMk id="217" creationId="{4076674A-E75D-4490-9106-C7E77F688E80}"/>
          </ac:spMkLst>
        </pc:spChg>
        <pc:spChg chg="mod">
          <ac:chgData name="Kashish Harisinghani" userId="ecb5eaa617aaf462" providerId="LiveId" clId="{A4C43C36-4D61-4B67-8846-8A9FFBEA36EB}" dt="2021-03-23T06:31:32.283" v="267"/>
          <ac:spMkLst>
            <pc:docMk/>
            <pc:sldMk cId="2603544089" sldId="307"/>
            <ac:spMk id="218" creationId="{6AD70EF1-8B9F-4CF8-B402-4E84EC0BEB09}"/>
          </ac:spMkLst>
        </pc:spChg>
        <pc:spChg chg="mod">
          <ac:chgData name="Kashish Harisinghani" userId="ecb5eaa617aaf462" providerId="LiveId" clId="{A4C43C36-4D61-4B67-8846-8A9FFBEA36EB}" dt="2021-03-23T06:31:32.283" v="267"/>
          <ac:spMkLst>
            <pc:docMk/>
            <pc:sldMk cId="2603544089" sldId="307"/>
            <ac:spMk id="219" creationId="{E130ECEA-450F-48AF-A8A6-32504AA2F366}"/>
          </ac:spMkLst>
        </pc:spChg>
        <pc:spChg chg="mod">
          <ac:chgData name="Kashish Harisinghani" userId="ecb5eaa617aaf462" providerId="LiveId" clId="{A4C43C36-4D61-4B67-8846-8A9FFBEA36EB}" dt="2021-03-23T06:31:32.283" v="267"/>
          <ac:spMkLst>
            <pc:docMk/>
            <pc:sldMk cId="2603544089" sldId="307"/>
            <ac:spMk id="220" creationId="{C61926FA-EE03-41D5-BCC9-2C6A11FFA8A6}"/>
          </ac:spMkLst>
        </pc:spChg>
        <pc:spChg chg="mod">
          <ac:chgData name="Kashish Harisinghani" userId="ecb5eaa617aaf462" providerId="LiveId" clId="{A4C43C36-4D61-4B67-8846-8A9FFBEA36EB}" dt="2021-03-23T06:31:32.283" v="267"/>
          <ac:spMkLst>
            <pc:docMk/>
            <pc:sldMk cId="2603544089" sldId="307"/>
            <ac:spMk id="221" creationId="{042A8F2F-A4C2-4FEC-8649-39FC2C630756}"/>
          </ac:spMkLst>
        </pc:spChg>
        <pc:spChg chg="mod">
          <ac:chgData name="Kashish Harisinghani" userId="ecb5eaa617aaf462" providerId="LiveId" clId="{A4C43C36-4D61-4B67-8846-8A9FFBEA36EB}" dt="2021-03-23T06:31:32.283" v="267"/>
          <ac:spMkLst>
            <pc:docMk/>
            <pc:sldMk cId="2603544089" sldId="307"/>
            <ac:spMk id="222" creationId="{00C819D3-15D7-4E49-A9AD-4039ACB0C0A7}"/>
          </ac:spMkLst>
        </pc:spChg>
        <pc:spChg chg="mod">
          <ac:chgData name="Kashish Harisinghani" userId="ecb5eaa617aaf462" providerId="LiveId" clId="{A4C43C36-4D61-4B67-8846-8A9FFBEA36EB}" dt="2021-03-23T06:31:32.283" v="267"/>
          <ac:spMkLst>
            <pc:docMk/>
            <pc:sldMk cId="2603544089" sldId="307"/>
            <ac:spMk id="223" creationId="{8E3F2572-A32A-40F9-814F-7F0F88D79AC4}"/>
          </ac:spMkLst>
        </pc:spChg>
        <pc:spChg chg="mod">
          <ac:chgData name="Kashish Harisinghani" userId="ecb5eaa617aaf462" providerId="LiveId" clId="{A4C43C36-4D61-4B67-8846-8A9FFBEA36EB}" dt="2021-03-23T06:31:32.283" v="267"/>
          <ac:spMkLst>
            <pc:docMk/>
            <pc:sldMk cId="2603544089" sldId="307"/>
            <ac:spMk id="224" creationId="{8503B4D8-869A-42EE-A76F-5B96CD5FAEAC}"/>
          </ac:spMkLst>
        </pc:spChg>
        <pc:spChg chg="mod">
          <ac:chgData name="Kashish Harisinghani" userId="ecb5eaa617aaf462" providerId="LiveId" clId="{A4C43C36-4D61-4B67-8846-8A9FFBEA36EB}" dt="2021-03-23T06:31:32.283" v="267"/>
          <ac:spMkLst>
            <pc:docMk/>
            <pc:sldMk cId="2603544089" sldId="307"/>
            <ac:spMk id="225" creationId="{E0BD1513-E10A-451F-A31B-765F91362423}"/>
          </ac:spMkLst>
        </pc:spChg>
        <pc:spChg chg="mod">
          <ac:chgData name="Kashish Harisinghani" userId="ecb5eaa617aaf462" providerId="LiveId" clId="{A4C43C36-4D61-4B67-8846-8A9FFBEA36EB}" dt="2021-03-23T06:31:32.283" v="267"/>
          <ac:spMkLst>
            <pc:docMk/>
            <pc:sldMk cId="2603544089" sldId="307"/>
            <ac:spMk id="226" creationId="{A3B1EACD-6AE7-4723-8299-1AB1CF9EFA91}"/>
          </ac:spMkLst>
        </pc:spChg>
        <pc:spChg chg="mod">
          <ac:chgData name="Kashish Harisinghani" userId="ecb5eaa617aaf462" providerId="LiveId" clId="{A4C43C36-4D61-4B67-8846-8A9FFBEA36EB}" dt="2021-03-23T06:31:32.283" v="267"/>
          <ac:spMkLst>
            <pc:docMk/>
            <pc:sldMk cId="2603544089" sldId="307"/>
            <ac:spMk id="227" creationId="{CAB773CF-7A20-4FFB-9155-4DF4F50AF594}"/>
          </ac:spMkLst>
        </pc:spChg>
        <pc:spChg chg="mod">
          <ac:chgData name="Kashish Harisinghani" userId="ecb5eaa617aaf462" providerId="LiveId" clId="{A4C43C36-4D61-4B67-8846-8A9FFBEA36EB}" dt="2021-03-23T06:31:32.283" v="267"/>
          <ac:spMkLst>
            <pc:docMk/>
            <pc:sldMk cId="2603544089" sldId="307"/>
            <ac:spMk id="228" creationId="{92539424-BDA5-4C71-818B-82C259E2CE8C}"/>
          </ac:spMkLst>
        </pc:spChg>
        <pc:spChg chg="mod">
          <ac:chgData name="Kashish Harisinghani" userId="ecb5eaa617aaf462" providerId="LiveId" clId="{A4C43C36-4D61-4B67-8846-8A9FFBEA36EB}" dt="2021-03-23T06:31:32.283" v="267"/>
          <ac:spMkLst>
            <pc:docMk/>
            <pc:sldMk cId="2603544089" sldId="307"/>
            <ac:spMk id="229" creationId="{E2B20681-FBEE-47F4-91E8-C2FC42EFA003}"/>
          </ac:spMkLst>
        </pc:spChg>
        <pc:spChg chg="mod">
          <ac:chgData name="Kashish Harisinghani" userId="ecb5eaa617aaf462" providerId="LiveId" clId="{A4C43C36-4D61-4B67-8846-8A9FFBEA36EB}" dt="2021-03-23T06:31:32.283" v="267"/>
          <ac:spMkLst>
            <pc:docMk/>
            <pc:sldMk cId="2603544089" sldId="307"/>
            <ac:spMk id="230" creationId="{8AF64C9F-4715-4837-9661-5F7C699F64B4}"/>
          </ac:spMkLst>
        </pc:spChg>
        <pc:spChg chg="mod">
          <ac:chgData name="Kashish Harisinghani" userId="ecb5eaa617aaf462" providerId="LiveId" clId="{A4C43C36-4D61-4B67-8846-8A9FFBEA36EB}" dt="2021-03-23T06:31:32.283" v="267"/>
          <ac:spMkLst>
            <pc:docMk/>
            <pc:sldMk cId="2603544089" sldId="307"/>
            <ac:spMk id="231" creationId="{B9D01D25-2E7C-4D4C-A172-A27A07AB4264}"/>
          </ac:spMkLst>
        </pc:spChg>
        <pc:spChg chg="mod">
          <ac:chgData name="Kashish Harisinghani" userId="ecb5eaa617aaf462" providerId="LiveId" clId="{A4C43C36-4D61-4B67-8846-8A9FFBEA36EB}" dt="2021-03-23T06:31:32.283" v="267"/>
          <ac:spMkLst>
            <pc:docMk/>
            <pc:sldMk cId="2603544089" sldId="307"/>
            <ac:spMk id="232" creationId="{4A242B3F-88B0-4BD4-9AEE-480D02C7F4B8}"/>
          </ac:spMkLst>
        </pc:spChg>
        <pc:spChg chg="mod">
          <ac:chgData name="Kashish Harisinghani" userId="ecb5eaa617aaf462" providerId="LiveId" clId="{A4C43C36-4D61-4B67-8846-8A9FFBEA36EB}" dt="2021-03-23T06:31:32.283" v="267"/>
          <ac:spMkLst>
            <pc:docMk/>
            <pc:sldMk cId="2603544089" sldId="307"/>
            <ac:spMk id="233" creationId="{B6E2204F-2233-4A47-B6B2-5DE23A6347BC}"/>
          </ac:spMkLst>
        </pc:spChg>
        <pc:spChg chg="mod">
          <ac:chgData name="Kashish Harisinghani" userId="ecb5eaa617aaf462" providerId="LiveId" clId="{A4C43C36-4D61-4B67-8846-8A9FFBEA36EB}" dt="2021-03-23T06:31:32.283" v="267"/>
          <ac:spMkLst>
            <pc:docMk/>
            <pc:sldMk cId="2603544089" sldId="307"/>
            <ac:spMk id="234" creationId="{BF10A75D-A8B8-49CC-9F8B-DB4D4401B949}"/>
          </ac:spMkLst>
        </pc:spChg>
        <pc:spChg chg="mod">
          <ac:chgData name="Kashish Harisinghani" userId="ecb5eaa617aaf462" providerId="LiveId" clId="{A4C43C36-4D61-4B67-8846-8A9FFBEA36EB}" dt="2021-03-23T06:31:32.283" v="267"/>
          <ac:spMkLst>
            <pc:docMk/>
            <pc:sldMk cId="2603544089" sldId="307"/>
            <ac:spMk id="235" creationId="{EABC507C-1FB9-40CF-AB45-748853271D63}"/>
          </ac:spMkLst>
        </pc:spChg>
        <pc:spChg chg="mod">
          <ac:chgData name="Kashish Harisinghani" userId="ecb5eaa617aaf462" providerId="LiveId" clId="{A4C43C36-4D61-4B67-8846-8A9FFBEA36EB}" dt="2021-03-23T06:31:32.283" v="267"/>
          <ac:spMkLst>
            <pc:docMk/>
            <pc:sldMk cId="2603544089" sldId="307"/>
            <ac:spMk id="236" creationId="{3DF75B7F-5DB1-4129-94D6-0E602F657C44}"/>
          </ac:spMkLst>
        </pc:spChg>
        <pc:spChg chg="mod">
          <ac:chgData name="Kashish Harisinghani" userId="ecb5eaa617aaf462" providerId="LiveId" clId="{A4C43C36-4D61-4B67-8846-8A9FFBEA36EB}" dt="2021-03-23T06:31:32.283" v="267"/>
          <ac:spMkLst>
            <pc:docMk/>
            <pc:sldMk cId="2603544089" sldId="307"/>
            <ac:spMk id="237" creationId="{7D06EF38-C5F1-4767-ADA8-E9D68554ECD2}"/>
          </ac:spMkLst>
        </pc:spChg>
        <pc:spChg chg="mod">
          <ac:chgData name="Kashish Harisinghani" userId="ecb5eaa617aaf462" providerId="LiveId" clId="{A4C43C36-4D61-4B67-8846-8A9FFBEA36EB}" dt="2021-03-23T06:31:32.283" v="267"/>
          <ac:spMkLst>
            <pc:docMk/>
            <pc:sldMk cId="2603544089" sldId="307"/>
            <ac:spMk id="238" creationId="{21D5FBAE-688A-480D-8E38-2FDEFF7665F1}"/>
          </ac:spMkLst>
        </pc:spChg>
        <pc:spChg chg="mod">
          <ac:chgData name="Kashish Harisinghani" userId="ecb5eaa617aaf462" providerId="LiveId" clId="{A4C43C36-4D61-4B67-8846-8A9FFBEA36EB}" dt="2021-03-23T06:31:32.283" v="267"/>
          <ac:spMkLst>
            <pc:docMk/>
            <pc:sldMk cId="2603544089" sldId="307"/>
            <ac:spMk id="239" creationId="{6F7E1639-9DC9-447B-8208-3A35D2258865}"/>
          </ac:spMkLst>
        </pc:spChg>
        <pc:spChg chg="mod">
          <ac:chgData name="Kashish Harisinghani" userId="ecb5eaa617aaf462" providerId="LiveId" clId="{A4C43C36-4D61-4B67-8846-8A9FFBEA36EB}" dt="2021-03-23T06:31:32.283" v="267"/>
          <ac:spMkLst>
            <pc:docMk/>
            <pc:sldMk cId="2603544089" sldId="307"/>
            <ac:spMk id="240" creationId="{4207A920-335F-450B-AC9B-12A0191ABF23}"/>
          </ac:spMkLst>
        </pc:spChg>
        <pc:spChg chg="mod">
          <ac:chgData name="Kashish Harisinghani" userId="ecb5eaa617aaf462" providerId="LiveId" clId="{A4C43C36-4D61-4B67-8846-8A9FFBEA36EB}" dt="2021-03-23T06:31:32.283" v="267"/>
          <ac:spMkLst>
            <pc:docMk/>
            <pc:sldMk cId="2603544089" sldId="307"/>
            <ac:spMk id="241" creationId="{D12B1B0E-461C-48AB-AED4-F41B07E00720}"/>
          </ac:spMkLst>
        </pc:spChg>
        <pc:spChg chg="mod">
          <ac:chgData name="Kashish Harisinghani" userId="ecb5eaa617aaf462" providerId="LiveId" clId="{A4C43C36-4D61-4B67-8846-8A9FFBEA36EB}" dt="2021-03-23T06:31:32.283" v="267"/>
          <ac:spMkLst>
            <pc:docMk/>
            <pc:sldMk cId="2603544089" sldId="307"/>
            <ac:spMk id="242" creationId="{3DE1BAAB-6AFA-4D3B-965B-D58085C2B296}"/>
          </ac:spMkLst>
        </pc:spChg>
        <pc:spChg chg="mod">
          <ac:chgData name="Kashish Harisinghani" userId="ecb5eaa617aaf462" providerId="LiveId" clId="{A4C43C36-4D61-4B67-8846-8A9FFBEA36EB}" dt="2021-03-23T06:31:32.283" v="267"/>
          <ac:spMkLst>
            <pc:docMk/>
            <pc:sldMk cId="2603544089" sldId="307"/>
            <ac:spMk id="243" creationId="{9F8B0BCA-7E84-404C-BA8B-225E751F6461}"/>
          </ac:spMkLst>
        </pc:spChg>
        <pc:spChg chg="mod">
          <ac:chgData name="Kashish Harisinghani" userId="ecb5eaa617aaf462" providerId="LiveId" clId="{A4C43C36-4D61-4B67-8846-8A9FFBEA36EB}" dt="2021-03-23T06:31:32.283" v="267"/>
          <ac:spMkLst>
            <pc:docMk/>
            <pc:sldMk cId="2603544089" sldId="307"/>
            <ac:spMk id="244" creationId="{40A6A727-1094-4C01-8256-28259C4AD38C}"/>
          </ac:spMkLst>
        </pc:spChg>
        <pc:spChg chg="mod">
          <ac:chgData name="Kashish Harisinghani" userId="ecb5eaa617aaf462" providerId="LiveId" clId="{A4C43C36-4D61-4B67-8846-8A9FFBEA36EB}" dt="2021-03-23T06:31:32.283" v="267"/>
          <ac:spMkLst>
            <pc:docMk/>
            <pc:sldMk cId="2603544089" sldId="307"/>
            <ac:spMk id="245" creationId="{4624AFEA-9FF9-4002-A456-157E7EEC473F}"/>
          </ac:spMkLst>
        </pc:spChg>
        <pc:spChg chg="mod">
          <ac:chgData name="Kashish Harisinghani" userId="ecb5eaa617aaf462" providerId="LiveId" clId="{A4C43C36-4D61-4B67-8846-8A9FFBEA36EB}" dt="2021-03-23T06:31:32.283" v="267"/>
          <ac:spMkLst>
            <pc:docMk/>
            <pc:sldMk cId="2603544089" sldId="307"/>
            <ac:spMk id="246" creationId="{78D89E8A-905B-464B-A0B0-CE4000122D77}"/>
          </ac:spMkLst>
        </pc:spChg>
        <pc:spChg chg="mod">
          <ac:chgData name="Kashish Harisinghani" userId="ecb5eaa617aaf462" providerId="LiveId" clId="{A4C43C36-4D61-4B67-8846-8A9FFBEA36EB}" dt="2021-03-23T06:31:32.283" v="267"/>
          <ac:spMkLst>
            <pc:docMk/>
            <pc:sldMk cId="2603544089" sldId="307"/>
            <ac:spMk id="247" creationId="{156EFBE1-4419-4831-98D4-7CEE62D0CA53}"/>
          </ac:spMkLst>
        </pc:spChg>
        <pc:spChg chg="mod">
          <ac:chgData name="Kashish Harisinghani" userId="ecb5eaa617aaf462" providerId="LiveId" clId="{A4C43C36-4D61-4B67-8846-8A9FFBEA36EB}" dt="2021-03-23T06:31:32.283" v="267"/>
          <ac:spMkLst>
            <pc:docMk/>
            <pc:sldMk cId="2603544089" sldId="307"/>
            <ac:spMk id="248" creationId="{3DB94A28-7C17-44A0-9A60-F611CFD20702}"/>
          </ac:spMkLst>
        </pc:spChg>
        <pc:spChg chg="mod">
          <ac:chgData name="Kashish Harisinghani" userId="ecb5eaa617aaf462" providerId="LiveId" clId="{A4C43C36-4D61-4B67-8846-8A9FFBEA36EB}" dt="2021-03-23T06:31:32.283" v="267"/>
          <ac:spMkLst>
            <pc:docMk/>
            <pc:sldMk cId="2603544089" sldId="307"/>
            <ac:spMk id="249" creationId="{0DB5DBEE-9C4A-40C1-928F-78150EA07980}"/>
          </ac:spMkLst>
        </pc:spChg>
        <pc:spChg chg="mod">
          <ac:chgData name="Kashish Harisinghani" userId="ecb5eaa617aaf462" providerId="LiveId" clId="{A4C43C36-4D61-4B67-8846-8A9FFBEA36EB}" dt="2021-03-23T06:31:32.283" v="267"/>
          <ac:spMkLst>
            <pc:docMk/>
            <pc:sldMk cId="2603544089" sldId="307"/>
            <ac:spMk id="250" creationId="{50D29A4D-AA5D-46DC-8AAF-F7B6B2225391}"/>
          </ac:spMkLst>
        </pc:spChg>
        <pc:spChg chg="mod">
          <ac:chgData name="Kashish Harisinghani" userId="ecb5eaa617aaf462" providerId="LiveId" clId="{A4C43C36-4D61-4B67-8846-8A9FFBEA36EB}" dt="2021-03-23T06:31:32.283" v="267"/>
          <ac:spMkLst>
            <pc:docMk/>
            <pc:sldMk cId="2603544089" sldId="307"/>
            <ac:spMk id="251" creationId="{1DE44F0E-579E-4FCB-A8CA-F867A388BE06}"/>
          </ac:spMkLst>
        </pc:spChg>
        <pc:spChg chg="mod">
          <ac:chgData name="Kashish Harisinghani" userId="ecb5eaa617aaf462" providerId="LiveId" clId="{A4C43C36-4D61-4B67-8846-8A9FFBEA36EB}" dt="2021-03-23T06:31:32.283" v="267"/>
          <ac:spMkLst>
            <pc:docMk/>
            <pc:sldMk cId="2603544089" sldId="307"/>
            <ac:spMk id="252" creationId="{44F49430-AA2B-4BB7-90B7-0DBA9556ADE5}"/>
          </ac:spMkLst>
        </pc:spChg>
        <pc:spChg chg="mod">
          <ac:chgData name="Kashish Harisinghani" userId="ecb5eaa617aaf462" providerId="LiveId" clId="{A4C43C36-4D61-4B67-8846-8A9FFBEA36EB}" dt="2021-03-23T06:31:32.283" v="267"/>
          <ac:spMkLst>
            <pc:docMk/>
            <pc:sldMk cId="2603544089" sldId="307"/>
            <ac:spMk id="253" creationId="{0E037A53-7EF6-41AA-820A-C9CCF5956A75}"/>
          </ac:spMkLst>
        </pc:spChg>
        <pc:spChg chg="mod">
          <ac:chgData name="Kashish Harisinghani" userId="ecb5eaa617aaf462" providerId="LiveId" clId="{A4C43C36-4D61-4B67-8846-8A9FFBEA36EB}" dt="2021-03-23T06:31:32.283" v="267"/>
          <ac:spMkLst>
            <pc:docMk/>
            <pc:sldMk cId="2603544089" sldId="307"/>
            <ac:spMk id="254" creationId="{D1F53EF1-5F72-485B-88F1-0DBDBBB30BCA}"/>
          </ac:spMkLst>
        </pc:spChg>
        <pc:spChg chg="mod">
          <ac:chgData name="Kashish Harisinghani" userId="ecb5eaa617aaf462" providerId="LiveId" clId="{A4C43C36-4D61-4B67-8846-8A9FFBEA36EB}" dt="2021-03-23T06:31:32.283" v="267"/>
          <ac:spMkLst>
            <pc:docMk/>
            <pc:sldMk cId="2603544089" sldId="307"/>
            <ac:spMk id="255" creationId="{21EC3C9E-D677-4320-AFFF-BD71C81705F1}"/>
          </ac:spMkLst>
        </pc:spChg>
        <pc:spChg chg="mod">
          <ac:chgData name="Kashish Harisinghani" userId="ecb5eaa617aaf462" providerId="LiveId" clId="{A4C43C36-4D61-4B67-8846-8A9FFBEA36EB}" dt="2021-03-23T06:31:32.283" v="267"/>
          <ac:spMkLst>
            <pc:docMk/>
            <pc:sldMk cId="2603544089" sldId="307"/>
            <ac:spMk id="256" creationId="{BC592B37-7697-483A-8085-371A6B8BDF4E}"/>
          </ac:spMkLst>
        </pc:spChg>
        <pc:spChg chg="mod">
          <ac:chgData name="Kashish Harisinghani" userId="ecb5eaa617aaf462" providerId="LiveId" clId="{A4C43C36-4D61-4B67-8846-8A9FFBEA36EB}" dt="2021-03-23T06:31:32.283" v="267"/>
          <ac:spMkLst>
            <pc:docMk/>
            <pc:sldMk cId="2603544089" sldId="307"/>
            <ac:spMk id="257" creationId="{A2E1CAAA-AE3D-4F80-95D7-13B1443F6240}"/>
          </ac:spMkLst>
        </pc:spChg>
        <pc:spChg chg="mod">
          <ac:chgData name="Kashish Harisinghani" userId="ecb5eaa617aaf462" providerId="LiveId" clId="{A4C43C36-4D61-4B67-8846-8A9FFBEA36EB}" dt="2021-03-23T06:31:32.283" v="267"/>
          <ac:spMkLst>
            <pc:docMk/>
            <pc:sldMk cId="2603544089" sldId="307"/>
            <ac:spMk id="258" creationId="{048C374D-7FBC-4A4C-9679-9791DBB9BA3E}"/>
          </ac:spMkLst>
        </pc:spChg>
        <pc:spChg chg="mod">
          <ac:chgData name="Kashish Harisinghani" userId="ecb5eaa617aaf462" providerId="LiveId" clId="{A4C43C36-4D61-4B67-8846-8A9FFBEA36EB}" dt="2021-03-23T06:31:32.283" v="267"/>
          <ac:spMkLst>
            <pc:docMk/>
            <pc:sldMk cId="2603544089" sldId="307"/>
            <ac:spMk id="259" creationId="{64B6599F-D597-4818-A1DC-937D202E2371}"/>
          </ac:spMkLst>
        </pc:spChg>
        <pc:spChg chg="mod">
          <ac:chgData name="Kashish Harisinghani" userId="ecb5eaa617aaf462" providerId="LiveId" clId="{A4C43C36-4D61-4B67-8846-8A9FFBEA36EB}" dt="2021-03-23T06:31:32.283" v="267"/>
          <ac:spMkLst>
            <pc:docMk/>
            <pc:sldMk cId="2603544089" sldId="307"/>
            <ac:spMk id="260" creationId="{170C77A9-B149-47EE-82D4-5995FD2C5727}"/>
          </ac:spMkLst>
        </pc:spChg>
        <pc:spChg chg="mod">
          <ac:chgData name="Kashish Harisinghani" userId="ecb5eaa617aaf462" providerId="LiveId" clId="{A4C43C36-4D61-4B67-8846-8A9FFBEA36EB}" dt="2021-03-23T06:31:32.283" v="267"/>
          <ac:spMkLst>
            <pc:docMk/>
            <pc:sldMk cId="2603544089" sldId="307"/>
            <ac:spMk id="261" creationId="{0708D197-027C-47DD-8B19-CBC353427C5B}"/>
          </ac:spMkLst>
        </pc:spChg>
        <pc:spChg chg="mod">
          <ac:chgData name="Kashish Harisinghani" userId="ecb5eaa617aaf462" providerId="LiveId" clId="{A4C43C36-4D61-4B67-8846-8A9FFBEA36EB}" dt="2021-03-23T06:31:32.283" v="267"/>
          <ac:spMkLst>
            <pc:docMk/>
            <pc:sldMk cId="2603544089" sldId="307"/>
            <ac:spMk id="262" creationId="{14F44602-19D3-4680-AC3C-C5BC3C79BB0B}"/>
          </ac:spMkLst>
        </pc:spChg>
        <pc:spChg chg="mod">
          <ac:chgData name="Kashish Harisinghani" userId="ecb5eaa617aaf462" providerId="LiveId" clId="{A4C43C36-4D61-4B67-8846-8A9FFBEA36EB}" dt="2021-03-23T06:31:32.283" v="267"/>
          <ac:spMkLst>
            <pc:docMk/>
            <pc:sldMk cId="2603544089" sldId="307"/>
            <ac:spMk id="263" creationId="{C252B11F-BC5D-4C5F-BE6E-355E25257F75}"/>
          </ac:spMkLst>
        </pc:spChg>
        <pc:spChg chg="mod">
          <ac:chgData name="Kashish Harisinghani" userId="ecb5eaa617aaf462" providerId="LiveId" clId="{A4C43C36-4D61-4B67-8846-8A9FFBEA36EB}" dt="2021-03-23T06:31:32.283" v="267"/>
          <ac:spMkLst>
            <pc:docMk/>
            <pc:sldMk cId="2603544089" sldId="307"/>
            <ac:spMk id="264" creationId="{C5DD5F0C-489F-475F-88F5-7FFC595517E2}"/>
          </ac:spMkLst>
        </pc:spChg>
        <pc:spChg chg="mod">
          <ac:chgData name="Kashish Harisinghani" userId="ecb5eaa617aaf462" providerId="LiveId" clId="{A4C43C36-4D61-4B67-8846-8A9FFBEA36EB}" dt="2021-03-23T06:31:32.283" v="267"/>
          <ac:spMkLst>
            <pc:docMk/>
            <pc:sldMk cId="2603544089" sldId="307"/>
            <ac:spMk id="265" creationId="{79519677-1FBD-4AEA-9923-FB22E8E33716}"/>
          </ac:spMkLst>
        </pc:spChg>
        <pc:spChg chg="mod">
          <ac:chgData name="Kashish Harisinghani" userId="ecb5eaa617aaf462" providerId="LiveId" clId="{A4C43C36-4D61-4B67-8846-8A9FFBEA36EB}" dt="2021-03-23T06:31:32.283" v="267"/>
          <ac:spMkLst>
            <pc:docMk/>
            <pc:sldMk cId="2603544089" sldId="307"/>
            <ac:spMk id="266" creationId="{6FED2B1F-9915-4F98-B696-B391D2CCE62D}"/>
          </ac:spMkLst>
        </pc:spChg>
        <pc:spChg chg="mod">
          <ac:chgData name="Kashish Harisinghani" userId="ecb5eaa617aaf462" providerId="LiveId" clId="{A4C43C36-4D61-4B67-8846-8A9FFBEA36EB}" dt="2021-03-23T06:31:32.283" v="267"/>
          <ac:spMkLst>
            <pc:docMk/>
            <pc:sldMk cId="2603544089" sldId="307"/>
            <ac:spMk id="267" creationId="{E31A9B00-6EE3-403E-958A-DB345DE5A470}"/>
          </ac:spMkLst>
        </pc:spChg>
        <pc:spChg chg="mod">
          <ac:chgData name="Kashish Harisinghani" userId="ecb5eaa617aaf462" providerId="LiveId" clId="{A4C43C36-4D61-4B67-8846-8A9FFBEA36EB}" dt="2021-03-23T06:31:32.283" v="267"/>
          <ac:spMkLst>
            <pc:docMk/>
            <pc:sldMk cId="2603544089" sldId="307"/>
            <ac:spMk id="268" creationId="{C30FDAE3-14F8-4A4E-8285-E573C897668C}"/>
          </ac:spMkLst>
        </pc:spChg>
        <pc:spChg chg="mod">
          <ac:chgData name="Kashish Harisinghani" userId="ecb5eaa617aaf462" providerId="LiveId" clId="{A4C43C36-4D61-4B67-8846-8A9FFBEA36EB}" dt="2021-03-23T06:31:32.283" v="267"/>
          <ac:spMkLst>
            <pc:docMk/>
            <pc:sldMk cId="2603544089" sldId="307"/>
            <ac:spMk id="269" creationId="{28546E56-5840-4702-AF02-138E6228178F}"/>
          </ac:spMkLst>
        </pc:spChg>
        <pc:spChg chg="mod">
          <ac:chgData name="Kashish Harisinghani" userId="ecb5eaa617aaf462" providerId="LiveId" clId="{A4C43C36-4D61-4B67-8846-8A9FFBEA36EB}" dt="2021-03-23T06:31:32.283" v="267"/>
          <ac:spMkLst>
            <pc:docMk/>
            <pc:sldMk cId="2603544089" sldId="307"/>
            <ac:spMk id="270" creationId="{548A078F-7033-4F76-8C0E-5C221B635B26}"/>
          </ac:spMkLst>
        </pc:spChg>
        <pc:spChg chg="mod">
          <ac:chgData name="Kashish Harisinghani" userId="ecb5eaa617aaf462" providerId="LiveId" clId="{A4C43C36-4D61-4B67-8846-8A9FFBEA36EB}" dt="2021-03-23T06:31:32.283" v="267"/>
          <ac:spMkLst>
            <pc:docMk/>
            <pc:sldMk cId="2603544089" sldId="307"/>
            <ac:spMk id="271" creationId="{A8177847-40C9-4218-95F9-C96BF9A7F41B}"/>
          </ac:spMkLst>
        </pc:spChg>
        <pc:spChg chg="mod">
          <ac:chgData name="Kashish Harisinghani" userId="ecb5eaa617aaf462" providerId="LiveId" clId="{A4C43C36-4D61-4B67-8846-8A9FFBEA36EB}" dt="2021-03-23T06:31:32.283" v="267"/>
          <ac:spMkLst>
            <pc:docMk/>
            <pc:sldMk cId="2603544089" sldId="307"/>
            <ac:spMk id="272" creationId="{FEF0622C-3CC4-4E1B-96BE-98927DE920E6}"/>
          </ac:spMkLst>
        </pc:spChg>
        <pc:spChg chg="mod">
          <ac:chgData name="Kashish Harisinghani" userId="ecb5eaa617aaf462" providerId="LiveId" clId="{A4C43C36-4D61-4B67-8846-8A9FFBEA36EB}" dt="2021-03-23T06:31:32.283" v="267"/>
          <ac:spMkLst>
            <pc:docMk/>
            <pc:sldMk cId="2603544089" sldId="307"/>
            <ac:spMk id="273" creationId="{3B139385-AAA8-4DD4-81E2-A625C27942F6}"/>
          </ac:spMkLst>
        </pc:spChg>
        <pc:spChg chg="mod">
          <ac:chgData name="Kashish Harisinghani" userId="ecb5eaa617aaf462" providerId="LiveId" clId="{A4C43C36-4D61-4B67-8846-8A9FFBEA36EB}" dt="2021-03-23T06:31:32.283" v="267"/>
          <ac:spMkLst>
            <pc:docMk/>
            <pc:sldMk cId="2603544089" sldId="307"/>
            <ac:spMk id="274" creationId="{09C8C007-DA96-46E6-A31B-D44605ADF784}"/>
          </ac:spMkLst>
        </pc:spChg>
        <pc:spChg chg="mod">
          <ac:chgData name="Kashish Harisinghani" userId="ecb5eaa617aaf462" providerId="LiveId" clId="{A4C43C36-4D61-4B67-8846-8A9FFBEA36EB}" dt="2021-03-23T06:31:32.283" v="267"/>
          <ac:spMkLst>
            <pc:docMk/>
            <pc:sldMk cId="2603544089" sldId="307"/>
            <ac:spMk id="275" creationId="{AA292291-D226-4AD4-9F2D-FA7E98C751A3}"/>
          </ac:spMkLst>
        </pc:spChg>
        <pc:spChg chg="mod">
          <ac:chgData name="Kashish Harisinghani" userId="ecb5eaa617aaf462" providerId="LiveId" clId="{A4C43C36-4D61-4B67-8846-8A9FFBEA36EB}" dt="2021-03-23T06:31:32.283" v="267"/>
          <ac:spMkLst>
            <pc:docMk/>
            <pc:sldMk cId="2603544089" sldId="307"/>
            <ac:spMk id="276" creationId="{86C716C2-C35A-493F-8866-877FC47DC8E5}"/>
          </ac:spMkLst>
        </pc:spChg>
        <pc:spChg chg="mod">
          <ac:chgData name="Kashish Harisinghani" userId="ecb5eaa617aaf462" providerId="LiveId" clId="{A4C43C36-4D61-4B67-8846-8A9FFBEA36EB}" dt="2021-03-23T06:31:32.283" v="267"/>
          <ac:spMkLst>
            <pc:docMk/>
            <pc:sldMk cId="2603544089" sldId="307"/>
            <ac:spMk id="277" creationId="{6E21377C-E167-4C98-AC03-661E6996FA74}"/>
          </ac:spMkLst>
        </pc:spChg>
        <pc:spChg chg="mod">
          <ac:chgData name="Kashish Harisinghani" userId="ecb5eaa617aaf462" providerId="LiveId" clId="{A4C43C36-4D61-4B67-8846-8A9FFBEA36EB}" dt="2021-03-23T06:31:32.283" v="267"/>
          <ac:spMkLst>
            <pc:docMk/>
            <pc:sldMk cId="2603544089" sldId="307"/>
            <ac:spMk id="278" creationId="{D606643D-BF15-4CF0-A624-4354394F04D3}"/>
          </ac:spMkLst>
        </pc:spChg>
        <pc:spChg chg="mod">
          <ac:chgData name="Kashish Harisinghani" userId="ecb5eaa617aaf462" providerId="LiveId" clId="{A4C43C36-4D61-4B67-8846-8A9FFBEA36EB}" dt="2021-03-23T06:31:32.283" v="267"/>
          <ac:spMkLst>
            <pc:docMk/>
            <pc:sldMk cId="2603544089" sldId="307"/>
            <ac:spMk id="279" creationId="{FD61D366-DFD7-4455-BA1D-6C27828EDA80}"/>
          </ac:spMkLst>
        </pc:spChg>
        <pc:spChg chg="mod">
          <ac:chgData name="Kashish Harisinghani" userId="ecb5eaa617aaf462" providerId="LiveId" clId="{A4C43C36-4D61-4B67-8846-8A9FFBEA36EB}" dt="2021-03-23T06:31:32.283" v="267"/>
          <ac:spMkLst>
            <pc:docMk/>
            <pc:sldMk cId="2603544089" sldId="307"/>
            <ac:spMk id="280" creationId="{29483E37-BFDE-4E47-890F-8BD469D3CCD6}"/>
          </ac:spMkLst>
        </pc:spChg>
        <pc:spChg chg="mod">
          <ac:chgData name="Kashish Harisinghani" userId="ecb5eaa617aaf462" providerId="LiveId" clId="{A4C43C36-4D61-4B67-8846-8A9FFBEA36EB}" dt="2021-03-23T06:31:32.283" v="267"/>
          <ac:spMkLst>
            <pc:docMk/>
            <pc:sldMk cId="2603544089" sldId="307"/>
            <ac:spMk id="281" creationId="{DD86532E-A837-46BA-914C-79AF8B261955}"/>
          </ac:spMkLst>
        </pc:spChg>
        <pc:spChg chg="mod">
          <ac:chgData name="Kashish Harisinghani" userId="ecb5eaa617aaf462" providerId="LiveId" clId="{A4C43C36-4D61-4B67-8846-8A9FFBEA36EB}" dt="2021-03-23T06:31:32.283" v="267"/>
          <ac:spMkLst>
            <pc:docMk/>
            <pc:sldMk cId="2603544089" sldId="307"/>
            <ac:spMk id="282" creationId="{C9FE308D-7977-4525-8C20-FD93EB4119EF}"/>
          </ac:spMkLst>
        </pc:spChg>
        <pc:spChg chg="mod">
          <ac:chgData name="Kashish Harisinghani" userId="ecb5eaa617aaf462" providerId="LiveId" clId="{A4C43C36-4D61-4B67-8846-8A9FFBEA36EB}" dt="2021-03-23T06:31:32.283" v="267"/>
          <ac:spMkLst>
            <pc:docMk/>
            <pc:sldMk cId="2603544089" sldId="307"/>
            <ac:spMk id="283" creationId="{23FD14BE-2DB5-4068-9FAA-2CA57CF46936}"/>
          </ac:spMkLst>
        </pc:spChg>
        <pc:spChg chg="mod">
          <ac:chgData name="Kashish Harisinghani" userId="ecb5eaa617aaf462" providerId="LiveId" clId="{A4C43C36-4D61-4B67-8846-8A9FFBEA36EB}" dt="2021-03-23T06:31:32.283" v="267"/>
          <ac:spMkLst>
            <pc:docMk/>
            <pc:sldMk cId="2603544089" sldId="307"/>
            <ac:spMk id="284" creationId="{8E7E1EE3-08B7-41E1-9B46-5E8ECB2C95D8}"/>
          </ac:spMkLst>
        </pc:spChg>
        <pc:spChg chg="mod">
          <ac:chgData name="Kashish Harisinghani" userId="ecb5eaa617aaf462" providerId="LiveId" clId="{A4C43C36-4D61-4B67-8846-8A9FFBEA36EB}" dt="2021-03-23T06:31:32.283" v="267"/>
          <ac:spMkLst>
            <pc:docMk/>
            <pc:sldMk cId="2603544089" sldId="307"/>
            <ac:spMk id="285" creationId="{E90EF397-5893-426B-9377-4EA6BDFC716B}"/>
          </ac:spMkLst>
        </pc:spChg>
        <pc:spChg chg="mod">
          <ac:chgData name="Kashish Harisinghani" userId="ecb5eaa617aaf462" providerId="LiveId" clId="{A4C43C36-4D61-4B67-8846-8A9FFBEA36EB}" dt="2021-03-23T06:31:32.283" v="267"/>
          <ac:spMkLst>
            <pc:docMk/>
            <pc:sldMk cId="2603544089" sldId="307"/>
            <ac:spMk id="286" creationId="{BB6FC6CE-0951-45B9-9552-FE531EBAD145}"/>
          </ac:spMkLst>
        </pc:spChg>
        <pc:spChg chg="mod">
          <ac:chgData name="Kashish Harisinghani" userId="ecb5eaa617aaf462" providerId="LiveId" clId="{A4C43C36-4D61-4B67-8846-8A9FFBEA36EB}" dt="2021-03-23T06:31:32.283" v="267"/>
          <ac:spMkLst>
            <pc:docMk/>
            <pc:sldMk cId="2603544089" sldId="307"/>
            <ac:spMk id="287" creationId="{AB01AF69-505B-431A-A374-B98D8BB6280E}"/>
          </ac:spMkLst>
        </pc:spChg>
        <pc:spChg chg="mod">
          <ac:chgData name="Kashish Harisinghani" userId="ecb5eaa617aaf462" providerId="LiveId" clId="{A4C43C36-4D61-4B67-8846-8A9FFBEA36EB}" dt="2021-03-23T06:31:32.283" v="267"/>
          <ac:spMkLst>
            <pc:docMk/>
            <pc:sldMk cId="2603544089" sldId="307"/>
            <ac:spMk id="288" creationId="{7E913A5A-5C1D-40A5-8C46-7BB16257BFE4}"/>
          </ac:spMkLst>
        </pc:spChg>
        <pc:spChg chg="mod">
          <ac:chgData name="Kashish Harisinghani" userId="ecb5eaa617aaf462" providerId="LiveId" clId="{A4C43C36-4D61-4B67-8846-8A9FFBEA36EB}" dt="2021-03-23T06:31:32.283" v="267"/>
          <ac:spMkLst>
            <pc:docMk/>
            <pc:sldMk cId="2603544089" sldId="307"/>
            <ac:spMk id="289" creationId="{7D82B02C-BE20-47C2-8DE9-124D7CAF41DE}"/>
          </ac:spMkLst>
        </pc:spChg>
        <pc:spChg chg="mod">
          <ac:chgData name="Kashish Harisinghani" userId="ecb5eaa617aaf462" providerId="LiveId" clId="{A4C43C36-4D61-4B67-8846-8A9FFBEA36EB}" dt="2021-03-23T06:31:32.283" v="267"/>
          <ac:spMkLst>
            <pc:docMk/>
            <pc:sldMk cId="2603544089" sldId="307"/>
            <ac:spMk id="290" creationId="{AEADFA89-D29D-4DC0-90F1-5BF1CB1D7CB4}"/>
          </ac:spMkLst>
        </pc:spChg>
        <pc:spChg chg="mod">
          <ac:chgData name="Kashish Harisinghani" userId="ecb5eaa617aaf462" providerId="LiveId" clId="{A4C43C36-4D61-4B67-8846-8A9FFBEA36EB}" dt="2021-03-23T06:31:32.283" v="267"/>
          <ac:spMkLst>
            <pc:docMk/>
            <pc:sldMk cId="2603544089" sldId="307"/>
            <ac:spMk id="291" creationId="{A5EFA534-0F58-4546-948E-104C72DEE3B4}"/>
          </ac:spMkLst>
        </pc:spChg>
        <pc:spChg chg="mod">
          <ac:chgData name="Kashish Harisinghani" userId="ecb5eaa617aaf462" providerId="LiveId" clId="{A4C43C36-4D61-4B67-8846-8A9FFBEA36EB}" dt="2021-03-23T06:31:32.283" v="267"/>
          <ac:spMkLst>
            <pc:docMk/>
            <pc:sldMk cId="2603544089" sldId="307"/>
            <ac:spMk id="292" creationId="{CBF39C12-5D78-4627-8215-A0C8E1BB253D}"/>
          </ac:spMkLst>
        </pc:spChg>
        <pc:spChg chg="mod">
          <ac:chgData name="Kashish Harisinghani" userId="ecb5eaa617aaf462" providerId="LiveId" clId="{A4C43C36-4D61-4B67-8846-8A9FFBEA36EB}" dt="2021-03-23T06:31:32.283" v="267"/>
          <ac:spMkLst>
            <pc:docMk/>
            <pc:sldMk cId="2603544089" sldId="307"/>
            <ac:spMk id="293" creationId="{7E887E8A-AC51-412B-8F12-6575B9907B9D}"/>
          </ac:spMkLst>
        </pc:spChg>
        <pc:spChg chg="mod">
          <ac:chgData name="Kashish Harisinghani" userId="ecb5eaa617aaf462" providerId="LiveId" clId="{A4C43C36-4D61-4B67-8846-8A9FFBEA36EB}" dt="2021-03-23T06:31:32.283" v="267"/>
          <ac:spMkLst>
            <pc:docMk/>
            <pc:sldMk cId="2603544089" sldId="307"/>
            <ac:spMk id="294" creationId="{5467EFAC-20D3-4514-8E9D-F2D663FE42FD}"/>
          </ac:spMkLst>
        </pc:spChg>
        <pc:spChg chg="mod">
          <ac:chgData name="Kashish Harisinghani" userId="ecb5eaa617aaf462" providerId="LiveId" clId="{A4C43C36-4D61-4B67-8846-8A9FFBEA36EB}" dt="2021-03-23T06:31:32.283" v="267"/>
          <ac:spMkLst>
            <pc:docMk/>
            <pc:sldMk cId="2603544089" sldId="307"/>
            <ac:spMk id="295" creationId="{7E5D97C1-7F6E-43F5-95CB-7BCF95477582}"/>
          </ac:spMkLst>
        </pc:spChg>
        <pc:spChg chg="mod">
          <ac:chgData name="Kashish Harisinghani" userId="ecb5eaa617aaf462" providerId="LiveId" clId="{A4C43C36-4D61-4B67-8846-8A9FFBEA36EB}" dt="2021-03-23T06:31:32.283" v="267"/>
          <ac:spMkLst>
            <pc:docMk/>
            <pc:sldMk cId="2603544089" sldId="307"/>
            <ac:spMk id="296" creationId="{CB72E843-AED7-43AE-A468-CDE4FCEBEA92}"/>
          </ac:spMkLst>
        </pc:spChg>
        <pc:spChg chg="mod">
          <ac:chgData name="Kashish Harisinghani" userId="ecb5eaa617aaf462" providerId="LiveId" clId="{A4C43C36-4D61-4B67-8846-8A9FFBEA36EB}" dt="2021-03-23T06:31:32.283" v="267"/>
          <ac:spMkLst>
            <pc:docMk/>
            <pc:sldMk cId="2603544089" sldId="307"/>
            <ac:spMk id="297" creationId="{8CB7C714-F3A7-4218-A4AA-3227AEC31226}"/>
          </ac:spMkLst>
        </pc:spChg>
        <pc:spChg chg="mod">
          <ac:chgData name="Kashish Harisinghani" userId="ecb5eaa617aaf462" providerId="LiveId" clId="{A4C43C36-4D61-4B67-8846-8A9FFBEA36EB}" dt="2021-03-23T06:31:32.283" v="267"/>
          <ac:spMkLst>
            <pc:docMk/>
            <pc:sldMk cId="2603544089" sldId="307"/>
            <ac:spMk id="298" creationId="{66AEA445-06C6-49C5-BF1C-8568121D93F3}"/>
          </ac:spMkLst>
        </pc:spChg>
        <pc:spChg chg="mod">
          <ac:chgData name="Kashish Harisinghani" userId="ecb5eaa617aaf462" providerId="LiveId" clId="{A4C43C36-4D61-4B67-8846-8A9FFBEA36EB}" dt="2021-03-23T06:31:32.283" v="267"/>
          <ac:spMkLst>
            <pc:docMk/>
            <pc:sldMk cId="2603544089" sldId="307"/>
            <ac:spMk id="299" creationId="{1B5FF45E-6971-45AB-94A1-26C40E83A469}"/>
          </ac:spMkLst>
        </pc:spChg>
        <pc:spChg chg="mod">
          <ac:chgData name="Kashish Harisinghani" userId="ecb5eaa617aaf462" providerId="LiveId" clId="{A4C43C36-4D61-4B67-8846-8A9FFBEA36EB}" dt="2021-03-23T06:31:32.283" v="267"/>
          <ac:spMkLst>
            <pc:docMk/>
            <pc:sldMk cId="2603544089" sldId="307"/>
            <ac:spMk id="300" creationId="{21380210-7F28-4A28-B10B-4353C2DC62EA}"/>
          </ac:spMkLst>
        </pc:spChg>
        <pc:spChg chg="mod">
          <ac:chgData name="Kashish Harisinghani" userId="ecb5eaa617aaf462" providerId="LiveId" clId="{A4C43C36-4D61-4B67-8846-8A9FFBEA36EB}" dt="2021-03-23T06:31:32.283" v="267"/>
          <ac:spMkLst>
            <pc:docMk/>
            <pc:sldMk cId="2603544089" sldId="307"/>
            <ac:spMk id="301" creationId="{12CEF9C3-27E3-4C00-A45B-B77C81B672F3}"/>
          </ac:spMkLst>
        </pc:spChg>
        <pc:spChg chg="mod">
          <ac:chgData name="Kashish Harisinghani" userId="ecb5eaa617aaf462" providerId="LiveId" clId="{A4C43C36-4D61-4B67-8846-8A9FFBEA36EB}" dt="2021-03-23T06:31:32.283" v="267"/>
          <ac:spMkLst>
            <pc:docMk/>
            <pc:sldMk cId="2603544089" sldId="307"/>
            <ac:spMk id="302" creationId="{111A1BF4-385E-455F-909B-13E751A0CE56}"/>
          </ac:spMkLst>
        </pc:spChg>
        <pc:spChg chg="mod">
          <ac:chgData name="Kashish Harisinghani" userId="ecb5eaa617aaf462" providerId="LiveId" clId="{A4C43C36-4D61-4B67-8846-8A9FFBEA36EB}" dt="2021-03-23T06:31:32.283" v="267"/>
          <ac:spMkLst>
            <pc:docMk/>
            <pc:sldMk cId="2603544089" sldId="307"/>
            <ac:spMk id="303" creationId="{E76B3D02-98D4-4121-A0A2-9D54BFF7C0BA}"/>
          </ac:spMkLst>
        </pc:spChg>
        <pc:spChg chg="mod">
          <ac:chgData name="Kashish Harisinghani" userId="ecb5eaa617aaf462" providerId="LiveId" clId="{A4C43C36-4D61-4B67-8846-8A9FFBEA36EB}" dt="2021-03-23T06:31:32.283" v="267"/>
          <ac:spMkLst>
            <pc:docMk/>
            <pc:sldMk cId="2603544089" sldId="307"/>
            <ac:spMk id="304" creationId="{FFA62704-26DD-4681-9B67-7E66EF551207}"/>
          </ac:spMkLst>
        </pc:spChg>
        <pc:spChg chg="mod">
          <ac:chgData name="Kashish Harisinghani" userId="ecb5eaa617aaf462" providerId="LiveId" clId="{A4C43C36-4D61-4B67-8846-8A9FFBEA36EB}" dt="2021-03-23T06:31:32.283" v="267"/>
          <ac:spMkLst>
            <pc:docMk/>
            <pc:sldMk cId="2603544089" sldId="307"/>
            <ac:spMk id="305" creationId="{16B87382-B5B5-45BE-9BD8-FCA283891705}"/>
          </ac:spMkLst>
        </pc:spChg>
        <pc:spChg chg="mod">
          <ac:chgData name="Kashish Harisinghani" userId="ecb5eaa617aaf462" providerId="LiveId" clId="{A4C43C36-4D61-4B67-8846-8A9FFBEA36EB}" dt="2021-03-23T06:31:32.283" v="267"/>
          <ac:spMkLst>
            <pc:docMk/>
            <pc:sldMk cId="2603544089" sldId="307"/>
            <ac:spMk id="306" creationId="{AC501606-4205-4E57-B6E8-DC20C3B6B764}"/>
          </ac:spMkLst>
        </pc:spChg>
        <pc:spChg chg="mod">
          <ac:chgData name="Kashish Harisinghani" userId="ecb5eaa617aaf462" providerId="LiveId" clId="{A4C43C36-4D61-4B67-8846-8A9FFBEA36EB}" dt="2021-03-23T06:31:32.283" v="267"/>
          <ac:spMkLst>
            <pc:docMk/>
            <pc:sldMk cId="2603544089" sldId="307"/>
            <ac:spMk id="307" creationId="{816145B4-FEF3-4FCB-AD92-8012F2D998E9}"/>
          </ac:spMkLst>
        </pc:spChg>
        <pc:spChg chg="mod">
          <ac:chgData name="Kashish Harisinghani" userId="ecb5eaa617aaf462" providerId="LiveId" clId="{A4C43C36-4D61-4B67-8846-8A9FFBEA36EB}" dt="2021-03-23T06:31:32.283" v="267"/>
          <ac:spMkLst>
            <pc:docMk/>
            <pc:sldMk cId="2603544089" sldId="307"/>
            <ac:spMk id="308" creationId="{E568DEC4-3EBC-4B5C-A5AB-2A0F63953C79}"/>
          </ac:spMkLst>
        </pc:spChg>
        <pc:spChg chg="mod">
          <ac:chgData name="Kashish Harisinghani" userId="ecb5eaa617aaf462" providerId="LiveId" clId="{A4C43C36-4D61-4B67-8846-8A9FFBEA36EB}" dt="2021-03-23T06:31:32.283" v="267"/>
          <ac:spMkLst>
            <pc:docMk/>
            <pc:sldMk cId="2603544089" sldId="307"/>
            <ac:spMk id="309" creationId="{AD628EE4-6A4C-42C7-8656-9891C959EAD5}"/>
          </ac:spMkLst>
        </pc:spChg>
        <pc:spChg chg="mod">
          <ac:chgData name="Kashish Harisinghani" userId="ecb5eaa617aaf462" providerId="LiveId" clId="{A4C43C36-4D61-4B67-8846-8A9FFBEA36EB}" dt="2021-03-23T06:31:32.283" v="267"/>
          <ac:spMkLst>
            <pc:docMk/>
            <pc:sldMk cId="2603544089" sldId="307"/>
            <ac:spMk id="310" creationId="{36BF4004-AD29-4F15-A3D7-1DEC5B04EF13}"/>
          </ac:spMkLst>
        </pc:spChg>
        <pc:spChg chg="mod">
          <ac:chgData name="Kashish Harisinghani" userId="ecb5eaa617aaf462" providerId="LiveId" clId="{A4C43C36-4D61-4B67-8846-8A9FFBEA36EB}" dt="2021-03-23T06:31:32.283" v="267"/>
          <ac:spMkLst>
            <pc:docMk/>
            <pc:sldMk cId="2603544089" sldId="307"/>
            <ac:spMk id="311" creationId="{363C6FC2-AFED-4D97-A3AA-F53AE267A40D}"/>
          </ac:spMkLst>
        </pc:spChg>
        <pc:spChg chg="mod">
          <ac:chgData name="Kashish Harisinghani" userId="ecb5eaa617aaf462" providerId="LiveId" clId="{A4C43C36-4D61-4B67-8846-8A9FFBEA36EB}" dt="2021-03-23T06:31:32.283" v="267"/>
          <ac:spMkLst>
            <pc:docMk/>
            <pc:sldMk cId="2603544089" sldId="307"/>
            <ac:spMk id="312" creationId="{91498D96-66C1-4C77-BF25-7B5DC4A1076B}"/>
          </ac:spMkLst>
        </pc:spChg>
        <pc:spChg chg="mod">
          <ac:chgData name="Kashish Harisinghani" userId="ecb5eaa617aaf462" providerId="LiveId" clId="{A4C43C36-4D61-4B67-8846-8A9FFBEA36EB}" dt="2021-03-23T06:31:32.283" v="267"/>
          <ac:spMkLst>
            <pc:docMk/>
            <pc:sldMk cId="2603544089" sldId="307"/>
            <ac:spMk id="313" creationId="{B3EAD5C1-AFCA-4013-A7BA-43EBDEF19B8C}"/>
          </ac:spMkLst>
        </pc:spChg>
        <pc:spChg chg="mod">
          <ac:chgData name="Kashish Harisinghani" userId="ecb5eaa617aaf462" providerId="LiveId" clId="{A4C43C36-4D61-4B67-8846-8A9FFBEA36EB}" dt="2021-03-23T06:31:32.283" v="267"/>
          <ac:spMkLst>
            <pc:docMk/>
            <pc:sldMk cId="2603544089" sldId="307"/>
            <ac:spMk id="314" creationId="{54873BEA-78E6-4033-8841-48ADF18E53B9}"/>
          </ac:spMkLst>
        </pc:spChg>
        <pc:spChg chg="mod">
          <ac:chgData name="Kashish Harisinghani" userId="ecb5eaa617aaf462" providerId="LiveId" clId="{A4C43C36-4D61-4B67-8846-8A9FFBEA36EB}" dt="2021-03-23T06:31:32.283" v="267"/>
          <ac:spMkLst>
            <pc:docMk/>
            <pc:sldMk cId="2603544089" sldId="307"/>
            <ac:spMk id="315" creationId="{5A4A3A39-E2E7-4D31-B022-A8A0019E30DC}"/>
          </ac:spMkLst>
        </pc:spChg>
        <pc:spChg chg="mod">
          <ac:chgData name="Kashish Harisinghani" userId="ecb5eaa617aaf462" providerId="LiveId" clId="{A4C43C36-4D61-4B67-8846-8A9FFBEA36EB}" dt="2021-03-23T06:31:32.283" v="267"/>
          <ac:spMkLst>
            <pc:docMk/>
            <pc:sldMk cId="2603544089" sldId="307"/>
            <ac:spMk id="316" creationId="{4D7B1D3F-06C7-4C51-8615-C447BB89C37A}"/>
          </ac:spMkLst>
        </pc:spChg>
        <pc:spChg chg="mod">
          <ac:chgData name="Kashish Harisinghani" userId="ecb5eaa617aaf462" providerId="LiveId" clId="{A4C43C36-4D61-4B67-8846-8A9FFBEA36EB}" dt="2021-03-23T06:31:32.283" v="267"/>
          <ac:spMkLst>
            <pc:docMk/>
            <pc:sldMk cId="2603544089" sldId="307"/>
            <ac:spMk id="317" creationId="{8F17380D-104E-40F5-B8FC-B237984AC7EF}"/>
          </ac:spMkLst>
        </pc:spChg>
        <pc:spChg chg="mod">
          <ac:chgData name="Kashish Harisinghani" userId="ecb5eaa617aaf462" providerId="LiveId" clId="{A4C43C36-4D61-4B67-8846-8A9FFBEA36EB}" dt="2021-03-23T06:31:32.283" v="267"/>
          <ac:spMkLst>
            <pc:docMk/>
            <pc:sldMk cId="2603544089" sldId="307"/>
            <ac:spMk id="318" creationId="{DB21FAE1-E092-433D-954E-1A7B56715D6D}"/>
          </ac:spMkLst>
        </pc:spChg>
        <pc:spChg chg="mod">
          <ac:chgData name="Kashish Harisinghani" userId="ecb5eaa617aaf462" providerId="LiveId" clId="{A4C43C36-4D61-4B67-8846-8A9FFBEA36EB}" dt="2021-03-23T06:31:32.283" v="267"/>
          <ac:spMkLst>
            <pc:docMk/>
            <pc:sldMk cId="2603544089" sldId="307"/>
            <ac:spMk id="319" creationId="{0968954F-5FD2-43B9-8233-1609F0EDB3E5}"/>
          </ac:spMkLst>
        </pc:spChg>
        <pc:spChg chg="mod">
          <ac:chgData name="Kashish Harisinghani" userId="ecb5eaa617aaf462" providerId="LiveId" clId="{A4C43C36-4D61-4B67-8846-8A9FFBEA36EB}" dt="2021-03-23T06:31:32.283" v="267"/>
          <ac:spMkLst>
            <pc:docMk/>
            <pc:sldMk cId="2603544089" sldId="307"/>
            <ac:spMk id="320" creationId="{C358EBD0-3385-48CE-BEE3-0301E8D3F4D1}"/>
          </ac:spMkLst>
        </pc:spChg>
        <pc:spChg chg="mod">
          <ac:chgData name="Kashish Harisinghani" userId="ecb5eaa617aaf462" providerId="LiveId" clId="{A4C43C36-4D61-4B67-8846-8A9FFBEA36EB}" dt="2021-03-23T06:31:32.283" v="267"/>
          <ac:spMkLst>
            <pc:docMk/>
            <pc:sldMk cId="2603544089" sldId="307"/>
            <ac:spMk id="321" creationId="{A2F29D15-1544-4F06-AE4B-DA100D51BD76}"/>
          </ac:spMkLst>
        </pc:spChg>
        <pc:spChg chg="mod">
          <ac:chgData name="Kashish Harisinghani" userId="ecb5eaa617aaf462" providerId="LiveId" clId="{A4C43C36-4D61-4B67-8846-8A9FFBEA36EB}" dt="2021-03-23T06:31:32.283" v="267"/>
          <ac:spMkLst>
            <pc:docMk/>
            <pc:sldMk cId="2603544089" sldId="307"/>
            <ac:spMk id="322" creationId="{40E2D2A9-53CD-4E66-A038-877055D6C79A}"/>
          </ac:spMkLst>
        </pc:spChg>
        <pc:spChg chg="mod">
          <ac:chgData name="Kashish Harisinghani" userId="ecb5eaa617aaf462" providerId="LiveId" clId="{A4C43C36-4D61-4B67-8846-8A9FFBEA36EB}" dt="2021-03-23T06:31:32.283" v="267"/>
          <ac:spMkLst>
            <pc:docMk/>
            <pc:sldMk cId="2603544089" sldId="307"/>
            <ac:spMk id="323" creationId="{BE64F768-A750-4BA4-AD43-0B6EB946FDC7}"/>
          </ac:spMkLst>
        </pc:spChg>
        <pc:spChg chg="mod">
          <ac:chgData name="Kashish Harisinghani" userId="ecb5eaa617aaf462" providerId="LiveId" clId="{A4C43C36-4D61-4B67-8846-8A9FFBEA36EB}" dt="2021-03-23T06:31:32.283" v="267"/>
          <ac:spMkLst>
            <pc:docMk/>
            <pc:sldMk cId="2603544089" sldId="307"/>
            <ac:spMk id="324" creationId="{C399FADA-3B45-4141-B310-B142134FEC30}"/>
          </ac:spMkLst>
        </pc:spChg>
        <pc:spChg chg="mod">
          <ac:chgData name="Kashish Harisinghani" userId="ecb5eaa617aaf462" providerId="LiveId" clId="{A4C43C36-4D61-4B67-8846-8A9FFBEA36EB}" dt="2021-03-23T06:31:32.283" v="267"/>
          <ac:spMkLst>
            <pc:docMk/>
            <pc:sldMk cId="2603544089" sldId="307"/>
            <ac:spMk id="325" creationId="{5FC83A6E-1BC7-43C2-8B76-F4FA658D0F30}"/>
          </ac:spMkLst>
        </pc:spChg>
        <pc:spChg chg="mod">
          <ac:chgData name="Kashish Harisinghani" userId="ecb5eaa617aaf462" providerId="LiveId" clId="{A4C43C36-4D61-4B67-8846-8A9FFBEA36EB}" dt="2021-03-23T06:31:32.283" v="267"/>
          <ac:spMkLst>
            <pc:docMk/>
            <pc:sldMk cId="2603544089" sldId="307"/>
            <ac:spMk id="326" creationId="{2CC34330-2F9C-486A-ABE9-A44D475D937F}"/>
          </ac:spMkLst>
        </pc:spChg>
        <pc:spChg chg="mod">
          <ac:chgData name="Kashish Harisinghani" userId="ecb5eaa617aaf462" providerId="LiveId" clId="{A4C43C36-4D61-4B67-8846-8A9FFBEA36EB}" dt="2021-03-23T06:31:32.283" v="267"/>
          <ac:spMkLst>
            <pc:docMk/>
            <pc:sldMk cId="2603544089" sldId="307"/>
            <ac:spMk id="327" creationId="{CA815776-C5E0-467A-B5D4-798F84334F46}"/>
          </ac:spMkLst>
        </pc:spChg>
        <pc:spChg chg="mod">
          <ac:chgData name="Kashish Harisinghani" userId="ecb5eaa617aaf462" providerId="LiveId" clId="{A4C43C36-4D61-4B67-8846-8A9FFBEA36EB}" dt="2021-03-23T06:31:32.283" v="267"/>
          <ac:spMkLst>
            <pc:docMk/>
            <pc:sldMk cId="2603544089" sldId="307"/>
            <ac:spMk id="328" creationId="{21B2B9A3-A220-4B99-9372-0B03F3C45EAC}"/>
          </ac:spMkLst>
        </pc:spChg>
        <pc:spChg chg="mod">
          <ac:chgData name="Kashish Harisinghani" userId="ecb5eaa617aaf462" providerId="LiveId" clId="{A4C43C36-4D61-4B67-8846-8A9FFBEA36EB}" dt="2021-03-23T06:31:32.283" v="267"/>
          <ac:spMkLst>
            <pc:docMk/>
            <pc:sldMk cId="2603544089" sldId="307"/>
            <ac:spMk id="329" creationId="{29E3419F-1BC8-44BD-AF3D-B07AA37A8E82}"/>
          </ac:spMkLst>
        </pc:spChg>
        <pc:spChg chg="mod">
          <ac:chgData name="Kashish Harisinghani" userId="ecb5eaa617aaf462" providerId="LiveId" clId="{A4C43C36-4D61-4B67-8846-8A9FFBEA36EB}" dt="2021-03-23T06:31:32.283" v="267"/>
          <ac:spMkLst>
            <pc:docMk/>
            <pc:sldMk cId="2603544089" sldId="307"/>
            <ac:spMk id="330" creationId="{73EC35AC-C358-44C2-BFAA-ED4C14C07DA5}"/>
          </ac:spMkLst>
        </pc:spChg>
        <pc:spChg chg="mod">
          <ac:chgData name="Kashish Harisinghani" userId="ecb5eaa617aaf462" providerId="LiveId" clId="{A4C43C36-4D61-4B67-8846-8A9FFBEA36EB}" dt="2021-03-23T06:31:32.283" v="267"/>
          <ac:spMkLst>
            <pc:docMk/>
            <pc:sldMk cId="2603544089" sldId="307"/>
            <ac:spMk id="331" creationId="{5A114D0D-883E-4E0C-BF45-970CB5C9057A}"/>
          </ac:spMkLst>
        </pc:spChg>
        <pc:spChg chg="mod">
          <ac:chgData name="Kashish Harisinghani" userId="ecb5eaa617aaf462" providerId="LiveId" clId="{A4C43C36-4D61-4B67-8846-8A9FFBEA36EB}" dt="2021-03-23T06:31:32.283" v="267"/>
          <ac:spMkLst>
            <pc:docMk/>
            <pc:sldMk cId="2603544089" sldId="307"/>
            <ac:spMk id="332" creationId="{FB8F6F6C-A10C-4797-BAF4-C980499276D1}"/>
          </ac:spMkLst>
        </pc:spChg>
        <pc:spChg chg="mod">
          <ac:chgData name="Kashish Harisinghani" userId="ecb5eaa617aaf462" providerId="LiveId" clId="{A4C43C36-4D61-4B67-8846-8A9FFBEA36EB}" dt="2021-03-23T06:31:32.283" v="267"/>
          <ac:spMkLst>
            <pc:docMk/>
            <pc:sldMk cId="2603544089" sldId="307"/>
            <ac:spMk id="333" creationId="{57B05644-313F-41C5-AAB2-04809AE9FBC9}"/>
          </ac:spMkLst>
        </pc:spChg>
        <pc:spChg chg="mod">
          <ac:chgData name="Kashish Harisinghani" userId="ecb5eaa617aaf462" providerId="LiveId" clId="{A4C43C36-4D61-4B67-8846-8A9FFBEA36EB}" dt="2021-03-23T06:31:32.283" v="267"/>
          <ac:spMkLst>
            <pc:docMk/>
            <pc:sldMk cId="2603544089" sldId="307"/>
            <ac:spMk id="334" creationId="{2D44B24D-17EE-459D-B86C-52ACE0E67990}"/>
          </ac:spMkLst>
        </pc:spChg>
        <pc:spChg chg="mod">
          <ac:chgData name="Kashish Harisinghani" userId="ecb5eaa617aaf462" providerId="LiveId" clId="{A4C43C36-4D61-4B67-8846-8A9FFBEA36EB}" dt="2021-03-23T06:31:32.283" v="267"/>
          <ac:spMkLst>
            <pc:docMk/>
            <pc:sldMk cId="2603544089" sldId="307"/>
            <ac:spMk id="335" creationId="{0097B085-5BF9-4E0E-8CF6-16946CEC5551}"/>
          </ac:spMkLst>
        </pc:spChg>
        <pc:spChg chg="mod">
          <ac:chgData name="Kashish Harisinghani" userId="ecb5eaa617aaf462" providerId="LiveId" clId="{A4C43C36-4D61-4B67-8846-8A9FFBEA36EB}" dt="2021-03-23T06:31:32.283" v="267"/>
          <ac:spMkLst>
            <pc:docMk/>
            <pc:sldMk cId="2603544089" sldId="307"/>
            <ac:spMk id="336" creationId="{34954966-2776-4321-BEFF-6C0071799C10}"/>
          </ac:spMkLst>
        </pc:spChg>
        <pc:spChg chg="mod">
          <ac:chgData name="Kashish Harisinghani" userId="ecb5eaa617aaf462" providerId="LiveId" clId="{A4C43C36-4D61-4B67-8846-8A9FFBEA36EB}" dt="2021-03-23T06:31:32.283" v="267"/>
          <ac:spMkLst>
            <pc:docMk/>
            <pc:sldMk cId="2603544089" sldId="307"/>
            <ac:spMk id="337" creationId="{8227AFA0-D88D-4401-AD8E-D4E4D5FA198B}"/>
          </ac:spMkLst>
        </pc:spChg>
        <pc:spChg chg="mod">
          <ac:chgData name="Kashish Harisinghani" userId="ecb5eaa617aaf462" providerId="LiveId" clId="{A4C43C36-4D61-4B67-8846-8A9FFBEA36EB}" dt="2021-03-23T06:31:32.283" v="267"/>
          <ac:spMkLst>
            <pc:docMk/>
            <pc:sldMk cId="2603544089" sldId="307"/>
            <ac:spMk id="338" creationId="{25D9E70E-64C7-426D-9BA8-3DF576B60584}"/>
          </ac:spMkLst>
        </pc:spChg>
        <pc:spChg chg="mod">
          <ac:chgData name="Kashish Harisinghani" userId="ecb5eaa617aaf462" providerId="LiveId" clId="{A4C43C36-4D61-4B67-8846-8A9FFBEA36EB}" dt="2021-03-23T06:31:32.283" v="267"/>
          <ac:spMkLst>
            <pc:docMk/>
            <pc:sldMk cId="2603544089" sldId="307"/>
            <ac:spMk id="339" creationId="{D031207B-F3A6-4413-A0FB-F129FF89C5C7}"/>
          </ac:spMkLst>
        </pc:spChg>
        <pc:spChg chg="mod">
          <ac:chgData name="Kashish Harisinghani" userId="ecb5eaa617aaf462" providerId="LiveId" clId="{A4C43C36-4D61-4B67-8846-8A9FFBEA36EB}" dt="2021-03-23T06:31:32.283" v="267"/>
          <ac:spMkLst>
            <pc:docMk/>
            <pc:sldMk cId="2603544089" sldId="307"/>
            <ac:spMk id="340" creationId="{D90F7FDE-B9D1-47DF-A368-ABF680BA2DFA}"/>
          </ac:spMkLst>
        </pc:spChg>
        <pc:spChg chg="mod">
          <ac:chgData name="Kashish Harisinghani" userId="ecb5eaa617aaf462" providerId="LiveId" clId="{A4C43C36-4D61-4B67-8846-8A9FFBEA36EB}" dt="2021-03-23T06:31:32.283" v="267"/>
          <ac:spMkLst>
            <pc:docMk/>
            <pc:sldMk cId="2603544089" sldId="307"/>
            <ac:spMk id="341" creationId="{53F27DAE-01D7-41F4-8AEE-AE6E6826D80D}"/>
          </ac:spMkLst>
        </pc:spChg>
        <pc:spChg chg="mod">
          <ac:chgData name="Kashish Harisinghani" userId="ecb5eaa617aaf462" providerId="LiveId" clId="{A4C43C36-4D61-4B67-8846-8A9FFBEA36EB}" dt="2021-03-23T06:31:32.283" v="267"/>
          <ac:spMkLst>
            <pc:docMk/>
            <pc:sldMk cId="2603544089" sldId="307"/>
            <ac:spMk id="342" creationId="{D213A84D-2FF6-45E9-9D5B-FA7C0A6C2767}"/>
          </ac:spMkLst>
        </pc:spChg>
        <pc:spChg chg="mod">
          <ac:chgData name="Kashish Harisinghani" userId="ecb5eaa617aaf462" providerId="LiveId" clId="{A4C43C36-4D61-4B67-8846-8A9FFBEA36EB}" dt="2021-03-23T06:31:32.283" v="267"/>
          <ac:spMkLst>
            <pc:docMk/>
            <pc:sldMk cId="2603544089" sldId="307"/>
            <ac:spMk id="343" creationId="{4E6927DB-13D5-4490-AE20-25B709C7F233}"/>
          </ac:spMkLst>
        </pc:spChg>
        <pc:spChg chg="mod">
          <ac:chgData name="Kashish Harisinghani" userId="ecb5eaa617aaf462" providerId="LiveId" clId="{A4C43C36-4D61-4B67-8846-8A9FFBEA36EB}" dt="2021-03-23T06:31:32.283" v="267"/>
          <ac:spMkLst>
            <pc:docMk/>
            <pc:sldMk cId="2603544089" sldId="307"/>
            <ac:spMk id="344" creationId="{2C5925B4-445E-4972-919D-AFEEF55414FE}"/>
          </ac:spMkLst>
        </pc:spChg>
        <pc:spChg chg="mod">
          <ac:chgData name="Kashish Harisinghani" userId="ecb5eaa617aaf462" providerId="LiveId" clId="{A4C43C36-4D61-4B67-8846-8A9FFBEA36EB}" dt="2021-03-23T06:31:32.283" v="267"/>
          <ac:spMkLst>
            <pc:docMk/>
            <pc:sldMk cId="2603544089" sldId="307"/>
            <ac:spMk id="345" creationId="{88AFB193-BF71-4110-991C-765B03CBF3D6}"/>
          </ac:spMkLst>
        </pc:spChg>
        <pc:spChg chg="mod">
          <ac:chgData name="Kashish Harisinghani" userId="ecb5eaa617aaf462" providerId="LiveId" clId="{A4C43C36-4D61-4B67-8846-8A9FFBEA36EB}" dt="2021-03-23T06:31:32.283" v="267"/>
          <ac:spMkLst>
            <pc:docMk/>
            <pc:sldMk cId="2603544089" sldId="307"/>
            <ac:spMk id="346" creationId="{C6FCEFB6-EFD1-43D3-8E64-1F028C6E4380}"/>
          </ac:spMkLst>
        </pc:spChg>
        <pc:spChg chg="mod">
          <ac:chgData name="Kashish Harisinghani" userId="ecb5eaa617aaf462" providerId="LiveId" clId="{A4C43C36-4D61-4B67-8846-8A9FFBEA36EB}" dt="2021-03-23T06:31:32.283" v="267"/>
          <ac:spMkLst>
            <pc:docMk/>
            <pc:sldMk cId="2603544089" sldId="307"/>
            <ac:spMk id="347" creationId="{10A9CF06-94A2-4695-B7F0-8BD0599B692C}"/>
          </ac:spMkLst>
        </pc:spChg>
        <pc:spChg chg="mod">
          <ac:chgData name="Kashish Harisinghani" userId="ecb5eaa617aaf462" providerId="LiveId" clId="{A4C43C36-4D61-4B67-8846-8A9FFBEA36EB}" dt="2021-03-23T06:31:32.283" v="267"/>
          <ac:spMkLst>
            <pc:docMk/>
            <pc:sldMk cId="2603544089" sldId="307"/>
            <ac:spMk id="348" creationId="{4A106748-BAC0-436D-981C-0C5D37C423E2}"/>
          </ac:spMkLst>
        </pc:spChg>
        <pc:spChg chg="mod">
          <ac:chgData name="Kashish Harisinghani" userId="ecb5eaa617aaf462" providerId="LiveId" clId="{A4C43C36-4D61-4B67-8846-8A9FFBEA36EB}" dt="2021-03-23T06:31:32.283" v="267"/>
          <ac:spMkLst>
            <pc:docMk/>
            <pc:sldMk cId="2603544089" sldId="307"/>
            <ac:spMk id="349" creationId="{4C72BBC4-BEF4-410C-ABCC-362C91E362B5}"/>
          </ac:spMkLst>
        </pc:spChg>
        <pc:spChg chg="mod">
          <ac:chgData name="Kashish Harisinghani" userId="ecb5eaa617aaf462" providerId="LiveId" clId="{A4C43C36-4D61-4B67-8846-8A9FFBEA36EB}" dt="2021-03-23T06:31:32.283" v="267"/>
          <ac:spMkLst>
            <pc:docMk/>
            <pc:sldMk cId="2603544089" sldId="307"/>
            <ac:spMk id="350" creationId="{D77F797F-DD55-45B0-871F-F08EA7213DD7}"/>
          </ac:spMkLst>
        </pc:spChg>
        <pc:spChg chg="mod">
          <ac:chgData name="Kashish Harisinghani" userId="ecb5eaa617aaf462" providerId="LiveId" clId="{A4C43C36-4D61-4B67-8846-8A9FFBEA36EB}" dt="2021-03-23T06:31:32.283" v="267"/>
          <ac:spMkLst>
            <pc:docMk/>
            <pc:sldMk cId="2603544089" sldId="307"/>
            <ac:spMk id="351" creationId="{5CF11371-2789-4FC3-8FD9-753C52AABF4F}"/>
          </ac:spMkLst>
        </pc:spChg>
        <pc:spChg chg="mod">
          <ac:chgData name="Kashish Harisinghani" userId="ecb5eaa617aaf462" providerId="LiveId" clId="{A4C43C36-4D61-4B67-8846-8A9FFBEA36EB}" dt="2021-03-23T06:31:32.283" v="267"/>
          <ac:spMkLst>
            <pc:docMk/>
            <pc:sldMk cId="2603544089" sldId="307"/>
            <ac:spMk id="352" creationId="{8E1F4F43-5EAD-45E3-B0E4-C9BB36A4A37C}"/>
          </ac:spMkLst>
        </pc:spChg>
        <pc:spChg chg="mod">
          <ac:chgData name="Kashish Harisinghani" userId="ecb5eaa617aaf462" providerId="LiveId" clId="{A4C43C36-4D61-4B67-8846-8A9FFBEA36EB}" dt="2021-03-23T06:31:32.283" v="267"/>
          <ac:spMkLst>
            <pc:docMk/>
            <pc:sldMk cId="2603544089" sldId="307"/>
            <ac:spMk id="353" creationId="{A9C3D75B-7850-4F01-8EEC-40C3FDA64269}"/>
          </ac:spMkLst>
        </pc:spChg>
        <pc:spChg chg="mod">
          <ac:chgData name="Kashish Harisinghani" userId="ecb5eaa617aaf462" providerId="LiveId" clId="{A4C43C36-4D61-4B67-8846-8A9FFBEA36EB}" dt="2021-03-23T06:31:32.283" v="267"/>
          <ac:spMkLst>
            <pc:docMk/>
            <pc:sldMk cId="2603544089" sldId="307"/>
            <ac:spMk id="354" creationId="{6A4A8E3F-24BE-4AC6-A3B2-DDEC3E19BBB8}"/>
          </ac:spMkLst>
        </pc:spChg>
        <pc:spChg chg="mod">
          <ac:chgData name="Kashish Harisinghani" userId="ecb5eaa617aaf462" providerId="LiveId" clId="{A4C43C36-4D61-4B67-8846-8A9FFBEA36EB}" dt="2021-03-23T06:31:32.283" v="267"/>
          <ac:spMkLst>
            <pc:docMk/>
            <pc:sldMk cId="2603544089" sldId="307"/>
            <ac:spMk id="355" creationId="{BA388C4C-C27A-4FCC-8514-876DDB68DCBF}"/>
          </ac:spMkLst>
        </pc:spChg>
        <pc:spChg chg="mod">
          <ac:chgData name="Kashish Harisinghani" userId="ecb5eaa617aaf462" providerId="LiveId" clId="{A4C43C36-4D61-4B67-8846-8A9FFBEA36EB}" dt="2021-03-23T06:31:32.283" v="267"/>
          <ac:spMkLst>
            <pc:docMk/>
            <pc:sldMk cId="2603544089" sldId="307"/>
            <ac:spMk id="356" creationId="{4F0E086E-0224-4343-85A0-C700D9188369}"/>
          </ac:spMkLst>
        </pc:spChg>
        <pc:spChg chg="mod">
          <ac:chgData name="Kashish Harisinghani" userId="ecb5eaa617aaf462" providerId="LiveId" clId="{A4C43C36-4D61-4B67-8846-8A9FFBEA36EB}" dt="2021-03-23T06:31:32.283" v="267"/>
          <ac:spMkLst>
            <pc:docMk/>
            <pc:sldMk cId="2603544089" sldId="307"/>
            <ac:spMk id="357" creationId="{3CDB3BF4-3617-47F1-AAD7-4D225C8D150A}"/>
          </ac:spMkLst>
        </pc:spChg>
        <pc:spChg chg="mod">
          <ac:chgData name="Kashish Harisinghani" userId="ecb5eaa617aaf462" providerId="LiveId" clId="{A4C43C36-4D61-4B67-8846-8A9FFBEA36EB}" dt="2021-03-23T06:31:32.283" v="267"/>
          <ac:spMkLst>
            <pc:docMk/>
            <pc:sldMk cId="2603544089" sldId="307"/>
            <ac:spMk id="358" creationId="{6DAEBC5C-86B1-4744-A910-C10A56475D40}"/>
          </ac:spMkLst>
        </pc:spChg>
        <pc:spChg chg="mod">
          <ac:chgData name="Kashish Harisinghani" userId="ecb5eaa617aaf462" providerId="LiveId" clId="{A4C43C36-4D61-4B67-8846-8A9FFBEA36EB}" dt="2021-03-23T06:31:32.283" v="267"/>
          <ac:spMkLst>
            <pc:docMk/>
            <pc:sldMk cId="2603544089" sldId="307"/>
            <ac:spMk id="359" creationId="{B554D18F-1D7C-444F-BF21-49B958023868}"/>
          </ac:spMkLst>
        </pc:spChg>
        <pc:spChg chg="mod">
          <ac:chgData name="Kashish Harisinghani" userId="ecb5eaa617aaf462" providerId="LiveId" clId="{A4C43C36-4D61-4B67-8846-8A9FFBEA36EB}" dt="2021-03-23T06:31:32.283" v="267"/>
          <ac:spMkLst>
            <pc:docMk/>
            <pc:sldMk cId="2603544089" sldId="307"/>
            <ac:spMk id="360" creationId="{F68DB79F-8A83-467B-9316-026A0FA4DB4E}"/>
          </ac:spMkLst>
        </pc:spChg>
        <pc:spChg chg="mod">
          <ac:chgData name="Kashish Harisinghani" userId="ecb5eaa617aaf462" providerId="LiveId" clId="{A4C43C36-4D61-4B67-8846-8A9FFBEA36EB}" dt="2021-03-23T06:31:32.283" v="267"/>
          <ac:spMkLst>
            <pc:docMk/>
            <pc:sldMk cId="2603544089" sldId="307"/>
            <ac:spMk id="361" creationId="{BF4EBAB4-AB0F-4CE2-956A-38C7F2851AF8}"/>
          </ac:spMkLst>
        </pc:spChg>
        <pc:spChg chg="mod">
          <ac:chgData name="Kashish Harisinghani" userId="ecb5eaa617aaf462" providerId="LiveId" clId="{A4C43C36-4D61-4B67-8846-8A9FFBEA36EB}" dt="2021-03-23T06:31:32.283" v="267"/>
          <ac:spMkLst>
            <pc:docMk/>
            <pc:sldMk cId="2603544089" sldId="307"/>
            <ac:spMk id="362" creationId="{88EAFB6D-A035-4E30-8406-9F07D4171B9A}"/>
          </ac:spMkLst>
        </pc:spChg>
        <pc:spChg chg="mod">
          <ac:chgData name="Kashish Harisinghani" userId="ecb5eaa617aaf462" providerId="LiveId" clId="{A4C43C36-4D61-4B67-8846-8A9FFBEA36EB}" dt="2021-03-23T06:31:32.283" v="267"/>
          <ac:spMkLst>
            <pc:docMk/>
            <pc:sldMk cId="2603544089" sldId="307"/>
            <ac:spMk id="363" creationId="{DBBF19C0-0B6E-4943-B1D5-AF5040504935}"/>
          </ac:spMkLst>
        </pc:spChg>
        <pc:spChg chg="mod">
          <ac:chgData name="Kashish Harisinghani" userId="ecb5eaa617aaf462" providerId="LiveId" clId="{A4C43C36-4D61-4B67-8846-8A9FFBEA36EB}" dt="2021-03-23T06:31:32.283" v="267"/>
          <ac:spMkLst>
            <pc:docMk/>
            <pc:sldMk cId="2603544089" sldId="307"/>
            <ac:spMk id="364" creationId="{B796F09C-7850-4FCC-B340-243876A25E43}"/>
          </ac:spMkLst>
        </pc:spChg>
        <pc:spChg chg="mod">
          <ac:chgData name="Kashish Harisinghani" userId="ecb5eaa617aaf462" providerId="LiveId" clId="{A4C43C36-4D61-4B67-8846-8A9FFBEA36EB}" dt="2021-03-23T06:31:32.283" v="267"/>
          <ac:spMkLst>
            <pc:docMk/>
            <pc:sldMk cId="2603544089" sldId="307"/>
            <ac:spMk id="365" creationId="{C8E3C7DD-2EC5-4A71-ABA7-AE063D704A46}"/>
          </ac:spMkLst>
        </pc:spChg>
        <pc:spChg chg="mod">
          <ac:chgData name="Kashish Harisinghani" userId="ecb5eaa617aaf462" providerId="LiveId" clId="{A4C43C36-4D61-4B67-8846-8A9FFBEA36EB}" dt="2021-03-23T06:31:32.283" v="267"/>
          <ac:spMkLst>
            <pc:docMk/>
            <pc:sldMk cId="2603544089" sldId="307"/>
            <ac:spMk id="366" creationId="{13A4179A-C563-4176-ACC9-5F41F226280F}"/>
          </ac:spMkLst>
        </pc:spChg>
        <pc:spChg chg="mod">
          <ac:chgData name="Kashish Harisinghani" userId="ecb5eaa617aaf462" providerId="LiveId" clId="{A4C43C36-4D61-4B67-8846-8A9FFBEA36EB}" dt="2021-03-23T06:31:32.283" v="267"/>
          <ac:spMkLst>
            <pc:docMk/>
            <pc:sldMk cId="2603544089" sldId="307"/>
            <ac:spMk id="367" creationId="{598E2510-989E-4EC8-BE17-EA6082F518CD}"/>
          </ac:spMkLst>
        </pc:spChg>
        <pc:spChg chg="mod">
          <ac:chgData name="Kashish Harisinghani" userId="ecb5eaa617aaf462" providerId="LiveId" clId="{A4C43C36-4D61-4B67-8846-8A9FFBEA36EB}" dt="2021-03-23T06:31:32.283" v="267"/>
          <ac:spMkLst>
            <pc:docMk/>
            <pc:sldMk cId="2603544089" sldId="307"/>
            <ac:spMk id="368" creationId="{790AB472-77DD-456C-B49B-2FC22480780A}"/>
          </ac:spMkLst>
        </pc:spChg>
        <pc:spChg chg="mod">
          <ac:chgData name="Kashish Harisinghani" userId="ecb5eaa617aaf462" providerId="LiveId" clId="{A4C43C36-4D61-4B67-8846-8A9FFBEA36EB}" dt="2021-03-23T06:31:32.283" v="267"/>
          <ac:spMkLst>
            <pc:docMk/>
            <pc:sldMk cId="2603544089" sldId="307"/>
            <ac:spMk id="369" creationId="{FD5CD98A-69B3-4DF8-B966-E7B921699C86}"/>
          </ac:spMkLst>
        </pc:spChg>
        <pc:spChg chg="mod">
          <ac:chgData name="Kashish Harisinghani" userId="ecb5eaa617aaf462" providerId="LiveId" clId="{A4C43C36-4D61-4B67-8846-8A9FFBEA36EB}" dt="2021-03-23T06:31:32.283" v="267"/>
          <ac:spMkLst>
            <pc:docMk/>
            <pc:sldMk cId="2603544089" sldId="307"/>
            <ac:spMk id="370" creationId="{3F877121-2E69-4FCC-B702-A8989BC51230}"/>
          </ac:spMkLst>
        </pc:spChg>
        <pc:spChg chg="mod">
          <ac:chgData name="Kashish Harisinghani" userId="ecb5eaa617aaf462" providerId="LiveId" clId="{A4C43C36-4D61-4B67-8846-8A9FFBEA36EB}" dt="2021-03-23T06:31:32.283" v="267"/>
          <ac:spMkLst>
            <pc:docMk/>
            <pc:sldMk cId="2603544089" sldId="307"/>
            <ac:spMk id="371" creationId="{B403168C-1AB2-41B2-A8DB-C5AC9094C172}"/>
          </ac:spMkLst>
        </pc:spChg>
        <pc:spChg chg="mod">
          <ac:chgData name="Kashish Harisinghani" userId="ecb5eaa617aaf462" providerId="LiveId" clId="{A4C43C36-4D61-4B67-8846-8A9FFBEA36EB}" dt="2021-03-23T06:31:32.283" v="267"/>
          <ac:spMkLst>
            <pc:docMk/>
            <pc:sldMk cId="2603544089" sldId="307"/>
            <ac:spMk id="372" creationId="{0B8CF129-11C5-4E53-96D4-9F339364D282}"/>
          </ac:spMkLst>
        </pc:spChg>
        <pc:spChg chg="mod">
          <ac:chgData name="Kashish Harisinghani" userId="ecb5eaa617aaf462" providerId="LiveId" clId="{A4C43C36-4D61-4B67-8846-8A9FFBEA36EB}" dt="2021-03-23T06:31:32.283" v="267"/>
          <ac:spMkLst>
            <pc:docMk/>
            <pc:sldMk cId="2603544089" sldId="307"/>
            <ac:spMk id="373" creationId="{600C7E69-747D-4A0F-B5F6-FA299075EF89}"/>
          </ac:spMkLst>
        </pc:spChg>
        <pc:spChg chg="mod">
          <ac:chgData name="Kashish Harisinghani" userId="ecb5eaa617aaf462" providerId="LiveId" clId="{A4C43C36-4D61-4B67-8846-8A9FFBEA36EB}" dt="2021-03-23T06:31:32.283" v="267"/>
          <ac:spMkLst>
            <pc:docMk/>
            <pc:sldMk cId="2603544089" sldId="307"/>
            <ac:spMk id="374" creationId="{9C1BA58A-5D3F-4449-84AD-812B33505230}"/>
          </ac:spMkLst>
        </pc:spChg>
        <pc:spChg chg="mod">
          <ac:chgData name="Kashish Harisinghani" userId="ecb5eaa617aaf462" providerId="LiveId" clId="{A4C43C36-4D61-4B67-8846-8A9FFBEA36EB}" dt="2021-03-23T06:31:32.283" v="267"/>
          <ac:spMkLst>
            <pc:docMk/>
            <pc:sldMk cId="2603544089" sldId="307"/>
            <ac:spMk id="375" creationId="{47453EA9-6BA1-4309-B9F1-8B0233B4A2F0}"/>
          </ac:spMkLst>
        </pc:spChg>
        <pc:spChg chg="mod">
          <ac:chgData name="Kashish Harisinghani" userId="ecb5eaa617aaf462" providerId="LiveId" clId="{A4C43C36-4D61-4B67-8846-8A9FFBEA36EB}" dt="2021-03-23T06:31:32.283" v="267"/>
          <ac:spMkLst>
            <pc:docMk/>
            <pc:sldMk cId="2603544089" sldId="307"/>
            <ac:spMk id="376" creationId="{0A352151-FAF9-44C0-97DA-517EC1AB5827}"/>
          </ac:spMkLst>
        </pc:spChg>
        <pc:spChg chg="mod">
          <ac:chgData name="Kashish Harisinghani" userId="ecb5eaa617aaf462" providerId="LiveId" clId="{A4C43C36-4D61-4B67-8846-8A9FFBEA36EB}" dt="2021-03-23T06:31:32.283" v="267"/>
          <ac:spMkLst>
            <pc:docMk/>
            <pc:sldMk cId="2603544089" sldId="307"/>
            <ac:spMk id="377" creationId="{9CC4E9B3-4FC9-47D6-A2FB-6E1CA3C98B3B}"/>
          </ac:spMkLst>
        </pc:spChg>
        <pc:spChg chg="mod">
          <ac:chgData name="Kashish Harisinghani" userId="ecb5eaa617aaf462" providerId="LiveId" clId="{A4C43C36-4D61-4B67-8846-8A9FFBEA36EB}" dt="2021-03-23T06:31:32.283" v="267"/>
          <ac:spMkLst>
            <pc:docMk/>
            <pc:sldMk cId="2603544089" sldId="307"/>
            <ac:spMk id="378" creationId="{6EFD85EA-8F3A-4E2D-85D9-574D81208759}"/>
          </ac:spMkLst>
        </pc:spChg>
        <pc:spChg chg="mod">
          <ac:chgData name="Kashish Harisinghani" userId="ecb5eaa617aaf462" providerId="LiveId" clId="{A4C43C36-4D61-4B67-8846-8A9FFBEA36EB}" dt="2021-03-23T06:31:32.283" v="267"/>
          <ac:spMkLst>
            <pc:docMk/>
            <pc:sldMk cId="2603544089" sldId="307"/>
            <ac:spMk id="379" creationId="{CD28F275-194E-496B-906A-D7AD03E665E7}"/>
          </ac:spMkLst>
        </pc:spChg>
        <pc:spChg chg="del mod">
          <ac:chgData name="Kashish Harisinghani" userId="ecb5eaa617aaf462" providerId="LiveId" clId="{A4C43C36-4D61-4B67-8846-8A9FFBEA36EB}" dt="2021-03-23T06:33:13.610" v="283" actId="478"/>
          <ac:spMkLst>
            <pc:docMk/>
            <pc:sldMk cId="2603544089" sldId="307"/>
            <ac:spMk id="380" creationId="{8F071684-D0D4-4886-9364-AC6B912956B8}"/>
          </ac:spMkLst>
        </pc:spChg>
        <pc:spChg chg="del mod">
          <ac:chgData name="Kashish Harisinghani" userId="ecb5eaa617aaf462" providerId="LiveId" clId="{A4C43C36-4D61-4B67-8846-8A9FFBEA36EB}" dt="2021-03-23T06:33:06.736" v="281" actId="478"/>
          <ac:spMkLst>
            <pc:docMk/>
            <pc:sldMk cId="2603544089" sldId="307"/>
            <ac:spMk id="381" creationId="{A700EFF1-8B64-40F7-A573-CF038A3F2306}"/>
          </ac:spMkLst>
        </pc:spChg>
        <pc:spChg chg="mod">
          <ac:chgData name="Kashish Harisinghani" userId="ecb5eaa617aaf462" providerId="LiveId" clId="{A4C43C36-4D61-4B67-8846-8A9FFBEA36EB}" dt="2021-03-23T06:31:32.283" v="267"/>
          <ac:spMkLst>
            <pc:docMk/>
            <pc:sldMk cId="2603544089" sldId="307"/>
            <ac:spMk id="382" creationId="{A6531D3F-50DC-47E3-A89B-A9410A0D7C0E}"/>
          </ac:spMkLst>
        </pc:spChg>
        <pc:spChg chg="mod">
          <ac:chgData name="Kashish Harisinghani" userId="ecb5eaa617aaf462" providerId="LiveId" clId="{A4C43C36-4D61-4B67-8846-8A9FFBEA36EB}" dt="2021-03-23T06:31:32.283" v="267"/>
          <ac:spMkLst>
            <pc:docMk/>
            <pc:sldMk cId="2603544089" sldId="307"/>
            <ac:spMk id="383" creationId="{C2FC8120-2D06-421A-8351-F50C3415ECF6}"/>
          </ac:spMkLst>
        </pc:spChg>
        <pc:spChg chg="mod">
          <ac:chgData name="Kashish Harisinghani" userId="ecb5eaa617aaf462" providerId="LiveId" clId="{A4C43C36-4D61-4B67-8846-8A9FFBEA36EB}" dt="2021-03-23T06:31:32.283" v="267"/>
          <ac:spMkLst>
            <pc:docMk/>
            <pc:sldMk cId="2603544089" sldId="307"/>
            <ac:spMk id="384" creationId="{F7ED5CB7-A8CA-4DFD-B3C5-446010628EF9}"/>
          </ac:spMkLst>
        </pc:spChg>
        <pc:spChg chg="mod">
          <ac:chgData name="Kashish Harisinghani" userId="ecb5eaa617aaf462" providerId="LiveId" clId="{A4C43C36-4D61-4B67-8846-8A9FFBEA36EB}" dt="2021-03-23T06:31:32.283" v="267"/>
          <ac:spMkLst>
            <pc:docMk/>
            <pc:sldMk cId="2603544089" sldId="307"/>
            <ac:spMk id="385" creationId="{5B56F958-6CBA-416D-BA22-21BF6F1A194D}"/>
          </ac:spMkLst>
        </pc:spChg>
        <pc:spChg chg="mod">
          <ac:chgData name="Kashish Harisinghani" userId="ecb5eaa617aaf462" providerId="LiveId" clId="{A4C43C36-4D61-4B67-8846-8A9FFBEA36EB}" dt="2021-03-23T06:31:32.283" v="267"/>
          <ac:spMkLst>
            <pc:docMk/>
            <pc:sldMk cId="2603544089" sldId="307"/>
            <ac:spMk id="386" creationId="{B99F9FEB-9C71-47C3-B94F-8E696C94ACC2}"/>
          </ac:spMkLst>
        </pc:spChg>
        <pc:spChg chg="mod">
          <ac:chgData name="Kashish Harisinghani" userId="ecb5eaa617aaf462" providerId="LiveId" clId="{A4C43C36-4D61-4B67-8846-8A9FFBEA36EB}" dt="2021-03-23T06:31:32.283" v="267"/>
          <ac:spMkLst>
            <pc:docMk/>
            <pc:sldMk cId="2603544089" sldId="307"/>
            <ac:spMk id="387" creationId="{9E55FFDC-00DE-4290-A738-D53CCE1E39AB}"/>
          </ac:spMkLst>
        </pc:spChg>
        <pc:spChg chg="mod">
          <ac:chgData name="Kashish Harisinghani" userId="ecb5eaa617aaf462" providerId="LiveId" clId="{A4C43C36-4D61-4B67-8846-8A9FFBEA36EB}" dt="2021-03-23T06:31:32.283" v="267"/>
          <ac:spMkLst>
            <pc:docMk/>
            <pc:sldMk cId="2603544089" sldId="307"/>
            <ac:spMk id="388" creationId="{E3C3BDAB-FB32-4BCD-8BD6-C42EED6F9383}"/>
          </ac:spMkLst>
        </pc:spChg>
        <pc:spChg chg="mod">
          <ac:chgData name="Kashish Harisinghani" userId="ecb5eaa617aaf462" providerId="LiveId" clId="{A4C43C36-4D61-4B67-8846-8A9FFBEA36EB}" dt="2021-03-23T06:31:32.283" v="267"/>
          <ac:spMkLst>
            <pc:docMk/>
            <pc:sldMk cId="2603544089" sldId="307"/>
            <ac:spMk id="389" creationId="{76306DE9-83C6-4459-B970-9DA7A87FDB69}"/>
          </ac:spMkLst>
        </pc:spChg>
        <pc:spChg chg="mod">
          <ac:chgData name="Kashish Harisinghani" userId="ecb5eaa617aaf462" providerId="LiveId" clId="{A4C43C36-4D61-4B67-8846-8A9FFBEA36EB}" dt="2021-03-23T06:31:32.283" v="267"/>
          <ac:spMkLst>
            <pc:docMk/>
            <pc:sldMk cId="2603544089" sldId="307"/>
            <ac:spMk id="390" creationId="{FF3C55F5-ED7E-41B3-BE53-57D6613BE4DB}"/>
          </ac:spMkLst>
        </pc:spChg>
        <pc:spChg chg="mod">
          <ac:chgData name="Kashish Harisinghani" userId="ecb5eaa617aaf462" providerId="LiveId" clId="{A4C43C36-4D61-4B67-8846-8A9FFBEA36EB}" dt="2021-03-23T06:31:32.283" v="267"/>
          <ac:spMkLst>
            <pc:docMk/>
            <pc:sldMk cId="2603544089" sldId="307"/>
            <ac:spMk id="391" creationId="{2A3DB025-29E4-485A-B485-9BD10E441AE4}"/>
          </ac:spMkLst>
        </pc:spChg>
        <pc:spChg chg="mod">
          <ac:chgData name="Kashish Harisinghani" userId="ecb5eaa617aaf462" providerId="LiveId" clId="{A4C43C36-4D61-4B67-8846-8A9FFBEA36EB}" dt="2021-03-23T06:31:32.283" v="267"/>
          <ac:spMkLst>
            <pc:docMk/>
            <pc:sldMk cId="2603544089" sldId="307"/>
            <ac:spMk id="392" creationId="{9407FAB9-4F0D-4B59-B667-8BD346A29234}"/>
          </ac:spMkLst>
        </pc:spChg>
        <pc:spChg chg="mod">
          <ac:chgData name="Kashish Harisinghani" userId="ecb5eaa617aaf462" providerId="LiveId" clId="{A4C43C36-4D61-4B67-8846-8A9FFBEA36EB}" dt="2021-03-23T06:31:32.283" v="267"/>
          <ac:spMkLst>
            <pc:docMk/>
            <pc:sldMk cId="2603544089" sldId="307"/>
            <ac:spMk id="393" creationId="{6CF6891E-888C-4F26-B6F1-C463B4989593}"/>
          </ac:spMkLst>
        </pc:spChg>
        <pc:spChg chg="mod">
          <ac:chgData name="Kashish Harisinghani" userId="ecb5eaa617aaf462" providerId="LiveId" clId="{A4C43C36-4D61-4B67-8846-8A9FFBEA36EB}" dt="2021-03-23T06:31:32.283" v="267"/>
          <ac:spMkLst>
            <pc:docMk/>
            <pc:sldMk cId="2603544089" sldId="307"/>
            <ac:spMk id="394" creationId="{91DA1E9E-7FE8-41F9-A0A8-C175FEA71617}"/>
          </ac:spMkLst>
        </pc:spChg>
        <pc:spChg chg="del mod">
          <ac:chgData name="Kashish Harisinghani" userId="ecb5eaa617aaf462" providerId="LiveId" clId="{A4C43C36-4D61-4B67-8846-8A9FFBEA36EB}" dt="2021-03-23T06:32:57.089" v="280" actId="478"/>
          <ac:spMkLst>
            <pc:docMk/>
            <pc:sldMk cId="2603544089" sldId="307"/>
            <ac:spMk id="395" creationId="{BDC4FDB7-32BB-438F-B5D2-2B76433A3784}"/>
          </ac:spMkLst>
        </pc:spChg>
        <pc:spChg chg="del mod">
          <ac:chgData name="Kashish Harisinghani" userId="ecb5eaa617aaf462" providerId="LiveId" clId="{A4C43C36-4D61-4B67-8846-8A9FFBEA36EB}" dt="2021-03-23T06:32:36.402" v="276" actId="478"/>
          <ac:spMkLst>
            <pc:docMk/>
            <pc:sldMk cId="2603544089" sldId="307"/>
            <ac:spMk id="396" creationId="{7CFBB811-2D89-405F-9C76-428027EE7447}"/>
          </ac:spMkLst>
        </pc:spChg>
        <pc:spChg chg="del mod">
          <ac:chgData name="Kashish Harisinghani" userId="ecb5eaa617aaf462" providerId="LiveId" clId="{A4C43C36-4D61-4B67-8846-8A9FFBEA36EB}" dt="2021-03-23T06:32:49.054" v="278" actId="478"/>
          <ac:spMkLst>
            <pc:docMk/>
            <pc:sldMk cId="2603544089" sldId="307"/>
            <ac:spMk id="397" creationId="{1782CE2B-8978-4677-867E-132DF665CCC1}"/>
          </ac:spMkLst>
        </pc:spChg>
        <pc:spChg chg="mod">
          <ac:chgData name="Kashish Harisinghani" userId="ecb5eaa617aaf462" providerId="LiveId" clId="{A4C43C36-4D61-4B67-8846-8A9FFBEA36EB}" dt="2021-03-23T06:31:32.283" v="267"/>
          <ac:spMkLst>
            <pc:docMk/>
            <pc:sldMk cId="2603544089" sldId="307"/>
            <ac:spMk id="398" creationId="{A5B44605-4F5B-4104-9BCC-CB4AD2C36261}"/>
          </ac:spMkLst>
        </pc:spChg>
        <pc:spChg chg="mod">
          <ac:chgData name="Kashish Harisinghani" userId="ecb5eaa617aaf462" providerId="LiveId" clId="{A4C43C36-4D61-4B67-8846-8A9FFBEA36EB}" dt="2021-03-23T06:31:32.283" v="267"/>
          <ac:spMkLst>
            <pc:docMk/>
            <pc:sldMk cId="2603544089" sldId="307"/>
            <ac:spMk id="399" creationId="{6A0EE9A2-528F-4486-BE17-24634C6076DC}"/>
          </ac:spMkLst>
        </pc:spChg>
        <pc:spChg chg="mod">
          <ac:chgData name="Kashish Harisinghani" userId="ecb5eaa617aaf462" providerId="LiveId" clId="{A4C43C36-4D61-4B67-8846-8A9FFBEA36EB}" dt="2021-03-23T06:38:10.564" v="303" actId="207"/>
          <ac:spMkLst>
            <pc:docMk/>
            <pc:sldMk cId="2603544089" sldId="307"/>
            <ac:spMk id="3012" creationId="{00000000-0000-0000-0000-000000000000}"/>
          </ac:spMkLst>
        </pc:spChg>
        <pc:spChg chg="mod">
          <ac:chgData name="Kashish Harisinghani" userId="ecb5eaa617aaf462" providerId="LiveId" clId="{A4C43C36-4D61-4B67-8846-8A9FFBEA36EB}" dt="2021-03-23T06:37:21.487" v="296" actId="1076"/>
          <ac:spMkLst>
            <pc:docMk/>
            <pc:sldMk cId="2603544089" sldId="307"/>
            <ac:spMk id="3153" creationId="{00000000-0000-0000-0000-000000000000}"/>
          </ac:spMkLst>
        </pc:spChg>
        <pc:grpChg chg="del">
          <ac:chgData name="Kashish Harisinghani" userId="ecb5eaa617aaf462" providerId="LiveId" clId="{A4C43C36-4D61-4B67-8846-8A9FFBEA36EB}" dt="2021-03-23T06:31:14.595" v="266" actId="478"/>
          <ac:grpSpMkLst>
            <pc:docMk/>
            <pc:sldMk cId="2603544089" sldId="307"/>
            <ac:grpSpMk id="7" creationId="{D5D05A36-D92F-49A0-B1DC-3C935AE60A87}"/>
          </ac:grpSpMkLst>
        </pc:grpChg>
        <pc:grpChg chg="add del mod">
          <ac:chgData name="Kashish Harisinghani" userId="ecb5eaa617aaf462" providerId="LiveId" clId="{A4C43C36-4D61-4B67-8846-8A9FFBEA36EB}" dt="2021-03-23T06:33:35.987" v="284" actId="478"/>
          <ac:grpSpMkLst>
            <pc:docMk/>
            <pc:sldMk cId="2603544089" sldId="307"/>
            <ac:grpSpMk id="196" creationId="{68828DF6-C4A9-489C-9BAB-C732B3A9E09E}"/>
          </ac:grpSpMkLst>
        </pc:grpChg>
        <pc:picChg chg="add del mod">
          <ac:chgData name="Kashish Harisinghani" userId="ecb5eaa617aaf462" providerId="LiveId" clId="{A4C43C36-4D61-4B67-8846-8A9FFBEA36EB}" dt="2021-03-23T06:35:01.318" v="289" actId="478"/>
          <ac:picMkLst>
            <pc:docMk/>
            <pc:sldMk cId="2603544089" sldId="307"/>
            <ac:picMk id="2050" creationId="{AACB323E-C228-4EB1-95F7-82502B090F67}"/>
          </ac:picMkLst>
        </pc:picChg>
        <pc:picChg chg="add mod">
          <ac:chgData name="Kashish Harisinghani" userId="ecb5eaa617aaf462" providerId="LiveId" clId="{A4C43C36-4D61-4B67-8846-8A9FFBEA36EB}" dt="2021-03-23T06:35:33.739" v="293" actId="1076"/>
          <ac:picMkLst>
            <pc:docMk/>
            <pc:sldMk cId="2603544089" sldId="307"/>
            <ac:picMk id="2052" creationId="{DAFFD0EC-E763-45D8-B475-73FD51662968}"/>
          </ac:picMkLst>
        </pc:picChg>
      </pc:sldChg>
      <pc:sldChg chg="addSp delSp modSp add mod">
        <pc:chgData name="Kashish Harisinghani" userId="ecb5eaa617aaf462" providerId="LiveId" clId="{A4C43C36-4D61-4B67-8846-8A9FFBEA36EB}" dt="2021-03-23T06:44:51.412" v="332" actId="732"/>
        <pc:sldMkLst>
          <pc:docMk/>
          <pc:sldMk cId="4216547477" sldId="308"/>
        </pc:sldMkLst>
        <pc:picChg chg="del">
          <ac:chgData name="Kashish Harisinghani" userId="ecb5eaa617aaf462" providerId="LiveId" clId="{A4C43C36-4D61-4B67-8846-8A9FFBEA36EB}" dt="2021-03-23T06:43:38.583" v="325" actId="478"/>
          <ac:picMkLst>
            <pc:docMk/>
            <pc:sldMk cId="4216547477" sldId="308"/>
            <ac:picMk id="3" creationId="{BEC024BF-953F-4D7D-9031-178C7C032AAE}"/>
          </ac:picMkLst>
        </pc:picChg>
        <pc:picChg chg="add mod modCrop">
          <ac:chgData name="Kashish Harisinghani" userId="ecb5eaa617aaf462" providerId="LiveId" clId="{A4C43C36-4D61-4B67-8846-8A9FFBEA36EB}" dt="2021-03-23T06:44:51.412" v="332" actId="732"/>
          <ac:picMkLst>
            <pc:docMk/>
            <pc:sldMk cId="4216547477" sldId="308"/>
            <ac:picMk id="4" creationId="{5C6C5ABD-9167-46A8-9687-0D78F791193D}"/>
          </ac:picMkLst>
        </pc:picChg>
      </pc:sldChg>
      <pc:sldChg chg="addSp delSp modSp add mod ord">
        <pc:chgData name="Kashish Harisinghani" userId="ecb5eaa617aaf462" providerId="LiveId" clId="{A4C43C36-4D61-4B67-8846-8A9FFBEA36EB}" dt="2021-03-23T06:50:39.166" v="361" actId="1076"/>
        <pc:sldMkLst>
          <pc:docMk/>
          <pc:sldMk cId="2114487245" sldId="309"/>
        </pc:sldMkLst>
        <pc:spChg chg="add del mod">
          <ac:chgData name="Kashish Harisinghani" userId="ecb5eaa617aaf462" providerId="LiveId" clId="{A4C43C36-4D61-4B67-8846-8A9FFBEA36EB}" dt="2021-03-23T06:48:08.740" v="341" actId="478"/>
          <ac:spMkLst>
            <pc:docMk/>
            <pc:sldMk cId="2114487245" sldId="309"/>
            <ac:spMk id="6" creationId="{21EA3A0C-8258-4E5E-8CF6-4AB47AC6F3A7}"/>
          </ac:spMkLst>
        </pc:spChg>
        <pc:spChg chg="mod">
          <ac:chgData name="Kashish Harisinghani" userId="ecb5eaa617aaf462" providerId="LiveId" clId="{A4C43C36-4D61-4B67-8846-8A9FFBEA36EB}" dt="2021-03-23T06:48:32.920" v="350" actId="1076"/>
          <ac:spMkLst>
            <pc:docMk/>
            <pc:sldMk cId="2114487245" sldId="309"/>
            <ac:spMk id="3012" creationId="{00000000-0000-0000-0000-000000000000}"/>
          </ac:spMkLst>
        </pc:spChg>
        <pc:spChg chg="mod">
          <ac:chgData name="Kashish Harisinghani" userId="ecb5eaa617aaf462" providerId="LiveId" clId="{A4C43C36-4D61-4B67-8846-8A9FFBEA36EB}" dt="2021-03-23T06:49:20.979" v="356" actId="1076"/>
          <ac:spMkLst>
            <pc:docMk/>
            <pc:sldMk cId="2114487245" sldId="309"/>
            <ac:spMk id="3153" creationId="{00000000-0000-0000-0000-000000000000}"/>
          </ac:spMkLst>
        </pc:spChg>
        <pc:picChg chg="del">
          <ac:chgData name="Kashish Harisinghani" userId="ecb5eaa617aaf462" providerId="LiveId" clId="{A4C43C36-4D61-4B67-8846-8A9FFBEA36EB}" dt="2021-03-23T06:49:42.140" v="357" actId="478"/>
          <ac:picMkLst>
            <pc:docMk/>
            <pc:sldMk cId="2114487245" sldId="309"/>
            <ac:picMk id="2052" creationId="{DAFFD0EC-E763-45D8-B475-73FD51662968}"/>
          </ac:picMkLst>
        </pc:picChg>
        <pc:picChg chg="add mod">
          <ac:chgData name="Kashish Harisinghani" userId="ecb5eaa617aaf462" providerId="LiveId" clId="{A4C43C36-4D61-4B67-8846-8A9FFBEA36EB}" dt="2021-03-23T06:50:39.166" v="361" actId="1076"/>
          <ac:picMkLst>
            <pc:docMk/>
            <pc:sldMk cId="2114487245" sldId="309"/>
            <ac:picMk id="3074" creationId="{7FDBB679-9419-4C40-90BB-3E8155CDDFDE}"/>
          </ac:picMkLst>
        </pc:picChg>
      </pc:sldChg>
      <pc:sldChg chg="addSp delSp modSp add mod ord">
        <pc:chgData name="Kashish Harisinghani" userId="ecb5eaa617aaf462" providerId="LiveId" clId="{A4C43C36-4D61-4B67-8846-8A9FFBEA36EB}" dt="2021-03-23T06:51:59.400" v="372" actId="14100"/>
        <pc:sldMkLst>
          <pc:docMk/>
          <pc:sldMk cId="3976715480" sldId="310"/>
        </pc:sldMkLst>
        <pc:picChg chg="add mod">
          <ac:chgData name="Kashish Harisinghani" userId="ecb5eaa617aaf462" providerId="LiveId" clId="{A4C43C36-4D61-4B67-8846-8A9FFBEA36EB}" dt="2021-03-23T06:51:59.400" v="372" actId="14100"/>
          <ac:picMkLst>
            <pc:docMk/>
            <pc:sldMk cId="3976715480" sldId="310"/>
            <ac:picMk id="3" creationId="{E56B85FE-BC95-4ACD-AF5A-1327A99ECFAA}"/>
          </ac:picMkLst>
        </pc:picChg>
        <pc:picChg chg="del">
          <ac:chgData name="Kashish Harisinghani" userId="ecb5eaa617aaf462" providerId="LiveId" clId="{A4C43C36-4D61-4B67-8846-8A9FFBEA36EB}" dt="2021-03-23T06:51:36.843" v="365" actId="478"/>
          <ac:picMkLst>
            <pc:docMk/>
            <pc:sldMk cId="3976715480" sldId="310"/>
            <ac:picMk id="4" creationId="{5C6C5ABD-9167-46A8-9687-0D78F791193D}"/>
          </ac:picMkLst>
        </pc:picChg>
      </pc:sldChg>
      <pc:sldChg chg="addSp delSp modSp add mod ord">
        <pc:chgData name="Kashish Harisinghani" userId="ecb5eaa617aaf462" providerId="LiveId" clId="{A4C43C36-4D61-4B67-8846-8A9FFBEA36EB}" dt="2021-03-23T07:15:41.903" v="405" actId="20577"/>
        <pc:sldMkLst>
          <pc:docMk/>
          <pc:sldMk cId="2295312828" sldId="311"/>
        </pc:sldMkLst>
        <pc:spChg chg="mod">
          <ac:chgData name="Kashish Harisinghani" userId="ecb5eaa617aaf462" providerId="LiveId" clId="{A4C43C36-4D61-4B67-8846-8A9FFBEA36EB}" dt="2021-03-23T07:15:41.903" v="405" actId="20577"/>
          <ac:spMkLst>
            <pc:docMk/>
            <pc:sldMk cId="2295312828" sldId="311"/>
            <ac:spMk id="3012" creationId="{00000000-0000-0000-0000-000000000000}"/>
          </ac:spMkLst>
        </pc:spChg>
        <pc:spChg chg="mod">
          <ac:chgData name="Kashish Harisinghani" userId="ecb5eaa617aaf462" providerId="LiveId" clId="{A4C43C36-4D61-4B67-8846-8A9FFBEA36EB}" dt="2021-03-23T07:08:34.036" v="378" actId="255"/>
          <ac:spMkLst>
            <pc:docMk/>
            <pc:sldMk cId="2295312828" sldId="311"/>
            <ac:spMk id="3153" creationId="{00000000-0000-0000-0000-000000000000}"/>
          </ac:spMkLst>
        </pc:spChg>
        <pc:picChg chg="del">
          <ac:chgData name="Kashish Harisinghani" userId="ecb5eaa617aaf462" providerId="LiveId" clId="{A4C43C36-4D61-4B67-8846-8A9FFBEA36EB}" dt="2021-03-23T07:08:40.962" v="379" actId="478"/>
          <ac:picMkLst>
            <pc:docMk/>
            <pc:sldMk cId="2295312828" sldId="311"/>
            <ac:picMk id="3074" creationId="{7FDBB679-9419-4C40-90BB-3E8155CDDFDE}"/>
          </ac:picMkLst>
        </pc:picChg>
        <pc:picChg chg="add mod">
          <ac:chgData name="Kashish Harisinghani" userId="ecb5eaa617aaf462" providerId="LiveId" clId="{A4C43C36-4D61-4B67-8846-8A9FFBEA36EB}" dt="2021-03-23T07:13:23.690" v="385" actId="1076"/>
          <ac:picMkLst>
            <pc:docMk/>
            <pc:sldMk cId="2295312828" sldId="311"/>
            <ac:picMk id="4098" creationId="{97AC9DC9-265E-49FA-BA4B-5B5CE427F14F}"/>
          </ac:picMkLst>
        </pc:picChg>
      </pc:sldChg>
      <pc:sldChg chg="addSp delSp modSp add mod ord">
        <pc:chgData name="Kashish Harisinghani" userId="ecb5eaa617aaf462" providerId="LiveId" clId="{A4C43C36-4D61-4B67-8846-8A9FFBEA36EB}" dt="2021-03-23T07:14:40.423" v="392" actId="1076"/>
        <pc:sldMkLst>
          <pc:docMk/>
          <pc:sldMk cId="2326123374" sldId="312"/>
        </pc:sldMkLst>
        <pc:picChg chg="del">
          <ac:chgData name="Kashish Harisinghani" userId="ecb5eaa617aaf462" providerId="LiveId" clId="{A4C43C36-4D61-4B67-8846-8A9FFBEA36EB}" dt="2021-03-23T07:14:34.412" v="389" actId="478"/>
          <ac:picMkLst>
            <pc:docMk/>
            <pc:sldMk cId="2326123374" sldId="312"/>
            <ac:picMk id="3" creationId="{E56B85FE-BC95-4ACD-AF5A-1327A99ECFAA}"/>
          </ac:picMkLst>
        </pc:picChg>
        <pc:picChg chg="add mod">
          <ac:chgData name="Kashish Harisinghani" userId="ecb5eaa617aaf462" providerId="LiveId" clId="{A4C43C36-4D61-4B67-8846-8A9FFBEA36EB}" dt="2021-03-23T07:14:40.423" v="392" actId="1076"/>
          <ac:picMkLst>
            <pc:docMk/>
            <pc:sldMk cId="2326123374" sldId="312"/>
            <ac:picMk id="4" creationId="{518FAD5C-1ECC-406A-9FCE-E7D3713DB1C3}"/>
          </ac:picMkLst>
        </pc:picChg>
      </pc:sldChg>
      <pc:sldChg chg="addSp delSp modSp add mod ord">
        <pc:chgData name="Kashish Harisinghani" userId="ecb5eaa617aaf462" providerId="LiveId" clId="{A4C43C36-4D61-4B67-8846-8A9FFBEA36EB}" dt="2021-03-23T07:20:56.486" v="434" actId="207"/>
        <pc:sldMkLst>
          <pc:docMk/>
          <pc:sldMk cId="353230015" sldId="313"/>
        </pc:sldMkLst>
        <pc:spChg chg="mod">
          <ac:chgData name="Kashish Harisinghani" userId="ecb5eaa617aaf462" providerId="LiveId" clId="{A4C43C36-4D61-4B67-8846-8A9FFBEA36EB}" dt="2021-03-23T07:20:56.486" v="434" actId="207"/>
          <ac:spMkLst>
            <pc:docMk/>
            <pc:sldMk cId="353230015" sldId="313"/>
            <ac:spMk id="7" creationId="{12D2EDBF-EFF3-4DC6-9E7C-D1DEA656A761}"/>
          </ac:spMkLst>
        </pc:spChg>
        <pc:spChg chg="mod">
          <ac:chgData name="Kashish Harisinghani" userId="ecb5eaa617aaf462" providerId="LiveId" clId="{A4C43C36-4D61-4B67-8846-8A9FFBEA36EB}" dt="2021-03-23T07:20:56.486" v="434" actId="207"/>
          <ac:spMkLst>
            <pc:docMk/>
            <pc:sldMk cId="353230015" sldId="313"/>
            <ac:spMk id="8" creationId="{1A11DD38-4C4F-4EB4-9202-16CC1AF76D20}"/>
          </ac:spMkLst>
        </pc:spChg>
        <pc:spChg chg="mod">
          <ac:chgData name="Kashish Harisinghani" userId="ecb5eaa617aaf462" providerId="LiveId" clId="{A4C43C36-4D61-4B67-8846-8A9FFBEA36EB}" dt="2021-03-23T07:20:56.486" v="434" actId="207"/>
          <ac:spMkLst>
            <pc:docMk/>
            <pc:sldMk cId="353230015" sldId="313"/>
            <ac:spMk id="9" creationId="{419801D0-E258-47A6-9CDF-7C0C31F387B0}"/>
          </ac:spMkLst>
        </pc:spChg>
        <pc:spChg chg="mod">
          <ac:chgData name="Kashish Harisinghani" userId="ecb5eaa617aaf462" providerId="LiveId" clId="{A4C43C36-4D61-4B67-8846-8A9FFBEA36EB}" dt="2021-03-23T07:20:56.486" v="434" actId="207"/>
          <ac:spMkLst>
            <pc:docMk/>
            <pc:sldMk cId="353230015" sldId="313"/>
            <ac:spMk id="10" creationId="{298500A9-A0C0-401C-A385-BA4B51B62C53}"/>
          </ac:spMkLst>
        </pc:spChg>
        <pc:spChg chg="mod">
          <ac:chgData name="Kashish Harisinghani" userId="ecb5eaa617aaf462" providerId="LiveId" clId="{A4C43C36-4D61-4B67-8846-8A9FFBEA36EB}" dt="2021-03-23T07:17:47.417" v="421" actId="20577"/>
          <ac:spMkLst>
            <pc:docMk/>
            <pc:sldMk cId="353230015" sldId="313"/>
            <ac:spMk id="3012" creationId="{00000000-0000-0000-0000-000000000000}"/>
          </ac:spMkLst>
        </pc:spChg>
        <pc:spChg chg="mod">
          <ac:chgData name="Kashish Harisinghani" userId="ecb5eaa617aaf462" providerId="LiveId" clId="{A4C43C36-4D61-4B67-8846-8A9FFBEA36EB}" dt="2021-03-23T07:18:05.438" v="424" actId="1076"/>
          <ac:spMkLst>
            <pc:docMk/>
            <pc:sldMk cId="353230015" sldId="313"/>
            <ac:spMk id="3153" creationId="{00000000-0000-0000-0000-000000000000}"/>
          </ac:spMkLst>
        </pc:spChg>
        <pc:grpChg chg="add mod">
          <ac:chgData name="Kashish Harisinghani" userId="ecb5eaa617aaf462" providerId="LiveId" clId="{A4C43C36-4D61-4B67-8846-8A9FFBEA36EB}" dt="2021-03-23T07:20:56.486" v="434" actId="207"/>
          <ac:grpSpMkLst>
            <pc:docMk/>
            <pc:sldMk cId="353230015" sldId="313"/>
            <ac:grpSpMk id="6" creationId="{00B86842-7494-499D-9021-D21ADB011C3E}"/>
          </ac:grpSpMkLst>
        </pc:grpChg>
        <pc:picChg chg="del">
          <ac:chgData name="Kashish Harisinghani" userId="ecb5eaa617aaf462" providerId="LiveId" clId="{A4C43C36-4D61-4B67-8846-8A9FFBEA36EB}" dt="2021-03-23T07:18:08.189" v="425" actId="478"/>
          <ac:picMkLst>
            <pc:docMk/>
            <pc:sldMk cId="353230015" sldId="313"/>
            <ac:picMk id="4098" creationId="{97AC9DC9-265E-49FA-BA4B-5B5CE427F14F}"/>
          </ac:picMkLst>
        </pc:picChg>
      </pc:sldChg>
      <pc:sldChg chg="new del">
        <pc:chgData name="Kashish Harisinghani" userId="ecb5eaa617aaf462" providerId="LiveId" clId="{A4C43C36-4D61-4B67-8846-8A9FFBEA36EB}" dt="2021-03-23T07:15:09.903" v="394" actId="2696"/>
        <pc:sldMkLst>
          <pc:docMk/>
          <pc:sldMk cId="1541688540" sldId="313"/>
        </pc:sldMkLst>
      </pc:sldChg>
      <pc:sldChg chg="modSp add mod ord">
        <pc:chgData name="Kashish Harisinghani" userId="ecb5eaa617aaf462" providerId="LiveId" clId="{A4C43C36-4D61-4B67-8846-8A9FFBEA36EB}" dt="2021-03-24T08:32:05.283" v="476" actId="20577"/>
        <pc:sldMkLst>
          <pc:docMk/>
          <pc:sldMk cId="3679130719" sldId="314"/>
        </pc:sldMkLst>
        <pc:spChg chg="mod">
          <ac:chgData name="Kashish Harisinghani" userId="ecb5eaa617aaf462" providerId="LiveId" clId="{A4C43C36-4D61-4B67-8846-8A9FFBEA36EB}" dt="2021-03-24T08:32:05.283" v="476" actId="20577"/>
          <ac:spMkLst>
            <pc:docMk/>
            <pc:sldMk cId="3679130719" sldId="314"/>
            <ac:spMk id="2155" creationId="{00000000-0000-0000-0000-000000000000}"/>
          </ac:spMkLst>
        </pc:spChg>
        <pc:spChg chg="mod">
          <ac:chgData name="Kashish Harisinghani" userId="ecb5eaa617aaf462" providerId="LiveId" clId="{A4C43C36-4D61-4B67-8846-8A9FFBEA36EB}" dt="2021-03-24T08:31:50.663" v="444" actId="20577"/>
          <ac:spMkLst>
            <pc:docMk/>
            <pc:sldMk cId="3679130719" sldId="314"/>
            <ac:spMk id="2156" creationId="{00000000-0000-0000-0000-000000000000}"/>
          </ac:spMkLst>
        </pc:spChg>
      </pc:sldChg>
      <pc:sldChg chg="modSp add mod">
        <pc:chgData name="Kashish Harisinghani" userId="ecb5eaa617aaf462" providerId="LiveId" clId="{A4C43C36-4D61-4B67-8846-8A9FFBEA36EB}" dt="2021-03-30T19:25:17.231" v="872" actId="20577"/>
        <pc:sldMkLst>
          <pc:docMk/>
          <pc:sldMk cId="3655498680" sldId="315"/>
        </pc:sldMkLst>
        <pc:spChg chg="mod">
          <ac:chgData name="Kashish Harisinghani" userId="ecb5eaa617aaf462" providerId="LiveId" clId="{A4C43C36-4D61-4B67-8846-8A9FFBEA36EB}" dt="2021-03-30T19:25:17.231" v="872" actId="20577"/>
          <ac:spMkLst>
            <pc:docMk/>
            <pc:sldMk cId="3655498680" sldId="315"/>
            <ac:spMk id="25" creationId="{D21E861D-6A1A-47C2-9E67-E3048BCE4C1A}"/>
          </ac:spMkLst>
        </pc:spChg>
        <pc:grpChg chg="mod">
          <ac:chgData name="Kashish Harisinghani" userId="ecb5eaa617aaf462" providerId="LiveId" clId="{A4C43C36-4D61-4B67-8846-8A9FFBEA36EB}" dt="2021-03-24T09:31:14.203" v="600" actId="1076"/>
          <ac:grpSpMkLst>
            <pc:docMk/>
            <pc:sldMk cId="3655498680" sldId="315"/>
            <ac:grpSpMk id="2620" creationId="{00000000-0000-0000-0000-000000000000}"/>
          </ac:grpSpMkLst>
        </pc:grpChg>
      </pc:sldChg>
      <pc:sldChg chg="addSp modSp new mod">
        <pc:chgData name="Kashish Harisinghani" userId="ecb5eaa617aaf462" providerId="LiveId" clId="{A4C43C36-4D61-4B67-8846-8A9FFBEA36EB}" dt="2021-03-31T05:17:20.487" v="898" actId="20577"/>
        <pc:sldMkLst>
          <pc:docMk/>
          <pc:sldMk cId="1724961896" sldId="316"/>
        </pc:sldMkLst>
        <pc:spChg chg="mod">
          <ac:chgData name="Kashish Harisinghani" userId="ecb5eaa617aaf462" providerId="LiveId" clId="{A4C43C36-4D61-4B67-8846-8A9FFBEA36EB}" dt="2021-03-31T05:14:03.986" v="886" actId="20577"/>
          <ac:spMkLst>
            <pc:docMk/>
            <pc:sldMk cId="1724961896" sldId="316"/>
            <ac:spMk id="2" creationId="{D9C0723A-81DF-4D94-A0F9-E1C8063E2766}"/>
          </ac:spMkLst>
        </pc:spChg>
        <pc:spChg chg="add mod">
          <ac:chgData name="Kashish Harisinghani" userId="ecb5eaa617aaf462" providerId="LiveId" clId="{A4C43C36-4D61-4B67-8846-8A9FFBEA36EB}" dt="2021-03-31T05:17:20.487" v="898" actId="20577"/>
          <ac:spMkLst>
            <pc:docMk/>
            <pc:sldMk cId="1724961896" sldId="316"/>
            <ac:spMk id="3" creationId="{987AD515-FA41-4240-88C0-7B323B1834C2}"/>
          </ac:spMkLst>
        </pc:spChg>
      </pc:sldChg>
      <pc:sldMasterChg chg="addSldLayout delSldLayout">
        <pc:chgData name="Kashish Harisinghani" userId="ecb5eaa617aaf462" providerId="LiveId" clId="{A4C43C36-4D61-4B67-8846-8A9FFBEA36EB}" dt="2021-03-29T18:11:31.908" v="811" actId="47"/>
        <pc:sldMasterMkLst>
          <pc:docMk/>
          <pc:sldMasterMk cId="0" sldId="2147483680"/>
        </pc:sldMasterMkLst>
        <pc:sldLayoutChg chg="del">
          <pc:chgData name="Kashish Harisinghani" userId="ecb5eaa617aaf462" providerId="LiveId" clId="{A4C43C36-4D61-4B67-8846-8A9FFBEA36EB}" dt="2021-03-29T18:11:27.303" v="808" actId="47"/>
          <pc:sldLayoutMkLst>
            <pc:docMk/>
            <pc:sldMasterMk cId="0" sldId="2147483680"/>
            <pc:sldLayoutMk cId="0" sldId="2147483656"/>
          </pc:sldLayoutMkLst>
        </pc:sldLayoutChg>
        <pc:sldLayoutChg chg="del">
          <pc:chgData name="Kashish Harisinghani" userId="ecb5eaa617aaf462" providerId="LiveId" clId="{A4C43C36-4D61-4B67-8846-8A9FFBEA36EB}" dt="2021-03-29T18:11:25.418" v="805" actId="47"/>
          <pc:sldLayoutMkLst>
            <pc:docMk/>
            <pc:sldMasterMk cId="0" sldId="2147483680"/>
            <pc:sldLayoutMk cId="0" sldId="2147483657"/>
          </pc:sldLayoutMkLst>
        </pc:sldLayoutChg>
        <pc:sldLayoutChg chg="del">
          <pc:chgData name="Kashish Harisinghani" userId="ecb5eaa617aaf462" providerId="LiveId" clId="{A4C43C36-4D61-4B67-8846-8A9FFBEA36EB}" dt="2021-03-29T18:11:24.346" v="803" actId="47"/>
          <pc:sldLayoutMkLst>
            <pc:docMk/>
            <pc:sldMasterMk cId="0" sldId="2147483680"/>
            <pc:sldLayoutMk cId="0" sldId="2147483663"/>
          </pc:sldLayoutMkLst>
        </pc:sldLayoutChg>
        <pc:sldLayoutChg chg="del">
          <pc:chgData name="Kashish Harisinghani" userId="ecb5eaa617aaf462" providerId="LiveId" clId="{A4C43C36-4D61-4B67-8846-8A9FFBEA36EB}" dt="2021-03-29T18:11:29.166" v="809" actId="47"/>
          <pc:sldLayoutMkLst>
            <pc:docMk/>
            <pc:sldMasterMk cId="0" sldId="2147483680"/>
            <pc:sldLayoutMk cId="0" sldId="2147483665"/>
          </pc:sldLayoutMkLst>
        </pc:sldLayoutChg>
        <pc:sldLayoutChg chg="del">
          <pc:chgData name="Kashish Harisinghani" userId="ecb5eaa617aaf462" providerId="LiveId" clId="{A4C43C36-4D61-4B67-8846-8A9FFBEA36EB}" dt="2021-03-29T18:11:24.903" v="804" actId="47"/>
          <pc:sldLayoutMkLst>
            <pc:docMk/>
            <pc:sldMasterMk cId="0" sldId="2147483680"/>
            <pc:sldLayoutMk cId="0" sldId="2147483668"/>
          </pc:sldLayoutMkLst>
        </pc:sldLayoutChg>
        <pc:sldLayoutChg chg="del">
          <pc:chgData name="Kashish Harisinghani" userId="ecb5eaa617aaf462" providerId="LiveId" clId="{A4C43C36-4D61-4B67-8846-8A9FFBEA36EB}" dt="2021-03-29T18:11:26.084" v="806" actId="47"/>
          <pc:sldLayoutMkLst>
            <pc:docMk/>
            <pc:sldMasterMk cId="0" sldId="2147483680"/>
            <pc:sldLayoutMk cId="0" sldId="2147483670"/>
          </pc:sldLayoutMkLst>
        </pc:sldLayoutChg>
        <pc:sldLayoutChg chg="add del">
          <pc:chgData name="Kashish Harisinghani" userId="ecb5eaa617aaf462" providerId="LiveId" clId="{A4C43C36-4D61-4B67-8846-8A9FFBEA36EB}" dt="2021-03-29T18:11:23.040" v="800" actId="47"/>
          <pc:sldLayoutMkLst>
            <pc:docMk/>
            <pc:sldMasterMk cId="0" sldId="2147483680"/>
            <pc:sldLayoutMk cId="0" sldId="2147483671"/>
          </pc:sldLayoutMkLst>
        </pc:sldLayoutChg>
        <pc:sldLayoutChg chg="del">
          <pc:chgData name="Kashish Harisinghani" userId="ecb5eaa617aaf462" providerId="LiveId" clId="{A4C43C36-4D61-4B67-8846-8A9FFBEA36EB}" dt="2021-03-29T18:11:23.475" v="801" actId="47"/>
          <pc:sldLayoutMkLst>
            <pc:docMk/>
            <pc:sldMasterMk cId="0" sldId="2147483680"/>
            <pc:sldLayoutMk cId="0" sldId="2147483672"/>
          </pc:sldLayoutMkLst>
        </pc:sldLayoutChg>
        <pc:sldLayoutChg chg="del">
          <pc:chgData name="Kashish Harisinghani" userId="ecb5eaa617aaf462" providerId="LiveId" clId="{A4C43C36-4D61-4B67-8846-8A9FFBEA36EB}" dt="2021-03-29T18:11:31.908" v="811" actId="47"/>
          <pc:sldLayoutMkLst>
            <pc:docMk/>
            <pc:sldMasterMk cId="0" sldId="2147483680"/>
            <pc:sldLayoutMk cId="0" sldId="2147483678"/>
          </pc:sldLayoutMkLst>
        </pc:sldLayoutChg>
      </pc:sldMasterChg>
      <pc:sldMasterChg chg="del delSldLayout">
        <pc:chgData name="Kashish Harisinghani" userId="ecb5eaa617aaf462" providerId="LiveId" clId="{A4C43C36-4D61-4B67-8846-8A9FFBEA36EB}" dt="2021-03-29T18:11:40.680" v="828" actId="47"/>
        <pc:sldMasterMkLst>
          <pc:docMk/>
          <pc:sldMasterMk cId="0" sldId="2147483681"/>
        </pc:sldMasterMkLst>
        <pc:sldLayoutChg chg="del">
          <pc:chgData name="Kashish Harisinghani" userId="ecb5eaa617aaf462" providerId="LiveId" clId="{A4C43C36-4D61-4B67-8846-8A9FFBEA36EB}" dt="2021-03-29T18:11:40.680" v="828" actId="47"/>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931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447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819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532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90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139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329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255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649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664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618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8714a43093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402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0" r:id="rId11"/>
    <p:sldLayoutId id="2147483661" r:id="rId12"/>
    <p:sldLayoutId id="2147483662" r:id="rId13"/>
    <p:sldLayoutId id="2147483664" r:id="rId14"/>
    <p:sldLayoutId id="2147483666" r:id="rId15"/>
    <p:sldLayoutId id="2147483667" r:id="rId16"/>
    <p:sldLayoutId id="2147483669" r:id="rId17"/>
    <p:sldLayoutId id="2147483673" r:id="rId18"/>
    <p:sldLayoutId id="2147483674" r:id="rId19"/>
    <p:sldLayoutId id="2147483675" r:id="rId20"/>
    <p:sldLayoutId id="2147483676" r:id="rId21"/>
    <p:sldLayoutId id="2147483677"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www.semanticscholar.org/paper/THE-INFLUENCE-OF-THE-INTRANET-ON-MANAGERIAL-STYLE-Tudor/570ecb6011625c67dc9bbb6fca7c6e0053da04b7" TargetMode="External"/><Relationship Id="rId2" Type="http://schemas.openxmlformats.org/officeDocument/2006/relationships/hyperlink" Target="https://www.php.net/docs.php" TargetMode="External"/><Relationship Id="rId1" Type="http://schemas.openxmlformats.org/officeDocument/2006/relationships/slideLayout" Target="../slideLayouts/slideLayout5.xml"/><Relationship Id="rId4" Type="http://schemas.openxmlformats.org/officeDocument/2006/relationships/hyperlink" Target="https://www.proofhub.com/articles/project-management-system#:~:text=A%20project%20management%20system%20is%20a%20combination%20of%20methodologies%20and,the%20success%20of%20a%20projec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4687" y="1787411"/>
            <a:ext cx="4068613" cy="3356089"/>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3390211" y="2264107"/>
            <a:ext cx="5697983" cy="179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chemeClr val="dk2"/>
                </a:solidFill>
              </a:rPr>
              <a:t>Web based Project Management Systems for small to midsize businesses</a:t>
            </a:r>
            <a:endParaRPr sz="3200" dirty="0">
              <a:solidFill>
                <a:schemeClr val="dk2"/>
              </a:solidFill>
            </a:endParaRPr>
          </a:p>
        </p:txBody>
      </p:sp>
      <p:sp>
        <p:nvSpPr>
          <p:cNvPr id="1885" name="Google Shape;1885;p35"/>
          <p:cNvSpPr txBox="1">
            <a:spLocks noGrp="1"/>
          </p:cNvSpPr>
          <p:nvPr>
            <p:ph type="subTitle" idx="1"/>
          </p:nvPr>
        </p:nvSpPr>
        <p:spPr>
          <a:xfrm>
            <a:off x="28397" y="28429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Kashish Harisinghani</a:t>
            </a:r>
          </a:p>
          <a:p>
            <a:pPr marL="0" lvl="0" indent="0" algn="r" rtl="0">
              <a:spcBef>
                <a:spcPts val="0"/>
              </a:spcBef>
              <a:spcAft>
                <a:spcPts val="0"/>
              </a:spcAft>
              <a:buClr>
                <a:schemeClr val="dk1"/>
              </a:buClr>
              <a:buSzPts val="1100"/>
              <a:buFont typeface="Arial"/>
              <a:buNone/>
            </a:pPr>
            <a:r>
              <a:rPr lang="en-US" sz="2300" dirty="0"/>
              <a:t>Roll Number: 1911016</a:t>
            </a:r>
          </a:p>
          <a:p>
            <a:pPr marL="0" lvl="0" indent="0" algn="r" rtl="0">
              <a:spcBef>
                <a:spcPts val="0"/>
              </a:spcBef>
              <a:spcAft>
                <a:spcPts val="0"/>
              </a:spcAft>
              <a:buClr>
                <a:schemeClr val="dk1"/>
              </a:buClr>
              <a:buSzPts val="1100"/>
              <a:buFont typeface="Arial"/>
              <a:buNone/>
            </a:pPr>
            <a:r>
              <a:rPr lang="en-US" sz="2300" dirty="0">
                <a:solidFill>
                  <a:schemeClr val="accent1"/>
                </a:solidFill>
              </a:rPr>
              <a:t>RDBMS IA1</a:t>
            </a: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1531988" y="1429742"/>
            <a:ext cx="2773723"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The ideal communication and management tool should have the ability to facilitate real-time communication between all members in an organization, automate user and project management tasks.</a:t>
            </a:r>
          </a:p>
        </p:txBody>
      </p:sp>
      <p:grpSp>
        <p:nvGrpSpPr>
          <p:cNvPr id="10" name="Google Shape;4241;p64">
            <a:extLst>
              <a:ext uri="{FF2B5EF4-FFF2-40B4-BE49-F238E27FC236}">
                <a16:creationId xmlns:a16="http://schemas.microsoft.com/office/drawing/2014/main" id="{83DB7BBD-4C94-4C9C-8664-252B2EA2D53A}"/>
              </a:ext>
            </a:extLst>
          </p:cNvPr>
          <p:cNvGrpSpPr/>
          <p:nvPr/>
        </p:nvGrpSpPr>
        <p:grpSpPr>
          <a:xfrm>
            <a:off x="4153787" y="659218"/>
            <a:ext cx="5075274" cy="4506820"/>
            <a:chOff x="1338075" y="463925"/>
            <a:chExt cx="5022575" cy="4585450"/>
          </a:xfrm>
        </p:grpSpPr>
        <p:sp>
          <p:nvSpPr>
            <p:cNvPr id="11" name="Google Shape;4242;p64">
              <a:extLst>
                <a:ext uri="{FF2B5EF4-FFF2-40B4-BE49-F238E27FC236}">
                  <a16:creationId xmlns:a16="http://schemas.microsoft.com/office/drawing/2014/main" id="{B0F4709F-A10D-48B5-BC40-E02A8576048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43;p64">
              <a:extLst>
                <a:ext uri="{FF2B5EF4-FFF2-40B4-BE49-F238E27FC236}">
                  <a16:creationId xmlns:a16="http://schemas.microsoft.com/office/drawing/2014/main" id="{287F3401-EB2A-4BEF-8867-412946942A72}"/>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44;p64">
              <a:extLst>
                <a:ext uri="{FF2B5EF4-FFF2-40B4-BE49-F238E27FC236}">
                  <a16:creationId xmlns:a16="http://schemas.microsoft.com/office/drawing/2014/main" id="{6EFAA7B7-4ECC-47DF-AAB5-BB4A03E04DA7}"/>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45;p64">
              <a:extLst>
                <a:ext uri="{FF2B5EF4-FFF2-40B4-BE49-F238E27FC236}">
                  <a16:creationId xmlns:a16="http://schemas.microsoft.com/office/drawing/2014/main" id="{C3C2A73E-9F4F-4DB6-A9F4-EAB5868E63E1}"/>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46;p64">
              <a:extLst>
                <a:ext uri="{FF2B5EF4-FFF2-40B4-BE49-F238E27FC236}">
                  <a16:creationId xmlns:a16="http://schemas.microsoft.com/office/drawing/2014/main" id="{9F68B481-80BF-4A3C-A664-29B52025EB0C}"/>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47;p64">
              <a:extLst>
                <a:ext uri="{FF2B5EF4-FFF2-40B4-BE49-F238E27FC236}">
                  <a16:creationId xmlns:a16="http://schemas.microsoft.com/office/drawing/2014/main" id="{60D2B34C-3DBF-4169-BECB-FB67E196160D}"/>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48;p64">
              <a:extLst>
                <a:ext uri="{FF2B5EF4-FFF2-40B4-BE49-F238E27FC236}">
                  <a16:creationId xmlns:a16="http://schemas.microsoft.com/office/drawing/2014/main" id="{B48B21AE-DE31-4F13-9DB3-FF22B80A317C}"/>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49;p64">
              <a:extLst>
                <a:ext uri="{FF2B5EF4-FFF2-40B4-BE49-F238E27FC236}">
                  <a16:creationId xmlns:a16="http://schemas.microsoft.com/office/drawing/2014/main" id="{2B3365B6-CCF9-41D3-96F5-7A670752BF93}"/>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50;p64">
              <a:extLst>
                <a:ext uri="{FF2B5EF4-FFF2-40B4-BE49-F238E27FC236}">
                  <a16:creationId xmlns:a16="http://schemas.microsoft.com/office/drawing/2014/main" id="{B245FC86-A637-4B1E-8072-07C70923D51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51;p64">
              <a:extLst>
                <a:ext uri="{FF2B5EF4-FFF2-40B4-BE49-F238E27FC236}">
                  <a16:creationId xmlns:a16="http://schemas.microsoft.com/office/drawing/2014/main" id="{015D1493-DDBB-43B7-ACA4-5814F24166E2}"/>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52;p64">
              <a:extLst>
                <a:ext uri="{FF2B5EF4-FFF2-40B4-BE49-F238E27FC236}">
                  <a16:creationId xmlns:a16="http://schemas.microsoft.com/office/drawing/2014/main" id="{0AE71F6A-FEDB-40F6-A820-B488F708BB11}"/>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53;p64">
              <a:extLst>
                <a:ext uri="{FF2B5EF4-FFF2-40B4-BE49-F238E27FC236}">
                  <a16:creationId xmlns:a16="http://schemas.microsoft.com/office/drawing/2014/main" id="{82470518-0ED5-405B-9E8F-779D07B82991}"/>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54;p64">
              <a:extLst>
                <a:ext uri="{FF2B5EF4-FFF2-40B4-BE49-F238E27FC236}">
                  <a16:creationId xmlns:a16="http://schemas.microsoft.com/office/drawing/2014/main" id="{33ADB76E-0B16-44E9-BCFF-7953478233E5}"/>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55;p64">
              <a:extLst>
                <a:ext uri="{FF2B5EF4-FFF2-40B4-BE49-F238E27FC236}">
                  <a16:creationId xmlns:a16="http://schemas.microsoft.com/office/drawing/2014/main" id="{239080D9-6AB3-465C-ABA5-B854B2BBC010}"/>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56;p64">
              <a:extLst>
                <a:ext uri="{FF2B5EF4-FFF2-40B4-BE49-F238E27FC236}">
                  <a16:creationId xmlns:a16="http://schemas.microsoft.com/office/drawing/2014/main" id="{07DD8C58-16C1-43E5-A4F7-C52AED1B4FC0}"/>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57;p64">
              <a:extLst>
                <a:ext uri="{FF2B5EF4-FFF2-40B4-BE49-F238E27FC236}">
                  <a16:creationId xmlns:a16="http://schemas.microsoft.com/office/drawing/2014/main" id="{E63778BF-4EC2-4AFB-A8DF-DAB590B7C7FA}"/>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58;p64">
              <a:extLst>
                <a:ext uri="{FF2B5EF4-FFF2-40B4-BE49-F238E27FC236}">
                  <a16:creationId xmlns:a16="http://schemas.microsoft.com/office/drawing/2014/main" id="{8DA8710C-37F0-4561-9502-6FE589A7471D}"/>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59;p64">
              <a:extLst>
                <a:ext uri="{FF2B5EF4-FFF2-40B4-BE49-F238E27FC236}">
                  <a16:creationId xmlns:a16="http://schemas.microsoft.com/office/drawing/2014/main" id="{DC3E2DD2-17EE-4849-A645-11B7CBB116A3}"/>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60;p64">
              <a:extLst>
                <a:ext uri="{FF2B5EF4-FFF2-40B4-BE49-F238E27FC236}">
                  <a16:creationId xmlns:a16="http://schemas.microsoft.com/office/drawing/2014/main" id="{0C2900A2-AC8A-4257-9291-9084740DDE80}"/>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61;p64">
              <a:extLst>
                <a:ext uri="{FF2B5EF4-FFF2-40B4-BE49-F238E27FC236}">
                  <a16:creationId xmlns:a16="http://schemas.microsoft.com/office/drawing/2014/main" id="{5353FCA3-CFB9-4471-A019-9BC93D86B95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62;p64">
              <a:extLst>
                <a:ext uri="{FF2B5EF4-FFF2-40B4-BE49-F238E27FC236}">
                  <a16:creationId xmlns:a16="http://schemas.microsoft.com/office/drawing/2014/main" id="{0736152A-89FC-4465-88F8-4822F1F62A4D}"/>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63;p64">
              <a:extLst>
                <a:ext uri="{FF2B5EF4-FFF2-40B4-BE49-F238E27FC236}">
                  <a16:creationId xmlns:a16="http://schemas.microsoft.com/office/drawing/2014/main" id="{14D90E22-EFEE-43FB-8132-B31D662CAAA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64;p64">
              <a:extLst>
                <a:ext uri="{FF2B5EF4-FFF2-40B4-BE49-F238E27FC236}">
                  <a16:creationId xmlns:a16="http://schemas.microsoft.com/office/drawing/2014/main" id="{D5EB7AC8-5C39-477C-9AB3-6BAD5E2E1B9A}"/>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65;p64">
              <a:extLst>
                <a:ext uri="{FF2B5EF4-FFF2-40B4-BE49-F238E27FC236}">
                  <a16:creationId xmlns:a16="http://schemas.microsoft.com/office/drawing/2014/main" id="{F9408628-A92A-4A81-BFE8-AB6FAB9DB080}"/>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66;p64">
              <a:extLst>
                <a:ext uri="{FF2B5EF4-FFF2-40B4-BE49-F238E27FC236}">
                  <a16:creationId xmlns:a16="http://schemas.microsoft.com/office/drawing/2014/main" id="{13E9E282-6F3D-4938-BF05-482213FF486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67;p64">
              <a:extLst>
                <a:ext uri="{FF2B5EF4-FFF2-40B4-BE49-F238E27FC236}">
                  <a16:creationId xmlns:a16="http://schemas.microsoft.com/office/drawing/2014/main" id="{C2C8927A-4F16-4C80-8A77-BF924111F9A1}"/>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68;p64">
              <a:extLst>
                <a:ext uri="{FF2B5EF4-FFF2-40B4-BE49-F238E27FC236}">
                  <a16:creationId xmlns:a16="http://schemas.microsoft.com/office/drawing/2014/main" id="{973D8E0B-0E6F-4F7A-918D-20302CB476F7}"/>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69;p64">
              <a:extLst>
                <a:ext uri="{FF2B5EF4-FFF2-40B4-BE49-F238E27FC236}">
                  <a16:creationId xmlns:a16="http://schemas.microsoft.com/office/drawing/2014/main" id="{D86DAE17-B707-4686-8621-9A598283B8C1}"/>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70;p64">
              <a:extLst>
                <a:ext uri="{FF2B5EF4-FFF2-40B4-BE49-F238E27FC236}">
                  <a16:creationId xmlns:a16="http://schemas.microsoft.com/office/drawing/2014/main" id="{4419984C-4D3D-4601-9BCF-CE3252AA9288}"/>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71;p64">
              <a:extLst>
                <a:ext uri="{FF2B5EF4-FFF2-40B4-BE49-F238E27FC236}">
                  <a16:creationId xmlns:a16="http://schemas.microsoft.com/office/drawing/2014/main" id="{366FAEE7-1EB4-44C4-A676-A8A5BE40D8FB}"/>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72;p64">
              <a:extLst>
                <a:ext uri="{FF2B5EF4-FFF2-40B4-BE49-F238E27FC236}">
                  <a16:creationId xmlns:a16="http://schemas.microsoft.com/office/drawing/2014/main" id="{B92F30A2-FD37-40F3-8557-E9C463DE0F47}"/>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73;p64">
              <a:extLst>
                <a:ext uri="{FF2B5EF4-FFF2-40B4-BE49-F238E27FC236}">
                  <a16:creationId xmlns:a16="http://schemas.microsoft.com/office/drawing/2014/main" id="{594AB571-20FC-46CA-AE9E-5CDE39A6ADC6}"/>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74;p64">
              <a:extLst>
                <a:ext uri="{FF2B5EF4-FFF2-40B4-BE49-F238E27FC236}">
                  <a16:creationId xmlns:a16="http://schemas.microsoft.com/office/drawing/2014/main" id="{0D2969E0-D525-4CAA-9D90-D89E0DB4E84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75;p64">
              <a:extLst>
                <a:ext uri="{FF2B5EF4-FFF2-40B4-BE49-F238E27FC236}">
                  <a16:creationId xmlns:a16="http://schemas.microsoft.com/office/drawing/2014/main" id="{998C8918-6DE5-4766-80C4-798E18FC564F}"/>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76;p64">
              <a:extLst>
                <a:ext uri="{FF2B5EF4-FFF2-40B4-BE49-F238E27FC236}">
                  <a16:creationId xmlns:a16="http://schemas.microsoft.com/office/drawing/2014/main" id="{1A74FD48-50AB-4C0F-B58E-7D6F71DAD90A}"/>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77;p64">
              <a:extLst>
                <a:ext uri="{FF2B5EF4-FFF2-40B4-BE49-F238E27FC236}">
                  <a16:creationId xmlns:a16="http://schemas.microsoft.com/office/drawing/2014/main" id="{1A71DFC6-9C83-455A-A1F4-019EB9C22921}"/>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78;p64">
              <a:extLst>
                <a:ext uri="{FF2B5EF4-FFF2-40B4-BE49-F238E27FC236}">
                  <a16:creationId xmlns:a16="http://schemas.microsoft.com/office/drawing/2014/main" id="{0CAD7BF7-A655-4E3A-ADA3-2D62E6DF8A88}"/>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79;p64">
              <a:extLst>
                <a:ext uri="{FF2B5EF4-FFF2-40B4-BE49-F238E27FC236}">
                  <a16:creationId xmlns:a16="http://schemas.microsoft.com/office/drawing/2014/main" id="{3A64ACDD-F9DA-494C-952B-8AB6D4F2F1B2}"/>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80;p64">
              <a:extLst>
                <a:ext uri="{FF2B5EF4-FFF2-40B4-BE49-F238E27FC236}">
                  <a16:creationId xmlns:a16="http://schemas.microsoft.com/office/drawing/2014/main" id="{4B5B7C60-5AD7-4686-879E-E83522834972}"/>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81;p64">
              <a:extLst>
                <a:ext uri="{FF2B5EF4-FFF2-40B4-BE49-F238E27FC236}">
                  <a16:creationId xmlns:a16="http://schemas.microsoft.com/office/drawing/2014/main" id="{BF30A160-DF09-416C-AEC1-B6ECFC0B6A36}"/>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82;p64">
              <a:extLst>
                <a:ext uri="{FF2B5EF4-FFF2-40B4-BE49-F238E27FC236}">
                  <a16:creationId xmlns:a16="http://schemas.microsoft.com/office/drawing/2014/main" id="{1EEAFC9E-6146-4215-8A4A-7F4DDABECBE8}"/>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83;p64">
              <a:extLst>
                <a:ext uri="{FF2B5EF4-FFF2-40B4-BE49-F238E27FC236}">
                  <a16:creationId xmlns:a16="http://schemas.microsoft.com/office/drawing/2014/main" id="{894D8A20-F7BB-4ED8-8C02-9070764D98BA}"/>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84;p64">
              <a:extLst>
                <a:ext uri="{FF2B5EF4-FFF2-40B4-BE49-F238E27FC236}">
                  <a16:creationId xmlns:a16="http://schemas.microsoft.com/office/drawing/2014/main" id="{AC01315D-D603-4929-9A17-63A315485863}"/>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85;p64">
              <a:extLst>
                <a:ext uri="{FF2B5EF4-FFF2-40B4-BE49-F238E27FC236}">
                  <a16:creationId xmlns:a16="http://schemas.microsoft.com/office/drawing/2014/main" id="{C0420094-4351-446C-905A-F787151D4D04}"/>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86;p64">
              <a:extLst>
                <a:ext uri="{FF2B5EF4-FFF2-40B4-BE49-F238E27FC236}">
                  <a16:creationId xmlns:a16="http://schemas.microsoft.com/office/drawing/2014/main" id="{5797FF99-6BCE-4B6F-83F9-052034806685}"/>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87;p64">
              <a:extLst>
                <a:ext uri="{FF2B5EF4-FFF2-40B4-BE49-F238E27FC236}">
                  <a16:creationId xmlns:a16="http://schemas.microsoft.com/office/drawing/2014/main" id="{32748CF0-F49A-4A27-AF5B-25677FE4C6E0}"/>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88;p64">
              <a:extLst>
                <a:ext uri="{FF2B5EF4-FFF2-40B4-BE49-F238E27FC236}">
                  <a16:creationId xmlns:a16="http://schemas.microsoft.com/office/drawing/2014/main" id="{93BCCFDC-E315-4939-A0AA-4975BB80746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89;p64">
              <a:extLst>
                <a:ext uri="{FF2B5EF4-FFF2-40B4-BE49-F238E27FC236}">
                  <a16:creationId xmlns:a16="http://schemas.microsoft.com/office/drawing/2014/main" id="{8DC801AF-5644-466A-AE66-915F4C1D34F3}"/>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90;p64">
              <a:extLst>
                <a:ext uri="{FF2B5EF4-FFF2-40B4-BE49-F238E27FC236}">
                  <a16:creationId xmlns:a16="http://schemas.microsoft.com/office/drawing/2014/main" id="{254F6400-0947-40AB-8F77-A74AA5F85FA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91;p64">
              <a:extLst>
                <a:ext uri="{FF2B5EF4-FFF2-40B4-BE49-F238E27FC236}">
                  <a16:creationId xmlns:a16="http://schemas.microsoft.com/office/drawing/2014/main" id="{10BFD5FC-7E75-43B2-9DEF-120FFC69694F}"/>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92;p64">
              <a:extLst>
                <a:ext uri="{FF2B5EF4-FFF2-40B4-BE49-F238E27FC236}">
                  <a16:creationId xmlns:a16="http://schemas.microsoft.com/office/drawing/2014/main" id="{CBAC021A-2CD8-46DD-B5FA-AAF9F5D6E90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93;p64">
              <a:extLst>
                <a:ext uri="{FF2B5EF4-FFF2-40B4-BE49-F238E27FC236}">
                  <a16:creationId xmlns:a16="http://schemas.microsoft.com/office/drawing/2014/main" id="{D8EB14D6-7EA9-4D63-A38B-53E7F23403C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94;p64">
              <a:extLst>
                <a:ext uri="{FF2B5EF4-FFF2-40B4-BE49-F238E27FC236}">
                  <a16:creationId xmlns:a16="http://schemas.microsoft.com/office/drawing/2014/main" id="{7FA187CA-5520-48EF-B5DD-FDA8876A3003}"/>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295;p64">
              <a:extLst>
                <a:ext uri="{FF2B5EF4-FFF2-40B4-BE49-F238E27FC236}">
                  <a16:creationId xmlns:a16="http://schemas.microsoft.com/office/drawing/2014/main" id="{3DBB48B6-6F47-4238-BF55-0B0C8C0E40A7}"/>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6;p64">
              <a:extLst>
                <a:ext uri="{FF2B5EF4-FFF2-40B4-BE49-F238E27FC236}">
                  <a16:creationId xmlns:a16="http://schemas.microsoft.com/office/drawing/2014/main" id="{D6B59C5B-8FC8-426B-8CA6-A43244651A50}"/>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297;p64">
              <a:extLst>
                <a:ext uri="{FF2B5EF4-FFF2-40B4-BE49-F238E27FC236}">
                  <a16:creationId xmlns:a16="http://schemas.microsoft.com/office/drawing/2014/main" id="{C8D87474-E4CB-4360-89B8-1F3B5D447A84}"/>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98;p64">
              <a:extLst>
                <a:ext uri="{FF2B5EF4-FFF2-40B4-BE49-F238E27FC236}">
                  <a16:creationId xmlns:a16="http://schemas.microsoft.com/office/drawing/2014/main" id="{11C6BD84-C520-4B68-85D3-B1D7D9E96EF4}"/>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99;p64">
              <a:extLst>
                <a:ext uri="{FF2B5EF4-FFF2-40B4-BE49-F238E27FC236}">
                  <a16:creationId xmlns:a16="http://schemas.microsoft.com/office/drawing/2014/main" id="{6AB72B5C-54B1-4B20-AAD6-2866B8895A2F}"/>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00;p64">
              <a:extLst>
                <a:ext uri="{FF2B5EF4-FFF2-40B4-BE49-F238E27FC236}">
                  <a16:creationId xmlns:a16="http://schemas.microsoft.com/office/drawing/2014/main" id="{6AD64062-356E-41EA-BC36-90185A4FB5EA}"/>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01;p64">
              <a:extLst>
                <a:ext uri="{FF2B5EF4-FFF2-40B4-BE49-F238E27FC236}">
                  <a16:creationId xmlns:a16="http://schemas.microsoft.com/office/drawing/2014/main" id="{75322501-E70A-4BBF-A06A-A31CD94BAE31}"/>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02;p64">
              <a:extLst>
                <a:ext uri="{FF2B5EF4-FFF2-40B4-BE49-F238E27FC236}">
                  <a16:creationId xmlns:a16="http://schemas.microsoft.com/office/drawing/2014/main" id="{ACDEF3F3-7DD9-44D0-B80E-B4A5653A57F4}"/>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03;p64">
              <a:extLst>
                <a:ext uri="{FF2B5EF4-FFF2-40B4-BE49-F238E27FC236}">
                  <a16:creationId xmlns:a16="http://schemas.microsoft.com/office/drawing/2014/main" id="{98047A93-1A4A-42EC-97D2-5A52E14B77FA}"/>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04;p64">
              <a:extLst>
                <a:ext uri="{FF2B5EF4-FFF2-40B4-BE49-F238E27FC236}">
                  <a16:creationId xmlns:a16="http://schemas.microsoft.com/office/drawing/2014/main" id="{1475099D-6322-4EB5-9D55-479120361000}"/>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305;p64">
              <a:extLst>
                <a:ext uri="{FF2B5EF4-FFF2-40B4-BE49-F238E27FC236}">
                  <a16:creationId xmlns:a16="http://schemas.microsoft.com/office/drawing/2014/main" id="{B36AC772-41B7-4B64-B220-09A889ACA2D2}"/>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06;p64">
              <a:extLst>
                <a:ext uri="{FF2B5EF4-FFF2-40B4-BE49-F238E27FC236}">
                  <a16:creationId xmlns:a16="http://schemas.microsoft.com/office/drawing/2014/main" id="{A4D8C929-D0DD-45A9-B24A-CC51CF2A1B80}"/>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307;p64">
              <a:extLst>
                <a:ext uri="{FF2B5EF4-FFF2-40B4-BE49-F238E27FC236}">
                  <a16:creationId xmlns:a16="http://schemas.microsoft.com/office/drawing/2014/main" id="{BC390C8D-A1A6-48E8-9559-5E6298FC2358}"/>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08;p64">
              <a:extLst>
                <a:ext uri="{FF2B5EF4-FFF2-40B4-BE49-F238E27FC236}">
                  <a16:creationId xmlns:a16="http://schemas.microsoft.com/office/drawing/2014/main" id="{B046366B-E073-43EC-B38D-75FEAF92D675}"/>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9;p64">
              <a:extLst>
                <a:ext uri="{FF2B5EF4-FFF2-40B4-BE49-F238E27FC236}">
                  <a16:creationId xmlns:a16="http://schemas.microsoft.com/office/drawing/2014/main" id="{259D9381-0DC2-46BB-AE60-72B6CFC4DF4D}"/>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0;p64">
              <a:extLst>
                <a:ext uri="{FF2B5EF4-FFF2-40B4-BE49-F238E27FC236}">
                  <a16:creationId xmlns:a16="http://schemas.microsoft.com/office/drawing/2014/main" id="{EBE2554A-7305-4A71-A0FD-9C2979E3A37E}"/>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11;p64">
              <a:extLst>
                <a:ext uri="{FF2B5EF4-FFF2-40B4-BE49-F238E27FC236}">
                  <a16:creationId xmlns:a16="http://schemas.microsoft.com/office/drawing/2014/main" id="{15DA9E81-B11E-4A3F-BAFF-DF7C76222984}"/>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12;p64">
              <a:extLst>
                <a:ext uri="{FF2B5EF4-FFF2-40B4-BE49-F238E27FC236}">
                  <a16:creationId xmlns:a16="http://schemas.microsoft.com/office/drawing/2014/main" id="{3C3BFA92-74AA-49FD-969C-14322C92B522}"/>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13;p64">
              <a:extLst>
                <a:ext uri="{FF2B5EF4-FFF2-40B4-BE49-F238E27FC236}">
                  <a16:creationId xmlns:a16="http://schemas.microsoft.com/office/drawing/2014/main" id="{8E6A9940-6387-46F2-98E9-06DDF9C08AA9}"/>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14;p64">
              <a:extLst>
                <a:ext uri="{FF2B5EF4-FFF2-40B4-BE49-F238E27FC236}">
                  <a16:creationId xmlns:a16="http://schemas.microsoft.com/office/drawing/2014/main" id="{2261A8CF-7C12-4ACB-B235-C66420E2B607}"/>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15;p64">
              <a:extLst>
                <a:ext uri="{FF2B5EF4-FFF2-40B4-BE49-F238E27FC236}">
                  <a16:creationId xmlns:a16="http://schemas.microsoft.com/office/drawing/2014/main" id="{8A5DE62E-2744-4359-80E9-CB7AFF26A74B}"/>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16;p64">
              <a:extLst>
                <a:ext uri="{FF2B5EF4-FFF2-40B4-BE49-F238E27FC236}">
                  <a16:creationId xmlns:a16="http://schemas.microsoft.com/office/drawing/2014/main" id="{88A50D46-C431-4B91-9BED-978F18ABDBE9}"/>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17;p64">
              <a:extLst>
                <a:ext uri="{FF2B5EF4-FFF2-40B4-BE49-F238E27FC236}">
                  <a16:creationId xmlns:a16="http://schemas.microsoft.com/office/drawing/2014/main" id="{9B34A84A-1CBE-45A8-9AFD-310E0DD1613D}"/>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18;p64">
              <a:extLst>
                <a:ext uri="{FF2B5EF4-FFF2-40B4-BE49-F238E27FC236}">
                  <a16:creationId xmlns:a16="http://schemas.microsoft.com/office/drawing/2014/main" id="{CDCB7F4C-C51E-42F7-A668-CD840692FB28}"/>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19;p64">
              <a:extLst>
                <a:ext uri="{FF2B5EF4-FFF2-40B4-BE49-F238E27FC236}">
                  <a16:creationId xmlns:a16="http://schemas.microsoft.com/office/drawing/2014/main" id="{33BF7CA8-CA7D-4F8C-9D6C-FAF1E36F42A4}"/>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20;p64">
              <a:extLst>
                <a:ext uri="{FF2B5EF4-FFF2-40B4-BE49-F238E27FC236}">
                  <a16:creationId xmlns:a16="http://schemas.microsoft.com/office/drawing/2014/main" id="{AFA5C644-A3E7-41D6-8B9C-47A1B0A35A43}"/>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21;p64">
              <a:extLst>
                <a:ext uri="{FF2B5EF4-FFF2-40B4-BE49-F238E27FC236}">
                  <a16:creationId xmlns:a16="http://schemas.microsoft.com/office/drawing/2014/main" id="{1C1AAA94-FD0B-482B-8244-0D3E9AEB0EEE}"/>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22;p64">
              <a:extLst>
                <a:ext uri="{FF2B5EF4-FFF2-40B4-BE49-F238E27FC236}">
                  <a16:creationId xmlns:a16="http://schemas.microsoft.com/office/drawing/2014/main" id="{3752F283-81AB-4635-80EF-213584B0D691}"/>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23;p64">
              <a:extLst>
                <a:ext uri="{FF2B5EF4-FFF2-40B4-BE49-F238E27FC236}">
                  <a16:creationId xmlns:a16="http://schemas.microsoft.com/office/drawing/2014/main" id="{82CD5C5B-F5AD-4B52-967A-677040C6B346}"/>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24;p64">
              <a:extLst>
                <a:ext uri="{FF2B5EF4-FFF2-40B4-BE49-F238E27FC236}">
                  <a16:creationId xmlns:a16="http://schemas.microsoft.com/office/drawing/2014/main" id="{6656C901-BC91-447A-820F-6E534833F657}"/>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325;p64">
              <a:extLst>
                <a:ext uri="{FF2B5EF4-FFF2-40B4-BE49-F238E27FC236}">
                  <a16:creationId xmlns:a16="http://schemas.microsoft.com/office/drawing/2014/main" id="{6284FC77-2B2D-4892-AFF8-153763EFCE91}"/>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326;p64">
              <a:extLst>
                <a:ext uri="{FF2B5EF4-FFF2-40B4-BE49-F238E27FC236}">
                  <a16:creationId xmlns:a16="http://schemas.microsoft.com/office/drawing/2014/main" id="{F37D2B57-501F-4955-9397-984098A2BA3F}"/>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327;p64">
              <a:extLst>
                <a:ext uri="{FF2B5EF4-FFF2-40B4-BE49-F238E27FC236}">
                  <a16:creationId xmlns:a16="http://schemas.microsoft.com/office/drawing/2014/main" id="{9185D4B8-CFA4-457E-8BE2-54FB1B0C235A}"/>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328;p64">
              <a:extLst>
                <a:ext uri="{FF2B5EF4-FFF2-40B4-BE49-F238E27FC236}">
                  <a16:creationId xmlns:a16="http://schemas.microsoft.com/office/drawing/2014/main" id="{FCB2C068-CB2A-4336-B1F0-C270AC2906DE}"/>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329;p64">
              <a:extLst>
                <a:ext uri="{FF2B5EF4-FFF2-40B4-BE49-F238E27FC236}">
                  <a16:creationId xmlns:a16="http://schemas.microsoft.com/office/drawing/2014/main" id="{F749CBF5-B765-411F-921C-3C59918776F9}"/>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330;p64">
              <a:extLst>
                <a:ext uri="{FF2B5EF4-FFF2-40B4-BE49-F238E27FC236}">
                  <a16:creationId xmlns:a16="http://schemas.microsoft.com/office/drawing/2014/main" id="{0CE4D3B8-E991-4BD7-B806-113CC351555C}"/>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331;p64">
              <a:extLst>
                <a:ext uri="{FF2B5EF4-FFF2-40B4-BE49-F238E27FC236}">
                  <a16:creationId xmlns:a16="http://schemas.microsoft.com/office/drawing/2014/main" id="{8D90FDA8-7CAB-44E0-A428-97BE582F3FB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332;p64">
              <a:extLst>
                <a:ext uri="{FF2B5EF4-FFF2-40B4-BE49-F238E27FC236}">
                  <a16:creationId xmlns:a16="http://schemas.microsoft.com/office/drawing/2014/main" id="{AA787E45-07BB-4C95-8238-E1EF3090F73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333;p64">
              <a:extLst>
                <a:ext uri="{FF2B5EF4-FFF2-40B4-BE49-F238E27FC236}">
                  <a16:creationId xmlns:a16="http://schemas.microsoft.com/office/drawing/2014/main" id="{F5D2249D-3088-4049-A283-4800EBE4D550}"/>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334;p64">
              <a:extLst>
                <a:ext uri="{FF2B5EF4-FFF2-40B4-BE49-F238E27FC236}">
                  <a16:creationId xmlns:a16="http://schemas.microsoft.com/office/drawing/2014/main" id="{0C1F542F-EE74-4DC8-A415-5D9B0645304C}"/>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335;p64">
              <a:extLst>
                <a:ext uri="{FF2B5EF4-FFF2-40B4-BE49-F238E27FC236}">
                  <a16:creationId xmlns:a16="http://schemas.microsoft.com/office/drawing/2014/main" id="{A1CFA35B-0CAA-48E5-8F7D-8E8FE1B19C1B}"/>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336;p64">
              <a:extLst>
                <a:ext uri="{FF2B5EF4-FFF2-40B4-BE49-F238E27FC236}">
                  <a16:creationId xmlns:a16="http://schemas.microsoft.com/office/drawing/2014/main" id="{FCEFEB4C-DA3D-46FA-BA32-B00DDA41B844}"/>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337;p64">
              <a:extLst>
                <a:ext uri="{FF2B5EF4-FFF2-40B4-BE49-F238E27FC236}">
                  <a16:creationId xmlns:a16="http://schemas.microsoft.com/office/drawing/2014/main" id="{FE327E7A-5B1E-4D35-9DBA-4D5B5567B286}"/>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338;p64">
              <a:extLst>
                <a:ext uri="{FF2B5EF4-FFF2-40B4-BE49-F238E27FC236}">
                  <a16:creationId xmlns:a16="http://schemas.microsoft.com/office/drawing/2014/main" id="{5E0E88E5-B335-47F5-945E-8B2CDF2A9045}"/>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339;p64">
              <a:extLst>
                <a:ext uri="{FF2B5EF4-FFF2-40B4-BE49-F238E27FC236}">
                  <a16:creationId xmlns:a16="http://schemas.microsoft.com/office/drawing/2014/main" id="{4472C4D1-8097-4E43-9FC6-96446D8B9FF5}"/>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340;p64">
              <a:extLst>
                <a:ext uri="{FF2B5EF4-FFF2-40B4-BE49-F238E27FC236}">
                  <a16:creationId xmlns:a16="http://schemas.microsoft.com/office/drawing/2014/main" id="{85046D76-B185-4CB3-B63A-FA8CF3E4C9A5}"/>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341;p64">
              <a:extLst>
                <a:ext uri="{FF2B5EF4-FFF2-40B4-BE49-F238E27FC236}">
                  <a16:creationId xmlns:a16="http://schemas.microsoft.com/office/drawing/2014/main" id="{7DFF23E7-BF10-4863-B1B2-4C5A98C2B17A}"/>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342;p64">
              <a:extLst>
                <a:ext uri="{FF2B5EF4-FFF2-40B4-BE49-F238E27FC236}">
                  <a16:creationId xmlns:a16="http://schemas.microsoft.com/office/drawing/2014/main" id="{3CD8DA92-32CB-4900-B322-0E340AA95189}"/>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343;p64">
              <a:extLst>
                <a:ext uri="{FF2B5EF4-FFF2-40B4-BE49-F238E27FC236}">
                  <a16:creationId xmlns:a16="http://schemas.microsoft.com/office/drawing/2014/main" id="{3F3505E5-758E-4815-B311-8F7B995BEDD4}"/>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344;p64">
              <a:extLst>
                <a:ext uri="{FF2B5EF4-FFF2-40B4-BE49-F238E27FC236}">
                  <a16:creationId xmlns:a16="http://schemas.microsoft.com/office/drawing/2014/main" id="{2AAE5AAD-F975-4136-9F67-1E0A9176C1F7}"/>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345;p64">
              <a:extLst>
                <a:ext uri="{FF2B5EF4-FFF2-40B4-BE49-F238E27FC236}">
                  <a16:creationId xmlns:a16="http://schemas.microsoft.com/office/drawing/2014/main" id="{45236038-AF9B-4435-8152-B1931E9915AE}"/>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346;p64">
              <a:extLst>
                <a:ext uri="{FF2B5EF4-FFF2-40B4-BE49-F238E27FC236}">
                  <a16:creationId xmlns:a16="http://schemas.microsoft.com/office/drawing/2014/main" id="{2542A52C-08C2-49AC-9976-B691F9D3CFC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347;p64">
              <a:extLst>
                <a:ext uri="{FF2B5EF4-FFF2-40B4-BE49-F238E27FC236}">
                  <a16:creationId xmlns:a16="http://schemas.microsoft.com/office/drawing/2014/main" id="{0FA4487B-420C-4C2A-A0A1-A3DC0C28508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348;p64">
              <a:extLst>
                <a:ext uri="{FF2B5EF4-FFF2-40B4-BE49-F238E27FC236}">
                  <a16:creationId xmlns:a16="http://schemas.microsoft.com/office/drawing/2014/main" id="{D155D5D7-C729-4A1A-829C-D183B4EF2D49}"/>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349;p64">
              <a:extLst>
                <a:ext uri="{FF2B5EF4-FFF2-40B4-BE49-F238E27FC236}">
                  <a16:creationId xmlns:a16="http://schemas.microsoft.com/office/drawing/2014/main" id="{80FA2745-0F9F-4B86-B4C5-CC1537337331}"/>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350;p64">
              <a:extLst>
                <a:ext uri="{FF2B5EF4-FFF2-40B4-BE49-F238E27FC236}">
                  <a16:creationId xmlns:a16="http://schemas.microsoft.com/office/drawing/2014/main" id="{F2489424-DBC9-4243-9633-9DDA3856635D}"/>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351;p64">
              <a:extLst>
                <a:ext uri="{FF2B5EF4-FFF2-40B4-BE49-F238E27FC236}">
                  <a16:creationId xmlns:a16="http://schemas.microsoft.com/office/drawing/2014/main" id="{BDE0E1C0-0DC4-458A-8288-904F5B8FC98A}"/>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352;p64">
              <a:extLst>
                <a:ext uri="{FF2B5EF4-FFF2-40B4-BE49-F238E27FC236}">
                  <a16:creationId xmlns:a16="http://schemas.microsoft.com/office/drawing/2014/main" id="{4F20051B-17F7-44C0-90FF-EF8004985E8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353;p64">
              <a:extLst>
                <a:ext uri="{FF2B5EF4-FFF2-40B4-BE49-F238E27FC236}">
                  <a16:creationId xmlns:a16="http://schemas.microsoft.com/office/drawing/2014/main" id="{006E6C65-47D7-4844-AA40-D1776F5E17B4}"/>
                </a:ext>
              </a:extLst>
            </p:cNvPr>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354;p64">
              <a:extLst>
                <a:ext uri="{FF2B5EF4-FFF2-40B4-BE49-F238E27FC236}">
                  <a16:creationId xmlns:a16="http://schemas.microsoft.com/office/drawing/2014/main" id="{EB53EB84-D2FD-44BF-B7C8-DD9100382B9F}"/>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355;p64">
              <a:extLst>
                <a:ext uri="{FF2B5EF4-FFF2-40B4-BE49-F238E27FC236}">
                  <a16:creationId xmlns:a16="http://schemas.microsoft.com/office/drawing/2014/main" id="{B411BB72-12B0-4EDE-9F16-74FB2E8A6959}"/>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356;p64">
              <a:extLst>
                <a:ext uri="{FF2B5EF4-FFF2-40B4-BE49-F238E27FC236}">
                  <a16:creationId xmlns:a16="http://schemas.microsoft.com/office/drawing/2014/main" id="{7D7B118D-EA51-4854-8CDE-2AFF4E534B5E}"/>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357;p64">
              <a:extLst>
                <a:ext uri="{FF2B5EF4-FFF2-40B4-BE49-F238E27FC236}">
                  <a16:creationId xmlns:a16="http://schemas.microsoft.com/office/drawing/2014/main" id="{221619A8-B631-4951-AAFC-5281EA05BC0A}"/>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358;p64">
              <a:extLst>
                <a:ext uri="{FF2B5EF4-FFF2-40B4-BE49-F238E27FC236}">
                  <a16:creationId xmlns:a16="http://schemas.microsoft.com/office/drawing/2014/main" id="{CDB4723D-2496-41C4-B64F-5F1505158CB5}"/>
                </a:ext>
              </a:extLst>
            </p:cNvPr>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359;p64">
              <a:extLst>
                <a:ext uri="{FF2B5EF4-FFF2-40B4-BE49-F238E27FC236}">
                  <a16:creationId xmlns:a16="http://schemas.microsoft.com/office/drawing/2014/main" id="{B7468930-7762-45B2-A662-53B8BB495451}"/>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360;p64">
              <a:extLst>
                <a:ext uri="{FF2B5EF4-FFF2-40B4-BE49-F238E27FC236}">
                  <a16:creationId xmlns:a16="http://schemas.microsoft.com/office/drawing/2014/main" id="{4D75FED2-8062-416A-BB80-0A7C6F055CEF}"/>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361;p64">
              <a:extLst>
                <a:ext uri="{FF2B5EF4-FFF2-40B4-BE49-F238E27FC236}">
                  <a16:creationId xmlns:a16="http://schemas.microsoft.com/office/drawing/2014/main" id="{C90094FA-1B08-44BB-8153-9314B561493E}"/>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362;p64">
              <a:extLst>
                <a:ext uri="{FF2B5EF4-FFF2-40B4-BE49-F238E27FC236}">
                  <a16:creationId xmlns:a16="http://schemas.microsoft.com/office/drawing/2014/main" id="{3ACFDBAE-DB90-466E-A25F-E9CE841A8D2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363;p64">
              <a:extLst>
                <a:ext uri="{FF2B5EF4-FFF2-40B4-BE49-F238E27FC236}">
                  <a16:creationId xmlns:a16="http://schemas.microsoft.com/office/drawing/2014/main" id="{BA0AFAA4-1D6B-42A7-999E-437A08513196}"/>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364;p64">
              <a:extLst>
                <a:ext uri="{FF2B5EF4-FFF2-40B4-BE49-F238E27FC236}">
                  <a16:creationId xmlns:a16="http://schemas.microsoft.com/office/drawing/2014/main" id="{B559C6F0-4C51-4B26-98CF-F095C28A5813}"/>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365;p64">
              <a:extLst>
                <a:ext uri="{FF2B5EF4-FFF2-40B4-BE49-F238E27FC236}">
                  <a16:creationId xmlns:a16="http://schemas.microsoft.com/office/drawing/2014/main" id="{5A506BC4-E847-4C4B-AE3F-13F101E8343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366;p64">
              <a:extLst>
                <a:ext uri="{FF2B5EF4-FFF2-40B4-BE49-F238E27FC236}">
                  <a16:creationId xmlns:a16="http://schemas.microsoft.com/office/drawing/2014/main" id="{9BA61CCC-316B-4769-90A7-8A0FAE12ECF0}"/>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367;p64">
              <a:extLst>
                <a:ext uri="{FF2B5EF4-FFF2-40B4-BE49-F238E27FC236}">
                  <a16:creationId xmlns:a16="http://schemas.microsoft.com/office/drawing/2014/main" id="{A54D0957-4F26-4C1D-B695-ED82EC0A312B}"/>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368;p64">
              <a:extLst>
                <a:ext uri="{FF2B5EF4-FFF2-40B4-BE49-F238E27FC236}">
                  <a16:creationId xmlns:a16="http://schemas.microsoft.com/office/drawing/2014/main" id="{710D6CFC-DE40-4A8B-84A4-BE4E093F7CA9}"/>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369;p64">
              <a:extLst>
                <a:ext uri="{FF2B5EF4-FFF2-40B4-BE49-F238E27FC236}">
                  <a16:creationId xmlns:a16="http://schemas.microsoft.com/office/drawing/2014/main" id="{F1BA1488-67DE-4670-8358-790119B40277}"/>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370;p64">
              <a:extLst>
                <a:ext uri="{FF2B5EF4-FFF2-40B4-BE49-F238E27FC236}">
                  <a16:creationId xmlns:a16="http://schemas.microsoft.com/office/drawing/2014/main" id="{89DD559D-3FE8-4C98-A9A8-AA1F2F97F0C2}"/>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371;p64">
              <a:extLst>
                <a:ext uri="{FF2B5EF4-FFF2-40B4-BE49-F238E27FC236}">
                  <a16:creationId xmlns:a16="http://schemas.microsoft.com/office/drawing/2014/main" id="{F1951352-8CDD-430F-B995-D40C79E1512A}"/>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372;p64">
              <a:extLst>
                <a:ext uri="{FF2B5EF4-FFF2-40B4-BE49-F238E27FC236}">
                  <a16:creationId xmlns:a16="http://schemas.microsoft.com/office/drawing/2014/main" id="{152BC5FD-93DC-447E-9CFA-CA7527466212}"/>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373;p64">
              <a:extLst>
                <a:ext uri="{FF2B5EF4-FFF2-40B4-BE49-F238E27FC236}">
                  <a16:creationId xmlns:a16="http://schemas.microsoft.com/office/drawing/2014/main" id="{07AC61A2-C5D4-46F9-9141-8A098A051536}"/>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374;p64">
              <a:extLst>
                <a:ext uri="{FF2B5EF4-FFF2-40B4-BE49-F238E27FC236}">
                  <a16:creationId xmlns:a16="http://schemas.microsoft.com/office/drawing/2014/main" id="{3070D56A-A17A-431D-A4DD-0DD50C0251EB}"/>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375;p64">
              <a:extLst>
                <a:ext uri="{FF2B5EF4-FFF2-40B4-BE49-F238E27FC236}">
                  <a16:creationId xmlns:a16="http://schemas.microsoft.com/office/drawing/2014/main" id="{895AF2B3-9404-461C-8CEB-CD204B7DA01E}"/>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376;p64">
              <a:extLst>
                <a:ext uri="{FF2B5EF4-FFF2-40B4-BE49-F238E27FC236}">
                  <a16:creationId xmlns:a16="http://schemas.microsoft.com/office/drawing/2014/main" id="{730D9858-AB8D-4858-AD21-F1D9B42B8A3E}"/>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377;p64">
              <a:extLst>
                <a:ext uri="{FF2B5EF4-FFF2-40B4-BE49-F238E27FC236}">
                  <a16:creationId xmlns:a16="http://schemas.microsoft.com/office/drawing/2014/main" id="{167A69CD-B0DC-4EC2-91A8-6F063EDC875D}"/>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378;p64">
              <a:extLst>
                <a:ext uri="{FF2B5EF4-FFF2-40B4-BE49-F238E27FC236}">
                  <a16:creationId xmlns:a16="http://schemas.microsoft.com/office/drawing/2014/main" id="{575ED397-8038-473D-A9E9-D08FDBDE51A9}"/>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379;p64">
              <a:extLst>
                <a:ext uri="{FF2B5EF4-FFF2-40B4-BE49-F238E27FC236}">
                  <a16:creationId xmlns:a16="http://schemas.microsoft.com/office/drawing/2014/main" id="{4C5FBD47-41C1-4688-A31C-28EEA1E81CFB}"/>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380;p64">
              <a:extLst>
                <a:ext uri="{FF2B5EF4-FFF2-40B4-BE49-F238E27FC236}">
                  <a16:creationId xmlns:a16="http://schemas.microsoft.com/office/drawing/2014/main" id="{77A8615C-F507-421B-9B39-1FEEF4C8F9B7}"/>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381;p64">
              <a:extLst>
                <a:ext uri="{FF2B5EF4-FFF2-40B4-BE49-F238E27FC236}">
                  <a16:creationId xmlns:a16="http://schemas.microsoft.com/office/drawing/2014/main" id="{B02E3F83-896A-4248-8006-31B9B66C479F}"/>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382;p64">
              <a:extLst>
                <a:ext uri="{FF2B5EF4-FFF2-40B4-BE49-F238E27FC236}">
                  <a16:creationId xmlns:a16="http://schemas.microsoft.com/office/drawing/2014/main" id="{96C5DCFA-577A-41DC-9291-9FAA45C0B1F1}"/>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383;p64">
              <a:extLst>
                <a:ext uri="{FF2B5EF4-FFF2-40B4-BE49-F238E27FC236}">
                  <a16:creationId xmlns:a16="http://schemas.microsoft.com/office/drawing/2014/main" id="{93717A19-BDEA-48EA-B295-16EE64045BA5}"/>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384;p64">
              <a:extLst>
                <a:ext uri="{FF2B5EF4-FFF2-40B4-BE49-F238E27FC236}">
                  <a16:creationId xmlns:a16="http://schemas.microsoft.com/office/drawing/2014/main" id="{3812E912-0A70-4437-85BD-FC15C5816869}"/>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385;p64">
              <a:extLst>
                <a:ext uri="{FF2B5EF4-FFF2-40B4-BE49-F238E27FC236}">
                  <a16:creationId xmlns:a16="http://schemas.microsoft.com/office/drawing/2014/main" id="{BCA9056B-CD91-42F9-B36C-F717F63E94F2}"/>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386;p64">
              <a:extLst>
                <a:ext uri="{FF2B5EF4-FFF2-40B4-BE49-F238E27FC236}">
                  <a16:creationId xmlns:a16="http://schemas.microsoft.com/office/drawing/2014/main" id="{71CFB297-7788-4280-989D-04D1ACA8D55E}"/>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387;p64">
              <a:extLst>
                <a:ext uri="{FF2B5EF4-FFF2-40B4-BE49-F238E27FC236}">
                  <a16:creationId xmlns:a16="http://schemas.microsoft.com/office/drawing/2014/main" id="{ABC63F4D-A1A1-401F-AAFE-355F6CC29025}"/>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388;p64">
              <a:extLst>
                <a:ext uri="{FF2B5EF4-FFF2-40B4-BE49-F238E27FC236}">
                  <a16:creationId xmlns:a16="http://schemas.microsoft.com/office/drawing/2014/main" id="{148880D2-23E4-4D1B-A24D-0A232EFEE9B2}"/>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389;p64">
              <a:extLst>
                <a:ext uri="{FF2B5EF4-FFF2-40B4-BE49-F238E27FC236}">
                  <a16:creationId xmlns:a16="http://schemas.microsoft.com/office/drawing/2014/main" id="{8EECB08B-F6DE-419F-87D0-C8026BE5C022}"/>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390;p64">
              <a:extLst>
                <a:ext uri="{FF2B5EF4-FFF2-40B4-BE49-F238E27FC236}">
                  <a16:creationId xmlns:a16="http://schemas.microsoft.com/office/drawing/2014/main" id="{422B6831-D0BB-4A9A-A443-43ABBA9A189E}"/>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391;p64">
              <a:extLst>
                <a:ext uri="{FF2B5EF4-FFF2-40B4-BE49-F238E27FC236}">
                  <a16:creationId xmlns:a16="http://schemas.microsoft.com/office/drawing/2014/main" id="{60FEA908-6619-4839-BA05-8D4DCB1BAC74}"/>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392;p64">
              <a:extLst>
                <a:ext uri="{FF2B5EF4-FFF2-40B4-BE49-F238E27FC236}">
                  <a16:creationId xmlns:a16="http://schemas.microsoft.com/office/drawing/2014/main" id="{FAFE4387-537C-497D-9744-186DF88EE906}"/>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393;p64">
              <a:extLst>
                <a:ext uri="{FF2B5EF4-FFF2-40B4-BE49-F238E27FC236}">
                  <a16:creationId xmlns:a16="http://schemas.microsoft.com/office/drawing/2014/main" id="{0062F808-2F89-4BF3-AEC7-EAF4CCD37A54}"/>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394;p64">
              <a:extLst>
                <a:ext uri="{FF2B5EF4-FFF2-40B4-BE49-F238E27FC236}">
                  <a16:creationId xmlns:a16="http://schemas.microsoft.com/office/drawing/2014/main" id="{E1AB4326-67BB-44C0-A74A-D569C2EAF793}"/>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395;p64">
              <a:extLst>
                <a:ext uri="{FF2B5EF4-FFF2-40B4-BE49-F238E27FC236}">
                  <a16:creationId xmlns:a16="http://schemas.microsoft.com/office/drawing/2014/main" id="{0BA8C573-C70E-4975-A806-D3DC239EA435}"/>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396;p64">
              <a:extLst>
                <a:ext uri="{FF2B5EF4-FFF2-40B4-BE49-F238E27FC236}">
                  <a16:creationId xmlns:a16="http://schemas.microsoft.com/office/drawing/2014/main" id="{D5104087-34CE-41DE-AB4D-E84C45A6C3C2}"/>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397;p64">
              <a:extLst>
                <a:ext uri="{FF2B5EF4-FFF2-40B4-BE49-F238E27FC236}">
                  <a16:creationId xmlns:a16="http://schemas.microsoft.com/office/drawing/2014/main" id="{16A5A15D-94FE-48A1-80F2-536652C2F6DF}"/>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398;p64">
              <a:extLst>
                <a:ext uri="{FF2B5EF4-FFF2-40B4-BE49-F238E27FC236}">
                  <a16:creationId xmlns:a16="http://schemas.microsoft.com/office/drawing/2014/main" id="{EB3702AF-1F6D-4201-826C-C7A480114244}"/>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399;p64">
              <a:extLst>
                <a:ext uri="{FF2B5EF4-FFF2-40B4-BE49-F238E27FC236}">
                  <a16:creationId xmlns:a16="http://schemas.microsoft.com/office/drawing/2014/main" id="{F22E75A4-BD0E-41A0-A0AD-4D67B5197121}"/>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400;p64">
              <a:extLst>
                <a:ext uri="{FF2B5EF4-FFF2-40B4-BE49-F238E27FC236}">
                  <a16:creationId xmlns:a16="http://schemas.microsoft.com/office/drawing/2014/main" id="{CB36D734-8180-4861-B3CF-B7043330A5CE}"/>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401;p64">
              <a:extLst>
                <a:ext uri="{FF2B5EF4-FFF2-40B4-BE49-F238E27FC236}">
                  <a16:creationId xmlns:a16="http://schemas.microsoft.com/office/drawing/2014/main" id="{5F4FA0C5-A989-49FE-AC74-77386B5E7BF9}"/>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402;p64">
              <a:extLst>
                <a:ext uri="{FF2B5EF4-FFF2-40B4-BE49-F238E27FC236}">
                  <a16:creationId xmlns:a16="http://schemas.microsoft.com/office/drawing/2014/main" id="{F8BA29D2-81F8-4FCF-806D-E04BD1D48808}"/>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403;p64">
              <a:extLst>
                <a:ext uri="{FF2B5EF4-FFF2-40B4-BE49-F238E27FC236}">
                  <a16:creationId xmlns:a16="http://schemas.microsoft.com/office/drawing/2014/main" id="{7DF6E924-7B11-4B07-A302-49B39010310B}"/>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404;p64">
              <a:extLst>
                <a:ext uri="{FF2B5EF4-FFF2-40B4-BE49-F238E27FC236}">
                  <a16:creationId xmlns:a16="http://schemas.microsoft.com/office/drawing/2014/main" id="{834E029F-2A9A-4817-92A1-C5B09C5C9527}"/>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05;p64">
              <a:extLst>
                <a:ext uri="{FF2B5EF4-FFF2-40B4-BE49-F238E27FC236}">
                  <a16:creationId xmlns:a16="http://schemas.microsoft.com/office/drawing/2014/main" id="{A87E5F5C-18CA-41FD-97B0-C52E56F61B2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06;p64">
              <a:extLst>
                <a:ext uri="{FF2B5EF4-FFF2-40B4-BE49-F238E27FC236}">
                  <a16:creationId xmlns:a16="http://schemas.microsoft.com/office/drawing/2014/main" id="{02546E64-88CD-4D65-A489-CC15C4874108}"/>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407;p64">
              <a:extLst>
                <a:ext uri="{FF2B5EF4-FFF2-40B4-BE49-F238E27FC236}">
                  <a16:creationId xmlns:a16="http://schemas.microsoft.com/office/drawing/2014/main" id="{B372518B-565F-42F7-A5C2-65048F2C9A25}"/>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408;p64">
              <a:extLst>
                <a:ext uri="{FF2B5EF4-FFF2-40B4-BE49-F238E27FC236}">
                  <a16:creationId xmlns:a16="http://schemas.microsoft.com/office/drawing/2014/main" id="{FE6889A0-460F-4DED-8368-14EE11978CE3}"/>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409;p64">
              <a:extLst>
                <a:ext uri="{FF2B5EF4-FFF2-40B4-BE49-F238E27FC236}">
                  <a16:creationId xmlns:a16="http://schemas.microsoft.com/office/drawing/2014/main" id="{E9B382DD-C41E-455C-8F89-1D49ABA5B9F2}"/>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410;p64">
              <a:extLst>
                <a:ext uri="{FF2B5EF4-FFF2-40B4-BE49-F238E27FC236}">
                  <a16:creationId xmlns:a16="http://schemas.microsoft.com/office/drawing/2014/main" id="{C0253E61-C752-4FF8-99A4-09EDD191DCC7}"/>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411;p64">
              <a:extLst>
                <a:ext uri="{FF2B5EF4-FFF2-40B4-BE49-F238E27FC236}">
                  <a16:creationId xmlns:a16="http://schemas.microsoft.com/office/drawing/2014/main" id="{DA3E16B2-A24D-49EB-A80C-CE41F208A2D9}"/>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412;p64">
              <a:extLst>
                <a:ext uri="{FF2B5EF4-FFF2-40B4-BE49-F238E27FC236}">
                  <a16:creationId xmlns:a16="http://schemas.microsoft.com/office/drawing/2014/main" id="{85890C68-1AE5-4F4A-B10D-6B3C6026FBE0}"/>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413;p64">
              <a:extLst>
                <a:ext uri="{FF2B5EF4-FFF2-40B4-BE49-F238E27FC236}">
                  <a16:creationId xmlns:a16="http://schemas.microsoft.com/office/drawing/2014/main" id="{CB39AA2B-5543-4DAD-9F28-10772262A9C6}"/>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414;p64">
              <a:extLst>
                <a:ext uri="{FF2B5EF4-FFF2-40B4-BE49-F238E27FC236}">
                  <a16:creationId xmlns:a16="http://schemas.microsoft.com/office/drawing/2014/main" id="{FF212490-5642-457A-BC0E-072154E66CD0}"/>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415;p64">
              <a:extLst>
                <a:ext uri="{FF2B5EF4-FFF2-40B4-BE49-F238E27FC236}">
                  <a16:creationId xmlns:a16="http://schemas.microsoft.com/office/drawing/2014/main" id="{F630278A-F9FD-4DE8-9F8C-C78C742B42B9}"/>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416;p64">
              <a:extLst>
                <a:ext uri="{FF2B5EF4-FFF2-40B4-BE49-F238E27FC236}">
                  <a16:creationId xmlns:a16="http://schemas.microsoft.com/office/drawing/2014/main" id="{C9915ECC-37AE-4B04-B6DC-A755738739CA}"/>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417;p64">
              <a:extLst>
                <a:ext uri="{FF2B5EF4-FFF2-40B4-BE49-F238E27FC236}">
                  <a16:creationId xmlns:a16="http://schemas.microsoft.com/office/drawing/2014/main" id="{F4119007-5129-48B5-AD45-082E1F36DA35}"/>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418;p64">
              <a:extLst>
                <a:ext uri="{FF2B5EF4-FFF2-40B4-BE49-F238E27FC236}">
                  <a16:creationId xmlns:a16="http://schemas.microsoft.com/office/drawing/2014/main" id="{98CBEF7D-2DF9-4BB7-8533-FD3FB1408881}"/>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419;p64">
              <a:extLst>
                <a:ext uri="{FF2B5EF4-FFF2-40B4-BE49-F238E27FC236}">
                  <a16:creationId xmlns:a16="http://schemas.microsoft.com/office/drawing/2014/main" id="{23F87C1C-9B9F-4D30-A3AF-414E4576D591}"/>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420;p64">
              <a:extLst>
                <a:ext uri="{FF2B5EF4-FFF2-40B4-BE49-F238E27FC236}">
                  <a16:creationId xmlns:a16="http://schemas.microsoft.com/office/drawing/2014/main" id="{EF84C51E-B667-4978-9634-1F0B64DD1FEA}"/>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421;p64">
              <a:extLst>
                <a:ext uri="{FF2B5EF4-FFF2-40B4-BE49-F238E27FC236}">
                  <a16:creationId xmlns:a16="http://schemas.microsoft.com/office/drawing/2014/main" id="{785FDBBB-F603-4CC1-95A9-3C9B0B99680C}"/>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422;p64">
              <a:extLst>
                <a:ext uri="{FF2B5EF4-FFF2-40B4-BE49-F238E27FC236}">
                  <a16:creationId xmlns:a16="http://schemas.microsoft.com/office/drawing/2014/main" id="{CADA3264-8248-442F-8196-0AB9FF1E4C50}"/>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423;p64">
              <a:extLst>
                <a:ext uri="{FF2B5EF4-FFF2-40B4-BE49-F238E27FC236}">
                  <a16:creationId xmlns:a16="http://schemas.microsoft.com/office/drawing/2014/main" id="{0DD42FD3-6D7D-4150-8F8D-2B801BADE31E}"/>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424;p64">
              <a:extLst>
                <a:ext uri="{FF2B5EF4-FFF2-40B4-BE49-F238E27FC236}">
                  <a16:creationId xmlns:a16="http://schemas.microsoft.com/office/drawing/2014/main" id="{08332C77-6372-4A76-A625-CB9C62017A81}"/>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425;p64">
              <a:extLst>
                <a:ext uri="{FF2B5EF4-FFF2-40B4-BE49-F238E27FC236}">
                  <a16:creationId xmlns:a16="http://schemas.microsoft.com/office/drawing/2014/main" id="{30DEA01D-964E-4A9A-BBEB-9AE1F61658DF}"/>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426;p64">
              <a:extLst>
                <a:ext uri="{FF2B5EF4-FFF2-40B4-BE49-F238E27FC236}">
                  <a16:creationId xmlns:a16="http://schemas.microsoft.com/office/drawing/2014/main" id="{B129E92D-BE05-40F8-B2A5-A2EA4F05EEAA}"/>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427;p64">
              <a:extLst>
                <a:ext uri="{FF2B5EF4-FFF2-40B4-BE49-F238E27FC236}">
                  <a16:creationId xmlns:a16="http://schemas.microsoft.com/office/drawing/2014/main" id="{09962C34-4609-40AF-9DF6-CAFDAEFF3E8E}"/>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428;p64">
              <a:extLst>
                <a:ext uri="{FF2B5EF4-FFF2-40B4-BE49-F238E27FC236}">
                  <a16:creationId xmlns:a16="http://schemas.microsoft.com/office/drawing/2014/main" id="{871F1BCF-A0F3-424B-B5AC-E2C19576A786}"/>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429;p64">
              <a:extLst>
                <a:ext uri="{FF2B5EF4-FFF2-40B4-BE49-F238E27FC236}">
                  <a16:creationId xmlns:a16="http://schemas.microsoft.com/office/drawing/2014/main" id="{F084A6CF-2583-4ECB-9615-E565DD415F3D}"/>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430;p64">
              <a:extLst>
                <a:ext uri="{FF2B5EF4-FFF2-40B4-BE49-F238E27FC236}">
                  <a16:creationId xmlns:a16="http://schemas.microsoft.com/office/drawing/2014/main" id="{3A427F6B-0FCF-491D-A58E-76178A71E08F}"/>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431;p64">
              <a:extLst>
                <a:ext uri="{FF2B5EF4-FFF2-40B4-BE49-F238E27FC236}">
                  <a16:creationId xmlns:a16="http://schemas.microsoft.com/office/drawing/2014/main" id="{10C0255B-7C51-45A6-ACB3-0DE104A18383}"/>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432;p64">
              <a:extLst>
                <a:ext uri="{FF2B5EF4-FFF2-40B4-BE49-F238E27FC236}">
                  <a16:creationId xmlns:a16="http://schemas.microsoft.com/office/drawing/2014/main" id="{A2CD4A8B-E8DD-41D8-9A5C-B7BD12A3C960}"/>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433;p64">
              <a:extLst>
                <a:ext uri="{FF2B5EF4-FFF2-40B4-BE49-F238E27FC236}">
                  <a16:creationId xmlns:a16="http://schemas.microsoft.com/office/drawing/2014/main" id="{515B88C0-4A5C-4EBD-B0F3-B37ADE7FA24B}"/>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434;p64">
              <a:extLst>
                <a:ext uri="{FF2B5EF4-FFF2-40B4-BE49-F238E27FC236}">
                  <a16:creationId xmlns:a16="http://schemas.microsoft.com/office/drawing/2014/main" id="{B9B6735C-9A9F-4ED9-88A2-B6E37366900D}"/>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435;p64">
              <a:extLst>
                <a:ext uri="{FF2B5EF4-FFF2-40B4-BE49-F238E27FC236}">
                  <a16:creationId xmlns:a16="http://schemas.microsoft.com/office/drawing/2014/main" id="{BFB3D2CE-EE67-4090-B0CB-B3DB7C8FA9D3}"/>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436;p64">
              <a:extLst>
                <a:ext uri="{FF2B5EF4-FFF2-40B4-BE49-F238E27FC236}">
                  <a16:creationId xmlns:a16="http://schemas.microsoft.com/office/drawing/2014/main" id="{D86365B2-91F1-4C6C-9A77-3AFFFB2DE623}"/>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437;p64">
              <a:extLst>
                <a:ext uri="{FF2B5EF4-FFF2-40B4-BE49-F238E27FC236}">
                  <a16:creationId xmlns:a16="http://schemas.microsoft.com/office/drawing/2014/main" id="{811B1B31-C425-47A9-8C97-F6EA388A5D96}"/>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438;p64">
              <a:extLst>
                <a:ext uri="{FF2B5EF4-FFF2-40B4-BE49-F238E27FC236}">
                  <a16:creationId xmlns:a16="http://schemas.microsoft.com/office/drawing/2014/main" id="{0C004FC6-EA5A-4FA4-A9FE-8F082D80EFEF}"/>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439;p64">
              <a:extLst>
                <a:ext uri="{FF2B5EF4-FFF2-40B4-BE49-F238E27FC236}">
                  <a16:creationId xmlns:a16="http://schemas.microsoft.com/office/drawing/2014/main" id="{A896284B-B6D1-4B64-B9CC-E86AA056F1F7}"/>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440;p64">
              <a:extLst>
                <a:ext uri="{FF2B5EF4-FFF2-40B4-BE49-F238E27FC236}">
                  <a16:creationId xmlns:a16="http://schemas.microsoft.com/office/drawing/2014/main" id="{9596D672-D2CA-43DA-A12F-9A24AF807A94}"/>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441;p64">
              <a:extLst>
                <a:ext uri="{FF2B5EF4-FFF2-40B4-BE49-F238E27FC236}">
                  <a16:creationId xmlns:a16="http://schemas.microsoft.com/office/drawing/2014/main" id="{BDF693C5-4184-456C-B76C-911D512314E2}"/>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442;p64">
              <a:extLst>
                <a:ext uri="{FF2B5EF4-FFF2-40B4-BE49-F238E27FC236}">
                  <a16:creationId xmlns:a16="http://schemas.microsoft.com/office/drawing/2014/main" id="{1D368FA4-A22A-424C-9076-068C9E9E094B}"/>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443;p64">
              <a:extLst>
                <a:ext uri="{FF2B5EF4-FFF2-40B4-BE49-F238E27FC236}">
                  <a16:creationId xmlns:a16="http://schemas.microsoft.com/office/drawing/2014/main" id="{8F0D99F1-88E7-42BA-90CC-5635AB925E8C}"/>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444;p64">
              <a:extLst>
                <a:ext uri="{FF2B5EF4-FFF2-40B4-BE49-F238E27FC236}">
                  <a16:creationId xmlns:a16="http://schemas.microsoft.com/office/drawing/2014/main" id="{31C4393D-153F-4021-9BD8-57DA4A98C32D}"/>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445;p64">
              <a:extLst>
                <a:ext uri="{FF2B5EF4-FFF2-40B4-BE49-F238E27FC236}">
                  <a16:creationId xmlns:a16="http://schemas.microsoft.com/office/drawing/2014/main" id="{116E25F2-D1FF-459C-8CEE-696E26F3587F}"/>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446;p64">
              <a:extLst>
                <a:ext uri="{FF2B5EF4-FFF2-40B4-BE49-F238E27FC236}">
                  <a16:creationId xmlns:a16="http://schemas.microsoft.com/office/drawing/2014/main" id="{2B6F279A-7FB2-4AE8-AA73-1B4EBCA5860F}"/>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447;p64">
              <a:extLst>
                <a:ext uri="{FF2B5EF4-FFF2-40B4-BE49-F238E27FC236}">
                  <a16:creationId xmlns:a16="http://schemas.microsoft.com/office/drawing/2014/main" id="{38629EE5-6EE4-4D3C-A5D7-A11AC1A36130}"/>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448;p64">
              <a:extLst>
                <a:ext uri="{FF2B5EF4-FFF2-40B4-BE49-F238E27FC236}">
                  <a16:creationId xmlns:a16="http://schemas.microsoft.com/office/drawing/2014/main" id="{A19173C2-DE10-4DBF-AB52-6B448E0EF33F}"/>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449;p64">
              <a:extLst>
                <a:ext uri="{FF2B5EF4-FFF2-40B4-BE49-F238E27FC236}">
                  <a16:creationId xmlns:a16="http://schemas.microsoft.com/office/drawing/2014/main" id="{2CAE0D63-9FC2-4D38-BFA4-5B9B79880BE9}"/>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450;p64">
              <a:extLst>
                <a:ext uri="{FF2B5EF4-FFF2-40B4-BE49-F238E27FC236}">
                  <a16:creationId xmlns:a16="http://schemas.microsoft.com/office/drawing/2014/main" id="{24F2A41D-4ECA-4DC1-9702-B09F9359C118}"/>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451;p64">
              <a:extLst>
                <a:ext uri="{FF2B5EF4-FFF2-40B4-BE49-F238E27FC236}">
                  <a16:creationId xmlns:a16="http://schemas.microsoft.com/office/drawing/2014/main" id="{94F0F217-D172-467F-9CD5-9687361A2331}"/>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452;p64">
              <a:extLst>
                <a:ext uri="{FF2B5EF4-FFF2-40B4-BE49-F238E27FC236}">
                  <a16:creationId xmlns:a16="http://schemas.microsoft.com/office/drawing/2014/main" id="{87A249CB-6994-4B12-9D68-A05039F57193}"/>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453;p64">
              <a:extLst>
                <a:ext uri="{FF2B5EF4-FFF2-40B4-BE49-F238E27FC236}">
                  <a16:creationId xmlns:a16="http://schemas.microsoft.com/office/drawing/2014/main" id="{C7553BAB-4D88-49F0-A133-24A63980797B}"/>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454;p64">
              <a:extLst>
                <a:ext uri="{FF2B5EF4-FFF2-40B4-BE49-F238E27FC236}">
                  <a16:creationId xmlns:a16="http://schemas.microsoft.com/office/drawing/2014/main" id="{9F9EEB6C-D2E6-4B3B-93AB-E4459F4886F2}"/>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455;p64">
              <a:extLst>
                <a:ext uri="{FF2B5EF4-FFF2-40B4-BE49-F238E27FC236}">
                  <a16:creationId xmlns:a16="http://schemas.microsoft.com/office/drawing/2014/main" id="{9504B966-4535-4568-9633-BA222E183BE8}"/>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456;p64">
              <a:extLst>
                <a:ext uri="{FF2B5EF4-FFF2-40B4-BE49-F238E27FC236}">
                  <a16:creationId xmlns:a16="http://schemas.microsoft.com/office/drawing/2014/main" id="{7629850C-D927-4168-912F-6B68178B69BA}"/>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457;p64">
              <a:extLst>
                <a:ext uri="{FF2B5EF4-FFF2-40B4-BE49-F238E27FC236}">
                  <a16:creationId xmlns:a16="http://schemas.microsoft.com/office/drawing/2014/main" id="{8CAAF59A-8BE0-478A-80D9-70E3942C3416}"/>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458;p64">
              <a:extLst>
                <a:ext uri="{FF2B5EF4-FFF2-40B4-BE49-F238E27FC236}">
                  <a16:creationId xmlns:a16="http://schemas.microsoft.com/office/drawing/2014/main" id="{060D2D52-3EC4-441D-9C93-B91839308BD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459;p64">
              <a:extLst>
                <a:ext uri="{FF2B5EF4-FFF2-40B4-BE49-F238E27FC236}">
                  <a16:creationId xmlns:a16="http://schemas.microsoft.com/office/drawing/2014/main" id="{A623E39A-F08A-4159-8B22-63D4387FF7B1}"/>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460;p64">
              <a:extLst>
                <a:ext uri="{FF2B5EF4-FFF2-40B4-BE49-F238E27FC236}">
                  <a16:creationId xmlns:a16="http://schemas.microsoft.com/office/drawing/2014/main" id="{32552702-8CBE-4966-986C-12B2921B919E}"/>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461;p64">
              <a:extLst>
                <a:ext uri="{FF2B5EF4-FFF2-40B4-BE49-F238E27FC236}">
                  <a16:creationId xmlns:a16="http://schemas.microsoft.com/office/drawing/2014/main" id="{D7E52A4D-893E-4E1B-94D7-2889C9D1D9FD}"/>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462;p64">
              <a:extLst>
                <a:ext uri="{FF2B5EF4-FFF2-40B4-BE49-F238E27FC236}">
                  <a16:creationId xmlns:a16="http://schemas.microsoft.com/office/drawing/2014/main" id="{78B856F0-1CEA-44E8-BF6F-052E397D9723}"/>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463;p64">
              <a:extLst>
                <a:ext uri="{FF2B5EF4-FFF2-40B4-BE49-F238E27FC236}">
                  <a16:creationId xmlns:a16="http://schemas.microsoft.com/office/drawing/2014/main" id="{AD6C9B19-AD29-477E-AF2C-5977FA4622D7}"/>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464;p64">
              <a:extLst>
                <a:ext uri="{FF2B5EF4-FFF2-40B4-BE49-F238E27FC236}">
                  <a16:creationId xmlns:a16="http://schemas.microsoft.com/office/drawing/2014/main" id="{E9F521A4-B803-447E-A7C0-39B2D363A0A6}"/>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465;p64">
              <a:extLst>
                <a:ext uri="{FF2B5EF4-FFF2-40B4-BE49-F238E27FC236}">
                  <a16:creationId xmlns:a16="http://schemas.microsoft.com/office/drawing/2014/main" id="{CA971772-5FD2-4EFB-A1C7-232BE62E35E6}"/>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466;p64">
              <a:extLst>
                <a:ext uri="{FF2B5EF4-FFF2-40B4-BE49-F238E27FC236}">
                  <a16:creationId xmlns:a16="http://schemas.microsoft.com/office/drawing/2014/main" id="{63D832FD-C5DB-49CE-93EE-FDF2CEA7BE7A}"/>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467;p64">
              <a:extLst>
                <a:ext uri="{FF2B5EF4-FFF2-40B4-BE49-F238E27FC236}">
                  <a16:creationId xmlns:a16="http://schemas.microsoft.com/office/drawing/2014/main" id="{CD9FFAFF-D6E4-483F-B871-DA0C87C621F7}"/>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468;p64">
              <a:extLst>
                <a:ext uri="{FF2B5EF4-FFF2-40B4-BE49-F238E27FC236}">
                  <a16:creationId xmlns:a16="http://schemas.microsoft.com/office/drawing/2014/main" id="{8FE3ED10-089A-4905-8636-54DA3BBCE3FE}"/>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469;p64">
              <a:extLst>
                <a:ext uri="{FF2B5EF4-FFF2-40B4-BE49-F238E27FC236}">
                  <a16:creationId xmlns:a16="http://schemas.microsoft.com/office/drawing/2014/main" id="{4B924FE5-3927-493C-B29F-7DAC54E96BA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470;p64">
              <a:extLst>
                <a:ext uri="{FF2B5EF4-FFF2-40B4-BE49-F238E27FC236}">
                  <a16:creationId xmlns:a16="http://schemas.microsoft.com/office/drawing/2014/main" id="{D1E0B329-147C-4418-B541-AA196E1B530D}"/>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471;p64">
              <a:extLst>
                <a:ext uri="{FF2B5EF4-FFF2-40B4-BE49-F238E27FC236}">
                  <a16:creationId xmlns:a16="http://schemas.microsoft.com/office/drawing/2014/main" id="{A2C254A6-33CC-407F-AC97-DE2CA122EF47}"/>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472;p64">
              <a:extLst>
                <a:ext uri="{FF2B5EF4-FFF2-40B4-BE49-F238E27FC236}">
                  <a16:creationId xmlns:a16="http://schemas.microsoft.com/office/drawing/2014/main" id="{5726EC04-1BA6-452F-8D93-039515C290F2}"/>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473;p64">
              <a:extLst>
                <a:ext uri="{FF2B5EF4-FFF2-40B4-BE49-F238E27FC236}">
                  <a16:creationId xmlns:a16="http://schemas.microsoft.com/office/drawing/2014/main" id="{6AFA481C-8FAB-4898-9C21-B68E637F94E5}"/>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474;p64">
              <a:extLst>
                <a:ext uri="{FF2B5EF4-FFF2-40B4-BE49-F238E27FC236}">
                  <a16:creationId xmlns:a16="http://schemas.microsoft.com/office/drawing/2014/main" id="{239942FB-3D76-4F1A-B6CA-5E2AC8CCE7A7}"/>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475;p64">
              <a:extLst>
                <a:ext uri="{FF2B5EF4-FFF2-40B4-BE49-F238E27FC236}">
                  <a16:creationId xmlns:a16="http://schemas.microsoft.com/office/drawing/2014/main" id="{46231683-DCC0-4850-9581-06AD45F52EFF}"/>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476;p64">
              <a:extLst>
                <a:ext uri="{FF2B5EF4-FFF2-40B4-BE49-F238E27FC236}">
                  <a16:creationId xmlns:a16="http://schemas.microsoft.com/office/drawing/2014/main" id="{5FBC3C8C-5B76-4892-B107-69CBD2AFAD40}"/>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477;p64">
              <a:extLst>
                <a:ext uri="{FF2B5EF4-FFF2-40B4-BE49-F238E27FC236}">
                  <a16:creationId xmlns:a16="http://schemas.microsoft.com/office/drawing/2014/main" id="{5AE68BEC-72A3-4A01-A767-1E1113D3F9BC}"/>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478;p64">
              <a:extLst>
                <a:ext uri="{FF2B5EF4-FFF2-40B4-BE49-F238E27FC236}">
                  <a16:creationId xmlns:a16="http://schemas.microsoft.com/office/drawing/2014/main" id="{9E0B5A62-2727-435D-965B-5F0FBFB61401}"/>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479;p64">
              <a:extLst>
                <a:ext uri="{FF2B5EF4-FFF2-40B4-BE49-F238E27FC236}">
                  <a16:creationId xmlns:a16="http://schemas.microsoft.com/office/drawing/2014/main" id="{6CABE9F7-18D8-4019-BDBB-B3E1CD05BBD6}"/>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480;p64">
              <a:extLst>
                <a:ext uri="{FF2B5EF4-FFF2-40B4-BE49-F238E27FC236}">
                  <a16:creationId xmlns:a16="http://schemas.microsoft.com/office/drawing/2014/main" id="{BD679726-4A5C-47F0-BCCC-08D33A5DA85C}"/>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481;p64">
              <a:extLst>
                <a:ext uri="{FF2B5EF4-FFF2-40B4-BE49-F238E27FC236}">
                  <a16:creationId xmlns:a16="http://schemas.microsoft.com/office/drawing/2014/main" id="{4D05AC0C-020F-4718-B4B9-419B7A3AED8D}"/>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482;p64">
              <a:extLst>
                <a:ext uri="{FF2B5EF4-FFF2-40B4-BE49-F238E27FC236}">
                  <a16:creationId xmlns:a16="http://schemas.microsoft.com/office/drawing/2014/main" id="{248859F7-DB61-4709-AAD4-C8D26E2DBB67}"/>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483;p64">
              <a:extLst>
                <a:ext uri="{FF2B5EF4-FFF2-40B4-BE49-F238E27FC236}">
                  <a16:creationId xmlns:a16="http://schemas.microsoft.com/office/drawing/2014/main" id="{583E7104-0E0A-4AAF-A9A0-5E82998A6614}"/>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484;p64">
              <a:extLst>
                <a:ext uri="{FF2B5EF4-FFF2-40B4-BE49-F238E27FC236}">
                  <a16:creationId xmlns:a16="http://schemas.microsoft.com/office/drawing/2014/main" id="{8455E84E-FE8A-42F8-8400-424306CE2276}"/>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485;p64">
              <a:extLst>
                <a:ext uri="{FF2B5EF4-FFF2-40B4-BE49-F238E27FC236}">
                  <a16:creationId xmlns:a16="http://schemas.microsoft.com/office/drawing/2014/main" id="{C3E95635-0785-4D68-ABE0-6094C529CC0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486;p64">
              <a:extLst>
                <a:ext uri="{FF2B5EF4-FFF2-40B4-BE49-F238E27FC236}">
                  <a16:creationId xmlns:a16="http://schemas.microsoft.com/office/drawing/2014/main" id="{45D9EF53-590A-4A3E-9959-A9FA1E3A5C27}"/>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487;p64">
              <a:extLst>
                <a:ext uri="{FF2B5EF4-FFF2-40B4-BE49-F238E27FC236}">
                  <a16:creationId xmlns:a16="http://schemas.microsoft.com/office/drawing/2014/main" id="{4090DBA6-C712-4D9E-828B-1012208A9129}"/>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488;p64">
              <a:extLst>
                <a:ext uri="{FF2B5EF4-FFF2-40B4-BE49-F238E27FC236}">
                  <a16:creationId xmlns:a16="http://schemas.microsoft.com/office/drawing/2014/main" id="{F7B59DF0-3B10-48CD-B786-933A393B811D}"/>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489;p64">
              <a:extLst>
                <a:ext uri="{FF2B5EF4-FFF2-40B4-BE49-F238E27FC236}">
                  <a16:creationId xmlns:a16="http://schemas.microsoft.com/office/drawing/2014/main" id="{35697D67-E592-4834-A0C4-0E288DDBFA07}"/>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490;p64">
              <a:extLst>
                <a:ext uri="{FF2B5EF4-FFF2-40B4-BE49-F238E27FC236}">
                  <a16:creationId xmlns:a16="http://schemas.microsoft.com/office/drawing/2014/main" id="{10132B0B-3CA0-4410-9208-5D4C16FC7746}"/>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491;p64">
              <a:extLst>
                <a:ext uri="{FF2B5EF4-FFF2-40B4-BE49-F238E27FC236}">
                  <a16:creationId xmlns:a16="http://schemas.microsoft.com/office/drawing/2014/main" id="{0A8FC7FF-0437-4FF3-A230-B1A1732C2157}"/>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492;p64">
              <a:extLst>
                <a:ext uri="{FF2B5EF4-FFF2-40B4-BE49-F238E27FC236}">
                  <a16:creationId xmlns:a16="http://schemas.microsoft.com/office/drawing/2014/main" id="{93AFE622-A5FD-49A5-AF63-8A64341A46E8}"/>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493;p64">
              <a:extLst>
                <a:ext uri="{FF2B5EF4-FFF2-40B4-BE49-F238E27FC236}">
                  <a16:creationId xmlns:a16="http://schemas.microsoft.com/office/drawing/2014/main" id="{2B63D17C-671F-4A02-9F49-F3CB8181051D}"/>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494;p64">
              <a:extLst>
                <a:ext uri="{FF2B5EF4-FFF2-40B4-BE49-F238E27FC236}">
                  <a16:creationId xmlns:a16="http://schemas.microsoft.com/office/drawing/2014/main" id="{D3D56543-B51D-4C72-A6E3-4640F3A31DE6}"/>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495;p64">
              <a:extLst>
                <a:ext uri="{FF2B5EF4-FFF2-40B4-BE49-F238E27FC236}">
                  <a16:creationId xmlns:a16="http://schemas.microsoft.com/office/drawing/2014/main" id="{28DE2E4C-AB0D-438C-AD1D-97FC013434D1}"/>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496;p64">
              <a:extLst>
                <a:ext uri="{FF2B5EF4-FFF2-40B4-BE49-F238E27FC236}">
                  <a16:creationId xmlns:a16="http://schemas.microsoft.com/office/drawing/2014/main" id="{41B45365-2A3C-4720-A373-42254DBBE873}"/>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497;p64">
              <a:extLst>
                <a:ext uri="{FF2B5EF4-FFF2-40B4-BE49-F238E27FC236}">
                  <a16:creationId xmlns:a16="http://schemas.microsoft.com/office/drawing/2014/main" id="{97A9B7B1-C524-4DAB-9FCD-4CD6F2A7F5B4}"/>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498;p64">
              <a:extLst>
                <a:ext uri="{FF2B5EF4-FFF2-40B4-BE49-F238E27FC236}">
                  <a16:creationId xmlns:a16="http://schemas.microsoft.com/office/drawing/2014/main" id="{F00B0EBA-D1F1-4D73-860D-CBBA1C7E76A1}"/>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499;p64">
              <a:extLst>
                <a:ext uri="{FF2B5EF4-FFF2-40B4-BE49-F238E27FC236}">
                  <a16:creationId xmlns:a16="http://schemas.microsoft.com/office/drawing/2014/main" id="{A5F525B2-5207-456C-89F7-3F83C66F00E1}"/>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500;p64">
              <a:extLst>
                <a:ext uri="{FF2B5EF4-FFF2-40B4-BE49-F238E27FC236}">
                  <a16:creationId xmlns:a16="http://schemas.microsoft.com/office/drawing/2014/main" id="{80D790BC-1327-4C46-9754-5003CFF0073F}"/>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501;p64">
              <a:extLst>
                <a:ext uri="{FF2B5EF4-FFF2-40B4-BE49-F238E27FC236}">
                  <a16:creationId xmlns:a16="http://schemas.microsoft.com/office/drawing/2014/main" id="{91E9F03D-3E33-4AEA-A2B6-412B04EE8EAB}"/>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502;p64">
              <a:extLst>
                <a:ext uri="{FF2B5EF4-FFF2-40B4-BE49-F238E27FC236}">
                  <a16:creationId xmlns:a16="http://schemas.microsoft.com/office/drawing/2014/main" id="{FD9A511A-75A3-4EAA-BC1B-BCDA57CE4320}"/>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503;p64">
              <a:extLst>
                <a:ext uri="{FF2B5EF4-FFF2-40B4-BE49-F238E27FC236}">
                  <a16:creationId xmlns:a16="http://schemas.microsoft.com/office/drawing/2014/main" id="{7BD29D0E-77CC-4367-A266-896F55691888}"/>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504;p64">
              <a:extLst>
                <a:ext uri="{FF2B5EF4-FFF2-40B4-BE49-F238E27FC236}">
                  <a16:creationId xmlns:a16="http://schemas.microsoft.com/office/drawing/2014/main" id="{D93A68BD-F0A9-43A2-BB3F-774D4697F9F5}"/>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505;p64">
              <a:extLst>
                <a:ext uri="{FF2B5EF4-FFF2-40B4-BE49-F238E27FC236}">
                  <a16:creationId xmlns:a16="http://schemas.microsoft.com/office/drawing/2014/main" id="{8EDA87BE-139B-46BB-8352-8C5402A9BC98}"/>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080880" y="2912413"/>
            <a:ext cx="4982240" cy="804600"/>
          </a:xfrm>
          <a:prstGeom prst="rect">
            <a:avLst/>
          </a:prstGeom>
        </p:spPr>
        <p:txBody>
          <a:bodyPr spcFirstLastPara="1" wrap="square" lIns="91425" tIns="91425" rIns="91425" bIns="91425" anchor="ctr" anchorCtr="0">
            <a:noAutofit/>
          </a:bodyPr>
          <a:lstStyle/>
          <a:p>
            <a:r>
              <a:rPr lang="en-US" sz="4700" dirty="0"/>
              <a:t>DESIGN and IMPLEMENTATION</a:t>
            </a:r>
            <a:endParaRPr sz="4700" dirty="0"/>
          </a:p>
        </p:txBody>
      </p:sp>
      <p:sp>
        <p:nvSpPr>
          <p:cNvPr id="2156" name="Google Shape;2156;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57138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739" name="Google Shape;2739;p51"/>
          <p:cNvGrpSpPr/>
          <p:nvPr/>
        </p:nvGrpSpPr>
        <p:grpSpPr>
          <a:xfrm>
            <a:off x="3610304" y="2379223"/>
            <a:ext cx="4254418" cy="2764277"/>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6"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6" name="Google Shape;2936;p51"/>
          <p:cNvSpPr txBox="1">
            <a:spLocks noGrp="1"/>
          </p:cNvSpPr>
          <p:nvPr>
            <p:ph type="subTitle" idx="6"/>
          </p:nvPr>
        </p:nvSpPr>
        <p:spPr>
          <a:xfrm>
            <a:off x="623158" y="656038"/>
            <a:ext cx="5923791" cy="1555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The design of proposed Systems will support the ideal communication style through the implementation of a multi-layered communication structure, automated user reporting and project notification, and various instant communication forms</a:t>
            </a:r>
            <a:endParaRPr sz="2400" dirty="0">
              <a:latin typeface="Barlow Semi Condensed"/>
              <a:ea typeface="Barlow Semi Condensed"/>
              <a:cs typeface="Barlow Semi Condensed"/>
              <a:sym typeface="Barlow Semi Condensed"/>
            </a:endParaRPr>
          </a:p>
        </p:txBody>
      </p:sp>
      <p:grpSp>
        <p:nvGrpSpPr>
          <p:cNvPr id="2949" name="Google Shape;2949;p51"/>
          <p:cNvGrpSpPr/>
          <p:nvPr/>
        </p:nvGrpSpPr>
        <p:grpSpPr>
          <a:xfrm>
            <a:off x="6468002" y="3676549"/>
            <a:ext cx="207148" cy="197685"/>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8" name="Google Shape;2958;p51"/>
          <p:cNvGrpSpPr/>
          <p:nvPr/>
        </p:nvGrpSpPr>
        <p:grpSpPr>
          <a:xfrm>
            <a:off x="5119735" y="3679948"/>
            <a:ext cx="194615" cy="169688"/>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3" name="Google Shape;2963;p51"/>
          <p:cNvGrpSpPr/>
          <p:nvPr/>
        </p:nvGrpSpPr>
        <p:grpSpPr>
          <a:xfrm>
            <a:off x="5995286" y="3553271"/>
            <a:ext cx="204038" cy="201219"/>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pic>
        <p:nvPicPr>
          <p:cNvPr id="3" name="Picture 2">
            <a:extLst>
              <a:ext uri="{FF2B5EF4-FFF2-40B4-BE49-F238E27FC236}">
                <a16:creationId xmlns:a16="http://schemas.microsoft.com/office/drawing/2014/main" id="{23CDDAB2-9E6B-40BE-A7D9-8E59F55FDE34}"/>
              </a:ext>
            </a:extLst>
          </p:cNvPr>
          <p:cNvPicPr>
            <a:picLocks noChangeAspect="1"/>
          </p:cNvPicPr>
          <p:nvPr/>
        </p:nvPicPr>
        <p:blipFill>
          <a:blip r:embed="rId3"/>
          <a:stretch>
            <a:fillRect/>
          </a:stretch>
        </p:blipFill>
        <p:spPr>
          <a:xfrm>
            <a:off x="2832954" y="0"/>
            <a:ext cx="3478092"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0" name="Google Shape;3010;p53"/>
          <p:cNvSpPr/>
          <p:nvPr/>
        </p:nvSpPr>
        <p:spPr>
          <a:xfrm>
            <a:off x="911208" y="1129367"/>
            <a:ext cx="3638746" cy="334908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accent5"/>
                </a:solidFill>
              </a:rPr>
              <a:t>01. </a:t>
            </a:r>
            <a:r>
              <a:rPr lang="en-IN" dirty="0">
                <a:solidFill>
                  <a:schemeClr val="accent5"/>
                </a:solidFill>
              </a:rPr>
              <a:t>Database</a:t>
            </a:r>
            <a:endParaRPr dirty="0">
              <a:solidFill>
                <a:schemeClr val="accent5"/>
              </a:solidFill>
            </a:endParaRPr>
          </a:p>
        </p:txBody>
      </p:sp>
      <p:sp>
        <p:nvSpPr>
          <p:cNvPr id="3153" name="Google Shape;3153;p53"/>
          <p:cNvSpPr txBox="1">
            <a:spLocks noGrp="1"/>
          </p:cNvSpPr>
          <p:nvPr>
            <p:ph type="subTitle" idx="4"/>
          </p:nvPr>
        </p:nvSpPr>
        <p:spPr>
          <a:xfrm>
            <a:off x="911208" y="1347705"/>
            <a:ext cx="3638746" cy="34574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The proposed system database uses </a:t>
            </a:r>
            <a:r>
              <a:rPr lang="en-US" sz="2000" dirty="0">
                <a:solidFill>
                  <a:schemeClr val="accent2">
                    <a:lumMod val="25000"/>
                  </a:schemeClr>
                </a:solidFill>
              </a:rPr>
              <a:t>MySQL</a:t>
            </a:r>
            <a:r>
              <a:rPr lang="en-US" sz="2000" dirty="0"/>
              <a:t> which have been integrated with both the communication and management tools. Database designed to manage database relationship uses </a:t>
            </a:r>
            <a:r>
              <a:rPr lang="en-US" sz="2000" dirty="0">
                <a:solidFill>
                  <a:schemeClr val="accent2">
                    <a:lumMod val="25000"/>
                  </a:schemeClr>
                </a:solidFill>
              </a:rPr>
              <a:t>PHP script </a:t>
            </a:r>
            <a:r>
              <a:rPr lang="en-US" sz="2000" dirty="0"/>
              <a:t>as an interpreter for web server communication request and responses.</a:t>
            </a:r>
            <a:endParaRPr sz="2000" dirty="0">
              <a:latin typeface="Barlow Semi Condensed"/>
              <a:ea typeface="Barlow Semi Condensed"/>
              <a:cs typeface="Barlow Semi Condensed"/>
              <a:sym typeface="Barlow Semi Condensed"/>
            </a:endParaRPr>
          </a:p>
        </p:txBody>
      </p:sp>
      <p:pic>
        <p:nvPicPr>
          <p:cNvPr id="1028" name="Picture 4" descr="Download MySQL Logo in SVG Vector or PNG File Format - Logo.wine">
            <a:extLst>
              <a:ext uri="{FF2B5EF4-FFF2-40B4-BE49-F238E27FC236}">
                <a16:creationId xmlns:a16="http://schemas.microsoft.com/office/drawing/2014/main" id="{A809FABA-BEAA-4403-B290-FE06E186F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954" y="1037490"/>
            <a:ext cx="2601095" cy="17340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P Logo Vector (.EPS) Free Download">
            <a:extLst>
              <a:ext uri="{FF2B5EF4-FFF2-40B4-BE49-F238E27FC236}">
                <a16:creationId xmlns:a16="http://schemas.microsoft.com/office/drawing/2014/main" id="{83156C54-CCA7-41A9-8F01-8055252182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771" y="2694841"/>
            <a:ext cx="2165941" cy="11479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0" name="Google Shape;3010;p53"/>
          <p:cNvSpPr/>
          <p:nvPr/>
        </p:nvSpPr>
        <p:spPr>
          <a:xfrm>
            <a:off x="911208" y="1129367"/>
            <a:ext cx="3638746" cy="334908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accent5"/>
                </a:solidFill>
              </a:rPr>
              <a:t>02. Account and Login</a:t>
            </a:r>
            <a:endParaRPr dirty="0">
              <a:solidFill>
                <a:schemeClr val="accent5"/>
              </a:solidFill>
            </a:endParaRPr>
          </a:p>
        </p:txBody>
      </p:sp>
      <p:sp>
        <p:nvSpPr>
          <p:cNvPr id="3153" name="Google Shape;3153;p53"/>
          <p:cNvSpPr txBox="1">
            <a:spLocks noGrp="1"/>
          </p:cNvSpPr>
          <p:nvPr>
            <p:ph type="subTitle" idx="4"/>
          </p:nvPr>
        </p:nvSpPr>
        <p:spPr>
          <a:xfrm>
            <a:off x="911208" y="1347705"/>
            <a:ext cx="3638746" cy="34574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The application platform utilizes the database to handle login, account creation and authentication, and stores all information and data about the user within the database. When login is prompted, the information is checked against the information taken from the database and the server determines the correct route to direct the user. </a:t>
            </a:r>
            <a:endParaRPr dirty="0">
              <a:latin typeface="Barlow Semi Condensed"/>
              <a:ea typeface="Barlow Semi Condensed"/>
              <a:cs typeface="Barlow Semi Condensed"/>
              <a:sym typeface="Barlow Semi Condensed"/>
            </a:endParaRPr>
          </a:p>
        </p:txBody>
      </p:sp>
      <p:grpSp>
        <p:nvGrpSpPr>
          <p:cNvPr id="7" name="Google Shape;3626;p64">
            <a:extLst>
              <a:ext uri="{FF2B5EF4-FFF2-40B4-BE49-F238E27FC236}">
                <a16:creationId xmlns:a16="http://schemas.microsoft.com/office/drawing/2014/main" id="{D5D05A36-D92F-49A0-B1DC-3C935AE60A87}"/>
              </a:ext>
            </a:extLst>
          </p:cNvPr>
          <p:cNvGrpSpPr/>
          <p:nvPr/>
        </p:nvGrpSpPr>
        <p:grpSpPr>
          <a:xfrm>
            <a:off x="5167423" y="1241636"/>
            <a:ext cx="3166164" cy="3236815"/>
            <a:chOff x="1543000" y="363475"/>
            <a:chExt cx="4748550" cy="4765450"/>
          </a:xfrm>
        </p:grpSpPr>
        <p:sp>
          <p:nvSpPr>
            <p:cNvPr id="8" name="Google Shape;3627;p64">
              <a:extLst>
                <a:ext uri="{FF2B5EF4-FFF2-40B4-BE49-F238E27FC236}">
                  <a16:creationId xmlns:a16="http://schemas.microsoft.com/office/drawing/2014/main" id="{2BCE1785-44B1-482D-AB23-FDA5B0FF2D74}"/>
                </a:ext>
              </a:extLst>
            </p:cNvPr>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28;p64">
              <a:extLst>
                <a:ext uri="{FF2B5EF4-FFF2-40B4-BE49-F238E27FC236}">
                  <a16:creationId xmlns:a16="http://schemas.microsoft.com/office/drawing/2014/main" id="{A2D06B78-8F78-4C50-A1F9-510CF44C5DE3}"/>
                </a:ext>
              </a:extLst>
            </p:cNvPr>
            <p:cNvSpPr/>
            <p:nvPr/>
          </p:nvSpPr>
          <p:spPr>
            <a:xfrm>
              <a:off x="1543000" y="778275"/>
              <a:ext cx="4748550" cy="3293100"/>
            </a:xfrm>
            <a:custGeom>
              <a:avLst/>
              <a:gdLst/>
              <a:ahLst/>
              <a:cxnLst/>
              <a:rect l="l" t="t" r="r" b="b"/>
              <a:pathLst>
                <a:path w="189942" h="131724" extrusionOk="0">
                  <a:moveTo>
                    <a:pt x="36388" y="45769"/>
                  </a:moveTo>
                  <a:cubicBezTo>
                    <a:pt x="37127" y="45769"/>
                    <a:pt x="37738" y="46315"/>
                    <a:pt x="37802" y="47023"/>
                  </a:cubicBezTo>
                  <a:lnTo>
                    <a:pt x="64321" y="47023"/>
                  </a:lnTo>
                  <a:lnTo>
                    <a:pt x="64321" y="47569"/>
                  </a:lnTo>
                  <a:lnTo>
                    <a:pt x="37770" y="47569"/>
                  </a:lnTo>
                  <a:cubicBezTo>
                    <a:pt x="37609" y="48180"/>
                    <a:pt x="37063" y="48630"/>
                    <a:pt x="36388" y="48630"/>
                  </a:cubicBezTo>
                  <a:cubicBezTo>
                    <a:pt x="35616" y="48630"/>
                    <a:pt x="34973" y="47987"/>
                    <a:pt x="34973" y="47183"/>
                  </a:cubicBezTo>
                  <a:cubicBezTo>
                    <a:pt x="34973" y="46412"/>
                    <a:pt x="35616" y="45769"/>
                    <a:pt x="36388" y="45769"/>
                  </a:cubicBezTo>
                  <a:close/>
                  <a:moveTo>
                    <a:pt x="151722" y="45769"/>
                  </a:moveTo>
                  <a:cubicBezTo>
                    <a:pt x="152525" y="45769"/>
                    <a:pt x="153168" y="46412"/>
                    <a:pt x="153168" y="47183"/>
                  </a:cubicBezTo>
                  <a:cubicBezTo>
                    <a:pt x="153168" y="47987"/>
                    <a:pt x="152525" y="48630"/>
                    <a:pt x="151722" y="48630"/>
                  </a:cubicBezTo>
                  <a:cubicBezTo>
                    <a:pt x="151047" y="48630"/>
                    <a:pt x="150468" y="48115"/>
                    <a:pt x="150339" y="47473"/>
                  </a:cubicBezTo>
                  <a:lnTo>
                    <a:pt x="132371" y="47473"/>
                  </a:lnTo>
                  <a:lnTo>
                    <a:pt x="132371" y="46926"/>
                  </a:lnTo>
                  <a:lnTo>
                    <a:pt x="150339" y="46926"/>
                  </a:lnTo>
                  <a:cubicBezTo>
                    <a:pt x="150468" y="46251"/>
                    <a:pt x="151047" y="45769"/>
                    <a:pt x="151722" y="45769"/>
                  </a:cubicBezTo>
                  <a:close/>
                  <a:moveTo>
                    <a:pt x="172166" y="59495"/>
                  </a:moveTo>
                  <a:cubicBezTo>
                    <a:pt x="172969" y="59495"/>
                    <a:pt x="173612" y="60137"/>
                    <a:pt x="173612" y="60941"/>
                  </a:cubicBezTo>
                  <a:cubicBezTo>
                    <a:pt x="173612" y="61616"/>
                    <a:pt x="173098" y="62195"/>
                    <a:pt x="172455" y="62323"/>
                  </a:cubicBezTo>
                  <a:lnTo>
                    <a:pt x="172455" y="77142"/>
                  </a:lnTo>
                  <a:lnTo>
                    <a:pt x="163840" y="77142"/>
                  </a:lnTo>
                  <a:lnTo>
                    <a:pt x="163840" y="86689"/>
                  </a:lnTo>
                  <a:lnTo>
                    <a:pt x="163326" y="86689"/>
                  </a:lnTo>
                  <a:lnTo>
                    <a:pt x="163326" y="76628"/>
                  </a:lnTo>
                  <a:lnTo>
                    <a:pt x="171908" y="76628"/>
                  </a:lnTo>
                  <a:lnTo>
                    <a:pt x="171908" y="62323"/>
                  </a:lnTo>
                  <a:cubicBezTo>
                    <a:pt x="171233" y="62195"/>
                    <a:pt x="170751" y="61616"/>
                    <a:pt x="170751" y="60941"/>
                  </a:cubicBezTo>
                  <a:cubicBezTo>
                    <a:pt x="170751" y="60137"/>
                    <a:pt x="171394" y="59495"/>
                    <a:pt x="172166" y="59495"/>
                  </a:cubicBezTo>
                  <a:close/>
                  <a:moveTo>
                    <a:pt x="13790" y="80131"/>
                  </a:moveTo>
                  <a:cubicBezTo>
                    <a:pt x="14433" y="80131"/>
                    <a:pt x="14979" y="80549"/>
                    <a:pt x="15140" y="81128"/>
                  </a:cubicBezTo>
                  <a:lnTo>
                    <a:pt x="28094" y="81128"/>
                  </a:lnTo>
                  <a:lnTo>
                    <a:pt x="28094" y="85789"/>
                  </a:lnTo>
                  <a:cubicBezTo>
                    <a:pt x="28544" y="85950"/>
                    <a:pt x="28866" y="86367"/>
                    <a:pt x="28962" y="86850"/>
                  </a:cubicBezTo>
                  <a:lnTo>
                    <a:pt x="174062" y="86850"/>
                  </a:lnTo>
                  <a:cubicBezTo>
                    <a:pt x="174158" y="86175"/>
                    <a:pt x="174737" y="85692"/>
                    <a:pt x="175444" y="85692"/>
                  </a:cubicBezTo>
                  <a:cubicBezTo>
                    <a:pt x="176248" y="85692"/>
                    <a:pt x="176859" y="86303"/>
                    <a:pt x="176859" y="87107"/>
                  </a:cubicBezTo>
                  <a:cubicBezTo>
                    <a:pt x="176859" y="87878"/>
                    <a:pt x="176248" y="88521"/>
                    <a:pt x="175444" y="88521"/>
                  </a:cubicBezTo>
                  <a:cubicBezTo>
                    <a:pt x="174737" y="88521"/>
                    <a:pt x="174158" y="88039"/>
                    <a:pt x="174062" y="87364"/>
                  </a:cubicBezTo>
                  <a:lnTo>
                    <a:pt x="28962" y="87364"/>
                  </a:lnTo>
                  <a:cubicBezTo>
                    <a:pt x="28834" y="88039"/>
                    <a:pt x="28255" y="88521"/>
                    <a:pt x="27548" y="88521"/>
                  </a:cubicBezTo>
                  <a:cubicBezTo>
                    <a:pt x="26873" y="88521"/>
                    <a:pt x="26294" y="88039"/>
                    <a:pt x="26166" y="87364"/>
                  </a:cubicBezTo>
                  <a:lnTo>
                    <a:pt x="21441" y="87364"/>
                  </a:lnTo>
                  <a:cubicBezTo>
                    <a:pt x="21312" y="88039"/>
                    <a:pt x="20733" y="88521"/>
                    <a:pt x="20058" y="88521"/>
                  </a:cubicBezTo>
                  <a:cubicBezTo>
                    <a:pt x="19255" y="88521"/>
                    <a:pt x="18612" y="87878"/>
                    <a:pt x="18612" y="87107"/>
                  </a:cubicBezTo>
                  <a:cubicBezTo>
                    <a:pt x="18612" y="86303"/>
                    <a:pt x="19255" y="85692"/>
                    <a:pt x="20058" y="85692"/>
                  </a:cubicBezTo>
                  <a:cubicBezTo>
                    <a:pt x="20733" y="85692"/>
                    <a:pt x="21312" y="86175"/>
                    <a:pt x="21441" y="86850"/>
                  </a:cubicBezTo>
                  <a:lnTo>
                    <a:pt x="26166" y="86850"/>
                  </a:lnTo>
                  <a:cubicBezTo>
                    <a:pt x="26294" y="86175"/>
                    <a:pt x="26841" y="85692"/>
                    <a:pt x="27548" y="85692"/>
                  </a:cubicBezTo>
                  <a:lnTo>
                    <a:pt x="27548" y="81642"/>
                  </a:lnTo>
                  <a:lnTo>
                    <a:pt x="15205" y="81642"/>
                  </a:lnTo>
                  <a:cubicBezTo>
                    <a:pt x="15172" y="82381"/>
                    <a:pt x="14562" y="82992"/>
                    <a:pt x="13790" y="82992"/>
                  </a:cubicBezTo>
                  <a:cubicBezTo>
                    <a:pt x="13019" y="82992"/>
                    <a:pt x="12376" y="82349"/>
                    <a:pt x="12376" y="81546"/>
                  </a:cubicBezTo>
                  <a:cubicBezTo>
                    <a:pt x="12376" y="80774"/>
                    <a:pt x="13019" y="80131"/>
                    <a:pt x="13790" y="80131"/>
                  </a:cubicBezTo>
                  <a:close/>
                  <a:moveTo>
                    <a:pt x="175862" y="104915"/>
                  </a:moveTo>
                  <a:cubicBezTo>
                    <a:pt x="176634" y="104915"/>
                    <a:pt x="177276" y="105526"/>
                    <a:pt x="177276" y="106329"/>
                  </a:cubicBezTo>
                  <a:cubicBezTo>
                    <a:pt x="177276" y="107101"/>
                    <a:pt x="176634" y="107743"/>
                    <a:pt x="175862" y="107743"/>
                  </a:cubicBezTo>
                  <a:cubicBezTo>
                    <a:pt x="175155" y="107743"/>
                    <a:pt x="174576" y="107261"/>
                    <a:pt x="174448" y="106586"/>
                  </a:cubicBezTo>
                  <a:lnTo>
                    <a:pt x="155675" y="106586"/>
                  </a:lnTo>
                  <a:cubicBezTo>
                    <a:pt x="155579" y="107197"/>
                    <a:pt x="155065" y="107679"/>
                    <a:pt x="154454" y="107743"/>
                  </a:cubicBezTo>
                  <a:lnTo>
                    <a:pt x="154454" y="112597"/>
                  </a:lnTo>
                  <a:lnTo>
                    <a:pt x="174448" y="112597"/>
                  </a:lnTo>
                  <a:cubicBezTo>
                    <a:pt x="174544" y="111890"/>
                    <a:pt x="175123" y="111376"/>
                    <a:pt x="175862" y="111376"/>
                  </a:cubicBezTo>
                  <a:cubicBezTo>
                    <a:pt x="176634" y="111376"/>
                    <a:pt x="177276" y="112019"/>
                    <a:pt x="177276" y="112790"/>
                  </a:cubicBezTo>
                  <a:cubicBezTo>
                    <a:pt x="177276" y="113594"/>
                    <a:pt x="176634" y="114205"/>
                    <a:pt x="175862" y="114205"/>
                  </a:cubicBezTo>
                  <a:cubicBezTo>
                    <a:pt x="175187" y="114205"/>
                    <a:pt x="174641" y="113755"/>
                    <a:pt x="174480" y="113144"/>
                  </a:cubicBezTo>
                  <a:lnTo>
                    <a:pt x="153908" y="113144"/>
                  </a:lnTo>
                  <a:lnTo>
                    <a:pt x="153908" y="107711"/>
                  </a:lnTo>
                  <a:cubicBezTo>
                    <a:pt x="153393" y="107551"/>
                    <a:pt x="153007" y="107133"/>
                    <a:pt x="152879" y="106586"/>
                  </a:cubicBezTo>
                  <a:lnTo>
                    <a:pt x="130056" y="106586"/>
                  </a:lnTo>
                  <a:lnTo>
                    <a:pt x="130056" y="106072"/>
                  </a:lnTo>
                  <a:lnTo>
                    <a:pt x="152879" y="106072"/>
                  </a:lnTo>
                  <a:cubicBezTo>
                    <a:pt x="153007" y="105397"/>
                    <a:pt x="153586" y="104915"/>
                    <a:pt x="154293" y="104915"/>
                  </a:cubicBezTo>
                  <a:cubicBezTo>
                    <a:pt x="155000" y="104915"/>
                    <a:pt x="155579" y="105397"/>
                    <a:pt x="155675" y="106072"/>
                  </a:cubicBezTo>
                  <a:lnTo>
                    <a:pt x="174448" y="106072"/>
                  </a:lnTo>
                  <a:cubicBezTo>
                    <a:pt x="174576" y="105397"/>
                    <a:pt x="175155" y="104915"/>
                    <a:pt x="175862" y="104915"/>
                  </a:cubicBezTo>
                  <a:close/>
                  <a:moveTo>
                    <a:pt x="26584" y="101090"/>
                  </a:moveTo>
                  <a:cubicBezTo>
                    <a:pt x="27323" y="101090"/>
                    <a:pt x="27934" y="101668"/>
                    <a:pt x="27998" y="102375"/>
                  </a:cubicBezTo>
                  <a:lnTo>
                    <a:pt x="35841" y="102375"/>
                  </a:lnTo>
                  <a:lnTo>
                    <a:pt x="35841" y="111376"/>
                  </a:lnTo>
                  <a:lnTo>
                    <a:pt x="52588" y="111376"/>
                  </a:lnTo>
                  <a:cubicBezTo>
                    <a:pt x="52685" y="110797"/>
                    <a:pt x="53135" y="110347"/>
                    <a:pt x="53713" y="110251"/>
                  </a:cubicBezTo>
                  <a:lnTo>
                    <a:pt x="53713" y="105943"/>
                  </a:lnTo>
                  <a:lnTo>
                    <a:pt x="63292" y="105943"/>
                  </a:lnTo>
                  <a:lnTo>
                    <a:pt x="63292" y="106490"/>
                  </a:lnTo>
                  <a:lnTo>
                    <a:pt x="54260" y="106490"/>
                  </a:lnTo>
                  <a:lnTo>
                    <a:pt x="54260" y="110251"/>
                  </a:lnTo>
                  <a:cubicBezTo>
                    <a:pt x="54903" y="110379"/>
                    <a:pt x="55417" y="110958"/>
                    <a:pt x="55417" y="111633"/>
                  </a:cubicBezTo>
                  <a:cubicBezTo>
                    <a:pt x="55417" y="112437"/>
                    <a:pt x="54774" y="113079"/>
                    <a:pt x="53971" y="113079"/>
                  </a:cubicBezTo>
                  <a:cubicBezTo>
                    <a:pt x="53296" y="113079"/>
                    <a:pt x="52717" y="112565"/>
                    <a:pt x="52588" y="111922"/>
                  </a:cubicBezTo>
                  <a:lnTo>
                    <a:pt x="35327" y="111922"/>
                  </a:lnTo>
                  <a:lnTo>
                    <a:pt x="35327" y="102922"/>
                  </a:lnTo>
                  <a:lnTo>
                    <a:pt x="27934" y="102922"/>
                  </a:lnTo>
                  <a:cubicBezTo>
                    <a:pt x="27805" y="103436"/>
                    <a:pt x="27387" y="103822"/>
                    <a:pt x="26841" y="103918"/>
                  </a:cubicBezTo>
                  <a:lnTo>
                    <a:pt x="26841" y="117644"/>
                  </a:lnTo>
                  <a:lnTo>
                    <a:pt x="18290" y="117644"/>
                  </a:lnTo>
                  <a:cubicBezTo>
                    <a:pt x="18097" y="118190"/>
                    <a:pt x="17583" y="118576"/>
                    <a:pt x="16972" y="118576"/>
                  </a:cubicBezTo>
                  <a:cubicBezTo>
                    <a:pt x="16169" y="118576"/>
                    <a:pt x="15526" y="117933"/>
                    <a:pt x="15526" y="117130"/>
                  </a:cubicBezTo>
                  <a:cubicBezTo>
                    <a:pt x="15526" y="116358"/>
                    <a:pt x="16169" y="115715"/>
                    <a:pt x="16972" y="115715"/>
                  </a:cubicBezTo>
                  <a:cubicBezTo>
                    <a:pt x="17744" y="115715"/>
                    <a:pt x="18355" y="116326"/>
                    <a:pt x="18387" y="117098"/>
                  </a:cubicBezTo>
                  <a:lnTo>
                    <a:pt x="26326" y="117098"/>
                  </a:lnTo>
                  <a:lnTo>
                    <a:pt x="26326" y="103918"/>
                  </a:lnTo>
                  <a:cubicBezTo>
                    <a:pt x="25780" y="103822"/>
                    <a:pt x="25362" y="103436"/>
                    <a:pt x="25234" y="102922"/>
                  </a:cubicBezTo>
                  <a:lnTo>
                    <a:pt x="14208" y="102922"/>
                  </a:lnTo>
                  <a:cubicBezTo>
                    <a:pt x="14015" y="103500"/>
                    <a:pt x="13501" y="103950"/>
                    <a:pt x="12826" y="103950"/>
                  </a:cubicBezTo>
                  <a:cubicBezTo>
                    <a:pt x="12054" y="103950"/>
                    <a:pt x="11411" y="103308"/>
                    <a:pt x="11411" y="102504"/>
                  </a:cubicBezTo>
                  <a:cubicBezTo>
                    <a:pt x="11411" y="101732"/>
                    <a:pt x="12054" y="101090"/>
                    <a:pt x="12826" y="101090"/>
                  </a:cubicBezTo>
                  <a:cubicBezTo>
                    <a:pt x="13565" y="101090"/>
                    <a:pt x="14176" y="101668"/>
                    <a:pt x="14240" y="102375"/>
                  </a:cubicBezTo>
                  <a:lnTo>
                    <a:pt x="25169" y="102375"/>
                  </a:lnTo>
                  <a:cubicBezTo>
                    <a:pt x="25234" y="101668"/>
                    <a:pt x="25844" y="101090"/>
                    <a:pt x="26584" y="101090"/>
                  </a:cubicBezTo>
                  <a:close/>
                  <a:moveTo>
                    <a:pt x="124560" y="0"/>
                  </a:moveTo>
                  <a:cubicBezTo>
                    <a:pt x="120308" y="0"/>
                    <a:pt x="116346" y="676"/>
                    <a:pt x="112666" y="1602"/>
                  </a:cubicBezTo>
                  <a:cubicBezTo>
                    <a:pt x="100098" y="4720"/>
                    <a:pt x="94119" y="11889"/>
                    <a:pt x="80425" y="18317"/>
                  </a:cubicBezTo>
                  <a:lnTo>
                    <a:pt x="80425" y="20985"/>
                  </a:lnTo>
                  <a:lnTo>
                    <a:pt x="92030" y="20985"/>
                  </a:lnTo>
                  <a:lnTo>
                    <a:pt x="92030" y="21532"/>
                  </a:lnTo>
                  <a:lnTo>
                    <a:pt x="79879" y="21532"/>
                  </a:lnTo>
                  <a:lnTo>
                    <a:pt x="79879" y="18575"/>
                  </a:lnTo>
                  <a:cubicBezTo>
                    <a:pt x="78915" y="19025"/>
                    <a:pt x="77886" y="19475"/>
                    <a:pt x="76825" y="19925"/>
                  </a:cubicBezTo>
                  <a:cubicBezTo>
                    <a:pt x="71007" y="22368"/>
                    <a:pt x="66057" y="23364"/>
                    <a:pt x="61235" y="23878"/>
                  </a:cubicBezTo>
                  <a:lnTo>
                    <a:pt x="61235" y="25839"/>
                  </a:lnTo>
                  <a:lnTo>
                    <a:pt x="43781" y="25839"/>
                  </a:lnTo>
                  <a:cubicBezTo>
                    <a:pt x="43652" y="26514"/>
                    <a:pt x="43074" y="26996"/>
                    <a:pt x="42367" y="26996"/>
                  </a:cubicBezTo>
                  <a:cubicBezTo>
                    <a:pt x="41595" y="26996"/>
                    <a:pt x="40952" y="26354"/>
                    <a:pt x="40952" y="25582"/>
                  </a:cubicBezTo>
                  <a:cubicBezTo>
                    <a:pt x="40952" y="25454"/>
                    <a:pt x="40984" y="25293"/>
                    <a:pt x="41016" y="25164"/>
                  </a:cubicBezTo>
                  <a:lnTo>
                    <a:pt x="41016" y="25164"/>
                  </a:lnTo>
                  <a:cubicBezTo>
                    <a:pt x="37995" y="25518"/>
                    <a:pt x="34780" y="26000"/>
                    <a:pt x="31212" y="26771"/>
                  </a:cubicBezTo>
                  <a:cubicBezTo>
                    <a:pt x="11315" y="31015"/>
                    <a:pt x="0" y="57919"/>
                    <a:pt x="0" y="73252"/>
                  </a:cubicBezTo>
                  <a:cubicBezTo>
                    <a:pt x="0" y="88617"/>
                    <a:pt x="1190" y="110829"/>
                    <a:pt x="18323" y="122337"/>
                  </a:cubicBezTo>
                  <a:cubicBezTo>
                    <a:pt x="21926" y="124750"/>
                    <a:pt x="26555" y="125698"/>
                    <a:pt x="31770" y="125698"/>
                  </a:cubicBezTo>
                  <a:cubicBezTo>
                    <a:pt x="41351" y="125698"/>
                    <a:pt x="52908" y="122500"/>
                    <a:pt x="63710" y="119315"/>
                  </a:cubicBezTo>
                  <a:cubicBezTo>
                    <a:pt x="74506" y="116135"/>
                    <a:pt x="84516" y="112925"/>
                    <a:pt x="91055" y="112925"/>
                  </a:cubicBezTo>
                  <a:cubicBezTo>
                    <a:pt x="91389" y="112925"/>
                    <a:pt x="91714" y="112934"/>
                    <a:pt x="92030" y="112951"/>
                  </a:cubicBezTo>
                  <a:cubicBezTo>
                    <a:pt x="108005" y="113787"/>
                    <a:pt x="126328" y="131723"/>
                    <a:pt x="149311" y="131723"/>
                  </a:cubicBezTo>
                  <a:cubicBezTo>
                    <a:pt x="181552" y="131723"/>
                    <a:pt x="189941" y="89871"/>
                    <a:pt x="184605" y="59945"/>
                  </a:cubicBezTo>
                  <a:cubicBezTo>
                    <a:pt x="182002" y="45351"/>
                    <a:pt x="174866" y="33908"/>
                    <a:pt x="165704" y="23332"/>
                  </a:cubicBezTo>
                  <a:cubicBezTo>
                    <a:pt x="164644" y="22143"/>
                    <a:pt x="163615" y="20985"/>
                    <a:pt x="162586" y="19893"/>
                  </a:cubicBezTo>
                  <a:lnTo>
                    <a:pt x="135360" y="19893"/>
                  </a:lnTo>
                  <a:cubicBezTo>
                    <a:pt x="135135" y="20439"/>
                    <a:pt x="134621" y="20825"/>
                    <a:pt x="134010" y="20825"/>
                  </a:cubicBezTo>
                  <a:cubicBezTo>
                    <a:pt x="133239" y="20825"/>
                    <a:pt x="132596" y="20182"/>
                    <a:pt x="132596" y="19410"/>
                  </a:cubicBezTo>
                  <a:cubicBezTo>
                    <a:pt x="132596" y="18671"/>
                    <a:pt x="133142" y="18060"/>
                    <a:pt x="133882" y="17996"/>
                  </a:cubicBezTo>
                  <a:lnTo>
                    <a:pt x="133882" y="11728"/>
                  </a:lnTo>
                  <a:lnTo>
                    <a:pt x="118067" y="11728"/>
                  </a:lnTo>
                  <a:lnTo>
                    <a:pt x="118067" y="19893"/>
                  </a:lnTo>
                  <a:lnTo>
                    <a:pt x="99391" y="19893"/>
                  </a:lnTo>
                  <a:lnTo>
                    <a:pt x="99391" y="34743"/>
                  </a:lnTo>
                  <a:lnTo>
                    <a:pt x="98844" y="34743"/>
                  </a:lnTo>
                  <a:lnTo>
                    <a:pt x="98844" y="19346"/>
                  </a:lnTo>
                  <a:lnTo>
                    <a:pt x="117520" y="19346"/>
                  </a:lnTo>
                  <a:lnTo>
                    <a:pt x="117520" y="11181"/>
                  </a:lnTo>
                  <a:lnTo>
                    <a:pt x="147061" y="11181"/>
                  </a:lnTo>
                  <a:cubicBezTo>
                    <a:pt x="147189" y="10506"/>
                    <a:pt x="147768" y="10024"/>
                    <a:pt x="148443" y="10024"/>
                  </a:cubicBezTo>
                  <a:cubicBezTo>
                    <a:pt x="149247" y="10024"/>
                    <a:pt x="149889" y="10667"/>
                    <a:pt x="149889" y="11439"/>
                  </a:cubicBezTo>
                  <a:cubicBezTo>
                    <a:pt x="149889" y="12242"/>
                    <a:pt x="149247" y="12885"/>
                    <a:pt x="148443" y="12885"/>
                  </a:cubicBezTo>
                  <a:cubicBezTo>
                    <a:pt x="147768" y="12885"/>
                    <a:pt x="147189" y="12371"/>
                    <a:pt x="147061" y="11728"/>
                  </a:cubicBezTo>
                  <a:lnTo>
                    <a:pt x="134396" y="11728"/>
                  </a:lnTo>
                  <a:lnTo>
                    <a:pt x="134396" y="18028"/>
                  </a:lnTo>
                  <a:cubicBezTo>
                    <a:pt x="135007" y="18189"/>
                    <a:pt x="135424" y="18735"/>
                    <a:pt x="135424" y="19346"/>
                  </a:cubicBezTo>
                  <a:lnTo>
                    <a:pt x="162072" y="19346"/>
                  </a:lnTo>
                  <a:cubicBezTo>
                    <a:pt x="147671" y="4232"/>
                    <a:pt x="135206" y="0"/>
                    <a:pt x="124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9;p64">
              <a:extLst>
                <a:ext uri="{FF2B5EF4-FFF2-40B4-BE49-F238E27FC236}">
                  <a16:creationId xmlns:a16="http://schemas.microsoft.com/office/drawing/2014/main" id="{4B3B683B-40D9-41BC-87F5-D131650CE4B2}"/>
                </a:ext>
              </a:extLst>
            </p:cNvPr>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0;p64">
              <a:extLst>
                <a:ext uri="{FF2B5EF4-FFF2-40B4-BE49-F238E27FC236}">
                  <a16:creationId xmlns:a16="http://schemas.microsoft.com/office/drawing/2014/main" id="{D0EF2605-DC2A-4816-AADA-BBD413262725}"/>
                </a:ext>
              </a:extLst>
            </p:cNvPr>
            <p:cNvSpPr/>
            <p:nvPr/>
          </p:nvSpPr>
          <p:spPr>
            <a:xfrm>
              <a:off x="1543000" y="778150"/>
              <a:ext cx="4652125" cy="3230550"/>
            </a:xfrm>
            <a:custGeom>
              <a:avLst/>
              <a:gdLst/>
              <a:ahLst/>
              <a:cxnLst/>
              <a:rect l="l" t="t" r="r" b="b"/>
              <a:pathLst>
                <a:path w="186085" h="129222" extrusionOk="0">
                  <a:moveTo>
                    <a:pt x="36388" y="45774"/>
                  </a:moveTo>
                  <a:cubicBezTo>
                    <a:pt x="37127" y="45774"/>
                    <a:pt x="37738" y="46320"/>
                    <a:pt x="37802" y="47028"/>
                  </a:cubicBezTo>
                  <a:lnTo>
                    <a:pt x="64321" y="47028"/>
                  </a:lnTo>
                  <a:lnTo>
                    <a:pt x="64321" y="47574"/>
                  </a:lnTo>
                  <a:lnTo>
                    <a:pt x="37770" y="47574"/>
                  </a:lnTo>
                  <a:cubicBezTo>
                    <a:pt x="37609" y="48185"/>
                    <a:pt x="37063" y="48635"/>
                    <a:pt x="36388" y="48635"/>
                  </a:cubicBezTo>
                  <a:cubicBezTo>
                    <a:pt x="35616" y="48635"/>
                    <a:pt x="34973" y="47992"/>
                    <a:pt x="34973" y="47188"/>
                  </a:cubicBezTo>
                  <a:cubicBezTo>
                    <a:pt x="34973" y="46417"/>
                    <a:pt x="35616" y="45774"/>
                    <a:pt x="36388" y="45774"/>
                  </a:cubicBezTo>
                  <a:close/>
                  <a:moveTo>
                    <a:pt x="151722" y="45774"/>
                  </a:moveTo>
                  <a:cubicBezTo>
                    <a:pt x="152525" y="45774"/>
                    <a:pt x="153168" y="46417"/>
                    <a:pt x="153168" y="47188"/>
                  </a:cubicBezTo>
                  <a:cubicBezTo>
                    <a:pt x="153168" y="47992"/>
                    <a:pt x="152525" y="48635"/>
                    <a:pt x="151722" y="48635"/>
                  </a:cubicBezTo>
                  <a:cubicBezTo>
                    <a:pt x="151047" y="48635"/>
                    <a:pt x="150468" y="48120"/>
                    <a:pt x="150339" y="47478"/>
                  </a:cubicBezTo>
                  <a:lnTo>
                    <a:pt x="132371" y="47478"/>
                  </a:lnTo>
                  <a:lnTo>
                    <a:pt x="132371" y="46931"/>
                  </a:lnTo>
                  <a:lnTo>
                    <a:pt x="150339" y="46931"/>
                  </a:lnTo>
                  <a:cubicBezTo>
                    <a:pt x="150468" y="46256"/>
                    <a:pt x="151047" y="45774"/>
                    <a:pt x="151722" y="45774"/>
                  </a:cubicBezTo>
                  <a:close/>
                  <a:moveTo>
                    <a:pt x="172166" y="59500"/>
                  </a:moveTo>
                  <a:cubicBezTo>
                    <a:pt x="172969" y="59500"/>
                    <a:pt x="173612" y="60142"/>
                    <a:pt x="173612" y="60946"/>
                  </a:cubicBezTo>
                  <a:cubicBezTo>
                    <a:pt x="173612" y="61621"/>
                    <a:pt x="173098" y="62200"/>
                    <a:pt x="172455" y="62328"/>
                  </a:cubicBezTo>
                  <a:lnTo>
                    <a:pt x="172455" y="77147"/>
                  </a:lnTo>
                  <a:lnTo>
                    <a:pt x="163840" y="77147"/>
                  </a:lnTo>
                  <a:lnTo>
                    <a:pt x="163840" y="86694"/>
                  </a:lnTo>
                  <a:lnTo>
                    <a:pt x="163326" y="86694"/>
                  </a:lnTo>
                  <a:lnTo>
                    <a:pt x="163326" y="76633"/>
                  </a:lnTo>
                  <a:lnTo>
                    <a:pt x="171908" y="76633"/>
                  </a:lnTo>
                  <a:lnTo>
                    <a:pt x="171908" y="62328"/>
                  </a:lnTo>
                  <a:cubicBezTo>
                    <a:pt x="171233" y="62200"/>
                    <a:pt x="170751" y="61621"/>
                    <a:pt x="170751" y="60946"/>
                  </a:cubicBezTo>
                  <a:cubicBezTo>
                    <a:pt x="170751" y="60142"/>
                    <a:pt x="171394" y="59500"/>
                    <a:pt x="172166" y="59500"/>
                  </a:cubicBezTo>
                  <a:close/>
                  <a:moveTo>
                    <a:pt x="13790" y="80136"/>
                  </a:moveTo>
                  <a:cubicBezTo>
                    <a:pt x="14433" y="80136"/>
                    <a:pt x="14979" y="80554"/>
                    <a:pt x="15140" y="81133"/>
                  </a:cubicBezTo>
                  <a:lnTo>
                    <a:pt x="28094" y="81133"/>
                  </a:lnTo>
                  <a:lnTo>
                    <a:pt x="28094" y="85794"/>
                  </a:lnTo>
                  <a:cubicBezTo>
                    <a:pt x="28544" y="85955"/>
                    <a:pt x="28866" y="86372"/>
                    <a:pt x="28962" y="86855"/>
                  </a:cubicBezTo>
                  <a:lnTo>
                    <a:pt x="174062" y="86855"/>
                  </a:lnTo>
                  <a:cubicBezTo>
                    <a:pt x="174158" y="86180"/>
                    <a:pt x="174737" y="85697"/>
                    <a:pt x="175444" y="85697"/>
                  </a:cubicBezTo>
                  <a:cubicBezTo>
                    <a:pt x="176248" y="85697"/>
                    <a:pt x="176859" y="86308"/>
                    <a:pt x="176859" y="87112"/>
                  </a:cubicBezTo>
                  <a:cubicBezTo>
                    <a:pt x="176859" y="87883"/>
                    <a:pt x="176248" y="88526"/>
                    <a:pt x="175444" y="88526"/>
                  </a:cubicBezTo>
                  <a:cubicBezTo>
                    <a:pt x="174737" y="88526"/>
                    <a:pt x="174158" y="88044"/>
                    <a:pt x="174062" y="87369"/>
                  </a:cubicBezTo>
                  <a:lnTo>
                    <a:pt x="28962" y="87369"/>
                  </a:lnTo>
                  <a:cubicBezTo>
                    <a:pt x="28834" y="88044"/>
                    <a:pt x="28255" y="88526"/>
                    <a:pt x="27548" y="88526"/>
                  </a:cubicBezTo>
                  <a:cubicBezTo>
                    <a:pt x="26873" y="88526"/>
                    <a:pt x="26294" y="88044"/>
                    <a:pt x="26166" y="87369"/>
                  </a:cubicBezTo>
                  <a:lnTo>
                    <a:pt x="21441" y="87369"/>
                  </a:lnTo>
                  <a:cubicBezTo>
                    <a:pt x="21312" y="88044"/>
                    <a:pt x="20733" y="88526"/>
                    <a:pt x="20058" y="88526"/>
                  </a:cubicBezTo>
                  <a:cubicBezTo>
                    <a:pt x="19255" y="88526"/>
                    <a:pt x="18612" y="87883"/>
                    <a:pt x="18612" y="87112"/>
                  </a:cubicBezTo>
                  <a:cubicBezTo>
                    <a:pt x="18612" y="86308"/>
                    <a:pt x="19255" y="85697"/>
                    <a:pt x="20058" y="85697"/>
                  </a:cubicBezTo>
                  <a:cubicBezTo>
                    <a:pt x="20733" y="85697"/>
                    <a:pt x="21312" y="86180"/>
                    <a:pt x="21441" y="86855"/>
                  </a:cubicBezTo>
                  <a:lnTo>
                    <a:pt x="26166" y="86855"/>
                  </a:lnTo>
                  <a:cubicBezTo>
                    <a:pt x="26294" y="86180"/>
                    <a:pt x="26841" y="85697"/>
                    <a:pt x="27548" y="85697"/>
                  </a:cubicBezTo>
                  <a:lnTo>
                    <a:pt x="27548" y="81647"/>
                  </a:lnTo>
                  <a:lnTo>
                    <a:pt x="15205" y="81647"/>
                  </a:lnTo>
                  <a:cubicBezTo>
                    <a:pt x="15172" y="82386"/>
                    <a:pt x="14562" y="82997"/>
                    <a:pt x="13790" y="82997"/>
                  </a:cubicBezTo>
                  <a:cubicBezTo>
                    <a:pt x="13019" y="82997"/>
                    <a:pt x="12376" y="82354"/>
                    <a:pt x="12376" y="81551"/>
                  </a:cubicBezTo>
                  <a:cubicBezTo>
                    <a:pt x="12376" y="80779"/>
                    <a:pt x="13019" y="80136"/>
                    <a:pt x="13790" y="80136"/>
                  </a:cubicBezTo>
                  <a:close/>
                  <a:moveTo>
                    <a:pt x="175862" y="104920"/>
                  </a:moveTo>
                  <a:cubicBezTo>
                    <a:pt x="176634" y="104920"/>
                    <a:pt x="177276" y="105531"/>
                    <a:pt x="177276" y="106334"/>
                  </a:cubicBezTo>
                  <a:cubicBezTo>
                    <a:pt x="177276" y="107106"/>
                    <a:pt x="176634" y="107748"/>
                    <a:pt x="175862" y="107748"/>
                  </a:cubicBezTo>
                  <a:cubicBezTo>
                    <a:pt x="175155" y="107748"/>
                    <a:pt x="174576" y="107266"/>
                    <a:pt x="174448" y="106591"/>
                  </a:cubicBezTo>
                  <a:lnTo>
                    <a:pt x="155675" y="106591"/>
                  </a:lnTo>
                  <a:cubicBezTo>
                    <a:pt x="155579" y="107202"/>
                    <a:pt x="155065" y="107684"/>
                    <a:pt x="154454" y="107748"/>
                  </a:cubicBezTo>
                  <a:lnTo>
                    <a:pt x="154454" y="112602"/>
                  </a:lnTo>
                  <a:lnTo>
                    <a:pt x="174448" y="112602"/>
                  </a:lnTo>
                  <a:cubicBezTo>
                    <a:pt x="174544" y="111895"/>
                    <a:pt x="175123" y="111381"/>
                    <a:pt x="175862" y="111381"/>
                  </a:cubicBezTo>
                  <a:cubicBezTo>
                    <a:pt x="176634" y="111381"/>
                    <a:pt x="177276" y="112024"/>
                    <a:pt x="177276" y="112795"/>
                  </a:cubicBezTo>
                  <a:cubicBezTo>
                    <a:pt x="177276" y="113599"/>
                    <a:pt x="176634" y="114210"/>
                    <a:pt x="175862" y="114210"/>
                  </a:cubicBezTo>
                  <a:cubicBezTo>
                    <a:pt x="175187" y="114210"/>
                    <a:pt x="174641" y="113760"/>
                    <a:pt x="174480" y="113149"/>
                  </a:cubicBezTo>
                  <a:lnTo>
                    <a:pt x="153908" y="113149"/>
                  </a:lnTo>
                  <a:lnTo>
                    <a:pt x="153908" y="107716"/>
                  </a:lnTo>
                  <a:cubicBezTo>
                    <a:pt x="153393" y="107556"/>
                    <a:pt x="153007" y="107138"/>
                    <a:pt x="152879" y="106591"/>
                  </a:cubicBezTo>
                  <a:lnTo>
                    <a:pt x="130056" y="106591"/>
                  </a:lnTo>
                  <a:lnTo>
                    <a:pt x="130056" y="106077"/>
                  </a:lnTo>
                  <a:lnTo>
                    <a:pt x="152879" y="106077"/>
                  </a:lnTo>
                  <a:cubicBezTo>
                    <a:pt x="153007" y="105402"/>
                    <a:pt x="153586" y="104920"/>
                    <a:pt x="154293" y="104920"/>
                  </a:cubicBezTo>
                  <a:cubicBezTo>
                    <a:pt x="155000" y="104920"/>
                    <a:pt x="155579" y="105402"/>
                    <a:pt x="155675" y="106077"/>
                  </a:cubicBezTo>
                  <a:lnTo>
                    <a:pt x="174448" y="106077"/>
                  </a:lnTo>
                  <a:cubicBezTo>
                    <a:pt x="174576" y="105402"/>
                    <a:pt x="175155" y="104920"/>
                    <a:pt x="175862" y="104920"/>
                  </a:cubicBezTo>
                  <a:close/>
                  <a:moveTo>
                    <a:pt x="26584" y="101095"/>
                  </a:moveTo>
                  <a:cubicBezTo>
                    <a:pt x="27323" y="101095"/>
                    <a:pt x="27934" y="101673"/>
                    <a:pt x="27998" y="102380"/>
                  </a:cubicBezTo>
                  <a:lnTo>
                    <a:pt x="35841" y="102380"/>
                  </a:lnTo>
                  <a:lnTo>
                    <a:pt x="35841" y="111381"/>
                  </a:lnTo>
                  <a:lnTo>
                    <a:pt x="52588" y="111381"/>
                  </a:lnTo>
                  <a:cubicBezTo>
                    <a:pt x="52685" y="110802"/>
                    <a:pt x="53135" y="110352"/>
                    <a:pt x="53713" y="110256"/>
                  </a:cubicBezTo>
                  <a:lnTo>
                    <a:pt x="53713" y="105948"/>
                  </a:lnTo>
                  <a:lnTo>
                    <a:pt x="63292" y="105948"/>
                  </a:lnTo>
                  <a:lnTo>
                    <a:pt x="63292" y="106495"/>
                  </a:lnTo>
                  <a:lnTo>
                    <a:pt x="54260" y="106495"/>
                  </a:lnTo>
                  <a:lnTo>
                    <a:pt x="54260" y="110256"/>
                  </a:lnTo>
                  <a:cubicBezTo>
                    <a:pt x="54903" y="110384"/>
                    <a:pt x="55417" y="110963"/>
                    <a:pt x="55417" y="111638"/>
                  </a:cubicBezTo>
                  <a:cubicBezTo>
                    <a:pt x="55417" y="112442"/>
                    <a:pt x="54774" y="113084"/>
                    <a:pt x="53971" y="113084"/>
                  </a:cubicBezTo>
                  <a:cubicBezTo>
                    <a:pt x="53296" y="113084"/>
                    <a:pt x="52717" y="112570"/>
                    <a:pt x="52588" y="111927"/>
                  </a:cubicBezTo>
                  <a:lnTo>
                    <a:pt x="35327" y="111927"/>
                  </a:lnTo>
                  <a:lnTo>
                    <a:pt x="35327" y="102927"/>
                  </a:lnTo>
                  <a:lnTo>
                    <a:pt x="27934" y="102927"/>
                  </a:lnTo>
                  <a:cubicBezTo>
                    <a:pt x="27805" y="103441"/>
                    <a:pt x="27387" y="103827"/>
                    <a:pt x="26841" y="103923"/>
                  </a:cubicBezTo>
                  <a:lnTo>
                    <a:pt x="26841" y="117649"/>
                  </a:lnTo>
                  <a:lnTo>
                    <a:pt x="18290" y="117649"/>
                  </a:lnTo>
                  <a:cubicBezTo>
                    <a:pt x="18097" y="118195"/>
                    <a:pt x="17583" y="118581"/>
                    <a:pt x="16972" y="118581"/>
                  </a:cubicBezTo>
                  <a:cubicBezTo>
                    <a:pt x="16169" y="118581"/>
                    <a:pt x="15526" y="117938"/>
                    <a:pt x="15526" y="117135"/>
                  </a:cubicBezTo>
                  <a:cubicBezTo>
                    <a:pt x="15526" y="116363"/>
                    <a:pt x="16169" y="115720"/>
                    <a:pt x="16972" y="115720"/>
                  </a:cubicBezTo>
                  <a:cubicBezTo>
                    <a:pt x="17744" y="115720"/>
                    <a:pt x="18355" y="116331"/>
                    <a:pt x="18387" y="117103"/>
                  </a:cubicBezTo>
                  <a:lnTo>
                    <a:pt x="26326" y="117103"/>
                  </a:lnTo>
                  <a:lnTo>
                    <a:pt x="26326" y="103923"/>
                  </a:lnTo>
                  <a:cubicBezTo>
                    <a:pt x="25780" y="103827"/>
                    <a:pt x="25362" y="103441"/>
                    <a:pt x="25234" y="102927"/>
                  </a:cubicBezTo>
                  <a:lnTo>
                    <a:pt x="14208" y="102927"/>
                  </a:lnTo>
                  <a:cubicBezTo>
                    <a:pt x="14015" y="103505"/>
                    <a:pt x="13501" y="103955"/>
                    <a:pt x="12826" y="103955"/>
                  </a:cubicBezTo>
                  <a:cubicBezTo>
                    <a:pt x="12054" y="103955"/>
                    <a:pt x="11411" y="103313"/>
                    <a:pt x="11411" y="102509"/>
                  </a:cubicBezTo>
                  <a:cubicBezTo>
                    <a:pt x="11411" y="101737"/>
                    <a:pt x="12054" y="101095"/>
                    <a:pt x="12826" y="101095"/>
                  </a:cubicBezTo>
                  <a:cubicBezTo>
                    <a:pt x="13565" y="101095"/>
                    <a:pt x="14176" y="101673"/>
                    <a:pt x="14240" y="102380"/>
                  </a:cubicBezTo>
                  <a:lnTo>
                    <a:pt x="25169" y="102380"/>
                  </a:lnTo>
                  <a:cubicBezTo>
                    <a:pt x="25234" y="101673"/>
                    <a:pt x="25844" y="101095"/>
                    <a:pt x="26584" y="101095"/>
                  </a:cubicBezTo>
                  <a:close/>
                  <a:moveTo>
                    <a:pt x="124560" y="0"/>
                  </a:moveTo>
                  <a:cubicBezTo>
                    <a:pt x="120317" y="0"/>
                    <a:pt x="116363" y="675"/>
                    <a:pt x="112666" y="1607"/>
                  </a:cubicBezTo>
                  <a:cubicBezTo>
                    <a:pt x="100098" y="4725"/>
                    <a:pt x="94119" y="11894"/>
                    <a:pt x="80425" y="18322"/>
                  </a:cubicBezTo>
                  <a:lnTo>
                    <a:pt x="80425" y="20990"/>
                  </a:lnTo>
                  <a:lnTo>
                    <a:pt x="92030" y="20990"/>
                  </a:lnTo>
                  <a:lnTo>
                    <a:pt x="92030" y="21537"/>
                  </a:lnTo>
                  <a:lnTo>
                    <a:pt x="79879" y="21537"/>
                  </a:lnTo>
                  <a:lnTo>
                    <a:pt x="79879" y="18580"/>
                  </a:lnTo>
                  <a:cubicBezTo>
                    <a:pt x="78915" y="19030"/>
                    <a:pt x="77886" y="19480"/>
                    <a:pt x="76825" y="19930"/>
                  </a:cubicBezTo>
                  <a:cubicBezTo>
                    <a:pt x="71007" y="22373"/>
                    <a:pt x="66057" y="23369"/>
                    <a:pt x="61235" y="23883"/>
                  </a:cubicBezTo>
                  <a:lnTo>
                    <a:pt x="61235" y="25844"/>
                  </a:lnTo>
                  <a:lnTo>
                    <a:pt x="43781" y="25844"/>
                  </a:lnTo>
                  <a:cubicBezTo>
                    <a:pt x="43652" y="26519"/>
                    <a:pt x="43074" y="27001"/>
                    <a:pt x="42367" y="27001"/>
                  </a:cubicBezTo>
                  <a:cubicBezTo>
                    <a:pt x="41595" y="27001"/>
                    <a:pt x="40952" y="26359"/>
                    <a:pt x="40952" y="25587"/>
                  </a:cubicBezTo>
                  <a:cubicBezTo>
                    <a:pt x="40952" y="25459"/>
                    <a:pt x="40984" y="25298"/>
                    <a:pt x="41016" y="25169"/>
                  </a:cubicBezTo>
                  <a:lnTo>
                    <a:pt x="41016" y="25169"/>
                  </a:lnTo>
                  <a:cubicBezTo>
                    <a:pt x="37995" y="25523"/>
                    <a:pt x="34780" y="26005"/>
                    <a:pt x="31212" y="26776"/>
                  </a:cubicBezTo>
                  <a:cubicBezTo>
                    <a:pt x="11315" y="31020"/>
                    <a:pt x="0" y="57924"/>
                    <a:pt x="0" y="73257"/>
                  </a:cubicBezTo>
                  <a:cubicBezTo>
                    <a:pt x="0" y="88622"/>
                    <a:pt x="1190" y="110834"/>
                    <a:pt x="18323" y="122342"/>
                  </a:cubicBezTo>
                  <a:cubicBezTo>
                    <a:pt x="21923" y="124753"/>
                    <a:pt x="26551" y="125717"/>
                    <a:pt x="31791" y="125717"/>
                  </a:cubicBezTo>
                  <a:cubicBezTo>
                    <a:pt x="41370" y="125717"/>
                    <a:pt x="52910" y="122503"/>
                    <a:pt x="63710" y="119320"/>
                  </a:cubicBezTo>
                  <a:cubicBezTo>
                    <a:pt x="74511" y="116138"/>
                    <a:pt x="84540" y="112924"/>
                    <a:pt x="91065" y="112924"/>
                  </a:cubicBezTo>
                  <a:cubicBezTo>
                    <a:pt x="91387" y="112924"/>
                    <a:pt x="91708" y="112924"/>
                    <a:pt x="92030" y="112956"/>
                  </a:cubicBezTo>
                  <a:cubicBezTo>
                    <a:pt x="98748" y="113309"/>
                    <a:pt x="105916" y="116717"/>
                    <a:pt x="113695" y="120510"/>
                  </a:cubicBezTo>
                  <a:cubicBezTo>
                    <a:pt x="132757" y="121699"/>
                    <a:pt x="149600" y="124817"/>
                    <a:pt x="161911" y="129221"/>
                  </a:cubicBezTo>
                  <a:cubicBezTo>
                    <a:pt x="179044" y="121796"/>
                    <a:pt x="186084" y="99005"/>
                    <a:pt x="186084" y="77147"/>
                  </a:cubicBezTo>
                  <a:cubicBezTo>
                    <a:pt x="186084" y="71232"/>
                    <a:pt x="185570" y="65382"/>
                    <a:pt x="184605" y="59950"/>
                  </a:cubicBezTo>
                  <a:cubicBezTo>
                    <a:pt x="182002" y="45356"/>
                    <a:pt x="174866" y="33913"/>
                    <a:pt x="165704" y="23337"/>
                  </a:cubicBezTo>
                  <a:cubicBezTo>
                    <a:pt x="164644" y="22148"/>
                    <a:pt x="163615" y="20990"/>
                    <a:pt x="162586" y="19898"/>
                  </a:cubicBezTo>
                  <a:lnTo>
                    <a:pt x="135360" y="19898"/>
                  </a:lnTo>
                  <a:cubicBezTo>
                    <a:pt x="135135" y="20444"/>
                    <a:pt x="134621" y="20830"/>
                    <a:pt x="134010" y="20830"/>
                  </a:cubicBezTo>
                  <a:cubicBezTo>
                    <a:pt x="133239" y="20830"/>
                    <a:pt x="132596" y="20187"/>
                    <a:pt x="132596" y="19415"/>
                  </a:cubicBezTo>
                  <a:cubicBezTo>
                    <a:pt x="132596" y="18676"/>
                    <a:pt x="133142" y="18065"/>
                    <a:pt x="133882" y="18001"/>
                  </a:cubicBezTo>
                  <a:lnTo>
                    <a:pt x="133882" y="11733"/>
                  </a:lnTo>
                  <a:lnTo>
                    <a:pt x="118067" y="11733"/>
                  </a:lnTo>
                  <a:lnTo>
                    <a:pt x="118067" y="19898"/>
                  </a:lnTo>
                  <a:lnTo>
                    <a:pt x="99391" y="19898"/>
                  </a:lnTo>
                  <a:lnTo>
                    <a:pt x="99391" y="34748"/>
                  </a:lnTo>
                  <a:lnTo>
                    <a:pt x="98844" y="34748"/>
                  </a:lnTo>
                  <a:lnTo>
                    <a:pt x="98844" y="19351"/>
                  </a:lnTo>
                  <a:lnTo>
                    <a:pt x="117520" y="19351"/>
                  </a:lnTo>
                  <a:lnTo>
                    <a:pt x="117520" y="11186"/>
                  </a:lnTo>
                  <a:lnTo>
                    <a:pt x="147061" y="11186"/>
                  </a:lnTo>
                  <a:cubicBezTo>
                    <a:pt x="147189" y="10511"/>
                    <a:pt x="147768" y="10029"/>
                    <a:pt x="148443" y="10029"/>
                  </a:cubicBezTo>
                  <a:cubicBezTo>
                    <a:pt x="149247" y="10029"/>
                    <a:pt x="149889" y="10672"/>
                    <a:pt x="149889" y="11444"/>
                  </a:cubicBezTo>
                  <a:cubicBezTo>
                    <a:pt x="149889" y="12247"/>
                    <a:pt x="149247" y="12890"/>
                    <a:pt x="148443" y="12890"/>
                  </a:cubicBezTo>
                  <a:cubicBezTo>
                    <a:pt x="147768" y="12890"/>
                    <a:pt x="147189" y="12376"/>
                    <a:pt x="147061" y="11733"/>
                  </a:cubicBezTo>
                  <a:lnTo>
                    <a:pt x="134396" y="11733"/>
                  </a:lnTo>
                  <a:lnTo>
                    <a:pt x="134396" y="18033"/>
                  </a:lnTo>
                  <a:cubicBezTo>
                    <a:pt x="135007" y="18194"/>
                    <a:pt x="135424" y="18740"/>
                    <a:pt x="135424" y="19351"/>
                  </a:cubicBezTo>
                  <a:lnTo>
                    <a:pt x="162072" y="19351"/>
                  </a:lnTo>
                  <a:cubicBezTo>
                    <a:pt x="147671" y="4211"/>
                    <a:pt x="135199" y="0"/>
                    <a:pt x="124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31;p64">
              <a:extLst>
                <a:ext uri="{FF2B5EF4-FFF2-40B4-BE49-F238E27FC236}">
                  <a16:creationId xmlns:a16="http://schemas.microsoft.com/office/drawing/2014/main" id="{8386709C-1143-4B94-8B6F-D630DCD8B738}"/>
                </a:ext>
              </a:extLst>
            </p:cNvPr>
            <p:cNvSpPr/>
            <p:nvPr/>
          </p:nvSpPr>
          <p:spPr>
            <a:xfrm>
              <a:off x="3805950" y="681700"/>
              <a:ext cx="395400" cy="385775"/>
            </a:xfrm>
            <a:custGeom>
              <a:avLst/>
              <a:gdLst/>
              <a:ahLst/>
              <a:cxnLst/>
              <a:rect l="l" t="t" r="r" b="b"/>
              <a:pathLst>
                <a:path w="15816" h="15431" extrusionOk="0">
                  <a:moveTo>
                    <a:pt x="7908" y="2251"/>
                  </a:moveTo>
                  <a:cubicBezTo>
                    <a:pt x="11026" y="2251"/>
                    <a:pt x="13566" y="4790"/>
                    <a:pt x="13566" y="7908"/>
                  </a:cubicBezTo>
                  <a:lnTo>
                    <a:pt x="13566" y="13180"/>
                  </a:lnTo>
                  <a:lnTo>
                    <a:pt x="2251" y="13180"/>
                  </a:lnTo>
                  <a:lnTo>
                    <a:pt x="2251" y="7908"/>
                  </a:lnTo>
                  <a:cubicBezTo>
                    <a:pt x="2251" y="4790"/>
                    <a:pt x="4790" y="2251"/>
                    <a:pt x="7908" y="2251"/>
                  </a:cubicBezTo>
                  <a:close/>
                  <a:moveTo>
                    <a:pt x="7908" y="1"/>
                  </a:moveTo>
                  <a:cubicBezTo>
                    <a:pt x="3537" y="1"/>
                    <a:pt x="1" y="3537"/>
                    <a:pt x="1" y="7908"/>
                  </a:cubicBezTo>
                  <a:lnTo>
                    <a:pt x="1" y="14305"/>
                  </a:lnTo>
                  <a:cubicBezTo>
                    <a:pt x="1" y="14948"/>
                    <a:pt x="483" y="15430"/>
                    <a:pt x="1126" y="15430"/>
                  </a:cubicBezTo>
                  <a:lnTo>
                    <a:pt x="14691" y="15430"/>
                  </a:lnTo>
                  <a:cubicBezTo>
                    <a:pt x="15302" y="15430"/>
                    <a:pt x="15816" y="14948"/>
                    <a:pt x="15816" y="14305"/>
                  </a:cubicBezTo>
                  <a:lnTo>
                    <a:pt x="15816" y="7908"/>
                  </a:lnTo>
                  <a:cubicBezTo>
                    <a:pt x="15816" y="3537"/>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32;p64">
              <a:extLst>
                <a:ext uri="{FF2B5EF4-FFF2-40B4-BE49-F238E27FC236}">
                  <a16:creationId xmlns:a16="http://schemas.microsoft.com/office/drawing/2014/main" id="{9845BCFF-F183-4A58-B33D-CEC2B1C95CAC}"/>
                </a:ext>
              </a:extLst>
            </p:cNvPr>
            <p:cNvSpPr/>
            <p:nvPr/>
          </p:nvSpPr>
          <p:spPr>
            <a:xfrm>
              <a:off x="3798725" y="675275"/>
              <a:ext cx="409050" cy="399425"/>
            </a:xfrm>
            <a:custGeom>
              <a:avLst/>
              <a:gdLst/>
              <a:ahLst/>
              <a:cxnLst/>
              <a:rect l="l" t="t" r="r" b="b"/>
              <a:pathLst>
                <a:path w="16362" h="15977" extrusionOk="0">
                  <a:moveTo>
                    <a:pt x="8197" y="2765"/>
                  </a:moveTo>
                  <a:cubicBezTo>
                    <a:pt x="9676" y="2765"/>
                    <a:pt x="11026" y="3376"/>
                    <a:pt x="11990" y="4372"/>
                  </a:cubicBezTo>
                  <a:cubicBezTo>
                    <a:pt x="12987" y="5337"/>
                    <a:pt x="13598" y="6687"/>
                    <a:pt x="13598" y="8165"/>
                  </a:cubicBezTo>
                  <a:lnTo>
                    <a:pt x="13598" y="13180"/>
                  </a:lnTo>
                  <a:lnTo>
                    <a:pt x="2797" y="13180"/>
                  </a:lnTo>
                  <a:lnTo>
                    <a:pt x="2797" y="8165"/>
                  </a:lnTo>
                  <a:cubicBezTo>
                    <a:pt x="2797" y="6687"/>
                    <a:pt x="3408" y="5337"/>
                    <a:pt x="4372" y="4372"/>
                  </a:cubicBezTo>
                  <a:cubicBezTo>
                    <a:pt x="5369" y="3376"/>
                    <a:pt x="6719" y="2765"/>
                    <a:pt x="8197" y="2765"/>
                  </a:cubicBezTo>
                  <a:close/>
                  <a:moveTo>
                    <a:pt x="8197" y="2251"/>
                  </a:moveTo>
                  <a:cubicBezTo>
                    <a:pt x="4919" y="2251"/>
                    <a:pt x="2251" y="4919"/>
                    <a:pt x="2251" y="8165"/>
                  </a:cubicBezTo>
                  <a:lnTo>
                    <a:pt x="2251" y="13437"/>
                  </a:lnTo>
                  <a:cubicBezTo>
                    <a:pt x="2251" y="13501"/>
                    <a:pt x="2283" y="13566"/>
                    <a:pt x="2347" y="13630"/>
                  </a:cubicBezTo>
                  <a:cubicBezTo>
                    <a:pt x="2379" y="13694"/>
                    <a:pt x="2476" y="13694"/>
                    <a:pt x="2540" y="13694"/>
                  </a:cubicBezTo>
                  <a:lnTo>
                    <a:pt x="13855" y="13694"/>
                  </a:lnTo>
                  <a:cubicBezTo>
                    <a:pt x="13919" y="13694"/>
                    <a:pt x="13983" y="13694"/>
                    <a:pt x="14048" y="13630"/>
                  </a:cubicBezTo>
                  <a:cubicBezTo>
                    <a:pt x="14080" y="13566"/>
                    <a:pt x="14112" y="13501"/>
                    <a:pt x="14112" y="13437"/>
                  </a:cubicBezTo>
                  <a:lnTo>
                    <a:pt x="14112" y="8165"/>
                  </a:lnTo>
                  <a:cubicBezTo>
                    <a:pt x="14112" y="4919"/>
                    <a:pt x="11476" y="2251"/>
                    <a:pt x="8197" y="2251"/>
                  </a:cubicBezTo>
                  <a:close/>
                  <a:moveTo>
                    <a:pt x="8197" y="515"/>
                  </a:moveTo>
                  <a:cubicBezTo>
                    <a:pt x="10287" y="515"/>
                    <a:pt x="12215" y="1383"/>
                    <a:pt x="13598" y="2765"/>
                  </a:cubicBezTo>
                  <a:cubicBezTo>
                    <a:pt x="14980" y="4147"/>
                    <a:pt x="15848" y="6076"/>
                    <a:pt x="15848" y="8165"/>
                  </a:cubicBezTo>
                  <a:lnTo>
                    <a:pt x="15848" y="14562"/>
                  </a:lnTo>
                  <a:cubicBezTo>
                    <a:pt x="15848" y="15044"/>
                    <a:pt x="15462" y="15430"/>
                    <a:pt x="14980" y="15430"/>
                  </a:cubicBezTo>
                  <a:lnTo>
                    <a:pt x="1415" y="15430"/>
                  </a:lnTo>
                  <a:cubicBezTo>
                    <a:pt x="933" y="15430"/>
                    <a:pt x="547" y="15044"/>
                    <a:pt x="547" y="14562"/>
                  </a:cubicBezTo>
                  <a:lnTo>
                    <a:pt x="547" y="8165"/>
                  </a:lnTo>
                  <a:cubicBezTo>
                    <a:pt x="547" y="6076"/>
                    <a:pt x="1415" y="4147"/>
                    <a:pt x="2797" y="2765"/>
                  </a:cubicBezTo>
                  <a:cubicBezTo>
                    <a:pt x="4179" y="1383"/>
                    <a:pt x="6076" y="515"/>
                    <a:pt x="8197" y="515"/>
                  </a:cubicBezTo>
                  <a:close/>
                  <a:moveTo>
                    <a:pt x="8197" y="1"/>
                  </a:moveTo>
                  <a:cubicBezTo>
                    <a:pt x="3665" y="1"/>
                    <a:pt x="0" y="3665"/>
                    <a:pt x="0" y="8165"/>
                  </a:cubicBezTo>
                  <a:lnTo>
                    <a:pt x="0" y="14562"/>
                  </a:lnTo>
                  <a:cubicBezTo>
                    <a:pt x="0" y="15334"/>
                    <a:pt x="643" y="15976"/>
                    <a:pt x="1415" y="15976"/>
                  </a:cubicBezTo>
                  <a:lnTo>
                    <a:pt x="14980" y="15976"/>
                  </a:lnTo>
                  <a:cubicBezTo>
                    <a:pt x="15751" y="15976"/>
                    <a:pt x="16362" y="15334"/>
                    <a:pt x="16362" y="14562"/>
                  </a:cubicBezTo>
                  <a:lnTo>
                    <a:pt x="16362" y="8165"/>
                  </a:lnTo>
                  <a:cubicBezTo>
                    <a:pt x="16362" y="3665"/>
                    <a:pt x="12698"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33;p64">
              <a:extLst>
                <a:ext uri="{FF2B5EF4-FFF2-40B4-BE49-F238E27FC236}">
                  <a16:creationId xmlns:a16="http://schemas.microsoft.com/office/drawing/2014/main" id="{B0298459-12F2-494A-9D01-42BF0FF800F5}"/>
                </a:ext>
              </a:extLst>
            </p:cNvPr>
            <p:cNvSpPr/>
            <p:nvPr/>
          </p:nvSpPr>
          <p:spPr>
            <a:xfrm>
              <a:off x="3784250" y="990300"/>
              <a:ext cx="432375" cy="365650"/>
            </a:xfrm>
            <a:custGeom>
              <a:avLst/>
              <a:gdLst/>
              <a:ahLst/>
              <a:cxnLst/>
              <a:rect l="l" t="t" r="r" b="b"/>
              <a:pathLst>
                <a:path w="17295" h="14626" extrusionOk="0">
                  <a:moveTo>
                    <a:pt x="1" y="0"/>
                  </a:moveTo>
                  <a:lnTo>
                    <a:pt x="1" y="14626"/>
                  </a:lnTo>
                  <a:lnTo>
                    <a:pt x="17295" y="14626"/>
                  </a:lnTo>
                  <a:lnTo>
                    <a:pt x="17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34;p64">
              <a:extLst>
                <a:ext uri="{FF2B5EF4-FFF2-40B4-BE49-F238E27FC236}">
                  <a16:creationId xmlns:a16="http://schemas.microsoft.com/office/drawing/2014/main" id="{AC6A07B3-D221-4F0A-92C6-D6FB17991E06}"/>
                </a:ext>
              </a:extLst>
            </p:cNvPr>
            <p:cNvSpPr/>
            <p:nvPr/>
          </p:nvSpPr>
          <p:spPr>
            <a:xfrm>
              <a:off x="3777825" y="983875"/>
              <a:ext cx="446025" cy="378525"/>
            </a:xfrm>
            <a:custGeom>
              <a:avLst/>
              <a:gdLst/>
              <a:ahLst/>
              <a:cxnLst/>
              <a:rect l="l" t="t" r="r" b="b"/>
              <a:pathLst>
                <a:path w="17841" h="15141" extrusionOk="0">
                  <a:moveTo>
                    <a:pt x="17294" y="547"/>
                  </a:moveTo>
                  <a:lnTo>
                    <a:pt x="17294" y="14626"/>
                  </a:lnTo>
                  <a:lnTo>
                    <a:pt x="547" y="14626"/>
                  </a:lnTo>
                  <a:lnTo>
                    <a:pt x="547" y="547"/>
                  </a:lnTo>
                  <a:close/>
                  <a:moveTo>
                    <a:pt x="258" y="0"/>
                  </a:moveTo>
                  <a:cubicBezTo>
                    <a:pt x="194" y="0"/>
                    <a:pt x="129" y="32"/>
                    <a:pt x="97" y="97"/>
                  </a:cubicBezTo>
                  <a:cubicBezTo>
                    <a:pt x="33" y="129"/>
                    <a:pt x="1" y="193"/>
                    <a:pt x="1" y="257"/>
                  </a:cubicBezTo>
                  <a:lnTo>
                    <a:pt x="1" y="14883"/>
                  </a:lnTo>
                  <a:cubicBezTo>
                    <a:pt x="1" y="14947"/>
                    <a:pt x="33" y="15012"/>
                    <a:pt x="97" y="15076"/>
                  </a:cubicBezTo>
                  <a:cubicBezTo>
                    <a:pt x="129" y="15108"/>
                    <a:pt x="194" y="15140"/>
                    <a:pt x="258" y="15140"/>
                  </a:cubicBezTo>
                  <a:lnTo>
                    <a:pt x="17552" y="15140"/>
                  </a:lnTo>
                  <a:cubicBezTo>
                    <a:pt x="17616" y="15140"/>
                    <a:pt x="17712" y="15108"/>
                    <a:pt x="17744" y="15076"/>
                  </a:cubicBezTo>
                  <a:cubicBezTo>
                    <a:pt x="17809" y="15012"/>
                    <a:pt x="17841" y="14947"/>
                    <a:pt x="17841" y="14883"/>
                  </a:cubicBezTo>
                  <a:lnTo>
                    <a:pt x="17841" y="257"/>
                  </a:lnTo>
                  <a:cubicBezTo>
                    <a:pt x="17841" y="193"/>
                    <a:pt x="17809" y="129"/>
                    <a:pt x="17744" y="97"/>
                  </a:cubicBezTo>
                  <a:cubicBezTo>
                    <a:pt x="17712" y="32"/>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35;p64">
              <a:extLst>
                <a:ext uri="{FF2B5EF4-FFF2-40B4-BE49-F238E27FC236}">
                  <a16:creationId xmlns:a16="http://schemas.microsoft.com/office/drawing/2014/main" id="{0C713284-BB2E-457D-9CBF-8819DC33A225}"/>
                </a:ext>
              </a:extLst>
            </p:cNvPr>
            <p:cNvSpPr/>
            <p:nvPr/>
          </p:nvSpPr>
          <p:spPr>
            <a:xfrm>
              <a:off x="3951400" y="1095575"/>
              <a:ext cx="94050" cy="171175"/>
            </a:xfrm>
            <a:custGeom>
              <a:avLst/>
              <a:gdLst/>
              <a:ahLst/>
              <a:cxnLst/>
              <a:rect l="l" t="t" r="r" b="b"/>
              <a:pathLst>
                <a:path w="3762" h="6847" extrusionOk="0">
                  <a:moveTo>
                    <a:pt x="1897" y="0"/>
                  </a:moveTo>
                  <a:cubicBezTo>
                    <a:pt x="837" y="0"/>
                    <a:pt x="1" y="836"/>
                    <a:pt x="1" y="1865"/>
                  </a:cubicBezTo>
                  <a:cubicBezTo>
                    <a:pt x="1" y="2572"/>
                    <a:pt x="419" y="3215"/>
                    <a:pt x="997" y="3536"/>
                  </a:cubicBezTo>
                  <a:lnTo>
                    <a:pt x="676" y="6847"/>
                  </a:lnTo>
                  <a:lnTo>
                    <a:pt x="3087" y="6847"/>
                  </a:lnTo>
                  <a:lnTo>
                    <a:pt x="2797" y="3536"/>
                  </a:lnTo>
                  <a:cubicBezTo>
                    <a:pt x="3376" y="3215"/>
                    <a:pt x="3762" y="2572"/>
                    <a:pt x="3762" y="1865"/>
                  </a:cubicBezTo>
                  <a:cubicBezTo>
                    <a:pt x="3762"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36;p64">
              <a:extLst>
                <a:ext uri="{FF2B5EF4-FFF2-40B4-BE49-F238E27FC236}">
                  <a16:creationId xmlns:a16="http://schemas.microsoft.com/office/drawing/2014/main" id="{49396538-ED9E-4034-AAC1-F4A7D742EF37}"/>
                </a:ext>
              </a:extLst>
            </p:cNvPr>
            <p:cNvSpPr/>
            <p:nvPr/>
          </p:nvSpPr>
          <p:spPr>
            <a:xfrm>
              <a:off x="3944975" y="1088325"/>
              <a:ext cx="107725" cy="184875"/>
            </a:xfrm>
            <a:custGeom>
              <a:avLst/>
              <a:gdLst/>
              <a:ahLst/>
              <a:cxnLst/>
              <a:rect l="l" t="t" r="r" b="b"/>
              <a:pathLst>
                <a:path w="4309" h="7395" extrusionOk="0">
                  <a:moveTo>
                    <a:pt x="2154" y="547"/>
                  </a:moveTo>
                  <a:cubicBezTo>
                    <a:pt x="3022" y="547"/>
                    <a:pt x="3762" y="1255"/>
                    <a:pt x="3762" y="2155"/>
                  </a:cubicBezTo>
                  <a:cubicBezTo>
                    <a:pt x="3762" y="2765"/>
                    <a:pt x="3408" y="3312"/>
                    <a:pt x="2926" y="3569"/>
                  </a:cubicBezTo>
                  <a:lnTo>
                    <a:pt x="2765" y="3665"/>
                  </a:lnTo>
                  <a:lnTo>
                    <a:pt x="3054" y="6880"/>
                  </a:lnTo>
                  <a:lnTo>
                    <a:pt x="1222" y="6880"/>
                  </a:lnTo>
                  <a:lnTo>
                    <a:pt x="1544" y="3665"/>
                  </a:lnTo>
                  <a:lnTo>
                    <a:pt x="1383" y="3569"/>
                  </a:lnTo>
                  <a:cubicBezTo>
                    <a:pt x="869" y="3312"/>
                    <a:pt x="547" y="2765"/>
                    <a:pt x="547" y="2155"/>
                  </a:cubicBezTo>
                  <a:cubicBezTo>
                    <a:pt x="547" y="1255"/>
                    <a:pt x="1254" y="547"/>
                    <a:pt x="2154" y="547"/>
                  </a:cubicBezTo>
                  <a:close/>
                  <a:moveTo>
                    <a:pt x="2154" y="1"/>
                  </a:moveTo>
                  <a:cubicBezTo>
                    <a:pt x="965" y="1"/>
                    <a:pt x="1" y="965"/>
                    <a:pt x="1" y="2155"/>
                  </a:cubicBezTo>
                  <a:cubicBezTo>
                    <a:pt x="1" y="2929"/>
                    <a:pt x="387" y="3592"/>
                    <a:pt x="980" y="3967"/>
                  </a:cubicBezTo>
                  <a:lnTo>
                    <a:pt x="980" y="3967"/>
                  </a:lnTo>
                  <a:lnTo>
                    <a:pt x="644" y="7394"/>
                  </a:lnTo>
                  <a:lnTo>
                    <a:pt x="3665" y="7394"/>
                  </a:lnTo>
                  <a:lnTo>
                    <a:pt x="3327" y="3948"/>
                  </a:lnTo>
                  <a:lnTo>
                    <a:pt x="3327" y="3948"/>
                  </a:lnTo>
                  <a:cubicBezTo>
                    <a:pt x="3908" y="3570"/>
                    <a:pt x="4308" y="2916"/>
                    <a:pt x="4308" y="2155"/>
                  </a:cubicBezTo>
                  <a:cubicBezTo>
                    <a:pt x="4308" y="965"/>
                    <a:pt x="3344" y="1"/>
                    <a:pt x="2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37;p64">
              <a:extLst>
                <a:ext uri="{FF2B5EF4-FFF2-40B4-BE49-F238E27FC236}">
                  <a16:creationId xmlns:a16="http://schemas.microsoft.com/office/drawing/2014/main" id="{4791CF30-9DC6-4F33-84D9-0EF7A5E2E0FF}"/>
                </a:ext>
              </a:extLst>
            </p:cNvPr>
            <p:cNvSpPr/>
            <p:nvPr/>
          </p:nvSpPr>
          <p:spPr>
            <a:xfrm>
              <a:off x="5385850" y="2484200"/>
              <a:ext cx="396200" cy="386575"/>
            </a:xfrm>
            <a:custGeom>
              <a:avLst/>
              <a:gdLst/>
              <a:ahLst/>
              <a:cxnLst/>
              <a:rect l="l" t="t" r="r" b="b"/>
              <a:pathLst>
                <a:path w="15848" h="15463" extrusionOk="0">
                  <a:moveTo>
                    <a:pt x="7908" y="2283"/>
                  </a:moveTo>
                  <a:cubicBezTo>
                    <a:pt x="11026" y="2283"/>
                    <a:pt x="13566" y="4823"/>
                    <a:pt x="13566" y="7941"/>
                  </a:cubicBezTo>
                  <a:lnTo>
                    <a:pt x="13566" y="13212"/>
                  </a:lnTo>
                  <a:lnTo>
                    <a:pt x="2251" y="13212"/>
                  </a:lnTo>
                  <a:lnTo>
                    <a:pt x="2251" y="7941"/>
                  </a:lnTo>
                  <a:cubicBezTo>
                    <a:pt x="2251" y="4823"/>
                    <a:pt x="4790" y="2283"/>
                    <a:pt x="7908" y="2283"/>
                  </a:cubicBezTo>
                  <a:close/>
                  <a:moveTo>
                    <a:pt x="7908" y="1"/>
                  </a:moveTo>
                  <a:cubicBezTo>
                    <a:pt x="3569" y="1"/>
                    <a:pt x="1" y="3569"/>
                    <a:pt x="1" y="7941"/>
                  </a:cubicBezTo>
                  <a:lnTo>
                    <a:pt x="1" y="14337"/>
                  </a:lnTo>
                  <a:cubicBezTo>
                    <a:pt x="1" y="14948"/>
                    <a:pt x="515" y="15462"/>
                    <a:pt x="1126" y="15462"/>
                  </a:cubicBezTo>
                  <a:lnTo>
                    <a:pt x="14723" y="15462"/>
                  </a:lnTo>
                  <a:cubicBezTo>
                    <a:pt x="15334" y="15462"/>
                    <a:pt x="15848" y="14948"/>
                    <a:pt x="15848" y="14337"/>
                  </a:cubicBezTo>
                  <a:lnTo>
                    <a:pt x="15848" y="7941"/>
                  </a:lnTo>
                  <a:cubicBezTo>
                    <a:pt x="15848" y="3569"/>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38;p64">
              <a:extLst>
                <a:ext uri="{FF2B5EF4-FFF2-40B4-BE49-F238E27FC236}">
                  <a16:creationId xmlns:a16="http://schemas.microsoft.com/office/drawing/2014/main" id="{0F1D03C6-B0A2-4C73-843E-6BA7BE9543A4}"/>
                </a:ext>
              </a:extLst>
            </p:cNvPr>
            <p:cNvSpPr/>
            <p:nvPr/>
          </p:nvSpPr>
          <p:spPr>
            <a:xfrm>
              <a:off x="5379425" y="2477775"/>
              <a:ext cx="409050" cy="399425"/>
            </a:xfrm>
            <a:custGeom>
              <a:avLst/>
              <a:gdLst/>
              <a:ahLst/>
              <a:cxnLst/>
              <a:rect l="l" t="t" r="r" b="b"/>
              <a:pathLst>
                <a:path w="16362" h="15977" extrusionOk="0">
                  <a:moveTo>
                    <a:pt x="8165" y="2797"/>
                  </a:moveTo>
                  <a:cubicBezTo>
                    <a:pt x="9676" y="2797"/>
                    <a:pt x="11026" y="3408"/>
                    <a:pt x="11990" y="4372"/>
                  </a:cubicBezTo>
                  <a:cubicBezTo>
                    <a:pt x="12955" y="5369"/>
                    <a:pt x="13565" y="6687"/>
                    <a:pt x="13565" y="8198"/>
                  </a:cubicBezTo>
                  <a:lnTo>
                    <a:pt x="13565" y="13180"/>
                  </a:lnTo>
                  <a:lnTo>
                    <a:pt x="2797" y="13180"/>
                  </a:lnTo>
                  <a:lnTo>
                    <a:pt x="2797" y="8198"/>
                  </a:lnTo>
                  <a:cubicBezTo>
                    <a:pt x="2797" y="6687"/>
                    <a:pt x="3376" y="5369"/>
                    <a:pt x="4372" y="4372"/>
                  </a:cubicBezTo>
                  <a:cubicBezTo>
                    <a:pt x="5336" y="3408"/>
                    <a:pt x="6687" y="2797"/>
                    <a:pt x="8165" y="2797"/>
                  </a:cubicBezTo>
                  <a:close/>
                  <a:moveTo>
                    <a:pt x="8165" y="2251"/>
                  </a:moveTo>
                  <a:cubicBezTo>
                    <a:pt x="4919" y="2251"/>
                    <a:pt x="2251" y="4919"/>
                    <a:pt x="2251" y="8198"/>
                  </a:cubicBezTo>
                  <a:lnTo>
                    <a:pt x="2251" y="13469"/>
                  </a:lnTo>
                  <a:cubicBezTo>
                    <a:pt x="2251" y="13534"/>
                    <a:pt x="2283" y="13598"/>
                    <a:pt x="2315" y="13630"/>
                  </a:cubicBezTo>
                  <a:cubicBezTo>
                    <a:pt x="2379" y="13694"/>
                    <a:pt x="2443" y="13726"/>
                    <a:pt x="2508" y="13726"/>
                  </a:cubicBezTo>
                  <a:lnTo>
                    <a:pt x="13823" y="13726"/>
                  </a:lnTo>
                  <a:cubicBezTo>
                    <a:pt x="13919" y="13726"/>
                    <a:pt x="13983" y="13694"/>
                    <a:pt x="14015" y="13630"/>
                  </a:cubicBezTo>
                  <a:cubicBezTo>
                    <a:pt x="14080" y="13598"/>
                    <a:pt x="14112" y="13534"/>
                    <a:pt x="14112" y="13469"/>
                  </a:cubicBezTo>
                  <a:lnTo>
                    <a:pt x="14112" y="8198"/>
                  </a:lnTo>
                  <a:cubicBezTo>
                    <a:pt x="14112" y="4919"/>
                    <a:pt x="11444" y="2251"/>
                    <a:pt x="8165" y="2251"/>
                  </a:cubicBezTo>
                  <a:close/>
                  <a:moveTo>
                    <a:pt x="8165" y="547"/>
                  </a:moveTo>
                  <a:cubicBezTo>
                    <a:pt x="10287" y="547"/>
                    <a:pt x="12183" y="1383"/>
                    <a:pt x="13598" y="2797"/>
                  </a:cubicBezTo>
                  <a:cubicBezTo>
                    <a:pt x="14980" y="4180"/>
                    <a:pt x="15816" y="6076"/>
                    <a:pt x="15816" y="8198"/>
                  </a:cubicBezTo>
                  <a:lnTo>
                    <a:pt x="15816" y="14594"/>
                  </a:lnTo>
                  <a:cubicBezTo>
                    <a:pt x="15816" y="15044"/>
                    <a:pt x="15430" y="15430"/>
                    <a:pt x="14980" y="15430"/>
                  </a:cubicBezTo>
                  <a:lnTo>
                    <a:pt x="1383" y="15430"/>
                  </a:lnTo>
                  <a:cubicBezTo>
                    <a:pt x="901" y="15430"/>
                    <a:pt x="515" y="15044"/>
                    <a:pt x="515" y="14594"/>
                  </a:cubicBezTo>
                  <a:lnTo>
                    <a:pt x="515" y="8198"/>
                  </a:lnTo>
                  <a:cubicBezTo>
                    <a:pt x="515" y="6076"/>
                    <a:pt x="1383" y="4180"/>
                    <a:pt x="2765" y="2797"/>
                  </a:cubicBezTo>
                  <a:cubicBezTo>
                    <a:pt x="4147" y="1383"/>
                    <a:pt x="6076" y="547"/>
                    <a:pt x="8165" y="547"/>
                  </a:cubicBezTo>
                  <a:close/>
                  <a:moveTo>
                    <a:pt x="8165" y="1"/>
                  </a:moveTo>
                  <a:cubicBezTo>
                    <a:pt x="3665" y="1"/>
                    <a:pt x="0" y="3665"/>
                    <a:pt x="0" y="8198"/>
                  </a:cubicBezTo>
                  <a:lnTo>
                    <a:pt x="0" y="14594"/>
                  </a:lnTo>
                  <a:cubicBezTo>
                    <a:pt x="0" y="15366"/>
                    <a:pt x="611" y="15977"/>
                    <a:pt x="1383" y="15977"/>
                  </a:cubicBezTo>
                  <a:lnTo>
                    <a:pt x="14980" y="15977"/>
                  </a:lnTo>
                  <a:cubicBezTo>
                    <a:pt x="15751" y="15977"/>
                    <a:pt x="16362" y="15366"/>
                    <a:pt x="16362" y="14594"/>
                  </a:cubicBezTo>
                  <a:lnTo>
                    <a:pt x="16362" y="8198"/>
                  </a:lnTo>
                  <a:cubicBezTo>
                    <a:pt x="16362" y="3665"/>
                    <a:pt x="12698" y="1"/>
                    <a:pt x="8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39;p64">
              <a:extLst>
                <a:ext uri="{FF2B5EF4-FFF2-40B4-BE49-F238E27FC236}">
                  <a16:creationId xmlns:a16="http://schemas.microsoft.com/office/drawing/2014/main" id="{04517348-B638-4266-9637-5379D31311A1}"/>
                </a:ext>
              </a:extLst>
            </p:cNvPr>
            <p:cNvSpPr/>
            <p:nvPr/>
          </p:nvSpPr>
          <p:spPr>
            <a:xfrm>
              <a:off x="5364950" y="2793600"/>
              <a:ext cx="432375" cy="364875"/>
            </a:xfrm>
            <a:custGeom>
              <a:avLst/>
              <a:gdLst/>
              <a:ahLst/>
              <a:cxnLst/>
              <a:rect l="l" t="t" r="r" b="b"/>
              <a:pathLst>
                <a:path w="17295" h="14595" extrusionOk="0">
                  <a:moveTo>
                    <a:pt x="1" y="1"/>
                  </a:moveTo>
                  <a:lnTo>
                    <a:pt x="1" y="14594"/>
                  </a:lnTo>
                  <a:lnTo>
                    <a:pt x="17295" y="14594"/>
                  </a:lnTo>
                  <a:lnTo>
                    <a:pt x="17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40;p64">
              <a:extLst>
                <a:ext uri="{FF2B5EF4-FFF2-40B4-BE49-F238E27FC236}">
                  <a16:creationId xmlns:a16="http://schemas.microsoft.com/office/drawing/2014/main" id="{F5DDFAEF-425A-4913-8829-169DC3B3C478}"/>
                </a:ext>
              </a:extLst>
            </p:cNvPr>
            <p:cNvSpPr/>
            <p:nvPr/>
          </p:nvSpPr>
          <p:spPr>
            <a:xfrm>
              <a:off x="5358525" y="2787175"/>
              <a:ext cx="445225" cy="378525"/>
            </a:xfrm>
            <a:custGeom>
              <a:avLst/>
              <a:gdLst/>
              <a:ahLst/>
              <a:cxnLst/>
              <a:rect l="l" t="t" r="r" b="b"/>
              <a:pathLst>
                <a:path w="17809" h="15141" extrusionOk="0">
                  <a:moveTo>
                    <a:pt x="17262" y="515"/>
                  </a:moveTo>
                  <a:lnTo>
                    <a:pt x="17262" y="14594"/>
                  </a:lnTo>
                  <a:lnTo>
                    <a:pt x="515" y="14594"/>
                  </a:lnTo>
                  <a:lnTo>
                    <a:pt x="515" y="515"/>
                  </a:lnTo>
                  <a:close/>
                  <a:moveTo>
                    <a:pt x="258" y="0"/>
                  </a:moveTo>
                  <a:cubicBezTo>
                    <a:pt x="194" y="0"/>
                    <a:pt x="129" y="0"/>
                    <a:pt x="65" y="65"/>
                  </a:cubicBezTo>
                  <a:cubicBezTo>
                    <a:pt x="33" y="129"/>
                    <a:pt x="1" y="193"/>
                    <a:pt x="1" y="258"/>
                  </a:cubicBezTo>
                  <a:lnTo>
                    <a:pt x="1" y="14851"/>
                  </a:lnTo>
                  <a:cubicBezTo>
                    <a:pt x="1" y="14948"/>
                    <a:pt x="33" y="15012"/>
                    <a:pt x="65" y="15044"/>
                  </a:cubicBezTo>
                  <a:cubicBezTo>
                    <a:pt x="129" y="15108"/>
                    <a:pt x="194" y="15140"/>
                    <a:pt x="258" y="15140"/>
                  </a:cubicBezTo>
                  <a:lnTo>
                    <a:pt x="17552" y="15140"/>
                  </a:lnTo>
                  <a:cubicBezTo>
                    <a:pt x="17616" y="15140"/>
                    <a:pt x="17680" y="15108"/>
                    <a:pt x="17744" y="15044"/>
                  </a:cubicBezTo>
                  <a:cubicBezTo>
                    <a:pt x="17777" y="15012"/>
                    <a:pt x="17809" y="14948"/>
                    <a:pt x="17809" y="14851"/>
                  </a:cubicBezTo>
                  <a:lnTo>
                    <a:pt x="17809" y="258"/>
                  </a:lnTo>
                  <a:cubicBezTo>
                    <a:pt x="17809" y="193"/>
                    <a:pt x="17777" y="129"/>
                    <a:pt x="17744" y="65"/>
                  </a:cubicBezTo>
                  <a:cubicBezTo>
                    <a:pt x="17680" y="0"/>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41;p64">
              <a:extLst>
                <a:ext uri="{FF2B5EF4-FFF2-40B4-BE49-F238E27FC236}">
                  <a16:creationId xmlns:a16="http://schemas.microsoft.com/office/drawing/2014/main" id="{950F2BCD-930A-464D-AB86-DBDC2B0FCBFA}"/>
                </a:ext>
              </a:extLst>
            </p:cNvPr>
            <p:cNvSpPr/>
            <p:nvPr/>
          </p:nvSpPr>
          <p:spPr>
            <a:xfrm>
              <a:off x="5532100" y="2898075"/>
              <a:ext cx="94050" cy="171200"/>
            </a:xfrm>
            <a:custGeom>
              <a:avLst/>
              <a:gdLst/>
              <a:ahLst/>
              <a:cxnLst/>
              <a:rect l="l" t="t" r="r" b="b"/>
              <a:pathLst>
                <a:path w="3762" h="6848" extrusionOk="0">
                  <a:moveTo>
                    <a:pt x="1865" y="0"/>
                  </a:moveTo>
                  <a:cubicBezTo>
                    <a:pt x="837" y="0"/>
                    <a:pt x="1" y="836"/>
                    <a:pt x="1" y="1897"/>
                  </a:cubicBezTo>
                  <a:cubicBezTo>
                    <a:pt x="1" y="2604"/>
                    <a:pt x="387" y="3215"/>
                    <a:pt x="965" y="3536"/>
                  </a:cubicBezTo>
                  <a:lnTo>
                    <a:pt x="676" y="6847"/>
                  </a:lnTo>
                  <a:lnTo>
                    <a:pt x="3087" y="6847"/>
                  </a:lnTo>
                  <a:lnTo>
                    <a:pt x="2765" y="3536"/>
                  </a:lnTo>
                  <a:cubicBezTo>
                    <a:pt x="3344" y="3215"/>
                    <a:pt x="3762" y="2604"/>
                    <a:pt x="3762" y="1897"/>
                  </a:cubicBezTo>
                  <a:cubicBezTo>
                    <a:pt x="3762" y="836"/>
                    <a:pt x="2926"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42;p64">
              <a:extLst>
                <a:ext uri="{FF2B5EF4-FFF2-40B4-BE49-F238E27FC236}">
                  <a16:creationId xmlns:a16="http://schemas.microsoft.com/office/drawing/2014/main" id="{CA591ADF-343D-479D-B088-A00F55B904FD}"/>
                </a:ext>
              </a:extLst>
            </p:cNvPr>
            <p:cNvSpPr/>
            <p:nvPr/>
          </p:nvSpPr>
          <p:spPr>
            <a:xfrm>
              <a:off x="5524875" y="2891650"/>
              <a:ext cx="107700" cy="184850"/>
            </a:xfrm>
            <a:custGeom>
              <a:avLst/>
              <a:gdLst/>
              <a:ahLst/>
              <a:cxnLst/>
              <a:rect l="l" t="t" r="r" b="b"/>
              <a:pathLst>
                <a:path w="4308" h="7394" extrusionOk="0">
                  <a:moveTo>
                    <a:pt x="2154" y="514"/>
                  </a:moveTo>
                  <a:cubicBezTo>
                    <a:pt x="3054" y="514"/>
                    <a:pt x="3762" y="1254"/>
                    <a:pt x="3762" y="2154"/>
                  </a:cubicBezTo>
                  <a:cubicBezTo>
                    <a:pt x="3762" y="2765"/>
                    <a:pt x="3440" y="3279"/>
                    <a:pt x="2926" y="3568"/>
                  </a:cubicBezTo>
                  <a:lnTo>
                    <a:pt x="2765" y="3632"/>
                  </a:lnTo>
                  <a:lnTo>
                    <a:pt x="3086" y="6847"/>
                  </a:lnTo>
                  <a:lnTo>
                    <a:pt x="1254" y="6847"/>
                  </a:lnTo>
                  <a:lnTo>
                    <a:pt x="1544" y="3632"/>
                  </a:lnTo>
                  <a:lnTo>
                    <a:pt x="1383" y="3568"/>
                  </a:lnTo>
                  <a:cubicBezTo>
                    <a:pt x="901" y="3279"/>
                    <a:pt x="547" y="2765"/>
                    <a:pt x="547" y="2154"/>
                  </a:cubicBezTo>
                  <a:cubicBezTo>
                    <a:pt x="547" y="1254"/>
                    <a:pt x="1286" y="514"/>
                    <a:pt x="2154" y="514"/>
                  </a:cubicBezTo>
                  <a:close/>
                  <a:moveTo>
                    <a:pt x="2154" y="0"/>
                  </a:moveTo>
                  <a:cubicBezTo>
                    <a:pt x="965" y="0"/>
                    <a:pt x="1" y="964"/>
                    <a:pt x="1" y="2154"/>
                  </a:cubicBezTo>
                  <a:cubicBezTo>
                    <a:pt x="1" y="2896"/>
                    <a:pt x="412" y="3555"/>
                    <a:pt x="981" y="3931"/>
                  </a:cubicBezTo>
                  <a:lnTo>
                    <a:pt x="981" y="3931"/>
                  </a:lnTo>
                  <a:lnTo>
                    <a:pt x="644" y="7393"/>
                  </a:lnTo>
                  <a:lnTo>
                    <a:pt x="3665" y="7393"/>
                  </a:lnTo>
                  <a:lnTo>
                    <a:pt x="3328" y="3934"/>
                  </a:lnTo>
                  <a:lnTo>
                    <a:pt x="3328" y="3934"/>
                  </a:lnTo>
                  <a:cubicBezTo>
                    <a:pt x="3922" y="3560"/>
                    <a:pt x="4308" y="2898"/>
                    <a:pt x="4308" y="2154"/>
                  </a:cubicBezTo>
                  <a:cubicBezTo>
                    <a:pt x="4308" y="964"/>
                    <a:pt x="334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43;p64">
              <a:extLst>
                <a:ext uri="{FF2B5EF4-FFF2-40B4-BE49-F238E27FC236}">
                  <a16:creationId xmlns:a16="http://schemas.microsoft.com/office/drawing/2014/main" id="{1EA02EFE-2F7A-471D-8ACC-02CAE1212385}"/>
                </a:ext>
              </a:extLst>
            </p:cNvPr>
            <p:cNvSpPr/>
            <p:nvPr/>
          </p:nvSpPr>
          <p:spPr>
            <a:xfrm>
              <a:off x="2205975" y="2484200"/>
              <a:ext cx="396200" cy="386575"/>
            </a:xfrm>
            <a:custGeom>
              <a:avLst/>
              <a:gdLst/>
              <a:ahLst/>
              <a:cxnLst/>
              <a:rect l="l" t="t" r="r" b="b"/>
              <a:pathLst>
                <a:path w="15848" h="15463" extrusionOk="0">
                  <a:moveTo>
                    <a:pt x="7940" y="2283"/>
                  </a:moveTo>
                  <a:cubicBezTo>
                    <a:pt x="11058" y="2283"/>
                    <a:pt x="13597" y="4823"/>
                    <a:pt x="13597" y="7941"/>
                  </a:cubicBezTo>
                  <a:lnTo>
                    <a:pt x="13597" y="13212"/>
                  </a:lnTo>
                  <a:lnTo>
                    <a:pt x="2283" y="13212"/>
                  </a:lnTo>
                  <a:lnTo>
                    <a:pt x="2283" y="7941"/>
                  </a:lnTo>
                  <a:cubicBezTo>
                    <a:pt x="2283" y="4823"/>
                    <a:pt x="4822" y="2283"/>
                    <a:pt x="7940" y="2283"/>
                  </a:cubicBezTo>
                  <a:close/>
                  <a:moveTo>
                    <a:pt x="7940" y="1"/>
                  </a:moveTo>
                  <a:cubicBezTo>
                    <a:pt x="3568" y="1"/>
                    <a:pt x="0" y="3569"/>
                    <a:pt x="0" y="7941"/>
                  </a:cubicBezTo>
                  <a:lnTo>
                    <a:pt x="0" y="14337"/>
                  </a:lnTo>
                  <a:cubicBezTo>
                    <a:pt x="0" y="14948"/>
                    <a:pt x="515" y="15462"/>
                    <a:pt x="1158" y="15462"/>
                  </a:cubicBezTo>
                  <a:lnTo>
                    <a:pt x="14722" y="15462"/>
                  </a:lnTo>
                  <a:cubicBezTo>
                    <a:pt x="15333" y="15462"/>
                    <a:pt x="15848" y="14948"/>
                    <a:pt x="15848" y="14337"/>
                  </a:cubicBezTo>
                  <a:lnTo>
                    <a:pt x="15848" y="7941"/>
                  </a:lnTo>
                  <a:cubicBezTo>
                    <a:pt x="15848" y="3569"/>
                    <a:pt x="12312" y="1"/>
                    <a:pt x="7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44;p64">
              <a:extLst>
                <a:ext uri="{FF2B5EF4-FFF2-40B4-BE49-F238E27FC236}">
                  <a16:creationId xmlns:a16="http://schemas.microsoft.com/office/drawing/2014/main" id="{22198852-3656-4ECD-B31F-F3D35CA6516F}"/>
                </a:ext>
              </a:extLst>
            </p:cNvPr>
            <p:cNvSpPr/>
            <p:nvPr/>
          </p:nvSpPr>
          <p:spPr>
            <a:xfrm>
              <a:off x="2199550" y="2477775"/>
              <a:ext cx="409050" cy="399425"/>
            </a:xfrm>
            <a:custGeom>
              <a:avLst/>
              <a:gdLst/>
              <a:ahLst/>
              <a:cxnLst/>
              <a:rect l="l" t="t" r="r" b="b"/>
              <a:pathLst>
                <a:path w="16362" h="15977" extrusionOk="0">
                  <a:moveTo>
                    <a:pt x="8197" y="2797"/>
                  </a:moveTo>
                  <a:cubicBezTo>
                    <a:pt x="9676" y="2797"/>
                    <a:pt x="11026" y="3408"/>
                    <a:pt x="11990" y="4372"/>
                  </a:cubicBezTo>
                  <a:cubicBezTo>
                    <a:pt x="12986" y="5369"/>
                    <a:pt x="13597" y="6687"/>
                    <a:pt x="13597" y="8198"/>
                  </a:cubicBezTo>
                  <a:lnTo>
                    <a:pt x="13597" y="13180"/>
                  </a:lnTo>
                  <a:lnTo>
                    <a:pt x="2797" y="13180"/>
                  </a:lnTo>
                  <a:lnTo>
                    <a:pt x="2797" y="8198"/>
                  </a:lnTo>
                  <a:cubicBezTo>
                    <a:pt x="2797" y="6687"/>
                    <a:pt x="3407" y="5369"/>
                    <a:pt x="4372" y="4372"/>
                  </a:cubicBezTo>
                  <a:cubicBezTo>
                    <a:pt x="5368" y="3408"/>
                    <a:pt x="6718" y="2797"/>
                    <a:pt x="8197" y="2797"/>
                  </a:cubicBezTo>
                  <a:close/>
                  <a:moveTo>
                    <a:pt x="8197" y="2251"/>
                  </a:moveTo>
                  <a:cubicBezTo>
                    <a:pt x="4918" y="2251"/>
                    <a:pt x="2250" y="4919"/>
                    <a:pt x="2250" y="8198"/>
                  </a:cubicBezTo>
                  <a:lnTo>
                    <a:pt x="2250" y="13469"/>
                  </a:lnTo>
                  <a:cubicBezTo>
                    <a:pt x="2250" y="13534"/>
                    <a:pt x="2282" y="13598"/>
                    <a:pt x="2347" y="13630"/>
                  </a:cubicBezTo>
                  <a:cubicBezTo>
                    <a:pt x="2379" y="13694"/>
                    <a:pt x="2475" y="13726"/>
                    <a:pt x="2540" y="13726"/>
                  </a:cubicBezTo>
                  <a:lnTo>
                    <a:pt x="13854" y="13726"/>
                  </a:lnTo>
                  <a:cubicBezTo>
                    <a:pt x="13919" y="13726"/>
                    <a:pt x="13983" y="13694"/>
                    <a:pt x="14047" y="13630"/>
                  </a:cubicBezTo>
                  <a:cubicBezTo>
                    <a:pt x="14079" y="13598"/>
                    <a:pt x="14112" y="13534"/>
                    <a:pt x="14112" y="13469"/>
                  </a:cubicBezTo>
                  <a:lnTo>
                    <a:pt x="14112" y="8198"/>
                  </a:lnTo>
                  <a:cubicBezTo>
                    <a:pt x="14112" y="4919"/>
                    <a:pt x="11476" y="2251"/>
                    <a:pt x="8197" y="2251"/>
                  </a:cubicBezTo>
                  <a:close/>
                  <a:moveTo>
                    <a:pt x="8197" y="547"/>
                  </a:moveTo>
                  <a:cubicBezTo>
                    <a:pt x="10286" y="547"/>
                    <a:pt x="12215" y="1383"/>
                    <a:pt x="13597" y="2797"/>
                  </a:cubicBezTo>
                  <a:cubicBezTo>
                    <a:pt x="14979" y="4180"/>
                    <a:pt x="15847" y="6076"/>
                    <a:pt x="15847" y="8198"/>
                  </a:cubicBezTo>
                  <a:lnTo>
                    <a:pt x="15847" y="14594"/>
                  </a:lnTo>
                  <a:cubicBezTo>
                    <a:pt x="15847" y="15044"/>
                    <a:pt x="15462" y="15430"/>
                    <a:pt x="14979" y="15430"/>
                  </a:cubicBezTo>
                  <a:lnTo>
                    <a:pt x="1415" y="15430"/>
                  </a:lnTo>
                  <a:cubicBezTo>
                    <a:pt x="932" y="15430"/>
                    <a:pt x="547" y="15044"/>
                    <a:pt x="547" y="14594"/>
                  </a:cubicBezTo>
                  <a:lnTo>
                    <a:pt x="547" y="8198"/>
                  </a:lnTo>
                  <a:cubicBezTo>
                    <a:pt x="547" y="6076"/>
                    <a:pt x="1382" y="4180"/>
                    <a:pt x="2797" y="2797"/>
                  </a:cubicBezTo>
                  <a:cubicBezTo>
                    <a:pt x="4179" y="1383"/>
                    <a:pt x="6075" y="547"/>
                    <a:pt x="8197" y="547"/>
                  </a:cubicBezTo>
                  <a:close/>
                  <a:moveTo>
                    <a:pt x="8197" y="1"/>
                  </a:moveTo>
                  <a:cubicBezTo>
                    <a:pt x="3665" y="1"/>
                    <a:pt x="0" y="3665"/>
                    <a:pt x="0" y="8198"/>
                  </a:cubicBezTo>
                  <a:lnTo>
                    <a:pt x="0" y="14594"/>
                  </a:lnTo>
                  <a:cubicBezTo>
                    <a:pt x="0" y="15366"/>
                    <a:pt x="643" y="15977"/>
                    <a:pt x="1415" y="15977"/>
                  </a:cubicBezTo>
                  <a:lnTo>
                    <a:pt x="14979" y="15977"/>
                  </a:lnTo>
                  <a:cubicBezTo>
                    <a:pt x="15751" y="15977"/>
                    <a:pt x="16362" y="15366"/>
                    <a:pt x="16362" y="14594"/>
                  </a:cubicBezTo>
                  <a:lnTo>
                    <a:pt x="16362" y="8198"/>
                  </a:lnTo>
                  <a:cubicBezTo>
                    <a:pt x="16362" y="3665"/>
                    <a:pt x="12697"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45;p64">
              <a:extLst>
                <a:ext uri="{FF2B5EF4-FFF2-40B4-BE49-F238E27FC236}">
                  <a16:creationId xmlns:a16="http://schemas.microsoft.com/office/drawing/2014/main" id="{D375A916-DEE2-4A9E-85B7-1A9C6EC30995}"/>
                </a:ext>
              </a:extLst>
            </p:cNvPr>
            <p:cNvSpPr/>
            <p:nvPr/>
          </p:nvSpPr>
          <p:spPr>
            <a:xfrm>
              <a:off x="2185075" y="2793600"/>
              <a:ext cx="432375" cy="364875"/>
            </a:xfrm>
            <a:custGeom>
              <a:avLst/>
              <a:gdLst/>
              <a:ahLst/>
              <a:cxnLst/>
              <a:rect l="l" t="t" r="r" b="b"/>
              <a:pathLst>
                <a:path w="17295" h="14595" extrusionOk="0">
                  <a:moveTo>
                    <a:pt x="1" y="1"/>
                  </a:moveTo>
                  <a:lnTo>
                    <a:pt x="1" y="14594"/>
                  </a:lnTo>
                  <a:lnTo>
                    <a:pt x="17294" y="14594"/>
                  </a:lnTo>
                  <a:lnTo>
                    <a:pt x="17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46;p64">
              <a:extLst>
                <a:ext uri="{FF2B5EF4-FFF2-40B4-BE49-F238E27FC236}">
                  <a16:creationId xmlns:a16="http://schemas.microsoft.com/office/drawing/2014/main" id="{04FE0347-118A-4DEE-820D-D598C7923948}"/>
                </a:ext>
              </a:extLst>
            </p:cNvPr>
            <p:cNvSpPr/>
            <p:nvPr/>
          </p:nvSpPr>
          <p:spPr>
            <a:xfrm>
              <a:off x="2178650" y="2787175"/>
              <a:ext cx="446025" cy="378525"/>
            </a:xfrm>
            <a:custGeom>
              <a:avLst/>
              <a:gdLst/>
              <a:ahLst/>
              <a:cxnLst/>
              <a:rect l="l" t="t" r="r" b="b"/>
              <a:pathLst>
                <a:path w="17841" h="15141" extrusionOk="0">
                  <a:moveTo>
                    <a:pt x="17294" y="515"/>
                  </a:moveTo>
                  <a:lnTo>
                    <a:pt x="17294" y="14594"/>
                  </a:lnTo>
                  <a:lnTo>
                    <a:pt x="547" y="14594"/>
                  </a:lnTo>
                  <a:lnTo>
                    <a:pt x="547" y="515"/>
                  </a:lnTo>
                  <a:close/>
                  <a:moveTo>
                    <a:pt x="258" y="0"/>
                  </a:moveTo>
                  <a:cubicBezTo>
                    <a:pt x="193" y="0"/>
                    <a:pt x="129" y="0"/>
                    <a:pt x="97" y="65"/>
                  </a:cubicBezTo>
                  <a:cubicBezTo>
                    <a:pt x="33" y="129"/>
                    <a:pt x="0" y="193"/>
                    <a:pt x="0" y="258"/>
                  </a:cubicBezTo>
                  <a:lnTo>
                    <a:pt x="0" y="14851"/>
                  </a:lnTo>
                  <a:cubicBezTo>
                    <a:pt x="0" y="14948"/>
                    <a:pt x="33" y="15012"/>
                    <a:pt x="97" y="15044"/>
                  </a:cubicBezTo>
                  <a:cubicBezTo>
                    <a:pt x="129" y="15108"/>
                    <a:pt x="193" y="15140"/>
                    <a:pt x="258" y="15140"/>
                  </a:cubicBezTo>
                  <a:lnTo>
                    <a:pt x="17551" y="15140"/>
                  </a:lnTo>
                  <a:cubicBezTo>
                    <a:pt x="17616" y="15140"/>
                    <a:pt x="17712" y="15108"/>
                    <a:pt x="17744" y="15044"/>
                  </a:cubicBezTo>
                  <a:cubicBezTo>
                    <a:pt x="17808" y="15012"/>
                    <a:pt x="17841" y="14948"/>
                    <a:pt x="17841" y="14851"/>
                  </a:cubicBezTo>
                  <a:lnTo>
                    <a:pt x="17841" y="258"/>
                  </a:lnTo>
                  <a:cubicBezTo>
                    <a:pt x="17841" y="193"/>
                    <a:pt x="17808" y="129"/>
                    <a:pt x="17744" y="65"/>
                  </a:cubicBezTo>
                  <a:cubicBezTo>
                    <a:pt x="17712" y="0"/>
                    <a:pt x="17616" y="0"/>
                    <a:pt x="17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47;p64">
              <a:extLst>
                <a:ext uri="{FF2B5EF4-FFF2-40B4-BE49-F238E27FC236}">
                  <a16:creationId xmlns:a16="http://schemas.microsoft.com/office/drawing/2014/main" id="{9C0AD6CF-88A2-43D9-BCCA-063627F80201}"/>
                </a:ext>
              </a:extLst>
            </p:cNvPr>
            <p:cNvSpPr/>
            <p:nvPr/>
          </p:nvSpPr>
          <p:spPr>
            <a:xfrm>
              <a:off x="2352225" y="2898075"/>
              <a:ext cx="94050" cy="171200"/>
            </a:xfrm>
            <a:custGeom>
              <a:avLst/>
              <a:gdLst/>
              <a:ahLst/>
              <a:cxnLst/>
              <a:rect l="l" t="t" r="r" b="b"/>
              <a:pathLst>
                <a:path w="3762" h="6848" extrusionOk="0">
                  <a:moveTo>
                    <a:pt x="1897" y="0"/>
                  </a:moveTo>
                  <a:cubicBezTo>
                    <a:pt x="836" y="0"/>
                    <a:pt x="1" y="836"/>
                    <a:pt x="1" y="1897"/>
                  </a:cubicBezTo>
                  <a:cubicBezTo>
                    <a:pt x="1" y="2604"/>
                    <a:pt x="418" y="3215"/>
                    <a:pt x="997" y="3536"/>
                  </a:cubicBezTo>
                  <a:lnTo>
                    <a:pt x="676" y="6847"/>
                  </a:lnTo>
                  <a:lnTo>
                    <a:pt x="3086" y="6847"/>
                  </a:lnTo>
                  <a:lnTo>
                    <a:pt x="2765" y="3536"/>
                  </a:lnTo>
                  <a:cubicBezTo>
                    <a:pt x="3376" y="3215"/>
                    <a:pt x="3761" y="2604"/>
                    <a:pt x="3761" y="1897"/>
                  </a:cubicBezTo>
                  <a:cubicBezTo>
                    <a:pt x="3761"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48;p64">
              <a:extLst>
                <a:ext uri="{FF2B5EF4-FFF2-40B4-BE49-F238E27FC236}">
                  <a16:creationId xmlns:a16="http://schemas.microsoft.com/office/drawing/2014/main" id="{9C5916A8-8046-4E12-845B-5BCF2E64B6F9}"/>
                </a:ext>
              </a:extLst>
            </p:cNvPr>
            <p:cNvSpPr/>
            <p:nvPr/>
          </p:nvSpPr>
          <p:spPr>
            <a:xfrm>
              <a:off x="2345800" y="2891650"/>
              <a:ext cx="107700" cy="184850"/>
            </a:xfrm>
            <a:custGeom>
              <a:avLst/>
              <a:gdLst/>
              <a:ahLst/>
              <a:cxnLst/>
              <a:rect l="l" t="t" r="r" b="b"/>
              <a:pathLst>
                <a:path w="4308" h="7394" extrusionOk="0">
                  <a:moveTo>
                    <a:pt x="2154" y="514"/>
                  </a:moveTo>
                  <a:cubicBezTo>
                    <a:pt x="3022" y="514"/>
                    <a:pt x="3761" y="1254"/>
                    <a:pt x="3761" y="2154"/>
                  </a:cubicBezTo>
                  <a:cubicBezTo>
                    <a:pt x="3761" y="2765"/>
                    <a:pt x="3408" y="3279"/>
                    <a:pt x="2926" y="3568"/>
                  </a:cubicBezTo>
                  <a:lnTo>
                    <a:pt x="2765" y="3632"/>
                  </a:lnTo>
                  <a:lnTo>
                    <a:pt x="3054" y="6847"/>
                  </a:lnTo>
                  <a:lnTo>
                    <a:pt x="1222" y="6847"/>
                  </a:lnTo>
                  <a:lnTo>
                    <a:pt x="1543" y="3632"/>
                  </a:lnTo>
                  <a:lnTo>
                    <a:pt x="1383" y="3568"/>
                  </a:lnTo>
                  <a:cubicBezTo>
                    <a:pt x="868" y="3279"/>
                    <a:pt x="515" y="2765"/>
                    <a:pt x="515" y="2154"/>
                  </a:cubicBezTo>
                  <a:cubicBezTo>
                    <a:pt x="547" y="1254"/>
                    <a:pt x="1254" y="514"/>
                    <a:pt x="2154" y="514"/>
                  </a:cubicBezTo>
                  <a:close/>
                  <a:moveTo>
                    <a:pt x="2154" y="0"/>
                  </a:moveTo>
                  <a:cubicBezTo>
                    <a:pt x="965" y="0"/>
                    <a:pt x="0" y="964"/>
                    <a:pt x="0" y="2154"/>
                  </a:cubicBezTo>
                  <a:cubicBezTo>
                    <a:pt x="0" y="2898"/>
                    <a:pt x="387" y="3560"/>
                    <a:pt x="980" y="3934"/>
                  </a:cubicBezTo>
                  <a:lnTo>
                    <a:pt x="980" y="3934"/>
                  </a:lnTo>
                  <a:lnTo>
                    <a:pt x="643" y="7393"/>
                  </a:lnTo>
                  <a:lnTo>
                    <a:pt x="3633" y="7393"/>
                  </a:lnTo>
                  <a:lnTo>
                    <a:pt x="3325" y="3916"/>
                  </a:lnTo>
                  <a:lnTo>
                    <a:pt x="3325" y="3916"/>
                  </a:lnTo>
                  <a:cubicBezTo>
                    <a:pt x="3907" y="3539"/>
                    <a:pt x="4308" y="2886"/>
                    <a:pt x="4308" y="2154"/>
                  </a:cubicBezTo>
                  <a:cubicBezTo>
                    <a:pt x="4308" y="964"/>
                    <a:pt x="3343"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49;p64">
              <a:extLst>
                <a:ext uri="{FF2B5EF4-FFF2-40B4-BE49-F238E27FC236}">
                  <a16:creationId xmlns:a16="http://schemas.microsoft.com/office/drawing/2014/main" id="{1239B8CB-6C93-494E-AA35-0D13F7642EEA}"/>
                </a:ext>
              </a:extLst>
            </p:cNvPr>
            <p:cNvSpPr/>
            <p:nvPr/>
          </p:nvSpPr>
          <p:spPr>
            <a:xfrm>
              <a:off x="5929100" y="2603650"/>
              <a:ext cx="129400" cy="472250"/>
            </a:xfrm>
            <a:custGeom>
              <a:avLst/>
              <a:gdLst/>
              <a:ahLst/>
              <a:cxnLst/>
              <a:rect l="l" t="t" r="r" b="b"/>
              <a:pathLst>
                <a:path w="5176" h="18890" extrusionOk="0">
                  <a:moveTo>
                    <a:pt x="4071" y="0"/>
                  </a:moveTo>
                  <a:cubicBezTo>
                    <a:pt x="3836" y="0"/>
                    <a:pt x="3604" y="89"/>
                    <a:pt x="3440" y="270"/>
                  </a:cubicBezTo>
                  <a:cubicBezTo>
                    <a:pt x="1286" y="2520"/>
                    <a:pt x="0" y="5959"/>
                    <a:pt x="32" y="9431"/>
                  </a:cubicBezTo>
                  <a:cubicBezTo>
                    <a:pt x="65" y="12967"/>
                    <a:pt x="1382" y="16406"/>
                    <a:pt x="3633" y="18624"/>
                  </a:cubicBezTo>
                  <a:cubicBezTo>
                    <a:pt x="3809" y="18801"/>
                    <a:pt x="4034" y="18889"/>
                    <a:pt x="4259" y="18889"/>
                  </a:cubicBezTo>
                  <a:cubicBezTo>
                    <a:pt x="4484" y="18889"/>
                    <a:pt x="4709" y="18801"/>
                    <a:pt x="4886" y="18624"/>
                  </a:cubicBezTo>
                  <a:cubicBezTo>
                    <a:pt x="5079" y="18431"/>
                    <a:pt x="5175" y="18206"/>
                    <a:pt x="5175" y="17981"/>
                  </a:cubicBezTo>
                  <a:cubicBezTo>
                    <a:pt x="5143" y="17724"/>
                    <a:pt x="5079" y="17499"/>
                    <a:pt x="4886" y="17338"/>
                  </a:cubicBezTo>
                  <a:cubicBezTo>
                    <a:pt x="2990" y="15442"/>
                    <a:pt x="1865" y="12484"/>
                    <a:pt x="1832" y="9431"/>
                  </a:cubicBezTo>
                  <a:cubicBezTo>
                    <a:pt x="1832" y="6377"/>
                    <a:pt x="2893" y="3452"/>
                    <a:pt x="4725" y="1523"/>
                  </a:cubicBezTo>
                  <a:cubicBezTo>
                    <a:pt x="5079" y="1170"/>
                    <a:pt x="5079" y="591"/>
                    <a:pt x="4693" y="237"/>
                  </a:cubicBezTo>
                  <a:cubicBezTo>
                    <a:pt x="4521" y="81"/>
                    <a:pt x="4295" y="0"/>
                    <a:pt x="4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50;p64">
              <a:extLst>
                <a:ext uri="{FF2B5EF4-FFF2-40B4-BE49-F238E27FC236}">
                  <a16:creationId xmlns:a16="http://schemas.microsoft.com/office/drawing/2014/main" id="{6D1FA236-0BA1-4248-A01E-255A7F34BEC2}"/>
                </a:ext>
              </a:extLst>
            </p:cNvPr>
            <p:cNvSpPr/>
            <p:nvPr/>
          </p:nvSpPr>
          <p:spPr>
            <a:xfrm>
              <a:off x="6023125" y="2663900"/>
              <a:ext cx="100475" cy="350100"/>
            </a:xfrm>
            <a:custGeom>
              <a:avLst/>
              <a:gdLst/>
              <a:ahLst/>
              <a:cxnLst/>
              <a:rect l="l" t="t" r="r" b="b"/>
              <a:pathLst>
                <a:path w="4019" h="14004" extrusionOk="0">
                  <a:moveTo>
                    <a:pt x="3009" y="0"/>
                  </a:moveTo>
                  <a:cubicBezTo>
                    <a:pt x="2752" y="0"/>
                    <a:pt x="2497" y="116"/>
                    <a:pt x="2315" y="335"/>
                  </a:cubicBezTo>
                  <a:cubicBezTo>
                    <a:pt x="804" y="2135"/>
                    <a:pt x="0" y="4513"/>
                    <a:pt x="0" y="6989"/>
                  </a:cubicBezTo>
                  <a:cubicBezTo>
                    <a:pt x="32" y="9528"/>
                    <a:pt x="900" y="11875"/>
                    <a:pt x="2443" y="13675"/>
                  </a:cubicBezTo>
                  <a:cubicBezTo>
                    <a:pt x="2621" y="13888"/>
                    <a:pt x="2868" y="14003"/>
                    <a:pt x="3119" y="14003"/>
                  </a:cubicBezTo>
                  <a:cubicBezTo>
                    <a:pt x="3321" y="14003"/>
                    <a:pt x="3525" y="13929"/>
                    <a:pt x="3697" y="13771"/>
                  </a:cubicBezTo>
                  <a:cubicBezTo>
                    <a:pt x="3922" y="13610"/>
                    <a:pt x="4018" y="13353"/>
                    <a:pt x="4018" y="13096"/>
                  </a:cubicBezTo>
                  <a:cubicBezTo>
                    <a:pt x="4018" y="12871"/>
                    <a:pt x="3954" y="12678"/>
                    <a:pt x="3793" y="12517"/>
                  </a:cubicBezTo>
                  <a:cubicBezTo>
                    <a:pt x="2540" y="11039"/>
                    <a:pt x="1832" y="9078"/>
                    <a:pt x="1832" y="6989"/>
                  </a:cubicBezTo>
                  <a:cubicBezTo>
                    <a:pt x="1800" y="4931"/>
                    <a:pt x="2475" y="2971"/>
                    <a:pt x="3697" y="1460"/>
                  </a:cubicBezTo>
                  <a:cubicBezTo>
                    <a:pt x="4018" y="1074"/>
                    <a:pt x="3954" y="528"/>
                    <a:pt x="3568" y="206"/>
                  </a:cubicBezTo>
                  <a:cubicBezTo>
                    <a:pt x="3401" y="67"/>
                    <a:pt x="3205" y="0"/>
                    <a:pt x="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51;p64">
              <a:extLst>
                <a:ext uri="{FF2B5EF4-FFF2-40B4-BE49-F238E27FC236}">
                  <a16:creationId xmlns:a16="http://schemas.microsoft.com/office/drawing/2014/main" id="{0A681E99-874F-4526-BF6C-55427C3BF04C}"/>
                </a:ext>
              </a:extLst>
            </p:cNvPr>
            <p:cNvSpPr/>
            <p:nvPr/>
          </p:nvSpPr>
          <p:spPr>
            <a:xfrm>
              <a:off x="6109100" y="2725025"/>
              <a:ext cx="81200" cy="228850"/>
            </a:xfrm>
            <a:custGeom>
              <a:avLst/>
              <a:gdLst/>
              <a:ahLst/>
              <a:cxnLst/>
              <a:rect l="l" t="t" r="r" b="b"/>
              <a:pathLst>
                <a:path w="3248" h="9154" extrusionOk="0">
                  <a:moveTo>
                    <a:pt x="2175" y="1"/>
                  </a:moveTo>
                  <a:cubicBezTo>
                    <a:pt x="1908" y="1"/>
                    <a:pt x="1646" y="124"/>
                    <a:pt x="1479" y="365"/>
                  </a:cubicBezTo>
                  <a:cubicBezTo>
                    <a:pt x="515" y="1586"/>
                    <a:pt x="1" y="3033"/>
                    <a:pt x="1" y="4544"/>
                  </a:cubicBezTo>
                  <a:cubicBezTo>
                    <a:pt x="33" y="6087"/>
                    <a:pt x="579" y="7565"/>
                    <a:pt x="1640" y="8819"/>
                  </a:cubicBezTo>
                  <a:cubicBezTo>
                    <a:pt x="1822" y="9038"/>
                    <a:pt x="2088" y="9153"/>
                    <a:pt x="2354" y="9153"/>
                  </a:cubicBezTo>
                  <a:cubicBezTo>
                    <a:pt x="2556" y="9153"/>
                    <a:pt x="2759" y="9086"/>
                    <a:pt x="2926" y="8947"/>
                  </a:cubicBezTo>
                  <a:cubicBezTo>
                    <a:pt x="3119" y="8755"/>
                    <a:pt x="3247" y="8497"/>
                    <a:pt x="3247" y="8240"/>
                  </a:cubicBezTo>
                  <a:cubicBezTo>
                    <a:pt x="3247" y="8047"/>
                    <a:pt x="3151" y="7822"/>
                    <a:pt x="3022" y="7662"/>
                  </a:cubicBezTo>
                  <a:cubicBezTo>
                    <a:pt x="2251" y="6729"/>
                    <a:pt x="1833" y="5637"/>
                    <a:pt x="1833" y="4511"/>
                  </a:cubicBezTo>
                  <a:cubicBezTo>
                    <a:pt x="1801" y="3419"/>
                    <a:pt x="2186" y="2390"/>
                    <a:pt x="2894" y="1458"/>
                  </a:cubicBezTo>
                  <a:cubicBezTo>
                    <a:pt x="3215" y="1072"/>
                    <a:pt x="3151" y="493"/>
                    <a:pt x="2733" y="204"/>
                  </a:cubicBezTo>
                  <a:cubicBezTo>
                    <a:pt x="2569" y="68"/>
                    <a:pt x="2371" y="1"/>
                    <a:pt x="2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52;p64">
              <a:extLst>
                <a:ext uri="{FF2B5EF4-FFF2-40B4-BE49-F238E27FC236}">
                  <a16:creationId xmlns:a16="http://schemas.microsoft.com/office/drawing/2014/main" id="{42E127E7-9D5A-4CCD-BE70-3E59C82FF28E}"/>
                </a:ext>
              </a:extLst>
            </p:cNvPr>
            <p:cNvSpPr/>
            <p:nvPr/>
          </p:nvSpPr>
          <p:spPr>
            <a:xfrm>
              <a:off x="1945600" y="2603650"/>
              <a:ext cx="128600" cy="472250"/>
            </a:xfrm>
            <a:custGeom>
              <a:avLst/>
              <a:gdLst/>
              <a:ahLst/>
              <a:cxnLst/>
              <a:rect l="l" t="t" r="r" b="b"/>
              <a:pathLst>
                <a:path w="5144" h="18890" extrusionOk="0">
                  <a:moveTo>
                    <a:pt x="1077" y="0"/>
                  </a:moveTo>
                  <a:cubicBezTo>
                    <a:pt x="849" y="0"/>
                    <a:pt x="623" y="81"/>
                    <a:pt x="451" y="237"/>
                  </a:cubicBezTo>
                  <a:cubicBezTo>
                    <a:pt x="97" y="591"/>
                    <a:pt x="97" y="1170"/>
                    <a:pt x="418" y="1523"/>
                  </a:cubicBezTo>
                  <a:cubicBezTo>
                    <a:pt x="2251" y="3452"/>
                    <a:pt x="3344" y="6377"/>
                    <a:pt x="3311" y="9431"/>
                  </a:cubicBezTo>
                  <a:cubicBezTo>
                    <a:pt x="3311" y="12484"/>
                    <a:pt x="2154" y="15442"/>
                    <a:pt x="258" y="17338"/>
                  </a:cubicBezTo>
                  <a:cubicBezTo>
                    <a:pt x="97" y="17499"/>
                    <a:pt x="1" y="17724"/>
                    <a:pt x="1" y="17981"/>
                  </a:cubicBezTo>
                  <a:cubicBezTo>
                    <a:pt x="1" y="18206"/>
                    <a:pt x="97" y="18431"/>
                    <a:pt x="258" y="18624"/>
                  </a:cubicBezTo>
                  <a:cubicBezTo>
                    <a:pt x="434" y="18801"/>
                    <a:pt x="668" y="18889"/>
                    <a:pt x="901" y="18889"/>
                  </a:cubicBezTo>
                  <a:cubicBezTo>
                    <a:pt x="1134" y="18889"/>
                    <a:pt x="1367" y="18801"/>
                    <a:pt x="1543" y="18624"/>
                  </a:cubicBezTo>
                  <a:cubicBezTo>
                    <a:pt x="3761" y="16406"/>
                    <a:pt x="5111" y="12967"/>
                    <a:pt x="5144" y="9431"/>
                  </a:cubicBezTo>
                  <a:cubicBezTo>
                    <a:pt x="5144" y="5959"/>
                    <a:pt x="3890" y="2520"/>
                    <a:pt x="1736" y="270"/>
                  </a:cubicBezTo>
                  <a:cubicBezTo>
                    <a:pt x="1555" y="89"/>
                    <a:pt x="1315"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53;p64">
              <a:extLst>
                <a:ext uri="{FF2B5EF4-FFF2-40B4-BE49-F238E27FC236}">
                  <a16:creationId xmlns:a16="http://schemas.microsoft.com/office/drawing/2014/main" id="{B6249BB3-1DA4-4342-9853-302A7E1192DB}"/>
                </a:ext>
              </a:extLst>
            </p:cNvPr>
            <p:cNvSpPr/>
            <p:nvPr/>
          </p:nvSpPr>
          <p:spPr>
            <a:xfrm>
              <a:off x="1879700" y="2663900"/>
              <a:ext cx="101275" cy="350100"/>
            </a:xfrm>
            <a:custGeom>
              <a:avLst/>
              <a:gdLst/>
              <a:ahLst/>
              <a:cxnLst/>
              <a:rect l="l" t="t" r="r" b="b"/>
              <a:pathLst>
                <a:path w="4051" h="14004" extrusionOk="0">
                  <a:moveTo>
                    <a:pt x="1023" y="0"/>
                  </a:moveTo>
                  <a:cubicBezTo>
                    <a:pt x="820" y="0"/>
                    <a:pt x="617" y="67"/>
                    <a:pt x="451" y="206"/>
                  </a:cubicBezTo>
                  <a:cubicBezTo>
                    <a:pt x="65" y="528"/>
                    <a:pt x="33" y="1074"/>
                    <a:pt x="322" y="1460"/>
                  </a:cubicBezTo>
                  <a:cubicBezTo>
                    <a:pt x="1576" y="2971"/>
                    <a:pt x="2219" y="4931"/>
                    <a:pt x="2219" y="6989"/>
                  </a:cubicBezTo>
                  <a:cubicBezTo>
                    <a:pt x="2187" y="9078"/>
                    <a:pt x="1511" y="11039"/>
                    <a:pt x="226" y="12517"/>
                  </a:cubicBezTo>
                  <a:cubicBezTo>
                    <a:pt x="97" y="12678"/>
                    <a:pt x="33" y="12871"/>
                    <a:pt x="1" y="13096"/>
                  </a:cubicBezTo>
                  <a:cubicBezTo>
                    <a:pt x="1" y="13353"/>
                    <a:pt x="129" y="13610"/>
                    <a:pt x="322" y="13771"/>
                  </a:cubicBezTo>
                  <a:cubicBezTo>
                    <a:pt x="494" y="13929"/>
                    <a:pt x="705" y="14003"/>
                    <a:pt x="913" y="14003"/>
                  </a:cubicBezTo>
                  <a:cubicBezTo>
                    <a:pt x="1173" y="14003"/>
                    <a:pt x="1430" y="13888"/>
                    <a:pt x="1608" y="13675"/>
                  </a:cubicBezTo>
                  <a:cubicBezTo>
                    <a:pt x="3151" y="11875"/>
                    <a:pt x="4019" y="9528"/>
                    <a:pt x="4019" y="6989"/>
                  </a:cubicBezTo>
                  <a:cubicBezTo>
                    <a:pt x="4051" y="4513"/>
                    <a:pt x="3215" y="2135"/>
                    <a:pt x="1737" y="335"/>
                  </a:cubicBezTo>
                  <a:cubicBezTo>
                    <a:pt x="1554" y="116"/>
                    <a:pt x="1289" y="0"/>
                    <a:pt x="10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54;p64">
              <a:extLst>
                <a:ext uri="{FF2B5EF4-FFF2-40B4-BE49-F238E27FC236}">
                  <a16:creationId xmlns:a16="http://schemas.microsoft.com/office/drawing/2014/main" id="{D3EEBB19-D95D-4EB5-978C-B880DFC63F95}"/>
                </a:ext>
              </a:extLst>
            </p:cNvPr>
            <p:cNvSpPr/>
            <p:nvPr/>
          </p:nvSpPr>
          <p:spPr>
            <a:xfrm>
              <a:off x="1813800" y="2725025"/>
              <a:ext cx="81200" cy="228850"/>
            </a:xfrm>
            <a:custGeom>
              <a:avLst/>
              <a:gdLst/>
              <a:ahLst/>
              <a:cxnLst/>
              <a:rect l="l" t="t" r="r" b="b"/>
              <a:pathLst>
                <a:path w="3248" h="9154" extrusionOk="0">
                  <a:moveTo>
                    <a:pt x="1057" y="1"/>
                  </a:moveTo>
                  <a:cubicBezTo>
                    <a:pt x="861" y="1"/>
                    <a:pt x="660" y="68"/>
                    <a:pt x="483" y="204"/>
                  </a:cubicBezTo>
                  <a:cubicBezTo>
                    <a:pt x="97" y="493"/>
                    <a:pt x="33" y="1072"/>
                    <a:pt x="322" y="1458"/>
                  </a:cubicBezTo>
                  <a:cubicBezTo>
                    <a:pt x="1062" y="2390"/>
                    <a:pt x="1415" y="3419"/>
                    <a:pt x="1415" y="4511"/>
                  </a:cubicBezTo>
                  <a:cubicBezTo>
                    <a:pt x="1415" y="5637"/>
                    <a:pt x="997" y="6729"/>
                    <a:pt x="194" y="7662"/>
                  </a:cubicBezTo>
                  <a:cubicBezTo>
                    <a:pt x="65" y="7822"/>
                    <a:pt x="1" y="8047"/>
                    <a:pt x="1" y="8240"/>
                  </a:cubicBezTo>
                  <a:cubicBezTo>
                    <a:pt x="1" y="8497"/>
                    <a:pt x="97" y="8755"/>
                    <a:pt x="322" y="8947"/>
                  </a:cubicBezTo>
                  <a:cubicBezTo>
                    <a:pt x="489" y="9086"/>
                    <a:pt x="692" y="9153"/>
                    <a:pt x="894" y="9153"/>
                  </a:cubicBezTo>
                  <a:cubicBezTo>
                    <a:pt x="1160" y="9153"/>
                    <a:pt x="1426" y="9038"/>
                    <a:pt x="1608" y="8819"/>
                  </a:cubicBezTo>
                  <a:cubicBezTo>
                    <a:pt x="2637" y="7565"/>
                    <a:pt x="3215" y="6087"/>
                    <a:pt x="3215" y="4544"/>
                  </a:cubicBezTo>
                  <a:cubicBezTo>
                    <a:pt x="3247" y="3033"/>
                    <a:pt x="2733" y="1586"/>
                    <a:pt x="1769" y="365"/>
                  </a:cubicBezTo>
                  <a:cubicBezTo>
                    <a:pt x="1584" y="124"/>
                    <a:pt x="1324"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55;p64">
              <a:extLst>
                <a:ext uri="{FF2B5EF4-FFF2-40B4-BE49-F238E27FC236}">
                  <a16:creationId xmlns:a16="http://schemas.microsoft.com/office/drawing/2014/main" id="{03B2F571-07F2-4FAA-A89C-3B445B53108C}"/>
                </a:ext>
              </a:extLst>
            </p:cNvPr>
            <p:cNvSpPr/>
            <p:nvPr/>
          </p:nvSpPr>
          <p:spPr>
            <a:xfrm>
              <a:off x="3763375" y="496075"/>
              <a:ext cx="476550" cy="127800"/>
            </a:xfrm>
            <a:custGeom>
              <a:avLst/>
              <a:gdLst/>
              <a:ahLst/>
              <a:cxnLst/>
              <a:rect l="l" t="t" r="r" b="b"/>
              <a:pathLst>
                <a:path w="19062" h="5112" extrusionOk="0">
                  <a:moveTo>
                    <a:pt x="997" y="0"/>
                  </a:moveTo>
                  <a:cubicBezTo>
                    <a:pt x="772" y="0"/>
                    <a:pt x="547" y="65"/>
                    <a:pt x="354" y="258"/>
                  </a:cubicBezTo>
                  <a:cubicBezTo>
                    <a:pt x="0" y="611"/>
                    <a:pt x="0" y="1190"/>
                    <a:pt x="354" y="1543"/>
                  </a:cubicBezTo>
                  <a:cubicBezTo>
                    <a:pt x="2572" y="3761"/>
                    <a:pt x="6011" y="5111"/>
                    <a:pt x="9547" y="5111"/>
                  </a:cubicBezTo>
                  <a:cubicBezTo>
                    <a:pt x="9590" y="5112"/>
                    <a:pt x="9634" y="5112"/>
                    <a:pt x="9677" y="5112"/>
                  </a:cubicBezTo>
                  <a:cubicBezTo>
                    <a:pt x="13105" y="5112"/>
                    <a:pt x="16486" y="3863"/>
                    <a:pt x="18708" y="1736"/>
                  </a:cubicBezTo>
                  <a:cubicBezTo>
                    <a:pt x="19062" y="1383"/>
                    <a:pt x="19062" y="804"/>
                    <a:pt x="18740" y="450"/>
                  </a:cubicBezTo>
                  <a:cubicBezTo>
                    <a:pt x="18555" y="266"/>
                    <a:pt x="18309" y="169"/>
                    <a:pt x="18066" y="169"/>
                  </a:cubicBezTo>
                  <a:cubicBezTo>
                    <a:pt x="17843" y="169"/>
                    <a:pt x="17623" y="249"/>
                    <a:pt x="17455" y="418"/>
                  </a:cubicBezTo>
                  <a:cubicBezTo>
                    <a:pt x="15553" y="2224"/>
                    <a:pt x="12684" y="3312"/>
                    <a:pt x="9678" y="3312"/>
                  </a:cubicBezTo>
                  <a:cubicBezTo>
                    <a:pt x="9634" y="3312"/>
                    <a:pt x="9591" y="3312"/>
                    <a:pt x="9547" y="3311"/>
                  </a:cubicBezTo>
                  <a:cubicBezTo>
                    <a:pt x="6493" y="3279"/>
                    <a:pt x="3536" y="2154"/>
                    <a:pt x="1639" y="258"/>
                  </a:cubicBezTo>
                  <a:cubicBezTo>
                    <a:pt x="1479" y="65"/>
                    <a:pt x="1254"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56;p64">
              <a:extLst>
                <a:ext uri="{FF2B5EF4-FFF2-40B4-BE49-F238E27FC236}">
                  <a16:creationId xmlns:a16="http://schemas.microsoft.com/office/drawing/2014/main" id="{7CD42E52-967F-428C-8D8D-D6CD6EE61452}"/>
                </a:ext>
              </a:extLst>
            </p:cNvPr>
            <p:cNvSpPr/>
            <p:nvPr/>
          </p:nvSpPr>
          <p:spPr>
            <a:xfrm>
              <a:off x="3824450" y="430175"/>
              <a:ext cx="356025" cy="100475"/>
            </a:xfrm>
            <a:custGeom>
              <a:avLst/>
              <a:gdLst/>
              <a:ahLst/>
              <a:cxnLst/>
              <a:rect l="l" t="t" r="r" b="b"/>
              <a:pathLst>
                <a:path w="14241" h="4019" extrusionOk="0">
                  <a:moveTo>
                    <a:pt x="1029" y="1"/>
                  </a:moveTo>
                  <a:cubicBezTo>
                    <a:pt x="772" y="1"/>
                    <a:pt x="514" y="97"/>
                    <a:pt x="354" y="322"/>
                  </a:cubicBezTo>
                  <a:cubicBezTo>
                    <a:pt x="0" y="708"/>
                    <a:pt x="64" y="1286"/>
                    <a:pt x="450" y="1608"/>
                  </a:cubicBezTo>
                  <a:cubicBezTo>
                    <a:pt x="2250" y="3151"/>
                    <a:pt x="4597" y="3986"/>
                    <a:pt x="7136" y="4019"/>
                  </a:cubicBezTo>
                  <a:cubicBezTo>
                    <a:pt x="9611" y="4019"/>
                    <a:pt x="11990" y="3215"/>
                    <a:pt x="13790" y="1736"/>
                  </a:cubicBezTo>
                  <a:cubicBezTo>
                    <a:pt x="14176" y="1415"/>
                    <a:pt x="14240" y="836"/>
                    <a:pt x="13919" y="451"/>
                  </a:cubicBezTo>
                  <a:cubicBezTo>
                    <a:pt x="13736" y="232"/>
                    <a:pt x="13481" y="116"/>
                    <a:pt x="13224" y="116"/>
                  </a:cubicBezTo>
                  <a:cubicBezTo>
                    <a:pt x="13028" y="116"/>
                    <a:pt x="12832" y="183"/>
                    <a:pt x="12665" y="322"/>
                  </a:cubicBezTo>
                  <a:cubicBezTo>
                    <a:pt x="11154" y="1543"/>
                    <a:pt x="9193" y="2219"/>
                    <a:pt x="7136" y="2219"/>
                  </a:cubicBezTo>
                  <a:cubicBezTo>
                    <a:pt x="5047" y="2186"/>
                    <a:pt x="3086" y="1479"/>
                    <a:pt x="1607" y="226"/>
                  </a:cubicBezTo>
                  <a:cubicBezTo>
                    <a:pt x="1447" y="65"/>
                    <a:pt x="1254"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57;p64">
              <a:extLst>
                <a:ext uri="{FF2B5EF4-FFF2-40B4-BE49-F238E27FC236}">
                  <a16:creationId xmlns:a16="http://schemas.microsoft.com/office/drawing/2014/main" id="{214F9744-7DC4-4C0F-A13B-285418348A51}"/>
                </a:ext>
              </a:extLst>
            </p:cNvPr>
            <p:cNvSpPr/>
            <p:nvPr/>
          </p:nvSpPr>
          <p:spPr>
            <a:xfrm>
              <a:off x="3884700" y="363475"/>
              <a:ext cx="234700" cy="81200"/>
            </a:xfrm>
            <a:custGeom>
              <a:avLst/>
              <a:gdLst/>
              <a:ahLst/>
              <a:cxnLst/>
              <a:rect l="l" t="t" r="r" b="b"/>
              <a:pathLst>
                <a:path w="9388" h="3248" extrusionOk="0">
                  <a:moveTo>
                    <a:pt x="1030" y="1"/>
                  </a:moveTo>
                  <a:cubicBezTo>
                    <a:pt x="772" y="1"/>
                    <a:pt x="515" y="129"/>
                    <a:pt x="322" y="322"/>
                  </a:cubicBezTo>
                  <a:cubicBezTo>
                    <a:pt x="1" y="708"/>
                    <a:pt x="65" y="1286"/>
                    <a:pt x="451" y="1608"/>
                  </a:cubicBezTo>
                  <a:cubicBezTo>
                    <a:pt x="1705" y="2669"/>
                    <a:pt x="3183" y="3247"/>
                    <a:pt x="4726" y="3247"/>
                  </a:cubicBezTo>
                  <a:cubicBezTo>
                    <a:pt x="6237" y="3247"/>
                    <a:pt x="7683" y="2733"/>
                    <a:pt x="8905" y="1768"/>
                  </a:cubicBezTo>
                  <a:cubicBezTo>
                    <a:pt x="9323" y="1479"/>
                    <a:pt x="9387" y="901"/>
                    <a:pt x="9066" y="515"/>
                  </a:cubicBezTo>
                  <a:cubicBezTo>
                    <a:pt x="8895" y="287"/>
                    <a:pt x="8624" y="161"/>
                    <a:pt x="8351" y="161"/>
                  </a:cubicBezTo>
                  <a:cubicBezTo>
                    <a:pt x="8161" y="161"/>
                    <a:pt x="7970" y="222"/>
                    <a:pt x="7812" y="354"/>
                  </a:cubicBezTo>
                  <a:cubicBezTo>
                    <a:pt x="6880" y="1061"/>
                    <a:pt x="5851" y="1447"/>
                    <a:pt x="4758" y="1447"/>
                  </a:cubicBezTo>
                  <a:cubicBezTo>
                    <a:pt x="3633" y="1415"/>
                    <a:pt x="2540" y="997"/>
                    <a:pt x="1608" y="226"/>
                  </a:cubicBezTo>
                  <a:cubicBezTo>
                    <a:pt x="1447" y="97"/>
                    <a:pt x="1222" y="33"/>
                    <a:pt x="1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58;p64">
              <a:extLst>
                <a:ext uri="{FF2B5EF4-FFF2-40B4-BE49-F238E27FC236}">
                  <a16:creationId xmlns:a16="http://schemas.microsoft.com/office/drawing/2014/main" id="{0C0248F1-726E-464C-8CC3-186A9F711A76}"/>
                </a:ext>
              </a:extLst>
            </p:cNvPr>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659;p64">
              <a:extLst>
                <a:ext uri="{FF2B5EF4-FFF2-40B4-BE49-F238E27FC236}">
                  <a16:creationId xmlns:a16="http://schemas.microsoft.com/office/drawing/2014/main" id="{6AD89258-024E-4737-821C-CA87EA4AF106}"/>
                </a:ext>
              </a:extLst>
            </p:cNvPr>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0;p64">
              <a:extLst>
                <a:ext uri="{FF2B5EF4-FFF2-40B4-BE49-F238E27FC236}">
                  <a16:creationId xmlns:a16="http://schemas.microsoft.com/office/drawing/2014/main" id="{E334D843-E1BC-4374-9FAE-0DFF5E7696B2}"/>
                </a:ext>
              </a:extLst>
            </p:cNvPr>
            <p:cNvSpPr/>
            <p:nvPr/>
          </p:nvSpPr>
          <p:spPr>
            <a:xfrm>
              <a:off x="2021950" y="3784450"/>
              <a:ext cx="3933700" cy="1195000"/>
            </a:xfrm>
            <a:custGeom>
              <a:avLst/>
              <a:gdLst/>
              <a:ahLst/>
              <a:cxnLst/>
              <a:rect l="l" t="t" r="r" b="b"/>
              <a:pathLst>
                <a:path w="157348" h="47800" extrusionOk="0">
                  <a:moveTo>
                    <a:pt x="78658" y="1"/>
                  </a:moveTo>
                  <a:cubicBezTo>
                    <a:pt x="35230" y="1"/>
                    <a:pt x="0" y="10705"/>
                    <a:pt x="0" y="23916"/>
                  </a:cubicBezTo>
                  <a:cubicBezTo>
                    <a:pt x="0" y="37095"/>
                    <a:pt x="35230" y="47800"/>
                    <a:pt x="78658" y="47800"/>
                  </a:cubicBezTo>
                  <a:cubicBezTo>
                    <a:pt x="122117" y="47800"/>
                    <a:pt x="157347" y="37095"/>
                    <a:pt x="157347" y="23916"/>
                  </a:cubicBezTo>
                  <a:cubicBezTo>
                    <a:pt x="157347" y="10705"/>
                    <a:pt x="122117" y="1"/>
                    <a:pt x="78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61;p64">
              <a:extLst>
                <a:ext uri="{FF2B5EF4-FFF2-40B4-BE49-F238E27FC236}">
                  <a16:creationId xmlns:a16="http://schemas.microsoft.com/office/drawing/2014/main" id="{D6DC0C6E-9D56-4946-B64A-5BF5D6E6BCA6}"/>
                </a:ext>
              </a:extLst>
            </p:cNvPr>
            <p:cNvSpPr/>
            <p:nvPr/>
          </p:nvSpPr>
          <p:spPr>
            <a:xfrm>
              <a:off x="2014700" y="3778025"/>
              <a:ext cx="3948175" cy="1207850"/>
            </a:xfrm>
            <a:custGeom>
              <a:avLst/>
              <a:gdLst/>
              <a:ahLst/>
              <a:cxnLst/>
              <a:rect l="l" t="t" r="r" b="b"/>
              <a:pathLst>
                <a:path w="157927" h="48314" extrusionOk="0">
                  <a:moveTo>
                    <a:pt x="78948" y="515"/>
                  </a:moveTo>
                  <a:cubicBezTo>
                    <a:pt x="100677" y="515"/>
                    <a:pt x="120317" y="3183"/>
                    <a:pt x="134525" y="7522"/>
                  </a:cubicBezTo>
                  <a:cubicBezTo>
                    <a:pt x="141629" y="9676"/>
                    <a:pt x="147351" y="12248"/>
                    <a:pt x="151305" y="15076"/>
                  </a:cubicBezTo>
                  <a:cubicBezTo>
                    <a:pt x="153298" y="16491"/>
                    <a:pt x="154808" y="17969"/>
                    <a:pt x="155837" y="19480"/>
                  </a:cubicBezTo>
                  <a:cubicBezTo>
                    <a:pt x="156866" y="21023"/>
                    <a:pt x="157380" y="22566"/>
                    <a:pt x="157380" y="24173"/>
                  </a:cubicBezTo>
                  <a:cubicBezTo>
                    <a:pt x="157380" y="25748"/>
                    <a:pt x="156866" y="27291"/>
                    <a:pt x="155837" y="28834"/>
                  </a:cubicBezTo>
                  <a:cubicBezTo>
                    <a:pt x="154037" y="31502"/>
                    <a:pt x="150726" y="34009"/>
                    <a:pt x="146129" y="36324"/>
                  </a:cubicBezTo>
                  <a:cubicBezTo>
                    <a:pt x="132404" y="43171"/>
                    <a:pt x="107460" y="47799"/>
                    <a:pt x="78948" y="47799"/>
                  </a:cubicBezTo>
                  <a:cubicBezTo>
                    <a:pt x="57250" y="47799"/>
                    <a:pt x="37610" y="45131"/>
                    <a:pt x="23402" y="40792"/>
                  </a:cubicBezTo>
                  <a:cubicBezTo>
                    <a:pt x="16298" y="38638"/>
                    <a:pt x="10544" y="36067"/>
                    <a:pt x="6623" y="33238"/>
                  </a:cubicBezTo>
                  <a:cubicBezTo>
                    <a:pt x="4630" y="31824"/>
                    <a:pt x="3119" y="30345"/>
                    <a:pt x="2090" y="28834"/>
                  </a:cubicBezTo>
                  <a:cubicBezTo>
                    <a:pt x="1062" y="27291"/>
                    <a:pt x="547" y="25748"/>
                    <a:pt x="547" y="24173"/>
                  </a:cubicBezTo>
                  <a:cubicBezTo>
                    <a:pt x="547" y="22566"/>
                    <a:pt x="1062" y="21023"/>
                    <a:pt x="2090" y="19480"/>
                  </a:cubicBezTo>
                  <a:cubicBezTo>
                    <a:pt x="3890" y="16812"/>
                    <a:pt x="7201" y="14305"/>
                    <a:pt x="11798" y="11990"/>
                  </a:cubicBezTo>
                  <a:cubicBezTo>
                    <a:pt x="25524" y="5144"/>
                    <a:pt x="50468" y="515"/>
                    <a:pt x="78948" y="515"/>
                  </a:cubicBezTo>
                  <a:close/>
                  <a:moveTo>
                    <a:pt x="78948" y="1"/>
                  </a:moveTo>
                  <a:cubicBezTo>
                    <a:pt x="57218" y="1"/>
                    <a:pt x="37513" y="2669"/>
                    <a:pt x="23241" y="7008"/>
                  </a:cubicBezTo>
                  <a:cubicBezTo>
                    <a:pt x="16105" y="9162"/>
                    <a:pt x="10319" y="11765"/>
                    <a:pt x="6301" y="14626"/>
                  </a:cubicBezTo>
                  <a:cubicBezTo>
                    <a:pt x="4308" y="16073"/>
                    <a:pt x="2733" y="17584"/>
                    <a:pt x="1640" y="19191"/>
                  </a:cubicBezTo>
                  <a:cubicBezTo>
                    <a:pt x="580" y="20766"/>
                    <a:pt x="1" y="22437"/>
                    <a:pt x="1" y="24173"/>
                  </a:cubicBezTo>
                  <a:cubicBezTo>
                    <a:pt x="1" y="25877"/>
                    <a:pt x="580" y="27548"/>
                    <a:pt x="1640" y="29123"/>
                  </a:cubicBezTo>
                  <a:cubicBezTo>
                    <a:pt x="3537" y="31920"/>
                    <a:pt x="6912" y="34492"/>
                    <a:pt x="11541" y="36774"/>
                  </a:cubicBezTo>
                  <a:cubicBezTo>
                    <a:pt x="25427" y="43717"/>
                    <a:pt x="50403" y="48314"/>
                    <a:pt x="78948" y="48314"/>
                  </a:cubicBezTo>
                  <a:cubicBezTo>
                    <a:pt x="100709" y="48314"/>
                    <a:pt x="120414" y="45646"/>
                    <a:pt x="134686" y="41306"/>
                  </a:cubicBezTo>
                  <a:cubicBezTo>
                    <a:pt x="141822" y="39153"/>
                    <a:pt x="147608" y="36549"/>
                    <a:pt x="151626" y="33688"/>
                  </a:cubicBezTo>
                  <a:cubicBezTo>
                    <a:pt x="153619" y="32241"/>
                    <a:pt x="155194" y="30731"/>
                    <a:pt x="156287" y="29123"/>
                  </a:cubicBezTo>
                  <a:cubicBezTo>
                    <a:pt x="157348" y="27548"/>
                    <a:pt x="157926" y="25877"/>
                    <a:pt x="157926" y="24173"/>
                  </a:cubicBezTo>
                  <a:cubicBezTo>
                    <a:pt x="157926" y="22437"/>
                    <a:pt x="157348" y="20766"/>
                    <a:pt x="156287" y="19191"/>
                  </a:cubicBezTo>
                  <a:cubicBezTo>
                    <a:pt x="154390" y="16394"/>
                    <a:pt x="151015" y="13823"/>
                    <a:pt x="146386" y="11540"/>
                  </a:cubicBezTo>
                  <a:cubicBezTo>
                    <a:pt x="132500" y="4597"/>
                    <a:pt x="107524" y="1"/>
                    <a:pt x="78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62;p64">
              <a:extLst>
                <a:ext uri="{FF2B5EF4-FFF2-40B4-BE49-F238E27FC236}">
                  <a16:creationId xmlns:a16="http://schemas.microsoft.com/office/drawing/2014/main" id="{203BF815-F880-4130-B046-80DA8B5A5370}"/>
                </a:ext>
              </a:extLst>
            </p:cNvPr>
            <p:cNvSpPr/>
            <p:nvPr/>
          </p:nvSpPr>
          <p:spPr>
            <a:xfrm>
              <a:off x="2234900" y="3729000"/>
              <a:ext cx="3507775" cy="1013375"/>
            </a:xfrm>
            <a:custGeom>
              <a:avLst/>
              <a:gdLst/>
              <a:ahLst/>
              <a:cxnLst/>
              <a:rect l="l" t="t" r="r" b="b"/>
              <a:pathLst>
                <a:path w="140311" h="40535" extrusionOk="0">
                  <a:moveTo>
                    <a:pt x="70140" y="1"/>
                  </a:moveTo>
                  <a:cubicBezTo>
                    <a:pt x="31406" y="1"/>
                    <a:pt x="1" y="9098"/>
                    <a:pt x="1" y="20284"/>
                  </a:cubicBezTo>
                  <a:cubicBezTo>
                    <a:pt x="1" y="31470"/>
                    <a:pt x="31406" y="40535"/>
                    <a:pt x="70140" y="40535"/>
                  </a:cubicBezTo>
                  <a:cubicBezTo>
                    <a:pt x="108906" y="40535"/>
                    <a:pt x="140311" y="31470"/>
                    <a:pt x="140311" y="20284"/>
                  </a:cubicBezTo>
                  <a:cubicBezTo>
                    <a:pt x="140311" y="9098"/>
                    <a:pt x="108906" y="1"/>
                    <a:pt x="70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63;p64">
              <a:extLst>
                <a:ext uri="{FF2B5EF4-FFF2-40B4-BE49-F238E27FC236}">
                  <a16:creationId xmlns:a16="http://schemas.microsoft.com/office/drawing/2014/main" id="{36DF88C5-CBEA-47A0-BD82-DA48E3B23414}"/>
                </a:ext>
              </a:extLst>
            </p:cNvPr>
            <p:cNvSpPr/>
            <p:nvPr/>
          </p:nvSpPr>
          <p:spPr>
            <a:xfrm>
              <a:off x="2228475" y="3722575"/>
              <a:ext cx="3520625" cy="1027050"/>
            </a:xfrm>
            <a:custGeom>
              <a:avLst/>
              <a:gdLst/>
              <a:ahLst/>
              <a:cxnLst/>
              <a:rect l="l" t="t" r="r" b="b"/>
              <a:pathLst>
                <a:path w="140825" h="41082" extrusionOk="0">
                  <a:moveTo>
                    <a:pt x="70087" y="547"/>
                  </a:moveTo>
                  <a:cubicBezTo>
                    <a:pt x="70190" y="547"/>
                    <a:pt x="70293" y="547"/>
                    <a:pt x="70397" y="547"/>
                  </a:cubicBezTo>
                  <a:cubicBezTo>
                    <a:pt x="89780" y="547"/>
                    <a:pt x="107298" y="2797"/>
                    <a:pt x="119931" y="6462"/>
                  </a:cubicBezTo>
                  <a:cubicBezTo>
                    <a:pt x="126263" y="8294"/>
                    <a:pt x="131407" y="10480"/>
                    <a:pt x="134910" y="12858"/>
                  </a:cubicBezTo>
                  <a:cubicBezTo>
                    <a:pt x="136646" y="14048"/>
                    <a:pt x="138028" y="15333"/>
                    <a:pt x="138928" y="16587"/>
                  </a:cubicBezTo>
                  <a:cubicBezTo>
                    <a:pt x="139828" y="17873"/>
                    <a:pt x="140311" y="19191"/>
                    <a:pt x="140311" y="20541"/>
                  </a:cubicBezTo>
                  <a:cubicBezTo>
                    <a:pt x="140311" y="21859"/>
                    <a:pt x="139828" y="23177"/>
                    <a:pt x="138928" y="24463"/>
                  </a:cubicBezTo>
                  <a:cubicBezTo>
                    <a:pt x="137321" y="26713"/>
                    <a:pt x="134364" y="28866"/>
                    <a:pt x="130282" y="30795"/>
                  </a:cubicBezTo>
                  <a:cubicBezTo>
                    <a:pt x="118067" y="36613"/>
                    <a:pt x="95823" y="40535"/>
                    <a:pt x="70397" y="40535"/>
                  </a:cubicBezTo>
                  <a:cubicBezTo>
                    <a:pt x="51046" y="40535"/>
                    <a:pt x="33527" y="38253"/>
                    <a:pt x="20862" y="34620"/>
                  </a:cubicBezTo>
                  <a:cubicBezTo>
                    <a:pt x="14562" y="32788"/>
                    <a:pt x="9419" y="30602"/>
                    <a:pt x="5915" y="28191"/>
                  </a:cubicBezTo>
                  <a:cubicBezTo>
                    <a:pt x="4147" y="27002"/>
                    <a:pt x="2797" y="25748"/>
                    <a:pt x="1897" y="24463"/>
                  </a:cubicBezTo>
                  <a:cubicBezTo>
                    <a:pt x="997" y="23177"/>
                    <a:pt x="515" y="21859"/>
                    <a:pt x="515" y="20541"/>
                  </a:cubicBezTo>
                  <a:cubicBezTo>
                    <a:pt x="515" y="19191"/>
                    <a:pt x="997" y="17873"/>
                    <a:pt x="1897" y="16587"/>
                  </a:cubicBezTo>
                  <a:cubicBezTo>
                    <a:pt x="3472" y="14369"/>
                    <a:pt x="6461" y="12215"/>
                    <a:pt x="10512" y="10255"/>
                  </a:cubicBezTo>
                  <a:cubicBezTo>
                    <a:pt x="22709" y="4460"/>
                    <a:pt x="44822" y="547"/>
                    <a:pt x="70087" y="547"/>
                  </a:cubicBezTo>
                  <a:close/>
                  <a:moveTo>
                    <a:pt x="70397" y="1"/>
                  </a:moveTo>
                  <a:cubicBezTo>
                    <a:pt x="51013" y="1"/>
                    <a:pt x="33463" y="2251"/>
                    <a:pt x="20733" y="5947"/>
                  </a:cubicBezTo>
                  <a:cubicBezTo>
                    <a:pt x="14369" y="7780"/>
                    <a:pt x="9194" y="9965"/>
                    <a:pt x="5626" y="12408"/>
                  </a:cubicBezTo>
                  <a:cubicBezTo>
                    <a:pt x="3826" y="13662"/>
                    <a:pt x="2411" y="14948"/>
                    <a:pt x="1447" y="16298"/>
                  </a:cubicBezTo>
                  <a:cubicBezTo>
                    <a:pt x="515" y="17648"/>
                    <a:pt x="0" y="19062"/>
                    <a:pt x="0" y="20541"/>
                  </a:cubicBezTo>
                  <a:cubicBezTo>
                    <a:pt x="0" y="21987"/>
                    <a:pt x="515" y="23434"/>
                    <a:pt x="1447" y="24784"/>
                  </a:cubicBezTo>
                  <a:cubicBezTo>
                    <a:pt x="3151" y="27131"/>
                    <a:pt x="6172" y="29316"/>
                    <a:pt x="10287" y="31277"/>
                  </a:cubicBezTo>
                  <a:cubicBezTo>
                    <a:pt x="22662" y="37160"/>
                    <a:pt x="44938" y="41081"/>
                    <a:pt x="70397" y="41081"/>
                  </a:cubicBezTo>
                  <a:cubicBezTo>
                    <a:pt x="89812" y="41081"/>
                    <a:pt x="107363" y="38799"/>
                    <a:pt x="120092" y="35135"/>
                  </a:cubicBezTo>
                  <a:cubicBezTo>
                    <a:pt x="126456" y="33270"/>
                    <a:pt x="131632" y="31084"/>
                    <a:pt x="135200" y="28641"/>
                  </a:cubicBezTo>
                  <a:cubicBezTo>
                    <a:pt x="137000" y="27420"/>
                    <a:pt x="138414" y="26134"/>
                    <a:pt x="139378" y="24784"/>
                  </a:cubicBezTo>
                  <a:cubicBezTo>
                    <a:pt x="140311" y="23434"/>
                    <a:pt x="140825" y="21987"/>
                    <a:pt x="140825" y="20541"/>
                  </a:cubicBezTo>
                  <a:cubicBezTo>
                    <a:pt x="140825" y="19062"/>
                    <a:pt x="140311" y="17648"/>
                    <a:pt x="139378" y="16298"/>
                  </a:cubicBezTo>
                  <a:cubicBezTo>
                    <a:pt x="137675" y="13919"/>
                    <a:pt x="134653" y="11733"/>
                    <a:pt x="130539" y="9772"/>
                  </a:cubicBezTo>
                  <a:cubicBezTo>
                    <a:pt x="118163" y="3890"/>
                    <a:pt x="95855" y="1"/>
                    <a:pt x="70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64;p64">
              <a:extLst>
                <a:ext uri="{FF2B5EF4-FFF2-40B4-BE49-F238E27FC236}">
                  <a16:creationId xmlns:a16="http://schemas.microsoft.com/office/drawing/2014/main" id="{C6D6FEF9-2F07-4507-947D-60AA5D40BB11}"/>
                </a:ext>
              </a:extLst>
            </p:cNvPr>
            <p:cNvSpPr/>
            <p:nvPr/>
          </p:nvSpPr>
          <p:spPr>
            <a:xfrm>
              <a:off x="2389200" y="3774000"/>
              <a:ext cx="3199200" cy="890425"/>
            </a:xfrm>
            <a:custGeom>
              <a:avLst/>
              <a:gdLst/>
              <a:ahLst/>
              <a:cxnLst/>
              <a:rect l="l" t="t" r="r" b="b"/>
              <a:pathLst>
                <a:path w="127968" h="35617" extrusionOk="0">
                  <a:moveTo>
                    <a:pt x="63968" y="1"/>
                  </a:moveTo>
                  <a:cubicBezTo>
                    <a:pt x="28641" y="1"/>
                    <a:pt x="0" y="7973"/>
                    <a:pt x="0" y="17809"/>
                  </a:cubicBezTo>
                  <a:cubicBezTo>
                    <a:pt x="0" y="27645"/>
                    <a:pt x="28641" y="35617"/>
                    <a:pt x="63968" y="35617"/>
                  </a:cubicBezTo>
                  <a:cubicBezTo>
                    <a:pt x="99326" y="35617"/>
                    <a:pt x="127967" y="27645"/>
                    <a:pt x="127967" y="17809"/>
                  </a:cubicBezTo>
                  <a:cubicBezTo>
                    <a:pt x="127967" y="7973"/>
                    <a:pt x="99326" y="1"/>
                    <a:pt x="63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65;p64">
              <a:extLst>
                <a:ext uri="{FF2B5EF4-FFF2-40B4-BE49-F238E27FC236}">
                  <a16:creationId xmlns:a16="http://schemas.microsoft.com/office/drawing/2014/main" id="{0FFBFCD4-BF1F-44E1-9113-CE5E5734A230}"/>
                </a:ext>
              </a:extLst>
            </p:cNvPr>
            <p:cNvSpPr/>
            <p:nvPr/>
          </p:nvSpPr>
          <p:spPr>
            <a:xfrm>
              <a:off x="2381950" y="3766775"/>
              <a:ext cx="3213675" cy="904900"/>
            </a:xfrm>
            <a:custGeom>
              <a:avLst/>
              <a:gdLst/>
              <a:ahLst/>
              <a:cxnLst/>
              <a:rect l="l" t="t" r="r" b="b"/>
              <a:pathLst>
                <a:path w="128547" h="36196" extrusionOk="0">
                  <a:moveTo>
                    <a:pt x="64258" y="547"/>
                  </a:moveTo>
                  <a:cubicBezTo>
                    <a:pt x="81937" y="547"/>
                    <a:pt x="97913" y="2540"/>
                    <a:pt x="109453" y="5754"/>
                  </a:cubicBezTo>
                  <a:cubicBezTo>
                    <a:pt x="115206" y="7362"/>
                    <a:pt x="119899" y="9290"/>
                    <a:pt x="123082" y="11380"/>
                  </a:cubicBezTo>
                  <a:cubicBezTo>
                    <a:pt x="124689" y="12440"/>
                    <a:pt x="125910" y="13533"/>
                    <a:pt x="126746" y="14658"/>
                  </a:cubicBezTo>
                  <a:cubicBezTo>
                    <a:pt x="127582" y="15783"/>
                    <a:pt x="128000" y="16941"/>
                    <a:pt x="128000" y="18098"/>
                  </a:cubicBezTo>
                  <a:cubicBezTo>
                    <a:pt x="128000" y="19255"/>
                    <a:pt x="127582" y="20412"/>
                    <a:pt x="126746" y="21537"/>
                  </a:cubicBezTo>
                  <a:cubicBezTo>
                    <a:pt x="125300" y="23498"/>
                    <a:pt x="122600" y="25395"/>
                    <a:pt x="118903" y="27098"/>
                  </a:cubicBezTo>
                  <a:cubicBezTo>
                    <a:pt x="107717" y="32209"/>
                    <a:pt x="87434" y="35649"/>
                    <a:pt x="64258" y="35649"/>
                  </a:cubicBezTo>
                  <a:cubicBezTo>
                    <a:pt x="46610" y="35649"/>
                    <a:pt x="30635" y="33656"/>
                    <a:pt x="19095" y="30441"/>
                  </a:cubicBezTo>
                  <a:cubicBezTo>
                    <a:pt x="13309" y="28834"/>
                    <a:pt x="8648" y="26905"/>
                    <a:pt x="5465" y="24816"/>
                  </a:cubicBezTo>
                  <a:cubicBezTo>
                    <a:pt x="3858" y="23755"/>
                    <a:pt x="2637" y="22662"/>
                    <a:pt x="1801" y="21537"/>
                  </a:cubicBezTo>
                  <a:cubicBezTo>
                    <a:pt x="965" y="20412"/>
                    <a:pt x="547" y="19255"/>
                    <a:pt x="547" y="18098"/>
                  </a:cubicBezTo>
                  <a:cubicBezTo>
                    <a:pt x="547" y="16941"/>
                    <a:pt x="965" y="15783"/>
                    <a:pt x="1801" y="14658"/>
                  </a:cubicBezTo>
                  <a:cubicBezTo>
                    <a:pt x="3248" y="12698"/>
                    <a:pt x="5948" y="10801"/>
                    <a:pt x="9644" y="9097"/>
                  </a:cubicBezTo>
                  <a:cubicBezTo>
                    <a:pt x="20830" y="3986"/>
                    <a:pt x="41114" y="547"/>
                    <a:pt x="64258" y="547"/>
                  </a:cubicBezTo>
                  <a:close/>
                  <a:moveTo>
                    <a:pt x="64258" y="1"/>
                  </a:moveTo>
                  <a:cubicBezTo>
                    <a:pt x="46578" y="1"/>
                    <a:pt x="30570" y="1993"/>
                    <a:pt x="18966" y="5240"/>
                  </a:cubicBezTo>
                  <a:cubicBezTo>
                    <a:pt x="13148" y="6847"/>
                    <a:pt x="8455" y="8776"/>
                    <a:pt x="5176" y="10930"/>
                  </a:cubicBezTo>
                  <a:cubicBezTo>
                    <a:pt x="3537" y="12023"/>
                    <a:pt x="2251" y="13148"/>
                    <a:pt x="1351" y="14337"/>
                  </a:cubicBezTo>
                  <a:cubicBezTo>
                    <a:pt x="483" y="15526"/>
                    <a:pt x="1" y="16812"/>
                    <a:pt x="1" y="18098"/>
                  </a:cubicBezTo>
                  <a:cubicBezTo>
                    <a:pt x="1" y="19384"/>
                    <a:pt x="483" y="20637"/>
                    <a:pt x="1351" y="21859"/>
                  </a:cubicBezTo>
                  <a:cubicBezTo>
                    <a:pt x="2894" y="23948"/>
                    <a:pt x="5658" y="25845"/>
                    <a:pt x="9419" y="27580"/>
                  </a:cubicBezTo>
                  <a:cubicBezTo>
                    <a:pt x="20734" y="32756"/>
                    <a:pt x="41049" y="36195"/>
                    <a:pt x="64258" y="36195"/>
                  </a:cubicBezTo>
                  <a:cubicBezTo>
                    <a:pt x="81969" y="36195"/>
                    <a:pt x="97977" y="34170"/>
                    <a:pt x="109581" y="30956"/>
                  </a:cubicBezTo>
                  <a:cubicBezTo>
                    <a:pt x="115399" y="29348"/>
                    <a:pt x="120092" y="27420"/>
                    <a:pt x="123371" y="25266"/>
                  </a:cubicBezTo>
                  <a:cubicBezTo>
                    <a:pt x="125010" y="24173"/>
                    <a:pt x="126296" y="23048"/>
                    <a:pt x="127164" y="21859"/>
                  </a:cubicBezTo>
                  <a:cubicBezTo>
                    <a:pt x="128064" y="20637"/>
                    <a:pt x="128546" y="19384"/>
                    <a:pt x="128546" y="18098"/>
                  </a:cubicBezTo>
                  <a:cubicBezTo>
                    <a:pt x="128546" y="16812"/>
                    <a:pt x="128064" y="15526"/>
                    <a:pt x="127164" y="14337"/>
                  </a:cubicBezTo>
                  <a:cubicBezTo>
                    <a:pt x="125653" y="12248"/>
                    <a:pt x="122889" y="10351"/>
                    <a:pt x="119096" y="8615"/>
                  </a:cubicBezTo>
                  <a:cubicBezTo>
                    <a:pt x="107813" y="3440"/>
                    <a:pt x="87498" y="1"/>
                    <a:pt x="6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66;p64">
              <a:extLst>
                <a:ext uri="{FF2B5EF4-FFF2-40B4-BE49-F238E27FC236}">
                  <a16:creationId xmlns:a16="http://schemas.microsoft.com/office/drawing/2014/main" id="{1CE1A157-6D01-476A-9549-B0D8624F1C2F}"/>
                </a:ext>
              </a:extLst>
            </p:cNvPr>
            <p:cNvSpPr/>
            <p:nvPr/>
          </p:nvSpPr>
          <p:spPr>
            <a:xfrm>
              <a:off x="2410075" y="3918650"/>
              <a:ext cx="3157425" cy="745775"/>
            </a:xfrm>
            <a:custGeom>
              <a:avLst/>
              <a:gdLst/>
              <a:ahLst/>
              <a:cxnLst/>
              <a:rect l="l" t="t" r="r" b="b"/>
              <a:pathLst>
                <a:path w="126297" h="29831" extrusionOk="0">
                  <a:moveTo>
                    <a:pt x="63133" y="1"/>
                  </a:moveTo>
                  <a:cubicBezTo>
                    <a:pt x="31342" y="1"/>
                    <a:pt x="4983" y="6462"/>
                    <a:pt x="1" y="14916"/>
                  </a:cubicBezTo>
                  <a:cubicBezTo>
                    <a:pt x="4983" y="23370"/>
                    <a:pt x="31342" y="29831"/>
                    <a:pt x="63133" y="29831"/>
                  </a:cubicBezTo>
                  <a:cubicBezTo>
                    <a:pt x="94955" y="29831"/>
                    <a:pt x="121314" y="23370"/>
                    <a:pt x="126296" y="14916"/>
                  </a:cubicBezTo>
                  <a:cubicBezTo>
                    <a:pt x="121314" y="6462"/>
                    <a:pt x="94955" y="1"/>
                    <a:pt x="63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67;p64">
              <a:extLst>
                <a:ext uri="{FF2B5EF4-FFF2-40B4-BE49-F238E27FC236}">
                  <a16:creationId xmlns:a16="http://schemas.microsoft.com/office/drawing/2014/main" id="{3DFD5C7B-E56C-49CC-8B16-186BE69F4918}"/>
                </a:ext>
              </a:extLst>
            </p:cNvPr>
            <p:cNvSpPr/>
            <p:nvPr/>
          </p:nvSpPr>
          <p:spPr>
            <a:xfrm>
              <a:off x="2402050" y="3911425"/>
              <a:ext cx="3173475" cy="760250"/>
            </a:xfrm>
            <a:custGeom>
              <a:avLst/>
              <a:gdLst/>
              <a:ahLst/>
              <a:cxnLst/>
              <a:rect l="l" t="t" r="r" b="b"/>
              <a:pathLst>
                <a:path w="126939" h="30410" extrusionOk="0">
                  <a:moveTo>
                    <a:pt x="63454" y="547"/>
                  </a:moveTo>
                  <a:cubicBezTo>
                    <a:pt x="79365" y="547"/>
                    <a:pt x="93862" y="2154"/>
                    <a:pt x="105048" y="4822"/>
                  </a:cubicBezTo>
                  <a:cubicBezTo>
                    <a:pt x="110609" y="6172"/>
                    <a:pt x="115367" y="7747"/>
                    <a:pt x="118999" y="9547"/>
                  </a:cubicBezTo>
                  <a:cubicBezTo>
                    <a:pt x="122586" y="11278"/>
                    <a:pt x="125095" y="13224"/>
                    <a:pt x="126315" y="15205"/>
                  </a:cubicBezTo>
                  <a:lnTo>
                    <a:pt x="126315" y="15205"/>
                  </a:lnTo>
                  <a:cubicBezTo>
                    <a:pt x="125095" y="17186"/>
                    <a:pt x="122586" y="19132"/>
                    <a:pt x="118999" y="20862"/>
                  </a:cubicBezTo>
                  <a:cubicBezTo>
                    <a:pt x="108070" y="26230"/>
                    <a:pt x="87273" y="29863"/>
                    <a:pt x="63454" y="29863"/>
                  </a:cubicBezTo>
                  <a:cubicBezTo>
                    <a:pt x="47574" y="29863"/>
                    <a:pt x="33045" y="28256"/>
                    <a:pt x="21891" y="25588"/>
                  </a:cubicBezTo>
                  <a:cubicBezTo>
                    <a:pt x="16330" y="24237"/>
                    <a:pt x="11573" y="22662"/>
                    <a:pt x="7940" y="20862"/>
                  </a:cubicBezTo>
                  <a:cubicBezTo>
                    <a:pt x="4353" y="19132"/>
                    <a:pt x="1844" y="17186"/>
                    <a:pt x="624" y="15205"/>
                  </a:cubicBezTo>
                  <a:lnTo>
                    <a:pt x="624" y="15205"/>
                  </a:lnTo>
                  <a:cubicBezTo>
                    <a:pt x="1844" y="13224"/>
                    <a:pt x="4353" y="11278"/>
                    <a:pt x="7940" y="9547"/>
                  </a:cubicBezTo>
                  <a:cubicBezTo>
                    <a:pt x="18869" y="4179"/>
                    <a:pt x="39635" y="547"/>
                    <a:pt x="63454" y="547"/>
                  </a:cubicBezTo>
                  <a:close/>
                  <a:moveTo>
                    <a:pt x="63454" y="1"/>
                  </a:moveTo>
                  <a:cubicBezTo>
                    <a:pt x="47542" y="1"/>
                    <a:pt x="32981" y="1640"/>
                    <a:pt x="21762" y="4308"/>
                  </a:cubicBezTo>
                  <a:cubicBezTo>
                    <a:pt x="16169" y="5658"/>
                    <a:pt x="11380" y="7265"/>
                    <a:pt x="7683" y="9065"/>
                  </a:cubicBezTo>
                  <a:cubicBezTo>
                    <a:pt x="4019" y="10865"/>
                    <a:pt x="1383" y="12890"/>
                    <a:pt x="97" y="15076"/>
                  </a:cubicBezTo>
                  <a:lnTo>
                    <a:pt x="1" y="15205"/>
                  </a:lnTo>
                  <a:lnTo>
                    <a:pt x="97" y="15333"/>
                  </a:lnTo>
                  <a:cubicBezTo>
                    <a:pt x="1383" y="17519"/>
                    <a:pt x="4019" y="19544"/>
                    <a:pt x="7683" y="21344"/>
                  </a:cubicBezTo>
                  <a:cubicBezTo>
                    <a:pt x="18773" y="26777"/>
                    <a:pt x="39602" y="30409"/>
                    <a:pt x="63454" y="30409"/>
                  </a:cubicBezTo>
                  <a:cubicBezTo>
                    <a:pt x="79397" y="30409"/>
                    <a:pt x="93959" y="28770"/>
                    <a:pt x="105177" y="26102"/>
                  </a:cubicBezTo>
                  <a:cubicBezTo>
                    <a:pt x="110770" y="24752"/>
                    <a:pt x="115560" y="23145"/>
                    <a:pt x="119256" y="21344"/>
                  </a:cubicBezTo>
                  <a:cubicBezTo>
                    <a:pt x="122921" y="19544"/>
                    <a:pt x="125557" y="17519"/>
                    <a:pt x="126842" y="15333"/>
                  </a:cubicBezTo>
                  <a:lnTo>
                    <a:pt x="126939" y="15205"/>
                  </a:lnTo>
                  <a:lnTo>
                    <a:pt x="126842" y="15076"/>
                  </a:lnTo>
                  <a:cubicBezTo>
                    <a:pt x="125557" y="12890"/>
                    <a:pt x="122921" y="10865"/>
                    <a:pt x="119256" y="9065"/>
                  </a:cubicBezTo>
                  <a:cubicBezTo>
                    <a:pt x="108166" y="3633"/>
                    <a:pt x="87337" y="33"/>
                    <a:pt x="6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68;p64">
              <a:extLst>
                <a:ext uri="{FF2B5EF4-FFF2-40B4-BE49-F238E27FC236}">
                  <a16:creationId xmlns:a16="http://schemas.microsoft.com/office/drawing/2014/main" id="{C88C7ED5-F36B-46C9-87CD-257D660DC0AB}"/>
                </a:ext>
              </a:extLst>
            </p:cNvPr>
            <p:cNvSpPr/>
            <p:nvPr/>
          </p:nvSpPr>
          <p:spPr>
            <a:xfrm>
              <a:off x="2373925" y="4551900"/>
              <a:ext cx="108500" cy="94850"/>
            </a:xfrm>
            <a:custGeom>
              <a:avLst/>
              <a:gdLst/>
              <a:ahLst/>
              <a:cxnLst/>
              <a:rect l="l" t="t" r="r" b="b"/>
              <a:pathLst>
                <a:path w="4340" h="3794" extrusionOk="0">
                  <a:moveTo>
                    <a:pt x="2186" y="1"/>
                  </a:moveTo>
                  <a:cubicBezTo>
                    <a:pt x="997" y="1"/>
                    <a:pt x="0" y="869"/>
                    <a:pt x="0" y="1897"/>
                  </a:cubicBezTo>
                  <a:cubicBezTo>
                    <a:pt x="0" y="2958"/>
                    <a:pt x="997" y="3794"/>
                    <a:pt x="2186" y="3794"/>
                  </a:cubicBezTo>
                  <a:cubicBezTo>
                    <a:pt x="3376" y="3794"/>
                    <a:pt x="4340" y="2958"/>
                    <a:pt x="4340" y="1897"/>
                  </a:cubicBezTo>
                  <a:cubicBezTo>
                    <a:pt x="4340" y="869"/>
                    <a:pt x="3376" y="1"/>
                    <a:pt x="2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69;p64">
              <a:extLst>
                <a:ext uri="{FF2B5EF4-FFF2-40B4-BE49-F238E27FC236}">
                  <a16:creationId xmlns:a16="http://schemas.microsoft.com/office/drawing/2014/main" id="{EFC8E878-E16E-42FF-9D61-071550788DAC}"/>
                </a:ext>
              </a:extLst>
            </p:cNvPr>
            <p:cNvSpPr/>
            <p:nvPr/>
          </p:nvSpPr>
          <p:spPr>
            <a:xfrm>
              <a:off x="2367500" y="4545475"/>
              <a:ext cx="121375" cy="108525"/>
            </a:xfrm>
            <a:custGeom>
              <a:avLst/>
              <a:gdLst/>
              <a:ahLst/>
              <a:cxnLst/>
              <a:rect l="l" t="t" r="r" b="b"/>
              <a:pathLst>
                <a:path w="4855" h="4341" extrusionOk="0">
                  <a:moveTo>
                    <a:pt x="2443" y="547"/>
                  </a:moveTo>
                  <a:cubicBezTo>
                    <a:pt x="2958" y="547"/>
                    <a:pt x="3440" y="740"/>
                    <a:pt x="3793" y="1029"/>
                  </a:cubicBezTo>
                  <a:cubicBezTo>
                    <a:pt x="4147" y="1318"/>
                    <a:pt x="4340" y="1736"/>
                    <a:pt x="4340" y="2154"/>
                  </a:cubicBezTo>
                  <a:cubicBezTo>
                    <a:pt x="4340" y="2604"/>
                    <a:pt x="4147" y="2990"/>
                    <a:pt x="3793" y="3311"/>
                  </a:cubicBezTo>
                  <a:cubicBezTo>
                    <a:pt x="3440" y="3601"/>
                    <a:pt x="2958" y="3794"/>
                    <a:pt x="2443" y="3794"/>
                  </a:cubicBezTo>
                  <a:cubicBezTo>
                    <a:pt x="1897" y="3794"/>
                    <a:pt x="1415" y="3601"/>
                    <a:pt x="1093" y="3311"/>
                  </a:cubicBezTo>
                  <a:cubicBezTo>
                    <a:pt x="740" y="2990"/>
                    <a:pt x="547" y="2604"/>
                    <a:pt x="547" y="2154"/>
                  </a:cubicBezTo>
                  <a:cubicBezTo>
                    <a:pt x="547" y="1736"/>
                    <a:pt x="740" y="1318"/>
                    <a:pt x="1093" y="1029"/>
                  </a:cubicBezTo>
                  <a:cubicBezTo>
                    <a:pt x="1415" y="740"/>
                    <a:pt x="1897" y="547"/>
                    <a:pt x="2443" y="547"/>
                  </a:cubicBezTo>
                  <a:close/>
                  <a:moveTo>
                    <a:pt x="2443" y="1"/>
                  </a:moveTo>
                  <a:cubicBezTo>
                    <a:pt x="1768" y="1"/>
                    <a:pt x="1158" y="226"/>
                    <a:pt x="740" y="611"/>
                  </a:cubicBezTo>
                  <a:cubicBezTo>
                    <a:pt x="290" y="997"/>
                    <a:pt x="0" y="1543"/>
                    <a:pt x="0" y="2154"/>
                  </a:cubicBezTo>
                  <a:cubicBezTo>
                    <a:pt x="0" y="2765"/>
                    <a:pt x="290" y="3311"/>
                    <a:pt x="740" y="3697"/>
                  </a:cubicBezTo>
                  <a:cubicBezTo>
                    <a:pt x="1158" y="4083"/>
                    <a:pt x="1768" y="4340"/>
                    <a:pt x="2443" y="4340"/>
                  </a:cubicBezTo>
                  <a:cubicBezTo>
                    <a:pt x="3086" y="4340"/>
                    <a:pt x="3697" y="4083"/>
                    <a:pt x="4147" y="3697"/>
                  </a:cubicBezTo>
                  <a:cubicBezTo>
                    <a:pt x="4597" y="3311"/>
                    <a:pt x="4854" y="2765"/>
                    <a:pt x="4854" y="2154"/>
                  </a:cubicBezTo>
                  <a:cubicBezTo>
                    <a:pt x="4854" y="1543"/>
                    <a:pt x="4597" y="997"/>
                    <a:pt x="4147" y="611"/>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70;p64">
              <a:extLst>
                <a:ext uri="{FF2B5EF4-FFF2-40B4-BE49-F238E27FC236}">
                  <a16:creationId xmlns:a16="http://schemas.microsoft.com/office/drawing/2014/main" id="{580BD70B-887C-4281-B287-040493A9ECE9}"/>
                </a:ext>
              </a:extLst>
            </p:cNvPr>
            <p:cNvSpPr/>
            <p:nvPr/>
          </p:nvSpPr>
          <p:spPr>
            <a:xfrm>
              <a:off x="3153425" y="4759225"/>
              <a:ext cx="108525" cy="94875"/>
            </a:xfrm>
            <a:custGeom>
              <a:avLst/>
              <a:gdLst/>
              <a:ahLst/>
              <a:cxnLst/>
              <a:rect l="l" t="t" r="r" b="b"/>
              <a:pathLst>
                <a:path w="4341" h="3795" extrusionOk="0">
                  <a:moveTo>
                    <a:pt x="2186" y="1"/>
                  </a:moveTo>
                  <a:cubicBezTo>
                    <a:pt x="965" y="1"/>
                    <a:pt x="1" y="837"/>
                    <a:pt x="1" y="1897"/>
                  </a:cubicBezTo>
                  <a:cubicBezTo>
                    <a:pt x="1" y="2926"/>
                    <a:pt x="965" y="3794"/>
                    <a:pt x="2186" y="3794"/>
                  </a:cubicBezTo>
                  <a:cubicBezTo>
                    <a:pt x="3376" y="3794"/>
                    <a:pt x="4340" y="2926"/>
                    <a:pt x="4340" y="1897"/>
                  </a:cubicBezTo>
                  <a:cubicBezTo>
                    <a:pt x="4340" y="837"/>
                    <a:pt x="3376" y="1"/>
                    <a:pt x="2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71;p64">
              <a:extLst>
                <a:ext uri="{FF2B5EF4-FFF2-40B4-BE49-F238E27FC236}">
                  <a16:creationId xmlns:a16="http://schemas.microsoft.com/office/drawing/2014/main" id="{CBAD28B4-F256-401D-BEF2-A93EA827F81C}"/>
                </a:ext>
              </a:extLst>
            </p:cNvPr>
            <p:cNvSpPr/>
            <p:nvPr/>
          </p:nvSpPr>
          <p:spPr>
            <a:xfrm>
              <a:off x="3147000" y="4752000"/>
              <a:ext cx="121375" cy="108525"/>
            </a:xfrm>
            <a:custGeom>
              <a:avLst/>
              <a:gdLst/>
              <a:ahLst/>
              <a:cxnLst/>
              <a:rect l="l" t="t" r="r" b="b"/>
              <a:pathLst>
                <a:path w="4855" h="4341" extrusionOk="0">
                  <a:moveTo>
                    <a:pt x="2443" y="547"/>
                  </a:moveTo>
                  <a:cubicBezTo>
                    <a:pt x="2958" y="547"/>
                    <a:pt x="3440" y="740"/>
                    <a:pt x="3793" y="1029"/>
                  </a:cubicBezTo>
                  <a:cubicBezTo>
                    <a:pt x="4115" y="1351"/>
                    <a:pt x="4340" y="1736"/>
                    <a:pt x="4340" y="2186"/>
                  </a:cubicBezTo>
                  <a:cubicBezTo>
                    <a:pt x="4340" y="2604"/>
                    <a:pt x="4115" y="3022"/>
                    <a:pt x="3793" y="3312"/>
                  </a:cubicBezTo>
                  <a:cubicBezTo>
                    <a:pt x="3440" y="3601"/>
                    <a:pt x="2958" y="3794"/>
                    <a:pt x="2443" y="3794"/>
                  </a:cubicBezTo>
                  <a:cubicBezTo>
                    <a:pt x="1897" y="3794"/>
                    <a:pt x="1415" y="3601"/>
                    <a:pt x="1061" y="3312"/>
                  </a:cubicBezTo>
                  <a:cubicBezTo>
                    <a:pt x="740" y="3022"/>
                    <a:pt x="547" y="2604"/>
                    <a:pt x="547" y="2186"/>
                  </a:cubicBezTo>
                  <a:cubicBezTo>
                    <a:pt x="547" y="1736"/>
                    <a:pt x="740" y="1351"/>
                    <a:pt x="1061" y="1029"/>
                  </a:cubicBezTo>
                  <a:cubicBezTo>
                    <a:pt x="1415" y="740"/>
                    <a:pt x="1897" y="547"/>
                    <a:pt x="2443" y="547"/>
                  </a:cubicBezTo>
                  <a:close/>
                  <a:moveTo>
                    <a:pt x="2443" y="1"/>
                  </a:moveTo>
                  <a:cubicBezTo>
                    <a:pt x="1768" y="1"/>
                    <a:pt x="1158" y="258"/>
                    <a:pt x="708" y="644"/>
                  </a:cubicBezTo>
                  <a:cubicBezTo>
                    <a:pt x="290" y="1029"/>
                    <a:pt x="0" y="1576"/>
                    <a:pt x="0" y="2186"/>
                  </a:cubicBezTo>
                  <a:cubicBezTo>
                    <a:pt x="0" y="2797"/>
                    <a:pt x="290" y="3344"/>
                    <a:pt x="708" y="3729"/>
                  </a:cubicBezTo>
                  <a:cubicBezTo>
                    <a:pt x="1158" y="4115"/>
                    <a:pt x="1768" y="4340"/>
                    <a:pt x="2443" y="4340"/>
                  </a:cubicBezTo>
                  <a:cubicBezTo>
                    <a:pt x="3086" y="4340"/>
                    <a:pt x="3697" y="4115"/>
                    <a:pt x="4147" y="3729"/>
                  </a:cubicBezTo>
                  <a:cubicBezTo>
                    <a:pt x="4565" y="3344"/>
                    <a:pt x="4854" y="2797"/>
                    <a:pt x="4854" y="2186"/>
                  </a:cubicBezTo>
                  <a:cubicBezTo>
                    <a:pt x="4854" y="1576"/>
                    <a:pt x="4565" y="1029"/>
                    <a:pt x="4147" y="644"/>
                  </a:cubicBezTo>
                  <a:cubicBezTo>
                    <a:pt x="3697" y="258"/>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72;p64">
              <a:extLst>
                <a:ext uri="{FF2B5EF4-FFF2-40B4-BE49-F238E27FC236}">
                  <a16:creationId xmlns:a16="http://schemas.microsoft.com/office/drawing/2014/main" id="{069EC3A9-4422-434A-ADB4-20F62DCA7B7D}"/>
                </a:ext>
              </a:extLst>
            </p:cNvPr>
            <p:cNvSpPr/>
            <p:nvPr/>
          </p:nvSpPr>
          <p:spPr>
            <a:xfrm>
              <a:off x="4080800" y="4793000"/>
              <a:ext cx="108500" cy="94850"/>
            </a:xfrm>
            <a:custGeom>
              <a:avLst/>
              <a:gdLst/>
              <a:ahLst/>
              <a:cxnLst/>
              <a:rect l="l" t="t" r="r" b="b"/>
              <a:pathLst>
                <a:path w="4340" h="3794" extrusionOk="0">
                  <a:moveTo>
                    <a:pt x="2186" y="0"/>
                  </a:moveTo>
                  <a:cubicBezTo>
                    <a:pt x="964" y="0"/>
                    <a:pt x="0" y="836"/>
                    <a:pt x="0" y="1897"/>
                  </a:cubicBezTo>
                  <a:cubicBezTo>
                    <a:pt x="0" y="2925"/>
                    <a:pt x="964" y="3793"/>
                    <a:pt x="2186" y="3793"/>
                  </a:cubicBezTo>
                  <a:cubicBezTo>
                    <a:pt x="3375" y="3793"/>
                    <a:pt x="4340" y="2925"/>
                    <a:pt x="4340" y="1897"/>
                  </a:cubicBezTo>
                  <a:cubicBezTo>
                    <a:pt x="4340" y="836"/>
                    <a:pt x="3375" y="0"/>
                    <a:pt x="2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73;p64">
              <a:extLst>
                <a:ext uri="{FF2B5EF4-FFF2-40B4-BE49-F238E27FC236}">
                  <a16:creationId xmlns:a16="http://schemas.microsoft.com/office/drawing/2014/main" id="{6B2EAD8E-A1D8-4B56-BC32-DCFD4BBC4C12}"/>
                </a:ext>
              </a:extLst>
            </p:cNvPr>
            <p:cNvSpPr/>
            <p:nvPr/>
          </p:nvSpPr>
          <p:spPr>
            <a:xfrm>
              <a:off x="4074375" y="4786550"/>
              <a:ext cx="121350" cy="107725"/>
            </a:xfrm>
            <a:custGeom>
              <a:avLst/>
              <a:gdLst/>
              <a:ahLst/>
              <a:cxnLst/>
              <a:rect l="l" t="t" r="r" b="b"/>
              <a:pathLst>
                <a:path w="4854" h="4309" extrusionOk="0">
                  <a:moveTo>
                    <a:pt x="2443" y="515"/>
                  </a:moveTo>
                  <a:cubicBezTo>
                    <a:pt x="2957" y="515"/>
                    <a:pt x="3439" y="708"/>
                    <a:pt x="3793" y="997"/>
                  </a:cubicBezTo>
                  <a:cubicBezTo>
                    <a:pt x="4114" y="1319"/>
                    <a:pt x="4339" y="1705"/>
                    <a:pt x="4339" y="2155"/>
                  </a:cubicBezTo>
                  <a:cubicBezTo>
                    <a:pt x="4339" y="2605"/>
                    <a:pt x="4114" y="2990"/>
                    <a:pt x="3793" y="3280"/>
                  </a:cubicBezTo>
                  <a:cubicBezTo>
                    <a:pt x="3439" y="3601"/>
                    <a:pt x="2957" y="3794"/>
                    <a:pt x="2443" y="3794"/>
                  </a:cubicBezTo>
                  <a:cubicBezTo>
                    <a:pt x="1897" y="3794"/>
                    <a:pt x="1414" y="3601"/>
                    <a:pt x="1061" y="3280"/>
                  </a:cubicBezTo>
                  <a:cubicBezTo>
                    <a:pt x="739" y="2990"/>
                    <a:pt x="514" y="2605"/>
                    <a:pt x="514" y="2155"/>
                  </a:cubicBezTo>
                  <a:cubicBezTo>
                    <a:pt x="514" y="1705"/>
                    <a:pt x="739" y="1319"/>
                    <a:pt x="1061" y="997"/>
                  </a:cubicBezTo>
                  <a:cubicBezTo>
                    <a:pt x="1414" y="708"/>
                    <a:pt x="1897" y="515"/>
                    <a:pt x="2443" y="515"/>
                  </a:cubicBezTo>
                  <a:close/>
                  <a:moveTo>
                    <a:pt x="2443" y="1"/>
                  </a:moveTo>
                  <a:cubicBezTo>
                    <a:pt x="1768" y="1"/>
                    <a:pt x="1157" y="226"/>
                    <a:pt x="707" y="612"/>
                  </a:cubicBezTo>
                  <a:cubicBezTo>
                    <a:pt x="289" y="997"/>
                    <a:pt x="0" y="1544"/>
                    <a:pt x="0" y="2155"/>
                  </a:cubicBezTo>
                  <a:cubicBezTo>
                    <a:pt x="0" y="2765"/>
                    <a:pt x="289" y="3312"/>
                    <a:pt x="707" y="3697"/>
                  </a:cubicBezTo>
                  <a:cubicBezTo>
                    <a:pt x="1157" y="4083"/>
                    <a:pt x="1768" y="4308"/>
                    <a:pt x="2443" y="4308"/>
                  </a:cubicBezTo>
                  <a:cubicBezTo>
                    <a:pt x="3086" y="4308"/>
                    <a:pt x="3697" y="4083"/>
                    <a:pt x="4147" y="3697"/>
                  </a:cubicBezTo>
                  <a:cubicBezTo>
                    <a:pt x="4565" y="3312"/>
                    <a:pt x="4854" y="2765"/>
                    <a:pt x="4854" y="2155"/>
                  </a:cubicBezTo>
                  <a:cubicBezTo>
                    <a:pt x="4854" y="1544"/>
                    <a:pt x="4565" y="997"/>
                    <a:pt x="4147" y="612"/>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74;p64">
              <a:extLst>
                <a:ext uri="{FF2B5EF4-FFF2-40B4-BE49-F238E27FC236}">
                  <a16:creationId xmlns:a16="http://schemas.microsoft.com/office/drawing/2014/main" id="{DDE62711-596A-4A1B-92B4-2E553C5BF04D}"/>
                </a:ext>
              </a:extLst>
            </p:cNvPr>
            <p:cNvSpPr/>
            <p:nvPr/>
          </p:nvSpPr>
          <p:spPr>
            <a:xfrm>
              <a:off x="5001725" y="4711825"/>
              <a:ext cx="107700" cy="94850"/>
            </a:xfrm>
            <a:custGeom>
              <a:avLst/>
              <a:gdLst/>
              <a:ahLst/>
              <a:cxnLst/>
              <a:rect l="l" t="t" r="r" b="b"/>
              <a:pathLst>
                <a:path w="4308" h="3794" extrusionOk="0">
                  <a:moveTo>
                    <a:pt x="2154" y="0"/>
                  </a:moveTo>
                  <a:cubicBezTo>
                    <a:pt x="965" y="0"/>
                    <a:pt x="1" y="836"/>
                    <a:pt x="1" y="1897"/>
                  </a:cubicBezTo>
                  <a:cubicBezTo>
                    <a:pt x="1" y="2926"/>
                    <a:pt x="965" y="3793"/>
                    <a:pt x="2154" y="3793"/>
                  </a:cubicBezTo>
                  <a:cubicBezTo>
                    <a:pt x="3344" y="3793"/>
                    <a:pt x="4308" y="2926"/>
                    <a:pt x="4308" y="1897"/>
                  </a:cubicBezTo>
                  <a:cubicBezTo>
                    <a:pt x="4308" y="836"/>
                    <a:pt x="3344" y="0"/>
                    <a:pt x="2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75;p64">
              <a:extLst>
                <a:ext uri="{FF2B5EF4-FFF2-40B4-BE49-F238E27FC236}">
                  <a16:creationId xmlns:a16="http://schemas.microsoft.com/office/drawing/2014/main" id="{CA4B211F-5673-4719-A72B-67BE4413FAB3}"/>
                </a:ext>
              </a:extLst>
            </p:cNvPr>
            <p:cNvSpPr/>
            <p:nvPr/>
          </p:nvSpPr>
          <p:spPr>
            <a:xfrm>
              <a:off x="4994500" y="4705400"/>
              <a:ext cx="122175" cy="107700"/>
            </a:xfrm>
            <a:custGeom>
              <a:avLst/>
              <a:gdLst/>
              <a:ahLst/>
              <a:cxnLst/>
              <a:rect l="l" t="t" r="r" b="b"/>
              <a:pathLst>
                <a:path w="4887" h="4308" extrusionOk="0">
                  <a:moveTo>
                    <a:pt x="2443" y="515"/>
                  </a:moveTo>
                  <a:cubicBezTo>
                    <a:pt x="2990" y="515"/>
                    <a:pt x="3472" y="707"/>
                    <a:pt x="3793" y="997"/>
                  </a:cubicBezTo>
                  <a:cubicBezTo>
                    <a:pt x="4147" y="1318"/>
                    <a:pt x="4340" y="1704"/>
                    <a:pt x="4340" y="2154"/>
                  </a:cubicBezTo>
                  <a:cubicBezTo>
                    <a:pt x="4340" y="2572"/>
                    <a:pt x="4147" y="2990"/>
                    <a:pt x="3793" y="3279"/>
                  </a:cubicBezTo>
                  <a:cubicBezTo>
                    <a:pt x="3472" y="3600"/>
                    <a:pt x="2990" y="3761"/>
                    <a:pt x="2443" y="3761"/>
                  </a:cubicBezTo>
                  <a:cubicBezTo>
                    <a:pt x="1897" y="3761"/>
                    <a:pt x="1415" y="3600"/>
                    <a:pt x="1093" y="3279"/>
                  </a:cubicBezTo>
                  <a:cubicBezTo>
                    <a:pt x="740" y="2990"/>
                    <a:pt x="547" y="2572"/>
                    <a:pt x="547" y="2154"/>
                  </a:cubicBezTo>
                  <a:cubicBezTo>
                    <a:pt x="547" y="1704"/>
                    <a:pt x="740" y="1318"/>
                    <a:pt x="1093" y="997"/>
                  </a:cubicBezTo>
                  <a:cubicBezTo>
                    <a:pt x="1415" y="707"/>
                    <a:pt x="1897" y="515"/>
                    <a:pt x="2443" y="515"/>
                  </a:cubicBezTo>
                  <a:close/>
                  <a:moveTo>
                    <a:pt x="2443" y="0"/>
                  </a:moveTo>
                  <a:cubicBezTo>
                    <a:pt x="1768" y="0"/>
                    <a:pt x="1190" y="225"/>
                    <a:pt x="740" y="611"/>
                  </a:cubicBezTo>
                  <a:cubicBezTo>
                    <a:pt x="290" y="997"/>
                    <a:pt x="0" y="1543"/>
                    <a:pt x="0" y="2154"/>
                  </a:cubicBezTo>
                  <a:cubicBezTo>
                    <a:pt x="0" y="2765"/>
                    <a:pt x="290" y="3311"/>
                    <a:pt x="740" y="3697"/>
                  </a:cubicBezTo>
                  <a:cubicBezTo>
                    <a:pt x="1190" y="4083"/>
                    <a:pt x="1768" y="4308"/>
                    <a:pt x="2443" y="4308"/>
                  </a:cubicBezTo>
                  <a:cubicBezTo>
                    <a:pt x="3118" y="4308"/>
                    <a:pt x="3697" y="4083"/>
                    <a:pt x="4147" y="3697"/>
                  </a:cubicBezTo>
                  <a:cubicBezTo>
                    <a:pt x="4597" y="3311"/>
                    <a:pt x="4886" y="2765"/>
                    <a:pt x="4886" y="2154"/>
                  </a:cubicBezTo>
                  <a:cubicBezTo>
                    <a:pt x="4886" y="1543"/>
                    <a:pt x="4597" y="997"/>
                    <a:pt x="4147" y="611"/>
                  </a:cubicBezTo>
                  <a:cubicBezTo>
                    <a:pt x="3697"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76;p64">
              <a:extLst>
                <a:ext uri="{FF2B5EF4-FFF2-40B4-BE49-F238E27FC236}">
                  <a16:creationId xmlns:a16="http://schemas.microsoft.com/office/drawing/2014/main" id="{79EAADA3-2770-4915-995D-EC8766B5B1F1}"/>
                </a:ext>
              </a:extLst>
            </p:cNvPr>
            <p:cNvSpPr/>
            <p:nvPr/>
          </p:nvSpPr>
          <p:spPr>
            <a:xfrm>
              <a:off x="5597200" y="4494850"/>
              <a:ext cx="108525" cy="94850"/>
            </a:xfrm>
            <a:custGeom>
              <a:avLst/>
              <a:gdLst/>
              <a:ahLst/>
              <a:cxnLst/>
              <a:rect l="l" t="t" r="r" b="b"/>
              <a:pathLst>
                <a:path w="4341" h="3794" extrusionOk="0">
                  <a:moveTo>
                    <a:pt x="2154" y="0"/>
                  </a:moveTo>
                  <a:cubicBezTo>
                    <a:pt x="965" y="0"/>
                    <a:pt x="1" y="868"/>
                    <a:pt x="1" y="1897"/>
                  </a:cubicBezTo>
                  <a:cubicBezTo>
                    <a:pt x="1" y="2958"/>
                    <a:pt x="965" y="3793"/>
                    <a:pt x="2154" y="3793"/>
                  </a:cubicBezTo>
                  <a:cubicBezTo>
                    <a:pt x="3344" y="3793"/>
                    <a:pt x="4340" y="2958"/>
                    <a:pt x="4340" y="1897"/>
                  </a:cubicBezTo>
                  <a:cubicBezTo>
                    <a:pt x="4340" y="868"/>
                    <a:pt x="3344" y="0"/>
                    <a:pt x="2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77;p64">
              <a:extLst>
                <a:ext uri="{FF2B5EF4-FFF2-40B4-BE49-F238E27FC236}">
                  <a16:creationId xmlns:a16="http://schemas.microsoft.com/office/drawing/2014/main" id="{59727763-C85B-4D75-B9B2-7C1D501C98FF}"/>
                </a:ext>
              </a:extLst>
            </p:cNvPr>
            <p:cNvSpPr/>
            <p:nvPr/>
          </p:nvSpPr>
          <p:spPr>
            <a:xfrm>
              <a:off x="5589975" y="4488425"/>
              <a:ext cx="122175" cy="108500"/>
            </a:xfrm>
            <a:custGeom>
              <a:avLst/>
              <a:gdLst/>
              <a:ahLst/>
              <a:cxnLst/>
              <a:rect l="l" t="t" r="r" b="b"/>
              <a:pathLst>
                <a:path w="4887" h="4340" extrusionOk="0">
                  <a:moveTo>
                    <a:pt x="2443" y="547"/>
                  </a:moveTo>
                  <a:cubicBezTo>
                    <a:pt x="2990" y="547"/>
                    <a:pt x="3472" y="740"/>
                    <a:pt x="3793" y="1029"/>
                  </a:cubicBezTo>
                  <a:cubicBezTo>
                    <a:pt x="4147" y="1318"/>
                    <a:pt x="4340" y="1736"/>
                    <a:pt x="4340" y="2154"/>
                  </a:cubicBezTo>
                  <a:cubicBezTo>
                    <a:pt x="4340" y="2604"/>
                    <a:pt x="4147" y="2990"/>
                    <a:pt x="3793" y="3311"/>
                  </a:cubicBezTo>
                  <a:cubicBezTo>
                    <a:pt x="3472" y="3600"/>
                    <a:pt x="2990" y="3793"/>
                    <a:pt x="2443" y="3793"/>
                  </a:cubicBezTo>
                  <a:cubicBezTo>
                    <a:pt x="1929" y="3793"/>
                    <a:pt x="1447" y="3600"/>
                    <a:pt x="1093" y="3311"/>
                  </a:cubicBezTo>
                  <a:cubicBezTo>
                    <a:pt x="740" y="2990"/>
                    <a:pt x="547" y="2604"/>
                    <a:pt x="547" y="2154"/>
                  </a:cubicBezTo>
                  <a:cubicBezTo>
                    <a:pt x="547" y="1736"/>
                    <a:pt x="740" y="1318"/>
                    <a:pt x="1093" y="1029"/>
                  </a:cubicBezTo>
                  <a:cubicBezTo>
                    <a:pt x="1447" y="740"/>
                    <a:pt x="1929" y="547"/>
                    <a:pt x="2443" y="547"/>
                  </a:cubicBezTo>
                  <a:close/>
                  <a:moveTo>
                    <a:pt x="2443" y="0"/>
                  </a:moveTo>
                  <a:cubicBezTo>
                    <a:pt x="1800" y="0"/>
                    <a:pt x="1190" y="225"/>
                    <a:pt x="740" y="611"/>
                  </a:cubicBezTo>
                  <a:cubicBezTo>
                    <a:pt x="290" y="997"/>
                    <a:pt x="0" y="1543"/>
                    <a:pt x="0" y="2154"/>
                  </a:cubicBezTo>
                  <a:cubicBezTo>
                    <a:pt x="0" y="2765"/>
                    <a:pt x="290" y="3311"/>
                    <a:pt x="740" y="3697"/>
                  </a:cubicBezTo>
                  <a:cubicBezTo>
                    <a:pt x="1190" y="4083"/>
                    <a:pt x="1800" y="4340"/>
                    <a:pt x="2443" y="4340"/>
                  </a:cubicBezTo>
                  <a:cubicBezTo>
                    <a:pt x="3118" y="4340"/>
                    <a:pt x="3729" y="4083"/>
                    <a:pt x="4147" y="3697"/>
                  </a:cubicBezTo>
                  <a:cubicBezTo>
                    <a:pt x="4597" y="3311"/>
                    <a:pt x="4886" y="2765"/>
                    <a:pt x="4886" y="2154"/>
                  </a:cubicBezTo>
                  <a:cubicBezTo>
                    <a:pt x="4886" y="1543"/>
                    <a:pt x="4597" y="997"/>
                    <a:pt x="4147" y="611"/>
                  </a:cubicBezTo>
                  <a:cubicBezTo>
                    <a:pt x="3729"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78;p64">
              <a:extLst>
                <a:ext uri="{FF2B5EF4-FFF2-40B4-BE49-F238E27FC236}">
                  <a16:creationId xmlns:a16="http://schemas.microsoft.com/office/drawing/2014/main" id="{4C978506-67A1-46E2-8721-53152C5F44F8}"/>
                </a:ext>
              </a:extLst>
            </p:cNvPr>
            <p:cNvSpPr/>
            <p:nvPr/>
          </p:nvSpPr>
          <p:spPr>
            <a:xfrm>
              <a:off x="5777200" y="4211900"/>
              <a:ext cx="125400" cy="83625"/>
            </a:xfrm>
            <a:custGeom>
              <a:avLst/>
              <a:gdLst/>
              <a:ahLst/>
              <a:cxnLst/>
              <a:rect l="l" t="t" r="r" b="b"/>
              <a:pathLst>
                <a:path w="5016" h="3345" extrusionOk="0">
                  <a:moveTo>
                    <a:pt x="1555" y="1"/>
                  </a:moveTo>
                  <a:cubicBezTo>
                    <a:pt x="995" y="1"/>
                    <a:pt x="545" y="187"/>
                    <a:pt x="355" y="550"/>
                  </a:cubicBezTo>
                  <a:cubicBezTo>
                    <a:pt x="1" y="1225"/>
                    <a:pt x="676" y="2286"/>
                    <a:pt x="1865" y="2897"/>
                  </a:cubicBezTo>
                  <a:cubicBezTo>
                    <a:pt x="2424" y="3198"/>
                    <a:pt x="2996" y="3344"/>
                    <a:pt x="3483" y="3344"/>
                  </a:cubicBezTo>
                  <a:cubicBezTo>
                    <a:pt x="4034" y="3344"/>
                    <a:pt x="4474" y="3158"/>
                    <a:pt x="4662" y="2800"/>
                  </a:cubicBezTo>
                  <a:cubicBezTo>
                    <a:pt x="5015" y="2093"/>
                    <a:pt x="4340" y="1032"/>
                    <a:pt x="3151" y="421"/>
                  </a:cubicBezTo>
                  <a:cubicBezTo>
                    <a:pt x="2601" y="139"/>
                    <a:pt x="2037" y="1"/>
                    <a:pt x="15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79;p64">
              <a:extLst>
                <a:ext uri="{FF2B5EF4-FFF2-40B4-BE49-F238E27FC236}">
                  <a16:creationId xmlns:a16="http://schemas.microsoft.com/office/drawing/2014/main" id="{58AB997E-90CA-439F-8B60-5D4D4A1589BF}"/>
                </a:ext>
              </a:extLst>
            </p:cNvPr>
            <p:cNvSpPr/>
            <p:nvPr/>
          </p:nvSpPr>
          <p:spPr>
            <a:xfrm>
              <a:off x="5777200" y="4204750"/>
              <a:ext cx="125400" cy="97250"/>
            </a:xfrm>
            <a:custGeom>
              <a:avLst/>
              <a:gdLst/>
              <a:ahLst/>
              <a:cxnLst/>
              <a:rect l="l" t="t" r="r" b="b"/>
              <a:pathLst>
                <a:path w="5016" h="3890" extrusionOk="0">
                  <a:moveTo>
                    <a:pt x="1544" y="547"/>
                  </a:moveTo>
                  <a:cubicBezTo>
                    <a:pt x="1994" y="547"/>
                    <a:pt x="2508" y="675"/>
                    <a:pt x="3023" y="965"/>
                  </a:cubicBezTo>
                  <a:cubicBezTo>
                    <a:pt x="3473" y="1190"/>
                    <a:pt x="3858" y="1479"/>
                    <a:pt x="4115" y="1800"/>
                  </a:cubicBezTo>
                  <a:cubicBezTo>
                    <a:pt x="4373" y="2122"/>
                    <a:pt x="4469" y="2443"/>
                    <a:pt x="4469" y="2668"/>
                  </a:cubicBezTo>
                  <a:cubicBezTo>
                    <a:pt x="4469" y="2765"/>
                    <a:pt x="4469" y="2861"/>
                    <a:pt x="4405" y="2958"/>
                  </a:cubicBezTo>
                  <a:cubicBezTo>
                    <a:pt x="4340" y="3086"/>
                    <a:pt x="4244" y="3183"/>
                    <a:pt x="4083" y="3247"/>
                  </a:cubicBezTo>
                  <a:cubicBezTo>
                    <a:pt x="3923" y="3311"/>
                    <a:pt x="3698" y="3375"/>
                    <a:pt x="3473" y="3375"/>
                  </a:cubicBezTo>
                  <a:cubicBezTo>
                    <a:pt x="3023" y="3375"/>
                    <a:pt x="2508" y="3215"/>
                    <a:pt x="1994" y="2958"/>
                  </a:cubicBezTo>
                  <a:cubicBezTo>
                    <a:pt x="1544" y="2733"/>
                    <a:pt x="1158" y="2411"/>
                    <a:pt x="901" y="2122"/>
                  </a:cubicBezTo>
                  <a:cubicBezTo>
                    <a:pt x="644" y="1800"/>
                    <a:pt x="515" y="1479"/>
                    <a:pt x="515" y="1254"/>
                  </a:cubicBezTo>
                  <a:cubicBezTo>
                    <a:pt x="547" y="1125"/>
                    <a:pt x="547" y="1029"/>
                    <a:pt x="612" y="965"/>
                  </a:cubicBezTo>
                  <a:cubicBezTo>
                    <a:pt x="676" y="836"/>
                    <a:pt x="772" y="740"/>
                    <a:pt x="933" y="675"/>
                  </a:cubicBezTo>
                  <a:cubicBezTo>
                    <a:pt x="1094" y="579"/>
                    <a:pt x="1319" y="547"/>
                    <a:pt x="1544" y="547"/>
                  </a:cubicBezTo>
                  <a:close/>
                  <a:moveTo>
                    <a:pt x="1544" y="0"/>
                  </a:moveTo>
                  <a:cubicBezTo>
                    <a:pt x="1255" y="0"/>
                    <a:pt x="965" y="65"/>
                    <a:pt x="708" y="193"/>
                  </a:cubicBezTo>
                  <a:cubicBezTo>
                    <a:pt x="451" y="290"/>
                    <a:pt x="258" y="482"/>
                    <a:pt x="130" y="707"/>
                  </a:cubicBezTo>
                  <a:cubicBezTo>
                    <a:pt x="33" y="868"/>
                    <a:pt x="1" y="1061"/>
                    <a:pt x="1" y="1254"/>
                  </a:cubicBezTo>
                  <a:cubicBezTo>
                    <a:pt x="1" y="1640"/>
                    <a:pt x="194" y="2058"/>
                    <a:pt x="483" y="2443"/>
                  </a:cubicBezTo>
                  <a:cubicBezTo>
                    <a:pt x="805" y="2829"/>
                    <a:pt x="1222" y="3150"/>
                    <a:pt x="1737" y="3440"/>
                  </a:cubicBezTo>
                  <a:cubicBezTo>
                    <a:pt x="2315" y="3729"/>
                    <a:pt x="2926" y="3890"/>
                    <a:pt x="3473" y="3890"/>
                  </a:cubicBezTo>
                  <a:cubicBezTo>
                    <a:pt x="3762" y="3890"/>
                    <a:pt x="4051" y="3858"/>
                    <a:pt x="4308" y="3729"/>
                  </a:cubicBezTo>
                  <a:cubicBezTo>
                    <a:pt x="4565" y="3633"/>
                    <a:pt x="4758" y="3440"/>
                    <a:pt x="4887" y="3183"/>
                  </a:cubicBezTo>
                  <a:cubicBezTo>
                    <a:pt x="4983" y="3022"/>
                    <a:pt x="5015" y="2861"/>
                    <a:pt x="5015" y="2668"/>
                  </a:cubicBezTo>
                  <a:cubicBezTo>
                    <a:pt x="5015" y="2250"/>
                    <a:pt x="4823" y="1832"/>
                    <a:pt x="4533" y="1479"/>
                  </a:cubicBezTo>
                  <a:cubicBezTo>
                    <a:pt x="4212" y="1093"/>
                    <a:pt x="3794" y="740"/>
                    <a:pt x="3280" y="482"/>
                  </a:cubicBezTo>
                  <a:cubicBezTo>
                    <a:pt x="2701" y="161"/>
                    <a:pt x="2090" y="32"/>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80;p64">
              <a:extLst>
                <a:ext uri="{FF2B5EF4-FFF2-40B4-BE49-F238E27FC236}">
                  <a16:creationId xmlns:a16="http://schemas.microsoft.com/office/drawing/2014/main" id="{0BAAB097-237F-44E1-81D0-E9D7FB38100C}"/>
                </a:ext>
              </a:extLst>
            </p:cNvPr>
            <p:cNvSpPr/>
            <p:nvPr/>
          </p:nvSpPr>
          <p:spPr>
            <a:xfrm>
              <a:off x="2074975" y="4211900"/>
              <a:ext cx="125400" cy="83625"/>
            </a:xfrm>
            <a:custGeom>
              <a:avLst/>
              <a:gdLst/>
              <a:ahLst/>
              <a:cxnLst/>
              <a:rect l="l" t="t" r="r" b="b"/>
              <a:pathLst>
                <a:path w="5016" h="3345" extrusionOk="0">
                  <a:moveTo>
                    <a:pt x="3461" y="1"/>
                  </a:moveTo>
                  <a:cubicBezTo>
                    <a:pt x="2979" y="1"/>
                    <a:pt x="2415" y="139"/>
                    <a:pt x="1865" y="421"/>
                  </a:cubicBezTo>
                  <a:cubicBezTo>
                    <a:pt x="676" y="1032"/>
                    <a:pt x="1" y="2093"/>
                    <a:pt x="354" y="2800"/>
                  </a:cubicBezTo>
                  <a:cubicBezTo>
                    <a:pt x="542" y="3158"/>
                    <a:pt x="983" y="3344"/>
                    <a:pt x="1533" y="3344"/>
                  </a:cubicBezTo>
                  <a:cubicBezTo>
                    <a:pt x="2020" y="3344"/>
                    <a:pt x="2592" y="3198"/>
                    <a:pt x="3151" y="2897"/>
                  </a:cubicBezTo>
                  <a:cubicBezTo>
                    <a:pt x="4340" y="2286"/>
                    <a:pt x="5015" y="1225"/>
                    <a:pt x="4662" y="550"/>
                  </a:cubicBezTo>
                  <a:cubicBezTo>
                    <a:pt x="4472" y="187"/>
                    <a:pt x="4022" y="1"/>
                    <a:pt x="3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81;p64">
              <a:extLst>
                <a:ext uri="{FF2B5EF4-FFF2-40B4-BE49-F238E27FC236}">
                  <a16:creationId xmlns:a16="http://schemas.microsoft.com/office/drawing/2014/main" id="{7150E91F-84BE-4463-9793-313D6298714C}"/>
                </a:ext>
              </a:extLst>
            </p:cNvPr>
            <p:cNvSpPr/>
            <p:nvPr/>
          </p:nvSpPr>
          <p:spPr>
            <a:xfrm>
              <a:off x="2074975" y="4204750"/>
              <a:ext cx="125400" cy="97250"/>
            </a:xfrm>
            <a:custGeom>
              <a:avLst/>
              <a:gdLst/>
              <a:ahLst/>
              <a:cxnLst/>
              <a:rect l="l" t="t" r="r" b="b"/>
              <a:pathLst>
                <a:path w="5016" h="3890" extrusionOk="0">
                  <a:moveTo>
                    <a:pt x="3472" y="547"/>
                  </a:moveTo>
                  <a:cubicBezTo>
                    <a:pt x="3697" y="547"/>
                    <a:pt x="3922" y="579"/>
                    <a:pt x="4083" y="675"/>
                  </a:cubicBezTo>
                  <a:cubicBezTo>
                    <a:pt x="4244" y="740"/>
                    <a:pt x="4340" y="836"/>
                    <a:pt x="4405" y="965"/>
                  </a:cubicBezTo>
                  <a:cubicBezTo>
                    <a:pt x="4469" y="1029"/>
                    <a:pt x="4469" y="1125"/>
                    <a:pt x="4469" y="1254"/>
                  </a:cubicBezTo>
                  <a:cubicBezTo>
                    <a:pt x="4469" y="1479"/>
                    <a:pt x="4372" y="1800"/>
                    <a:pt x="4115" y="2122"/>
                  </a:cubicBezTo>
                  <a:cubicBezTo>
                    <a:pt x="3858" y="2411"/>
                    <a:pt x="3472" y="2733"/>
                    <a:pt x="3022" y="2958"/>
                  </a:cubicBezTo>
                  <a:cubicBezTo>
                    <a:pt x="2508" y="3215"/>
                    <a:pt x="1994" y="3375"/>
                    <a:pt x="1544" y="3375"/>
                  </a:cubicBezTo>
                  <a:cubicBezTo>
                    <a:pt x="1319" y="3375"/>
                    <a:pt x="1094" y="3311"/>
                    <a:pt x="933" y="3247"/>
                  </a:cubicBezTo>
                  <a:cubicBezTo>
                    <a:pt x="772" y="3183"/>
                    <a:pt x="676" y="3086"/>
                    <a:pt x="612" y="2958"/>
                  </a:cubicBezTo>
                  <a:cubicBezTo>
                    <a:pt x="547" y="2861"/>
                    <a:pt x="515" y="2765"/>
                    <a:pt x="515" y="2668"/>
                  </a:cubicBezTo>
                  <a:cubicBezTo>
                    <a:pt x="515" y="2443"/>
                    <a:pt x="644" y="2122"/>
                    <a:pt x="901" y="1800"/>
                  </a:cubicBezTo>
                  <a:cubicBezTo>
                    <a:pt x="1158" y="1479"/>
                    <a:pt x="1544" y="1190"/>
                    <a:pt x="1994" y="965"/>
                  </a:cubicBezTo>
                  <a:cubicBezTo>
                    <a:pt x="2508" y="675"/>
                    <a:pt x="3022" y="547"/>
                    <a:pt x="3472" y="547"/>
                  </a:cubicBezTo>
                  <a:close/>
                  <a:moveTo>
                    <a:pt x="3472" y="0"/>
                  </a:moveTo>
                  <a:cubicBezTo>
                    <a:pt x="2926" y="32"/>
                    <a:pt x="2315" y="161"/>
                    <a:pt x="1737" y="482"/>
                  </a:cubicBezTo>
                  <a:cubicBezTo>
                    <a:pt x="1222" y="740"/>
                    <a:pt x="804" y="1093"/>
                    <a:pt x="483" y="1479"/>
                  </a:cubicBezTo>
                  <a:cubicBezTo>
                    <a:pt x="194" y="1832"/>
                    <a:pt x="1" y="2250"/>
                    <a:pt x="1" y="2668"/>
                  </a:cubicBezTo>
                  <a:cubicBezTo>
                    <a:pt x="1" y="2861"/>
                    <a:pt x="33" y="3022"/>
                    <a:pt x="129" y="3215"/>
                  </a:cubicBezTo>
                  <a:lnTo>
                    <a:pt x="129" y="3183"/>
                  </a:lnTo>
                  <a:cubicBezTo>
                    <a:pt x="258" y="3440"/>
                    <a:pt x="451" y="3633"/>
                    <a:pt x="708" y="3729"/>
                  </a:cubicBezTo>
                  <a:cubicBezTo>
                    <a:pt x="965" y="3858"/>
                    <a:pt x="1254" y="3890"/>
                    <a:pt x="1544" y="3890"/>
                  </a:cubicBezTo>
                  <a:cubicBezTo>
                    <a:pt x="2090" y="3890"/>
                    <a:pt x="2701" y="3729"/>
                    <a:pt x="3280" y="3440"/>
                  </a:cubicBezTo>
                  <a:cubicBezTo>
                    <a:pt x="3794" y="3150"/>
                    <a:pt x="4212" y="2829"/>
                    <a:pt x="4533" y="2443"/>
                  </a:cubicBezTo>
                  <a:cubicBezTo>
                    <a:pt x="4822" y="2058"/>
                    <a:pt x="5015" y="1640"/>
                    <a:pt x="5015" y="1254"/>
                  </a:cubicBezTo>
                  <a:cubicBezTo>
                    <a:pt x="5015" y="1061"/>
                    <a:pt x="4983" y="868"/>
                    <a:pt x="4887" y="707"/>
                  </a:cubicBezTo>
                  <a:cubicBezTo>
                    <a:pt x="4758" y="482"/>
                    <a:pt x="4565" y="290"/>
                    <a:pt x="4308" y="193"/>
                  </a:cubicBezTo>
                  <a:cubicBezTo>
                    <a:pt x="4051" y="65"/>
                    <a:pt x="3762" y="0"/>
                    <a:pt x="3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82;p64">
              <a:extLst>
                <a:ext uri="{FF2B5EF4-FFF2-40B4-BE49-F238E27FC236}">
                  <a16:creationId xmlns:a16="http://schemas.microsoft.com/office/drawing/2014/main" id="{6853684A-BCD6-488E-86FB-1BC915D6A1F4}"/>
                </a:ext>
              </a:extLst>
            </p:cNvPr>
            <p:cNvSpPr/>
            <p:nvPr/>
          </p:nvSpPr>
          <p:spPr>
            <a:xfrm>
              <a:off x="2379550" y="3664725"/>
              <a:ext cx="13675" cy="457275"/>
            </a:xfrm>
            <a:custGeom>
              <a:avLst/>
              <a:gdLst/>
              <a:ahLst/>
              <a:cxnLst/>
              <a:rect l="l" t="t" r="r" b="b"/>
              <a:pathLst>
                <a:path w="547" h="18291" extrusionOk="0">
                  <a:moveTo>
                    <a:pt x="1" y="0"/>
                  </a:moveTo>
                  <a:lnTo>
                    <a:pt x="1" y="18290"/>
                  </a:lnTo>
                  <a:lnTo>
                    <a:pt x="547" y="18290"/>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83;p64">
              <a:extLst>
                <a:ext uri="{FF2B5EF4-FFF2-40B4-BE49-F238E27FC236}">
                  <a16:creationId xmlns:a16="http://schemas.microsoft.com/office/drawing/2014/main" id="{BAEA8887-8D9C-4D03-A89C-FC91B2E33644}"/>
                </a:ext>
              </a:extLst>
            </p:cNvPr>
            <p:cNvSpPr/>
            <p:nvPr/>
          </p:nvSpPr>
          <p:spPr>
            <a:xfrm>
              <a:off x="2675275" y="4226450"/>
              <a:ext cx="12875" cy="229050"/>
            </a:xfrm>
            <a:custGeom>
              <a:avLst/>
              <a:gdLst/>
              <a:ahLst/>
              <a:cxnLst/>
              <a:rect l="l" t="t" r="r" b="b"/>
              <a:pathLst>
                <a:path w="515" h="9162" extrusionOk="0">
                  <a:moveTo>
                    <a:pt x="1" y="0"/>
                  </a:moveTo>
                  <a:lnTo>
                    <a:pt x="1" y="9161"/>
                  </a:lnTo>
                  <a:lnTo>
                    <a:pt x="515" y="9161"/>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84;p64">
              <a:extLst>
                <a:ext uri="{FF2B5EF4-FFF2-40B4-BE49-F238E27FC236}">
                  <a16:creationId xmlns:a16="http://schemas.microsoft.com/office/drawing/2014/main" id="{5C2745FE-4723-4B92-91A4-FEAF9DE52E48}"/>
                </a:ext>
              </a:extLst>
            </p:cNvPr>
            <p:cNvSpPr/>
            <p:nvPr/>
          </p:nvSpPr>
          <p:spPr>
            <a:xfrm>
              <a:off x="2675275" y="3712925"/>
              <a:ext cx="12875" cy="456475"/>
            </a:xfrm>
            <a:custGeom>
              <a:avLst/>
              <a:gdLst/>
              <a:ahLst/>
              <a:cxnLst/>
              <a:rect l="l" t="t" r="r" b="b"/>
              <a:pathLst>
                <a:path w="515" h="18259" extrusionOk="0">
                  <a:moveTo>
                    <a:pt x="1" y="1"/>
                  </a:moveTo>
                  <a:lnTo>
                    <a:pt x="1"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85;p64">
              <a:extLst>
                <a:ext uri="{FF2B5EF4-FFF2-40B4-BE49-F238E27FC236}">
                  <a16:creationId xmlns:a16="http://schemas.microsoft.com/office/drawing/2014/main" id="{98019F5D-5E56-4C9C-85B1-5013F3C362B7}"/>
                </a:ext>
              </a:extLst>
            </p:cNvPr>
            <p:cNvSpPr/>
            <p:nvPr/>
          </p:nvSpPr>
          <p:spPr>
            <a:xfrm>
              <a:off x="5312725" y="4017500"/>
              <a:ext cx="12875" cy="456475"/>
            </a:xfrm>
            <a:custGeom>
              <a:avLst/>
              <a:gdLst/>
              <a:ahLst/>
              <a:cxnLst/>
              <a:rect l="l" t="t" r="r" b="b"/>
              <a:pathLst>
                <a:path w="515" h="18259" extrusionOk="0">
                  <a:moveTo>
                    <a:pt x="0" y="1"/>
                  </a:moveTo>
                  <a:lnTo>
                    <a:pt x="0"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86;p64">
              <a:extLst>
                <a:ext uri="{FF2B5EF4-FFF2-40B4-BE49-F238E27FC236}">
                  <a16:creationId xmlns:a16="http://schemas.microsoft.com/office/drawing/2014/main" id="{C2915FEA-63F1-4661-AD85-084E48E1108A}"/>
                </a:ext>
              </a:extLst>
            </p:cNvPr>
            <p:cNvSpPr/>
            <p:nvPr/>
          </p:nvSpPr>
          <p:spPr>
            <a:xfrm>
              <a:off x="5034675" y="3549000"/>
              <a:ext cx="13675" cy="1004525"/>
            </a:xfrm>
            <a:custGeom>
              <a:avLst/>
              <a:gdLst/>
              <a:ahLst/>
              <a:cxnLst/>
              <a:rect l="l" t="t" r="r" b="b"/>
              <a:pathLst>
                <a:path w="547" h="40181" extrusionOk="0">
                  <a:moveTo>
                    <a:pt x="1" y="0"/>
                  </a:moveTo>
                  <a:lnTo>
                    <a:pt x="1" y="40181"/>
                  </a:lnTo>
                  <a:lnTo>
                    <a:pt x="547" y="40181"/>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87;p64">
              <a:extLst>
                <a:ext uri="{FF2B5EF4-FFF2-40B4-BE49-F238E27FC236}">
                  <a16:creationId xmlns:a16="http://schemas.microsoft.com/office/drawing/2014/main" id="{B9DC06A5-CA85-43FA-897E-5C845F39637A}"/>
                </a:ext>
              </a:extLst>
            </p:cNvPr>
            <p:cNvSpPr/>
            <p:nvPr/>
          </p:nvSpPr>
          <p:spPr>
            <a:xfrm>
              <a:off x="3883900" y="4445825"/>
              <a:ext cx="13700" cy="209775"/>
            </a:xfrm>
            <a:custGeom>
              <a:avLst/>
              <a:gdLst/>
              <a:ahLst/>
              <a:cxnLst/>
              <a:rect l="l" t="t" r="r" b="b"/>
              <a:pathLst>
                <a:path w="548" h="8391" extrusionOk="0">
                  <a:moveTo>
                    <a:pt x="1" y="1"/>
                  </a:moveTo>
                  <a:lnTo>
                    <a:pt x="1" y="8390"/>
                  </a:lnTo>
                  <a:lnTo>
                    <a:pt x="547" y="839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88;p64">
              <a:extLst>
                <a:ext uri="{FF2B5EF4-FFF2-40B4-BE49-F238E27FC236}">
                  <a16:creationId xmlns:a16="http://schemas.microsoft.com/office/drawing/2014/main" id="{60634EAD-5CB6-4FF9-BBFC-EC29D702AF55}"/>
                </a:ext>
              </a:extLst>
            </p:cNvPr>
            <p:cNvSpPr/>
            <p:nvPr/>
          </p:nvSpPr>
          <p:spPr>
            <a:xfrm>
              <a:off x="3005550" y="4067325"/>
              <a:ext cx="13700" cy="511925"/>
            </a:xfrm>
            <a:custGeom>
              <a:avLst/>
              <a:gdLst/>
              <a:ahLst/>
              <a:cxnLst/>
              <a:rect l="l" t="t" r="r" b="b"/>
              <a:pathLst>
                <a:path w="548" h="20477" extrusionOk="0">
                  <a:moveTo>
                    <a:pt x="1" y="1"/>
                  </a:moveTo>
                  <a:lnTo>
                    <a:pt x="1" y="20477"/>
                  </a:lnTo>
                  <a:lnTo>
                    <a:pt x="547" y="20477"/>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89;p64">
              <a:extLst>
                <a:ext uri="{FF2B5EF4-FFF2-40B4-BE49-F238E27FC236}">
                  <a16:creationId xmlns:a16="http://schemas.microsoft.com/office/drawing/2014/main" id="{D6C7414E-906A-4EFB-A913-C3893632D247}"/>
                </a:ext>
              </a:extLst>
            </p:cNvPr>
            <p:cNvSpPr/>
            <p:nvPr/>
          </p:nvSpPr>
          <p:spPr>
            <a:xfrm>
              <a:off x="4566975" y="4538250"/>
              <a:ext cx="13675" cy="103675"/>
            </a:xfrm>
            <a:custGeom>
              <a:avLst/>
              <a:gdLst/>
              <a:ahLst/>
              <a:cxnLst/>
              <a:rect l="l" t="t" r="r" b="b"/>
              <a:pathLst>
                <a:path w="547" h="4147" extrusionOk="0">
                  <a:moveTo>
                    <a:pt x="1" y="0"/>
                  </a:moveTo>
                  <a:lnTo>
                    <a:pt x="1" y="4147"/>
                  </a:lnTo>
                  <a:lnTo>
                    <a:pt x="547" y="41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90;p64">
              <a:extLst>
                <a:ext uri="{FF2B5EF4-FFF2-40B4-BE49-F238E27FC236}">
                  <a16:creationId xmlns:a16="http://schemas.microsoft.com/office/drawing/2014/main" id="{ED94ADEB-25DF-4982-9EA2-3D89F25AE69E}"/>
                </a:ext>
              </a:extLst>
            </p:cNvPr>
            <p:cNvSpPr/>
            <p:nvPr/>
          </p:nvSpPr>
          <p:spPr>
            <a:xfrm>
              <a:off x="4566975" y="4294750"/>
              <a:ext cx="13675" cy="211375"/>
            </a:xfrm>
            <a:custGeom>
              <a:avLst/>
              <a:gdLst/>
              <a:ahLst/>
              <a:cxnLst/>
              <a:rect l="l" t="t" r="r" b="b"/>
              <a:pathLst>
                <a:path w="547" h="8455" extrusionOk="0">
                  <a:moveTo>
                    <a:pt x="1" y="0"/>
                  </a:moveTo>
                  <a:lnTo>
                    <a:pt x="1" y="8454"/>
                  </a:lnTo>
                  <a:lnTo>
                    <a:pt x="547" y="8454"/>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91;p64">
              <a:extLst>
                <a:ext uri="{FF2B5EF4-FFF2-40B4-BE49-F238E27FC236}">
                  <a16:creationId xmlns:a16="http://schemas.microsoft.com/office/drawing/2014/main" id="{58691E4E-08F2-42B6-B528-6A63EC02AE00}"/>
                </a:ext>
              </a:extLst>
            </p:cNvPr>
            <p:cNvSpPr/>
            <p:nvPr/>
          </p:nvSpPr>
          <p:spPr>
            <a:xfrm>
              <a:off x="3883900" y="4236075"/>
              <a:ext cx="13700" cy="114150"/>
            </a:xfrm>
            <a:custGeom>
              <a:avLst/>
              <a:gdLst/>
              <a:ahLst/>
              <a:cxnLst/>
              <a:rect l="l" t="t" r="r" b="b"/>
              <a:pathLst>
                <a:path w="548" h="4566" extrusionOk="0">
                  <a:moveTo>
                    <a:pt x="1" y="1"/>
                  </a:moveTo>
                  <a:lnTo>
                    <a:pt x="1" y="4565"/>
                  </a:lnTo>
                  <a:lnTo>
                    <a:pt x="547" y="4565"/>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92;p64">
              <a:extLst>
                <a:ext uri="{FF2B5EF4-FFF2-40B4-BE49-F238E27FC236}">
                  <a16:creationId xmlns:a16="http://schemas.microsoft.com/office/drawing/2014/main" id="{9694D001-9E06-47FD-BCAB-CD832D78BEDA}"/>
                </a:ext>
              </a:extLst>
            </p:cNvPr>
            <p:cNvSpPr/>
            <p:nvPr/>
          </p:nvSpPr>
          <p:spPr>
            <a:xfrm>
              <a:off x="5312725" y="3703300"/>
              <a:ext cx="12875" cy="208950"/>
            </a:xfrm>
            <a:custGeom>
              <a:avLst/>
              <a:gdLst/>
              <a:ahLst/>
              <a:cxnLst/>
              <a:rect l="l" t="t" r="r" b="b"/>
              <a:pathLst>
                <a:path w="515" h="8358" extrusionOk="0">
                  <a:moveTo>
                    <a:pt x="0" y="0"/>
                  </a:moveTo>
                  <a:lnTo>
                    <a:pt x="0" y="8358"/>
                  </a:lnTo>
                  <a:lnTo>
                    <a:pt x="515" y="8358"/>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93;p64">
              <a:extLst>
                <a:ext uri="{FF2B5EF4-FFF2-40B4-BE49-F238E27FC236}">
                  <a16:creationId xmlns:a16="http://schemas.microsoft.com/office/drawing/2014/main" id="{D9807F67-0C14-433B-9A4D-B60A0866DAAB}"/>
                </a:ext>
              </a:extLst>
            </p:cNvPr>
            <p:cNvSpPr/>
            <p:nvPr/>
          </p:nvSpPr>
          <p:spPr>
            <a:xfrm>
              <a:off x="5578725" y="3255675"/>
              <a:ext cx="13675" cy="1019000"/>
            </a:xfrm>
            <a:custGeom>
              <a:avLst/>
              <a:gdLst/>
              <a:ahLst/>
              <a:cxnLst/>
              <a:rect l="l" t="t" r="r" b="b"/>
              <a:pathLst>
                <a:path w="547" h="40760" extrusionOk="0">
                  <a:moveTo>
                    <a:pt x="0" y="1"/>
                  </a:moveTo>
                  <a:lnTo>
                    <a:pt x="0" y="40760"/>
                  </a:lnTo>
                  <a:lnTo>
                    <a:pt x="547" y="4076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94;p64">
              <a:extLst>
                <a:ext uri="{FF2B5EF4-FFF2-40B4-BE49-F238E27FC236}">
                  <a16:creationId xmlns:a16="http://schemas.microsoft.com/office/drawing/2014/main" id="{20AABE27-2ACA-4AAE-AB81-6B7B19440D17}"/>
                </a:ext>
              </a:extLst>
            </p:cNvPr>
            <p:cNvSpPr/>
            <p:nvPr/>
          </p:nvSpPr>
          <p:spPr>
            <a:xfrm>
              <a:off x="2379550" y="3351300"/>
              <a:ext cx="13675" cy="246750"/>
            </a:xfrm>
            <a:custGeom>
              <a:avLst/>
              <a:gdLst/>
              <a:ahLst/>
              <a:cxnLst/>
              <a:rect l="l" t="t" r="r" b="b"/>
              <a:pathLst>
                <a:path w="547" h="9870" extrusionOk="0">
                  <a:moveTo>
                    <a:pt x="1" y="1"/>
                  </a:moveTo>
                  <a:lnTo>
                    <a:pt x="1" y="9869"/>
                  </a:lnTo>
                  <a:lnTo>
                    <a:pt x="547" y="9869"/>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95;p64">
              <a:extLst>
                <a:ext uri="{FF2B5EF4-FFF2-40B4-BE49-F238E27FC236}">
                  <a16:creationId xmlns:a16="http://schemas.microsoft.com/office/drawing/2014/main" id="{0301875A-9FC1-4BAD-AFD9-9EFE4697E271}"/>
                </a:ext>
              </a:extLst>
            </p:cNvPr>
            <p:cNvSpPr/>
            <p:nvPr/>
          </p:nvSpPr>
          <p:spPr>
            <a:xfrm>
              <a:off x="4804850" y="2847450"/>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96;p64">
              <a:extLst>
                <a:ext uri="{FF2B5EF4-FFF2-40B4-BE49-F238E27FC236}">
                  <a16:creationId xmlns:a16="http://schemas.microsoft.com/office/drawing/2014/main" id="{B732CBD5-B59E-42A9-A188-151BEF701EA1}"/>
                </a:ext>
              </a:extLst>
            </p:cNvPr>
            <p:cNvSpPr/>
            <p:nvPr/>
          </p:nvSpPr>
          <p:spPr>
            <a:xfrm>
              <a:off x="4797600" y="2840200"/>
              <a:ext cx="77175" cy="181650"/>
            </a:xfrm>
            <a:custGeom>
              <a:avLst/>
              <a:gdLst/>
              <a:ahLst/>
              <a:cxnLst/>
              <a:rect l="l" t="t" r="r" b="b"/>
              <a:pathLst>
                <a:path w="3087" h="7266" extrusionOk="0">
                  <a:moveTo>
                    <a:pt x="2540" y="547"/>
                  </a:moveTo>
                  <a:lnTo>
                    <a:pt x="2540"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97;p64">
              <a:extLst>
                <a:ext uri="{FF2B5EF4-FFF2-40B4-BE49-F238E27FC236}">
                  <a16:creationId xmlns:a16="http://schemas.microsoft.com/office/drawing/2014/main" id="{2572E52B-39C3-4296-9999-ED56ED435867}"/>
                </a:ext>
              </a:extLst>
            </p:cNvPr>
            <p:cNvSpPr/>
            <p:nvPr/>
          </p:nvSpPr>
          <p:spPr>
            <a:xfrm>
              <a:off x="3151025" y="1597825"/>
              <a:ext cx="1674725" cy="363250"/>
            </a:xfrm>
            <a:custGeom>
              <a:avLst/>
              <a:gdLst/>
              <a:ahLst/>
              <a:cxnLst/>
              <a:rect l="l" t="t" r="r" b="b"/>
              <a:pathLst>
                <a:path w="66989" h="14530" extrusionOk="0">
                  <a:moveTo>
                    <a:pt x="0" y="0"/>
                  </a:moveTo>
                  <a:lnTo>
                    <a:pt x="0" y="14530"/>
                  </a:lnTo>
                  <a:lnTo>
                    <a:pt x="66989" y="14530"/>
                  </a:lnTo>
                  <a:lnTo>
                    <a:pt x="66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98;p64">
              <a:extLst>
                <a:ext uri="{FF2B5EF4-FFF2-40B4-BE49-F238E27FC236}">
                  <a16:creationId xmlns:a16="http://schemas.microsoft.com/office/drawing/2014/main" id="{F2554C53-4DB1-4F04-BF90-3D7C80D8CC33}"/>
                </a:ext>
              </a:extLst>
            </p:cNvPr>
            <p:cNvSpPr/>
            <p:nvPr/>
          </p:nvSpPr>
          <p:spPr>
            <a:xfrm>
              <a:off x="3143775" y="1591400"/>
              <a:ext cx="1688425" cy="376100"/>
            </a:xfrm>
            <a:custGeom>
              <a:avLst/>
              <a:gdLst/>
              <a:ahLst/>
              <a:cxnLst/>
              <a:rect l="l" t="t" r="r" b="b"/>
              <a:pathLst>
                <a:path w="67537" h="15044" extrusionOk="0">
                  <a:moveTo>
                    <a:pt x="66990" y="547"/>
                  </a:moveTo>
                  <a:lnTo>
                    <a:pt x="66990" y="14498"/>
                  </a:lnTo>
                  <a:lnTo>
                    <a:pt x="547" y="14498"/>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99;p64">
              <a:extLst>
                <a:ext uri="{FF2B5EF4-FFF2-40B4-BE49-F238E27FC236}">
                  <a16:creationId xmlns:a16="http://schemas.microsoft.com/office/drawing/2014/main" id="{37390052-1BDC-4FFF-B924-B7C5FADB44A8}"/>
                </a:ext>
              </a:extLst>
            </p:cNvPr>
            <p:cNvSpPr/>
            <p:nvPr/>
          </p:nvSpPr>
          <p:spPr>
            <a:xfrm>
              <a:off x="480485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700;p64">
              <a:extLst>
                <a:ext uri="{FF2B5EF4-FFF2-40B4-BE49-F238E27FC236}">
                  <a16:creationId xmlns:a16="http://schemas.microsoft.com/office/drawing/2014/main" id="{4CECD6CF-CCFE-4269-8379-163BB0808C6B}"/>
                </a:ext>
              </a:extLst>
            </p:cNvPr>
            <p:cNvSpPr/>
            <p:nvPr/>
          </p:nvSpPr>
          <p:spPr>
            <a:xfrm>
              <a:off x="4797600" y="3832675"/>
              <a:ext cx="77175" cy="181650"/>
            </a:xfrm>
            <a:custGeom>
              <a:avLst/>
              <a:gdLst/>
              <a:ahLst/>
              <a:cxnLst/>
              <a:rect l="l" t="t" r="r" b="b"/>
              <a:pathLst>
                <a:path w="3087" h="7266" extrusionOk="0">
                  <a:moveTo>
                    <a:pt x="2540" y="547"/>
                  </a:moveTo>
                  <a:lnTo>
                    <a:pt x="2540" y="6751"/>
                  </a:lnTo>
                  <a:lnTo>
                    <a:pt x="547" y="6751"/>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701;p64">
              <a:extLst>
                <a:ext uri="{FF2B5EF4-FFF2-40B4-BE49-F238E27FC236}">
                  <a16:creationId xmlns:a16="http://schemas.microsoft.com/office/drawing/2014/main" id="{349B1DA9-C844-41AA-9DF2-ED78DB54C740}"/>
                </a:ext>
              </a:extLst>
            </p:cNvPr>
            <p:cNvSpPr/>
            <p:nvPr/>
          </p:nvSpPr>
          <p:spPr>
            <a:xfrm>
              <a:off x="310280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702;p64">
              <a:extLst>
                <a:ext uri="{FF2B5EF4-FFF2-40B4-BE49-F238E27FC236}">
                  <a16:creationId xmlns:a16="http://schemas.microsoft.com/office/drawing/2014/main" id="{A9EE0F9D-AC74-4A2B-B417-036C8C61BE95}"/>
                </a:ext>
              </a:extLst>
            </p:cNvPr>
            <p:cNvSpPr/>
            <p:nvPr/>
          </p:nvSpPr>
          <p:spPr>
            <a:xfrm>
              <a:off x="3095575" y="3832675"/>
              <a:ext cx="77175" cy="181650"/>
            </a:xfrm>
            <a:custGeom>
              <a:avLst/>
              <a:gdLst/>
              <a:ahLst/>
              <a:cxnLst/>
              <a:rect l="l" t="t" r="r" b="b"/>
              <a:pathLst>
                <a:path w="3087" h="7266" extrusionOk="0">
                  <a:moveTo>
                    <a:pt x="2540" y="547"/>
                  </a:moveTo>
                  <a:lnTo>
                    <a:pt x="2540" y="6751"/>
                  </a:lnTo>
                  <a:lnTo>
                    <a:pt x="547" y="6751"/>
                  </a:lnTo>
                  <a:lnTo>
                    <a:pt x="547" y="547"/>
                  </a:lnTo>
                  <a:close/>
                  <a:moveTo>
                    <a:pt x="0" y="0"/>
                  </a:moveTo>
                  <a:lnTo>
                    <a:pt x="0"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703;p64">
              <a:extLst>
                <a:ext uri="{FF2B5EF4-FFF2-40B4-BE49-F238E27FC236}">
                  <a16:creationId xmlns:a16="http://schemas.microsoft.com/office/drawing/2014/main" id="{4147F4F0-3706-4710-8D0E-7E5068FC5E62}"/>
                </a:ext>
              </a:extLst>
            </p:cNvPr>
            <p:cNvSpPr/>
            <p:nvPr/>
          </p:nvSpPr>
          <p:spPr>
            <a:xfrm>
              <a:off x="3093150" y="1874275"/>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704;p64">
              <a:extLst>
                <a:ext uri="{FF2B5EF4-FFF2-40B4-BE49-F238E27FC236}">
                  <a16:creationId xmlns:a16="http://schemas.microsoft.com/office/drawing/2014/main" id="{C026EC33-3902-4B56-9B91-BC1A03F8BD46}"/>
                </a:ext>
              </a:extLst>
            </p:cNvPr>
            <p:cNvSpPr/>
            <p:nvPr/>
          </p:nvSpPr>
          <p:spPr>
            <a:xfrm>
              <a:off x="3086725" y="1867025"/>
              <a:ext cx="77175" cy="181650"/>
            </a:xfrm>
            <a:custGeom>
              <a:avLst/>
              <a:gdLst/>
              <a:ahLst/>
              <a:cxnLst/>
              <a:rect l="l" t="t" r="r" b="b"/>
              <a:pathLst>
                <a:path w="3087" h="7266" extrusionOk="0">
                  <a:moveTo>
                    <a:pt x="2540" y="547"/>
                  </a:moveTo>
                  <a:lnTo>
                    <a:pt x="2540" y="6751"/>
                  </a:lnTo>
                  <a:lnTo>
                    <a:pt x="515" y="6751"/>
                  </a:lnTo>
                  <a:lnTo>
                    <a:pt x="515" y="547"/>
                  </a:lnTo>
                  <a:close/>
                  <a:moveTo>
                    <a:pt x="1" y="1"/>
                  </a:moveTo>
                  <a:lnTo>
                    <a:pt x="1" y="7266"/>
                  </a:lnTo>
                  <a:lnTo>
                    <a:pt x="3086" y="7266"/>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705;p64">
              <a:extLst>
                <a:ext uri="{FF2B5EF4-FFF2-40B4-BE49-F238E27FC236}">
                  <a16:creationId xmlns:a16="http://schemas.microsoft.com/office/drawing/2014/main" id="{0263F8FE-F42B-4085-9B44-8C5427013D00}"/>
                </a:ext>
              </a:extLst>
            </p:cNvPr>
            <p:cNvSpPr/>
            <p:nvPr/>
          </p:nvSpPr>
          <p:spPr>
            <a:xfrm>
              <a:off x="3093150" y="3349700"/>
              <a:ext cx="63525" cy="167975"/>
            </a:xfrm>
            <a:custGeom>
              <a:avLst/>
              <a:gdLst/>
              <a:ahLst/>
              <a:cxnLst/>
              <a:rect l="l" t="t" r="r" b="b"/>
              <a:pathLst>
                <a:path w="2541" h="6719" extrusionOk="0">
                  <a:moveTo>
                    <a:pt x="1" y="1"/>
                  </a:moveTo>
                  <a:lnTo>
                    <a:pt x="1"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06;p64">
              <a:extLst>
                <a:ext uri="{FF2B5EF4-FFF2-40B4-BE49-F238E27FC236}">
                  <a16:creationId xmlns:a16="http://schemas.microsoft.com/office/drawing/2014/main" id="{F1CBB7AC-D7E9-4E72-8B74-6729FB7927B5}"/>
                </a:ext>
              </a:extLst>
            </p:cNvPr>
            <p:cNvSpPr/>
            <p:nvPr/>
          </p:nvSpPr>
          <p:spPr>
            <a:xfrm>
              <a:off x="3086725" y="3343275"/>
              <a:ext cx="77175" cy="181650"/>
            </a:xfrm>
            <a:custGeom>
              <a:avLst/>
              <a:gdLst/>
              <a:ahLst/>
              <a:cxnLst/>
              <a:rect l="l" t="t" r="r" b="b"/>
              <a:pathLst>
                <a:path w="3087" h="7266" extrusionOk="0">
                  <a:moveTo>
                    <a:pt x="2540" y="547"/>
                  </a:moveTo>
                  <a:lnTo>
                    <a:pt x="2540" y="6719"/>
                  </a:lnTo>
                  <a:lnTo>
                    <a:pt x="515" y="6719"/>
                  </a:lnTo>
                  <a:lnTo>
                    <a:pt x="515" y="547"/>
                  </a:lnTo>
                  <a:close/>
                  <a:moveTo>
                    <a:pt x="1" y="0"/>
                  </a:moveTo>
                  <a:lnTo>
                    <a:pt x="1" y="7265"/>
                  </a:lnTo>
                  <a:lnTo>
                    <a:pt x="3086" y="7265"/>
                  </a:lnTo>
                  <a:lnTo>
                    <a:pt x="3086" y="6976"/>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07;p64">
              <a:extLst>
                <a:ext uri="{FF2B5EF4-FFF2-40B4-BE49-F238E27FC236}">
                  <a16:creationId xmlns:a16="http://schemas.microsoft.com/office/drawing/2014/main" id="{EA7D6DDE-ED52-495F-8636-CAD0741DCFB0}"/>
                </a:ext>
              </a:extLst>
            </p:cNvPr>
            <p:cNvSpPr/>
            <p:nvPr/>
          </p:nvSpPr>
          <p:spPr>
            <a:xfrm>
              <a:off x="3093150" y="2846650"/>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08;p64">
              <a:extLst>
                <a:ext uri="{FF2B5EF4-FFF2-40B4-BE49-F238E27FC236}">
                  <a16:creationId xmlns:a16="http://schemas.microsoft.com/office/drawing/2014/main" id="{B66D92FE-6815-4AEE-91AD-696750CF4300}"/>
                </a:ext>
              </a:extLst>
            </p:cNvPr>
            <p:cNvSpPr/>
            <p:nvPr/>
          </p:nvSpPr>
          <p:spPr>
            <a:xfrm>
              <a:off x="3086725" y="2839400"/>
              <a:ext cx="77175" cy="181650"/>
            </a:xfrm>
            <a:custGeom>
              <a:avLst/>
              <a:gdLst/>
              <a:ahLst/>
              <a:cxnLst/>
              <a:rect l="l" t="t" r="r" b="b"/>
              <a:pathLst>
                <a:path w="3087" h="7266" extrusionOk="0">
                  <a:moveTo>
                    <a:pt x="2540" y="547"/>
                  </a:moveTo>
                  <a:lnTo>
                    <a:pt x="2540" y="6719"/>
                  </a:lnTo>
                  <a:lnTo>
                    <a:pt x="515" y="6719"/>
                  </a:lnTo>
                  <a:lnTo>
                    <a:pt x="515" y="547"/>
                  </a:lnTo>
                  <a:close/>
                  <a:moveTo>
                    <a:pt x="1" y="1"/>
                  </a:moveTo>
                  <a:lnTo>
                    <a:pt x="1" y="7265"/>
                  </a:lnTo>
                  <a:lnTo>
                    <a:pt x="3086" y="7265"/>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09;p64">
              <a:extLst>
                <a:ext uri="{FF2B5EF4-FFF2-40B4-BE49-F238E27FC236}">
                  <a16:creationId xmlns:a16="http://schemas.microsoft.com/office/drawing/2014/main" id="{87B6BC6D-40E1-456C-8E0A-E5DB2DB3CF2D}"/>
                </a:ext>
              </a:extLst>
            </p:cNvPr>
            <p:cNvSpPr/>
            <p:nvPr/>
          </p:nvSpPr>
          <p:spPr>
            <a:xfrm>
              <a:off x="4820925" y="1874275"/>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10;p64">
              <a:extLst>
                <a:ext uri="{FF2B5EF4-FFF2-40B4-BE49-F238E27FC236}">
                  <a16:creationId xmlns:a16="http://schemas.microsoft.com/office/drawing/2014/main" id="{577E8AF1-942F-4F22-9A73-81B1B48D6827}"/>
                </a:ext>
              </a:extLst>
            </p:cNvPr>
            <p:cNvSpPr/>
            <p:nvPr/>
          </p:nvSpPr>
          <p:spPr>
            <a:xfrm>
              <a:off x="4813675" y="1867025"/>
              <a:ext cx="77175" cy="181650"/>
            </a:xfrm>
            <a:custGeom>
              <a:avLst/>
              <a:gdLst/>
              <a:ahLst/>
              <a:cxnLst/>
              <a:rect l="l" t="t" r="r" b="b"/>
              <a:pathLst>
                <a:path w="3087" h="7266" extrusionOk="0">
                  <a:moveTo>
                    <a:pt x="2572" y="547"/>
                  </a:moveTo>
                  <a:lnTo>
                    <a:pt x="2572"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711;p64">
              <a:extLst>
                <a:ext uri="{FF2B5EF4-FFF2-40B4-BE49-F238E27FC236}">
                  <a16:creationId xmlns:a16="http://schemas.microsoft.com/office/drawing/2014/main" id="{8F876D7B-C8A0-4BA2-A604-8B009089A157}"/>
                </a:ext>
              </a:extLst>
            </p:cNvPr>
            <p:cNvSpPr/>
            <p:nvPr/>
          </p:nvSpPr>
          <p:spPr>
            <a:xfrm>
              <a:off x="4820925" y="33497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712;p64">
              <a:extLst>
                <a:ext uri="{FF2B5EF4-FFF2-40B4-BE49-F238E27FC236}">
                  <a16:creationId xmlns:a16="http://schemas.microsoft.com/office/drawing/2014/main" id="{2577993E-A6DD-48D3-8F49-0D82A58B86D8}"/>
                </a:ext>
              </a:extLst>
            </p:cNvPr>
            <p:cNvSpPr/>
            <p:nvPr/>
          </p:nvSpPr>
          <p:spPr>
            <a:xfrm>
              <a:off x="4813675" y="3343275"/>
              <a:ext cx="77175" cy="181650"/>
            </a:xfrm>
            <a:custGeom>
              <a:avLst/>
              <a:gdLst/>
              <a:ahLst/>
              <a:cxnLst/>
              <a:rect l="l" t="t" r="r" b="b"/>
              <a:pathLst>
                <a:path w="3087" h="7266" extrusionOk="0">
                  <a:moveTo>
                    <a:pt x="2572" y="547"/>
                  </a:moveTo>
                  <a:lnTo>
                    <a:pt x="2572" y="6719"/>
                  </a:lnTo>
                  <a:lnTo>
                    <a:pt x="547" y="6719"/>
                  </a:lnTo>
                  <a:lnTo>
                    <a:pt x="547" y="547"/>
                  </a:lnTo>
                  <a:close/>
                  <a:moveTo>
                    <a:pt x="1" y="0"/>
                  </a:moveTo>
                  <a:lnTo>
                    <a:pt x="1" y="7265"/>
                  </a:lnTo>
                  <a:lnTo>
                    <a:pt x="3087" y="7265"/>
                  </a:lnTo>
                  <a:lnTo>
                    <a:pt x="3087" y="6976"/>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713;p64">
              <a:extLst>
                <a:ext uri="{FF2B5EF4-FFF2-40B4-BE49-F238E27FC236}">
                  <a16:creationId xmlns:a16="http://schemas.microsoft.com/office/drawing/2014/main" id="{A9115E4D-FE26-44F8-8EAD-D069AFD1A911}"/>
                </a:ext>
              </a:extLst>
            </p:cNvPr>
            <p:cNvSpPr/>
            <p:nvPr/>
          </p:nvSpPr>
          <p:spPr>
            <a:xfrm>
              <a:off x="3093150" y="2358850"/>
              <a:ext cx="63525" cy="168775"/>
            </a:xfrm>
            <a:custGeom>
              <a:avLst/>
              <a:gdLst/>
              <a:ahLst/>
              <a:cxnLst/>
              <a:rect l="l" t="t" r="r" b="b"/>
              <a:pathLst>
                <a:path w="2541" h="6751" extrusionOk="0">
                  <a:moveTo>
                    <a:pt x="1" y="0"/>
                  </a:moveTo>
                  <a:lnTo>
                    <a:pt x="1"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714;p64">
              <a:extLst>
                <a:ext uri="{FF2B5EF4-FFF2-40B4-BE49-F238E27FC236}">
                  <a16:creationId xmlns:a16="http://schemas.microsoft.com/office/drawing/2014/main" id="{FF379CE1-D314-4721-9FAB-6998EDE5BA95}"/>
                </a:ext>
              </a:extLst>
            </p:cNvPr>
            <p:cNvSpPr/>
            <p:nvPr/>
          </p:nvSpPr>
          <p:spPr>
            <a:xfrm>
              <a:off x="3086725" y="2352425"/>
              <a:ext cx="77175" cy="181625"/>
            </a:xfrm>
            <a:custGeom>
              <a:avLst/>
              <a:gdLst/>
              <a:ahLst/>
              <a:cxnLst/>
              <a:rect l="l" t="t" r="r" b="b"/>
              <a:pathLst>
                <a:path w="3087" h="7265" extrusionOk="0">
                  <a:moveTo>
                    <a:pt x="2540" y="547"/>
                  </a:moveTo>
                  <a:lnTo>
                    <a:pt x="2540" y="6718"/>
                  </a:lnTo>
                  <a:lnTo>
                    <a:pt x="515" y="6718"/>
                  </a:lnTo>
                  <a:lnTo>
                    <a:pt x="515" y="547"/>
                  </a:lnTo>
                  <a:close/>
                  <a:moveTo>
                    <a:pt x="1" y="0"/>
                  </a:moveTo>
                  <a:lnTo>
                    <a:pt x="1"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715;p64">
              <a:extLst>
                <a:ext uri="{FF2B5EF4-FFF2-40B4-BE49-F238E27FC236}">
                  <a16:creationId xmlns:a16="http://schemas.microsoft.com/office/drawing/2014/main" id="{C478D111-0877-4C4E-8454-D48F6CE90997}"/>
                </a:ext>
              </a:extLst>
            </p:cNvPr>
            <p:cNvSpPr/>
            <p:nvPr/>
          </p:nvSpPr>
          <p:spPr>
            <a:xfrm>
              <a:off x="4820925" y="2358850"/>
              <a:ext cx="63500" cy="168775"/>
            </a:xfrm>
            <a:custGeom>
              <a:avLst/>
              <a:gdLst/>
              <a:ahLst/>
              <a:cxnLst/>
              <a:rect l="l" t="t" r="r" b="b"/>
              <a:pathLst>
                <a:path w="2540" h="6751" extrusionOk="0">
                  <a:moveTo>
                    <a:pt x="0" y="0"/>
                  </a:moveTo>
                  <a:lnTo>
                    <a:pt x="0"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716;p64">
              <a:extLst>
                <a:ext uri="{FF2B5EF4-FFF2-40B4-BE49-F238E27FC236}">
                  <a16:creationId xmlns:a16="http://schemas.microsoft.com/office/drawing/2014/main" id="{127C5EB5-2E1F-496C-A01C-E39AFBE4F1F7}"/>
                </a:ext>
              </a:extLst>
            </p:cNvPr>
            <p:cNvSpPr/>
            <p:nvPr/>
          </p:nvSpPr>
          <p:spPr>
            <a:xfrm>
              <a:off x="4813675" y="2352425"/>
              <a:ext cx="77175" cy="181625"/>
            </a:xfrm>
            <a:custGeom>
              <a:avLst/>
              <a:gdLst/>
              <a:ahLst/>
              <a:cxnLst/>
              <a:rect l="l" t="t" r="r" b="b"/>
              <a:pathLst>
                <a:path w="3087" h="7265" extrusionOk="0">
                  <a:moveTo>
                    <a:pt x="2572" y="547"/>
                  </a:moveTo>
                  <a:lnTo>
                    <a:pt x="2572" y="6718"/>
                  </a:lnTo>
                  <a:lnTo>
                    <a:pt x="547" y="6718"/>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17;p64">
              <a:extLst>
                <a:ext uri="{FF2B5EF4-FFF2-40B4-BE49-F238E27FC236}">
                  <a16:creationId xmlns:a16="http://schemas.microsoft.com/office/drawing/2014/main" id="{02A4D5A5-03E6-41BB-868B-3219841B512A}"/>
                </a:ext>
              </a:extLst>
            </p:cNvPr>
            <p:cNvSpPr/>
            <p:nvPr/>
          </p:nvSpPr>
          <p:spPr>
            <a:xfrm>
              <a:off x="3151025" y="1781050"/>
              <a:ext cx="1674725" cy="362450"/>
            </a:xfrm>
            <a:custGeom>
              <a:avLst/>
              <a:gdLst/>
              <a:ahLst/>
              <a:cxnLst/>
              <a:rect l="l" t="t" r="r" b="b"/>
              <a:pathLst>
                <a:path w="66989" h="14498" extrusionOk="0">
                  <a:moveTo>
                    <a:pt x="0" y="0"/>
                  </a:moveTo>
                  <a:lnTo>
                    <a:pt x="0" y="14498"/>
                  </a:lnTo>
                  <a:lnTo>
                    <a:pt x="66989" y="14498"/>
                  </a:lnTo>
                  <a:lnTo>
                    <a:pt x="669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18;p64">
              <a:extLst>
                <a:ext uri="{FF2B5EF4-FFF2-40B4-BE49-F238E27FC236}">
                  <a16:creationId xmlns:a16="http://schemas.microsoft.com/office/drawing/2014/main" id="{DA6C251C-24CB-480A-ACC6-3377C4300E52}"/>
                </a:ext>
              </a:extLst>
            </p:cNvPr>
            <p:cNvSpPr/>
            <p:nvPr/>
          </p:nvSpPr>
          <p:spPr>
            <a:xfrm>
              <a:off x="3143775" y="1773825"/>
              <a:ext cx="1688425" cy="376900"/>
            </a:xfrm>
            <a:custGeom>
              <a:avLst/>
              <a:gdLst/>
              <a:ahLst/>
              <a:cxnLst/>
              <a:rect l="l" t="t" r="r" b="b"/>
              <a:pathLst>
                <a:path w="67537" h="15076" extrusionOk="0">
                  <a:moveTo>
                    <a:pt x="66990" y="547"/>
                  </a:moveTo>
                  <a:lnTo>
                    <a:pt x="66990" y="14529"/>
                  </a:lnTo>
                  <a:lnTo>
                    <a:pt x="547" y="14529"/>
                  </a:lnTo>
                  <a:lnTo>
                    <a:pt x="547" y="547"/>
                  </a:lnTo>
                  <a:close/>
                  <a:moveTo>
                    <a:pt x="1" y="0"/>
                  </a:moveTo>
                  <a:lnTo>
                    <a:pt x="1" y="15076"/>
                  </a:lnTo>
                  <a:lnTo>
                    <a:pt x="67536" y="15076"/>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19;p64">
              <a:extLst>
                <a:ext uri="{FF2B5EF4-FFF2-40B4-BE49-F238E27FC236}">
                  <a16:creationId xmlns:a16="http://schemas.microsoft.com/office/drawing/2014/main" id="{CEFC4834-4DC3-42A0-AA4A-376CCA30286E}"/>
                </a:ext>
              </a:extLst>
            </p:cNvPr>
            <p:cNvSpPr/>
            <p:nvPr/>
          </p:nvSpPr>
          <p:spPr>
            <a:xfrm>
              <a:off x="3505400" y="1873475"/>
              <a:ext cx="95650" cy="177600"/>
            </a:xfrm>
            <a:custGeom>
              <a:avLst/>
              <a:gdLst/>
              <a:ahLst/>
              <a:cxnLst/>
              <a:rect l="l" t="t" r="r" b="b"/>
              <a:pathLst>
                <a:path w="3826" h="7104"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20;p64">
              <a:extLst>
                <a:ext uri="{FF2B5EF4-FFF2-40B4-BE49-F238E27FC236}">
                  <a16:creationId xmlns:a16="http://schemas.microsoft.com/office/drawing/2014/main" id="{4A071C9A-EF6D-4628-B051-E58347150572}"/>
                </a:ext>
              </a:extLst>
            </p:cNvPr>
            <p:cNvSpPr/>
            <p:nvPr/>
          </p:nvSpPr>
          <p:spPr>
            <a:xfrm>
              <a:off x="3498175" y="1867025"/>
              <a:ext cx="109325" cy="190500"/>
            </a:xfrm>
            <a:custGeom>
              <a:avLst/>
              <a:gdLst/>
              <a:ahLst/>
              <a:cxnLst/>
              <a:rect l="l" t="t" r="r" b="b"/>
              <a:pathLst>
                <a:path w="4373" h="7620" extrusionOk="0">
                  <a:moveTo>
                    <a:pt x="3826" y="515"/>
                  </a:moveTo>
                  <a:lnTo>
                    <a:pt x="3826" y="7105"/>
                  </a:lnTo>
                  <a:lnTo>
                    <a:pt x="547" y="7105"/>
                  </a:lnTo>
                  <a:lnTo>
                    <a:pt x="547" y="515"/>
                  </a:lnTo>
                  <a:close/>
                  <a:moveTo>
                    <a:pt x="0" y="1"/>
                  </a:moveTo>
                  <a:lnTo>
                    <a:pt x="0" y="7619"/>
                  </a:lnTo>
                  <a:lnTo>
                    <a:pt x="4372" y="7619"/>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21;p64">
              <a:extLst>
                <a:ext uri="{FF2B5EF4-FFF2-40B4-BE49-F238E27FC236}">
                  <a16:creationId xmlns:a16="http://schemas.microsoft.com/office/drawing/2014/main" id="{983AC4A2-057E-48A7-949E-EE148CCC7461}"/>
                </a:ext>
              </a:extLst>
            </p:cNvPr>
            <p:cNvSpPr/>
            <p:nvPr/>
          </p:nvSpPr>
          <p:spPr>
            <a:xfrm>
              <a:off x="3358350" y="1873475"/>
              <a:ext cx="95650" cy="177600"/>
            </a:xfrm>
            <a:custGeom>
              <a:avLst/>
              <a:gdLst/>
              <a:ahLst/>
              <a:cxnLst/>
              <a:rect l="l" t="t" r="r" b="b"/>
              <a:pathLst>
                <a:path w="3826" h="7104"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22;p64">
              <a:extLst>
                <a:ext uri="{FF2B5EF4-FFF2-40B4-BE49-F238E27FC236}">
                  <a16:creationId xmlns:a16="http://schemas.microsoft.com/office/drawing/2014/main" id="{BC1C972E-5EA3-4310-B231-8AAB371F83F5}"/>
                </a:ext>
              </a:extLst>
            </p:cNvPr>
            <p:cNvSpPr/>
            <p:nvPr/>
          </p:nvSpPr>
          <p:spPr>
            <a:xfrm>
              <a:off x="3351925" y="1867025"/>
              <a:ext cx="108500" cy="190500"/>
            </a:xfrm>
            <a:custGeom>
              <a:avLst/>
              <a:gdLst/>
              <a:ahLst/>
              <a:cxnLst/>
              <a:rect l="l" t="t" r="r" b="b"/>
              <a:pathLst>
                <a:path w="4340" h="7620" extrusionOk="0">
                  <a:moveTo>
                    <a:pt x="3825" y="515"/>
                  </a:moveTo>
                  <a:lnTo>
                    <a:pt x="3825" y="7105"/>
                  </a:lnTo>
                  <a:lnTo>
                    <a:pt x="515" y="7105"/>
                  </a:lnTo>
                  <a:lnTo>
                    <a:pt x="515" y="515"/>
                  </a:lnTo>
                  <a:close/>
                  <a:moveTo>
                    <a:pt x="0" y="1"/>
                  </a:moveTo>
                  <a:lnTo>
                    <a:pt x="0"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23;p64">
              <a:extLst>
                <a:ext uri="{FF2B5EF4-FFF2-40B4-BE49-F238E27FC236}">
                  <a16:creationId xmlns:a16="http://schemas.microsoft.com/office/drawing/2014/main" id="{338F44A6-AC45-4FE2-A26C-402C4CC08C32}"/>
                </a:ext>
              </a:extLst>
            </p:cNvPr>
            <p:cNvSpPr/>
            <p:nvPr/>
          </p:nvSpPr>
          <p:spPr>
            <a:xfrm>
              <a:off x="3231375" y="1873475"/>
              <a:ext cx="76375" cy="177600"/>
            </a:xfrm>
            <a:custGeom>
              <a:avLst/>
              <a:gdLst/>
              <a:ahLst/>
              <a:cxnLst/>
              <a:rect l="l" t="t" r="r" b="b"/>
              <a:pathLst>
                <a:path w="3055" h="7104"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24;p64">
              <a:extLst>
                <a:ext uri="{FF2B5EF4-FFF2-40B4-BE49-F238E27FC236}">
                  <a16:creationId xmlns:a16="http://schemas.microsoft.com/office/drawing/2014/main" id="{0FCB4A6C-2A4E-42D1-9318-9E17B1E25156}"/>
                </a:ext>
              </a:extLst>
            </p:cNvPr>
            <p:cNvSpPr/>
            <p:nvPr/>
          </p:nvSpPr>
          <p:spPr>
            <a:xfrm>
              <a:off x="3224950" y="1867025"/>
              <a:ext cx="89225" cy="190500"/>
            </a:xfrm>
            <a:custGeom>
              <a:avLst/>
              <a:gdLst/>
              <a:ahLst/>
              <a:cxnLst/>
              <a:rect l="l" t="t" r="r" b="b"/>
              <a:pathLst>
                <a:path w="3569" h="7620" extrusionOk="0">
                  <a:moveTo>
                    <a:pt x="3022" y="515"/>
                  </a:moveTo>
                  <a:lnTo>
                    <a:pt x="3022" y="7105"/>
                  </a:lnTo>
                  <a:lnTo>
                    <a:pt x="515" y="7105"/>
                  </a:lnTo>
                  <a:lnTo>
                    <a:pt x="515" y="515"/>
                  </a:lnTo>
                  <a:close/>
                  <a:moveTo>
                    <a:pt x="0" y="1"/>
                  </a:moveTo>
                  <a:lnTo>
                    <a:pt x="0" y="7619"/>
                  </a:lnTo>
                  <a:lnTo>
                    <a:pt x="3568" y="7619"/>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25;p64">
              <a:extLst>
                <a:ext uri="{FF2B5EF4-FFF2-40B4-BE49-F238E27FC236}">
                  <a16:creationId xmlns:a16="http://schemas.microsoft.com/office/drawing/2014/main" id="{4D17F532-EB5E-4425-8626-8C7280A406D8}"/>
                </a:ext>
              </a:extLst>
            </p:cNvPr>
            <p:cNvSpPr/>
            <p:nvPr/>
          </p:nvSpPr>
          <p:spPr>
            <a:xfrm>
              <a:off x="3651675" y="1873475"/>
              <a:ext cx="95650" cy="177600"/>
            </a:xfrm>
            <a:custGeom>
              <a:avLst/>
              <a:gdLst/>
              <a:ahLst/>
              <a:cxnLst/>
              <a:rect l="l" t="t" r="r" b="b"/>
              <a:pathLst>
                <a:path w="3826" h="7104"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26;p64">
              <a:extLst>
                <a:ext uri="{FF2B5EF4-FFF2-40B4-BE49-F238E27FC236}">
                  <a16:creationId xmlns:a16="http://schemas.microsoft.com/office/drawing/2014/main" id="{62549856-62CE-41FB-AE3E-50D377457511}"/>
                </a:ext>
              </a:extLst>
            </p:cNvPr>
            <p:cNvSpPr/>
            <p:nvPr/>
          </p:nvSpPr>
          <p:spPr>
            <a:xfrm>
              <a:off x="3645225" y="1867025"/>
              <a:ext cx="108525" cy="190500"/>
            </a:xfrm>
            <a:custGeom>
              <a:avLst/>
              <a:gdLst/>
              <a:ahLst/>
              <a:cxnLst/>
              <a:rect l="l" t="t" r="r" b="b"/>
              <a:pathLst>
                <a:path w="4341" h="7620" extrusionOk="0">
                  <a:moveTo>
                    <a:pt x="3826" y="515"/>
                  </a:moveTo>
                  <a:lnTo>
                    <a:pt x="3826" y="7105"/>
                  </a:lnTo>
                  <a:lnTo>
                    <a:pt x="515" y="7105"/>
                  </a:lnTo>
                  <a:lnTo>
                    <a:pt x="515" y="515"/>
                  </a:lnTo>
                  <a:close/>
                  <a:moveTo>
                    <a:pt x="1" y="1"/>
                  </a:moveTo>
                  <a:lnTo>
                    <a:pt x="1"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27;p64">
              <a:extLst>
                <a:ext uri="{FF2B5EF4-FFF2-40B4-BE49-F238E27FC236}">
                  <a16:creationId xmlns:a16="http://schemas.microsoft.com/office/drawing/2014/main" id="{E07E8F45-F6CC-4B86-A0F7-54007E377417}"/>
                </a:ext>
              </a:extLst>
            </p:cNvPr>
            <p:cNvSpPr/>
            <p:nvPr/>
          </p:nvSpPr>
          <p:spPr>
            <a:xfrm>
              <a:off x="3797925" y="1873475"/>
              <a:ext cx="587450" cy="177600"/>
            </a:xfrm>
            <a:custGeom>
              <a:avLst/>
              <a:gdLst/>
              <a:ahLst/>
              <a:cxnLst/>
              <a:rect l="l" t="t" r="r" b="b"/>
              <a:pathLst>
                <a:path w="23498" h="7104"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728;p64">
              <a:extLst>
                <a:ext uri="{FF2B5EF4-FFF2-40B4-BE49-F238E27FC236}">
                  <a16:creationId xmlns:a16="http://schemas.microsoft.com/office/drawing/2014/main" id="{4925F882-FF3D-400D-B37B-EB146E83994E}"/>
                </a:ext>
              </a:extLst>
            </p:cNvPr>
            <p:cNvSpPr/>
            <p:nvPr/>
          </p:nvSpPr>
          <p:spPr>
            <a:xfrm>
              <a:off x="3791500" y="1867025"/>
              <a:ext cx="600325" cy="190500"/>
            </a:xfrm>
            <a:custGeom>
              <a:avLst/>
              <a:gdLst/>
              <a:ahLst/>
              <a:cxnLst/>
              <a:rect l="l" t="t" r="r" b="b"/>
              <a:pathLst>
                <a:path w="24013" h="7620" extrusionOk="0">
                  <a:moveTo>
                    <a:pt x="23498" y="515"/>
                  </a:moveTo>
                  <a:lnTo>
                    <a:pt x="23498" y="7105"/>
                  </a:lnTo>
                  <a:lnTo>
                    <a:pt x="547" y="7105"/>
                  </a:lnTo>
                  <a:lnTo>
                    <a:pt x="547" y="515"/>
                  </a:lnTo>
                  <a:close/>
                  <a:moveTo>
                    <a:pt x="0" y="1"/>
                  </a:moveTo>
                  <a:lnTo>
                    <a:pt x="0" y="258"/>
                  </a:lnTo>
                  <a:lnTo>
                    <a:pt x="0" y="7619"/>
                  </a:lnTo>
                  <a:lnTo>
                    <a:pt x="24012" y="7619"/>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729;p64">
              <a:extLst>
                <a:ext uri="{FF2B5EF4-FFF2-40B4-BE49-F238E27FC236}">
                  <a16:creationId xmlns:a16="http://schemas.microsoft.com/office/drawing/2014/main" id="{0F699B33-56B4-439F-9BA8-CB0B447547F5}"/>
                </a:ext>
              </a:extLst>
            </p:cNvPr>
            <p:cNvSpPr/>
            <p:nvPr/>
          </p:nvSpPr>
          <p:spPr>
            <a:xfrm>
              <a:off x="4497050" y="1909625"/>
              <a:ext cx="89225" cy="90025"/>
            </a:xfrm>
            <a:custGeom>
              <a:avLst/>
              <a:gdLst/>
              <a:ahLst/>
              <a:cxnLst/>
              <a:rect l="l" t="t" r="r" b="b"/>
              <a:pathLst>
                <a:path w="3569" h="3601" extrusionOk="0">
                  <a:moveTo>
                    <a:pt x="1801" y="1"/>
                  </a:moveTo>
                  <a:cubicBezTo>
                    <a:pt x="805" y="1"/>
                    <a:pt x="1" y="804"/>
                    <a:pt x="1" y="1801"/>
                  </a:cubicBezTo>
                  <a:cubicBezTo>
                    <a:pt x="1" y="2797"/>
                    <a:pt x="805" y="3601"/>
                    <a:pt x="1801" y="3601"/>
                  </a:cubicBezTo>
                  <a:cubicBezTo>
                    <a:pt x="2765" y="3601"/>
                    <a:pt x="3569" y="2797"/>
                    <a:pt x="3569" y="1801"/>
                  </a:cubicBezTo>
                  <a:cubicBezTo>
                    <a:pt x="3569" y="804"/>
                    <a:pt x="2765" y="1"/>
                    <a:pt x="1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730;p64">
              <a:extLst>
                <a:ext uri="{FF2B5EF4-FFF2-40B4-BE49-F238E27FC236}">
                  <a16:creationId xmlns:a16="http://schemas.microsoft.com/office/drawing/2014/main" id="{BE222E8D-9B17-4E12-9BFE-69E6D276A7EC}"/>
                </a:ext>
              </a:extLst>
            </p:cNvPr>
            <p:cNvSpPr/>
            <p:nvPr/>
          </p:nvSpPr>
          <p:spPr>
            <a:xfrm>
              <a:off x="4490625"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190" y="3568"/>
                    <a:pt x="515" y="2893"/>
                    <a:pt x="515" y="2058"/>
                  </a:cubicBezTo>
                  <a:cubicBezTo>
                    <a:pt x="515" y="1222"/>
                    <a:pt x="1190"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731;p64">
              <a:extLst>
                <a:ext uri="{FF2B5EF4-FFF2-40B4-BE49-F238E27FC236}">
                  <a16:creationId xmlns:a16="http://schemas.microsoft.com/office/drawing/2014/main" id="{FA2BBA5F-7AC6-4E35-8202-CE6E9C3C3FF3}"/>
                </a:ext>
              </a:extLst>
            </p:cNvPr>
            <p:cNvSpPr/>
            <p:nvPr/>
          </p:nvSpPr>
          <p:spPr>
            <a:xfrm>
              <a:off x="4672250" y="1909625"/>
              <a:ext cx="89225" cy="90025"/>
            </a:xfrm>
            <a:custGeom>
              <a:avLst/>
              <a:gdLst/>
              <a:ahLst/>
              <a:cxnLst/>
              <a:rect l="l" t="t" r="r" b="b"/>
              <a:pathLst>
                <a:path w="3569" h="3601" extrusionOk="0">
                  <a:moveTo>
                    <a:pt x="1801" y="1"/>
                  </a:moveTo>
                  <a:cubicBezTo>
                    <a:pt x="804" y="1"/>
                    <a:pt x="0" y="804"/>
                    <a:pt x="0" y="1801"/>
                  </a:cubicBezTo>
                  <a:cubicBezTo>
                    <a:pt x="0" y="2797"/>
                    <a:pt x="804" y="3601"/>
                    <a:pt x="1801" y="3601"/>
                  </a:cubicBezTo>
                  <a:cubicBezTo>
                    <a:pt x="2797" y="3601"/>
                    <a:pt x="3568" y="2797"/>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732;p64">
              <a:extLst>
                <a:ext uri="{FF2B5EF4-FFF2-40B4-BE49-F238E27FC236}">
                  <a16:creationId xmlns:a16="http://schemas.microsoft.com/office/drawing/2014/main" id="{53152963-4CB1-4637-AD53-EA063BED1ACD}"/>
                </a:ext>
              </a:extLst>
            </p:cNvPr>
            <p:cNvSpPr/>
            <p:nvPr/>
          </p:nvSpPr>
          <p:spPr>
            <a:xfrm>
              <a:off x="4665825" y="1903200"/>
              <a:ext cx="102875" cy="102875"/>
            </a:xfrm>
            <a:custGeom>
              <a:avLst/>
              <a:gdLst/>
              <a:ahLst/>
              <a:cxnLst/>
              <a:rect l="l" t="t" r="r" b="b"/>
              <a:pathLst>
                <a:path w="4115" h="4115" extrusionOk="0">
                  <a:moveTo>
                    <a:pt x="2058" y="547"/>
                  </a:moveTo>
                  <a:cubicBezTo>
                    <a:pt x="2893" y="547"/>
                    <a:pt x="3568" y="1222"/>
                    <a:pt x="3568" y="2058"/>
                  </a:cubicBezTo>
                  <a:cubicBezTo>
                    <a:pt x="3568" y="2893"/>
                    <a:pt x="2893" y="3568"/>
                    <a:pt x="2058" y="3568"/>
                  </a:cubicBezTo>
                  <a:cubicBezTo>
                    <a:pt x="1222" y="3568"/>
                    <a:pt x="515" y="2893"/>
                    <a:pt x="515" y="2058"/>
                  </a:cubicBezTo>
                  <a:cubicBezTo>
                    <a:pt x="515" y="1222"/>
                    <a:pt x="1222" y="547"/>
                    <a:pt x="2058" y="547"/>
                  </a:cubicBezTo>
                  <a:close/>
                  <a:moveTo>
                    <a:pt x="2058" y="0"/>
                  </a:moveTo>
                  <a:cubicBezTo>
                    <a:pt x="900" y="0"/>
                    <a:pt x="0" y="933"/>
                    <a:pt x="0" y="2058"/>
                  </a:cubicBezTo>
                  <a:cubicBezTo>
                    <a:pt x="0" y="3183"/>
                    <a:pt x="900"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733;p64">
              <a:extLst>
                <a:ext uri="{FF2B5EF4-FFF2-40B4-BE49-F238E27FC236}">
                  <a16:creationId xmlns:a16="http://schemas.microsoft.com/office/drawing/2014/main" id="{4784CAA7-0A1A-4399-9BE7-8CC4E99F9964}"/>
                </a:ext>
              </a:extLst>
            </p:cNvPr>
            <p:cNvSpPr/>
            <p:nvPr/>
          </p:nvSpPr>
          <p:spPr>
            <a:xfrm>
              <a:off x="4235900" y="1909625"/>
              <a:ext cx="89225" cy="90025"/>
            </a:xfrm>
            <a:custGeom>
              <a:avLst/>
              <a:gdLst/>
              <a:ahLst/>
              <a:cxnLst/>
              <a:rect l="l" t="t" r="r" b="b"/>
              <a:pathLst>
                <a:path w="3569" h="3601" extrusionOk="0">
                  <a:moveTo>
                    <a:pt x="1800" y="1"/>
                  </a:moveTo>
                  <a:cubicBezTo>
                    <a:pt x="804" y="1"/>
                    <a:pt x="0" y="804"/>
                    <a:pt x="0" y="1801"/>
                  </a:cubicBezTo>
                  <a:cubicBezTo>
                    <a:pt x="0" y="2797"/>
                    <a:pt x="804" y="3601"/>
                    <a:pt x="1800" y="3601"/>
                  </a:cubicBezTo>
                  <a:cubicBezTo>
                    <a:pt x="2764" y="3601"/>
                    <a:pt x="3568" y="2797"/>
                    <a:pt x="3568" y="1801"/>
                  </a:cubicBezTo>
                  <a:cubicBezTo>
                    <a:pt x="3568" y="804"/>
                    <a:pt x="2764" y="1"/>
                    <a:pt x="1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734;p64">
              <a:extLst>
                <a:ext uri="{FF2B5EF4-FFF2-40B4-BE49-F238E27FC236}">
                  <a16:creationId xmlns:a16="http://schemas.microsoft.com/office/drawing/2014/main" id="{67C63E56-EC9E-413A-A862-2A40E4E1CC00}"/>
                </a:ext>
              </a:extLst>
            </p:cNvPr>
            <p:cNvSpPr/>
            <p:nvPr/>
          </p:nvSpPr>
          <p:spPr>
            <a:xfrm>
              <a:off x="4229450"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222" y="3568"/>
                    <a:pt x="515" y="2893"/>
                    <a:pt x="515" y="2058"/>
                  </a:cubicBezTo>
                  <a:cubicBezTo>
                    <a:pt x="515" y="1222"/>
                    <a:pt x="1222"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35;p64">
              <a:extLst>
                <a:ext uri="{FF2B5EF4-FFF2-40B4-BE49-F238E27FC236}">
                  <a16:creationId xmlns:a16="http://schemas.microsoft.com/office/drawing/2014/main" id="{A2C7813B-5680-42A7-86BC-7027EE0B1CFC}"/>
                </a:ext>
              </a:extLst>
            </p:cNvPr>
            <p:cNvSpPr/>
            <p:nvPr/>
          </p:nvSpPr>
          <p:spPr>
            <a:xfrm>
              <a:off x="3214500" y="2143475"/>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36;p64">
              <a:extLst>
                <a:ext uri="{FF2B5EF4-FFF2-40B4-BE49-F238E27FC236}">
                  <a16:creationId xmlns:a16="http://schemas.microsoft.com/office/drawing/2014/main" id="{E7F1E9A1-0046-414F-B273-005AC316D5B0}"/>
                </a:ext>
              </a:extLst>
            </p:cNvPr>
            <p:cNvSpPr/>
            <p:nvPr/>
          </p:nvSpPr>
          <p:spPr>
            <a:xfrm>
              <a:off x="3207275" y="2137050"/>
              <a:ext cx="1561425" cy="137450"/>
            </a:xfrm>
            <a:custGeom>
              <a:avLst/>
              <a:gdLst/>
              <a:ahLst/>
              <a:cxnLst/>
              <a:rect l="l" t="t" r="r" b="b"/>
              <a:pathLst>
                <a:path w="62457" h="5498" extrusionOk="0">
                  <a:moveTo>
                    <a:pt x="61910" y="547"/>
                  </a:moveTo>
                  <a:lnTo>
                    <a:pt x="61910" y="4951"/>
                  </a:lnTo>
                  <a:lnTo>
                    <a:pt x="547" y="4951"/>
                  </a:lnTo>
                  <a:lnTo>
                    <a:pt x="547" y="547"/>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737;p64">
              <a:extLst>
                <a:ext uri="{FF2B5EF4-FFF2-40B4-BE49-F238E27FC236}">
                  <a16:creationId xmlns:a16="http://schemas.microsoft.com/office/drawing/2014/main" id="{797FE192-DE44-4204-AF30-910021FEFB46}"/>
                </a:ext>
              </a:extLst>
            </p:cNvPr>
            <p:cNvSpPr/>
            <p:nvPr/>
          </p:nvSpPr>
          <p:spPr>
            <a:xfrm>
              <a:off x="3151025" y="2268050"/>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738;p64">
              <a:extLst>
                <a:ext uri="{FF2B5EF4-FFF2-40B4-BE49-F238E27FC236}">
                  <a16:creationId xmlns:a16="http://schemas.microsoft.com/office/drawing/2014/main" id="{3FDE0B4E-5935-4DEC-9A3E-E7ED60E8BF7A}"/>
                </a:ext>
              </a:extLst>
            </p:cNvPr>
            <p:cNvSpPr/>
            <p:nvPr/>
          </p:nvSpPr>
          <p:spPr>
            <a:xfrm>
              <a:off x="3143775" y="2260800"/>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39;p64">
              <a:extLst>
                <a:ext uri="{FF2B5EF4-FFF2-40B4-BE49-F238E27FC236}">
                  <a16:creationId xmlns:a16="http://schemas.microsoft.com/office/drawing/2014/main" id="{58B92567-6A36-44F8-B10A-C56B59223BEB}"/>
                </a:ext>
              </a:extLst>
            </p:cNvPr>
            <p:cNvSpPr/>
            <p:nvPr/>
          </p:nvSpPr>
          <p:spPr>
            <a:xfrm>
              <a:off x="3358350" y="2360450"/>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740;p64">
              <a:extLst>
                <a:ext uri="{FF2B5EF4-FFF2-40B4-BE49-F238E27FC236}">
                  <a16:creationId xmlns:a16="http://schemas.microsoft.com/office/drawing/2014/main" id="{9189DC58-0BF3-4EC0-BA4A-858746DBA967}"/>
                </a:ext>
              </a:extLst>
            </p:cNvPr>
            <p:cNvSpPr/>
            <p:nvPr/>
          </p:nvSpPr>
          <p:spPr>
            <a:xfrm>
              <a:off x="3351925" y="2354025"/>
              <a:ext cx="108500" cy="190475"/>
            </a:xfrm>
            <a:custGeom>
              <a:avLst/>
              <a:gdLst/>
              <a:ahLst/>
              <a:cxnLst/>
              <a:rect l="l" t="t" r="r" b="b"/>
              <a:pathLst>
                <a:path w="4340" h="7619" extrusionOk="0">
                  <a:moveTo>
                    <a:pt x="3825" y="515"/>
                  </a:moveTo>
                  <a:lnTo>
                    <a:pt x="3825" y="7104"/>
                  </a:lnTo>
                  <a:lnTo>
                    <a:pt x="515" y="7104"/>
                  </a:lnTo>
                  <a:lnTo>
                    <a:pt x="515" y="515"/>
                  </a:lnTo>
                  <a:close/>
                  <a:moveTo>
                    <a:pt x="0" y="0"/>
                  </a:moveTo>
                  <a:lnTo>
                    <a:pt x="0"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741;p64">
              <a:extLst>
                <a:ext uri="{FF2B5EF4-FFF2-40B4-BE49-F238E27FC236}">
                  <a16:creationId xmlns:a16="http://schemas.microsoft.com/office/drawing/2014/main" id="{7EBA582D-B2CB-4133-ABE0-DAD8447C3948}"/>
                </a:ext>
              </a:extLst>
            </p:cNvPr>
            <p:cNvSpPr/>
            <p:nvPr/>
          </p:nvSpPr>
          <p:spPr>
            <a:xfrm>
              <a:off x="3651675" y="2360450"/>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42;p64">
              <a:extLst>
                <a:ext uri="{FF2B5EF4-FFF2-40B4-BE49-F238E27FC236}">
                  <a16:creationId xmlns:a16="http://schemas.microsoft.com/office/drawing/2014/main" id="{D0579D33-C7AC-4614-8478-8DA466684574}"/>
                </a:ext>
              </a:extLst>
            </p:cNvPr>
            <p:cNvSpPr/>
            <p:nvPr/>
          </p:nvSpPr>
          <p:spPr>
            <a:xfrm>
              <a:off x="3645225" y="2354025"/>
              <a:ext cx="108525" cy="190475"/>
            </a:xfrm>
            <a:custGeom>
              <a:avLst/>
              <a:gdLst/>
              <a:ahLst/>
              <a:cxnLst/>
              <a:rect l="l" t="t" r="r" b="b"/>
              <a:pathLst>
                <a:path w="4341" h="7619" extrusionOk="0">
                  <a:moveTo>
                    <a:pt x="3826" y="515"/>
                  </a:moveTo>
                  <a:lnTo>
                    <a:pt x="3826" y="7104"/>
                  </a:lnTo>
                  <a:lnTo>
                    <a:pt x="515" y="7104"/>
                  </a:lnTo>
                  <a:lnTo>
                    <a:pt x="515" y="515"/>
                  </a:lnTo>
                  <a:close/>
                  <a:moveTo>
                    <a:pt x="1" y="0"/>
                  </a:moveTo>
                  <a:lnTo>
                    <a:pt x="1"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43;p64">
              <a:extLst>
                <a:ext uri="{FF2B5EF4-FFF2-40B4-BE49-F238E27FC236}">
                  <a16:creationId xmlns:a16="http://schemas.microsoft.com/office/drawing/2014/main" id="{90F92F0D-281A-4BE1-B6BE-3AF3DC1BA390}"/>
                </a:ext>
              </a:extLst>
            </p:cNvPr>
            <p:cNvSpPr/>
            <p:nvPr/>
          </p:nvSpPr>
          <p:spPr>
            <a:xfrm>
              <a:off x="3505400" y="2360450"/>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44;p64">
              <a:extLst>
                <a:ext uri="{FF2B5EF4-FFF2-40B4-BE49-F238E27FC236}">
                  <a16:creationId xmlns:a16="http://schemas.microsoft.com/office/drawing/2014/main" id="{94A09FDD-EDCC-4438-8243-55A9057AE318}"/>
                </a:ext>
              </a:extLst>
            </p:cNvPr>
            <p:cNvSpPr/>
            <p:nvPr/>
          </p:nvSpPr>
          <p:spPr>
            <a:xfrm>
              <a:off x="3498175" y="2354025"/>
              <a:ext cx="109325" cy="190475"/>
            </a:xfrm>
            <a:custGeom>
              <a:avLst/>
              <a:gdLst/>
              <a:ahLst/>
              <a:cxnLst/>
              <a:rect l="l" t="t" r="r" b="b"/>
              <a:pathLst>
                <a:path w="4373" h="7619" extrusionOk="0">
                  <a:moveTo>
                    <a:pt x="3826" y="515"/>
                  </a:moveTo>
                  <a:lnTo>
                    <a:pt x="3826" y="7104"/>
                  </a:lnTo>
                  <a:lnTo>
                    <a:pt x="547" y="7104"/>
                  </a:lnTo>
                  <a:lnTo>
                    <a:pt x="547" y="515"/>
                  </a:lnTo>
                  <a:close/>
                  <a:moveTo>
                    <a:pt x="0" y="0"/>
                  </a:moveTo>
                  <a:lnTo>
                    <a:pt x="0" y="7619"/>
                  </a:lnTo>
                  <a:lnTo>
                    <a:pt x="4372" y="7619"/>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745;p64">
              <a:extLst>
                <a:ext uri="{FF2B5EF4-FFF2-40B4-BE49-F238E27FC236}">
                  <a16:creationId xmlns:a16="http://schemas.microsoft.com/office/drawing/2014/main" id="{F26FE669-65EA-4B66-93F9-D431F40F8058}"/>
                </a:ext>
              </a:extLst>
            </p:cNvPr>
            <p:cNvSpPr/>
            <p:nvPr/>
          </p:nvSpPr>
          <p:spPr>
            <a:xfrm>
              <a:off x="3231375" y="2360450"/>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46;p64">
              <a:extLst>
                <a:ext uri="{FF2B5EF4-FFF2-40B4-BE49-F238E27FC236}">
                  <a16:creationId xmlns:a16="http://schemas.microsoft.com/office/drawing/2014/main" id="{9B0D2C66-7098-4EAA-9D79-1BE6AC4FB118}"/>
                </a:ext>
              </a:extLst>
            </p:cNvPr>
            <p:cNvSpPr/>
            <p:nvPr/>
          </p:nvSpPr>
          <p:spPr>
            <a:xfrm>
              <a:off x="3224950" y="2354025"/>
              <a:ext cx="89225" cy="190475"/>
            </a:xfrm>
            <a:custGeom>
              <a:avLst/>
              <a:gdLst/>
              <a:ahLst/>
              <a:cxnLst/>
              <a:rect l="l" t="t" r="r" b="b"/>
              <a:pathLst>
                <a:path w="3569" h="7619" extrusionOk="0">
                  <a:moveTo>
                    <a:pt x="3022" y="515"/>
                  </a:moveTo>
                  <a:lnTo>
                    <a:pt x="3022" y="7104"/>
                  </a:lnTo>
                  <a:lnTo>
                    <a:pt x="515" y="7104"/>
                  </a:lnTo>
                  <a:lnTo>
                    <a:pt x="515" y="515"/>
                  </a:lnTo>
                  <a:close/>
                  <a:moveTo>
                    <a:pt x="0" y="0"/>
                  </a:moveTo>
                  <a:lnTo>
                    <a:pt x="0" y="7619"/>
                  </a:lnTo>
                  <a:lnTo>
                    <a:pt x="3568" y="7619"/>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47;p64">
              <a:extLst>
                <a:ext uri="{FF2B5EF4-FFF2-40B4-BE49-F238E27FC236}">
                  <a16:creationId xmlns:a16="http://schemas.microsoft.com/office/drawing/2014/main" id="{6FD906FA-B594-47F1-8960-E6E15D792FB1}"/>
                </a:ext>
              </a:extLst>
            </p:cNvPr>
            <p:cNvSpPr/>
            <p:nvPr/>
          </p:nvSpPr>
          <p:spPr>
            <a:xfrm>
              <a:off x="3797925" y="2360450"/>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48;p64">
              <a:extLst>
                <a:ext uri="{FF2B5EF4-FFF2-40B4-BE49-F238E27FC236}">
                  <a16:creationId xmlns:a16="http://schemas.microsoft.com/office/drawing/2014/main" id="{ABD73466-9D9E-43A9-8E29-358CB3D6E3D0}"/>
                </a:ext>
              </a:extLst>
            </p:cNvPr>
            <p:cNvSpPr/>
            <p:nvPr/>
          </p:nvSpPr>
          <p:spPr>
            <a:xfrm>
              <a:off x="3791500" y="2354025"/>
              <a:ext cx="600325" cy="190475"/>
            </a:xfrm>
            <a:custGeom>
              <a:avLst/>
              <a:gdLst/>
              <a:ahLst/>
              <a:cxnLst/>
              <a:rect l="l" t="t" r="r" b="b"/>
              <a:pathLst>
                <a:path w="24013" h="7619" extrusionOk="0">
                  <a:moveTo>
                    <a:pt x="23498" y="515"/>
                  </a:moveTo>
                  <a:lnTo>
                    <a:pt x="23498" y="7104"/>
                  </a:lnTo>
                  <a:lnTo>
                    <a:pt x="547" y="7104"/>
                  </a:lnTo>
                  <a:lnTo>
                    <a:pt x="547" y="515"/>
                  </a:lnTo>
                  <a:close/>
                  <a:moveTo>
                    <a:pt x="0" y="0"/>
                  </a:moveTo>
                  <a:lnTo>
                    <a:pt x="0" y="258"/>
                  </a:lnTo>
                  <a:lnTo>
                    <a:pt x="0" y="7619"/>
                  </a:lnTo>
                  <a:lnTo>
                    <a:pt x="24012" y="7619"/>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49;p64">
              <a:extLst>
                <a:ext uri="{FF2B5EF4-FFF2-40B4-BE49-F238E27FC236}">
                  <a16:creationId xmlns:a16="http://schemas.microsoft.com/office/drawing/2014/main" id="{E4173A90-830F-414C-A7C7-894CA9CEC71F}"/>
                </a:ext>
              </a:extLst>
            </p:cNvPr>
            <p:cNvSpPr/>
            <p:nvPr/>
          </p:nvSpPr>
          <p:spPr>
            <a:xfrm>
              <a:off x="4497050" y="2396625"/>
              <a:ext cx="89225" cy="89225"/>
            </a:xfrm>
            <a:custGeom>
              <a:avLst/>
              <a:gdLst/>
              <a:ahLst/>
              <a:cxnLst/>
              <a:rect l="l" t="t" r="r" b="b"/>
              <a:pathLst>
                <a:path w="3569" h="3569" extrusionOk="0">
                  <a:moveTo>
                    <a:pt x="1801" y="0"/>
                  </a:moveTo>
                  <a:cubicBezTo>
                    <a:pt x="805" y="0"/>
                    <a:pt x="1" y="804"/>
                    <a:pt x="1" y="1800"/>
                  </a:cubicBezTo>
                  <a:cubicBezTo>
                    <a:pt x="1" y="2797"/>
                    <a:pt x="805" y="3568"/>
                    <a:pt x="1801" y="3568"/>
                  </a:cubicBezTo>
                  <a:cubicBezTo>
                    <a:pt x="2765" y="3568"/>
                    <a:pt x="3569" y="2797"/>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50;p64">
              <a:extLst>
                <a:ext uri="{FF2B5EF4-FFF2-40B4-BE49-F238E27FC236}">
                  <a16:creationId xmlns:a16="http://schemas.microsoft.com/office/drawing/2014/main" id="{BE20846E-A745-4D70-A5F9-6A0DB07F245D}"/>
                </a:ext>
              </a:extLst>
            </p:cNvPr>
            <p:cNvSpPr/>
            <p:nvPr/>
          </p:nvSpPr>
          <p:spPr>
            <a:xfrm>
              <a:off x="4490625"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751;p64">
              <a:extLst>
                <a:ext uri="{FF2B5EF4-FFF2-40B4-BE49-F238E27FC236}">
                  <a16:creationId xmlns:a16="http://schemas.microsoft.com/office/drawing/2014/main" id="{E1795E08-B0A0-4145-8B1A-EB1C75B846D5}"/>
                </a:ext>
              </a:extLst>
            </p:cNvPr>
            <p:cNvSpPr/>
            <p:nvPr/>
          </p:nvSpPr>
          <p:spPr>
            <a:xfrm>
              <a:off x="4672250" y="2396625"/>
              <a:ext cx="89225" cy="89225"/>
            </a:xfrm>
            <a:custGeom>
              <a:avLst/>
              <a:gdLst/>
              <a:ahLst/>
              <a:cxnLst/>
              <a:rect l="l" t="t" r="r" b="b"/>
              <a:pathLst>
                <a:path w="3569" h="3569" extrusionOk="0">
                  <a:moveTo>
                    <a:pt x="1801" y="0"/>
                  </a:moveTo>
                  <a:cubicBezTo>
                    <a:pt x="804" y="0"/>
                    <a:pt x="0" y="804"/>
                    <a:pt x="0" y="1800"/>
                  </a:cubicBezTo>
                  <a:cubicBezTo>
                    <a:pt x="0" y="2797"/>
                    <a:pt x="804" y="3568"/>
                    <a:pt x="1801" y="3568"/>
                  </a:cubicBezTo>
                  <a:cubicBezTo>
                    <a:pt x="2797" y="3568"/>
                    <a:pt x="3568" y="2797"/>
                    <a:pt x="3568" y="1800"/>
                  </a:cubicBezTo>
                  <a:cubicBezTo>
                    <a:pt x="3568" y="804"/>
                    <a:pt x="2797" y="0"/>
                    <a:pt x="1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52;p64">
              <a:extLst>
                <a:ext uri="{FF2B5EF4-FFF2-40B4-BE49-F238E27FC236}">
                  <a16:creationId xmlns:a16="http://schemas.microsoft.com/office/drawing/2014/main" id="{B22D28FC-1793-4E83-AB56-969BDA9368B5}"/>
                </a:ext>
              </a:extLst>
            </p:cNvPr>
            <p:cNvSpPr/>
            <p:nvPr/>
          </p:nvSpPr>
          <p:spPr>
            <a:xfrm>
              <a:off x="4665825" y="2390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53;p64">
              <a:extLst>
                <a:ext uri="{FF2B5EF4-FFF2-40B4-BE49-F238E27FC236}">
                  <a16:creationId xmlns:a16="http://schemas.microsoft.com/office/drawing/2014/main" id="{93F17E64-7CC0-4894-BEC8-FCBC86101AE4}"/>
                </a:ext>
              </a:extLst>
            </p:cNvPr>
            <p:cNvSpPr/>
            <p:nvPr/>
          </p:nvSpPr>
          <p:spPr>
            <a:xfrm>
              <a:off x="4235900" y="2396625"/>
              <a:ext cx="89225" cy="89225"/>
            </a:xfrm>
            <a:custGeom>
              <a:avLst/>
              <a:gdLst/>
              <a:ahLst/>
              <a:cxnLst/>
              <a:rect l="l" t="t" r="r" b="b"/>
              <a:pathLst>
                <a:path w="3569" h="3569" extrusionOk="0">
                  <a:moveTo>
                    <a:pt x="1800" y="0"/>
                  </a:moveTo>
                  <a:cubicBezTo>
                    <a:pt x="804" y="0"/>
                    <a:pt x="0" y="804"/>
                    <a:pt x="0" y="1800"/>
                  </a:cubicBezTo>
                  <a:cubicBezTo>
                    <a:pt x="0" y="2797"/>
                    <a:pt x="804" y="3568"/>
                    <a:pt x="1800" y="3568"/>
                  </a:cubicBezTo>
                  <a:cubicBezTo>
                    <a:pt x="2764" y="3568"/>
                    <a:pt x="3568" y="2797"/>
                    <a:pt x="3568" y="1800"/>
                  </a:cubicBezTo>
                  <a:cubicBezTo>
                    <a:pt x="3568" y="804"/>
                    <a:pt x="2764" y="0"/>
                    <a:pt x="1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54;p64">
              <a:extLst>
                <a:ext uri="{FF2B5EF4-FFF2-40B4-BE49-F238E27FC236}">
                  <a16:creationId xmlns:a16="http://schemas.microsoft.com/office/drawing/2014/main" id="{98719093-6EA4-406D-A757-03BD28FA2000}"/>
                </a:ext>
              </a:extLst>
            </p:cNvPr>
            <p:cNvSpPr/>
            <p:nvPr/>
          </p:nvSpPr>
          <p:spPr>
            <a:xfrm>
              <a:off x="4229450"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55;p64">
              <a:extLst>
                <a:ext uri="{FF2B5EF4-FFF2-40B4-BE49-F238E27FC236}">
                  <a16:creationId xmlns:a16="http://schemas.microsoft.com/office/drawing/2014/main" id="{08E998BF-05B7-426D-A9B1-7274736F84D4}"/>
                </a:ext>
              </a:extLst>
            </p:cNvPr>
            <p:cNvSpPr/>
            <p:nvPr/>
          </p:nvSpPr>
          <p:spPr>
            <a:xfrm>
              <a:off x="3214500" y="2630475"/>
              <a:ext cx="1546975" cy="124575"/>
            </a:xfrm>
            <a:custGeom>
              <a:avLst/>
              <a:gdLst/>
              <a:ahLst/>
              <a:cxnLst/>
              <a:rect l="l" t="t" r="r" b="b"/>
              <a:pathLst>
                <a:path w="61879" h="4983" extrusionOk="0">
                  <a:moveTo>
                    <a:pt x="1" y="0"/>
                  </a:moveTo>
                  <a:lnTo>
                    <a:pt x="1" y="4983"/>
                  </a:lnTo>
                  <a:lnTo>
                    <a:pt x="61878" y="4983"/>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56;p64">
              <a:extLst>
                <a:ext uri="{FF2B5EF4-FFF2-40B4-BE49-F238E27FC236}">
                  <a16:creationId xmlns:a16="http://schemas.microsoft.com/office/drawing/2014/main" id="{98FB2639-8D82-4C77-8DC5-348D384849C0}"/>
                </a:ext>
              </a:extLst>
            </p:cNvPr>
            <p:cNvSpPr/>
            <p:nvPr/>
          </p:nvSpPr>
          <p:spPr>
            <a:xfrm>
              <a:off x="3207275" y="2624050"/>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57;p64">
              <a:extLst>
                <a:ext uri="{FF2B5EF4-FFF2-40B4-BE49-F238E27FC236}">
                  <a16:creationId xmlns:a16="http://schemas.microsoft.com/office/drawing/2014/main" id="{0B79DDB0-3B8E-4B78-9F59-2B1918AFC9FC}"/>
                </a:ext>
              </a:extLst>
            </p:cNvPr>
            <p:cNvSpPr/>
            <p:nvPr/>
          </p:nvSpPr>
          <p:spPr>
            <a:xfrm>
              <a:off x="3151025" y="2755025"/>
              <a:ext cx="1674725" cy="362450"/>
            </a:xfrm>
            <a:custGeom>
              <a:avLst/>
              <a:gdLst/>
              <a:ahLst/>
              <a:cxnLst/>
              <a:rect l="l" t="t" r="r" b="b"/>
              <a:pathLst>
                <a:path w="66989" h="14498" extrusionOk="0">
                  <a:moveTo>
                    <a:pt x="0" y="1"/>
                  </a:moveTo>
                  <a:lnTo>
                    <a:pt x="0" y="14498"/>
                  </a:lnTo>
                  <a:lnTo>
                    <a:pt x="66989" y="14498"/>
                  </a:lnTo>
                  <a:lnTo>
                    <a:pt x="669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58;p64">
              <a:extLst>
                <a:ext uri="{FF2B5EF4-FFF2-40B4-BE49-F238E27FC236}">
                  <a16:creationId xmlns:a16="http://schemas.microsoft.com/office/drawing/2014/main" id="{C6FB4257-2998-4396-A64D-98AB449FA811}"/>
                </a:ext>
              </a:extLst>
            </p:cNvPr>
            <p:cNvSpPr/>
            <p:nvPr/>
          </p:nvSpPr>
          <p:spPr>
            <a:xfrm>
              <a:off x="3143775" y="2747800"/>
              <a:ext cx="1688425" cy="376100"/>
            </a:xfrm>
            <a:custGeom>
              <a:avLst/>
              <a:gdLst/>
              <a:ahLst/>
              <a:cxnLst/>
              <a:rect l="l" t="t" r="r" b="b"/>
              <a:pathLst>
                <a:path w="67537" h="15044"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59;p64">
              <a:extLst>
                <a:ext uri="{FF2B5EF4-FFF2-40B4-BE49-F238E27FC236}">
                  <a16:creationId xmlns:a16="http://schemas.microsoft.com/office/drawing/2014/main" id="{0F6F28B5-2055-4B1C-86CF-C3DFA367E2A0}"/>
                </a:ext>
              </a:extLst>
            </p:cNvPr>
            <p:cNvSpPr/>
            <p:nvPr/>
          </p:nvSpPr>
          <p:spPr>
            <a:xfrm>
              <a:off x="3505400" y="2847450"/>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60;p64">
              <a:extLst>
                <a:ext uri="{FF2B5EF4-FFF2-40B4-BE49-F238E27FC236}">
                  <a16:creationId xmlns:a16="http://schemas.microsoft.com/office/drawing/2014/main" id="{A5095E9C-CBE6-4CAF-9CE5-34AC395ABC09}"/>
                </a:ext>
              </a:extLst>
            </p:cNvPr>
            <p:cNvSpPr/>
            <p:nvPr/>
          </p:nvSpPr>
          <p:spPr>
            <a:xfrm>
              <a:off x="3498175" y="2840200"/>
              <a:ext cx="109325" cy="191300"/>
            </a:xfrm>
            <a:custGeom>
              <a:avLst/>
              <a:gdLst/>
              <a:ahLst/>
              <a:cxnLst/>
              <a:rect l="l" t="t" r="r" b="b"/>
              <a:pathLst>
                <a:path w="4373" h="7652" extrusionOk="0">
                  <a:moveTo>
                    <a:pt x="3826" y="547"/>
                  </a:moveTo>
                  <a:lnTo>
                    <a:pt x="3826" y="7137"/>
                  </a:lnTo>
                  <a:lnTo>
                    <a:pt x="547" y="7137"/>
                  </a:lnTo>
                  <a:lnTo>
                    <a:pt x="547" y="547"/>
                  </a:lnTo>
                  <a:close/>
                  <a:moveTo>
                    <a:pt x="0" y="1"/>
                  </a:moveTo>
                  <a:lnTo>
                    <a:pt x="0" y="7651"/>
                  </a:lnTo>
                  <a:lnTo>
                    <a:pt x="4372" y="7651"/>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61;p64">
              <a:extLst>
                <a:ext uri="{FF2B5EF4-FFF2-40B4-BE49-F238E27FC236}">
                  <a16:creationId xmlns:a16="http://schemas.microsoft.com/office/drawing/2014/main" id="{6E720D60-F228-4BA9-86EC-BCA4438A81FD}"/>
                </a:ext>
              </a:extLst>
            </p:cNvPr>
            <p:cNvSpPr/>
            <p:nvPr/>
          </p:nvSpPr>
          <p:spPr>
            <a:xfrm>
              <a:off x="3651675" y="2847450"/>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62;p64">
              <a:extLst>
                <a:ext uri="{FF2B5EF4-FFF2-40B4-BE49-F238E27FC236}">
                  <a16:creationId xmlns:a16="http://schemas.microsoft.com/office/drawing/2014/main" id="{E6AB8675-9C2E-435B-9D03-EF6A65E8F9A0}"/>
                </a:ext>
              </a:extLst>
            </p:cNvPr>
            <p:cNvSpPr/>
            <p:nvPr/>
          </p:nvSpPr>
          <p:spPr>
            <a:xfrm>
              <a:off x="3645225" y="2840200"/>
              <a:ext cx="108525" cy="191300"/>
            </a:xfrm>
            <a:custGeom>
              <a:avLst/>
              <a:gdLst/>
              <a:ahLst/>
              <a:cxnLst/>
              <a:rect l="l" t="t" r="r" b="b"/>
              <a:pathLst>
                <a:path w="4341" h="7652" extrusionOk="0">
                  <a:moveTo>
                    <a:pt x="3826" y="547"/>
                  </a:moveTo>
                  <a:lnTo>
                    <a:pt x="3826" y="7137"/>
                  </a:lnTo>
                  <a:lnTo>
                    <a:pt x="515" y="7137"/>
                  </a:lnTo>
                  <a:lnTo>
                    <a:pt x="515" y="547"/>
                  </a:lnTo>
                  <a:close/>
                  <a:moveTo>
                    <a:pt x="1" y="1"/>
                  </a:moveTo>
                  <a:lnTo>
                    <a:pt x="1"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63;p64">
              <a:extLst>
                <a:ext uri="{FF2B5EF4-FFF2-40B4-BE49-F238E27FC236}">
                  <a16:creationId xmlns:a16="http://schemas.microsoft.com/office/drawing/2014/main" id="{45F4F4A7-9BA8-4B37-8397-51E6E365763B}"/>
                </a:ext>
              </a:extLst>
            </p:cNvPr>
            <p:cNvSpPr/>
            <p:nvPr/>
          </p:nvSpPr>
          <p:spPr>
            <a:xfrm>
              <a:off x="3358350" y="2847450"/>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64;p64">
              <a:extLst>
                <a:ext uri="{FF2B5EF4-FFF2-40B4-BE49-F238E27FC236}">
                  <a16:creationId xmlns:a16="http://schemas.microsoft.com/office/drawing/2014/main" id="{6B428BCD-95F0-4C77-94EB-0BDC28A4DD38}"/>
                </a:ext>
              </a:extLst>
            </p:cNvPr>
            <p:cNvSpPr/>
            <p:nvPr/>
          </p:nvSpPr>
          <p:spPr>
            <a:xfrm>
              <a:off x="3351925" y="2840200"/>
              <a:ext cx="108500" cy="191300"/>
            </a:xfrm>
            <a:custGeom>
              <a:avLst/>
              <a:gdLst/>
              <a:ahLst/>
              <a:cxnLst/>
              <a:rect l="l" t="t" r="r" b="b"/>
              <a:pathLst>
                <a:path w="4340" h="7652" extrusionOk="0">
                  <a:moveTo>
                    <a:pt x="3825" y="547"/>
                  </a:moveTo>
                  <a:lnTo>
                    <a:pt x="3825" y="7137"/>
                  </a:lnTo>
                  <a:lnTo>
                    <a:pt x="515" y="7137"/>
                  </a:lnTo>
                  <a:lnTo>
                    <a:pt x="515" y="547"/>
                  </a:lnTo>
                  <a:close/>
                  <a:moveTo>
                    <a:pt x="0" y="1"/>
                  </a:moveTo>
                  <a:lnTo>
                    <a:pt x="0"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65;p64">
              <a:extLst>
                <a:ext uri="{FF2B5EF4-FFF2-40B4-BE49-F238E27FC236}">
                  <a16:creationId xmlns:a16="http://schemas.microsoft.com/office/drawing/2014/main" id="{162FDBE2-CAB9-465A-8266-09EB7CF96473}"/>
                </a:ext>
              </a:extLst>
            </p:cNvPr>
            <p:cNvSpPr/>
            <p:nvPr/>
          </p:nvSpPr>
          <p:spPr>
            <a:xfrm>
              <a:off x="3797925" y="2847450"/>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66;p64">
              <a:extLst>
                <a:ext uri="{FF2B5EF4-FFF2-40B4-BE49-F238E27FC236}">
                  <a16:creationId xmlns:a16="http://schemas.microsoft.com/office/drawing/2014/main" id="{39D46846-5392-4190-AAD6-EFA011984780}"/>
                </a:ext>
              </a:extLst>
            </p:cNvPr>
            <p:cNvSpPr/>
            <p:nvPr/>
          </p:nvSpPr>
          <p:spPr>
            <a:xfrm>
              <a:off x="3791500" y="2840200"/>
              <a:ext cx="600325" cy="191300"/>
            </a:xfrm>
            <a:custGeom>
              <a:avLst/>
              <a:gdLst/>
              <a:ahLst/>
              <a:cxnLst/>
              <a:rect l="l" t="t" r="r" b="b"/>
              <a:pathLst>
                <a:path w="24013" h="7652" extrusionOk="0">
                  <a:moveTo>
                    <a:pt x="23498" y="547"/>
                  </a:moveTo>
                  <a:lnTo>
                    <a:pt x="23498" y="7137"/>
                  </a:lnTo>
                  <a:lnTo>
                    <a:pt x="547" y="7137"/>
                  </a:lnTo>
                  <a:lnTo>
                    <a:pt x="547" y="547"/>
                  </a:lnTo>
                  <a:close/>
                  <a:moveTo>
                    <a:pt x="0" y="1"/>
                  </a:moveTo>
                  <a:lnTo>
                    <a:pt x="0" y="290"/>
                  </a:lnTo>
                  <a:lnTo>
                    <a:pt x="0" y="7651"/>
                  </a:lnTo>
                  <a:lnTo>
                    <a:pt x="24012" y="7651"/>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67;p64">
              <a:extLst>
                <a:ext uri="{FF2B5EF4-FFF2-40B4-BE49-F238E27FC236}">
                  <a16:creationId xmlns:a16="http://schemas.microsoft.com/office/drawing/2014/main" id="{25E3A6A4-A45C-4D97-A234-FD7C0A0D2C3B}"/>
                </a:ext>
              </a:extLst>
            </p:cNvPr>
            <p:cNvSpPr/>
            <p:nvPr/>
          </p:nvSpPr>
          <p:spPr>
            <a:xfrm>
              <a:off x="3231375" y="2847450"/>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768;p64">
              <a:extLst>
                <a:ext uri="{FF2B5EF4-FFF2-40B4-BE49-F238E27FC236}">
                  <a16:creationId xmlns:a16="http://schemas.microsoft.com/office/drawing/2014/main" id="{4351557A-4E30-435A-BA89-E676CA210467}"/>
                </a:ext>
              </a:extLst>
            </p:cNvPr>
            <p:cNvSpPr/>
            <p:nvPr/>
          </p:nvSpPr>
          <p:spPr>
            <a:xfrm>
              <a:off x="3224950" y="2840200"/>
              <a:ext cx="89225" cy="191300"/>
            </a:xfrm>
            <a:custGeom>
              <a:avLst/>
              <a:gdLst/>
              <a:ahLst/>
              <a:cxnLst/>
              <a:rect l="l" t="t" r="r" b="b"/>
              <a:pathLst>
                <a:path w="3569" h="7652" extrusionOk="0">
                  <a:moveTo>
                    <a:pt x="3022" y="547"/>
                  </a:moveTo>
                  <a:lnTo>
                    <a:pt x="3022" y="7137"/>
                  </a:lnTo>
                  <a:lnTo>
                    <a:pt x="515" y="7137"/>
                  </a:lnTo>
                  <a:lnTo>
                    <a:pt x="515" y="547"/>
                  </a:lnTo>
                  <a:close/>
                  <a:moveTo>
                    <a:pt x="0" y="1"/>
                  </a:moveTo>
                  <a:lnTo>
                    <a:pt x="0" y="7651"/>
                  </a:lnTo>
                  <a:lnTo>
                    <a:pt x="3568" y="7651"/>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769;p64">
              <a:extLst>
                <a:ext uri="{FF2B5EF4-FFF2-40B4-BE49-F238E27FC236}">
                  <a16:creationId xmlns:a16="http://schemas.microsoft.com/office/drawing/2014/main" id="{DB3FB2C7-4EC3-4006-9FEC-CDCD1D8FA789}"/>
                </a:ext>
              </a:extLst>
            </p:cNvPr>
            <p:cNvSpPr/>
            <p:nvPr/>
          </p:nvSpPr>
          <p:spPr>
            <a:xfrm>
              <a:off x="4497050" y="2883600"/>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770;p64">
              <a:extLst>
                <a:ext uri="{FF2B5EF4-FFF2-40B4-BE49-F238E27FC236}">
                  <a16:creationId xmlns:a16="http://schemas.microsoft.com/office/drawing/2014/main" id="{DAD70415-6C58-41D3-9D4F-8E1AD896DFFC}"/>
                </a:ext>
              </a:extLst>
            </p:cNvPr>
            <p:cNvSpPr/>
            <p:nvPr/>
          </p:nvSpPr>
          <p:spPr>
            <a:xfrm>
              <a:off x="4490625"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771;p64">
              <a:extLst>
                <a:ext uri="{FF2B5EF4-FFF2-40B4-BE49-F238E27FC236}">
                  <a16:creationId xmlns:a16="http://schemas.microsoft.com/office/drawing/2014/main" id="{4ABBA8AC-E52F-467F-B4A2-505FF9A74F18}"/>
                </a:ext>
              </a:extLst>
            </p:cNvPr>
            <p:cNvSpPr/>
            <p:nvPr/>
          </p:nvSpPr>
          <p:spPr>
            <a:xfrm>
              <a:off x="4672250" y="2883600"/>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772;p64">
              <a:extLst>
                <a:ext uri="{FF2B5EF4-FFF2-40B4-BE49-F238E27FC236}">
                  <a16:creationId xmlns:a16="http://schemas.microsoft.com/office/drawing/2014/main" id="{8140D24B-8BB7-4BE3-B882-7A3E7DC6EB4A}"/>
                </a:ext>
              </a:extLst>
            </p:cNvPr>
            <p:cNvSpPr/>
            <p:nvPr/>
          </p:nvSpPr>
          <p:spPr>
            <a:xfrm>
              <a:off x="4665825" y="2877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773;p64">
              <a:extLst>
                <a:ext uri="{FF2B5EF4-FFF2-40B4-BE49-F238E27FC236}">
                  <a16:creationId xmlns:a16="http://schemas.microsoft.com/office/drawing/2014/main" id="{ED993506-CAB0-4EF2-9D7B-17EF126A96E3}"/>
                </a:ext>
              </a:extLst>
            </p:cNvPr>
            <p:cNvSpPr/>
            <p:nvPr/>
          </p:nvSpPr>
          <p:spPr>
            <a:xfrm>
              <a:off x="4235900" y="2883600"/>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774;p64">
              <a:extLst>
                <a:ext uri="{FF2B5EF4-FFF2-40B4-BE49-F238E27FC236}">
                  <a16:creationId xmlns:a16="http://schemas.microsoft.com/office/drawing/2014/main" id="{F3A63F94-F2BA-4269-8B73-419484B03D59}"/>
                </a:ext>
              </a:extLst>
            </p:cNvPr>
            <p:cNvSpPr/>
            <p:nvPr/>
          </p:nvSpPr>
          <p:spPr>
            <a:xfrm>
              <a:off x="4229450"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775;p64">
              <a:extLst>
                <a:ext uri="{FF2B5EF4-FFF2-40B4-BE49-F238E27FC236}">
                  <a16:creationId xmlns:a16="http://schemas.microsoft.com/office/drawing/2014/main" id="{A2547981-526A-4D89-B58B-1EC9BF244E59}"/>
                </a:ext>
              </a:extLst>
            </p:cNvPr>
            <p:cNvSpPr/>
            <p:nvPr/>
          </p:nvSpPr>
          <p:spPr>
            <a:xfrm>
              <a:off x="3214500" y="3117450"/>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776;p64">
              <a:extLst>
                <a:ext uri="{FF2B5EF4-FFF2-40B4-BE49-F238E27FC236}">
                  <a16:creationId xmlns:a16="http://schemas.microsoft.com/office/drawing/2014/main" id="{52636D61-F8B1-4324-9492-7A99B80AC988}"/>
                </a:ext>
              </a:extLst>
            </p:cNvPr>
            <p:cNvSpPr/>
            <p:nvPr/>
          </p:nvSpPr>
          <p:spPr>
            <a:xfrm>
              <a:off x="3207275" y="3111025"/>
              <a:ext cx="1561425" cy="137450"/>
            </a:xfrm>
            <a:custGeom>
              <a:avLst/>
              <a:gdLst/>
              <a:ahLst/>
              <a:cxnLst/>
              <a:rect l="l" t="t" r="r" b="b"/>
              <a:pathLst>
                <a:path w="62457" h="5498" extrusionOk="0">
                  <a:moveTo>
                    <a:pt x="61910" y="515"/>
                  </a:moveTo>
                  <a:lnTo>
                    <a:pt x="61910" y="4951"/>
                  </a:lnTo>
                  <a:lnTo>
                    <a:pt x="547" y="4951"/>
                  </a:lnTo>
                  <a:lnTo>
                    <a:pt x="547" y="515"/>
                  </a:lnTo>
                  <a:close/>
                  <a:moveTo>
                    <a:pt x="0" y="1"/>
                  </a:moveTo>
                  <a:lnTo>
                    <a:pt x="0" y="5497"/>
                  </a:lnTo>
                  <a:lnTo>
                    <a:pt x="62457" y="5497"/>
                  </a:lnTo>
                  <a:lnTo>
                    <a:pt x="62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777;p64">
              <a:extLst>
                <a:ext uri="{FF2B5EF4-FFF2-40B4-BE49-F238E27FC236}">
                  <a16:creationId xmlns:a16="http://schemas.microsoft.com/office/drawing/2014/main" id="{380F4FAD-A2E0-4CC6-956C-4B713AEEE1AE}"/>
                </a:ext>
              </a:extLst>
            </p:cNvPr>
            <p:cNvSpPr/>
            <p:nvPr/>
          </p:nvSpPr>
          <p:spPr>
            <a:xfrm>
              <a:off x="3151025" y="3242025"/>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778;p64">
              <a:extLst>
                <a:ext uri="{FF2B5EF4-FFF2-40B4-BE49-F238E27FC236}">
                  <a16:creationId xmlns:a16="http://schemas.microsoft.com/office/drawing/2014/main" id="{38AA8E82-FC06-4A3D-9E05-ADA5CB150619}"/>
                </a:ext>
              </a:extLst>
            </p:cNvPr>
            <p:cNvSpPr/>
            <p:nvPr/>
          </p:nvSpPr>
          <p:spPr>
            <a:xfrm>
              <a:off x="3143775" y="3234775"/>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779;p64">
              <a:extLst>
                <a:ext uri="{FF2B5EF4-FFF2-40B4-BE49-F238E27FC236}">
                  <a16:creationId xmlns:a16="http://schemas.microsoft.com/office/drawing/2014/main" id="{BBCC5994-0473-45A7-B5C3-9C1C4C62AB0E}"/>
                </a:ext>
              </a:extLst>
            </p:cNvPr>
            <p:cNvSpPr/>
            <p:nvPr/>
          </p:nvSpPr>
          <p:spPr>
            <a:xfrm>
              <a:off x="3651675" y="3334425"/>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780;p64">
              <a:extLst>
                <a:ext uri="{FF2B5EF4-FFF2-40B4-BE49-F238E27FC236}">
                  <a16:creationId xmlns:a16="http://schemas.microsoft.com/office/drawing/2014/main" id="{85B633EF-6521-436B-94E2-80DB69104501}"/>
                </a:ext>
              </a:extLst>
            </p:cNvPr>
            <p:cNvSpPr/>
            <p:nvPr/>
          </p:nvSpPr>
          <p:spPr>
            <a:xfrm>
              <a:off x="3645225" y="3327200"/>
              <a:ext cx="108525" cy="191275"/>
            </a:xfrm>
            <a:custGeom>
              <a:avLst/>
              <a:gdLst/>
              <a:ahLst/>
              <a:cxnLst/>
              <a:rect l="l" t="t" r="r" b="b"/>
              <a:pathLst>
                <a:path w="4341" h="7651" extrusionOk="0">
                  <a:moveTo>
                    <a:pt x="3826" y="547"/>
                  </a:moveTo>
                  <a:lnTo>
                    <a:pt x="3826" y="7104"/>
                  </a:lnTo>
                  <a:lnTo>
                    <a:pt x="515" y="7104"/>
                  </a:lnTo>
                  <a:lnTo>
                    <a:pt x="515" y="547"/>
                  </a:lnTo>
                  <a:close/>
                  <a:moveTo>
                    <a:pt x="1" y="0"/>
                  </a:moveTo>
                  <a:lnTo>
                    <a:pt x="1"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781;p64">
              <a:extLst>
                <a:ext uri="{FF2B5EF4-FFF2-40B4-BE49-F238E27FC236}">
                  <a16:creationId xmlns:a16="http://schemas.microsoft.com/office/drawing/2014/main" id="{083B7DF8-1179-4586-AE41-6E325A08605A}"/>
                </a:ext>
              </a:extLst>
            </p:cNvPr>
            <p:cNvSpPr/>
            <p:nvPr/>
          </p:nvSpPr>
          <p:spPr>
            <a:xfrm>
              <a:off x="3358350" y="3334425"/>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782;p64">
              <a:extLst>
                <a:ext uri="{FF2B5EF4-FFF2-40B4-BE49-F238E27FC236}">
                  <a16:creationId xmlns:a16="http://schemas.microsoft.com/office/drawing/2014/main" id="{F4198150-AB0B-4461-9FDE-9C1DD0928DAB}"/>
                </a:ext>
              </a:extLst>
            </p:cNvPr>
            <p:cNvSpPr/>
            <p:nvPr/>
          </p:nvSpPr>
          <p:spPr>
            <a:xfrm>
              <a:off x="3351925" y="3327200"/>
              <a:ext cx="108500" cy="191275"/>
            </a:xfrm>
            <a:custGeom>
              <a:avLst/>
              <a:gdLst/>
              <a:ahLst/>
              <a:cxnLst/>
              <a:rect l="l" t="t" r="r" b="b"/>
              <a:pathLst>
                <a:path w="4340" h="7651" extrusionOk="0">
                  <a:moveTo>
                    <a:pt x="3825" y="547"/>
                  </a:moveTo>
                  <a:lnTo>
                    <a:pt x="3825" y="7104"/>
                  </a:lnTo>
                  <a:lnTo>
                    <a:pt x="515" y="7104"/>
                  </a:lnTo>
                  <a:lnTo>
                    <a:pt x="515" y="547"/>
                  </a:lnTo>
                  <a:close/>
                  <a:moveTo>
                    <a:pt x="0" y="0"/>
                  </a:moveTo>
                  <a:lnTo>
                    <a:pt x="0"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783;p64">
              <a:extLst>
                <a:ext uri="{FF2B5EF4-FFF2-40B4-BE49-F238E27FC236}">
                  <a16:creationId xmlns:a16="http://schemas.microsoft.com/office/drawing/2014/main" id="{BAB8CABB-863C-457F-A8BE-65E8A9704F7C}"/>
                </a:ext>
              </a:extLst>
            </p:cNvPr>
            <p:cNvSpPr/>
            <p:nvPr/>
          </p:nvSpPr>
          <p:spPr>
            <a:xfrm>
              <a:off x="3505400" y="3334425"/>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784;p64">
              <a:extLst>
                <a:ext uri="{FF2B5EF4-FFF2-40B4-BE49-F238E27FC236}">
                  <a16:creationId xmlns:a16="http://schemas.microsoft.com/office/drawing/2014/main" id="{B567BF86-1408-4948-87C6-D19EDB7D2E0E}"/>
                </a:ext>
              </a:extLst>
            </p:cNvPr>
            <p:cNvSpPr/>
            <p:nvPr/>
          </p:nvSpPr>
          <p:spPr>
            <a:xfrm>
              <a:off x="3498175" y="3327200"/>
              <a:ext cx="109325" cy="191275"/>
            </a:xfrm>
            <a:custGeom>
              <a:avLst/>
              <a:gdLst/>
              <a:ahLst/>
              <a:cxnLst/>
              <a:rect l="l" t="t" r="r" b="b"/>
              <a:pathLst>
                <a:path w="4373" h="7651" extrusionOk="0">
                  <a:moveTo>
                    <a:pt x="3826" y="547"/>
                  </a:moveTo>
                  <a:lnTo>
                    <a:pt x="3826" y="7104"/>
                  </a:lnTo>
                  <a:lnTo>
                    <a:pt x="547" y="7104"/>
                  </a:lnTo>
                  <a:lnTo>
                    <a:pt x="547" y="547"/>
                  </a:lnTo>
                  <a:close/>
                  <a:moveTo>
                    <a:pt x="0" y="0"/>
                  </a:moveTo>
                  <a:lnTo>
                    <a:pt x="0" y="7651"/>
                  </a:lnTo>
                  <a:lnTo>
                    <a:pt x="4372" y="7651"/>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785;p64">
              <a:extLst>
                <a:ext uri="{FF2B5EF4-FFF2-40B4-BE49-F238E27FC236}">
                  <a16:creationId xmlns:a16="http://schemas.microsoft.com/office/drawing/2014/main" id="{47A1D615-22B2-4C6C-9E0C-1D9C4846E405}"/>
                </a:ext>
              </a:extLst>
            </p:cNvPr>
            <p:cNvSpPr/>
            <p:nvPr/>
          </p:nvSpPr>
          <p:spPr>
            <a:xfrm>
              <a:off x="3231375" y="3334425"/>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786;p64">
              <a:extLst>
                <a:ext uri="{FF2B5EF4-FFF2-40B4-BE49-F238E27FC236}">
                  <a16:creationId xmlns:a16="http://schemas.microsoft.com/office/drawing/2014/main" id="{E946176A-6159-4FA1-BE85-0183E2D35B8F}"/>
                </a:ext>
              </a:extLst>
            </p:cNvPr>
            <p:cNvSpPr/>
            <p:nvPr/>
          </p:nvSpPr>
          <p:spPr>
            <a:xfrm>
              <a:off x="3224950" y="3327200"/>
              <a:ext cx="89225" cy="191275"/>
            </a:xfrm>
            <a:custGeom>
              <a:avLst/>
              <a:gdLst/>
              <a:ahLst/>
              <a:cxnLst/>
              <a:rect l="l" t="t" r="r" b="b"/>
              <a:pathLst>
                <a:path w="3569" h="7651" extrusionOk="0">
                  <a:moveTo>
                    <a:pt x="3022" y="547"/>
                  </a:moveTo>
                  <a:lnTo>
                    <a:pt x="3022" y="7104"/>
                  </a:lnTo>
                  <a:lnTo>
                    <a:pt x="515" y="7104"/>
                  </a:lnTo>
                  <a:lnTo>
                    <a:pt x="515" y="547"/>
                  </a:lnTo>
                  <a:close/>
                  <a:moveTo>
                    <a:pt x="0" y="0"/>
                  </a:moveTo>
                  <a:lnTo>
                    <a:pt x="0" y="7651"/>
                  </a:lnTo>
                  <a:lnTo>
                    <a:pt x="3568" y="7651"/>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787;p64">
              <a:extLst>
                <a:ext uri="{FF2B5EF4-FFF2-40B4-BE49-F238E27FC236}">
                  <a16:creationId xmlns:a16="http://schemas.microsoft.com/office/drawing/2014/main" id="{E6F0C2E2-62B2-44B3-99A4-BBD210AB2545}"/>
                </a:ext>
              </a:extLst>
            </p:cNvPr>
            <p:cNvSpPr/>
            <p:nvPr/>
          </p:nvSpPr>
          <p:spPr>
            <a:xfrm>
              <a:off x="3797925" y="3334425"/>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788;p64">
              <a:extLst>
                <a:ext uri="{FF2B5EF4-FFF2-40B4-BE49-F238E27FC236}">
                  <a16:creationId xmlns:a16="http://schemas.microsoft.com/office/drawing/2014/main" id="{A9FE0D82-358A-4F0E-99F7-5DEF43B6D2B1}"/>
                </a:ext>
              </a:extLst>
            </p:cNvPr>
            <p:cNvSpPr/>
            <p:nvPr/>
          </p:nvSpPr>
          <p:spPr>
            <a:xfrm>
              <a:off x="3791500" y="3327200"/>
              <a:ext cx="600325" cy="191275"/>
            </a:xfrm>
            <a:custGeom>
              <a:avLst/>
              <a:gdLst/>
              <a:ahLst/>
              <a:cxnLst/>
              <a:rect l="l" t="t" r="r" b="b"/>
              <a:pathLst>
                <a:path w="24013" h="7651" extrusionOk="0">
                  <a:moveTo>
                    <a:pt x="23498" y="547"/>
                  </a:moveTo>
                  <a:lnTo>
                    <a:pt x="23498" y="7104"/>
                  </a:lnTo>
                  <a:lnTo>
                    <a:pt x="547" y="7104"/>
                  </a:lnTo>
                  <a:lnTo>
                    <a:pt x="547" y="547"/>
                  </a:lnTo>
                  <a:close/>
                  <a:moveTo>
                    <a:pt x="0" y="0"/>
                  </a:moveTo>
                  <a:lnTo>
                    <a:pt x="0" y="290"/>
                  </a:lnTo>
                  <a:lnTo>
                    <a:pt x="0" y="7651"/>
                  </a:lnTo>
                  <a:lnTo>
                    <a:pt x="24012" y="7651"/>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789;p64">
              <a:extLst>
                <a:ext uri="{FF2B5EF4-FFF2-40B4-BE49-F238E27FC236}">
                  <a16:creationId xmlns:a16="http://schemas.microsoft.com/office/drawing/2014/main" id="{FA773423-1F6C-4D0F-923C-41D8D9C48088}"/>
                </a:ext>
              </a:extLst>
            </p:cNvPr>
            <p:cNvSpPr/>
            <p:nvPr/>
          </p:nvSpPr>
          <p:spPr>
            <a:xfrm>
              <a:off x="4497050" y="3370600"/>
              <a:ext cx="89225" cy="89225"/>
            </a:xfrm>
            <a:custGeom>
              <a:avLst/>
              <a:gdLst/>
              <a:ahLst/>
              <a:cxnLst/>
              <a:rect l="l" t="t" r="r" b="b"/>
              <a:pathLst>
                <a:path w="3569" h="3569" extrusionOk="0">
                  <a:moveTo>
                    <a:pt x="1801" y="0"/>
                  </a:moveTo>
                  <a:cubicBezTo>
                    <a:pt x="805" y="0"/>
                    <a:pt x="1" y="804"/>
                    <a:pt x="1" y="1800"/>
                  </a:cubicBezTo>
                  <a:cubicBezTo>
                    <a:pt x="1" y="2765"/>
                    <a:pt x="805" y="3568"/>
                    <a:pt x="1801" y="3568"/>
                  </a:cubicBezTo>
                  <a:cubicBezTo>
                    <a:pt x="2765" y="3568"/>
                    <a:pt x="3569" y="2765"/>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790;p64">
              <a:extLst>
                <a:ext uri="{FF2B5EF4-FFF2-40B4-BE49-F238E27FC236}">
                  <a16:creationId xmlns:a16="http://schemas.microsoft.com/office/drawing/2014/main" id="{3651EB79-40E5-4177-A89F-1C9CB58EE67D}"/>
                </a:ext>
              </a:extLst>
            </p:cNvPr>
            <p:cNvSpPr/>
            <p:nvPr/>
          </p:nvSpPr>
          <p:spPr>
            <a:xfrm>
              <a:off x="4490625"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190" y="3568"/>
                    <a:pt x="515" y="2893"/>
                    <a:pt x="515" y="2057"/>
                  </a:cubicBezTo>
                  <a:cubicBezTo>
                    <a:pt x="515" y="1189"/>
                    <a:pt x="1190"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791;p64">
              <a:extLst>
                <a:ext uri="{FF2B5EF4-FFF2-40B4-BE49-F238E27FC236}">
                  <a16:creationId xmlns:a16="http://schemas.microsoft.com/office/drawing/2014/main" id="{DD316372-2638-450B-8C6A-9F6B3AA23456}"/>
                </a:ext>
              </a:extLst>
            </p:cNvPr>
            <p:cNvSpPr/>
            <p:nvPr/>
          </p:nvSpPr>
          <p:spPr>
            <a:xfrm>
              <a:off x="4672250" y="3370600"/>
              <a:ext cx="89225" cy="89225"/>
            </a:xfrm>
            <a:custGeom>
              <a:avLst/>
              <a:gdLst/>
              <a:ahLst/>
              <a:cxnLst/>
              <a:rect l="l" t="t" r="r" b="b"/>
              <a:pathLst>
                <a:path w="3569" h="3569" extrusionOk="0">
                  <a:moveTo>
                    <a:pt x="1801" y="0"/>
                  </a:moveTo>
                  <a:cubicBezTo>
                    <a:pt x="804" y="0"/>
                    <a:pt x="0" y="804"/>
                    <a:pt x="0" y="1800"/>
                  </a:cubicBezTo>
                  <a:cubicBezTo>
                    <a:pt x="0" y="2765"/>
                    <a:pt x="804" y="3568"/>
                    <a:pt x="1801" y="3568"/>
                  </a:cubicBezTo>
                  <a:cubicBezTo>
                    <a:pt x="2797" y="3568"/>
                    <a:pt x="3568" y="2765"/>
                    <a:pt x="3568" y="1800"/>
                  </a:cubicBezTo>
                  <a:cubicBezTo>
                    <a:pt x="3568" y="804"/>
                    <a:pt x="2797" y="0"/>
                    <a:pt x="1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792;p64">
              <a:extLst>
                <a:ext uri="{FF2B5EF4-FFF2-40B4-BE49-F238E27FC236}">
                  <a16:creationId xmlns:a16="http://schemas.microsoft.com/office/drawing/2014/main" id="{A5667FD3-4A83-41E1-AAE7-42CE6771F7E2}"/>
                </a:ext>
              </a:extLst>
            </p:cNvPr>
            <p:cNvSpPr/>
            <p:nvPr/>
          </p:nvSpPr>
          <p:spPr>
            <a:xfrm>
              <a:off x="4665825" y="3364175"/>
              <a:ext cx="102875" cy="102875"/>
            </a:xfrm>
            <a:custGeom>
              <a:avLst/>
              <a:gdLst/>
              <a:ahLst/>
              <a:cxnLst/>
              <a:rect l="l" t="t" r="r" b="b"/>
              <a:pathLst>
                <a:path w="4115" h="4115" extrusionOk="0">
                  <a:moveTo>
                    <a:pt x="2058" y="514"/>
                  </a:moveTo>
                  <a:cubicBezTo>
                    <a:pt x="2893" y="514"/>
                    <a:pt x="3568" y="1189"/>
                    <a:pt x="3568" y="2057"/>
                  </a:cubicBezTo>
                  <a:cubicBezTo>
                    <a:pt x="3568" y="2893"/>
                    <a:pt x="2893" y="3568"/>
                    <a:pt x="2058" y="3568"/>
                  </a:cubicBezTo>
                  <a:cubicBezTo>
                    <a:pt x="1222" y="3568"/>
                    <a:pt x="515" y="2893"/>
                    <a:pt x="515" y="2057"/>
                  </a:cubicBezTo>
                  <a:cubicBezTo>
                    <a:pt x="515" y="1189"/>
                    <a:pt x="1222" y="514"/>
                    <a:pt x="2058" y="514"/>
                  </a:cubicBezTo>
                  <a:close/>
                  <a:moveTo>
                    <a:pt x="2058" y="0"/>
                  </a:moveTo>
                  <a:cubicBezTo>
                    <a:pt x="900" y="0"/>
                    <a:pt x="0" y="900"/>
                    <a:pt x="0" y="2057"/>
                  </a:cubicBezTo>
                  <a:cubicBezTo>
                    <a:pt x="0" y="3182"/>
                    <a:pt x="900"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793;p64">
              <a:extLst>
                <a:ext uri="{FF2B5EF4-FFF2-40B4-BE49-F238E27FC236}">
                  <a16:creationId xmlns:a16="http://schemas.microsoft.com/office/drawing/2014/main" id="{39945AC8-2D7A-4486-A06D-B6CCB768C6AF}"/>
                </a:ext>
              </a:extLst>
            </p:cNvPr>
            <p:cNvSpPr/>
            <p:nvPr/>
          </p:nvSpPr>
          <p:spPr>
            <a:xfrm>
              <a:off x="4235900" y="3370600"/>
              <a:ext cx="89225" cy="89225"/>
            </a:xfrm>
            <a:custGeom>
              <a:avLst/>
              <a:gdLst/>
              <a:ahLst/>
              <a:cxnLst/>
              <a:rect l="l" t="t" r="r" b="b"/>
              <a:pathLst>
                <a:path w="3569" h="3569" extrusionOk="0">
                  <a:moveTo>
                    <a:pt x="1800" y="0"/>
                  </a:moveTo>
                  <a:cubicBezTo>
                    <a:pt x="804" y="0"/>
                    <a:pt x="0" y="804"/>
                    <a:pt x="0" y="1800"/>
                  </a:cubicBezTo>
                  <a:cubicBezTo>
                    <a:pt x="0" y="2765"/>
                    <a:pt x="804" y="3568"/>
                    <a:pt x="1800" y="3568"/>
                  </a:cubicBezTo>
                  <a:cubicBezTo>
                    <a:pt x="2764" y="3568"/>
                    <a:pt x="3568" y="2765"/>
                    <a:pt x="3568" y="1800"/>
                  </a:cubicBezTo>
                  <a:cubicBezTo>
                    <a:pt x="3568" y="804"/>
                    <a:pt x="2764" y="0"/>
                    <a:pt x="1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794;p64">
              <a:extLst>
                <a:ext uri="{FF2B5EF4-FFF2-40B4-BE49-F238E27FC236}">
                  <a16:creationId xmlns:a16="http://schemas.microsoft.com/office/drawing/2014/main" id="{D9A1C0F8-9FD7-457C-824F-DA8608A67171}"/>
                </a:ext>
              </a:extLst>
            </p:cNvPr>
            <p:cNvSpPr/>
            <p:nvPr/>
          </p:nvSpPr>
          <p:spPr>
            <a:xfrm>
              <a:off x="4229450"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222" y="3568"/>
                    <a:pt x="515" y="2893"/>
                    <a:pt x="515" y="2057"/>
                  </a:cubicBezTo>
                  <a:cubicBezTo>
                    <a:pt x="515" y="1189"/>
                    <a:pt x="1222"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795;p64">
              <a:extLst>
                <a:ext uri="{FF2B5EF4-FFF2-40B4-BE49-F238E27FC236}">
                  <a16:creationId xmlns:a16="http://schemas.microsoft.com/office/drawing/2014/main" id="{7FB037FA-E491-4173-B859-CE1D54FE0787}"/>
                </a:ext>
              </a:extLst>
            </p:cNvPr>
            <p:cNvSpPr/>
            <p:nvPr/>
          </p:nvSpPr>
          <p:spPr>
            <a:xfrm>
              <a:off x="3214500" y="3604450"/>
              <a:ext cx="1546975" cy="123775"/>
            </a:xfrm>
            <a:custGeom>
              <a:avLst/>
              <a:gdLst/>
              <a:ahLst/>
              <a:cxnLst/>
              <a:rect l="l" t="t" r="r" b="b"/>
              <a:pathLst>
                <a:path w="61879" h="4951" extrusionOk="0">
                  <a:moveTo>
                    <a:pt x="1" y="0"/>
                  </a:moveTo>
                  <a:lnTo>
                    <a:pt x="1" y="4951"/>
                  </a:lnTo>
                  <a:lnTo>
                    <a:pt x="61878" y="4951"/>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796;p64">
              <a:extLst>
                <a:ext uri="{FF2B5EF4-FFF2-40B4-BE49-F238E27FC236}">
                  <a16:creationId xmlns:a16="http://schemas.microsoft.com/office/drawing/2014/main" id="{DD2A6850-90A1-4F81-9A41-6685EF77C703}"/>
                </a:ext>
              </a:extLst>
            </p:cNvPr>
            <p:cNvSpPr/>
            <p:nvPr/>
          </p:nvSpPr>
          <p:spPr>
            <a:xfrm>
              <a:off x="3207275" y="3598025"/>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797;p64">
              <a:extLst>
                <a:ext uri="{FF2B5EF4-FFF2-40B4-BE49-F238E27FC236}">
                  <a16:creationId xmlns:a16="http://schemas.microsoft.com/office/drawing/2014/main" id="{C904B8DB-A83D-416D-B2BB-A0F195A70707}"/>
                </a:ext>
              </a:extLst>
            </p:cNvPr>
            <p:cNvSpPr/>
            <p:nvPr/>
          </p:nvSpPr>
          <p:spPr>
            <a:xfrm>
              <a:off x="3151025" y="3728200"/>
              <a:ext cx="1674725" cy="363250"/>
            </a:xfrm>
            <a:custGeom>
              <a:avLst/>
              <a:gdLst/>
              <a:ahLst/>
              <a:cxnLst/>
              <a:rect l="l" t="t" r="r" b="b"/>
              <a:pathLst>
                <a:path w="66989" h="14530" extrusionOk="0">
                  <a:moveTo>
                    <a:pt x="0" y="1"/>
                  </a:moveTo>
                  <a:lnTo>
                    <a:pt x="0" y="14530"/>
                  </a:lnTo>
                  <a:lnTo>
                    <a:pt x="66989" y="14530"/>
                  </a:lnTo>
                  <a:lnTo>
                    <a:pt x="669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798;p64">
              <a:extLst>
                <a:ext uri="{FF2B5EF4-FFF2-40B4-BE49-F238E27FC236}">
                  <a16:creationId xmlns:a16="http://schemas.microsoft.com/office/drawing/2014/main" id="{D44BEDB0-F74A-41C4-B2EC-AD4AA9AB5E4E}"/>
                </a:ext>
              </a:extLst>
            </p:cNvPr>
            <p:cNvSpPr/>
            <p:nvPr/>
          </p:nvSpPr>
          <p:spPr>
            <a:xfrm>
              <a:off x="3143775" y="3721775"/>
              <a:ext cx="1688425" cy="376125"/>
            </a:xfrm>
            <a:custGeom>
              <a:avLst/>
              <a:gdLst/>
              <a:ahLst/>
              <a:cxnLst/>
              <a:rect l="l" t="t" r="r" b="b"/>
              <a:pathLst>
                <a:path w="67537" h="15045"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799;p64">
              <a:extLst>
                <a:ext uri="{FF2B5EF4-FFF2-40B4-BE49-F238E27FC236}">
                  <a16:creationId xmlns:a16="http://schemas.microsoft.com/office/drawing/2014/main" id="{531DFE11-4C23-4D13-936A-BC25DB6870A5}"/>
                </a:ext>
              </a:extLst>
            </p:cNvPr>
            <p:cNvSpPr/>
            <p:nvPr/>
          </p:nvSpPr>
          <p:spPr>
            <a:xfrm>
              <a:off x="3358350" y="3821425"/>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800;p64">
              <a:extLst>
                <a:ext uri="{FF2B5EF4-FFF2-40B4-BE49-F238E27FC236}">
                  <a16:creationId xmlns:a16="http://schemas.microsoft.com/office/drawing/2014/main" id="{84873BB1-2E25-4812-8A6F-0A5D74A9462A}"/>
                </a:ext>
              </a:extLst>
            </p:cNvPr>
            <p:cNvSpPr/>
            <p:nvPr/>
          </p:nvSpPr>
          <p:spPr>
            <a:xfrm>
              <a:off x="3351925" y="3814200"/>
              <a:ext cx="108500" cy="191275"/>
            </a:xfrm>
            <a:custGeom>
              <a:avLst/>
              <a:gdLst/>
              <a:ahLst/>
              <a:cxnLst/>
              <a:rect l="l" t="t" r="r" b="b"/>
              <a:pathLst>
                <a:path w="4340" h="7651" extrusionOk="0">
                  <a:moveTo>
                    <a:pt x="3825" y="546"/>
                  </a:moveTo>
                  <a:lnTo>
                    <a:pt x="3825" y="7104"/>
                  </a:lnTo>
                  <a:lnTo>
                    <a:pt x="515" y="7104"/>
                  </a:lnTo>
                  <a:lnTo>
                    <a:pt x="515" y="546"/>
                  </a:lnTo>
                  <a:close/>
                  <a:moveTo>
                    <a:pt x="0" y="0"/>
                  </a:moveTo>
                  <a:lnTo>
                    <a:pt x="0"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801;p64">
              <a:extLst>
                <a:ext uri="{FF2B5EF4-FFF2-40B4-BE49-F238E27FC236}">
                  <a16:creationId xmlns:a16="http://schemas.microsoft.com/office/drawing/2014/main" id="{4572C76C-1974-41E6-B67E-53C9D2152F83}"/>
                </a:ext>
              </a:extLst>
            </p:cNvPr>
            <p:cNvSpPr/>
            <p:nvPr/>
          </p:nvSpPr>
          <p:spPr>
            <a:xfrm>
              <a:off x="3505400" y="3821425"/>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802;p64">
              <a:extLst>
                <a:ext uri="{FF2B5EF4-FFF2-40B4-BE49-F238E27FC236}">
                  <a16:creationId xmlns:a16="http://schemas.microsoft.com/office/drawing/2014/main" id="{BE26909E-A148-4D75-AAB3-0DAAE9ADEC35}"/>
                </a:ext>
              </a:extLst>
            </p:cNvPr>
            <p:cNvSpPr/>
            <p:nvPr/>
          </p:nvSpPr>
          <p:spPr>
            <a:xfrm>
              <a:off x="3498175" y="3814200"/>
              <a:ext cx="109325" cy="191275"/>
            </a:xfrm>
            <a:custGeom>
              <a:avLst/>
              <a:gdLst/>
              <a:ahLst/>
              <a:cxnLst/>
              <a:rect l="l" t="t" r="r" b="b"/>
              <a:pathLst>
                <a:path w="4373" h="7651" extrusionOk="0">
                  <a:moveTo>
                    <a:pt x="3826" y="546"/>
                  </a:moveTo>
                  <a:lnTo>
                    <a:pt x="3826" y="7104"/>
                  </a:lnTo>
                  <a:lnTo>
                    <a:pt x="547" y="7104"/>
                  </a:lnTo>
                  <a:lnTo>
                    <a:pt x="547" y="546"/>
                  </a:lnTo>
                  <a:close/>
                  <a:moveTo>
                    <a:pt x="0" y="0"/>
                  </a:moveTo>
                  <a:lnTo>
                    <a:pt x="0" y="7650"/>
                  </a:lnTo>
                  <a:lnTo>
                    <a:pt x="4372" y="7650"/>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803;p64">
              <a:extLst>
                <a:ext uri="{FF2B5EF4-FFF2-40B4-BE49-F238E27FC236}">
                  <a16:creationId xmlns:a16="http://schemas.microsoft.com/office/drawing/2014/main" id="{61970E76-2653-4B0A-9D12-E07F0FF3F8D3}"/>
                </a:ext>
              </a:extLst>
            </p:cNvPr>
            <p:cNvSpPr/>
            <p:nvPr/>
          </p:nvSpPr>
          <p:spPr>
            <a:xfrm>
              <a:off x="3651675" y="3821425"/>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804;p64">
              <a:extLst>
                <a:ext uri="{FF2B5EF4-FFF2-40B4-BE49-F238E27FC236}">
                  <a16:creationId xmlns:a16="http://schemas.microsoft.com/office/drawing/2014/main" id="{282336C2-B66D-4B9E-A3B6-2132B5C05B10}"/>
                </a:ext>
              </a:extLst>
            </p:cNvPr>
            <p:cNvSpPr/>
            <p:nvPr/>
          </p:nvSpPr>
          <p:spPr>
            <a:xfrm>
              <a:off x="3645225" y="3814200"/>
              <a:ext cx="108525" cy="191275"/>
            </a:xfrm>
            <a:custGeom>
              <a:avLst/>
              <a:gdLst/>
              <a:ahLst/>
              <a:cxnLst/>
              <a:rect l="l" t="t" r="r" b="b"/>
              <a:pathLst>
                <a:path w="4341" h="7651" extrusionOk="0">
                  <a:moveTo>
                    <a:pt x="3826" y="546"/>
                  </a:moveTo>
                  <a:lnTo>
                    <a:pt x="3826" y="7104"/>
                  </a:lnTo>
                  <a:lnTo>
                    <a:pt x="515" y="7104"/>
                  </a:lnTo>
                  <a:lnTo>
                    <a:pt x="515" y="546"/>
                  </a:lnTo>
                  <a:close/>
                  <a:moveTo>
                    <a:pt x="1" y="0"/>
                  </a:moveTo>
                  <a:lnTo>
                    <a:pt x="1"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805;p64">
              <a:extLst>
                <a:ext uri="{FF2B5EF4-FFF2-40B4-BE49-F238E27FC236}">
                  <a16:creationId xmlns:a16="http://schemas.microsoft.com/office/drawing/2014/main" id="{712C93F3-309F-4E8E-BC15-1173B722BDA5}"/>
                </a:ext>
              </a:extLst>
            </p:cNvPr>
            <p:cNvSpPr/>
            <p:nvPr/>
          </p:nvSpPr>
          <p:spPr>
            <a:xfrm>
              <a:off x="3231375" y="3821425"/>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806;p64">
              <a:extLst>
                <a:ext uri="{FF2B5EF4-FFF2-40B4-BE49-F238E27FC236}">
                  <a16:creationId xmlns:a16="http://schemas.microsoft.com/office/drawing/2014/main" id="{7EB2C1F4-878B-4B91-9DAF-637E8A077919}"/>
                </a:ext>
              </a:extLst>
            </p:cNvPr>
            <p:cNvSpPr/>
            <p:nvPr/>
          </p:nvSpPr>
          <p:spPr>
            <a:xfrm>
              <a:off x="3224950" y="3814200"/>
              <a:ext cx="89225" cy="191275"/>
            </a:xfrm>
            <a:custGeom>
              <a:avLst/>
              <a:gdLst/>
              <a:ahLst/>
              <a:cxnLst/>
              <a:rect l="l" t="t" r="r" b="b"/>
              <a:pathLst>
                <a:path w="3569" h="7651" extrusionOk="0">
                  <a:moveTo>
                    <a:pt x="3022" y="546"/>
                  </a:moveTo>
                  <a:lnTo>
                    <a:pt x="3022" y="7104"/>
                  </a:lnTo>
                  <a:lnTo>
                    <a:pt x="515" y="7104"/>
                  </a:lnTo>
                  <a:lnTo>
                    <a:pt x="515" y="546"/>
                  </a:lnTo>
                  <a:close/>
                  <a:moveTo>
                    <a:pt x="0" y="0"/>
                  </a:moveTo>
                  <a:lnTo>
                    <a:pt x="0" y="7650"/>
                  </a:lnTo>
                  <a:lnTo>
                    <a:pt x="3568" y="7650"/>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807;p64">
              <a:extLst>
                <a:ext uri="{FF2B5EF4-FFF2-40B4-BE49-F238E27FC236}">
                  <a16:creationId xmlns:a16="http://schemas.microsoft.com/office/drawing/2014/main" id="{505A4A2B-55DE-4D10-AEB8-5AFE05BAA0DF}"/>
                </a:ext>
              </a:extLst>
            </p:cNvPr>
            <p:cNvSpPr/>
            <p:nvPr/>
          </p:nvSpPr>
          <p:spPr>
            <a:xfrm>
              <a:off x="3797925" y="3821425"/>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808;p64">
              <a:extLst>
                <a:ext uri="{FF2B5EF4-FFF2-40B4-BE49-F238E27FC236}">
                  <a16:creationId xmlns:a16="http://schemas.microsoft.com/office/drawing/2014/main" id="{F0C51ED5-F848-40C9-A10B-1012265BB23B}"/>
                </a:ext>
              </a:extLst>
            </p:cNvPr>
            <p:cNvSpPr/>
            <p:nvPr/>
          </p:nvSpPr>
          <p:spPr>
            <a:xfrm>
              <a:off x="3791500" y="3814200"/>
              <a:ext cx="600325" cy="191275"/>
            </a:xfrm>
            <a:custGeom>
              <a:avLst/>
              <a:gdLst/>
              <a:ahLst/>
              <a:cxnLst/>
              <a:rect l="l" t="t" r="r" b="b"/>
              <a:pathLst>
                <a:path w="24013" h="7651" extrusionOk="0">
                  <a:moveTo>
                    <a:pt x="23498" y="546"/>
                  </a:moveTo>
                  <a:lnTo>
                    <a:pt x="23498" y="7104"/>
                  </a:lnTo>
                  <a:lnTo>
                    <a:pt x="547" y="7104"/>
                  </a:lnTo>
                  <a:lnTo>
                    <a:pt x="547" y="546"/>
                  </a:lnTo>
                  <a:close/>
                  <a:moveTo>
                    <a:pt x="0" y="0"/>
                  </a:moveTo>
                  <a:lnTo>
                    <a:pt x="0" y="289"/>
                  </a:lnTo>
                  <a:lnTo>
                    <a:pt x="0" y="7650"/>
                  </a:lnTo>
                  <a:lnTo>
                    <a:pt x="24012" y="7650"/>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809;p64">
              <a:extLst>
                <a:ext uri="{FF2B5EF4-FFF2-40B4-BE49-F238E27FC236}">
                  <a16:creationId xmlns:a16="http://schemas.microsoft.com/office/drawing/2014/main" id="{A3A92188-D26C-4F08-A5E2-1563EE6A7549}"/>
                </a:ext>
              </a:extLst>
            </p:cNvPr>
            <p:cNvSpPr/>
            <p:nvPr/>
          </p:nvSpPr>
          <p:spPr>
            <a:xfrm>
              <a:off x="4497050" y="3857575"/>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810;p64">
              <a:extLst>
                <a:ext uri="{FF2B5EF4-FFF2-40B4-BE49-F238E27FC236}">
                  <a16:creationId xmlns:a16="http://schemas.microsoft.com/office/drawing/2014/main" id="{24D6A000-7278-4328-B57E-BC8675FD42B0}"/>
                </a:ext>
              </a:extLst>
            </p:cNvPr>
            <p:cNvSpPr/>
            <p:nvPr/>
          </p:nvSpPr>
          <p:spPr>
            <a:xfrm>
              <a:off x="4490625"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190" y="3569"/>
                    <a:pt x="515" y="2894"/>
                    <a:pt x="515" y="2058"/>
                  </a:cubicBezTo>
                  <a:cubicBezTo>
                    <a:pt x="515" y="1190"/>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811;p64">
              <a:extLst>
                <a:ext uri="{FF2B5EF4-FFF2-40B4-BE49-F238E27FC236}">
                  <a16:creationId xmlns:a16="http://schemas.microsoft.com/office/drawing/2014/main" id="{C9E0C5BF-0A45-49ED-B7FF-B8003FE7D685}"/>
                </a:ext>
              </a:extLst>
            </p:cNvPr>
            <p:cNvSpPr/>
            <p:nvPr/>
          </p:nvSpPr>
          <p:spPr>
            <a:xfrm>
              <a:off x="4672250" y="3857575"/>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812;p64">
              <a:extLst>
                <a:ext uri="{FF2B5EF4-FFF2-40B4-BE49-F238E27FC236}">
                  <a16:creationId xmlns:a16="http://schemas.microsoft.com/office/drawing/2014/main" id="{E1C58C07-50FF-42DE-8ED6-CA9C7F972C1B}"/>
                </a:ext>
              </a:extLst>
            </p:cNvPr>
            <p:cNvSpPr/>
            <p:nvPr/>
          </p:nvSpPr>
          <p:spPr>
            <a:xfrm>
              <a:off x="4665825" y="3851150"/>
              <a:ext cx="102875" cy="102900"/>
            </a:xfrm>
            <a:custGeom>
              <a:avLst/>
              <a:gdLst/>
              <a:ahLst/>
              <a:cxnLst/>
              <a:rect l="l" t="t" r="r" b="b"/>
              <a:pathLst>
                <a:path w="4115" h="4116" extrusionOk="0">
                  <a:moveTo>
                    <a:pt x="2058" y="515"/>
                  </a:moveTo>
                  <a:cubicBezTo>
                    <a:pt x="2893" y="515"/>
                    <a:pt x="3568" y="1190"/>
                    <a:pt x="3568" y="2058"/>
                  </a:cubicBezTo>
                  <a:cubicBezTo>
                    <a:pt x="3568" y="2894"/>
                    <a:pt x="2893" y="3569"/>
                    <a:pt x="2058" y="3569"/>
                  </a:cubicBezTo>
                  <a:cubicBezTo>
                    <a:pt x="1222" y="3569"/>
                    <a:pt x="515" y="2894"/>
                    <a:pt x="515" y="2058"/>
                  </a:cubicBezTo>
                  <a:cubicBezTo>
                    <a:pt x="515" y="1190"/>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813;p64">
              <a:extLst>
                <a:ext uri="{FF2B5EF4-FFF2-40B4-BE49-F238E27FC236}">
                  <a16:creationId xmlns:a16="http://schemas.microsoft.com/office/drawing/2014/main" id="{5739A0D6-A0F2-4B4D-A88F-A673695AC7B1}"/>
                </a:ext>
              </a:extLst>
            </p:cNvPr>
            <p:cNvSpPr/>
            <p:nvPr/>
          </p:nvSpPr>
          <p:spPr>
            <a:xfrm>
              <a:off x="4235900" y="3857575"/>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814;p64">
              <a:extLst>
                <a:ext uri="{FF2B5EF4-FFF2-40B4-BE49-F238E27FC236}">
                  <a16:creationId xmlns:a16="http://schemas.microsoft.com/office/drawing/2014/main" id="{0410AF2C-E100-4F47-93DF-0255B8190A69}"/>
                </a:ext>
              </a:extLst>
            </p:cNvPr>
            <p:cNvSpPr/>
            <p:nvPr/>
          </p:nvSpPr>
          <p:spPr>
            <a:xfrm>
              <a:off x="4229450"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222" y="3569"/>
                    <a:pt x="515" y="2894"/>
                    <a:pt x="515" y="2058"/>
                  </a:cubicBezTo>
                  <a:cubicBezTo>
                    <a:pt x="515" y="1190"/>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983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0" name="Google Shape;3010;p53"/>
          <p:cNvSpPr/>
          <p:nvPr/>
        </p:nvSpPr>
        <p:spPr>
          <a:xfrm>
            <a:off x="911208" y="1129367"/>
            <a:ext cx="3638746" cy="334908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3"/>
          <p:cNvSpPr txBox="1">
            <a:spLocks noGrp="1"/>
          </p:cNvSpPr>
          <p:nvPr>
            <p:ph type="title"/>
          </p:nvPr>
        </p:nvSpPr>
        <p:spPr>
          <a:xfrm>
            <a:off x="2261049" y="353551"/>
            <a:ext cx="462190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accent5"/>
                </a:solidFill>
              </a:rPr>
              <a:t>03. </a:t>
            </a:r>
            <a:r>
              <a:rPr lang="en-IN" dirty="0">
                <a:solidFill>
                  <a:schemeClr val="accent5"/>
                </a:solidFill>
              </a:rPr>
              <a:t>Project Management Design</a:t>
            </a:r>
            <a:endParaRPr dirty="0">
              <a:solidFill>
                <a:schemeClr val="accent5"/>
              </a:solidFill>
            </a:endParaRPr>
          </a:p>
        </p:txBody>
      </p:sp>
      <p:sp>
        <p:nvSpPr>
          <p:cNvPr id="3153" name="Google Shape;3153;p53"/>
          <p:cNvSpPr txBox="1">
            <a:spLocks noGrp="1"/>
          </p:cNvSpPr>
          <p:nvPr>
            <p:ph type="subTitle" idx="4"/>
          </p:nvPr>
        </p:nvSpPr>
        <p:spPr>
          <a:xfrm>
            <a:off x="933254" y="1295835"/>
            <a:ext cx="3638746" cy="31826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The general manager can perform all background tasks to handle user and project requirements, as well as generate accounts and roles for each user. These users are assigned the roles of project leader or project member depending on the requirements set by a general manager.</a:t>
            </a:r>
            <a:endParaRPr dirty="0">
              <a:latin typeface="Barlow Semi Condensed"/>
              <a:ea typeface="Barlow Semi Condensed"/>
              <a:cs typeface="Barlow Semi Condensed"/>
              <a:sym typeface="Barlow Semi Condensed"/>
            </a:endParaRPr>
          </a:p>
        </p:txBody>
      </p:sp>
      <p:pic>
        <p:nvPicPr>
          <p:cNvPr id="2052" name="Picture 4" descr="Circle Logo clipart - Product, Communication, Line, transparent clip art">
            <a:extLst>
              <a:ext uri="{FF2B5EF4-FFF2-40B4-BE49-F238E27FC236}">
                <a16:creationId xmlns:a16="http://schemas.microsoft.com/office/drawing/2014/main" id="{DAFFD0EC-E763-45D8-B475-73FD516629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6217" y="1129367"/>
            <a:ext cx="3182616" cy="318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54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pic>
        <p:nvPicPr>
          <p:cNvPr id="3" name="Picture 2">
            <a:extLst>
              <a:ext uri="{FF2B5EF4-FFF2-40B4-BE49-F238E27FC236}">
                <a16:creationId xmlns:a16="http://schemas.microsoft.com/office/drawing/2014/main" id="{BEC024BF-953F-4D7D-9031-178C7C032AAE}"/>
              </a:ext>
            </a:extLst>
          </p:cNvPr>
          <p:cNvPicPr>
            <a:picLocks noChangeAspect="1"/>
          </p:cNvPicPr>
          <p:nvPr/>
        </p:nvPicPr>
        <p:blipFill>
          <a:blip r:embed="rId3"/>
          <a:stretch>
            <a:fillRect/>
          </a:stretch>
        </p:blipFill>
        <p:spPr>
          <a:xfrm>
            <a:off x="1321981" y="268930"/>
            <a:ext cx="6500037" cy="46056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pic>
        <p:nvPicPr>
          <p:cNvPr id="4" name="Picture 3">
            <a:extLst>
              <a:ext uri="{FF2B5EF4-FFF2-40B4-BE49-F238E27FC236}">
                <a16:creationId xmlns:a16="http://schemas.microsoft.com/office/drawing/2014/main" id="{5C6C5ABD-9167-46A8-9687-0D78F791193D}"/>
              </a:ext>
            </a:extLst>
          </p:cNvPr>
          <p:cNvPicPr>
            <a:picLocks noChangeAspect="1"/>
          </p:cNvPicPr>
          <p:nvPr/>
        </p:nvPicPr>
        <p:blipFill rotWithShape="1">
          <a:blip r:embed="rId3"/>
          <a:srcRect l="532"/>
          <a:stretch/>
        </p:blipFill>
        <p:spPr>
          <a:xfrm>
            <a:off x="1389321" y="320541"/>
            <a:ext cx="6399565" cy="4655495"/>
          </a:xfrm>
          <a:prstGeom prst="rect">
            <a:avLst/>
          </a:prstGeom>
        </p:spPr>
      </p:pic>
    </p:spTree>
    <p:extLst>
      <p:ext uri="{BB962C8B-B14F-4D97-AF65-F5344CB8AC3E}">
        <p14:creationId xmlns:p14="http://schemas.microsoft.com/office/powerpoint/2010/main" val="4216547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0" name="Google Shape;3010;p53"/>
          <p:cNvSpPr/>
          <p:nvPr/>
        </p:nvSpPr>
        <p:spPr>
          <a:xfrm>
            <a:off x="911208" y="1129367"/>
            <a:ext cx="3638746" cy="334908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3"/>
          <p:cNvSpPr txBox="1">
            <a:spLocks noGrp="1"/>
          </p:cNvSpPr>
          <p:nvPr>
            <p:ph type="title"/>
          </p:nvPr>
        </p:nvSpPr>
        <p:spPr>
          <a:xfrm>
            <a:off x="1871259" y="353551"/>
            <a:ext cx="540148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accent5"/>
                </a:solidFill>
              </a:rPr>
              <a:t>04. </a:t>
            </a:r>
            <a:r>
              <a:rPr lang="en-IN" dirty="0">
                <a:solidFill>
                  <a:schemeClr val="accent5"/>
                </a:solidFill>
              </a:rPr>
              <a:t>Task Creation and Functionality</a:t>
            </a:r>
            <a:endParaRPr dirty="0">
              <a:solidFill>
                <a:schemeClr val="accent5"/>
              </a:solidFill>
            </a:endParaRPr>
          </a:p>
        </p:txBody>
      </p:sp>
      <p:sp>
        <p:nvSpPr>
          <p:cNvPr id="3153" name="Google Shape;3153;p53"/>
          <p:cNvSpPr txBox="1">
            <a:spLocks noGrp="1"/>
          </p:cNvSpPr>
          <p:nvPr>
            <p:ph type="subTitle" idx="4"/>
          </p:nvPr>
        </p:nvSpPr>
        <p:spPr>
          <a:xfrm>
            <a:off x="911208" y="1212601"/>
            <a:ext cx="3638746" cy="31826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After a project leader has been assigned to a specific project, they were able to create tasks to complete and contain deliverables. Within the task, the assigned task owner has the ability to upload and download files to the server for all members of a project to review and contribute. </a:t>
            </a:r>
            <a:endParaRPr sz="2000" dirty="0">
              <a:latin typeface="Barlow Semi Condensed"/>
              <a:ea typeface="Barlow Semi Condensed"/>
              <a:cs typeface="Barlow Semi Condensed"/>
              <a:sym typeface="Barlow Semi Condensed"/>
            </a:endParaRPr>
          </a:p>
        </p:txBody>
      </p:sp>
      <p:pic>
        <p:nvPicPr>
          <p:cNvPr id="3074" name="Picture 2">
            <a:extLst>
              <a:ext uri="{FF2B5EF4-FFF2-40B4-BE49-F238E27FC236}">
                <a16:creationId xmlns:a16="http://schemas.microsoft.com/office/drawing/2014/main" id="{7FDBB679-9419-4C40-90BB-3E8155CDDFD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90017" y="1315351"/>
            <a:ext cx="2977116" cy="297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48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pic>
        <p:nvPicPr>
          <p:cNvPr id="5" name="Picture 4">
            <a:extLst>
              <a:ext uri="{FF2B5EF4-FFF2-40B4-BE49-F238E27FC236}">
                <a16:creationId xmlns:a16="http://schemas.microsoft.com/office/drawing/2014/main" id="{EA63CEA5-489B-4742-A4EC-E2949B5DDFE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5475" y="860424"/>
            <a:ext cx="8613049" cy="342265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pic>
        <p:nvPicPr>
          <p:cNvPr id="3" name="Picture 2">
            <a:extLst>
              <a:ext uri="{FF2B5EF4-FFF2-40B4-BE49-F238E27FC236}">
                <a16:creationId xmlns:a16="http://schemas.microsoft.com/office/drawing/2014/main" id="{E56B85FE-BC95-4ACD-AF5A-1327A99ECFAA}"/>
              </a:ext>
            </a:extLst>
          </p:cNvPr>
          <p:cNvPicPr>
            <a:picLocks noChangeAspect="1"/>
          </p:cNvPicPr>
          <p:nvPr/>
        </p:nvPicPr>
        <p:blipFill>
          <a:blip r:embed="rId3"/>
          <a:stretch>
            <a:fillRect/>
          </a:stretch>
        </p:blipFill>
        <p:spPr>
          <a:xfrm>
            <a:off x="1127051" y="267252"/>
            <a:ext cx="7045841" cy="4608996"/>
          </a:xfrm>
          <a:prstGeom prst="rect">
            <a:avLst/>
          </a:prstGeom>
        </p:spPr>
      </p:pic>
    </p:spTree>
    <p:extLst>
      <p:ext uri="{BB962C8B-B14F-4D97-AF65-F5344CB8AC3E}">
        <p14:creationId xmlns:p14="http://schemas.microsoft.com/office/powerpoint/2010/main" val="3976715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0" name="Google Shape;3010;p53"/>
          <p:cNvSpPr/>
          <p:nvPr/>
        </p:nvSpPr>
        <p:spPr>
          <a:xfrm>
            <a:off x="911208" y="1129367"/>
            <a:ext cx="3638746" cy="334908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3"/>
          <p:cNvSpPr txBox="1">
            <a:spLocks noGrp="1"/>
          </p:cNvSpPr>
          <p:nvPr>
            <p:ph type="title"/>
          </p:nvPr>
        </p:nvSpPr>
        <p:spPr>
          <a:xfrm>
            <a:off x="1832568" y="378699"/>
            <a:ext cx="587633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accent5"/>
                </a:solidFill>
              </a:rPr>
              <a:t>05.</a:t>
            </a:r>
            <a:r>
              <a:rPr lang="en-IN" dirty="0">
                <a:solidFill>
                  <a:schemeClr val="accent5"/>
                </a:solidFill>
              </a:rPr>
              <a:t> Conference Communication Design</a:t>
            </a:r>
            <a:endParaRPr dirty="0">
              <a:solidFill>
                <a:schemeClr val="accent5"/>
              </a:solidFill>
            </a:endParaRPr>
          </a:p>
        </p:txBody>
      </p:sp>
      <p:sp>
        <p:nvSpPr>
          <p:cNvPr id="3153" name="Google Shape;3153;p53"/>
          <p:cNvSpPr txBox="1">
            <a:spLocks noGrp="1"/>
          </p:cNvSpPr>
          <p:nvPr>
            <p:ph type="subTitle" idx="4"/>
          </p:nvPr>
        </p:nvSpPr>
        <p:spPr>
          <a:xfrm>
            <a:off x="911208" y="1212601"/>
            <a:ext cx="3638746" cy="31826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t>By having all real-time communication within a designated communication room, all members can join, communication, and contribute to a project while having full access to all previous conversations topics. </a:t>
            </a:r>
            <a:endParaRPr sz="2200" dirty="0">
              <a:latin typeface="Barlow Semi Condensed"/>
              <a:ea typeface="Barlow Semi Condensed"/>
              <a:cs typeface="Barlow Semi Condensed"/>
              <a:sym typeface="Barlow Semi Condensed"/>
            </a:endParaRPr>
          </a:p>
        </p:txBody>
      </p:sp>
      <p:pic>
        <p:nvPicPr>
          <p:cNvPr id="4098" name="Picture 2" descr="Easy For Anyone To Use - Video Conferencing Icon Png Transparent PNG -  750x750 - Free Download on NicePNG">
            <a:extLst>
              <a:ext uri="{FF2B5EF4-FFF2-40B4-BE49-F238E27FC236}">
                <a16:creationId xmlns:a16="http://schemas.microsoft.com/office/drawing/2014/main" id="{97AC9DC9-265E-49FA-BA4B-5B5CE427F14F}"/>
              </a:ext>
            </a:extLst>
          </p:cNvPr>
          <p:cNvPicPr>
            <a:picLocks noChangeAspect="1" noChangeArrowheads="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70734" y="1444943"/>
            <a:ext cx="4045019" cy="2717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31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pic>
        <p:nvPicPr>
          <p:cNvPr id="4" name="Picture 3">
            <a:extLst>
              <a:ext uri="{FF2B5EF4-FFF2-40B4-BE49-F238E27FC236}">
                <a16:creationId xmlns:a16="http://schemas.microsoft.com/office/drawing/2014/main" id="{518FAD5C-1ECC-406A-9FCE-E7D3713DB1C3}"/>
              </a:ext>
            </a:extLst>
          </p:cNvPr>
          <p:cNvPicPr>
            <a:picLocks noChangeAspect="1"/>
          </p:cNvPicPr>
          <p:nvPr/>
        </p:nvPicPr>
        <p:blipFill>
          <a:blip r:embed="rId3"/>
          <a:stretch>
            <a:fillRect/>
          </a:stretch>
        </p:blipFill>
        <p:spPr>
          <a:xfrm>
            <a:off x="1601972" y="334276"/>
            <a:ext cx="5666929" cy="4303457"/>
          </a:xfrm>
          <a:prstGeom prst="rect">
            <a:avLst/>
          </a:prstGeom>
        </p:spPr>
      </p:pic>
    </p:spTree>
    <p:extLst>
      <p:ext uri="{BB962C8B-B14F-4D97-AF65-F5344CB8AC3E}">
        <p14:creationId xmlns:p14="http://schemas.microsoft.com/office/powerpoint/2010/main" val="232612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0" name="Google Shape;3010;p53"/>
          <p:cNvSpPr/>
          <p:nvPr/>
        </p:nvSpPr>
        <p:spPr>
          <a:xfrm>
            <a:off x="911208" y="1129367"/>
            <a:ext cx="3638746" cy="334908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3"/>
          <p:cNvSpPr txBox="1">
            <a:spLocks noGrp="1"/>
          </p:cNvSpPr>
          <p:nvPr>
            <p:ph type="title"/>
          </p:nvPr>
        </p:nvSpPr>
        <p:spPr>
          <a:xfrm>
            <a:off x="1832568" y="378699"/>
            <a:ext cx="587633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accent5"/>
                </a:solidFill>
              </a:rPr>
              <a:t>06.</a:t>
            </a:r>
            <a:r>
              <a:rPr lang="en-IN" dirty="0">
                <a:solidFill>
                  <a:schemeClr val="accent5"/>
                </a:solidFill>
              </a:rPr>
              <a:t> Message Communication Design</a:t>
            </a:r>
            <a:endParaRPr dirty="0">
              <a:solidFill>
                <a:schemeClr val="accent5"/>
              </a:solidFill>
            </a:endParaRPr>
          </a:p>
        </p:txBody>
      </p:sp>
      <p:sp>
        <p:nvSpPr>
          <p:cNvPr id="3153" name="Google Shape;3153;p53"/>
          <p:cNvSpPr txBox="1">
            <a:spLocks noGrp="1"/>
          </p:cNvSpPr>
          <p:nvPr>
            <p:ph type="subTitle" idx="4"/>
          </p:nvPr>
        </p:nvSpPr>
        <p:spPr>
          <a:xfrm>
            <a:off x="911208" y="1444943"/>
            <a:ext cx="3638746" cy="31826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Outside of project and conference rooms, users can communication with each other in real time, by sending text based messages to the project or members. </a:t>
            </a:r>
            <a:endParaRPr sz="2000" dirty="0">
              <a:latin typeface="Barlow Semi Condensed"/>
              <a:ea typeface="Barlow Semi Condensed"/>
              <a:cs typeface="Barlow Semi Condensed"/>
              <a:sym typeface="Barlow Semi Condensed"/>
            </a:endParaRPr>
          </a:p>
        </p:txBody>
      </p:sp>
      <p:grpSp>
        <p:nvGrpSpPr>
          <p:cNvPr id="6" name="Google Shape;13263;p75">
            <a:extLst>
              <a:ext uri="{FF2B5EF4-FFF2-40B4-BE49-F238E27FC236}">
                <a16:creationId xmlns:a16="http://schemas.microsoft.com/office/drawing/2014/main" id="{00B86842-7494-499D-9021-D21ADB011C3E}"/>
              </a:ext>
            </a:extLst>
          </p:cNvPr>
          <p:cNvGrpSpPr/>
          <p:nvPr/>
        </p:nvGrpSpPr>
        <p:grpSpPr>
          <a:xfrm>
            <a:off x="5592726" y="1594884"/>
            <a:ext cx="2480931" cy="2209188"/>
            <a:chOff x="3865000" y="847675"/>
            <a:chExt cx="483150" cy="452925"/>
          </a:xfrm>
          <a:solidFill>
            <a:schemeClr val="accent2">
              <a:lumMod val="50000"/>
            </a:schemeClr>
          </a:solidFill>
        </p:grpSpPr>
        <p:sp>
          <p:nvSpPr>
            <p:cNvPr id="7" name="Google Shape;13264;p75">
              <a:extLst>
                <a:ext uri="{FF2B5EF4-FFF2-40B4-BE49-F238E27FC236}">
                  <a16:creationId xmlns:a16="http://schemas.microsoft.com/office/drawing/2014/main" id="{12D2EDBF-EFF3-4DC6-9E7C-D1DEA656A761}"/>
                </a:ext>
              </a:extLst>
            </p:cNvPr>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 name="Google Shape;13265;p75">
              <a:extLst>
                <a:ext uri="{FF2B5EF4-FFF2-40B4-BE49-F238E27FC236}">
                  <a16:creationId xmlns:a16="http://schemas.microsoft.com/office/drawing/2014/main" id="{1A11DD38-4C4F-4EB4-9202-16CC1AF76D20}"/>
                </a:ext>
              </a:extLst>
            </p:cNvPr>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13266;p75">
              <a:extLst>
                <a:ext uri="{FF2B5EF4-FFF2-40B4-BE49-F238E27FC236}">
                  <a16:creationId xmlns:a16="http://schemas.microsoft.com/office/drawing/2014/main" id="{419801D0-E258-47A6-9CDF-7C0C31F387B0}"/>
                </a:ext>
              </a:extLst>
            </p:cNvPr>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13267;p75">
              <a:extLst>
                <a:ext uri="{FF2B5EF4-FFF2-40B4-BE49-F238E27FC236}">
                  <a16:creationId xmlns:a16="http://schemas.microsoft.com/office/drawing/2014/main" id="{298500A9-A0C0-401C-A385-BA4B51B62C53}"/>
                </a:ext>
              </a:extLst>
            </p:cNvPr>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3230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080880" y="2912413"/>
            <a:ext cx="4982240" cy="804600"/>
          </a:xfrm>
          <a:prstGeom prst="rect">
            <a:avLst/>
          </a:prstGeom>
        </p:spPr>
        <p:txBody>
          <a:bodyPr spcFirstLastPara="1" wrap="square" lIns="91425" tIns="91425" rIns="91425" bIns="91425" anchor="ctr" anchorCtr="0">
            <a:noAutofit/>
          </a:bodyPr>
          <a:lstStyle/>
          <a:p>
            <a:r>
              <a:rPr lang="en-US" sz="4700" dirty="0"/>
              <a:t>ANALYSIS and CONCLUSION</a:t>
            </a:r>
            <a:endParaRPr sz="4700" dirty="0"/>
          </a:p>
        </p:txBody>
      </p:sp>
      <p:sp>
        <p:nvSpPr>
          <p:cNvPr id="2156" name="Google Shape;2156;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67913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1977655" y="253852"/>
            <a:ext cx="5188688" cy="4635795"/>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7"/>
            <p:cNvSpPr/>
            <p:nvPr/>
          </p:nvSpPr>
          <p:spPr>
            <a:xfrm>
              <a:off x="2849650" y="563693"/>
              <a:ext cx="3324000" cy="1067737"/>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3153;p53">
            <a:extLst>
              <a:ext uri="{FF2B5EF4-FFF2-40B4-BE49-F238E27FC236}">
                <a16:creationId xmlns:a16="http://schemas.microsoft.com/office/drawing/2014/main" id="{D21E861D-6A1A-47C2-9E67-E3048BCE4C1A}"/>
              </a:ext>
            </a:extLst>
          </p:cNvPr>
          <p:cNvSpPr txBox="1">
            <a:spLocks/>
          </p:cNvSpPr>
          <p:nvPr/>
        </p:nvSpPr>
        <p:spPr>
          <a:xfrm>
            <a:off x="2386107" y="474085"/>
            <a:ext cx="4371485" cy="31826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tx1"/>
                </a:solidFill>
                <a:latin typeface="Barlow Semi Condensed" panose="020B0604020202020204" charset="0"/>
                <a:ea typeface="Barlow Semi Condensed"/>
                <a:cs typeface="Barlow Semi Condensed"/>
                <a:sym typeface="Barlow Semi Condensed"/>
              </a:rPr>
              <a:t>Overall, the system provides all major functional capabilities required by users and organizations to plan, develop, and complete projects and tasks without the need for additional software or systems</a:t>
            </a:r>
          </a:p>
          <a:p>
            <a:endParaRPr lang="en-US" sz="2000" dirty="0">
              <a:solidFill>
                <a:schemeClr val="tx1"/>
              </a:solidFill>
              <a:latin typeface="Barlow Semi Condensed" panose="020B0604020202020204" charset="0"/>
              <a:ea typeface="Barlow Semi Condensed"/>
              <a:cs typeface="Barlow Semi Condensed"/>
              <a:sym typeface="Barlow Semi Condensed"/>
            </a:endParaRPr>
          </a:p>
          <a:p>
            <a:r>
              <a:rPr lang="en-US" sz="2000" dirty="0">
                <a:solidFill>
                  <a:schemeClr val="tx1"/>
                </a:solidFill>
                <a:latin typeface="Barlow Semi Condensed" panose="020B0604020202020204" charset="0"/>
                <a:ea typeface="Barlow Semi Condensed"/>
                <a:cs typeface="Barlow Semi Condensed"/>
                <a:sym typeface="Barlow Semi Condensed"/>
              </a:rPr>
              <a:t>By providing an application that</a:t>
            </a:r>
          </a:p>
          <a:p>
            <a:r>
              <a:rPr lang="en-US" sz="2000" dirty="0">
                <a:solidFill>
                  <a:schemeClr val="tx1"/>
                </a:solidFill>
                <a:latin typeface="Barlow Semi Condensed" panose="020B0604020202020204" charset="0"/>
                <a:ea typeface="Barlow Semi Condensed"/>
                <a:cs typeface="Barlow Semi Condensed"/>
                <a:sym typeface="Barlow Semi Condensed"/>
              </a:rPr>
              <a:t>functions in an internet server with mobile and desktop support, the system provides a flexible application that can better suit a dynamic business’ social requirements.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1977655" y="232587"/>
            <a:ext cx="5188688" cy="4635795"/>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7"/>
            <p:cNvSpPr/>
            <p:nvPr/>
          </p:nvSpPr>
          <p:spPr>
            <a:xfrm>
              <a:off x="2849650" y="563693"/>
              <a:ext cx="3324000" cy="1067737"/>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3153;p53">
            <a:extLst>
              <a:ext uri="{FF2B5EF4-FFF2-40B4-BE49-F238E27FC236}">
                <a16:creationId xmlns:a16="http://schemas.microsoft.com/office/drawing/2014/main" id="{D21E861D-6A1A-47C2-9E67-E3048BCE4C1A}"/>
              </a:ext>
            </a:extLst>
          </p:cNvPr>
          <p:cNvSpPr txBox="1">
            <a:spLocks/>
          </p:cNvSpPr>
          <p:nvPr/>
        </p:nvSpPr>
        <p:spPr>
          <a:xfrm>
            <a:off x="2386107" y="474084"/>
            <a:ext cx="4371485" cy="40908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Barlow Semi Condensed" panose="020B0604020202020204" charset="0"/>
                <a:ea typeface="Barlow Semi Condensed"/>
                <a:cs typeface="Barlow Semi Condensed"/>
                <a:sym typeface="Barlow Semi Condensed"/>
              </a:rPr>
              <a:t>Deploying system to a large or established business would require</a:t>
            </a:r>
          </a:p>
          <a:p>
            <a:r>
              <a:rPr lang="en-US" sz="1800" dirty="0">
                <a:solidFill>
                  <a:schemeClr val="tx1"/>
                </a:solidFill>
                <a:latin typeface="Barlow Semi Condensed" panose="020B0604020202020204" charset="0"/>
                <a:ea typeface="Barlow Semi Condensed"/>
                <a:cs typeface="Barlow Semi Condensed"/>
                <a:sym typeface="Barlow Semi Condensed"/>
              </a:rPr>
              <a:t>restructuring and reorganizing of the business, along with training and customization of the software and database to run optimally. </a:t>
            </a:r>
          </a:p>
          <a:p>
            <a:endParaRPr lang="en-US" sz="1800" dirty="0">
              <a:solidFill>
                <a:schemeClr val="tx1"/>
              </a:solidFill>
              <a:latin typeface="Barlow Semi Condensed" panose="020B0604020202020204" charset="0"/>
              <a:ea typeface="Barlow Semi Condensed"/>
              <a:cs typeface="Barlow Semi Condensed"/>
              <a:sym typeface="Barlow Semi Condensed"/>
            </a:endParaRPr>
          </a:p>
          <a:p>
            <a:r>
              <a:rPr lang="en-US" sz="1800" dirty="0">
                <a:solidFill>
                  <a:schemeClr val="tx1"/>
                </a:solidFill>
                <a:latin typeface="Barlow Semi Condensed" panose="020B0604020202020204" charset="0"/>
                <a:ea typeface="Barlow Semi Condensed"/>
                <a:cs typeface="Barlow Semi Condensed"/>
                <a:sym typeface="Barlow Semi Condensed"/>
              </a:rPr>
              <a:t>The system must target the limited market of middle to small businesses trying to optimize their business functions during their starting years, and promote itself by providing much needed reporting capabilities and an all-in one application. </a:t>
            </a:r>
          </a:p>
          <a:p>
            <a:r>
              <a:rPr lang="en-US" sz="1800" dirty="0">
                <a:solidFill>
                  <a:schemeClr val="tx1"/>
                </a:solidFill>
                <a:latin typeface="Barlow Semi Condensed" panose="020B0604020202020204" charset="0"/>
                <a:ea typeface="Barlow Semi Condensed"/>
                <a:cs typeface="Barlow Semi Condensed"/>
                <a:sym typeface="Barlow Semi Condensed"/>
              </a:rPr>
              <a:t> </a:t>
            </a:r>
          </a:p>
        </p:txBody>
      </p:sp>
    </p:spTree>
    <p:extLst>
      <p:ext uri="{BB962C8B-B14F-4D97-AF65-F5344CB8AC3E}">
        <p14:creationId xmlns:p14="http://schemas.microsoft.com/office/powerpoint/2010/main" val="3655498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1287354" y="1408102"/>
            <a:ext cx="6569291"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t>Strategy For Implementation</a:t>
            </a:r>
            <a:endParaRPr sz="5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grpSp>
        <p:nvGrpSpPr>
          <p:cNvPr id="3192" name="Google Shape;3192;p56"/>
          <p:cNvGrpSpPr/>
          <p:nvPr/>
        </p:nvGrpSpPr>
        <p:grpSpPr>
          <a:xfrm>
            <a:off x="715902" y="1125526"/>
            <a:ext cx="6996248" cy="2548341"/>
            <a:chOff x="-564746" y="2186650"/>
            <a:chExt cx="7175544" cy="2057377"/>
          </a:xfrm>
        </p:grpSpPr>
        <p:cxnSp>
          <p:nvCxnSpPr>
            <p:cNvPr id="3193" name="Google Shape;3193;p56"/>
            <p:cNvCxnSpPr>
              <a:cxnSpLocks/>
            </p:cNvCxnSpPr>
            <p:nvPr/>
          </p:nvCxnSpPr>
          <p:spPr>
            <a:xfrm flipH="1">
              <a:off x="2192678" y="3244512"/>
              <a:ext cx="4418120" cy="0"/>
            </a:xfrm>
            <a:prstGeom prst="straightConnector1">
              <a:avLst/>
            </a:prstGeom>
            <a:noFill/>
            <a:ln w="9525" cap="flat" cmpd="sng">
              <a:solidFill>
                <a:schemeClr val="accent6"/>
              </a:solidFill>
              <a:prstDash val="solid"/>
              <a:round/>
              <a:headEnd type="none" w="med" len="med"/>
              <a:tailEnd type="none" w="med" len="med"/>
            </a:ln>
          </p:spPr>
        </p:cxnSp>
        <p:cxnSp>
          <p:nvCxnSpPr>
            <p:cNvPr id="3194" name="Google Shape;3194;p56"/>
            <p:cNvCxnSpPr>
              <a:cxnSpLocks/>
            </p:cNvCxnSpPr>
            <p:nvPr/>
          </p:nvCxnSpPr>
          <p:spPr>
            <a:xfrm flipH="1" flipV="1">
              <a:off x="2192678" y="2403884"/>
              <a:ext cx="4418120" cy="22164"/>
            </a:xfrm>
            <a:prstGeom prst="straightConnector1">
              <a:avLst/>
            </a:prstGeom>
            <a:noFill/>
            <a:ln w="9525" cap="flat" cmpd="sng">
              <a:solidFill>
                <a:schemeClr val="accent6"/>
              </a:solidFill>
              <a:prstDash val="solid"/>
              <a:round/>
              <a:headEnd type="none" w="med" len="med"/>
              <a:tailEnd type="none" w="med" len="med"/>
            </a:ln>
          </p:spPr>
        </p:cxnSp>
        <p:cxnSp>
          <p:nvCxnSpPr>
            <p:cNvPr id="3195" name="Google Shape;3195;p56"/>
            <p:cNvCxnSpPr>
              <a:cxnSpLocks/>
            </p:cNvCxnSpPr>
            <p:nvPr/>
          </p:nvCxnSpPr>
          <p:spPr>
            <a:xfrm flipH="1" flipV="1">
              <a:off x="2192679" y="4085157"/>
              <a:ext cx="4338148" cy="4126"/>
            </a:xfrm>
            <a:prstGeom prst="straightConnector1">
              <a:avLst/>
            </a:prstGeom>
            <a:noFill/>
            <a:ln w="9525" cap="flat" cmpd="sng">
              <a:solidFill>
                <a:schemeClr val="accent6"/>
              </a:solidFill>
              <a:prstDash val="solid"/>
              <a:round/>
              <a:headEnd type="none" w="med" len="med"/>
              <a:tailEnd type="none" w="med" len="med"/>
            </a:ln>
          </p:spPr>
        </p:cxnSp>
        <p:sp>
          <p:nvSpPr>
            <p:cNvPr id="3200" name="Google Shape;3200;p56"/>
            <p:cNvSpPr txBox="1"/>
            <p:nvPr/>
          </p:nvSpPr>
          <p:spPr>
            <a:xfrm flipH="1">
              <a:off x="198611" y="2186650"/>
              <a:ext cx="1992114" cy="36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dirty="0">
                  <a:solidFill>
                    <a:schemeClr val="dk2"/>
                  </a:solidFill>
                  <a:latin typeface="Barlow Semi Condensed"/>
                  <a:ea typeface="Barlow Semi Condensed"/>
                  <a:cs typeface="Barlow Semi Condensed"/>
                  <a:sym typeface="Barlow Semi Condensed"/>
                </a:rPr>
                <a:t>01. Database design</a:t>
              </a:r>
              <a:endParaRPr sz="1600" dirty="0">
                <a:solidFill>
                  <a:schemeClr val="dk2"/>
                </a:solidFill>
                <a:latin typeface="Barlow Semi Condensed"/>
                <a:ea typeface="Barlow Semi Condensed"/>
                <a:cs typeface="Barlow Semi Condensed"/>
                <a:sym typeface="Barlow Semi Condensed"/>
              </a:endParaRPr>
            </a:p>
          </p:txBody>
        </p:sp>
        <p:sp>
          <p:nvSpPr>
            <p:cNvPr id="3201" name="Google Shape;3201;p56"/>
            <p:cNvSpPr txBox="1"/>
            <p:nvPr/>
          </p:nvSpPr>
          <p:spPr>
            <a:xfrm flipH="1">
              <a:off x="198611" y="3034572"/>
              <a:ext cx="1992139" cy="362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600" dirty="0">
                  <a:solidFill>
                    <a:schemeClr val="dk2"/>
                  </a:solidFill>
                  <a:latin typeface="Barlow Semi Condensed"/>
                  <a:ea typeface="Barlow Semi Condensed"/>
                  <a:cs typeface="Barlow Semi Condensed"/>
                  <a:sym typeface="Barlow Semi Condensed"/>
                </a:rPr>
                <a:t>02. Account and Login </a:t>
              </a:r>
              <a:endParaRPr sz="1600" dirty="0">
                <a:solidFill>
                  <a:schemeClr val="dk2"/>
                </a:solidFill>
                <a:latin typeface="Barlow Semi Condensed"/>
                <a:ea typeface="Barlow Semi Condensed"/>
                <a:cs typeface="Barlow Semi Condensed"/>
                <a:sym typeface="Barlow Semi Condensed"/>
              </a:endParaRPr>
            </a:p>
          </p:txBody>
        </p:sp>
        <p:sp>
          <p:nvSpPr>
            <p:cNvPr id="3202" name="Google Shape;3202;p56"/>
            <p:cNvSpPr txBox="1"/>
            <p:nvPr/>
          </p:nvSpPr>
          <p:spPr>
            <a:xfrm flipH="1">
              <a:off x="-564746" y="3881927"/>
              <a:ext cx="2755471" cy="362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600" dirty="0">
                  <a:solidFill>
                    <a:schemeClr val="dk2"/>
                  </a:solidFill>
                  <a:latin typeface="Barlow Semi Condensed"/>
                  <a:ea typeface="Barlow Semi Condensed"/>
                  <a:cs typeface="Barlow Semi Condensed"/>
                  <a:sym typeface="Barlow Semi Condensed"/>
                </a:rPr>
                <a:t>03. Project Management and Design</a:t>
              </a:r>
              <a:endParaRPr sz="1600" dirty="0">
                <a:solidFill>
                  <a:schemeClr val="dk2"/>
                </a:solidFill>
                <a:latin typeface="Barlow Semi Condensed"/>
                <a:ea typeface="Barlow Semi Condensed"/>
                <a:cs typeface="Barlow Semi Condensed"/>
                <a:sym typeface="Barlow Semi Condensed"/>
              </a:endParaRPr>
            </a:p>
          </p:txBody>
        </p:sp>
        <p:sp>
          <p:nvSpPr>
            <p:cNvPr id="3203" name="Google Shape;3203;p56"/>
            <p:cNvSpPr/>
            <p:nvPr/>
          </p:nvSpPr>
          <p:spPr>
            <a:xfrm>
              <a:off x="2176644" y="2315975"/>
              <a:ext cx="12699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6"/>
            <p:cNvSpPr/>
            <p:nvPr/>
          </p:nvSpPr>
          <p:spPr>
            <a:xfrm>
              <a:off x="3527769" y="2315975"/>
              <a:ext cx="14136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6"/>
            <p:cNvSpPr/>
            <p:nvPr/>
          </p:nvSpPr>
          <p:spPr>
            <a:xfrm>
              <a:off x="5022594" y="2315975"/>
              <a:ext cx="14136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6"/>
            <p:cNvSpPr/>
            <p:nvPr/>
          </p:nvSpPr>
          <p:spPr>
            <a:xfrm>
              <a:off x="2176644" y="3155669"/>
              <a:ext cx="1269900" cy="180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p:txBody>
        </p:sp>
        <p:sp>
          <p:nvSpPr>
            <p:cNvPr id="3207" name="Google Shape;3207;p56"/>
            <p:cNvSpPr/>
            <p:nvPr/>
          </p:nvSpPr>
          <p:spPr>
            <a:xfrm>
              <a:off x="3527769" y="3154062"/>
              <a:ext cx="1413600" cy="180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56"/>
            <p:cNvSpPr/>
            <p:nvPr/>
          </p:nvSpPr>
          <p:spPr>
            <a:xfrm>
              <a:off x="5022594" y="3155669"/>
              <a:ext cx="1413600" cy="180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206;p56">
            <a:extLst>
              <a:ext uri="{FF2B5EF4-FFF2-40B4-BE49-F238E27FC236}">
                <a16:creationId xmlns:a16="http://schemas.microsoft.com/office/drawing/2014/main" id="{6A70E973-537D-40B0-9BCA-E6E28579C725}"/>
              </a:ext>
            </a:extLst>
          </p:cNvPr>
          <p:cNvSpPr/>
          <p:nvPr/>
        </p:nvSpPr>
        <p:spPr>
          <a:xfrm>
            <a:off x="3388791" y="3370162"/>
            <a:ext cx="1238169" cy="22406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p:txBody>
      </p:sp>
      <p:sp>
        <p:nvSpPr>
          <p:cNvPr id="22" name="Google Shape;3206;p56">
            <a:extLst>
              <a:ext uri="{FF2B5EF4-FFF2-40B4-BE49-F238E27FC236}">
                <a16:creationId xmlns:a16="http://schemas.microsoft.com/office/drawing/2014/main" id="{DCB3F425-7FD4-4CA7-ADA7-77857A7CE7EE}"/>
              </a:ext>
            </a:extLst>
          </p:cNvPr>
          <p:cNvSpPr/>
          <p:nvPr/>
        </p:nvSpPr>
        <p:spPr>
          <a:xfrm>
            <a:off x="4706157" y="3370162"/>
            <a:ext cx="1378278" cy="22406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723A-81DF-4D94-A0F9-E1C8063E2766}"/>
              </a:ext>
            </a:extLst>
          </p:cNvPr>
          <p:cNvSpPr>
            <a:spLocks noGrp="1"/>
          </p:cNvSpPr>
          <p:nvPr>
            <p:ph type="title"/>
          </p:nvPr>
        </p:nvSpPr>
        <p:spPr/>
        <p:txBody>
          <a:bodyPr/>
          <a:lstStyle/>
          <a:p>
            <a:r>
              <a:rPr lang="en-US" dirty="0"/>
              <a:t>References</a:t>
            </a:r>
            <a:endParaRPr lang="en-IN" dirty="0"/>
          </a:p>
        </p:txBody>
      </p:sp>
      <p:sp>
        <p:nvSpPr>
          <p:cNvPr id="3" name="TextBox 2">
            <a:extLst>
              <a:ext uri="{FF2B5EF4-FFF2-40B4-BE49-F238E27FC236}">
                <a16:creationId xmlns:a16="http://schemas.microsoft.com/office/drawing/2014/main" id="{987AD515-FA41-4240-88C0-7B323B1834C2}"/>
              </a:ext>
            </a:extLst>
          </p:cNvPr>
          <p:cNvSpPr txBox="1"/>
          <p:nvPr/>
        </p:nvSpPr>
        <p:spPr>
          <a:xfrm>
            <a:off x="1219201" y="1148316"/>
            <a:ext cx="6585098" cy="36072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hlinkClick r:id="rId2"/>
              </a:rPr>
              <a:t>https://www.php.net/docs.php</a:t>
            </a:r>
            <a:endParaRPr lang="en-IN" dirty="0"/>
          </a:p>
          <a:p>
            <a:pPr marL="285750" indent="-285750">
              <a:lnSpc>
                <a:spcPct val="150000"/>
              </a:lnSpc>
              <a:buFont typeface="Arial" panose="020B0604020202020204" pitchFamily="34" charset="0"/>
              <a:buChar char="•"/>
            </a:pPr>
            <a:r>
              <a:rPr lang="en-IN" dirty="0">
                <a:hlinkClick r:id="rId3"/>
              </a:rPr>
              <a:t>https://www.semanticscholar.org/paper/THE-INFLUENCE-OF-THE-INTRANET-ON-MANAGERIAL-STYLE-Tudor/570ecb6011625c67dc9bbb6fca7c6e0053da04b7</a:t>
            </a:r>
            <a:endParaRPr lang="en-IN" dirty="0"/>
          </a:p>
          <a:p>
            <a:pPr marL="285750" indent="-285750">
              <a:lnSpc>
                <a:spcPct val="150000"/>
              </a:lnSpc>
              <a:buFont typeface="Arial" panose="020B0604020202020204" pitchFamily="34" charset="0"/>
              <a:buChar char="•"/>
            </a:pPr>
            <a:r>
              <a:rPr lang="en-IN" dirty="0">
                <a:hlinkClick r:id="rId4"/>
              </a:rPr>
              <a:t>https://www.proofhub.com/articles/project-management-system#:~:text=A%20project%20management%20system%20is%20a%20combination%20of%20methodologies%20and,the%20success%20of%20a%20project</a:t>
            </a:r>
            <a:r>
              <a:rPr lang="en-IN" dirty="0"/>
              <a:t>.</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72496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6"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06230" y="2826745"/>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63705" y="4006489"/>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5"/>
                </a:solidFill>
              </a:rPr>
              <a:t>Table of Contents</a:t>
            </a:r>
            <a:endParaRPr dirty="0">
              <a:solidFill>
                <a:schemeClr val="accent5"/>
              </a:solidFill>
            </a:endParaRPr>
          </a:p>
        </p:txBody>
      </p:sp>
      <p:sp>
        <p:nvSpPr>
          <p:cNvPr id="2139" name="Google Shape;2139;p37"/>
          <p:cNvSpPr txBox="1">
            <a:spLocks noGrp="1"/>
          </p:cNvSpPr>
          <p:nvPr>
            <p:ph type="subTitle" idx="1"/>
          </p:nvPr>
        </p:nvSpPr>
        <p:spPr>
          <a:xfrm>
            <a:off x="1567127" y="59147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b="1" dirty="0">
                <a:latin typeface="Barlow Semi Condensed"/>
                <a:ea typeface="Barlow Semi Condensed"/>
                <a:cs typeface="Barlow Semi Condensed"/>
                <a:sym typeface="Barlow Semi Condensed"/>
              </a:rPr>
              <a:t>INTRODUCTION</a:t>
            </a:r>
            <a:endParaRPr sz="2800" b="1" dirty="0">
              <a:latin typeface="Barlow Semi Condensed"/>
              <a:ea typeface="Barlow Semi Condensed"/>
              <a:cs typeface="Barlow Semi Condensed"/>
              <a:sym typeface="Barlow Semi Condensed"/>
            </a:endParaRPr>
          </a:p>
        </p:txBody>
      </p:sp>
      <p:sp>
        <p:nvSpPr>
          <p:cNvPr id="2144" name="Google Shape;2144;p37"/>
          <p:cNvSpPr txBox="1">
            <a:spLocks noGrp="1"/>
          </p:cNvSpPr>
          <p:nvPr>
            <p:ph type="subTitle" idx="2"/>
          </p:nvPr>
        </p:nvSpPr>
        <p:spPr>
          <a:xfrm>
            <a:off x="1572258" y="2726083"/>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b="1" dirty="0"/>
              <a:t>DESIGN and IMPLEMENTATION</a:t>
            </a:r>
            <a:endParaRPr sz="2400" b="1" dirty="0"/>
          </a:p>
        </p:txBody>
      </p:sp>
      <p:sp>
        <p:nvSpPr>
          <p:cNvPr id="2146" name="Google Shape;2146;p37"/>
          <p:cNvSpPr txBox="1">
            <a:spLocks noGrp="1"/>
          </p:cNvSpPr>
          <p:nvPr>
            <p:ph type="subTitle" idx="3"/>
          </p:nvPr>
        </p:nvSpPr>
        <p:spPr>
          <a:xfrm>
            <a:off x="1566685" y="3942924"/>
            <a:ext cx="26151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b="1" dirty="0"/>
              <a:t>ANALYSIS and CONCLUSION</a:t>
            </a:r>
            <a:endParaRPr sz="2400" b="1" dirty="0"/>
          </a:p>
        </p:txBody>
      </p:sp>
      <p:sp>
        <p:nvSpPr>
          <p:cNvPr id="2147" name="Google Shape;2147;p37"/>
          <p:cNvSpPr txBox="1">
            <a:spLocks noGrp="1"/>
          </p:cNvSpPr>
          <p:nvPr>
            <p:ph type="title" idx="9"/>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788399" y="2979513"/>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45874" y="415916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63" name="Google Shape;2139;p37">
            <a:extLst>
              <a:ext uri="{FF2B5EF4-FFF2-40B4-BE49-F238E27FC236}">
                <a16:creationId xmlns:a16="http://schemas.microsoft.com/office/drawing/2014/main" id="{46187A19-6C61-40F0-99E9-8497A8CD850B}"/>
              </a:ext>
            </a:extLst>
          </p:cNvPr>
          <p:cNvSpPr txBox="1">
            <a:spLocks/>
          </p:cNvSpPr>
          <p:nvPr/>
        </p:nvSpPr>
        <p:spPr>
          <a:xfrm>
            <a:off x="1565210" y="1520150"/>
            <a:ext cx="2986600" cy="76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sz="2400" b="1" dirty="0"/>
              <a:t>BACKGROUND and REASEARCH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1251913" y="1620750"/>
            <a:ext cx="6640174"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0000" dirty="0"/>
              <a:t>Thank You</a:t>
            </a:r>
            <a:br>
              <a:rPr lang="en-US" sz="10000" dirty="0"/>
            </a:br>
            <a:r>
              <a:rPr lang="en-US" sz="10000" dirty="0">
                <a:sym typeface="Wingdings" panose="05000000000000000000" pitchFamily="2" charset="2"/>
              </a:rPr>
              <a:t></a:t>
            </a:r>
            <a:endParaRPr sz="10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44086" y="2510113"/>
            <a:ext cx="3655828"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INTRODUCTION</a:t>
            </a:r>
            <a:endParaRPr sz="4700" dirty="0"/>
          </a:p>
        </p:txBody>
      </p:sp>
      <p:sp>
        <p:nvSpPr>
          <p:cNvPr id="2156" name="Google Shape;2156;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2105033" y="2571750"/>
            <a:ext cx="4933932" cy="16791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The proposed system is a multi-layered communication style that combines audio, video, and text communication to each individual level of an organization's project, increases transparency horizontally through an organization, improves information clarity, and fosters teamwork between users.</a:t>
            </a:r>
            <a:endParaRPr sz="1600" dirty="0">
              <a:latin typeface="Barlow Semi Condensed"/>
              <a:ea typeface="Barlow Semi Condensed"/>
              <a:cs typeface="Barlow Semi Condensed"/>
              <a:sym typeface="Barlow Semi Condensed"/>
            </a:endParaRPr>
          </a:p>
        </p:txBody>
      </p:sp>
      <p:sp>
        <p:nvSpPr>
          <p:cNvPr id="19" name="Google Shape;3501;p61">
            <a:extLst>
              <a:ext uri="{FF2B5EF4-FFF2-40B4-BE49-F238E27FC236}">
                <a16:creationId xmlns:a16="http://schemas.microsoft.com/office/drawing/2014/main" id="{26C72480-ED23-4F04-8C61-E7B67280C7DD}"/>
              </a:ext>
            </a:extLst>
          </p:cNvPr>
          <p:cNvSpPr/>
          <p:nvPr/>
        </p:nvSpPr>
        <p:spPr>
          <a:xfrm rot="5400000">
            <a:off x="3636134" y="-1113134"/>
            <a:ext cx="1871732" cy="5157797"/>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1B5B1F9-2B44-410E-A0EE-347FD0741CE4}"/>
              </a:ext>
            </a:extLst>
          </p:cNvPr>
          <p:cNvPicPr>
            <a:picLocks noChangeAspect="1"/>
          </p:cNvPicPr>
          <p:nvPr/>
        </p:nvPicPr>
        <p:blipFill>
          <a:blip r:embed="rId3"/>
          <a:stretch>
            <a:fillRect/>
          </a:stretch>
        </p:blipFill>
        <p:spPr>
          <a:xfrm>
            <a:off x="2195928" y="754597"/>
            <a:ext cx="4752141" cy="14223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080880" y="3177612"/>
            <a:ext cx="4982240" cy="804600"/>
          </a:xfrm>
          <a:prstGeom prst="rect">
            <a:avLst/>
          </a:prstGeom>
        </p:spPr>
        <p:txBody>
          <a:bodyPr spcFirstLastPara="1" wrap="square" lIns="91425" tIns="91425" rIns="91425" bIns="91425" anchor="ctr" anchorCtr="0">
            <a:noAutofit/>
          </a:bodyPr>
          <a:lstStyle/>
          <a:p>
            <a:r>
              <a:rPr lang="en-US" sz="4800" dirty="0"/>
              <a:t>BACKGROUND and REASEARCH</a:t>
            </a:r>
            <a:br>
              <a:rPr lang="en-US" sz="4800" dirty="0"/>
            </a:br>
            <a:endParaRPr sz="4700" dirty="0"/>
          </a:p>
        </p:txBody>
      </p:sp>
      <p:sp>
        <p:nvSpPr>
          <p:cNvPr id="2156" name="Google Shape;2156;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12465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4" name="Google Shape;3214;p57"/>
          <p:cNvSpPr txBox="1">
            <a:spLocks noGrp="1"/>
          </p:cNvSpPr>
          <p:nvPr>
            <p:ph type="subTitle" idx="1"/>
          </p:nvPr>
        </p:nvSpPr>
        <p:spPr>
          <a:xfrm>
            <a:off x="4318752" y="1197935"/>
            <a:ext cx="3929224" cy="2949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 design solution was proposed to handle and solve key weaknesses in the management systems. In this research there were 16 popular project management and communication tools available in the market had been reviewed. Some of them are</a:t>
            </a:r>
            <a:endParaRPr dirty="0"/>
          </a:p>
          <a:p>
            <a:pPr marL="457200" lvl="0" indent="-330200" algn="l" rtl="0">
              <a:spcBef>
                <a:spcPts val="0"/>
              </a:spcBef>
              <a:spcAft>
                <a:spcPts val="0"/>
              </a:spcAft>
              <a:buClr>
                <a:schemeClr val="accent1"/>
              </a:buClr>
              <a:buSzPts val="1600"/>
              <a:buFont typeface="Barlow Semi Condensed"/>
              <a:buChar char="●"/>
            </a:pPr>
            <a:r>
              <a:rPr lang="en-IN" dirty="0"/>
              <a:t>Products G Suite</a:t>
            </a:r>
          </a:p>
          <a:p>
            <a:pPr marL="457200" lvl="0" indent="-330200" algn="l" rtl="0">
              <a:spcBef>
                <a:spcPts val="0"/>
              </a:spcBef>
              <a:spcAft>
                <a:spcPts val="0"/>
              </a:spcAft>
              <a:buClr>
                <a:schemeClr val="accent1"/>
              </a:buClr>
              <a:buSzPts val="1600"/>
              <a:buFont typeface="Barlow Semi Condensed"/>
              <a:buChar char="●"/>
            </a:pPr>
            <a:r>
              <a:rPr lang="en-IN" dirty="0"/>
              <a:t>Microsoft Office Suite</a:t>
            </a:r>
          </a:p>
          <a:p>
            <a:pPr marL="457200" lvl="0" indent="-330200" algn="l" rtl="0">
              <a:spcBef>
                <a:spcPts val="0"/>
              </a:spcBef>
              <a:spcAft>
                <a:spcPts val="0"/>
              </a:spcAft>
              <a:buClr>
                <a:schemeClr val="accent1"/>
              </a:buClr>
              <a:buSzPts val="1600"/>
              <a:buFont typeface="Barlow Semi Condensed"/>
              <a:buChar char="●"/>
            </a:pPr>
            <a:r>
              <a:rPr lang="en-IN" dirty="0"/>
              <a:t>WebEx</a:t>
            </a:r>
          </a:p>
          <a:p>
            <a:pPr marL="457200" lvl="0" indent="-330200" algn="l" rtl="0">
              <a:spcBef>
                <a:spcPts val="0"/>
              </a:spcBef>
              <a:spcAft>
                <a:spcPts val="0"/>
              </a:spcAft>
              <a:buClr>
                <a:schemeClr val="accent1"/>
              </a:buClr>
              <a:buSzPts val="1600"/>
              <a:buFont typeface="Barlow Semi Condensed"/>
              <a:buChar char="●"/>
            </a:pPr>
            <a:r>
              <a:rPr lang="en-IN" dirty="0"/>
              <a:t>Skype</a:t>
            </a:r>
            <a:endParaRPr lang="en" dirty="0"/>
          </a:p>
        </p:txBody>
      </p:sp>
      <p:grpSp>
        <p:nvGrpSpPr>
          <p:cNvPr id="3215" name="Google Shape;3215;p57"/>
          <p:cNvGrpSpPr/>
          <p:nvPr/>
        </p:nvGrpSpPr>
        <p:grpSpPr>
          <a:xfrm>
            <a:off x="290132" y="1284165"/>
            <a:ext cx="3584753" cy="2934361"/>
            <a:chOff x="845850" y="467825"/>
            <a:chExt cx="5996575" cy="4908600"/>
          </a:xfrm>
        </p:grpSpPr>
        <p:sp>
          <p:nvSpPr>
            <p:cNvPr id="3216" name="Google Shape;3216;p57"/>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7"/>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7"/>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7"/>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7"/>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7"/>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7"/>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7"/>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7"/>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7"/>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7"/>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7"/>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7"/>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7"/>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7"/>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7"/>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7"/>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7"/>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7"/>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7"/>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7"/>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7"/>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7"/>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7"/>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7"/>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7"/>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7"/>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7"/>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7"/>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7"/>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7"/>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7"/>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7"/>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7"/>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7"/>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7"/>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7"/>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7"/>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7"/>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7"/>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7"/>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7"/>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7"/>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7"/>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7"/>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7"/>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7"/>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7"/>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7"/>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7"/>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7"/>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7"/>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7"/>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7"/>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7"/>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7"/>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7"/>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7"/>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7"/>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7"/>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7"/>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7"/>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7"/>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7"/>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7"/>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7"/>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7"/>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7"/>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7"/>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7"/>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7"/>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7"/>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7"/>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7"/>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7"/>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7"/>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7"/>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7"/>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7"/>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7"/>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7"/>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7"/>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7"/>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7"/>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7"/>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7"/>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7"/>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7"/>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7"/>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7"/>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7"/>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7"/>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7"/>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7"/>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7"/>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7"/>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7"/>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7"/>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7"/>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7"/>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7"/>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7"/>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7"/>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7"/>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7"/>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7"/>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7"/>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7"/>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7"/>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7"/>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7"/>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7"/>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7"/>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7"/>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7"/>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7"/>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7"/>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7"/>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7"/>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7"/>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7"/>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7"/>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7"/>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7"/>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7"/>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7"/>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7"/>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7"/>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7"/>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7"/>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7"/>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7"/>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7"/>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7"/>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7"/>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7"/>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7"/>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7"/>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7"/>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7"/>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7"/>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7"/>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7"/>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7"/>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7"/>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7"/>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7"/>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7"/>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7"/>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7"/>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7"/>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7"/>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7"/>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7"/>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7"/>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7"/>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7"/>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7"/>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7"/>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7"/>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7"/>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7"/>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7"/>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7"/>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7"/>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7"/>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7"/>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7"/>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7"/>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7"/>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7"/>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7"/>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7"/>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7"/>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7"/>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7"/>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7"/>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7"/>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7"/>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7"/>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7"/>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7"/>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7"/>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7"/>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7"/>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7"/>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7"/>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7"/>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7"/>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7"/>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7"/>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7"/>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7"/>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7"/>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7"/>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7"/>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7"/>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7"/>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7"/>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7"/>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7"/>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7"/>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7"/>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7"/>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7"/>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7"/>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7"/>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7"/>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7"/>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7"/>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7"/>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7"/>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7"/>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7"/>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7"/>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7"/>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7"/>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7"/>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7"/>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7"/>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7"/>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7"/>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7"/>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7"/>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7"/>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7"/>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7"/>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7"/>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7"/>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7"/>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7"/>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7"/>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7"/>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7"/>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7"/>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83050" y="620400"/>
            <a:ext cx="55779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Barlow Semi Condensed" panose="020B0604020202020204" charset="0"/>
              </a:rPr>
              <a:t>According to Tudor’s (2016) analysis, the best managerial communication style was to have upward and downward communication and following problems in the current system were highlighted :</a:t>
            </a:r>
            <a:endParaRPr sz="2000" dirty="0">
              <a:latin typeface="Barlow Semi Condensed" panose="020B0604020202020204" charset="0"/>
            </a:endParaRPr>
          </a:p>
        </p:txBody>
      </p:sp>
      <p:sp>
        <p:nvSpPr>
          <p:cNvPr id="2199" name="Google Shape;2199;p40"/>
          <p:cNvSpPr txBox="1">
            <a:spLocks noGrp="1"/>
          </p:cNvSpPr>
          <p:nvPr>
            <p:ph type="subTitle" idx="1"/>
          </p:nvPr>
        </p:nvSpPr>
        <p:spPr>
          <a:xfrm>
            <a:off x="3633357" y="3146850"/>
            <a:ext cx="2231703" cy="8699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arlow Semi Condensed"/>
                <a:ea typeface="Barlow Semi Condensed"/>
                <a:cs typeface="Barlow Semi Condensed"/>
                <a:sym typeface="Barlow Semi Condensed"/>
              </a:rPr>
              <a:t>Too many internal policy restrictions regarding usage and functionalities</a:t>
            </a:r>
            <a:endParaRPr dirty="0">
              <a:latin typeface="Barlow Semi Condensed"/>
              <a:ea typeface="Barlow Semi Condensed"/>
              <a:cs typeface="Barlow Semi Condensed"/>
              <a:sym typeface="Barlow Semi Condensed"/>
            </a:endParaRPr>
          </a:p>
        </p:txBody>
      </p:sp>
      <p:sp>
        <p:nvSpPr>
          <p:cNvPr id="2200" name="Google Shape;2200;p40"/>
          <p:cNvSpPr txBox="1">
            <a:spLocks noGrp="1"/>
          </p:cNvSpPr>
          <p:nvPr>
            <p:ph type="subTitle" idx="2"/>
          </p:nvPr>
        </p:nvSpPr>
        <p:spPr>
          <a:xfrm>
            <a:off x="946603" y="3146850"/>
            <a:ext cx="2379236"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arlow Semi Condensed"/>
                <a:ea typeface="Barlow Semi Condensed"/>
                <a:cs typeface="Barlow Semi Condensed"/>
                <a:sym typeface="Barlow Semi Condensed"/>
              </a:rPr>
              <a:t>Sufficient tools for</a:t>
            </a:r>
          </a:p>
          <a:p>
            <a:pPr marL="0" lvl="0" indent="0" algn="ctr" rtl="0">
              <a:spcBef>
                <a:spcPts val="0"/>
              </a:spcBef>
              <a:spcAft>
                <a:spcPts val="0"/>
              </a:spcAft>
              <a:buNone/>
            </a:pPr>
            <a:r>
              <a:rPr lang="en-US" dirty="0"/>
              <a:t>smoot</a:t>
            </a:r>
            <a:r>
              <a:rPr lang="en-US" dirty="0">
                <a:latin typeface="Barlow Semi Condensed"/>
                <a:ea typeface="Barlow Semi Condensed"/>
                <a:cs typeface="Barlow Semi Condensed"/>
                <a:sym typeface="Barlow Semi Condensed"/>
              </a:rPr>
              <a:t> vertical and horizontal communication are not provided</a:t>
            </a:r>
            <a:endParaRPr dirty="0">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3"/>
          </p:nvPr>
        </p:nvSpPr>
        <p:spPr>
          <a:xfrm>
            <a:off x="6172578" y="3108837"/>
            <a:ext cx="2231703" cy="9459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Limited customization and reporting available throughout all technical systems</a:t>
            </a:r>
            <a:endParaRPr dirty="0">
              <a:latin typeface="Barlow Semi Condensed"/>
              <a:ea typeface="Barlow Semi Condensed"/>
              <a:cs typeface="Barlow Semi Condensed"/>
              <a:sym typeface="Barlow Semi Condensed"/>
            </a:endParaRPr>
          </a:p>
        </p:txBody>
      </p:sp>
      <p:grpSp>
        <p:nvGrpSpPr>
          <p:cNvPr id="2202" name="Google Shape;2202;p40"/>
          <p:cNvGrpSpPr/>
          <p:nvPr/>
        </p:nvGrpSpPr>
        <p:grpSpPr>
          <a:xfrm>
            <a:off x="1872193" y="2503783"/>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4474833" y="2503783"/>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7077473" y="2453756"/>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917440" y="683831"/>
            <a:ext cx="5696656"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Barlow Semi Condensed" panose="020B0604020202020204" charset="0"/>
              </a:rPr>
              <a:t>Through a quantitative matrix, Tudor could find that the best communication style for managers and employees. Here are the solutions suggested in  Tudor’s 2016 paper titled “The influence of the Intranet</a:t>
            </a:r>
            <a:br>
              <a:rPr lang="en-US" sz="2000" dirty="0">
                <a:latin typeface="Barlow Semi Condensed" panose="020B0604020202020204" charset="0"/>
              </a:rPr>
            </a:br>
            <a:r>
              <a:rPr lang="en-US" sz="2000" dirty="0">
                <a:latin typeface="Barlow Semi Condensed" panose="020B0604020202020204" charset="0"/>
              </a:rPr>
              <a:t>on Managerial Communication Style”</a:t>
            </a:r>
            <a:endParaRPr sz="2000" dirty="0">
              <a:latin typeface="Barlow Semi Condensed" panose="020B0604020202020204" charset="0"/>
            </a:endParaRPr>
          </a:p>
        </p:txBody>
      </p:sp>
      <p:sp>
        <p:nvSpPr>
          <p:cNvPr id="2228" name="Google Shape;2228;p41"/>
          <p:cNvSpPr txBox="1">
            <a:spLocks noGrp="1"/>
          </p:cNvSpPr>
          <p:nvPr>
            <p:ph type="subTitle" idx="4"/>
          </p:nvPr>
        </p:nvSpPr>
        <p:spPr>
          <a:xfrm>
            <a:off x="5347610" y="2651567"/>
            <a:ext cx="334812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accent5"/>
                </a:solidFill>
                <a:latin typeface="Barlow Semi Condensed"/>
                <a:ea typeface="Barlow Semi Condensed"/>
                <a:cs typeface="Barlow Semi Condensed"/>
                <a:sym typeface="Barlow Semi Condensed"/>
              </a:rPr>
              <a:t>vertical collaboration focused on increasing</a:t>
            </a:r>
          </a:p>
          <a:p>
            <a:pPr marL="0" lvl="0" indent="0" algn="l" rtl="0">
              <a:spcBef>
                <a:spcPts val="0"/>
              </a:spcBef>
              <a:spcAft>
                <a:spcPts val="0"/>
              </a:spcAft>
              <a:buNone/>
            </a:pPr>
            <a:r>
              <a:rPr lang="en-US" sz="1600" dirty="0">
                <a:solidFill>
                  <a:schemeClr val="accent5"/>
                </a:solidFill>
                <a:latin typeface="Barlow Semi Condensed"/>
                <a:ea typeface="Barlow Semi Condensed"/>
                <a:cs typeface="Barlow Semi Condensed"/>
                <a:sym typeface="Barlow Semi Condensed"/>
              </a:rPr>
              <a:t>interpersonal agreement and building relationships</a:t>
            </a:r>
            <a:endParaRPr lang="en-US" dirty="0">
              <a:solidFill>
                <a:schemeClr val="accent5"/>
              </a:solidFill>
              <a:latin typeface="Barlow Semi Condensed"/>
              <a:ea typeface="Barlow Semi Condensed"/>
              <a:cs typeface="Barlow Semi Condensed"/>
              <a:sym typeface="Barlow Semi Condensed"/>
            </a:endParaRPr>
          </a:p>
        </p:txBody>
      </p:sp>
      <p:sp>
        <p:nvSpPr>
          <p:cNvPr id="2236" name="Google Shape;2236;p41"/>
          <p:cNvSpPr txBox="1"/>
          <p:nvPr/>
        </p:nvSpPr>
        <p:spPr>
          <a:xfrm>
            <a:off x="4486482" y="2599172"/>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accent1"/>
                </a:solidFill>
                <a:latin typeface="Fjalla One"/>
                <a:ea typeface="Fjalla One"/>
                <a:cs typeface="Fjalla One"/>
                <a:sym typeface="Fjalla One"/>
              </a:rPr>
              <a:t>02</a:t>
            </a:r>
            <a:endParaRPr sz="4400" dirty="0">
              <a:solidFill>
                <a:schemeClr val="accent1"/>
              </a:solidFill>
              <a:latin typeface="Fjalla One"/>
              <a:ea typeface="Fjalla One"/>
              <a:cs typeface="Fjalla One"/>
              <a:sym typeface="Fjalla One"/>
            </a:endParaRPr>
          </a:p>
        </p:txBody>
      </p:sp>
      <p:sp>
        <p:nvSpPr>
          <p:cNvPr id="27" name="Google Shape;2228;p41">
            <a:extLst>
              <a:ext uri="{FF2B5EF4-FFF2-40B4-BE49-F238E27FC236}">
                <a16:creationId xmlns:a16="http://schemas.microsoft.com/office/drawing/2014/main" id="{DD71F3B6-67EB-45C2-A144-59281AF05843}"/>
              </a:ext>
            </a:extLst>
          </p:cNvPr>
          <p:cNvSpPr txBox="1">
            <a:spLocks/>
          </p:cNvSpPr>
          <p:nvPr/>
        </p:nvSpPr>
        <p:spPr>
          <a:xfrm>
            <a:off x="1053302" y="2722451"/>
            <a:ext cx="334812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dirty="0">
                <a:solidFill>
                  <a:schemeClr val="accent5"/>
                </a:solidFill>
              </a:rPr>
              <a:t>horizontal communication focused on improving the</a:t>
            </a:r>
          </a:p>
          <a:p>
            <a:r>
              <a:rPr lang="en-US" sz="1600" dirty="0">
                <a:solidFill>
                  <a:schemeClr val="accent5"/>
                </a:solidFill>
              </a:rPr>
              <a:t>understanding and clarity of data and information</a:t>
            </a:r>
            <a:endParaRPr lang="en-US" dirty="0">
              <a:solidFill>
                <a:schemeClr val="accent5"/>
              </a:solidFill>
            </a:endParaRPr>
          </a:p>
        </p:txBody>
      </p:sp>
      <p:sp>
        <p:nvSpPr>
          <p:cNvPr id="28" name="Google Shape;2236;p41">
            <a:extLst>
              <a:ext uri="{FF2B5EF4-FFF2-40B4-BE49-F238E27FC236}">
                <a16:creationId xmlns:a16="http://schemas.microsoft.com/office/drawing/2014/main" id="{F2BBC8C6-22B3-4EAD-9377-6E9975748C0A}"/>
              </a:ext>
            </a:extLst>
          </p:cNvPr>
          <p:cNvSpPr txBox="1"/>
          <p:nvPr/>
        </p:nvSpPr>
        <p:spPr>
          <a:xfrm>
            <a:off x="214858" y="2562401"/>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accent1"/>
                </a:solidFill>
                <a:latin typeface="Fjalla One"/>
                <a:ea typeface="Fjalla One"/>
                <a:cs typeface="Fjalla One"/>
                <a:sym typeface="Fjalla One"/>
              </a:rPr>
              <a:t>01</a:t>
            </a:r>
            <a:endParaRPr sz="4400" dirty="0">
              <a:solidFill>
                <a:schemeClr val="accent1"/>
              </a:solidFill>
              <a:latin typeface="Fjalla One"/>
              <a:ea typeface="Fjalla One"/>
              <a:cs typeface="Fjalla One"/>
              <a:sym typeface="Fjalla One"/>
            </a:endParaRPr>
          </a:p>
        </p:txBody>
      </p:sp>
      <p:sp>
        <p:nvSpPr>
          <p:cNvPr id="29" name="Google Shape;2228;p41">
            <a:extLst>
              <a:ext uri="{FF2B5EF4-FFF2-40B4-BE49-F238E27FC236}">
                <a16:creationId xmlns:a16="http://schemas.microsoft.com/office/drawing/2014/main" id="{886B412D-977F-429E-AA51-318F098738D6}"/>
              </a:ext>
            </a:extLst>
          </p:cNvPr>
          <p:cNvSpPr txBox="1">
            <a:spLocks/>
          </p:cNvSpPr>
          <p:nvPr/>
        </p:nvSpPr>
        <p:spPr>
          <a:xfrm>
            <a:off x="3403097" y="3863453"/>
            <a:ext cx="334812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dirty="0">
                <a:solidFill>
                  <a:schemeClr val="accent5"/>
                </a:solidFill>
              </a:rPr>
              <a:t> providing the greatest number</a:t>
            </a:r>
          </a:p>
          <a:p>
            <a:r>
              <a:rPr lang="en-US" sz="1600" dirty="0">
                <a:solidFill>
                  <a:schemeClr val="accent5"/>
                </a:solidFill>
              </a:rPr>
              <a:t>of functionalities to give users the tools to work efficiently and</a:t>
            </a:r>
          </a:p>
          <a:p>
            <a:r>
              <a:rPr lang="en-US" sz="1600" dirty="0">
                <a:solidFill>
                  <a:schemeClr val="accent5"/>
                </a:solidFill>
              </a:rPr>
              <a:t>freely</a:t>
            </a:r>
            <a:endParaRPr lang="en-US" dirty="0">
              <a:solidFill>
                <a:schemeClr val="accent5"/>
              </a:solidFill>
            </a:endParaRPr>
          </a:p>
        </p:txBody>
      </p:sp>
      <p:sp>
        <p:nvSpPr>
          <p:cNvPr id="30" name="Google Shape;2236;p41">
            <a:extLst>
              <a:ext uri="{FF2B5EF4-FFF2-40B4-BE49-F238E27FC236}">
                <a16:creationId xmlns:a16="http://schemas.microsoft.com/office/drawing/2014/main" id="{9C6DFF93-75B4-4EFD-93C6-33ECCB42BA5B}"/>
              </a:ext>
            </a:extLst>
          </p:cNvPr>
          <p:cNvSpPr txBox="1"/>
          <p:nvPr/>
        </p:nvSpPr>
        <p:spPr>
          <a:xfrm>
            <a:off x="2564653" y="3845171"/>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accent1"/>
                </a:solidFill>
                <a:latin typeface="Fjalla One"/>
                <a:ea typeface="Fjalla One"/>
                <a:cs typeface="Fjalla One"/>
                <a:sym typeface="Fjalla One"/>
              </a:rPr>
              <a:t>03</a:t>
            </a:r>
            <a:endParaRPr sz="4400" dirty="0">
              <a:solidFill>
                <a:schemeClr val="accent1"/>
              </a:solidFill>
              <a:latin typeface="Fjalla One"/>
              <a:ea typeface="Fjalla One"/>
              <a:cs typeface="Fjalla One"/>
              <a:sym typeface="Fjalla One"/>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855</Words>
  <Application>Microsoft Office PowerPoint</Application>
  <PresentationFormat>On-screen Show (16:9)</PresentationFormat>
  <Paragraphs>76</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Roboto Condensed Light</vt:lpstr>
      <vt:lpstr>Fjalla One</vt:lpstr>
      <vt:lpstr>Barlow Semi Condensed Medium</vt:lpstr>
      <vt:lpstr>Barlow Semi Condensed</vt:lpstr>
      <vt:lpstr>Technology Consulting by Slidesgo</vt:lpstr>
      <vt:lpstr>Web based Project Management Systems for small to midsize businesses</vt:lpstr>
      <vt:lpstr>PowerPoint Presentation</vt:lpstr>
      <vt:lpstr>Table of Contents</vt:lpstr>
      <vt:lpstr>INTRODUCTION</vt:lpstr>
      <vt:lpstr>PowerPoint Presentation</vt:lpstr>
      <vt:lpstr>BACKGROUND and REASEARCH </vt:lpstr>
      <vt:lpstr>PowerPoint Presentation</vt:lpstr>
      <vt:lpstr>According to Tudor’s (2016) analysis, the best managerial communication style was to have upward and downward communication and following problems in the current system were highlighted :</vt:lpstr>
      <vt:lpstr>Through a quantitative matrix, Tudor could find that the best communication style for managers and employees. Here are the solutions suggested in  Tudor’s 2016 paper titled “The influence of the Intranet on Managerial Communication Style”</vt:lpstr>
      <vt:lpstr>PowerPoint Presentation</vt:lpstr>
      <vt:lpstr>DESIGN and IMPLEMENTATION</vt:lpstr>
      <vt:lpstr>PowerPoint Presentation</vt:lpstr>
      <vt:lpstr>PowerPoint Presentation</vt:lpstr>
      <vt:lpstr>01. Database</vt:lpstr>
      <vt:lpstr>02. Account and Login</vt:lpstr>
      <vt:lpstr>03. Project Management Design</vt:lpstr>
      <vt:lpstr>PowerPoint Presentation</vt:lpstr>
      <vt:lpstr>PowerPoint Presentation</vt:lpstr>
      <vt:lpstr>04. Task Creation and Functionality</vt:lpstr>
      <vt:lpstr>PowerPoint Presentation</vt:lpstr>
      <vt:lpstr>05. Conference Communication Design</vt:lpstr>
      <vt:lpstr>PowerPoint Presentation</vt:lpstr>
      <vt:lpstr>06. Message Communication Design</vt:lpstr>
      <vt:lpstr>ANALYSIS and CONCLUSION</vt:lpstr>
      <vt:lpstr>PowerPoint Presentation</vt:lpstr>
      <vt:lpstr>PowerPoint Presentation</vt:lpstr>
      <vt:lpstr>Strategy For Implementation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Project Management Systems for small to midsize businesses</dc:title>
  <dc:creator>Kashish Harisinghani</dc:creator>
  <cp:lastModifiedBy>Kashish Harisinghani</cp:lastModifiedBy>
  <cp:revision>26</cp:revision>
  <dcterms:modified xsi:type="dcterms:W3CDTF">2021-03-31T05:18:25Z</dcterms:modified>
</cp:coreProperties>
</file>