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6DC7-9D81-4C92-84A9-FCAB0548C7FA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95896E-E51D-42EF-A41C-2E798A53184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6DC7-9D81-4C92-84A9-FCAB0548C7FA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896E-E51D-42EF-A41C-2E798A53184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495896E-E51D-42EF-A41C-2E798A53184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6DC7-9D81-4C92-84A9-FCAB0548C7FA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6DC7-9D81-4C92-84A9-FCAB0548C7FA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495896E-E51D-42EF-A41C-2E798A53184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6DC7-9D81-4C92-84A9-FCAB0548C7FA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95896E-E51D-42EF-A41C-2E798A53184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1CB6DC7-9D81-4C92-84A9-FCAB0548C7FA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896E-E51D-42EF-A41C-2E798A53184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6DC7-9D81-4C92-84A9-FCAB0548C7FA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495896E-E51D-42EF-A41C-2E798A53184C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6DC7-9D81-4C92-84A9-FCAB0548C7FA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495896E-E51D-42EF-A41C-2E798A53184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6DC7-9D81-4C92-84A9-FCAB0548C7FA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95896E-E51D-42EF-A41C-2E798A53184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95896E-E51D-42EF-A41C-2E798A53184C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6DC7-9D81-4C92-84A9-FCAB0548C7FA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495896E-E51D-42EF-A41C-2E798A53184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1CB6DC7-9D81-4C92-84A9-FCAB0548C7FA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1CB6DC7-9D81-4C92-84A9-FCAB0548C7FA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95896E-E51D-42EF-A41C-2E798A53184C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af-ZA" sz="4800" b="0" dirty="0" smtClean="0"/>
              <a:t>Test-2</a:t>
            </a:r>
            <a:endParaRPr lang="en-GB" sz="4800" b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f-ZA" b="1" dirty="0" smtClean="0"/>
              <a:t>Analysis And Design Of Algorithms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z="3200" dirty="0" smtClean="0"/>
              <a:t>Fill in the blanks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The ____________ algorithm is used to traverse a graph in a breadth-first </a:t>
            </a:r>
            <a:r>
              <a:rPr lang="en-GB" dirty="0" smtClean="0"/>
              <a:t>manner</a:t>
            </a:r>
          </a:p>
          <a:p>
            <a:pPr fontAlgn="base">
              <a:buNone/>
            </a:pPr>
            <a:r>
              <a:rPr lang="en-GB" dirty="0" smtClean="0"/>
              <a:t>Breadth-first search</a:t>
            </a:r>
          </a:p>
          <a:p>
            <a:pPr fontAlgn="base"/>
            <a:r>
              <a:rPr lang="en-GB" dirty="0" smtClean="0"/>
              <a:t>The time complexity of binary search is </a:t>
            </a:r>
            <a:r>
              <a:rPr lang="en-GB" dirty="0" smtClean="0"/>
              <a:t>____________.</a:t>
            </a:r>
          </a:p>
          <a:p>
            <a:pPr fontAlgn="base">
              <a:buNone/>
            </a:pPr>
            <a:r>
              <a:rPr lang="en-GB" dirty="0" smtClean="0"/>
              <a:t>O(log n)</a:t>
            </a:r>
          </a:p>
          <a:p>
            <a:pPr fontAlgn="base"/>
            <a:r>
              <a:rPr lang="en-GB" dirty="0" smtClean="0"/>
              <a:t>The time complexity of merge sort is </a:t>
            </a:r>
            <a:r>
              <a:rPr lang="en-GB" dirty="0" smtClean="0"/>
              <a:t>____________.</a:t>
            </a:r>
          </a:p>
          <a:p>
            <a:pPr fontAlgn="base">
              <a:buNone/>
            </a:pPr>
            <a:r>
              <a:rPr lang="en-GB" dirty="0" smtClean="0"/>
              <a:t>O(n log n)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z="3200" dirty="0" smtClean="0"/>
              <a:t>Fill in the blanks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The time complexity of </a:t>
            </a:r>
            <a:r>
              <a:rPr lang="en-GB" dirty="0" err="1" smtClean="0"/>
              <a:t>quicksort</a:t>
            </a:r>
            <a:r>
              <a:rPr lang="en-GB" dirty="0" smtClean="0"/>
              <a:t> is </a:t>
            </a:r>
            <a:r>
              <a:rPr lang="en-GB" dirty="0" smtClean="0"/>
              <a:t>____________.</a:t>
            </a:r>
          </a:p>
          <a:p>
            <a:pPr fontAlgn="base">
              <a:buNone/>
            </a:pPr>
            <a:r>
              <a:rPr lang="en-GB" dirty="0" smtClean="0"/>
              <a:t>O(n log n)</a:t>
            </a:r>
          </a:p>
          <a:p>
            <a:pPr fontAlgn="base"/>
            <a:r>
              <a:rPr lang="en-GB" dirty="0" smtClean="0"/>
              <a:t>In the ___________ algorithm, the input sequence is divided into two parts and the search is continued in the part where the key may be found</a:t>
            </a:r>
            <a:r>
              <a:rPr lang="en-GB" dirty="0" smtClean="0"/>
              <a:t>.</a:t>
            </a:r>
          </a:p>
          <a:p>
            <a:pPr fontAlgn="base">
              <a:buNone/>
            </a:pPr>
            <a:r>
              <a:rPr lang="en-GB" dirty="0" smtClean="0"/>
              <a:t>Binary search</a:t>
            </a:r>
          </a:p>
          <a:p>
            <a:pPr fontAlgn="base"/>
            <a:r>
              <a:rPr lang="en-GB" dirty="0" smtClean="0"/>
              <a:t>___________ is a type of algorithm that always selects the best possible choice at each step.</a:t>
            </a:r>
          </a:p>
          <a:p>
            <a:pPr>
              <a:buNone/>
            </a:pPr>
            <a:r>
              <a:rPr lang="en-GB" dirty="0" smtClean="0"/>
              <a:t>Greedy algorithm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z="3200" dirty="0" smtClean="0"/>
              <a:t>Fill in the blanks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___________ is a coding technique used to compress data without losing any information</a:t>
            </a:r>
            <a:r>
              <a:rPr lang="en-GB" dirty="0" smtClean="0"/>
              <a:t>.</a:t>
            </a:r>
          </a:p>
          <a:p>
            <a:pPr fontAlgn="base">
              <a:buNone/>
            </a:pPr>
            <a:r>
              <a:rPr lang="en-GB" dirty="0" smtClean="0"/>
              <a:t>Huffman coding</a:t>
            </a:r>
          </a:p>
          <a:p>
            <a:pPr fontAlgn="base"/>
            <a:r>
              <a:rPr lang="en-GB" dirty="0" smtClean="0"/>
              <a:t>___________ is an algorithm that finds the minimum weight spanning tree of a graph</a:t>
            </a:r>
            <a:r>
              <a:rPr lang="en-GB" dirty="0" smtClean="0"/>
              <a:t>.</a:t>
            </a:r>
          </a:p>
          <a:p>
            <a:pPr fontAlgn="base">
              <a:buNone/>
            </a:pPr>
            <a:r>
              <a:rPr lang="en-GB" dirty="0" smtClean="0"/>
              <a:t>Minimum spanning tree</a:t>
            </a:r>
          </a:p>
          <a:p>
            <a:pPr fontAlgn="base"/>
            <a:r>
              <a:rPr lang="en-GB" dirty="0" smtClean="0"/>
              <a:t>The time complexity of the Huffman coding algorithm is ____________.</a:t>
            </a:r>
          </a:p>
          <a:p>
            <a:pPr>
              <a:buNone/>
            </a:pPr>
            <a:r>
              <a:rPr lang="en-GB" dirty="0" smtClean="0"/>
              <a:t>O(n log n)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z="3200" dirty="0" smtClean="0"/>
              <a:t>Fill in the blanks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The time complexity of the minimum spanning tree algorithm is </a:t>
            </a:r>
            <a:r>
              <a:rPr lang="en-GB" dirty="0" smtClean="0"/>
              <a:t>____________.</a:t>
            </a:r>
          </a:p>
          <a:p>
            <a:pPr fontAlgn="base">
              <a:buNone/>
            </a:pPr>
            <a:r>
              <a:rPr lang="en-GB" dirty="0" smtClean="0"/>
              <a:t>O(m log n)</a:t>
            </a:r>
          </a:p>
          <a:p>
            <a:pPr fontAlgn="base"/>
            <a:r>
              <a:rPr lang="en-GB" dirty="0" smtClean="0"/>
              <a:t>The time complexity of the longest common subsequence problem is </a:t>
            </a:r>
            <a:r>
              <a:rPr lang="en-GB" dirty="0" smtClean="0"/>
              <a:t>____________.</a:t>
            </a:r>
          </a:p>
          <a:p>
            <a:pPr fontAlgn="base">
              <a:buNone/>
            </a:pPr>
            <a:r>
              <a:rPr lang="en-GB" dirty="0" smtClean="0"/>
              <a:t>O(</a:t>
            </a:r>
            <a:r>
              <a:rPr lang="en-GB" dirty="0" err="1" smtClean="0"/>
              <a:t>mn</a:t>
            </a:r>
            <a:r>
              <a:rPr lang="en-GB" dirty="0" smtClean="0"/>
              <a:t>)</a:t>
            </a:r>
          </a:p>
          <a:p>
            <a:pPr fontAlgn="base"/>
            <a:r>
              <a:rPr lang="en-GB" dirty="0" smtClean="0"/>
              <a:t>The time complexity of the matrix chain multiplication problem is ____________.</a:t>
            </a:r>
          </a:p>
          <a:p>
            <a:pPr>
              <a:buNone/>
            </a:pPr>
            <a:r>
              <a:rPr lang="en-GB" dirty="0" smtClean="0"/>
              <a:t>O(n^3)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z="3200" dirty="0" smtClean="0"/>
              <a:t>Fill in the blanks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The notation used to describe the upper bound on the running time of an algorithm is </a:t>
            </a:r>
            <a:r>
              <a:rPr lang="en-GB" dirty="0" smtClean="0"/>
              <a:t>_________.</a:t>
            </a:r>
          </a:p>
          <a:p>
            <a:pPr fontAlgn="base">
              <a:buNone/>
            </a:pPr>
            <a:r>
              <a:rPr lang="en-GB" dirty="0" smtClean="0"/>
              <a:t>Big O notation</a:t>
            </a:r>
          </a:p>
          <a:p>
            <a:pPr fontAlgn="base"/>
            <a:r>
              <a:rPr lang="en-GB" dirty="0" smtClean="0"/>
              <a:t>The notation used to describe the lower bound on the running time of an algorithm is ________.</a:t>
            </a:r>
          </a:p>
          <a:p>
            <a:pPr>
              <a:buNone/>
            </a:pPr>
            <a:r>
              <a:rPr lang="en-GB" dirty="0" smtClean="0"/>
              <a:t>Omega notation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Match the column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GB" dirty="0" smtClean="0"/>
              <a:t>Binary Search - a. Divide-and-Conquer Algorithm</a:t>
            </a:r>
          </a:p>
          <a:p>
            <a:pPr fontAlgn="base"/>
            <a:r>
              <a:rPr lang="en-GB" dirty="0" smtClean="0"/>
              <a:t>Depth-First Search - e. Graph Algorithm</a:t>
            </a:r>
          </a:p>
          <a:p>
            <a:pPr fontAlgn="base"/>
            <a:r>
              <a:rPr lang="en-GB" dirty="0" smtClean="0"/>
              <a:t>Breadth-First Search - e. Graph Algorithm</a:t>
            </a:r>
          </a:p>
          <a:p>
            <a:pPr fontAlgn="base"/>
            <a:r>
              <a:rPr lang="en-GB" dirty="0" smtClean="0"/>
              <a:t>Merge Sort - b. Divide-and-Conquer Algorithm</a:t>
            </a:r>
          </a:p>
          <a:p>
            <a:pPr fontAlgn="base"/>
            <a:r>
              <a:rPr lang="en-GB" dirty="0" smtClean="0"/>
              <a:t>Quick Sort - b. Divide-and-Conquer Algorithm</a:t>
            </a:r>
          </a:p>
          <a:p>
            <a:pPr fontAlgn="base"/>
            <a:r>
              <a:rPr lang="en-GB" dirty="0" smtClean="0"/>
              <a:t>Huffman Coding - a. Greedy Algorithm, f. Compression Technique</a:t>
            </a:r>
          </a:p>
          <a:p>
            <a:pPr fontAlgn="base"/>
            <a:r>
              <a:rPr lang="en-GB" dirty="0" smtClean="0"/>
              <a:t>Minimum Spanning Tree - a. Greedy Algorithm</a:t>
            </a:r>
          </a:p>
          <a:p>
            <a:pPr fontAlgn="base"/>
            <a:r>
              <a:rPr lang="en-GB" dirty="0" smtClean="0"/>
              <a:t>Upper Bound on Running Time - g. Time Complexity</a:t>
            </a:r>
          </a:p>
          <a:p>
            <a:pPr fontAlgn="base"/>
            <a:r>
              <a:rPr lang="en-GB" dirty="0" smtClean="0"/>
              <a:t>Longest Common Subsequence - c. Dynamic Programming Problem</a:t>
            </a:r>
          </a:p>
          <a:p>
            <a:pPr fontAlgn="base"/>
            <a:r>
              <a:rPr lang="en-GB" dirty="0" smtClean="0"/>
              <a:t>Big O Notation </a:t>
            </a:r>
            <a:r>
              <a:rPr lang="en-GB" dirty="0" smtClean="0"/>
              <a:t>– d </a:t>
            </a:r>
            <a:r>
              <a:rPr lang="en-GB" dirty="0" smtClean="0"/>
              <a:t>Algorithmic Notation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f-ZA" sz="4000" dirty="0" smtClean="0"/>
              <a:t>Multiple Choice Questions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None/>
            </a:pPr>
            <a:r>
              <a:rPr lang="en-GB" dirty="0" smtClean="0"/>
              <a:t>What is an algorithm?</a:t>
            </a:r>
          </a:p>
          <a:p>
            <a:pPr marL="514350" indent="-514350">
              <a:buNone/>
            </a:pPr>
            <a:r>
              <a:rPr lang="en-GB" dirty="0" smtClean="0"/>
              <a:t> a</a:t>
            </a:r>
            <a:r>
              <a:rPr lang="en-GB" dirty="0" smtClean="0"/>
              <a:t>) A set of instructions to perform a </a:t>
            </a:r>
            <a:r>
              <a:rPr lang="en-GB" dirty="0" smtClean="0"/>
              <a:t>task</a:t>
            </a:r>
          </a:p>
          <a:p>
            <a:pPr marL="514350" indent="-514350">
              <a:buNone/>
            </a:pPr>
            <a:r>
              <a:rPr lang="en-GB" dirty="0" smtClean="0"/>
              <a:t>Which </a:t>
            </a:r>
            <a:r>
              <a:rPr lang="en-GB" dirty="0" smtClean="0"/>
              <a:t>notation is commonly used to represent the time complexity of an algorithm</a:t>
            </a:r>
            <a:r>
              <a:rPr lang="en-GB" dirty="0" smtClean="0"/>
              <a:t>?</a:t>
            </a:r>
          </a:p>
          <a:p>
            <a:r>
              <a:rPr lang="pt-BR" dirty="0" smtClean="0"/>
              <a:t>a) O(n)</a:t>
            </a:r>
          </a:p>
          <a:p>
            <a:r>
              <a:rPr lang="pt-BR" dirty="0" smtClean="0"/>
              <a:t>b) Ω(n)</a:t>
            </a:r>
          </a:p>
          <a:p>
            <a:r>
              <a:rPr lang="pt-BR" dirty="0" smtClean="0"/>
              <a:t>c) Θ(n</a:t>
            </a:r>
            <a:r>
              <a:rPr lang="pt-BR" dirty="0" smtClean="0"/>
              <a:t>)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What is the purpose of analyzing algorithms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 b</a:t>
            </a:r>
            <a:r>
              <a:rPr lang="en-GB" dirty="0" smtClean="0"/>
              <a:t>) To optimize their performance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z="3600" dirty="0" smtClean="0"/>
              <a:t>Multiple Choice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Which of the following is an example of a dynamic programming problem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a) Longest common subsequence</a:t>
            </a:r>
          </a:p>
          <a:p>
            <a:pPr>
              <a:buNone/>
            </a:pPr>
            <a:r>
              <a:rPr lang="en-GB" dirty="0" smtClean="0"/>
              <a:t>Which of the following is an example of a graph algorithm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c) Depth-first </a:t>
            </a:r>
            <a:r>
              <a:rPr lang="en-GB" dirty="0" smtClean="0"/>
              <a:t>search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What is the time complexity of binary search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d) O(log n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What is the time complexity of merge sort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d) O(n log n)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z="3600" dirty="0" smtClean="0"/>
              <a:t>Multiple Choice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What is the time complexity of </a:t>
            </a:r>
            <a:r>
              <a:rPr lang="en-GB" dirty="0" err="1" smtClean="0"/>
              <a:t>quicksort</a:t>
            </a:r>
            <a:r>
              <a:rPr lang="en-GB" dirty="0" smtClean="0"/>
              <a:t> in the worst case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d) O(n^2)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Which of the following is an example of a divide-and-conquer algorithm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a) Binary search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What is the divide-and-conquer strategy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a) Breaking a problem down into smaller </a:t>
            </a:r>
            <a:r>
              <a:rPr lang="en-GB" dirty="0" err="1" smtClean="0"/>
              <a:t>subproblems</a:t>
            </a:r>
            <a:r>
              <a:rPr lang="en-GB" dirty="0" smtClean="0"/>
              <a:t> and solving each </a:t>
            </a:r>
            <a:r>
              <a:rPr lang="en-GB" dirty="0" err="1" smtClean="0"/>
              <a:t>subproblem</a:t>
            </a:r>
            <a:r>
              <a:rPr lang="en-GB" dirty="0" smtClean="0"/>
              <a:t> recursively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z="3600" dirty="0" smtClean="0"/>
              <a:t>Multiple Choice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Which of the following is an example of a greedy algorithm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c) Huffman coding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What is the time complexity of Huffman coding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d) O(n log n)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Which of the following is an example of a dynamic programming problem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b) Matrix chain </a:t>
            </a:r>
            <a:r>
              <a:rPr lang="en-GB" dirty="0" smtClean="0"/>
              <a:t>multiplication</a:t>
            </a:r>
          </a:p>
          <a:p>
            <a:pPr>
              <a:buNone/>
            </a:pPr>
            <a:r>
              <a:rPr lang="en-GB" dirty="0" smtClean="0"/>
              <a:t>What is the time complexity of breadth-first search?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a) O(n)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z="3600" dirty="0" smtClean="0"/>
              <a:t>Multiple Choice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Which of the following is an example of a graph algorithm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c) Breadth-first search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Which notation is commonly used to represent the space complexity of an algorithm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d) O(1)</a:t>
            </a:r>
          </a:p>
          <a:p>
            <a:pPr>
              <a:buNone/>
            </a:pPr>
            <a:r>
              <a:rPr lang="en-GB" dirty="0" smtClean="0"/>
              <a:t>Which of the following is an example of a divide-and-conquer </a:t>
            </a:r>
            <a:r>
              <a:rPr lang="en-GB" dirty="0" smtClean="0"/>
              <a:t>algorithm?</a:t>
            </a:r>
          </a:p>
          <a:p>
            <a:pPr>
              <a:buNone/>
            </a:pPr>
            <a:r>
              <a:rPr lang="en-GB" dirty="0" smtClean="0"/>
              <a:t>b) Minimum spanning tree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z="3600" dirty="0" smtClean="0"/>
              <a:t>Multiple Choice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What is the time complexity of matrix chain multiplication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d) O(n^3)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Which of the following is an example of a greedy algorithm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b) Minimum spanning tree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What is the time complexity of binary search in the worst </a:t>
            </a:r>
            <a:r>
              <a:rPr lang="en-GB" dirty="0" smtClean="0"/>
              <a:t>case?</a:t>
            </a:r>
          </a:p>
          <a:p>
            <a:pPr>
              <a:buNone/>
            </a:pPr>
            <a:r>
              <a:rPr lang="en-GB" dirty="0" smtClean="0"/>
              <a:t>d) O(log n)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sz="3600" dirty="0" smtClean="0"/>
              <a:t>Fill in the blanks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___________ is the process of finding the solution to a problem step by step</a:t>
            </a:r>
            <a:r>
              <a:rPr lang="en-GB" dirty="0" smtClean="0"/>
              <a:t>.</a:t>
            </a:r>
          </a:p>
          <a:p>
            <a:pPr fontAlgn="base">
              <a:buNone/>
            </a:pPr>
            <a:r>
              <a:rPr lang="en-GB" dirty="0" smtClean="0"/>
              <a:t>Iteration</a:t>
            </a:r>
            <a:endParaRPr lang="en-GB" dirty="0" smtClean="0"/>
          </a:p>
          <a:p>
            <a:pPr fontAlgn="base"/>
            <a:r>
              <a:rPr lang="en-GB" dirty="0" smtClean="0"/>
              <a:t>The time complexity of an algorithm is denoted by </a:t>
            </a:r>
            <a:r>
              <a:rPr lang="en-GB" dirty="0" smtClean="0"/>
              <a:t>_________.</a:t>
            </a:r>
          </a:p>
          <a:p>
            <a:pPr fontAlgn="base">
              <a:buNone/>
            </a:pPr>
            <a:r>
              <a:rPr lang="en-GB" dirty="0" smtClean="0"/>
              <a:t>Big O notation</a:t>
            </a:r>
          </a:p>
          <a:p>
            <a:pPr fontAlgn="base"/>
            <a:r>
              <a:rPr lang="en-GB" dirty="0" smtClean="0"/>
              <a:t>____________ is an example of a dynamic programming problem.</a:t>
            </a:r>
          </a:p>
          <a:p>
            <a:pPr>
              <a:buNone/>
            </a:pPr>
            <a:r>
              <a:rPr lang="en-GB" dirty="0" smtClean="0"/>
              <a:t>Longest common subsequence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f-ZA" sz="3600" dirty="0" smtClean="0"/>
              <a:t>Fill in the blanks</a:t>
            </a:r>
            <a:endParaRPr lang="en-GB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4902348"/>
          </a:xfrm>
        </p:spPr>
        <p:txBody>
          <a:bodyPr>
            <a:normAutofit/>
          </a:bodyPr>
          <a:lstStyle/>
          <a:p>
            <a:pPr fontAlgn="base"/>
            <a:r>
              <a:rPr lang="en-GB" dirty="0" smtClean="0"/>
              <a:t>In the ___________ approach, a problem is divided into smaller </a:t>
            </a:r>
            <a:r>
              <a:rPr lang="en-GB" dirty="0" err="1" smtClean="0"/>
              <a:t>subproblems</a:t>
            </a:r>
            <a:r>
              <a:rPr lang="en-GB" dirty="0" smtClean="0"/>
              <a:t> and solved recursively</a:t>
            </a:r>
            <a:r>
              <a:rPr lang="en-GB" dirty="0" smtClean="0"/>
              <a:t>.</a:t>
            </a:r>
          </a:p>
          <a:p>
            <a:pPr fontAlgn="base">
              <a:buNone/>
            </a:pPr>
            <a:r>
              <a:rPr lang="en-GB" dirty="0" smtClean="0"/>
              <a:t>Divide-and-conquer</a:t>
            </a:r>
          </a:p>
          <a:p>
            <a:pPr fontAlgn="base"/>
            <a:r>
              <a:rPr lang="en-GB" dirty="0" smtClean="0"/>
              <a:t>The ____________ algorithm finds the shortest path between two nodes in a graph</a:t>
            </a:r>
            <a:r>
              <a:rPr lang="en-GB" dirty="0" smtClean="0"/>
              <a:t>.</a:t>
            </a:r>
          </a:p>
          <a:p>
            <a:pPr fontAlgn="base">
              <a:buNone/>
            </a:pPr>
            <a:r>
              <a:rPr lang="en-GB" dirty="0" err="1" smtClean="0"/>
              <a:t>Dijkstra's</a:t>
            </a:r>
            <a:r>
              <a:rPr lang="en-GB" dirty="0" smtClean="0"/>
              <a:t> algorithm</a:t>
            </a:r>
          </a:p>
          <a:p>
            <a:pPr fontAlgn="base"/>
            <a:r>
              <a:rPr lang="en-GB" dirty="0" smtClean="0"/>
              <a:t>The ____________ algorithm is used to traverse a graph in a depth-first manner</a:t>
            </a:r>
            <a:r>
              <a:rPr lang="en-GB" dirty="0" smtClean="0"/>
              <a:t>.</a:t>
            </a:r>
          </a:p>
          <a:p>
            <a:pPr fontAlgn="base">
              <a:buNone/>
            </a:pPr>
            <a:r>
              <a:rPr lang="en-GB" dirty="0" smtClean="0"/>
              <a:t>Depth-first search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</TotalTime>
  <Words>787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Analysis And Design Of Algorithms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Fill in the blanks</vt:lpstr>
      <vt:lpstr>Fill in the blanks</vt:lpstr>
      <vt:lpstr>Fill in the blanks</vt:lpstr>
      <vt:lpstr>Fill in the blanks</vt:lpstr>
      <vt:lpstr>Fill in the blanks</vt:lpstr>
      <vt:lpstr>Fill in the blanks</vt:lpstr>
      <vt:lpstr>Fill in the blanks</vt:lpstr>
      <vt:lpstr>Match the column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Design Of Algorithms</dc:title>
  <dc:creator>Kashis</dc:creator>
  <cp:lastModifiedBy>Kashis</cp:lastModifiedBy>
  <cp:revision>6</cp:revision>
  <dcterms:created xsi:type="dcterms:W3CDTF">2023-05-13T13:17:44Z</dcterms:created>
  <dcterms:modified xsi:type="dcterms:W3CDTF">2023-05-13T14:17:52Z</dcterms:modified>
</cp:coreProperties>
</file>