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202-CFA6-4CD6-868A-A77B67CD9F7E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2D32CB-AB70-4F74-9BF5-FDF518A5676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202-CFA6-4CD6-868A-A77B67CD9F7E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32CB-AB70-4F74-9BF5-FDF518A5676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92D32CB-AB70-4F74-9BF5-FDF518A5676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202-CFA6-4CD6-868A-A77B67CD9F7E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202-CFA6-4CD6-868A-A77B67CD9F7E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92D32CB-AB70-4F74-9BF5-FDF518A5676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202-CFA6-4CD6-868A-A77B67CD9F7E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2D32CB-AB70-4F74-9BF5-FDF518A56769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E320202-CFA6-4CD6-868A-A77B67CD9F7E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32CB-AB70-4F74-9BF5-FDF518A5676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202-CFA6-4CD6-868A-A77B67CD9F7E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92D32CB-AB70-4F74-9BF5-FDF518A56769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202-CFA6-4CD6-868A-A77B67CD9F7E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92D32CB-AB70-4F74-9BF5-FDF518A567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202-CFA6-4CD6-868A-A77B67CD9F7E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D32CB-AB70-4F74-9BF5-FDF518A567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2D32CB-AB70-4F74-9BF5-FDF518A56769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202-CFA6-4CD6-868A-A77B67CD9F7E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92D32CB-AB70-4F74-9BF5-FDF518A56769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E320202-CFA6-4CD6-868A-A77B67CD9F7E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E320202-CFA6-4CD6-868A-A77B67CD9F7E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2D32CB-AB70-4F74-9BF5-FDF518A56769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af-ZA" sz="4000" b="0" dirty="0" smtClean="0"/>
              <a:t>TEST-3</a:t>
            </a:r>
            <a:endParaRPr lang="en-GB" sz="4000" b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f-ZA" b="1" dirty="0" smtClean="0"/>
              <a:t>Analysis And Design Of Algorithm</a:t>
            </a:r>
            <a:endParaRPr lang="en-GB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TEST-3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 </a:t>
            </a:r>
            <a:r>
              <a:rPr lang="en-GB" dirty="0" err="1" smtClean="0"/>
              <a:t>Strassen's</a:t>
            </a:r>
            <a:r>
              <a:rPr lang="en-GB" dirty="0" smtClean="0"/>
              <a:t> matrix multiplication, the number of multiplications needed to multiply two 2x2 matrices is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Answer: b) </a:t>
            </a:r>
            <a:r>
              <a:rPr lang="en-GB" dirty="0" smtClean="0"/>
              <a:t>6</a:t>
            </a:r>
            <a:endParaRPr lang="en-GB" dirty="0" smtClean="0"/>
          </a:p>
          <a:p>
            <a:r>
              <a:rPr lang="en-GB" dirty="0" smtClean="0"/>
              <a:t>The Huffman code is a type of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 Answer: a) Lossless compression algorithm</a:t>
            </a:r>
          </a:p>
          <a:p>
            <a:r>
              <a:rPr lang="en-GB" dirty="0" smtClean="0"/>
              <a:t>In </a:t>
            </a:r>
            <a:r>
              <a:rPr lang="en-GB" dirty="0" err="1" smtClean="0"/>
              <a:t>Kruskal's</a:t>
            </a:r>
            <a:r>
              <a:rPr lang="en-GB" dirty="0" smtClean="0"/>
              <a:t> algorithm, what is the time complexity for </a:t>
            </a:r>
            <a:r>
              <a:rPr lang="en-GB" dirty="0" smtClean="0"/>
              <a:t>sorting </a:t>
            </a:r>
            <a:r>
              <a:rPr lang="en-GB" dirty="0" smtClean="0"/>
              <a:t>the edges of the graph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 Answer: b) O(</a:t>
            </a:r>
            <a:r>
              <a:rPr lang="en-GB" dirty="0" err="1" smtClean="0"/>
              <a:t>nlogn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f-ZA" dirty="0" smtClean="0"/>
              <a:t>TEST-3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 Prim's algorithm, what is the time complexity for </a:t>
            </a:r>
            <a:r>
              <a:rPr lang="en-GB" dirty="0" err="1" smtClean="0"/>
              <a:t>fin</a:t>
            </a:r>
            <a:r>
              <a:rPr lang="en-GB" dirty="0" err="1" smtClean="0"/>
              <a:t>Depth</a:t>
            </a:r>
            <a:r>
              <a:rPr lang="en-GB" dirty="0" smtClean="0"/>
              <a:t>-first search (DFS) can be used to find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Answer: a) O(n)</a:t>
            </a:r>
            <a:endParaRPr lang="en-GB" dirty="0" smtClean="0"/>
          </a:p>
          <a:p>
            <a:r>
              <a:rPr lang="en-GB" dirty="0" smtClean="0"/>
              <a:t>Depth-first search (DFS) can be used to find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Answer: b) The longest path between two nodes in a graph</a:t>
            </a:r>
          </a:p>
          <a:p>
            <a:r>
              <a:rPr lang="en-GB" dirty="0" smtClean="0"/>
              <a:t>Breadth-first </a:t>
            </a:r>
            <a:r>
              <a:rPr lang="en-GB" dirty="0" smtClean="0"/>
              <a:t>search </a:t>
            </a:r>
            <a:r>
              <a:rPr lang="en-GB" dirty="0" smtClean="0"/>
              <a:t>(BFS) can be used to find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Answer: a) The shortest path between two nodes in a graph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TEST-3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Dynamic programming can be used to solve problems that </a:t>
            </a:r>
            <a:r>
              <a:rPr lang="en-GB" dirty="0" smtClean="0"/>
              <a:t>exhibit</a:t>
            </a:r>
          </a:p>
          <a:p>
            <a:pPr>
              <a:buNone/>
            </a:pPr>
            <a:r>
              <a:rPr lang="en-GB" dirty="0" smtClean="0"/>
              <a:t>Answer: a) Optimal substructure and overlapping </a:t>
            </a:r>
            <a:r>
              <a:rPr lang="en-GB" dirty="0" err="1" smtClean="0"/>
              <a:t>subproblems</a:t>
            </a:r>
            <a:endParaRPr lang="en-GB" dirty="0" smtClean="0"/>
          </a:p>
          <a:p>
            <a:r>
              <a:rPr lang="en-GB" dirty="0" smtClean="0"/>
              <a:t>The Matrix Chain Multiplication problem can be </a:t>
            </a:r>
            <a:r>
              <a:rPr lang="en-GB" dirty="0" smtClean="0"/>
              <a:t>solved </a:t>
            </a:r>
            <a:r>
              <a:rPr lang="en-GB" dirty="0" smtClean="0"/>
              <a:t>using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Answer: a) Dynamic programming</a:t>
            </a:r>
            <a:endParaRPr lang="en-GB" dirty="0" smtClean="0"/>
          </a:p>
          <a:p>
            <a:r>
              <a:rPr lang="en-GB" dirty="0" smtClean="0"/>
              <a:t>The Longest Common Subsequence problem can be solved </a:t>
            </a:r>
            <a:r>
              <a:rPr lang="en-GB" dirty="0" smtClean="0"/>
              <a:t>using</a:t>
            </a:r>
          </a:p>
          <a:p>
            <a:pPr>
              <a:buNone/>
            </a:pPr>
            <a:r>
              <a:rPr lang="en-GB" dirty="0" smtClean="0"/>
              <a:t>Answer: a) Dynamic programming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TEST-3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 </a:t>
            </a:r>
            <a:r>
              <a:rPr lang="en-GB" dirty="0" err="1" smtClean="0"/>
              <a:t>Strassen's</a:t>
            </a:r>
            <a:r>
              <a:rPr lang="en-GB" dirty="0" smtClean="0"/>
              <a:t> algorithm, the matrices to be multiplied are divided into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Answer: b) Two equal part</a:t>
            </a:r>
            <a:endParaRPr lang="en-GB" dirty="0" smtClean="0"/>
          </a:p>
          <a:p>
            <a:r>
              <a:rPr lang="en-GB" dirty="0" smtClean="0"/>
              <a:t>The running time of </a:t>
            </a:r>
            <a:r>
              <a:rPr lang="en-GB" dirty="0" err="1" smtClean="0"/>
              <a:t>Strassen's</a:t>
            </a:r>
            <a:r>
              <a:rPr lang="en-GB" dirty="0" smtClean="0"/>
              <a:t> algorithm is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Answer: c) O(n^2.81)</a:t>
            </a:r>
          </a:p>
          <a:p>
            <a:r>
              <a:rPr lang="en-GB" dirty="0" smtClean="0"/>
              <a:t>Huffman codes are prefix codes, which means that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Answer: a) No code is a prefix of any other code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TEST-3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minimum number of bits required to represent the symbols in a set using a Huffman code is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Answer: b) Less than the number of symbols</a:t>
            </a:r>
          </a:p>
          <a:p>
            <a:r>
              <a:rPr lang="en-GB" dirty="0" smtClean="0"/>
              <a:t>What is the time complexity of the standard matrix multiplication algorithm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Answer: d) O(n^3)</a:t>
            </a:r>
          </a:p>
          <a:p>
            <a:r>
              <a:rPr lang="en-GB" dirty="0" smtClean="0"/>
              <a:t>In </a:t>
            </a:r>
            <a:r>
              <a:rPr lang="en-GB" dirty="0" err="1" smtClean="0"/>
              <a:t>Strassen's</a:t>
            </a:r>
            <a:r>
              <a:rPr lang="en-GB" dirty="0" smtClean="0"/>
              <a:t> algorithm, what is the base case for the recursive algorithm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 Answer: a) Symbols with high probability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TEST-3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Huffman code assigns shorter codes to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Answer: a) Once</a:t>
            </a:r>
          </a:p>
          <a:p>
            <a:r>
              <a:rPr lang="en-GB" dirty="0" smtClean="0"/>
              <a:t>In </a:t>
            </a:r>
            <a:r>
              <a:rPr lang="en-GB" dirty="0" err="1" smtClean="0"/>
              <a:t>Kruskal's</a:t>
            </a:r>
            <a:r>
              <a:rPr lang="en-GB" dirty="0" smtClean="0"/>
              <a:t> algorithm, how many times are the edges of the graph sorted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 Answer: a) O(n)</a:t>
            </a:r>
          </a:p>
          <a:p>
            <a:r>
              <a:rPr lang="en-GB" dirty="0" smtClean="0"/>
              <a:t>Prim's algorithm can be used to find the minimum spanning tree of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Answer: a) Undirected graphs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smtClean="0"/>
              <a:t>TEST-3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time </a:t>
            </a:r>
            <a:r>
              <a:rPr lang="en-GB" dirty="0" smtClean="0"/>
              <a:t>complexity </a:t>
            </a:r>
            <a:r>
              <a:rPr lang="en-GB" dirty="0" smtClean="0"/>
              <a:t>of BFS is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Answer: a) O(n)</a:t>
            </a:r>
            <a:endParaRPr lang="en-GB" dirty="0" smtClean="0"/>
          </a:p>
          <a:p>
            <a:r>
              <a:rPr lang="en-GB" dirty="0" smtClean="0"/>
              <a:t>The time complexity of DFS is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Answer: a) O(n)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</TotalTime>
  <Words>341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Analysis And Design Of Algorithm</vt:lpstr>
      <vt:lpstr>TEST-3</vt:lpstr>
      <vt:lpstr>TEST-3</vt:lpstr>
      <vt:lpstr>TEST-3</vt:lpstr>
      <vt:lpstr>TEST-3</vt:lpstr>
      <vt:lpstr>TEST-3</vt:lpstr>
      <vt:lpstr>TEST-3</vt:lpstr>
      <vt:lpstr>TEST-3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Analus</dc:title>
  <dc:creator>Kashis</dc:creator>
  <cp:lastModifiedBy>Kashis</cp:lastModifiedBy>
  <cp:revision>4</cp:revision>
  <dcterms:created xsi:type="dcterms:W3CDTF">2023-05-13T14:18:14Z</dcterms:created>
  <dcterms:modified xsi:type="dcterms:W3CDTF">2023-05-13T14:51:22Z</dcterms:modified>
</cp:coreProperties>
</file>