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E7E1-538E-47FC-A67E-48FDAF5CE221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E25887-6E31-4E7B-9C21-0E1DD70EEC9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E7E1-538E-47FC-A67E-48FDAF5CE221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5887-6E31-4E7B-9C21-0E1DD70EEC9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1E25887-6E31-4E7B-9C21-0E1DD70EEC95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E7E1-538E-47FC-A67E-48FDAF5CE221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E7E1-538E-47FC-A67E-48FDAF5CE221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1E25887-6E31-4E7B-9C21-0E1DD70EEC9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E7E1-538E-47FC-A67E-48FDAF5CE221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E25887-6E31-4E7B-9C21-0E1DD70EEC95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DA0E7E1-538E-47FC-A67E-48FDAF5CE221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5887-6E31-4E7B-9C21-0E1DD70EEC9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E7E1-538E-47FC-A67E-48FDAF5CE221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1E25887-6E31-4E7B-9C21-0E1DD70EEC95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E7E1-538E-47FC-A67E-48FDAF5CE221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1E25887-6E31-4E7B-9C21-0E1DD70EEC9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E7E1-538E-47FC-A67E-48FDAF5CE221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E25887-6E31-4E7B-9C21-0E1DD70EEC9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E25887-6E31-4E7B-9C21-0E1DD70EEC95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E7E1-538E-47FC-A67E-48FDAF5CE221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1E25887-6E31-4E7B-9C21-0E1DD70EEC95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DA0E7E1-538E-47FC-A67E-48FDAF5CE221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DA0E7E1-538E-47FC-A67E-48FDAF5CE221}" type="datetimeFigureOut">
              <a:rPr lang="en-US" smtClean="0"/>
              <a:t>5/13/2023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E25887-6E31-4E7B-9C21-0E1DD70EEC95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af-ZA" sz="4000" b="0" dirty="0" smtClean="0"/>
              <a:t>TEST-4</a:t>
            </a:r>
            <a:endParaRPr lang="en-GB" sz="4000" b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f-ZA" b="1" dirty="0" smtClean="0"/>
              <a:t>Analysis And Design Of Algorithms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TEST-4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What is the time complexity of the Dynamic Programming approach for solving the Longest </a:t>
            </a:r>
            <a:r>
              <a:rPr lang="en-GB" dirty="0" smtClean="0"/>
              <a:t>Common </a:t>
            </a:r>
            <a:r>
              <a:rPr lang="en-GB" dirty="0" smtClean="0"/>
              <a:t>Subsequence problem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Answer</a:t>
            </a:r>
            <a:r>
              <a:rPr lang="en-GB" dirty="0" smtClean="0"/>
              <a:t>: b) O(n^2)</a:t>
            </a:r>
            <a:endParaRPr lang="en-GB" dirty="0" smtClean="0"/>
          </a:p>
          <a:p>
            <a:r>
              <a:rPr lang="en-GB" dirty="0" smtClean="0"/>
              <a:t>What is the time complexity of the Dynamic Programming approach for solving the Longest Common Subsequence problem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Answer: a) Given as an input to the algorithm</a:t>
            </a:r>
            <a:endParaRPr lang="en-GB" dirty="0" smtClean="0"/>
          </a:p>
          <a:p>
            <a:r>
              <a:rPr lang="en-GB" dirty="0" smtClean="0"/>
              <a:t>What is the time complexity of the Dynamic Programming approach for solving the Matrix Chain Multiplication problem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Answer: d) O(n^3)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f-ZA" dirty="0" smtClean="0"/>
              <a:t>TEST-4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n-GB" dirty="0" smtClean="0"/>
              <a:t>Which of the following algorithms uses a greedy approach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 Answer: a) </a:t>
            </a:r>
            <a:r>
              <a:rPr lang="en-GB" dirty="0" err="1" smtClean="0"/>
              <a:t>Kruskal's</a:t>
            </a:r>
            <a:r>
              <a:rPr lang="en-GB" dirty="0" smtClean="0"/>
              <a:t> algorithm</a:t>
            </a:r>
            <a:endParaRPr lang="en-GB" dirty="0" smtClean="0"/>
          </a:p>
          <a:p>
            <a:r>
              <a:rPr lang="en-GB" dirty="0" smtClean="0"/>
              <a:t>The Longest Common Subsequence problem can be used to solve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Answer: b) DNA sequencing problems</a:t>
            </a:r>
            <a:endParaRPr lang="en-GB" dirty="0" smtClean="0"/>
          </a:p>
          <a:p>
            <a:r>
              <a:rPr lang="en-GB" dirty="0" smtClean="0"/>
              <a:t>The running time of </a:t>
            </a:r>
            <a:r>
              <a:rPr lang="en-GB" dirty="0" err="1" smtClean="0"/>
              <a:t>Strassen's</a:t>
            </a:r>
            <a:r>
              <a:rPr lang="en-GB" dirty="0" smtClean="0"/>
              <a:t> algorithm is faster than the standard matrix multiplication algorithm for matrices of size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Answer: d) 4x4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TEST-4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 the Huffman code, the average length of a code word is</a:t>
            </a:r>
            <a:r>
              <a:rPr lang="en-GB" dirty="0" smtClean="0"/>
              <a:t>:</a:t>
            </a:r>
          </a:p>
          <a:p>
            <a:pPr>
              <a:buNone/>
            </a:pPr>
            <a:r>
              <a:rPr lang="en-GB" dirty="0" smtClean="0"/>
              <a:t>Answer: b) Less than the number of symbols</a:t>
            </a:r>
            <a:endParaRPr lang="en-GB" dirty="0" smtClean="0"/>
          </a:p>
          <a:p>
            <a:r>
              <a:rPr lang="en-GB" dirty="0" smtClean="0"/>
              <a:t>What is the time complexity of the dynamic programming approach to solve the Matrix Chain Multiplication problem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B) O(n^3)</a:t>
            </a:r>
            <a:endParaRPr lang="en-GB" dirty="0" smtClean="0"/>
          </a:p>
          <a:p>
            <a:r>
              <a:rPr lang="en-GB" dirty="0" smtClean="0"/>
              <a:t>What is the maximum number of </a:t>
            </a:r>
            <a:r>
              <a:rPr lang="en-GB" dirty="0" err="1" smtClean="0"/>
              <a:t>subproblems</a:t>
            </a:r>
            <a:r>
              <a:rPr lang="en-GB" dirty="0" smtClean="0"/>
              <a:t> that need to be solved in the dynamic programming approach for the Matrix Chain Multiplication problem for n matrices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C) n^2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TEST-4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3095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 In the dynamic programming approach to solve the Longest Common Subsequence problem, what is the recurrence relation used to calculate the length of the LCS?</a:t>
            </a:r>
          </a:p>
          <a:p>
            <a:pPr>
              <a:buNone/>
            </a:pPr>
            <a:r>
              <a:rPr lang="en-GB" dirty="0" smtClean="0"/>
              <a:t>B) LCS[</a:t>
            </a:r>
            <a:r>
              <a:rPr lang="en-GB" dirty="0" err="1" smtClean="0"/>
              <a:t>i</a:t>
            </a:r>
            <a:r>
              <a:rPr lang="en-GB" dirty="0" smtClean="0"/>
              <a:t>][j] = max(LCS[i-1][j], LCS[</a:t>
            </a:r>
            <a:r>
              <a:rPr lang="en-GB" dirty="0" err="1" smtClean="0"/>
              <a:t>i</a:t>
            </a:r>
            <a:r>
              <a:rPr lang="en-GB" dirty="0" smtClean="0"/>
              <a:t>][j-1]) if X[</a:t>
            </a:r>
            <a:r>
              <a:rPr lang="en-GB" dirty="0" err="1" smtClean="0"/>
              <a:t>i</a:t>
            </a:r>
            <a:r>
              <a:rPr lang="en-GB" dirty="0" smtClean="0"/>
              <a:t>] != Y[j]</a:t>
            </a:r>
          </a:p>
          <a:p>
            <a:r>
              <a:rPr lang="en-GB" dirty="0" smtClean="0"/>
              <a:t>In the dynamic programming approach to solve the Longest Common Subsequence problem, what is the time complexity to print the LCS?</a:t>
            </a:r>
          </a:p>
          <a:p>
            <a:pPr>
              <a:buNone/>
            </a:pPr>
            <a:r>
              <a:rPr lang="en-GB" dirty="0" smtClean="0"/>
              <a:t>A) O(n)</a:t>
            </a:r>
          </a:p>
          <a:p>
            <a:r>
              <a:rPr lang="en-GB" dirty="0" smtClean="0"/>
              <a:t>What is the time complexity of the dynamic programming approach to solve the Matrix Chain Multiplication problem for a given sequence of n matrices?</a:t>
            </a:r>
          </a:p>
          <a:p>
            <a:r>
              <a:rPr lang="en-GB" dirty="0" smtClean="0"/>
              <a:t>B) O(n^3)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TEST-4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What is the time complexity of the dynamic programming approach to solve the Matrix Chain Multiplication problem for a given sequence of n matrices using </a:t>
            </a:r>
            <a:r>
              <a:rPr lang="en-GB" dirty="0" err="1" smtClean="0"/>
              <a:t>memoization</a:t>
            </a:r>
            <a:r>
              <a:rPr lang="en-GB" dirty="0" smtClean="0"/>
              <a:t>?</a:t>
            </a:r>
          </a:p>
          <a:p>
            <a:pPr>
              <a:buNone/>
            </a:pPr>
            <a:r>
              <a:rPr lang="en-GB" dirty="0" smtClean="0"/>
              <a:t>D) O(2^n)</a:t>
            </a:r>
          </a:p>
          <a:p>
            <a:r>
              <a:rPr lang="en-GB" dirty="0" smtClean="0"/>
              <a:t>Which </a:t>
            </a:r>
            <a:r>
              <a:rPr lang="en-GB" dirty="0" smtClean="0"/>
              <a:t>of the following algorithms can be used to solve the Longest Common Subsequence problem?</a:t>
            </a:r>
          </a:p>
          <a:p>
            <a:pPr>
              <a:buNone/>
            </a:pPr>
            <a:r>
              <a:rPr lang="en-GB" dirty="0" smtClean="0"/>
              <a:t>D) Dynamic Programming</a:t>
            </a:r>
          </a:p>
          <a:p>
            <a:r>
              <a:rPr lang="en-GB" dirty="0" smtClean="0"/>
              <a:t>Which of the following algorithms can be used to solve the Matrix Chain Multiplication problem?</a:t>
            </a:r>
          </a:p>
          <a:p>
            <a:pPr>
              <a:buNone/>
            </a:pPr>
            <a:r>
              <a:rPr lang="en-GB" dirty="0" smtClean="0"/>
              <a:t>D) Dynamic Programming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TEST-4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In the dynamic programming approach to solve the Matrix Chain Multiplication problem, what is the minimum number of scalar multiplications required to multiply n matrices?</a:t>
            </a:r>
          </a:p>
          <a:p>
            <a:pPr>
              <a:buNone/>
            </a:pPr>
            <a:r>
              <a:rPr lang="en-GB" dirty="0" smtClean="0"/>
              <a:t>B) m[0][n-1]</a:t>
            </a:r>
          </a:p>
          <a:p>
            <a:r>
              <a:rPr lang="en-GB" dirty="0" smtClean="0"/>
              <a:t> </a:t>
            </a:r>
            <a:r>
              <a:rPr lang="en-GB" dirty="0" smtClean="0"/>
              <a:t>In the dynamic programming approach to solve the Matrix Chain Multiplication problem, what is the minimum number of scalar multiplications required to multiply a chain of length n-1?</a:t>
            </a:r>
          </a:p>
          <a:p>
            <a:pPr>
              <a:buNone/>
            </a:pPr>
            <a:r>
              <a:rPr lang="en-GB" dirty="0" smtClean="0"/>
              <a:t>B) m[0][n-1]</a:t>
            </a:r>
          </a:p>
          <a:p>
            <a:r>
              <a:rPr lang="en-GB" dirty="0" smtClean="0"/>
              <a:t> </a:t>
            </a:r>
            <a:r>
              <a:rPr lang="en-GB" dirty="0" smtClean="0"/>
              <a:t>Which of the following is not a </a:t>
            </a:r>
            <a:r>
              <a:rPr lang="en-GB" dirty="0" err="1" smtClean="0"/>
              <a:t>subproblem</a:t>
            </a:r>
            <a:r>
              <a:rPr lang="en-GB" dirty="0" smtClean="0"/>
              <a:t> of the dynamic programming approach to solve the Longest Common Subsequence problem?</a:t>
            </a:r>
          </a:p>
          <a:p>
            <a:pPr>
              <a:buNone/>
            </a:pPr>
            <a:r>
              <a:rPr lang="en-GB" dirty="0" smtClean="0"/>
              <a:t>D) LCS[i+1][j+1]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TEST-4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 The dynamic programming approach to solve the Longest Common Subsequence problem has a time complexity of:</a:t>
            </a:r>
          </a:p>
          <a:p>
            <a:pPr>
              <a:buNone/>
            </a:pPr>
            <a:r>
              <a:rPr lang="en-GB" dirty="0" smtClean="0"/>
              <a:t>A</a:t>
            </a:r>
            <a:r>
              <a:rPr lang="en-GB" dirty="0" smtClean="0"/>
              <a:t>) O(n^2)</a:t>
            </a:r>
          </a:p>
          <a:p>
            <a:pPr fontAlgn="base"/>
            <a:r>
              <a:rPr lang="en-GB" dirty="0" smtClean="0"/>
              <a:t>What is the difference between Prim's algorithm and </a:t>
            </a:r>
            <a:r>
              <a:rPr lang="en-GB" dirty="0" err="1" smtClean="0"/>
              <a:t>Kruskal's</a:t>
            </a:r>
            <a:r>
              <a:rPr lang="en-GB" dirty="0" smtClean="0"/>
              <a:t> algorithm for finding the Minimum Spanning Tree of a graph?</a:t>
            </a:r>
          </a:p>
          <a:p>
            <a:pPr>
              <a:buNone/>
            </a:pPr>
            <a:r>
              <a:rPr lang="en-GB" dirty="0" smtClean="0"/>
              <a:t>A) Prim's algorithm starts with an arbitrary node and adds the shortest edge from the set of available edges, while </a:t>
            </a:r>
            <a:r>
              <a:rPr lang="en-GB" dirty="0" err="1" smtClean="0"/>
              <a:t>Kruskal's</a:t>
            </a:r>
            <a:r>
              <a:rPr lang="en-GB" dirty="0" smtClean="0"/>
              <a:t> algorithm starts with the shortest edge and adds edges in </a:t>
            </a:r>
            <a:r>
              <a:rPr lang="en-GB" dirty="0" smtClean="0"/>
              <a:t>increasing order </a:t>
            </a:r>
            <a:r>
              <a:rPr lang="en-GB" dirty="0" smtClean="0"/>
              <a:t>of their weight.</a:t>
            </a:r>
          </a:p>
          <a:p>
            <a:pPr>
              <a:buNone/>
            </a:pPr>
            <a:r>
              <a:rPr lang="en-GB" dirty="0" smtClean="0"/>
              <a:t>B) Prim's algorithm uses a priority queue to select the next edge to add to the tree, while </a:t>
            </a:r>
            <a:r>
              <a:rPr lang="en-GB" dirty="0" err="1" smtClean="0"/>
              <a:t>Kruskal's</a:t>
            </a:r>
            <a:r>
              <a:rPr lang="en-GB" dirty="0" smtClean="0"/>
              <a:t> algorithm uses a disjoint-set data structure to maintain the set of connected components.</a:t>
            </a:r>
          </a:p>
          <a:p>
            <a:pPr>
              <a:buNone/>
            </a:pPr>
            <a:r>
              <a:rPr lang="en-GB" dirty="0" smtClean="0"/>
              <a:t>C) Prim's algorithm always produces a connected tree, while </a:t>
            </a:r>
            <a:r>
              <a:rPr lang="en-GB" dirty="0" err="1" smtClean="0"/>
              <a:t>Kruskal's</a:t>
            </a:r>
            <a:r>
              <a:rPr lang="en-GB" dirty="0" smtClean="0"/>
              <a:t> algorithm may produce a forest of disconnected trees</a:t>
            </a:r>
            <a:r>
              <a:rPr lang="en-GB" dirty="0" smtClean="0"/>
              <a:t>.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</TotalTime>
  <Words>345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Analysis And Design Of Algorithms</vt:lpstr>
      <vt:lpstr>TEST-4</vt:lpstr>
      <vt:lpstr>TEST-4</vt:lpstr>
      <vt:lpstr>TEST-4</vt:lpstr>
      <vt:lpstr>TEST-4</vt:lpstr>
      <vt:lpstr>TEST-4</vt:lpstr>
      <vt:lpstr>TEST-4</vt:lpstr>
      <vt:lpstr>TEST-4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Design Of Algorithms</dc:title>
  <dc:creator>Kashis</dc:creator>
  <cp:lastModifiedBy>Kashis</cp:lastModifiedBy>
  <cp:revision>2</cp:revision>
  <dcterms:created xsi:type="dcterms:W3CDTF">2023-05-13T14:51:36Z</dcterms:created>
  <dcterms:modified xsi:type="dcterms:W3CDTF">2023-05-13T15:09:57Z</dcterms:modified>
</cp:coreProperties>
</file>