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3" r:id="rId5"/>
    <p:sldId id="295" r:id="rId6"/>
    <p:sldId id="296" r:id="rId7"/>
    <p:sldId id="297" r:id="rId8"/>
    <p:sldId id="298" r:id="rId9"/>
    <p:sldId id="299" r:id="rId10"/>
    <p:sldId id="300" r:id="rId11"/>
    <p:sldId id="301" r:id="rId12"/>
    <p:sldId id="302" r:id="rId13"/>
    <p:sldId id="303" r:id="rId14"/>
    <p:sldId id="305" r:id="rId15"/>
    <p:sldId id="304" r:id="rId16"/>
    <p:sldId id="306" r:id="rId17"/>
    <p:sldId id="307" r:id="rId18"/>
    <p:sldId id="308" r:id="rId19"/>
    <p:sldId id="309" r:id="rId20"/>
    <p:sldId id="311" r:id="rId21"/>
    <p:sldId id="312" r:id="rId22"/>
    <p:sldId id="31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8F9DD1E-1071-4024-93D2-4461B243DF0D}">
          <p14:sldIdLst>
            <p14:sldId id="293"/>
            <p14:sldId id="295"/>
            <p14:sldId id="296"/>
            <p14:sldId id="297"/>
            <p14:sldId id="298"/>
          </p14:sldIdLst>
        </p14:section>
        <p14:section name="Untitled Section" id="{AB47BD7E-A87A-4B7F-8D55-7E96ABC8BD80}">
          <p14:sldIdLst>
            <p14:sldId id="299"/>
            <p14:sldId id="300"/>
            <p14:sldId id="301"/>
            <p14:sldId id="302"/>
            <p14:sldId id="303"/>
            <p14:sldId id="305"/>
            <p14:sldId id="304"/>
            <p14:sldId id="306"/>
            <p14:sldId id="307"/>
            <p14:sldId id="308"/>
            <p14:sldId id="309"/>
            <p14:sldId id="311"/>
            <p14:sldId id="312"/>
            <p14:sldId id="31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C620D2-5308-4C8F-A47C-E18304B2C295}" v="137" dt="2024-08-16T16:58:45.6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shish Ahluwalia" userId="b7f69b9f816cb00d" providerId="LiveId" clId="{24C620D2-5308-4C8F-A47C-E18304B2C295}"/>
    <pc:docChg chg="undo custSel addSld delSld modSld addSection modSection">
      <pc:chgData name="Kashish Ahluwalia" userId="b7f69b9f816cb00d" providerId="LiveId" clId="{24C620D2-5308-4C8F-A47C-E18304B2C295}" dt="2024-08-16T17:03:46.685" v="1016" actId="1076"/>
      <pc:docMkLst>
        <pc:docMk/>
      </pc:docMkLst>
      <pc:sldChg chg="addSp delSp modSp mod">
        <pc:chgData name="Kashish Ahluwalia" userId="b7f69b9f816cb00d" providerId="LiveId" clId="{24C620D2-5308-4C8F-A47C-E18304B2C295}" dt="2024-08-16T17:03:46.685" v="1016" actId="1076"/>
        <pc:sldMkLst>
          <pc:docMk/>
          <pc:sldMk cId="4269681522" sldId="293"/>
        </pc:sldMkLst>
        <pc:spChg chg="mod">
          <ac:chgData name="Kashish Ahluwalia" userId="b7f69b9f816cb00d" providerId="LiveId" clId="{24C620D2-5308-4C8F-A47C-E18304B2C295}" dt="2024-08-16T15:24:48.511" v="408" actId="27636"/>
          <ac:spMkLst>
            <pc:docMk/>
            <pc:sldMk cId="4269681522" sldId="293"/>
            <ac:spMk id="3" creationId="{C8722DDC-8EEE-4A06-8DFE-B44871EAA2CF}"/>
          </ac:spMkLst>
        </pc:spChg>
        <pc:spChg chg="add del mod">
          <ac:chgData name="Kashish Ahluwalia" userId="b7f69b9f816cb00d" providerId="LiveId" clId="{24C620D2-5308-4C8F-A47C-E18304B2C295}" dt="2024-08-16T15:24:19.292" v="392" actId="478"/>
          <ac:spMkLst>
            <pc:docMk/>
            <pc:sldMk cId="4269681522" sldId="293"/>
            <ac:spMk id="4" creationId="{9D346537-7BD5-72D8-6303-E70293BF4C3C}"/>
          </ac:spMkLst>
        </pc:spChg>
        <pc:picChg chg="mod">
          <ac:chgData name="Kashish Ahluwalia" userId="b7f69b9f816cb00d" providerId="LiveId" clId="{24C620D2-5308-4C8F-A47C-E18304B2C295}" dt="2024-08-16T17:03:46.685" v="1016" actId="1076"/>
          <ac:picMkLst>
            <pc:docMk/>
            <pc:sldMk cId="4269681522" sldId="293"/>
            <ac:picMk id="6" creationId="{D9F73848-91FE-4D29-B0DC-BFC408416682}"/>
          </ac:picMkLst>
        </pc:picChg>
      </pc:sldChg>
      <pc:sldChg chg="modSp mod">
        <pc:chgData name="Kashish Ahluwalia" userId="b7f69b9f816cb00d" providerId="LiveId" clId="{24C620D2-5308-4C8F-A47C-E18304B2C295}" dt="2024-08-16T15:35:30.188" v="569" actId="208"/>
        <pc:sldMkLst>
          <pc:docMk/>
          <pc:sldMk cId="2049548788" sldId="295"/>
        </pc:sldMkLst>
        <pc:spChg chg="mod">
          <ac:chgData name="Kashish Ahluwalia" userId="b7f69b9f816cb00d" providerId="LiveId" clId="{24C620D2-5308-4C8F-A47C-E18304B2C295}" dt="2024-08-16T15:34:30.086" v="563" actId="113"/>
          <ac:spMkLst>
            <pc:docMk/>
            <pc:sldMk cId="2049548788" sldId="295"/>
            <ac:spMk id="2" creationId="{92C9295F-E638-4F61-AFE2-CF3E40556031}"/>
          </ac:spMkLst>
        </pc:spChg>
        <pc:spChg chg="mod">
          <ac:chgData name="Kashish Ahluwalia" userId="b7f69b9f816cb00d" providerId="LiveId" clId="{24C620D2-5308-4C8F-A47C-E18304B2C295}" dt="2024-08-16T15:35:30.188" v="569" actId="208"/>
          <ac:spMkLst>
            <pc:docMk/>
            <pc:sldMk cId="2049548788" sldId="295"/>
            <ac:spMk id="4" creationId="{A7BA9540-14DE-CEA0-A963-5F47603EE27A}"/>
          </ac:spMkLst>
        </pc:spChg>
      </pc:sldChg>
      <pc:sldChg chg="modSp mod">
        <pc:chgData name="Kashish Ahluwalia" userId="b7f69b9f816cb00d" providerId="LiveId" clId="{24C620D2-5308-4C8F-A47C-E18304B2C295}" dt="2024-08-16T15:38:07.854" v="598"/>
        <pc:sldMkLst>
          <pc:docMk/>
          <pc:sldMk cId="1552967261" sldId="296"/>
        </pc:sldMkLst>
        <pc:spChg chg="mod">
          <ac:chgData name="Kashish Ahluwalia" userId="b7f69b9f816cb00d" providerId="LiveId" clId="{24C620D2-5308-4C8F-A47C-E18304B2C295}" dt="2024-08-16T15:36:03.922" v="570" actId="113"/>
          <ac:spMkLst>
            <pc:docMk/>
            <pc:sldMk cId="1552967261" sldId="296"/>
            <ac:spMk id="2" creationId="{3C998DA9-C3FF-2E67-BEEC-BF42C89C4633}"/>
          </ac:spMkLst>
        </pc:spChg>
        <pc:graphicFrameChg chg="mod modGraphic">
          <ac:chgData name="Kashish Ahluwalia" userId="b7f69b9f816cb00d" providerId="LiveId" clId="{24C620D2-5308-4C8F-A47C-E18304B2C295}" dt="2024-08-16T15:38:07.854" v="598"/>
          <ac:graphicFrameMkLst>
            <pc:docMk/>
            <pc:sldMk cId="1552967261" sldId="296"/>
            <ac:graphicFrameMk id="4" creationId="{918ADE2D-D1A6-EE8F-6059-7A65B08A3C5F}"/>
          </ac:graphicFrameMkLst>
        </pc:graphicFrameChg>
      </pc:sldChg>
      <pc:sldChg chg="modSp mod">
        <pc:chgData name="Kashish Ahluwalia" userId="b7f69b9f816cb00d" providerId="LiveId" clId="{24C620D2-5308-4C8F-A47C-E18304B2C295}" dt="2024-08-16T16:58:45.688" v="1015" actId="20577"/>
        <pc:sldMkLst>
          <pc:docMk/>
          <pc:sldMk cId="4259815098" sldId="297"/>
        </pc:sldMkLst>
        <pc:graphicFrameChg chg="mod modGraphic">
          <ac:chgData name="Kashish Ahluwalia" userId="b7f69b9f816cb00d" providerId="LiveId" clId="{24C620D2-5308-4C8F-A47C-E18304B2C295}" dt="2024-08-16T16:58:45.688" v="1015" actId="20577"/>
          <ac:graphicFrameMkLst>
            <pc:docMk/>
            <pc:sldMk cId="4259815098" sldId="297"/>
            <ac:graphicFrameMk id="2" creationId="{863A2A0D-ADDF-747E-EDBD-913BC30C5AC0}"/>
          </ac:graphicFrameMkLst>
        </pc:graphicFrameChg>
      </pc:sldChg>
      <pc:sldChg chg="addSp delSp modSp new mod">
        <pc:chgData name="Kashish Ahluwalia" userId="b7f69b9f816cb00d" providerId="LiveId" clId="{24C620D2-5308-4C8F-A47C-E18304B2C295}" dt="2024-08-16T15:13:15.230" v="326" actId="1076"/>
        <pc:sldMkLst>
          <pc:docMk/>
          <pc:sldMk cId="134298537" sldId="298"/>
        </pc:sldMkLst>
        <pc:spChg chg="mod">
          <ac:chgData name="Kashish Ahluwalia" userId="b7f69b9f816cb00d" providerId="LiveId" clId="{24C620D2-5308-4C8F-A47C-E18304B2C295}" dt="2024-08-16T14:39:36.213" v="58" actId="1076"/>
          <ac:spMkLst>
            <pc:docMk/>
            <pc:sldMk cId="134298537" sldId="298"/>
            <ac:spMk id="2" creationId="{0A31447A-478E-B167-CBBF-D887BC288953}"/>
          </ac:spMkLst>
        </pc:spChg>
        <pc:spChg chg="del">
          <ac:chgData name="Kashish Ahluwalia" userId="b7f69b9f816cb00d" providerId="LiveId" clId="{24C620D2-5308-4C8F-A47C-E18304B2C295}" dt="2024-08-16T14:36:15.684" v="51"/>
          <ac:spMkLst>
            <pc:docMk/>
            <pc:sldMk cId="134298537" sldId="298"/>
            <ac:spMk id="3" creationId="{97F24527-EE61-CD46-7D2F-C175203C35AA}"/>
          </ac:spMkLst>
        </pc:spChg>
        <pc:spChg chg="del">
          <ac:chgData name="Kashish Ahluwalia" userId="b7f69b9f816cb00d" providerId="LiveId" clId="{24C620D2-5308-4C8F-A47C-E18304B2C295}" dt="2024-08-16T14:39:02.894" v="53"/>
          <ac:spMkLst>
            <pc:docMk/>
            <pc:sldMk cId="134298537" sldId="298"/>
            <ac:spMk id="4" creationId="{F57E5A63-4C58-36FD-8A5E-FD1E8DDDD1A5}"/>
          </ac:spMkLst>
        </pc:spChg>
        <pc:spChg chg="add mod">
          <ac:chgData name="Kashish Ahluwalia" userId="b7f69b9f816cb00d" providerId="LiveId" clId="{24C620D2-5308-4C8F-A47C-E18304B2C295}" dt="2024-08-16T14:42:31.889" v="87" actId="255"/>
          <ac:spMkLst>
            <pc:docMk/>
            <pc:sldMk cId="134298537" sldId="298"/>
            <ac:spMk id="7" creationId="{90206E73-6F9E-28E1-FDE7-952BF9FB4E97}"/>
          </ac:spMkLst>
        </pc:spChg>
        <pc:spChg chg="add del">
          <ac:chgData name="Kashish Ahluwalia" userId="b7f69b9f816cb00d" providerId="LiveId" clId="{24C620D2-5308-4C8F-A47C-E18304B2C295}" dt="2024-08-16T15:12:26.602" v="308" actId="21"/>
          <ac:spMkLst>
            <pc:docMk/>
            <pc:sldMk cId="134298537" sldId="298"/>
            <ac:spMk id="10" creationId="{E8BAA3CE-E2FC-52CC-3995-0DEC11C1A9CA}"/>
          </ac:spMkLst>
        </pc:spChg>
        <pc:picChg chg="add mod">
          <ac:chgData name="Kashish Ahluwalia" userId="b7f69b9f816cb00d" providerId="LiveId" clId="{24C620D2-5308-4C8F-A47C-E18304B2C295}" dt="2024-08-16T15:13:00.072" v="320" actId="14100"/>
          <ac:picMkLst>
            <pc:docMk/>
            <pc:sldMk cId="134298537" sldId="298"/>
            <ac:picMk id="6" creationId="{9FF32DD5-B330-A7C0-8EBA-6232E0119E13}"/>
          </ac:picMkLst>
        </pc:picChg>
        <pc:picChg chg="add mod">
          <ac:chgData name="Kashish Ahluwalia" userId="b7f69b9f816cb00d" providerId="LiveId" clId="{24C620D2-5308-4C8F-A47C-E18304B2C295}" dt="2024-08-16T15:13:15.230" v="326" actId="1076"/>
          <ac:picMkLst>
            <pc:docMk/>
            <pc:sldMk cId="134298537" sldId="298"/>
            <ac:picMk id="9" creationId="{403F7397-5536-2EFA-E6D4-7C8CFC462BE0}"/>
          </ac:picMkLst>
        </pc:picChg>
      </pc:sldChg>
      <pc:sldChg chg="addSp delSp modSp new mod chgLayout">
        <pc:chgData name="Kashish Ahluwalia" userId="b7f69b9f816cb00d" providerId="LiveId" clId="{24C620D2-5308-4C8F-A47C-E18304B2C295}" dt="2024-08-16T15:04:51.916" v="237" actId="207"/>
        <pc:sldMkLst>
          <pc:docMk/>
          <pc:sldMk cId="3124216189" sldId="299"/>
        </pc:sldMkLst>
        <pc:spChg chg="add del">
          <ac:chgData name="Kashish Ahluwalia" userId="b7f69b9f816cb00d" providerId="LiveId" clId="{24C620D2-5308-4C8F-A47C-E18304B2C295}" dt="2024-08-16T14:49:48.240" v="104" actId="21"/>
          <ac:spMkLst>
            <pc:docMk/>
            <pc:sldMk cId="3124216189" sldId="299"/>
            <ac:spMk id="2" creationId="{56DAA781-135A-F6E8-6362-45DB0CE2D7CE}"/>
          </ac:spMkLst>
        </pc:spChg>
        <pc:spChg chg="add mod">
          <ac:chgData name="Kashish Ahluwalia" userId="b7f69b9f816cb00d" providerId="LiveId" clId="{24C620D2-5308-4C8F-A47C-E18304B2C295}" dt="2024-08-16T14:50:31.220" v="111" actId="20577"/>
          <ac:spMkLst>
            <pc:docMk/>
            <pc:sldMk cId="3124216189" sldId="299"/>
            <ac:spMk id="3" creationId="{97012528-BF99-2EA4-8C0C-D13FF7F49A01}"/>
          </ac:spMkLst>
        </pc:spChg>
        <pc:spChg chg="add del">
          <ac:chgData name="Kashish Ahluwalia" userId="b7f69b9f816cb00d" providerId="LiveId" clId="{24C620D2-5308-4C8F-A47C-E18304B2C295}" dt="2024-08-16T14:49:48.240" v="104" actId="21"/>
          <ac:spMkLst>
            <pc:docMk/>
            <pc:sldMk cId="3124216189" sldId="299"/>
            <ac:spMk id="4" creationId="{E8E2C069-DB60-CF05-E5D4-4C6374AE7676}"/>
          </ac:spMkLst>
        </pc:spChg>
        <pc:spChg chg="add mod">
          <ac:chgData name="Kashish Ahluwalia" userId="b7f69b9f816cb00d" providerId="LiveId" clId="{24C620D2-5308-4C8F-A47C-E18304B2C295}" dt="2024-08-16T14:50:32.999" v="112"/>
          <ac:spMkLst>
            <pc:docMk/>
            <pc:sldMk cId="3124216189" sldId="299"/>
            <ac:spMk id="5" creationId="{56DAA781-135A-F6E8-6362-45DB0CE2D7CE}"/>
          </ac:spMkLst>
        </pc:spChg>
        <pc:spChg chg="add del mod">
          <ac:chgData name="Kashish Ahluwalia" userId="b7f69b9f816cb00d" providerId="LiveId" clId="{24C620D2-5308-4C8F-A47C-E18304B2C295}" dt="2024-08-16T14:51:21.707" v="124"/>
          <ac:spMkLst>
            <pc:docMk/>
            <pc:sldMk cId="3124216189" sldId="299"/>
            <ac:spMk id="6" creationId="{E8E2C069-DB60-CF05-E5D4-4C6374AE7676}"/>
          </ac:spMkLst>
        </pc:spChg>
        <pc:spChg chg="add mod">
          <ac:chgData name="Kashish Ahluwalia" userId="b7f69b9f816cb00d" providerId="LiveId" clId="{24C620D2-5308-4C8F-A47C-E18304B2C295}" dt="2024-08-16T15:04:51.916" v="237" actId="207"/>
          <ac:spMkLst>
            <pc:docMk/>
            <pc:sldMk cId="3124216189" sldId="299"/>
            <ac:spMk id="8" creationId="{CE725EC5-38F9-0391-5CF3-E5A55914F2D6}"/>
          </ac:spMkLst>
        </pc:spChg>
        <pc:spChg chg="add mod">
          <ac:chgData name="Kashish Ahluwalia" userId="b7f69b9f816cb00d" providerId="LiveId" clId="{24C620D2-5308-4C8F-A47C-E18304B2C295}" dt="2024-08-16T15:04:34.355" v="236" actId="207"/>
          <ac:spMkLst>
            <pc:docMk/>
            <pc:sldMk cId="3124216189" sldId="299"/>
            <ac:spMk id="9" creationId="{35261A61-E934-79D1-ED89-4C3229D94FB3}"/>
          </ac:spMkLst>
        </pc:spChg>
        <pc:picChg chg="add mod">
          <ac:chgData name="Kashish Ahluwalia" userId="b7f69b9f816cb00d" providerId="LiveId" clId="{24C620D2-5308-4C8F-A47C-E18304B2C295}" dt="2024-08-16T14:54:06.100" v="155" actId="1076"/>
          <ac:picMkLst>
            <pc:docMk/>
            <pc:sldMk cId="3124216189" sldId="299"/>
            <ac:picMk id="11" creationId="{6B67ABD8-43E5-EA57-3A9C-FDEC9043AEED}"/>
          </ac:picMkLst>
        </pc:picChg>
        <pc:picChg chg="add mod">
          <ac:chgData name="Kashish Ahluwalia" userId="b7f69b9f816cb00d" providerId="LiveId" clId="{24C620D2-5308-4C8F-A47C-E18304B2C295}" dt="2024-08-16T14:54:03.368" v="154" actId="1076"/>
          <ac:picMkLst>
            <pc:docMk/>
            <pc:sldMk cId="3124216189" sldId="299"/>
            <ac:picMk id="13" creationId="{706105D4-6422-EC29-B005-DB158DF7CDE2}"/>
          </ac:picMkLst>
        </pc:picChg>
      </pc:sldChg>
      <pc:sldChg chg="addSp modSp new mod">
        <pc:chgData name="Kashish Ahluwalia" userId="b7f69b9f816cb00d" providerId="LiveId" clId="{24C620D2-5308-4C8F-A47C-E18304B2C295}" dt="2024-08-16T15:04:59.278" v="238" actId="207"/>
        <pc:sldMkLst>
          <pc:docMk/>
          <pc:sldMk cId="4020325751" sldId="300"/>
        </pc:sldMkLst>
        <pc:spChg chg="add mod">
          <ac:chgData name="Kashish Ahluwalia" userId="b7f69b9f816cb00d" providerId="LiveId" clId="{24C620D2-5308-4C8F-A47C-E18304B2C295}" dt="2024-08-16T15:00:57.198" v="169" actId="14100"/>
          <ac:spMkLst>
            <pc:docMk/>
            <pc:sldMk cId="4020325751" sldId="300"/>
            <ac:spMk id="2" creationId="{2B931A00-EDC7-B141-DD11-F61FCB6853CE}"/>
          </ac:spMkLst>
        </pc:spChg>
        <pc:spChg chg="add mod">
          <ac:chgData name="Kashish Ahluwalia" userId="b7f69b9f816cb00d" providerId="LiveId" clId="{24C620D2-5308-4C8F-A47C-E18304B2C295}" dt="2024-08-16T15:04:59.278" v="238" actId="207"/>
          <ac:spMkLst>
            <pc:docMk/>
            <pc:sldMk cId="4020325751" sldId="300"/>
            <ac:spMk id="5" creationId="{F9D0EC8E-6349-197A-51A4-FF51EA0244D4}"/>
          </ac:spMkLst>
        </pc:spChg>
        <pc:picChg chg="add mod">
          <ac:chgData name="Kashish Ahluwalia" userId="b7f69b9f816cb00d" providerId="LiveId" clId="{24C620D2-5308-4C8F-A47C-E18304B2C295}" dt="2024-08-16T15:02:00.795" v="182" actId="1076"/>
          <ac:picMkLst>
            <pc:docMk/>
            <pc:sldMk cId="4020325751" sldId="300"/>
            <ac:picMk id="4" creationId="{C0624FB6-146B-0399-13FF-70A680B3BCC4}"/>
          </ac:picMkLst>
        </pc:picChg>
      </pc:sldChg>
      <pc:sldChg chg="addSp modSp new mod">
        <pc:chgData name="Kashish Ahluwalia" userId="b7f69b9f816cb00d" providerId="LiveId" clId="{24C620D2-5308-4C8F-A47C-E18304B2C295}" dt="2024-08-16T15:11:51.027" v="304" actId="207"/>
        <pc:sldMkLst>
          <pc:docMk/>
          <pc:sldMk cId="4170676020" sldId="301"/>
        </pc:sldMkLst>
        <pc:spChg chg="add mod">
          <ac:chgData name="Kashish Ahluwalia" userId="b7f69b9f816cb00d" providerId="LiveId" clId="{24C620D2-5308-4C8F-A47C-E18304B2C295}" dt="2024-08-16T15:09:54.257" v="253" actId="20577"/>
          <ac:spMkLst>
            <pc:docMk/>
            <pc:sldMk cId="4170676020" sldId="301"/>
            <ac:spMk id="2" creationId="{3616FC91-50F2-58A5-700D-265F82BE3BE9}"/>
          </ac:spMkLst>
        </pc:spChg>
        <pc:spChg chg="add mod">
          <ac:chgData name="Kashish Ahluwalia" userId="b7f69b9f816cb00d" providerId="LiveId" clId="{24C620D2-5308-4C8F-A47C-E18304B2C295}" dt="2024-08-16T15:11:51.027" v="304" actId="207"/>
          <ac:spMkLst>
            <pc:docMk/>
            <pc:sldMk cId="4170676020" sldId="301"/>
            <ac:spMk id="5" creationId="{BD2D13BB-6B46-6F91-ED6E-DBF35AE9CF5A}"/>
          </ac:spMkLst>
        </pc:spChg>
        <pc:picChg chg="add mod">
          <ac:chgData name="Kashish Ahluwalia" userId="b7f69b9f816cb00d" providerId="LiveId" clId="{24C620D2-5308-4C8F-A47C-E18304B2C295}" dt="2024-08-16T15:11:08.850" v="262" actId="14100"/>
          <ac:picMkLst>
            <pc:docMk/>
            <pc:sldMk cId="4170676020" sldId="301"/>
            <ac:picMk id="4" creationId="{60DA3CB7-652B-FEE5-C41D-856F7383850C}"/>
          </ac:picMkLst>
        </pc:picChg>
      </pc:sldChg>
      <pc:sldChg chg="addSp modSp new mod">
        <pc:chgData name="Kashish Ahluwalia" userId="b7f69b9f816cb00d" providerId="LiveId" clId="{24C620D2-5308-4C8F-A47C-E18304B2C295}" dt="2024-08-16T15:19:24.534" v="352" actId="20577"/>
        <pc:sldMkLst>
          <pc:docMk/>
          <pc:sldMk cId="1772593110" sldId="302"/>
        </pc:sldMkLst>
        <pc:spChg chg="add mod">
          <ac:chgData name="Kashish Ahluwalia" userId="b7f69b9f816cb00d" providerId="LiveId" clId="{24C620D2-5308-4C8F-A47C-E18304B2C295}" dt="2024-08-16T15:19:24.534" v="352" actId="20577"/>
          <ac:spMkLst>
            <pc:docMk/>
            <pc:sldMk cId="1772593110" sldId="302"/>
            <ac:spMk id="2" creationId="{04A6F40C-C43F-E1F1-B2A9-D9B602B1A679}"/>
          </ac:spMkLst>
        </pc:spChg>
        <pc:spChg chg="add mod">
          <ac:chgData name="Kashish Ahluwalia" userId="b7f69b9f816cb00d" providerId="LiveId" clId="{24C620D2-5308-4C8F-A47C-E18304B2C295}" dt="2024-08-16T15:18:01.903" v="345" actId="14100"/>
          <ac:spMkLst>
            <pc:docMk/>
            <pc:sldMk cId="1772593110" sldId="302"/>
            <ac:spMk id="3" creationId="{796C40FF-5A29-21F2-98E7-1A0D78FCE591}"/>
          </ac:spMkLst>
        </pc:spChg>
        <pc:picChg chg="add mod">
          <ac:chgData name="Kashish Ahluwalia" userId="b7f69b9f816cb00d" providerId="LiveId" clId="{24C620D2-5308-4C8F-A47C-E18304B2C295}" dt="2024-08-16T15:18:21.282" v="349" actId="1076"/>
          <ac:picMkLst>
            <pc:docMk/>
            <pc:sldMk cId="1772593110" sldId="302"/>
            <ac:picMk id="5" creationId="{D273A507-23A3-9ECD-5178-5416114D4C6C}"/>
          </ac:picMkLst>
        </pc:picChg>
      </pc:sldChg>
      <pc:sldChg chg="addSp modSp new mod">
        <pc:chgData name="Kashish Ahluwalia" userId="b7f69b9f816cb00d" providerId="LiveId" clId="{24C620D2-5308-4C8F-A47C-E18304B2C295}" dt="2024-08-16T15:30:01.496" v="538" actId="20577"/>
        <pc:sldMkLst>
          <pc:docMk/>
          <pc:sldMk cId="3380746732" sldId="303"/>
        </pc:sldMkLst>
        <pc:spChg chg="add mod">
          <ac:chgData name="Kashish Ahluwalia" userId="b7f69b9f816cb00d" providerId="LiveId" clId="{24C620D2-5308-4C8F-A47C-E18304B2C295}" dt="2024-08-16T15:30:01.496" v="538" actId="20577"/>
          <ac:spMkLst>
            <pc:docMk/>
            <pc:sldMk cId="3380746732" sldId="303"/>
            <ac:spMk id="4" creationId="{9BE40B5C-6E47-A1D7-40E6-471FBF05E85C}"/>
          </ac:spMkLst>
        </pc:spChg>
        <pc:picChg chg="add mod">
          <ac:chgData name="Kashish Ahluwalia" userId="b7f69b9f816cb00d" providerId="LiveId" clId="{24C620D2-5308-4C8F-A47C-E18304B2C295}" dt="2024-08-16T15:25:40.641" v="414" actId="1076"/>
          <ac:picMkLst>
            <pc:docMk/>
            <pc:sldMk cId="3380746732" sldId="303"/>
            <ac:picMk id="2" creationId="{FE2F8507-0BE2-2FD4-5EFE-CF7064C8692A}"/>
          </ac:picMkLst>
        </pc:picChg>
        <pc:picChg chg="add mod">
          <ac:chgData name="Kashish Ahluwalia" userId="b7f69b9f816cb00d" providerId="LiveId" clId="{24C620D2-5308-4C8F-A47C-E18304B2C295}" dt="2024-08-16T15:25:41.231" v="415"/>
          <ac:picMkLst>
            <pc:docMk/>
            <pc:sldMk cId="3380746732" sldId="303"/>
            <ac:picMk id="3" creationId="{ADD0597F-ECED-53A8-8902-2196AD4D3021}"/>
          </ac:picMkLst>
        </pc:picChg>
      </pc:sldChg>
      <pc:sldChg chg="addSp delSp modSp new mod">
        <pc:chgData name="Kashish Ahluwalia" userId="b7f69b9f816cb00d" providerId="LiveId" clId="{24C620D2-5308-4C8F-A47C-E18304B2C295}" dt="2024-08-16T15:43:47.307" v="664" actId="20577"/>
        <pc:sldMkLst>
          <pc:docMk/>
          <pc:sldMk cId="609388424" sldId="304"/>
        </pc:sldMkLst>
        <pc:spChg chg="add del">
          <ac:chgData name="Kashish Ahluwalia" userId="b7f69b9f816cb00d" providerId="LiveId" clId="{24C620D2-5308-4C8F-A47C-E18304B2C295}" dt="2024-08-16T15:36:18.062" v="572" actId="22"/>
          <ac:spMkLst>
            <pc:docMk/>
            <pc:sldMk cId="609388424" sldId="304"/>
            <ac:spMk id="3" creationId="{418268A9-7EA2-CA83-D23E-A13D15B49898}"/>
          </ac:spMkLst>
        </pc:spChg>
        <pc:spChg chg="add mod">
          <ac:chgData name="Kashish Ahluwalia" userId="b7f69b9f816cb00d" providerId="LiveId" clId="{24C620D2-5308-4C8F-A47C-E18304B2C295}" dt="2024-08-16T15:43:47.307" v="664" actId="20577"/>
          <ac:spMkLst>
            <pc:docMk/>
            <pc:sldMk cId="609388424" sldId="304"/>
            <ac:spMk id="4" creationId="{F0629CD9-A6D2-8668-20A1-093BDAE3426B}"/>
          </ac:spMkLst>
        </pc:spChg>
        <pc:spChg chg="add del mod">
          <ac:chgData name="Kashish Ahluwalia" userId="b7f69b9f816cb00d" providerId="LiveId" clId="{24C620D2-5308-4C8F-A47C-E18304B2C295}" dt="2024-08-16T15:37:42.129" v="596"/>
          <ac:spMkLst>
            <pc:docMk/>
            <pc:sldMk cId="609388424" sldId="304"/>
            <ac:spMk id="5" creationId="{85B7DAD1-32FA-315F-EF64-8A436408D989}"/>
          </ac:spMkLst>
        </pc:spChg>
        <pc:spChg chg="add mod">
          <ac:chgData name="Kashish Ahluwalia" userId="b7f69b9f816cb00d" providerId="LiveId" clId="{24C620D2-5308-4C8F-A47C-E18304B2C295}" dt="2024-08-16T15:37:42.125" v="594"/>
          <ac:spMkLst>
            <pc:docMk/>
            <pc:sldMk cId="609388424" sldId="304"/>
            <ac:spMk id="6" creationId="{D44C7E72-CE11-0F4E-D4C2-79D7172FA49E}"/>
          </ac:spMkLst>
        </pc:spChg>
        <pc:spChg chg="add mod">
          <ac:chgData name="Kashish Ahluwalia" userId="b7f69b9f816cb00d" providerId="LiveId" clId="{24C620D2-5308-4C8F-A47C-E18304B2C295}" dt="2024-08-16T15:43:35.508" v="660"/>
          <ac:spMkLst>
            <pc:docMk/>
            <pc:sldMk cId="609388424" sldId="304"/>
            <ac:spMk id="8" creationId="{944FE4B4-3B82-E027-0E8C-44D10ABF5B6C}"/>
          </ac:spMkLst>
        </pc:spChg>
        <pc:spChg chg="add mod">
          <ac:chgData name="Kashish Ahluwalia" userId="b7f69b9f816cb00d" providerId="LiveId" clId="{24C620D2-5308-4C8F-A47C-E18304B2C295}" dt="2024-08-16T15:43:35.508" v="660"/>
          <ac:spMkLst>
            <pc:docMk/>
            <pc:sldMk cId="609388424" sldId="304"/>
            <ac:spMk id="10" creationId="{0E457C8C-5BA9-9F5F-7989-1E1C1B6211E7}"/>
          </ac:spMkLst>
        </pc:spChg>
        <pc:spChg chg="add mod">
          <ac:chgData name="Kashish Ahluwalia" userId="b7f69b9f816cb00d" providerId="LiveId" clId="{24C620D2-5308-4C8F-A47C-E18304B2C295}" dt="2024-08-16T15:43:35.508" v="660"/>
          <ac:spMkLst>
            <pc:docMk/>
            <pc:sldMk cId="609388424" sldId="304"/>
            <ac:spMk id="12" creationId="{6AB0CD17-64EF-505F-67B1-8B0AF78C2473}"/>
          </ac:spMkLst>
        </pc:spChg>
        <pc:spChg chg="add mod">
          <ac:chgData name="Kashish Ahluwalia" userId="b7f69b9f816cb00d" providerId="LiveId" clId="{24C620D2-5308-4C8F-A47C-E18304B2C295}" dt="2024-08-16T15:43:35.508" v="660"/>
          <ac:spMkLst>
            <pc:docMk/>
            <pc:sldMk cId="609388424" sldId="304"/>
            <ac:spMk id="14" creationId="{3F5A489D-77B9-FC4A-1CEB-42B26DA4D253}"/>
          </ac:spMkLst>
        </pc:spChg>
        <pc:spChg chg="add mod">
          <ac:chgData name="Kashish Ahluwalia" userId="b7f69b9f816cb00d" providerId="LiveId" clId="{24C620D2-5308-4C8F-A47C-E18304B2C295}" dt="2024-08-16T15:43:35.508" v="660"/>
          <ac:spMkLst>
            <pc:docMk/>
            <pc:sldMk cId="609388424" sldId="304"/>
            <ac:spMk id="15" creationId="{BB346BBC-D794-4284-9DF8-A6DB498F3D76}"/>
          </ac:spMkLst>
        </pc:spChg>
        <pc:spChg chg="add mod">
          <ac:chgData name="Kashish Ahluwalia" userId="b7f69b9f816cb00d" providerId="LiveId" clId="{24C620D2-5308-4C8F-A47C-E18304B2C295}" dt="2024-08-16T15:43:35.508" v="660"/>
          <ac:spMkLst>
            <pc:docMk/>
            <pc:sldMk cId="609388424" sldId="304"/>
            <ac:spMk id="16" creationId="{534270B1-23BC-B14B-72AF-8AC9E7F83E1D}"/>
          </ac:spMkLst>
        </pc:spChg>
        <pc:spChg chg="add mod">
          <ac:chgData name="Kashish Ahluwalia" userId="b7f69b9f816cb00d" providerId="LiveId" clId="{24C620D2-5308-4C8F-A47C-E18304B2C295}" dt="2024-08-16T15:43:35.508" v="660"/>
          <ac:spMkLst>
            <pc:docMk/>
            <pc:sldMk cId="609388424" sldId="304"/>
            <ac:spMk id="17" creationId="{7B31C524-13E7-059C-58AB-73132169B19B}"/>
          </ac:spMkLst>
        </pc:spChg>
        <pc:spChg chg="add mod">
          <ac:chgData name="Kashish Ahluwalia" userId="b7f69b9f816cb00d" providerId="LiveId" clId="{24C620D2-5308-4C8F-A47C-E18304B2C295}" dt="2024-08-16T15:43:35.508" v="660"/>
          <ac:spMkLst>
            <pc:docMk/>
            <pc:sldMk cId="609388424" sldId="304"/>
            <ac:spMk id="18" creationId="{F12F6C43-BDA8-C2C8-AA8E-6A575C9B5F13}"/>
          </ac:spMkLst>
        </pc:spChg>
        <pc:spChg chg="add mod">
          <ac:chgData name="Kashish Ahluwalia" userId="b7f69b9f816cb00d" providerId="LiveId" clId="{24C620D2-5308-4C8F-A47C-E18304B2C295}" dt="2024-08-16T15:43:35.508" v="660"/>
          <ac:spMkLst>
            <pc:docMk/>
            <pc:sldMk cId="609388424" sldId="304"/>
            <ac:spMk id="19" creationId="{1F0B6FB1-5E3C-AFE8-B7CE-832F474BF4C8}"/>
          </ac:spMkLst>
        </pc:spChg>
        <pc:grpChg chg="add mod">
          <ac:chgData name="Kashish Ahluwalia" userId="b7f69b9f816cb00d" providerId="LiveId" clId="{24C620D2-5308-4C8F-A47C-E18304B2C295}" dt="2024-08-16T15:43:35.508" v="660"/>
          <ac:grpSpMkLst>
            <pc:docMk/>
            <pc:sldMk cId="609388424" sldId="304"/>
            <ac:grpSpMk id="9" creationId="{2ECC1850-3F64-EC29-9FE4-4A199B8E76F1}"/>
          </ac:grpSpMkLst>
        </pc:grpChg>
        <pc:grpChg chg="add mod">
          <ac:chgData name="Kashish Ahluwalia" userId="b7f69b9f816cb00d" providerId="LiveId" clId="{24C620D2-5308-4C8F-A47C-E18304B2C295}" dt="2024-08-16T15:43:35.508" v="660"/>
          <ac:grpSpMkLst>
            <pc:docMk/>
            <pc:sldMk cId="609388424" sldId="304"/>
            <ac:grpSpMk id="11" creationId="{93EB149E-92C9-D9CC-0B01-572C17CFD8C6}"/>
          </ac:grpSpMkLst>
        </pc:grpChg>
        <pc:grpChg chg="add mod">
          <ac:chgData name="Kashish Ahluwalia" userId="b7f69b9f816cb00d" providerId="LiveId" clId="{24C620D2-5308-4C8F-A47C-E18304B2C295}" dt="2024-08-16T15:43:35.508" v="660"/>
          <ac:grpSpMkLst>
            <pc:docMk/>
            <pc:sldMk cId="609388424" sldId="304"/>
            <ac:grpSpMk id="13" creationId="{685AF866-068B-6DD2-F995-9CA85C089B3A}"/>
          </ac:grpSpMkLst>
        </pc:grpChg>
        <pc:graphicFrameChg chg="add del mod modGraphic">
          <ac:chgData name="Kashish Ahluwalia" userId="b7f69b9f816cb00d" providerId="LiveId" clId="{24C620D2-5308-4C8F-A47C-E18304B2C295}" dt="2024-08-16T15:43:19.601" v="659" actId="478"/>
          <ac:graphicFrameMkLst>
            <pc:docMk/>
            <pc:sldMk cId="609388424" sldId="304"/>
            <ac:graphicFrameMk id="7" creationId="{93115AE7-88B6-53AD-7FA4-F0539E438351}"/>
          </ac:graphicFrameMkLst>
        </pc:graphicFrameChg>
      </pc:sldChg>
      <pc:sldChg chg="addSp modSp new mod">
        <pc:chgData name="Kashish Ahluwalia" userId="b7f69b9f816cb00d" providerId="LiveId" clId="{24C620D2-5308-4C8F-A47C-E18304B2C295}" dt="2024-08-16T15:34:41.542" v="565" actId="113"/>
        <pc:sldMkLst>
          <pc:docMk/>
          <pc:sldMk cId="1999459971" sldId="305"/>
        </pc:sldMkLst>
        <pc:spChg chg="mod">
          <ac:chgData name="Kashish Ahluwalia" userId="b7f69b9f816cb00d" providerId="LiveId" clId="{24C620D2-5308-4C8F-A47C-E18304B2C295}" dt="2024-08-16T15:34:41.542" v="565" actId="113"/>
          <ac:spMkLst>
            <pc:docMk/>
            <pc:sldMk cId="1999459971" sldId="305"/>
            <ac:spMk id="2" creationId="{CBECB7A1-8A4B-BCB2-AB88-644F46414DAE}"/>
          </ac:spMkLst>
        </pc:spChg>
        <pc:spChg chg="add mod">
          <ac:chgData name="Kashish Ahluwalia" userId="b7f69b9f816cb00d" providerId="LiveId" clId="{24C620D2-5308-4C8F-A47C-E18304B2C295}" dt="2024-08-16T15:34:37.955" v="564" actId="113"/>
          <ac:spMkLst>
            <pc:docMk/>
            <pc:sldMk cId="1999459971" sldId="305"/>
            <ac:spMk id="3" creationId="{306B0383-7EC2-AF42-C996-1022885B307B}"/>
          </ac:spMkLst>
        </pc:spChg>
      </pc:sldChg>
      <pc:sldChg chg="addSp modSp new">
        <pc:chgData name="Kashish Ahluwalia" userId="b7f69b9f816cb00d" providerId="LiveId" clId="{24C620D2-5308-4C8F-A47C-E18304B2C295}" dt="2024-08-16T16:58:23.812" v="1001" actId="20577"/>
        <pc:sldMkLst>
          <pc:docMk/>
          <pc:sldMk cId="2745459210" sldId="306"/>
        </pc:sldMkLst>
        <pc:graphicFrameChg chg="add mod">
          <ac:chgData name="Kashish Ahluwalia" userId="b7f69b9f816cb00d" providerId="LiveId" clId="{24C620D2-5308-4C8F-A47C-E18304B2C295}" dt="2024-08-16T16:58:23.812" v="1001" actId="20577"/>
          <ac:graphicFrameMkLst>
            <pc:docMk/>
            <pc:sldMk cId="2745459210" sldId="306"/>
            <ac:graphicFrameMk id="2" creationId="{92482FEF-9890-152E-1AB3-FCFEA73E99EF}"/>
          </ac:graphicFrameMkLst>
        </pc:graphicFrameChg>
      </pc:sldChg>
      <pc:sldChg chg="new del">
        <pc:chgData name="Kashish Ahluwalia" userId="b7f69b9f816cb00d" providerId="LiveId" clId="{24C620D2-5308-4C8F-A47C-E18304B2C295}" dt="2024-08-16T15:44:12.110" v="666" actId="2696"/>
        <pc:sldMkLst>
          <pc:docMk/>
          <pc:sldMk cId="4140634852" sldId="306"/>
        </pc:sldMkLst>
      </pc:sldChg>
      <pc:sldChg chg="addSp modSp new del mod">
        <pc:chgData name="Kashish Ahluwalia" userId="b7f69b9f816cb00d" providerId="LiveId" clId="{24C620D2-5308-4C8F-A47C-E18304B2C295}" dt="2024-08-16T16:04:41.824" v="678" actId="2696"/>
        <pc:sldMkLst>
          <pc:docMk/>
          <pc:sldMk cId="2192900214" sldId="307"/>
        </pc:sldMkLst>
        <pc:spChg chg="add">
          <ac:chgData name="Kashish Ahluwalia" userId="b7f69b9f816cb00d" providerId="LiveId" clId="{24C620D2-5308-4C8F-A47C-E18304B2C295}" dt="2024-08-16T16:04:36.968" v="677" actId="11529"/>
          <ac:spMkLst>
            <pc:docMk/>
            <pc:sldMk cId="2192900214" sldId="307"/>
            <ac:spMk id="4" creationId="{9AFB6DF6-9CCD-1D85-0671-4AA84BBF8B03}"/>
          </ac:spMkLst>
        </pc:spChg>
        <pc:picChg chg="add mod">
          <ac:chgData name="Kashish Ahluwalia" userId="b7f69b9f816cb00d" providerId="LiveId" clId="{24C620D2-5308-4C8F-A47C-E18304B2C295}" dt="2024-08-16T16:04:14.398" v="676" actId="14100"/>
          <ac:picMkLst>
            <pc:docMk/>
            <pc:sldMk cId="2192900214" sldId="307"/>
            <ac:picMk id="3" creationId="{1B2DD5CF-BC44-8315-93D5-98DB72ABF0B9}"/>
          </ac:picMkLst>
        </pc:picChg>
      </pc:sldChg>
      <pc:sldChg chg="addSp delSp modSp new mod">
        <pc:chgData name="Kashish Ahluwalia" userId="b7f69b9f816cb00d" providerId="LiveId" clId="{24C620D2-5308-4C8F-A47C-E18304B2C295}" dt="2024-08-16T16:09:30.142" v="746"/>
        <pc:sldMkLst>
          <pc:docMk/>
          <pc:sldMk cId="2510468680" sldId="307"/>
        </pc:sldMkLst>
        <pc:spChg chg="mod">
          <ac:chgData name="Kashish Ahluwalia" userId="b7f69b9f816cb00d" providerId="LiveId" clId="{24C620D2-5308-4C8F-A47C-E18304B2C295}" dt="2024-08-16T16:06:13.999" v="722" actId="14100"/>
          <ac:spMkLst>
            <pc:docMk/>
            <pc:sldMk cId="2510468680" sldId="307"/>
            <ac:spMk id="2" creationId="{AAC92BFF-20C3-848E-130D-BA681E70809D}"/>
          </ac:spMkLst>
        </pc:spChg>
        <pc:spChg chg="add del mod">
          <ac:chgData name="Kashish Ahluwalia" userId="b7f69b9f816cb00d" providerId="LiveId" clId="{24C620D2-5308-4C8F-A47C-E18304B2C295}" dt="2024-08-16T16:09:30.142" v="746"/>
          <ac:spMkLst>
            <pc:docMk/>
            <pc:sldMk cId="2510468680" sldId="307"/>
            <ac:spMk id="3" creationId="{93119F4D-9271-E0DB-D3CF-1C40DB2F9592}"/>
          </ac:spMkLst>
        </pc:spChg>
        <pc:spChg chg="mod">
          <ac:chgData name="Kashish Ahluwalia" userId="b7f69b9f816cb00d" providerId="LiveId" clId="{24C620D2-5308-4C8F-A47C-E18304B2C295}" dt="2024-08-16T16:08:40.154" v="743" actId="113"/>
          <ac:spMkLst>
            <pc:docMk/>
            <pc:sldMk cId="2510468680" sldId="307"/>
            <ac:spMk id="4" creationId="{775ACA74-D8DE-D52C-24B7-BC27BEF21455}"/>
          </ac:spMkLst>
        </pc:spChg>
        <pc:picChg chg="add mod">
          <ac:chgData name="Kashish Ahluwalia" userId="b7f69b9f816cb00d" providerId="LiveId" clId="{24C620D2-5308-4C8F-A47C-E18304B2C295}" dt="2024-08-16T16:09:21.918" v="745"/>
          <ac:picMkLst>
            <pc:docMk/>
            <pc:sldMk cId="2510468680" sldId="307"/>
            <ac:picMk id="6" creationId="{295AFBEB-D246-2FF7-88DD-01A98954079A}"/>
          </ac:picMkLst>
        </pc:picChg>
        <pc:picChg chg="add mod">
          <ac:chgData name="Kashish Ahluwalia" userId="b7f69b9f816cb00d" providerId="LiveId" clId="{24C620D2-5308-4C8F-A47C-E18304B2C295}" dt="2024-08-16T16:09:30.142" v="746"/>
          <ac:picMkLst>
            <pc:docMk/>
            <pc:sldMk cId="2510468680" sldId="307"/>
            <ac:picMk id="8" creationId="{E3180708-8088-31DD-4CEE-52D4DCAFDB5C}"/>
          </ac:picMkLst>
        </pc:picChg>
      </pc:sldChg>
      <pc:sldChg chg="addSp delSp modSp new mod">
        <pc:chgData name="Kashish Ahluwalia" userId="b7f69b9f816cb00d" providerId="LiveId" clId="{24C620D2-5308-4C8F-A47C-E18304B2C295}" dt="2024-08-16T16:15:59.038" v="785" actId="207"/>
        <pc:sldMkLst>
          <pc:docMk/>
          <pc:sldMk cId="2279774229" sldId="308"/>
        </pc:sldMkLst>
        <pc:spChg chg="add del mod">
          <ac:chgData name="Kashish Ahluwalia" userId="b7f69b9f816cb00d" providerId="LiveId" clId="{24C620D2-5308-4C8F-A47C-E18304B2C295}" dt="2024-08-16T16:07:01.355" v="728"/>
          <ac:spMkLst>
            <pc:docMk/>
            <pc:sldMk cId="2279774229" sldId="308"/>
            <ac:spMk id="2" creationId="{0D4AC49A-9E5C-1110-150A-15103AC7C3AE}"/>
          </ac:spMkLst>
        </pc:spChg>
        <pc:spChg chg="add del mod">
          <ac:chgData name="Kashish Ahluwalia" userId="b7f69b9f816cb00d" providerId="LiveId" clId="{24C620D2-5308-4C8F-A47C-E18304B2C295}" dt="2024-08-16T16:09:37.310" v="748" actId="478"/>
          <ac:spMkLst>
            <pc:docMk/>
            <pc:sldMk cId="2279774229" sldId="308"/>
            <ac:spMk id="3" creationId="{FA8476C9-FE81-0ADB-0565-756C5FDDBEB7}"/>
          </ac:spMkLst>
        </pc:spChg>
        <pc:spChg chg="add mod">
          <ac:chgData name="Kashish Ahluwalia" userId="b7f69b9f816cb00d" providerId="LiveId" clId="{24C620D2-5308-4C8F-A47C-E18304B2C295}" dt="2024-08-16T16:14:47.704" v="754" actId="20577"/>
          <ac:spMkLst>
            <pc:docMk/>
            <pc:sldMk cId="2279774229" sldId="308"/>
            <ac:spMk id="4" creationId="{A4FAB102-EB04-39F2-1D68-46904D75B9A7}"/>
          </ac:spMkLst>
        </pc:spChg>
        <pc:spChg chg="add mod">
          <ac:chgData name="Kashish Ahluwalia" userId="b7f69b9f816cb00d" providerId="LiveId" clId="{24C620D2-5308-4C8F-A47C-E18304B2C295}" dt="2024-08-16T16:15:59.038" v="785" actId="207"/>
          <ac:spMkLst>
            <pc:docMk/>
            <pc:sldMk cId="2279774229" sldId="308"/>
            <ac:spMk id="7" creationId="{9E58FD06-5F91-AD44-75EB-175D5AD212AB}"/>
          </ac:spMkLst>
        </pc:spChg>
        <pc:picChg chg="add mod">
          <ac:chgData name="Kashish Ahluwalia" userId="b7f69b9f816cb00d" providerId="LiveId" clId="{24C620D2-5308-4C8F-A47C-E18304B2C295}" dt="2024-08-16T16:15:22.694" v="762" actId="14100"/>
          <ac:picMkLst>
            <pc:docMk/>
            <pc:sldMk cId="2279774229" sldId="308"/>
            <ac:picMk id="6" creationId="{F4B7FDB5-E4C3-3564-49C0-7F20630F6670}"/>
          </ac:picMkLst>
        </pc:picChg>
      </pc:sldChg>
      <pc:sldChg chg="addSp modSp new mod">
        <pc:chgData name="Kashish Ahluwalia" userId="b7f69b9f816cb00d" providerId="LiveId" clId="{24C620D2-5308-4C8F-A47C-E18304B2C295}" dt="2024-08-16T16:23:12.289" v="837" actId="1076"/>
        <pc:sldMkLst>
          <pc:docMk/>
          <pc:sldMk cId="126322148" sldId="309"/>
        </pc:sldMkLst>
        <pc:spChg chg="add mod">
          <ac:chgData name="Kashish Ahluwalia" userId="b7f69b9f816cb00d" providerId="LiveId" clId="{24C620D2-5308-4C8F-A47C-E18304B2C295}" dt="2024-08-16T16:18:23.551" v="790" actId="207"/>
          <ac:spMkLst>
            <pc:docMk/>
            <pc:sldMk cId="126322148" sldId="309"/>
            <ac:spMk id="2" creationId="{7E7AF139-07F3-0F19-9C61-C7893356F5C6}"/>
          </ac:spMkLst>
        </pc:spChg>
        <pc:spChg chg="add mod">
          <ac:chgData name="Kashish Ahluwalia" userId="b7f69b9f816cb00d" providerId="LiveId" clId="{24C620D2-5308-4C8F-A47C-E18304B2C295}" dt="2024-08-16T16:22:13.334" v="825" actId="1076"/>
          <ac:spMkLst>
            <pc:docMk/>
            <pc:sldMk cId="126322148" sldId="309"/>
            <ac:spMk id="3" creationId="{F72973B9-D226-56F2-FC1F-0A052C3E54EE}"/>
          </ac:spMkLst>
        </pc:spChg>
        <pc:picChg chg="add mod">
          <ac:chgData name="Kashish Ahluwalia" userId="b7f69b9f816cb00d" providerId="LiveId" clId="{24C620D2-5308-4C8F-A47C-E18304B2C295}" dt="2024-08-16T16:23:09.670" v="836" actId="1076"/>
          <ac:picMkLst>
            <pc:docMk/>
            <pc:sldMk cId="126322148" sldId="309"/>
            <ac:picMk id="5" creationId="{4B2B0730-6887-24CE-3F34-AAC7A3FCF538}"/>
          </ac:picMkLst>
        </pc:picChg>
        <pc:picChg chg="add mod">
          <ac:chgData name="Kashish Ahluwalia" userId="b7f69b9f816cb00d" providerId="LiveId" clId="{24C620D2-5308-4C8F-A47C-E18304B2C295}" dt="2024-08-16T16:23:12.289" v="837" actId="1076"/>
          <ac:picMkLst>
            <pc:docMk/>
            <pc:sldMk cId="126322148" sldId="309"/>
            <ac:picMk id="7" creationId="{2985AAF2-DE30-0660-B754-04C87C7CFD89}"/>
          </ac:picMkLst>
        </pc:picChg>
      </pc:sldChg>
      <pc:sldChg chg="addSp new del mod">
        <pc:chgData name="Kashish Ahluwalia" userId="b7f69b9f816cb00d" providerId="LiveId" clId="{24C620D2-5308-4C8F-A47C-E18304B2C295}" dt="2024-08-16T16:29:34.479" v="840" actId="2696"/>
        <pc:sldMkLst>
          <pc:docMk/>
          <pc:sldMk cId="3678305703" sldId="310"/>
        </pc:sldMkLst>
        <pc:spChg chg="add">
          <ac:chgData name="Kashish Ahluwalia" userId="b7f69b9f816cb00d" providerId="LiveId" clId="{24C620D2-5308-4C8F-A47C-E18304B2C295}" dt="2024-08-16T16:23:41.795" v="839" actId="11529"/>
          <ac:spMkLst>
            <pc:docMk/>
            <pc:sldMk cId="3678305703" sldId="310"/>
            <ac:spMk id="2" creationId="{77DFBE0E-F845-91EE-BEE9-B910F92451ED}"/>
          </ac:spMkLst>
        </pc:spChg>
      </pc:sldChg>
      <pc:sldChg chg="addSp delSp modSp new mod">
        <pc:chgData name="Kashish Ahluwalia" userId="b7f69b9f816cb00d" providerId="LiveId" clId="{24C620D2-5308-4C8F-A47C-E18304B2C295}" dt="2024-08-16T16:31:32.012" v="865"/>
        <pc:sldMkLst>
          <pc:docMk/>
          <pc:sldMk cId="3810087977" sldId="310"/>
        </pc:sldMkLst>
        <pc:spChg chg="add del mod">
          <ac:chgData name="Kashish Ahluwalia" userId="b7f69b9f816cb00d" providerId="LiveId" clId="{24C620D2-5308-4C8F-A47C-E18304B2C295}" dt="2024-08-16T16:31:32.012" v="865"/>
          <ac:spMkLst>
            <pc:docMk/>
            <pc:sldMk cId="3810087977" sldId="310"/>
            <ac:spMk id="3" creationId="{8C76DA97-BB5E-7BB8-81CC-85E291BC9198}"/>
          </ac:spMkLst>
        </pc:spChg>
        <pc:spChg chg="add mod">
          <ac:chgData name="Kashish Ahluwalia" userId="b7f69b9f816cb00d" providerId="LiveId" clId="{24C620D2-5308-4C8F-A47C-E18304B2C295}" dt="2024-08-16T16:31:19.152" v="863" actId="20577"/>
          <ac:spMkLst>
            <pc:docMk/>
            <pc:sldMk cId="3810087977" sldId="310"/>
            <ac:spMk id="4" creationId="{EE8CBA44-EE3E-D754-D180-AE998707F383}"/>
          </ac:spMkLst>
        </pc:spChg>
        <pc:picChg chg="add mod">
          <ac:chgData name="Kashish Ahluwalia" userId="b7f69b9f816cb00d" providerId="LiveId" clId="{24C620D2-5308-4C8F-A47C-E18304B2C295}" dt="2024-08-16T16:29:54.446" v="842"/>
          <ac:picMkLst>
            <pc:docMk/>
            <pc:sldMk cId="3810087977" sldId="310"/>
            <ac:picMk id="2" creationId="{2CE3C57A-E862-BE72-95C8-D0CCA6B3DC4F}"/>
          </ac:picMkLst>
        </pc:picChg>
      </pc:sldChg>
      <pc:sldChg chg="addSp delSp modSp new mod">
        <pc:chgData name="Kashish Ahluwalia" userId="b7f69b9f816cb00d" providerId="LiveId" clId="{24C620D2-5308-4C8F-A47C-E18304B2C295}" dt="2024-08-16T16:45:01.289" v="938" actId="20577"/>
        <pc:sldMkLst>
          <pc:docMk/>
          <pc:sldMk cId="2859858945" sldId="311"/>
        </pc:sldMkLst>
        <pc:spChg chg="add del mod">
          <ac:chgData name="Kashish Ahluwalia" userId="b7f69b9f816cb00d" providerId="LiveId" clId="{24C620D2-5308-4C8F-A47C-E18304B2C295}" dt="2024-08-16T16:36:20.398" v="881" actId="478"/>
          <ac:spMkLst>
            <pc:docMk/>
            <pc:sldMk cId="2859858945" sldId="311"/>
            <ac:spMk id="2" creationId="{BA55106F-E8EF-2456-E15A-DDFFEF9D4F08}"/>
          </ac:spMkLst>
        </pc:spChg>
        <pc:spChg chg="add mod">
          <ac:chgData name="Kashish Ahluwalia" userId="b7f69b9f816cb00d" providerId="LiveId" clId="{24C620D2-5308-4C8F-A47C-E18304B2C295}" dt="2024-08-16T16:37:30.703" v="886" actId="255"/>
          <ac:spMkLst>
            <pc:docMk/>
            <pc:sldMk cId="2859858945" sldId="311"/>
            <ac:spMk id="3" creationId="{686AD2D3-A92E-FFF8-A0CA-A2EFCDECD021}"/>
          </ac:spMkLst>
        </pc:spChg>
        <pc:spChg chg="add mod">
          <ac:chgData name="Kashish Ahluwalia" userId="b7f69b9f816cb00d" providerId="LiveId" clId="{24C620D2-5308-4C8F-A47C-E18304B2C295}" dt="2024-08-16T16:45:01.289" v="938" actId="20577"/>
          <ac:spMkLst>
            <pc:docMk/>
            <pc:sldMk cId="2859858945" sldId="311"/>
            <ac:spMk id="6" creationId="{82BFD4EA-B291-D14A-82EE-B0E60A98966A}"/>
          </ac:spMkLst>
        </pc:spChg>
        <pc:picChg chg="add mod">
          <ac:chgData name="Kashish Ahluwalia" userId="b7f69b9f816cb00d" providerId="LiveId" clId="{24C620D2-5308-4C8F-A47C-E18304B2C295}" dt="2024-08-16T16:44:05.352" v="898" actId="1076"/>
          <ac:picMkLst>
            <pc:docMk/>
            <pc:sldMk cId="2859858945" sldId="311"/>
            <ac:picMk id="5" creationId="{901E0683-0472-D623-8E2E-3D8A53FE5339}"/>
          </ac:picMkLst>
        </pc:picChg>
      </pc:sldChg>
      <pc:sldChg chg="addSp modSp new mod">
        <pc:chgData name="Kashish Ahluwalia" userId="b7f69b9f816cb00d" providerId="LiveId" clId="{24C620D2-5308-4C8F-A47C-E18304B2C295}" dt="2024-08-16T16:57:54.959" v="981" actId="207"/>
        <pc:sldMkLst>
          <pc:docMk/>
          <pc:sldMk cId="2957161158" sldId="312"/>
        </pc:sldMkLst>
        <pc:spChg chg="add mod">
          <ac:chgData name="Kashish Ahluwalia" userId="b7f69b9f816cb00d" providerId="LiveId" clId="{24C620D2-5308-4C8F-A47C-E18304B2C295}" dt="2024-08-16T16:57:54.959" v="981" actId="207"/>
          <ac:spMkLst>
            <pc:docMk/>
            <pc:sldMk cId="2957161158" sldId="312"/>
            <ac:spMk id="2" creationId="{648AD83B-692D-015C-D6DA-2A155B2BD724}"/>
          </ac:spMkLst>
        </pc:spChg>
        <pc:spChg chg="add mod">
          <ac:chgData name="Kashish Ahluwalia" userId="b7f69b9f816cb00d" providerId="LiveId" clId="{24C620D2-5308-4C8F-A47C-E18304B2C295}" dt="2024-08-16T16:56:03.988" v="973" actId="20577"/>
          <ac:spMkLst>
            <pc:docMk/>
            <pc:sldMk cId="2957161158" sldId="312"/>
            <ac:spMk id="3" creationId="{8DE5A53F-EA99-4A7E-B91B-D51946C12359}"/>
          </ac:spMkLst>
        </pc:spChg>
        <pc:picChg chg="add mod">
          <ac:chgData name="Kashish Ahluwalia" userId="b7f69b9f816cb00d" providerId="LiveId" clId="{24C620D2-5308-4C8F-A47C-E18304B2C295}" dt="2024-08-16T16:56:35.614" v="980" actId="1076"/>
          <ac:picMkLst>
            <pc:docMk/>
            <pc:sldMk cId="2957161158" sldId="312"/>
            <ac:picMk id="5" creationId="{416137A0-E1C8-3518-3C5B-C77BEBB15E91}"/>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05B533-308B-4B04-9129-2AD2D8DCBAAA}"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B85CB965-4BD5-47AF-9917-8A37BD121CD6}">
      <dgm:prSet phldrT="[Text]"/>
      <dgm:spPr/>
      <dgm:t>
        <a:bodyPr/>
        <a:lstStyle/>
        <a:p>
          <a:r>
            <a:rPr lang="en-US" dirty="0">
              <a:solidFill>
                <a:schemeClr val="tx1"/>
              </a:solidFill>
            </a:rPr>
            <a:t>Used Python Programming Language for Data Manipulation.</a:t>
          </a:r>
        </a:p>
      </dgm:t>
    </dgm:pt>
    <dgm:pt modelId="{01383665-8CDC-462C-B615-ADABCE573670}" type="parTrans" cxnId="{2F68859C-F366-40E3-95E2-191D19991DAF}">
      <dgm:prSet/>
      <dgm:spPr/>
      <dgm:t>
        <a:bodyPr/>
        <a:lstStyle/>
        <a:p>
          <a:endParaRPr lang="en-US"/>
        </a:p>
      </dgm:t>
    </dgm:pt>
    <dgm:pt modelId="{57CAC7E9-CC03-4BB0-81FD-7750754B5F71}" type="sibTrans" cxnId="{2F68859C-F366-40E3-95E2-191D19991DAF}">
      <dgm:prSet/>
      <dgm:spPr/>
      <dgm:t>
        <a:bodyPr/>
        <a:lstStyle/>
        <a:p>
          <a:endParaRPr lang="en-US"/>
        </a:p>
      </dgm:t>
    </dgm:pt>
    <dgm:pt modelId="{E9B239DA-8278-4845-B783-3F088F53CB27}">
      <dgm:prSet phldrT="[Text]"/>
      <dgm:spPr/>
      <dgm:t>
        <a:bodyPr/>
        <a:lstStyle/>
        <a:p>
          <a:r>
            <a:rPr lang="en-US" dirty="0">
              <a:solidFill>
                <a:schemeClr val="tx1"/>
              </a:solidFill>
            </a:rPr>
            <a:t>Used </a:t>
          </a:r>
          <a:r>
            <a:rPr lang="en-US" dirty="0" err="1">
              <a:solidFill>
                <a:schemeClr val="tx1"/>
              </a:solidFill>
            </a:rPr>
            <a:t>Numpy</a:t>
          </a:r>
          <a:r>
            <a:rPr lang="en-US" dirty="0">
              <a:solidFill>
                <a:schemeClr val="tx1"/>
              </a:solidFill>
            </a:rPr>
            <a:t> Library tot perform numerical operations.</a:t>
          </a:r>
        </a:p>
      </dgm:t>
    </dgm:pt>
    <dgm:pt modelId="{8A90EB38-E0F3-4066-B474-B35A1274366A}" type="parTrans" cxnId="{7635742E-C72E-483A-9808-0B7DB065CD1B}">
      <dgm:prSet/>
      <dgm:spPr/>
      <dgm:t>
        <a:bodyPr/>
        <a:lstStyle/>
        <a:p>
          <a:endParaRPr lang="en-US"/>
        </a:p>
      </dgm:t>
    </dgm:pt>
    <dgm:pt modelId="{6548DFF0-FC08-4770-9A1F-D435046CBFA9}" type="sibTrans" cxnId="{7635742E-C72E-483A-9808-0B7DB065CD1B}">
      <dgm:prSet/>
      <dgm:spPr/>
      <dgm:t>
        <a:bodyPr/>
        <a:lstStyle/>
        <a:p>
          <a:endParaRPr lang="en-US"/>
        </a:p>
      </dgm:t>
    </dgm:pt>
    <dgm:pt modelId="{46C4E521-6EF9-4EA8-B914-75C6A3DF969A}">
      <dgm:prSet phldrT="[Text]"/>
      <dgm:spPr/>
      <dgm:t>
        <a:bodyPr/>
        <a:lstStyle/>
        <a:p>
          <a:r>
            <a:rPr lang="en-US" dirty="0">
              <a:solidFill>
                <a:schemeClr val="tx1"/>
              </a:solidFill>
            </a:rPr>
            <a:t>Used Pandas Library for Data Analysis.</a:t>
          </a:r>
        </a:p>
      </dgm:t>
    </dgm:pt>
    <dgm:pt modelId="{9995CEE6-7A6B-495A-9636-3A8719BE0655}" type="parTrans" cxnId="{C696EB6D-2CB9-4DB5-AC45-5CF8503A8BF4}">
      <dgm:prSet/>
      <dgm:spPr/>
      <dgm:t>
        <a:bodyPr/>
        <a:lstStyle/>
        <a:p>
          <a:endParaRPr lang="en-US"/>
        </a:p>
      </dgm:t>
    </dgm:pt>
    <dgm:pt modelId="{FD928F82-71F0-4E79-A70D-313D514CA78F}" type="sibTrans" cxnId="{C696EB6D-2CB9-4DB5-AC45-5CF8503A8BF4}">
      <dgm:prSet/>
      <dgm:spPr/>
      <dgm:t>
        <a:bodyPr/>
        <a:lstStyle/>
        <a:p>
          <a:endParaRPr lang="en-US"/>
        </a:p>
      </dgm:t>
    </dgm:pt>
    <dgm:pt modelId="{75F24067-CD01-4E9D-A7C1-96304E94F9DB}" type="pres">
      <dgm:prSet presAssocID="{1305B533-308B-4B04-9129-2AD2D8DCBAAA}" presName="linear" presStyleCnt="0">
        <dgm:presLayoutVars>
          <dgm:dir/>
          <dgm:animLvl val="lvl"/>
          <dgm:resizeHandles val="exact"/>
        </dgm:presLayoutVars>
      </dgm:prSet>
      <dgm:spPr/>
    </dgm:pt>
    <dgm:pt modelId="{80BB9B92-205D-4F7A-AFA4-6645A0D3DF82}" type="pres">
      <dgm:prSet presAssocID="{B85CB965-4BD5-47AF-9917-8A37BD121CD6}" presName="parentLin" presStyleCnt="0"/>
      <dgm:spPr/>
    </dgm:pt>
    <dgm:pt modelId="{01B977C4-C85C-40B5-98A5-54BD4E8E2922}" type="pres">
      <dgm:prSet presAssocID="{B85CB965-4BD5-47AF-9917-8A37BD121CD6}" presName="parentLeftMargin" presStyleLbl="node1" presStyleIdx="0" presStyleCnt="3"/>
      <dgm:spPr/>
    </dgm:pt>
    <dgm:pt modelId="{994E81D8-2E35-4DDB-A997-BCA6CFBE674A}" type="pres">
      <dgm:prSet presAssocID="{B85CB965-4BD5-47AF-9917-8A37BD121CD6}" presName="parentText" presStyleLbl="node1" presStyleIdx="0" presStyleCnt="3" custLinFactNeighborX="-9775" custLinFactNeighborY="-7402">
        <dgm:presLayoutVars>
          <dgm:chMax val="0"/>
          <dgm:bulletEnabled val="1"/>
        </dgm:presLayoutVars>
      </dgm:prSet>
      <dgm:spPr/>
    </dgm:pt>
    <dgm:pt modelId="{AD1F9667-FE28-4AED-BACF-0CE6A1CC1034}" type="pres">
      <dgm:prSet presAssocID="{B85CB965-4BD5-47AF-9917-8A37BD121CD6}" presName="negativeSpace" presStyleCnt="0"/>
      <dgm:spPr/>
    </dgm:pt>
    <dgm:pt modelId="{057CD4F7-55B9-46C4-BC6E-3FA1C85A28BD}" type="pres">
      <dgm:prSet presAssocID="{B85CB965-4BD5-47AF-9917-8A37BD121CD6}" presName="childText" presStyleLbl="conFgAcc1" presStyleIdx="0" presStyleCnt="3">
        <dgm:presLayoutVars>
          <dgm:bulletEnabled val="1"/>
        </dgm:presLayoutVars>
      </dgm:prSet>
      <dgm:spPr/>
    </dgm:pt>
    <dgm:pt modelId="{A7A76A2A-A2BE-43CE-975F-95D4893F2BD2}" type="pres">
      <dgm:prSet presAssocID="{57CAC7E9-CC03-4BB0-81FD-7750754B5F71}" presName="spaceBetweenRectangles" presStyleCnt="0"/>
      <dgm:spPr/>
    </dgm:pt>
    <dgm:pt modelId="{D72FE5A1-6A53-459B-BE71-FB92B26B1F5F}" type="pres">
      <dgm:prSet presAssocID="{E9B239DA-8278-4845-B783-3F088F53CB27}" presName="parentLin" presStyleCnt="0"/>
      <dgm:spPr/>
    </dgm:pt>
    <dgm:pt modelId="{1CDC9E7F-EE53-48EF-A9A5-E5837ECEE244}" type="pres">
      <dgm:prSet presAssocID="{E9B239DA-8278-4845-B783-3F088F53CB27}" presName="parentLeftMargin" presStyleLbl="node1" presStyleIdx="0" presStyleCnt="3"/>
      <dgm:spPr/>
    </dgm:pt>
    <dgm:pt modelId="{2783CCF7-6868-411E-A103-19E25E0D4F59}" type="pres">
      <dgm:prSet presAssocID="{E9B239DA-8278-4845-B783-3F088F53CB27}" presName="parentText" presStyleLbl="node1" presStyleIdx="1" presStyleCnt="3">
        <dgm:presLayoutVars>
          <dgm:chMax val="0"/>
          <dgm:bulletEnabled val="1"/>
        </dgm:presLayoutVars>
      </dgm:prSet>
      <dgm:spPr/>
    </dgm:pt>
    <dgm:pt modelId="{9C4A01BC-A5CF-4A7B-8BCD-10028D45A3BD}" type="pres">
      <dgm:prSet presAssocID="{E9B239DA-8278-4845-B783-3F088F53CB27}" presName="negativeSpace" presStyleCnt="0"/>
      <dgm:spPr/>
    </dgm:pt>
    <dgm:pt modelId="{1C18A734-16AA-48C1-987A-6388093D56DB}" type="pres">
      <dgm:prSet presAssocID="{E9B239DA-8278-4845-B783-3F088F53CB27}" presName="childText" presStyleLbl="conFgAcc1" presStyleIdx="1" presStyleCnt="3">
        <dgm:presLayoutVars>
          <dgm:bulletEnabled val="1"/>
        </dgm:presLayoutVars>
      </dgm:prSet>
      <dgm:spPr/>
    </dgm:pt>
    <dgm:pt modelId="{C7E6506F-076A-4BE6-82EB-55017C501B0C}" type="pres">
      <dgm:prSet presAssocID="{6548DFF0-FC08-4770-9A1F-D435046CBFA9}" presName="spaceBetweenRectangles" presStyleCnt="0"/>
      <dgm:spPr/>
    </dgm:pt>
    <dgm:pt modelId="{5D301F3C-CD94-473D-940F-A1974A39CE3A}" type="pres">
      <dgm:prSet presAssocID="{46C4E521-6EF9-4EA8-B914-75C6A3DF969A}" presName="parentLin" presStyleCnt="0"/>
      <dgm:spPr/>
    </dgm:pt>
    <dgm:pt modelId="{D0CBCD62-F327-41FA-83E8-7424F863E87B}" type="pres">
      <dgm:prSet presAssocID="{46C4E521-6EF9-4EA8-B914-75C6A3DF969A}" presName="parentLeftMargin" presStyleLbl="node1" presStyleIdx="1" presStyleCnt="3"/>
      <dgm:spPr/>
    </dgm:pt>
    <dgm:pt modelId="{2765E9C6-6C28-4694-91B2-0043E9DF99E4}" type="pres">
      <dgm:prSet presAssocID="{46C4E521-6EF9-4EA8-B914-75C6A3DF969A}" presName="parentText" presStyleLbl="node1" presStyleIdx="2" presStyleCnt="3">
        <dgm:presLayoutVars>
          <dgm:chMax val="0"/>
          <dgm:bulletEnabled val="1"/>
        </dgm:presLayoutVars>
      </dgm:prSet>
      <dgm:spPr/>
    </dgm:pt>
    <dgm:pt modelId="{529A8B90-439C-4B46-A828-44F7D23B11C4}" type="pres">
      <dgm:prSet presAssocID="{46C4E521-6EF9-4EA8-B914-75C6A3DF969A}" presName="negativeSpace" presStyleCnt="0"/>
      <dgm:spPr/>
    </dgm:pt>
    <dgm:pt modelId="{37C682C6-DAAD-4909-BFE0-A587883AA61B}" type="pres">
      <dgm:prSet presAssocID="{46C4E521-6EF9-4EA8-B914-75C6A3DF969A}" presName="childText" presStyleLbl="conFgAcc1" presStyleIdx="2" presStyleCnt="3">
        <dgm:presLayoutVars>
          <dgm:bulletEnabled val="1"/>
        </dgm:presLayoutVars>
      </dgm:prSet>
      <dgm:spPr/>
    </dgm:pt>
  </dgm:ptLst>
  <dgm:cxnLst>
    <dgm:cxn modelId="{7635742E-C72E-483A-9808-0B7DB065CD1B}" srcId="{1305B533-308B-4B04-9129-2AD2D8DCBAAA}" destId="{E9B239DA-8278-4845-B783-3F088F53CB27}" srcOrd="1" destOrd="0" parTransId="{8A90EB38-E0F3-4066-B474-B35A1274366A}" sibTransId="{6548DFF0-FC08-4770-9A1F-D435046CBFA9}"/>
    <dgm:cxn modelId="{C696EB6D-2CB9-4DB5-AC45-5CF8503A8BF4}" srcId="{1305B533-308B-4B04-9129-2AD2D8DCBAAA}" destId="{46C4E521-6EF9-4EA8-B914-75C6A3DF969A}" srcOrd="2" destOrd="0" parTransId="{9995CEE6-7A6B-495A-9636-3A8719BE0655}" sibTransId="{FD928F82-71F0-4E79-A70D-313D514CA78F}"/>
    <dgm:cxn modelId="{3DC6A786-2F25-4547-ABD8-8C29D26D9F7B}" type="presOf" srcId="{46C4E521-6EF9-4EA8-B914-75C6A3DF969A}" destId="{2765E9C6-6C28-4694-91B2-0043E9DF99E4}" srcOrd="1" destOrd="0" presId="urn:microsoft.com/office/officeart/2005/8/layout/list1"/>
    <dgm:cxn modelId="{36005B9A-49EA-4E84-A8EE-1619802191EB}" type="presOf" srcId="{B85CB965-4BD5-47AF-9917-8A37BD121CD6}" destId="{01B977C4-C85C-40B5-98A5-54BD4E8E2922}" srcOrd="0" destOrd="0" presId="urn:microsoft.com/office/officeart/2005/8/layout/list1"/>
    <dgm:cxn modelId="{2F68859C-F366-40E3-95E2-191D19991DAF}" srcId="{1305B533-308B-4B04-9129-2AD2D8DCBAAA}" destId="{B85CB965-4BD5-47AF-9917-8A37BD121CD6}" srcOrd="0" destOrd="0" parTransId="{01383665-8CDC-462C-B615-ADABCE573670}" sibTransId="{57CAC7E9-CC03-4BB0-81FD-7750754B5F71}"/>
    <dgm:cxn modelId="{5E62A0C8-1DFF-4F42-A8BD-5AFBF8A5ACF0}" type="presOf" srcId="{E9B239DA-8278-4845-B783-3F088F53CB27}" destId="{2783CCF7-6868-411E-A103-19E25E0D4F59}" srcOrd="1" destOrd="0" presId="urn:microsoft.com/office/officeart/2005/8/layout/list1"/>
    <dgm:cxn modelId="{4E80FCD7-F06A-4D33-9E22-E028A0C4F225}" type="presOf" srcId="{1305B533-308B-4B04-9129-2AD2D8DCBAAA}" destId="{75F24067-CD01-4E9D-A7C1-96304E94F9DB}" srcOrd="0" destOrd="0" presId="urn:microsoft.com/office/officeart/2005/8/layout/list1"/>
    <dgm:cxn modelId="{FD1A34D8-359B-45F5-A4BA-5FDD1548EC2A}" type="presOf" srcId="{46C4E521-6EF9-4EA8-B914-75C6A3DF969A}" destId="{D0CBCD62-F327-41FA-83E8-7424F863E87B}" srcOrd="0" destOrd="0" presId="urn:microsoft.com/office/officeart/2005/8/layout/list1"/>
    <dgm:cxn modelId="{61259CF4-3C66-4D03-B45B-3DB210F25C6E}" type="presOf" srcId="{E9B239DA-8278-4845-B783-3F088F53CB27}" destId="{1CDC9E7F-EE53-48EF-A9A5-E5837ECEE244}" srcOrd="0" destOrd="0" presId="urn:microsoft.com/office/officeart/2005/8/layout/list1"/>
    <dgm:cxn modelId="{E77EEDF8-52E3-44B5-B288-440BD88E602B}" type="presOf" srcId="{B85CB965-4BD5-47AF-9917-8A37BD121CD6}" destId="{994E81D8-2E35-4DDB-A997-BCA6CFBE674A}" srcOrd="1" destOrd="0" presId="urn:microsoft.com/office/officeart/2005/8/layout/list1"/>
    <dgm:cxn modelId="{1266FD96-9B66-4BCA-966F-A0C7AEE9A5BA}" type="presParOf" srcId="{75F24067-CD01-4E9D-A7C1-96304E94F9DB}" destId="{80BB9B92-205D-4F7A-AFA4-6645A0D3DF82}" srcOrd="0" destOrd="0" presId="urn:microsoft.com/office/officeart/2005/8/layout/list1"/>
    <dgm:cxn modelId="{305AA791-B5B8-4340-BEB8-3EF2AD1AE788}" type="presParOf" srcId="{80BB9B92-205D-4F7A-AFA4-6645A0D3DF82}" destId="{01B977C4-C85C-40B5-98A5-54BD4E8E2922}" srcOrd="0" destOrd="0" presId="urn:microsoft.com/office/officeart/2005/8/layout/list1"/>
    <dgm:cxn modelId="{ADE1B56E-585A-4E05-AAF1-411B5B695519}" type="presParOf" srcId="{80BB9B92-205D-4F7A-AFA4-6645A0D3DF82}" destId="{994E81D8-2E35-4DDB-A997-BCA6CFBE674A}" srcOrd="1" destOrd="0" presId="urn:microsoft.com/office/officeart/2005/8/layout/list1"/>
    <dgm:cxn modelId="{C5657093-792B-4D7C-A418-B31DA4A2EE28}" type="presParOf" srcId="{75F24067-CD01-4E9D-A7C1-96304E94F9DB}" destId="{AD1F9667-FE28-4AED-BACF-0CE6A1CC1034}" srcOrd="1" destOrd="0" presId="urn:microsoft.com/office/officeart/2005/8/layout/list1"/>
    <dgm:cxn modelId="{437827D8-6D7F-4A09-8564-F6E366BBE74A}" type="presParOf" srcId="{75F24067-CD01-4E9D-A7C1-96304E94F9DB}" destId="{057CD4F7-55B9-46C4-BC6E-3FA1C85A28BD}" srcOrd="2" destOrd="0" presId="urn:microsoft.com/office/officeart/2005/8/layout/list1"/>
    <dgm:cxn modelId="{F3770088-472C-4185-B8D7-2E375349BE77}" type="presParOf" srcId="{75F24067-CD01-4E9D-A7C1-96304E94F9DB}" destId="{A7A76A2A-A2BE-43CE-975F-95D4893F2BD2}" srcOrd="3" destOrd="0" presId="urn:microsoft.com/office/officeart/2005/8/layout/list1"/>
    <dgm:cxn modelId="{1DF61D21-0150-4ABE-8987-9AD5885B1F2A}" type="presParOf" srcId="{75F24067-CD01-4E9D-A7C1-96304E94F9DB}" destId="{D72FE5A1-6A53-459B-BE71-FB92B26B1F5F}" srcOrd="4" destOrd="0" presId="urn:microsoft.com/office/officeart/2005/8/layout/list1"/>
    <dgm:cxn modelId="{47C705A1-8FE7-4910-AF40-60195B8092C4}" type="presParOf" srcId="{D72FE5A1-6A53-459B-BE71-FB92B26B1F5F}" destId="{1CDC9E7F-EE53-48EF-A9A5-E5837ECEE244}" srcOrd="0" destOrd="0" presId="urn:microsoft.com/office/officeart/2005/8/layout/list1"/>
    <dgm:cxn modelId="{EF7175DD-4546-4731-88F5-D6816D8CFE50}" type="presParOf" srcId="{D72FE5A1-6A53-459B-BE71-FB92B26B1F5F}" destId="{2783CCF7-6868-411E-A103-19E25E0D4F59}" srcOrd="1" destOrd="0" presId="urn:microsoft.com/office/officeart/2005/8/layout/list1"/>
    <dgm:cxn modelId="{43518B03-CC33-44E3-96DF-02BD06E1172F}" type="presParOf" srcId="{75F24067-CD01-4E9D-A7C1-96304E94F9DB}" destId="{9C4A01BC-A5CF-4A7B-8BCD-10028D45A3BD}" srcOrd="5" destOrd="0" presId="urn:microsoft.com/office/officeart/2005/8/layout/list1"/>
    <dgm:cxn modelId="{A5F79D12-D3C3-4D6D-93AA-14BA1385FE46}" type="presParOf" srcId="{75F24067-CD01-4E9D-A7C1-96304E94F9DB}" destId="{1C18A734-16AA-48C1-987A-6388093D56DB}" srcOrd="6" destOrd="0" presId="urn:microsoft.com/office/officeart/2005/8/layout/list1"/>
    <dgm:cxn modelId="{9CBF3F74-86C5-4FF5-9799-DD85C0C17083}" type="presParOf" srcId="{75F24067-CD01-4E9D-A7C1-96304E94F9DB}" destId="{C7E6506F-076A-4BE6-82EB-55017C501B0C}" srcOrd="7" destOrd="0" presId="urn:microsoft.com/office/officeart/2005/8/layout/list1"/>
    <dgm:cxn modelId="{70293D71-C25D-4C3C-9BF1-E4E5C137C274}" type="presParOf" srcId="{75F24067-CD01-4E9D-A7C1-96304E94F9DB}" destId="{5D301F3C-CD94-473D-940F-A1974A39CE3A}" srcOrd="8" destOrd="0" presId="urn:microsoft.com/office/officeart/2005/8/layout/list1"/>
    <dgm:cxn modelId="{4F0F512B-0C2F-40B0-8463-FCC511E2C15B}" type="presParOf" srcId="{5D301F3C-CD94-473D-940F-A1974A39CE3A}" destId="{D0CBCD62-F327-41FA-83E8-7424F863E87B}" srcOrd="0" destOrd="0" presId="urn:microsoft.com/office/officeart/2005/8/layout/list1"/>
    <dgm:cxn modelId="{365F11BD-CA6E-4E6D-92D9-E915D60945E9}" type="presParOf" srcId="{5D301F3C-CD94-473D-940F-A1974A39CE3A}" destId="{2765E9C6-6C28-4694-91B2-0043E9DF99E4}" srcOrd="1" destOrd="0" presId="urn:microsoft.com/office/officeart/2005/8/layout/list1"/>
    <dgm:cxn modelId="{083DFD2C-CA3F-4EEB-9291-3EA80FA2802F}" type="presParOf" srcId="{75F24067-CD01-4E9D-A7C1-96304E94F9DB}" destId="{529A8B90-439C-4B46-A828-44F7D23B11C4}" srcOrd="9" destOrd="0" presId="urn:microsoft.com/office/officeart/2005/8/layout/list1"/>
    <dgm:cxn modelId="{C25D59EC-5806-4CAA-A5E0-B129D4F633AE}" type="presParOf" srcId="{75F24067-CD01-4E9D-A7C1-96304E94F9DB}" destId="{37C682C6-DAAD-4909-BFE0-A587883AA61B}"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7016B92-8863-4FEC-8B71-D82A41EB2388}"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5A03EFCF-9DA7-446A-92C8-FF740CCA6981}">
      <dgm:prSet phldrT="[Text]"/>
      <dgm:spPr/>
      <dgm:t>
        <a:bodyPr/>
        <a:lstStyle/>
        <a:p>
          <a:r>
            <a:rPr lang="en-US" dirty="0">
              <a:solidFill>
                <a:schemeClr val="tx1"/>
              </a:solidFill>
            </a:rPr>
            <a:t>Used Libraries like Seaborn, Matplotlib to visualize the Data.</a:t>
          </a:r>
        </a:p>
      </dgm:t>
    </dgm:pt>
    <dgm:pt modelId="{2861A651-8E37-4624-9659-39E98AEE4C75}" type="parTrans" cxnId="{22226028-4B9E-4367-83D0-A7FFCF44F31B}">
      <dgm:prSet/>
      <dgm:spPr/>
      <dgm:t>
        <a:bodyPr/>
        <a:lstStyle/>
        <a:p>
          <a:endParaRPr lang="en-US"/>
        </a:p>
      </dgm:t>
    </dgm:pt>
    <dgm:pt modelId="{2C8E2759-8E61-47BD-8C72-93BA02630EC5}" type="sibTrans" cxnId="{22226028-4B9E-4367-83D0-A7FFCF44F31B}">
      <dgm:prSet/>
      <dgm:spPr/>
      <dgm:t>
        <a:bodyPr/>
        <a:lstStyle/>
        <a:p>
          <a:endParaRPr lang="en-US"/>
        </a:p>
      </dgm:t>
    </dgm:pt>
    <dgm:pt modelId="{53EABB74-9448-48FC-8A90-3F5152266EF9}">
      <dgm:prSet phldrT="[Text]"/>
      <dgm:spPr/>
      <dgm:t>
        <a:bodyPr/>
        <a:lstStyle/>
        <a:p>
          <a:r>
            <a:rPr lang="en-US" dirty="0">
              <a:solidFill>
                <a:schemeClr val="tx1"/>
              </a:solidFill>
            </a:rPr>
            <a:t>Used Concepts of Statistics to draw inferences from the given Data.</a:t>
          </a:r>
        </a:p>
      </dgm:t>
    </dgm:pt>
    <dgm:pt modelId="{B5ED9B2E-84B5-495C-9FD1-7750BEDFBDC2}" type="parTrans" cxnId="{993CD8F0-A210-4720-B522-5B65BCABB943}">
      <dgm:prSet/>
      <dgm:spPr/>
      <dgm:t>
        <a:bodyPr/>
        <a:lstStyle/>
        <a:p>
          <a:endParaRPr lang="en-US"/>
        </a:p>
      </dgm:t>
    </dgm:pt>
    <dgm:pt modelId="{05E2A5F8-42C2-40EC-918F-C264837AB63E}" type="sibTrans" cxnId="{993CD8F0-A210-4720-B522-5B65BCABB943}">
      <dgm:prSet/>
      <dgm:spPr/>
      <dgm:t>
        <a:bodyPr/>
        <a:lstStyle/>
        <a:p>
          <a:endParaRPr lang="en-US"/>
        </a:p>
      </dgm:t>
    </dgm:pt>
    <dgm:pt modelId="{325D6BF3-275A-4E50-ABEC-AD8CAE18BBE7}">
      <dgm:prSet phldrT="[Text]"/>
      <dgm:spPr/>
      <dgm:t>
        <a:bodyPr/>
        <a:lstStyle/>
        <a:p>
          <a:r>
            <a:rPr lang="en-US" dirty="0">
              <a:solidFill>
                <a:schemeClr val="tx1"/>
              </a:solidFill>
            </a:rPr>
            <a:t>Used Power Point to Prepare Data Analysis Report.</a:t>
          </a:r>
        </a:p>
      </dgm:t>
    </dgm:pt>
    <dgm:pt modelId="{A4F9C2E7-F5CB-4637-9D06-395159314C65}" type="parTrans" cxnId="{735C44EA-1A45-43E3-AEE2-15E4048BC026}">
      <dgm:prSet/>
      <dgm:spPr/>
      <dgm:t>
        <a:bodyPr/>
        <a:lstStyle/>
        <a:p>
          <a:endParaRPr lang="en-US"/>
        </a:p>
      </dgm:t>
    </dgm:pt>
    <dgm:pt modelId="{CCB74FE3-4E69-400C-81DC-A73FC92B9850}" type="sibTrans" cxnId="{735C44EA-1A45-43E3-AEE2-15E4048BC026}">
      <dgm:prSet/>
      <dgm:spPr/>
      <dgm:t>
        <a:bodyPr/>
        <a:lstStyle/>
        <a:p>
          <a:endParaRPr lang="en-US"/>
        </a:p>
      </dgm:t>
    </dgm:pt>
    <dgm:pt modelId="{165748AF-2551-4BCF-A405-47062B4BF8B6}" type="pres">
      <dgm:prSet presAssocID="{87016B92-8863-4FEC-8B71-D82A41EB2388}" presName="linear" presStyleCnt="0">
        <dgm:presLayoutVars>
          <dgm:dir/>
          <dgm:animLvl val="lvl"/>
          <dgm:resizeHandles val="exact"/>
        </dgm:presLayoutVars>
      </dgm:prSet>
      <dgm:spPr/>
    </dgm:pt>
    <dgm:pt modelId="{C697FCE1-2D93-4BB0-A94B-7CD19AE1C5A2}" type="pres">
      <dgm:prSet presAssocID="{5A03EFCF-9DA7-446A-92C8-FF740CCA6981}" presName="parentLin" presStyleCnt="0"/>
      <dgm:spPr/>
    </dgm:pt>
    <dgm:pt modelId="{E07160BC-9B00-41A2-B56E-110476DDF8FA}" type="pres">
      <dgm:prSet presAssocID="{5A03EFCF-9DA7-446A-92C8-FF740CCA6981}" presName="parentLeftMargin" presStyleLbl="node1" presStyleIdx="0" presStyleCnt="3"/>
      <dgm:spPr/>
    </dgm:pt>
    <dgm:pt modelId="{828BF919-0F09-4BF0-8A7B-EEBC463AFD0A}" type="pres">
      <dgm:prSet presAssocID="{5A03EFCF-9DA7-446A-92C8-FF740CCA6981}" presName="parentText" presStyleLbl="node1" presStyleIdx="0" presStyleCnt="3">
        <dgm:presLayoutVars>
          <dgm:chMax val="0"/>
          <dgm:bulletEnabled val="1"/>
        </dgm:presLayoutVars>
      </dgm:prSet>
      <dgm:spPr/>
    </dgm:pt>
    <dgm:pt modelId="{93E13AC1-CFBA-4A7B-9CA2-141F42158DA8}" type="pres">
      <dgm:prSet presAssocID="{5A03EFCF-9DA7-446A-92C8-FF740CCA6981}" presName="negativeSpace" presStyleCnt="0"/>
      <dgm:spPr/>
    </dgm:pt>
    <dgm:pt modelId="{53A6BA6F-9288-4C3A-AD68-2EFBC04411CB}" type="pres">
      <dgm:prSet presAssocID="{5A03EFCF-9DA7-446A-92C8-FF740CCA6981}" presName="childText" presStyleLbl="conFgAcc1" presStyleIdx="0" presStyleCnt="3">
        <dgm:presLayoutVars>
          <dgm:bulletEnabled val="1"/>
        </dgm:presLayoutVars>
      </dgm:prSet>
      <dgm:spPr/>
    </dgm:pt>
    <dgm:pt modelId="{098F2EB4-3EF3-4EAC-B6D7-3BF4090D3737}" type="pres">
      <dgm:prSet presAssocID="{2C8E2759-8E61-47BD-8C72-93BA02630EC5}" presName="spaceBetweenRectangles" presStyleCnt="0"/>
      <dgm:spPr/>
    </dgm:pt>
    <dgm:pt modelId="{DE6D61A9-C611-4496-BE03-B430EC7B6F92}" type="pres">
      <dgm:prSet presAssocID="{53EABB74-9448-48FC-8A90-3F5152266EF9}" presName="parentLin" presStyleCnt="0"/>
      <dgm:spPr/>
    </dgm:pt>
    <dgm:pt modelId="{14D7A021-650D-4D1C-AE4F-0ACF11613405}" type="pres">
      <dgm:prSet presAssocID="{53EABB74-9448-48FC-8A90-3F5152266EF9}" presName="parentLeftMargin" presStyleLbl="node1" presStyleIdx="0" presStyleCnt="3"/>
      <dgm:spPr/>
    </dgm:pt>
    <dgm:pt modelId="{02B79796-E11D-4687-B58E-CC8D24962014}" type="pres">
      <dgm:prSet presAssocID="{53EABB74-9448-48FC-8A90-3F5152266EF9}" presName="parentText" presStyleLbl="node1" presStyleIdx="1" presStyleCnt="3">
        <dgm:presLayoutVars>
          <dgm:chMax val="0"/>
          <dgm:bulletEnabled val="1"/>
        </dgm:presLayoutVars>
      </dgm:prSet>
      <dgm:spPr/>
    </dgm:pt>
    <dgm:pt modelId="{198B6491-D005-4D6F-98AA-121E0B3B99C7}" type="pres">
      <dgm:prSet presAssocID="{53EABB74-9448-48FC-8A90-3F5152266EF9}" presName="negativeSpace" presStyleCnt="0"/>
      <dgm:spPr/>
    </dgm:pt>
    <dgm:pt modelId="{485C7669-7520-4F5F-916A-EBFCE41F0FD4}" type="pres">
      <dgm:prSet presAssocID="{53EABB74-9448-48FC-8A90-3F5152266EF9}" presName="childText" presStyleLbl="conFgAcc1" presStyleIdx="1" presStyleCnt="3">
        <dgm:presLayoutVars>
          <dgm:bulletEnabled val="1"/>
        </dgm:presLayoutVars>
      </dgm:prSet>
      <dgm:spPr/>
    </dgm:pt>
    <dgm:pt modelId="{6614AF23-F880-455D-AE89-B144D00E0DC8}" type="pres">
      <dgm:prSet presAssocID="{05E2A5F8-42C2-40EC-918F-C264837AB63E}" presName="spaceBetweenRectangles" presStyleCnt="0"/>
      <dgm:spPr/>
    </dgm:pt>
    <dgm:pt modelId="{13E7ADBC-8C8B-43C3-9ABA-6DA60A1EEA29}" type="pres">
      <dgm:prSet presAssocID="{325D6BF3-275A-4E50-ABEC-AD8CAE18BBE7}" presName="parentLin" presStyleCnt="0"/>
      <dgm:spPr/>
    </dgm:pt>
    <dgm:pt modelId="{048DC01E-3BCC-4101-A821-D81252B4E6D3}" type="pres">
      <dgm:prSet presAssocID="{325D6BF3-275A-4E50-ABEC-AD8CAE18BBE7}" presName="parentLeftMargin" presStyleLbl="node1" presStyleIdx="1" presStyleCnt="3"/>
      <dgm:spPr/>
    </dgm:pt>
    <dgm:pt modelId="{1B3344C3-394E-4668-AF33-48A52534BBF1}" type="pres">
      <dgm:prSet presAssocID="{325D6BF3-275A-4E50-ABEC-AD8CAE18BBE7}" presName="parentText" presStyleLbl="node1" presStyleIdx="2" presStyleCnt="3">
        <dgm:presLayoutVars>
          <dgm:chMax val="0"/>
          <dgm:bulletEnabled val="1"/>
        </dgm:presLayoutVars>
      </dgm:prSet>
      <dgm:spPr/>
    </dgm:pt>
    <dgm:pt modelId="{DBDEEA95-EDDE-4406-A200-EF274A3CB530}" type="pres">
      <dgm:prSet presAssocID="{325D6BF3-275A-4E50-ABEC-AD8CAE18BBE7}" presName="negativeSpace" presStyleCnt="0"/>
      <dgm:spPr/>
    </dgm:pt>
    <dgm:pt modelId="{1B9D2644-7351-4D62-AFBF-8E39E5C67ABE}" type="pres">
      <dgm:prSet presAssocID="{325D6BF3-275A-4E50-ABEC-AD8CAE18BBE7}" presName="childText" presStyleLbl="conFgAcc1" presStyleIdx="2" presStyleCnt="3">
        <dgm:presLayoutVars>
          <dgm:bulletEnabled val="1"/>
        </dgm:presLayoutVars>
      </dgm:prSet>
      <dgm:spPr/>
    </dgm:pt>
  </dgm:ptLst>
  <dgm:cxnLst>
    <dgm:cxn modelId="{0B77AF0C-43A4-4674-846C-9534DFED58CF}" type="presOf" srcId="{325D6BF3-275A-4E50-ABEC-AD8CAE18BBE7}" destId="{048DC01E-3BCC-4101-A821-D81252B4E6D3}" srcOrd="0" destOrd="0" presId="urn:microsoft.com/office/officeart/2005/8/layout/list1"/>
    <dgm:cxn modelId="{A1FE6527-10DF-469B-BC07-CDC172425CE3}" type="presOf" srcId="{53EABB74-9448-48FC-8A90-3F5152266EF9}" destId="{02B79796-E11D-4687-B58E-CC8D24962014}" srcOrd="1" destOrd="0" presId="urn:microsoft.com/office/officeart/2005/8/layout/list1"/>
    <dgm:cxn modelId="{22226028-4B9E-4367-83D0-A7FFCF44F31B}" srcId="{87016B92-8863-4FEC-8B71-D82A41EB2388}" destId="{5A03EFCF-9DA7-446A-92C8-FF740CCA6981}" srcOrd="0" destOrd="0" parTransId="{2861A651-8E37-4624-9659-39E98AEE4C75}" sibTransId="{2C8E2759-8E61-47BD-8C72-93BA02630EC5}"/>
    <dgm:cxn modelId="{9DE75279-E310-4C63-9B89-BACDE09CB67E}" type="presOf" srcId="{5A03EFCF-9DA7-446A-92C8-FF740CCA6981}" destId="{828BF919-0F09-4BF0-8A7B-EEBC463AFD0A}" srcOrd="1" destOrd="0" presId="urn:microsoft.com/office/officeart/2005/8/layout/list1"/>
    <dgm:cxn modelId="{67C91D87-D5F8-4D15-89D5-E8D60FA20B4C}" type="presOf" srcId="{5A03EFCF-9DA7-446A-92C8-FF740CCA6981}" destId="{E07160BC-9B00-41A2-B56E-110476DDF8FA}" srcOrd="0" destOrd="0" presId="urn:microsoft.com/office/officeart/2005/8/layout/list1"/>
    <dgm:cxn modelId="{1D069192-1F46-4CEB-A51F-675CC7368313}" type="presOf" srcId="{87016B92-8863-4FEC-8B71-D82A41EB2388}" destId="{165748AF-2551-4BCF-A405-47062B4BF8B6}" srcOrd="0" destOrd="0" presId="urn:microsoft.com/office/officeart/2005/8/layout/list1"/>
    <dgm:cxn modelId="{C278D4E2-E57F-4106-A26F-E74BBDF32FBB}" type="presOf" srcId="{325D6BF3-275A-4E50-ABEC-AD8CAE18BBE7}" destId="{1B3344C3-394E-4668-AF33-48A52534BBF1}" srcOrd="1" destOrd="0" presId="urn:microsoft.com/office/officeart/2005/8/layout/list1"/>
    <dgm:cxn modelId="{735C44EA-1A45-43E3-AEE2-15E4048BC026}" srcId="{87016B92-8863-4FEC-8B71-D82A41EB2388}" destId="{325D6BF3-275A-4E50-ABEC-AD8CAE18BBE7}" srcOrd="2" destOrd="0" parTransId="{A4F9C2E7-F5CB-4637-9D06-395159314C65}" sibTransId="{CCB74FE3-4E69-400C-81DC-A73FC92B9850}"/>
    <dgm:cxn modelId="{F25CDAEA-74AD-461B-89D7-9C589D5ED2BD}" type="presOf" srcId="{53EABB74-9448-48FC-8A90-3F5152266EF9}" destId="{14D7A021-650D-4D1C-AE4F-0ACF11613405}" srcOrd="0" destOrd="0" presId="urn:microsoft.com/office/officeart/2005/8/layout/list1"/>
    <dgm:cxn modelId="{993CD8F0-A210-4720-B522-5B65BCABB943}" srcId="{87016B92-8863-4FEC-8B71-D82A41EB2388}" destId="{53EABB74-9448-48FC-8A90-3F5152266EF9}" srcOrd="1" destOrd="0" parTransId="{B5ED9B2E-84B5-495C-9FD1-7750BEDFBDC2}" sibTransId="{05E2A5F8-42C2-40EC-918F-C264837AB63E}"/>
    <dgm:cxn modelId="{6AFC39E3-BF91-4B8A-86A1-F1254915E5DF}" type="presParOf" srcId="{165748AF-2551-4BCF-A405-47062B4BF8B6}" destId="{C697FCE1-2D93-4BB0-A94B-7CD19AE1C5A2}" srcOrd="0" destOrd="0" presId="urn:microsoft.com/office/officeart/2005/8/layout/list1"/>
    <dgm:cxn modelId="{022F0CCC-C795-4F72-A8B9-0ECBADEA947D}" type="presParOf" srcId="{C697FCE1-2D93-4BB0-A94B-7CD19AE1C5A2}" destId="{E07160BC-9B00-41A2-B56E-110476DDF8FA}" srcOrd="0" destOrd="0" presId="urn:microsoft.com/office/officeart/2005/8/layout/list1"/>
    <dgm:cxn modelId="{BB87AA79-71FC-46D6-9E13-FA0B679F5F72}" type="presParOf" srcId="{C697FCE1-2D93-4BB0-A94B-7CD19AE1C5A2}" destId="{828BF919-0F09-4BF0-8A7B-EEBC463AFD0A}" srcOrd="1" destOrd="0" presId="urn:microsoft.com/office/officeart/2005/8/layout/list1"/>
    <dgm:cxn modelId="{4DB227C0-E2B7-44DD-A10A-E862AC9B7A12}" type="presParOf" srcId="{165748AF-2551-4BCF-A405-47062B4BF8B6}" destId="{93E13AC1-CFBA-4A7B-9CA2-141F42158DA8}" srcOrd="1" destOrd="0" presId="urn:microsoft.com/office/officeart/2005/8/layout/list1"/>
    <dgm:cxn modelId="{70D897A5-7EE7-4C52-A5AC-B2E99B48EB68}" type="presParOf" srcId="{165748AF-2551-4BCF-A405-47062B4BF8B6}" destId="{53A6BA6F-9288-4C3A-AD68-2EFBC04411CB}" srcOrd="2" destOrd="0" presId="urn:microsoft.com/office/officeart/2005/8/layout/list1"/>
    <dgm:cxn modelId="{DB3DC22E-2124-4C74-84A4-D34A563B2BD1}" type="presParOf" srcId="{165748AF-2551-4BCF-A405-47062B4BF8B6}" destId="{098F2EB4-3EF3-4EAC-B6D7-3BF4090D3737}" srcOrd="3" destOrd="0" presId="urn:microsoft.com/office/officeart/2005/8/layout/list1"/>
    <dgm:cxn modelId="{243C8DA5-AAB8-4992-828B-EC33D0E90EBF}" type="presParOf" srcId="{165748AF-2551-4BCF-A405-47062B4BF8B6}" destId="{DE6D61A9-C611-4496-BE03-B430EC7B6F92}" srcOrd="4" destOrd="0" presId="urn:microsoft.com/office/officeart/2005/8/layout/list1"/>
    <dgm:cxn modelId="{8E2D5471-8A3A-4A08-AF37-854DB1637835}" type="presParOf" srcId="{DE6D61A9-C611-4496-BE03-B430EC7B6F92}" destId="{14D7A021-650D-4D1C-AE4F-0ACF11613405}" srcOrd="0" destOrd="0" presId="urn:microsoft.com/office/officeart/2005/8/layout/list1"/>
    <dgm:cxn modelId="{A8230C0F-695B-4494-AD54-998B5495A6DA}" type="presParOf" srcId="{DE6D61A9-C611-4496-BE03-B430EC7B6F92}" destId="{02B79796-E11D-4687-B58E-CC8D24962014}" srcOrd="1" destOrd="0" presId="urn:microsoft.com/office/officeart/2005/8/layout/list1"/>
    <dgm:cxn modelId="{B5BCA050-1A06-4AA3-A6DC-951A88204172}" type="presParOf" srcId="{165748AF-2551-4BCF-A405-47062B4BF8B6}" destId="{198B6491-D005-4D6F-98AA-121E0B3B99C7}" srcOrd="5" destOrd="0" presId="urn:microsoft.com/office/officeart/2005/8/layout/list1"/>
    <dgm:cxn modelId="{205E6AE1-6B04-449E-9814-30DC33F255FC}" type="presParOf" srcId="{165748AF-2551-4BCF-A405-47062B4BF8B6}" destId="{485C7669-7520-4F5F-916A-EBFCE41F0FD4}" srcOrd="6" destOrd="0" presId="urn:microsoft.com/office/officeart/2005/8/layout/list1"/>
    <dgm:cxn modelId="{D88ABFB8-1E7A-4E2D-98C2-0BC40F56ACB0}" type="presParOf" srcId="{165748AF-2551-4BCF-A405-47062B4BF8B6}" destId="{6614AF23-F880-455D-AE89-B144D00E0DC8}" srcOrd="7" destOrd="0" presId="urn:microsoft.com/office/officeart/2005/8/layout/list1"/>
    <dgm:cxn modelId="{A76E6386-AA3E-41D7-9F1D-EB0A7227A137}" type="presParOf" srcId="{165748AF-2551-4BCF-A405-47062B4BF8B6}" destId="{13E7ADBC-8C8B-43C3-9ABA-6DA60A1EEA29}" srcOrd="8" destOrd="0" presId="urn:microsoft.com/office/officeart/2005/8/layout/list1"/>
    <dgm:cxn modelId="{04EEEE99-B299-4D74-B49A-73CFE5C1DC6C}" type="presParOf" srcId="{13E7ADBC-8C8B-43C3-9ABA-6DA60A1EEA29}" destId="{048DC01E-3BCC-4101-A821-D81252B4E6D3}" srcOrd="0" destOrd="0" presId="urn:microsoft.com/office/officeart/2005/8/layout/list1"/>
    <dgm:cxn modelId="{CF78F231-05B3-4FD4-93AF-8862CC9AA808}" type="presParOf" srcId="{13E7ADBC-8C8B-43C3-9ABA-6DA60A1EEA29}" destId="{1B3344C3-394E-4668-AF33-48A52534BBF1}" srcOrd="1" destOrd="0" presId="urn:microsoft.com/office/officeart/2005/8/layout/list1"/>
    <dgm:cxn modelId="{86D1DA06-1FBF-4A89-8E19-85ECF8C2ABFA}" type="presParOf" srcId="{165748AF-2551-4BCF-A405-47062B4BF8B6}" destId="{DBDEEA95-EDDE-4406-A200-EF274A3CB530}" srcOrd="9" destOrd="0" presId="urn:microsoft.com/office/officeart/2005/8/layout/list1"/>
    <dgm:cxn modelId="{0DB01852-0539-44D3-9A92-53AD00A57D35}" type="presParOf" srcId="{165748AF-2551-4BCF-A405-47062B4BF8B6}" destId="{1B9D2644-7351-4D62-AFBF-8E39E5C67ABE}"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7016B92-8863-4FEC-8B71-D82A41EB2388}"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5A03EFCF-9DA7-446A-92C8-FF740CCA6981}">
      <dgm:prSet phldrT="[Text]"/>
      <dgm:spPr/>
      <dgm:t>
        <a:bodyPr/>
        <a:lstStyle/>
        <a:p>
          <a:r>
            <a:rPr lang="en-US" dirty="0">
              <a:solidFill>
                <a:schemeClr val="tx1"/>
              </a:solidFill>
            </a:rPr>
            <a:t>Used Libraries like Seaborn, Matplotlib to visualize the Data.</a:t>
          </a:r>
        </a:p>
      </dgm:t>
    </dgm:pt>
    <dgm:pt modelId="{2861A651-8E37-4624-9659-39E98AEE4C75}" type="parTrans" cxnId="{22226028-4B9E-4367-83D0-A7FFCF44F31B}">
      <dgm:prSet/>
      <dgm:spPr/>
      <dgm:t>
        <a:bodyPr/>
        <a:lstStyle/>
        <a:p>
          <a:endParaRPr lang="en-US"/>
        </a:p>
      </dgm:t>
    </dgm:pt>
    <dgm:pt modelId="{2C8E2759-8E61-47BD-8C72-93BA02630EC5}" type="sibTrans" cxnId="{22226028-4B9E-4367-83D0-A7FFCF44F31B}">
      <dgm:prSet/>
      <dgm:spPr/>
      <dgm:t>
        <a:bodyPr/>
        <a:lstStyle/>
        <a:p>
          <a:endParaRPr lang="en-US"/>
        </a:p>
      </dgm:t>
    </dgm:pt>
    <dgm:pt modelId="{53EABB74-9448-48FC-8A90-3F5152266EF9}">
      <dgm:prSet phldrT="[Text]"/>
      <dgm:spPr/>
      <dgm:t>
        <a:bodyPr/>
        <a:lstStyle/>
        <a:p>
          <a:r>
            <a:rPr lang="en-US" dirty="0">
              <a:solidFill>
                <a:schemeClr val="tx1"/>
              </a:solidFill>
            </a:rPr>
            <a:t>Used Concepts of Statistics to draw inferences from the given Data.</a:t>
          </a:r>
        </a:p>
      </dgm:t>
    </dgm:pt>
    <dgm:pt modelId="{B5ED9B2E-84B5-495C-9FD1-7750BEDFBDC2}" type="parTrans" cxnId="{993CD8F0-A210-4720-B522-5B65BCABB943}">
      <dgm:prSet/>
      <dgm:spPr/>
      <dgm:t>
        <a:bodyPr/>
        <a:lstStyle/>
        <a:p>
          <a:endParaRPr lang="en-US"/>
        </a:p>
      </dgm:t>
    </dgm:pt>
    <dgm:pt modelId="{05E2A5F8-42C2-40EC-918F-C264837AB63E}" type="sibTrans" cxnId="{993CD8F0-A210-4720-B522-5B65BCABB943}">
      <dgm:prSet/>
      <dgm:spPr/>
      <dgm:t>
        <a:bodyPr/>
        <a:lstStyle/>
        <a:p>
          <a:endParaRPr lang="en-US"/>
        </a:p>
      </dgm:t>
    </dgm:pt>
    <dgm:pt modelId="{325D6BF3-275A-4E50-ABEC-AD8CAE18BBE7}">
      <dgm:prSet phldrT="[Text]"/>
      <dgm:spPr/>
      <dgm:t>
        <a:bodyPr/>
        <a:lstStyle/>
        <a:p>
          <a:r>
            <a:rPr lang="en-US" dirty="0">
              <a:solidFill>
                <a:schemeClr val="tx1"/>
              </a:solidFill>
            </a:rPr>
            <a:t>Used Power Point to Prepare Data Analysis Report.</a:t>
          </a:r>
        </a:p>
      </dgm:t>
    </dgm:pt>
    <dgm:pt modelId="{A4F9C2E7-F5CB-4637-9D06-395159314C65}" type="parTrans" cxnId="{735C44EA-1A45-43E3-AEE2-15E4048BC026}">
      <dgm:prSet/>
      <dgm:spPr/>
      <dgm:t>
        <a:bodyPr/>
        <a:lstStyle/>
        <a:p>
          <a:endParaRPr lang="en-US"/>
        </a:p>
      </dgm:t>
    </dgm:pt>
    <dgm:pt modelId="{CCB74FE3-4E69-400C-81DC-A73FC92B9850}" type="sibTrans" cxnId="{735C44EA-1A45-43E3-AEE2-15E4048BC026}">
      <dgm:prSet/>
      <dgm:spPr/>
      <dgm:t>
        <a:bodyPr/>
        <a:lstStyle/>
        <a:p>
          <a:endParaRPr lang="en-US"/>
        </a:p>
      </dgm:t>
    </dgm:pt>
    <dgm:pt modelId="{165748AF-2551-4BCF-A405-47062B4BF8B6}" type="pres">
      <dgm:prSet presAssocID="{87016B92-8863-4FEC-8B71-D82A41EB2388}" presName="linear" presStyleCnt="0">
        <dgm:presLayoutVars>
          <dgm:dir/>
          <dgm:animLvl val="lvl"/>
          <dgm:resizeHandles val="exact"/>
        </dgm:presLayoutVars>
      </dgm:prSet>
      <dgm:spPr/>
    </dgm:pt>
    <dgm:pt modelId="{C697FCE1-2D93-4BB0-A94B-7CD19AE1C5A2}" type="pres">
      <dgm:prSet presAssocID="{5A03EFCF-9DA7-446A-92C8-FF740CCA6981}" presName="parentLin" presStyleCnt="0"/>
      <dgm:spPr/>
    </dgm:pt>
    <dgm:pt modelId="{E07160BC-9B00-41A2-B56E-110476DDF8FA}" type="pres">
      <dgm:prSet presAssocID="{5A03EFCF-9DA7-446A-92C8-FF740CCA6981}" presName="parentLeftMargin" presStyleLbl="node1" presStyleIdx="0" presStyleCnt="3"/>
      <dgm:spPr/>
    </dgm:pt>
    <dgm:pt modelId="{828BF919-0F09-4BF0-8A7B-EEBC463AFD0A}" type="pres">
      <dgm:prSet presAssocID="{5A03EFCF-9DA7-446A-92C8-FF740CCA6981}" presName="parentText" presStyleLbl="node1" presStyleIdx="0" presStyleCnt="3">
        <dgm:presLayoutVars>
          <dgm:chMax val="0"/>
          <dgm:bulletEnabled val="1"/>
        </dgm:presLayoutVars>
      </dgm:prSet>
      <dgm:spPr/>
    </dgm:pt>
    <dgm:pt modelId="{93E13AC1-CFBA-4A7B-9CA2-141F42158DA8}" type="pres">
      <dgm:prSet presAssocID="{5A03EFCF-9DA7-446A-92C8-FF740CCA6981}" presName="negativeSpace" presStyleCnt="0"/>
      <dgm:spPr/>
    </dgm:pt>
    <dgm:pt modelId="{53A6BA6F-9288-4C3A-AD68-2EFBC04411CB}" type="pres">
      <dgm:prSet presAssocID="{5A03EFCF-9DA7-446A-92C8-FF740CCA6981}" presName="childText" presStyleLbl="conFgAcc1" presStyleIdx="0" presStyleCnt="3">
        <dgm:presLayoutVars>
          <dgm:bulletEnabled val="1"/>
        </dgm:presLayoutVars>
      </dgm:prSet>
      <dgm:spPr/>
    </dgm:pt>
    <dgm:pt modelId="{098F2EB4-3EF3-4EAC-B6D7-3BF4090D3737}" type="pres">
      <dgm:prSet presAssocID="{2C8E2759-8E61-47BD-8C72-93BA02630EC5}" presName="spaceBetweenRectangles" presStyleCnt="0"/>
      <dgm:spPr/>
    </dgm:pt>
    <dgm:pt modelId="{DE6D61A9-C611-4496-BE03-B430EC7B6F92}" type="pres">
      <dgm:prSet presAssocID="{53EABB74-9448-48FC-8A90-3F5152266EF9}" presName="parentLin" presStyleCnt="0"/>
      <dgm:spPr/>
    </dgm:pt>
    <dgm:pt modelId="{14D7A021-650D-4D1C-AE4F-0ACF11613405}" type="pres">
      <dgm:prSet presAssocID="{53EABB74-9448-48FC-8A90-3F5152266EF9}" presName="parentLeftMargin" presStyleLbl="node1" presStyleIdx="0" presStyleCnt="3"/>
      <dgm:spPr/>
    </dgm:pt>
    <dgm:pt modelId="{02B79796-E11D-4687-B58E-CC8D24962014}" type="pres">
      <dgm:prSet presAssocID="{53EABB74-9448-48FC-8A90-3F5152266EF9}" presName="parentText" presStyleLbl="node1" presStyleIdx="1" presStyleCnt="3">
        <dgm:presLayoutVars>
          <dgm:chMax val="0"/>
          <dgm:bulletEnabled val="1"/>
        </dgm:presLayoutVars>
      </dgm:prSet>
      <dgm:spPr/>
    </dgm:pt>
    <dgm:pt modelId="{198B6491-D005-4D6F-98AA-121E0B3B99C7}" type="pres">
      <dgm:prSet presAssocID="{53EABB74-9448-48FC-8A90-3F5152266EF9}" presName="negativeSpace" presStyleCnt="0"/>
      <dgm:spPr/>
    </dgm:pt>
    <dgm:pt modelId="{485C7669-7520-4F5F-916A-EBFCE41F0FD4}" type="pres">
      <dgm:prSet presAssocID="{53EABB74-9448-48FC-8A90-3F5152266EF9}" presName="childText" presStyleLbl="conFgAcc1" presStyleIdx="1" presStyleCnt="3">
        <dgm:presLayoutVars>
          <dgm:bulletEnabled val="1"/>
        </dgm:presLayoutVars>
      </dgm:prSet>
      <dgm:spPr/>
    </dgm:pt>
    <dgm:pt modelId="{6614AF23-F880-455D-AE89-B144D00E0DC8}" type="pres">
      <dgm:prSet presAssocID="{05E2A5F8-42C2-40EC-918F-C264837AB63E}" presName="spaceBetweenRectangles" presStyleCnt="0"/>
      <dgm:spPr/>
    </dgm:pt>
    <dgm:pt modelId="{13E7ADBC-8C8B-43C3-9ABA-6DA60A1EEA29}" type="pres">
      <dgm:prSet presAssocID="{325D6BF3-275A-4E50-ABEC-AD8CAE18BBE7}" presName="parentLin" presStyleCnt="0"/>
      <dgm:spPr/>
    </dgm:pt>
    <dgm:pt modelId="{048DC01E-3BCC-4101-A821-D81252B4E6D3}" type="pres">
      <dgm:prSet presAssocID="{325D6BF3-275A-4E50-ABEC-AD8CAE18BBE7}" presName="parentLeftMargin" presStyleLbl="node1" presStyleIdx="1" presStyleCnt="3"/>
      <dgm:spPr/>
    </dgm:pt>
    <dgm:pt modelId="{1B3344C3-394E-4668-AF33-48A52534BBF1}" type="pres">
      <dgm:prSet presAssocID="{325D6BF3-275A-4E50-ABEC-AD8CAE18BBE7}" presName="parentText" presStyleLbl="node1" presStyleIdx="2" presStyleCnt="3">
        <dgm:presLayoutVars>
          <dgm:chMax val="0"/>
          <dgm:bulletEnabled val="1"/>
        </dgm:presLayoutVars>
      </dgm:prSet>
      <dgm:spPr/>
    </dgm:pt>
    <dgm:pt modelId="{DBDEEA95-EDDE-4406-A200-EF274A3CB530}" type="pres">
      <dgm:prSet presAssocID="{325D6BF3-275A-4E50-ABEC-AD8CAE18BBE7}" presName="negativeSpace" presStyleCnt="0"/>
      <dgm:spPr/>
    </dgm:pt>
    <dgm:pt modelId="{1B9D2644-7351-4D62-AFBF-8E39E5C67ABE}" type="pres">
      <dgm:prSet presAssocID="{325D6BF3-275A-4E50-ABEC-AD8CAE18BBE7}" presName="childText" presStyleLbl="conFgAcc1" presStyleIdx="2" presStyleCnt="3">
        <dgm:presLayoutVars>
          <dgm:bulletEnabled val="1"/>
        </dgm:presLayoutVars>
      </dgm:prSet>
      <dgm:spPr/>
    </dgm:pt>
  </dgm:ptLst>
  <dgm:cxnLst>
    <dgm:cxn modelId="{0B77AF0C-43A4-4674-846C-9534DFED58CF}" type="presOf" srcId="{325D6BF3-275A-4E50-ABEC-AD8CAE18BBE7}" destId="{048DC01E-3BCC-4101-A821-D81252B4E6D3}" srcOrd="0" destOrd="0" presId="urn:microsoft.com/office/officeart/2005/8/layout/list1"/>
    <dgm:cxn modelId="{A1FE6527-10DF-469B-BC07-CDC172425CE3}" type="presOf" srcId="{53EABB74-9448-48FC-8A90-3F5152266EF9}" destId="{02B79796-E11D-4687-B58E-CC8D24962014}" srcOrd="1" destOrd="0" presId="urn:microsoft.com/office/officeart/2005/8/layout/list1"/>
    <dgm:cxn modelId="{22226028-4B9E-4367-83D0-A7FFCF44F31B}" srcId="{87016B92-8863-4FEC-8B71-D82A41EB2388}" destId="{5A03EFCF-9DA7-446A-92C8-FF740CCA6981}" srcOrd="0" destOrd="0" parTransId="{2861A651-8E37-4624-9659-39E98AEE4C75}" sibTransId="{2C8E2759-8E61-47BD-8C72-93BA02630EC5}"/>
    <dgm:cxn modelId="{9DE75279-E310-4C63-9B89-BACDE09CB67E}" type="presOf" srcId="{5A03EFCF-9DA7-446A-92C8-FF740CCA6981}" destId="{828BF919-0F09-4BF0-8A7B-EEBC463AFD0A}" srcOrd="1" destOrd="0" presId="urn:microsoft.com/office/officeart/2005/8/layout/list1"/>
    <dgm:cxn modelId="{67C91D87-D5F8-4D15-89D5-E8D60FA20B4C}" type="presOf" srcId="{5A03EFCF-9DA7-446A-92C8-FF740CCA6981}" destId="{E07160BC-9B00-41A2-B56E-110476DDF8FA}" srcOrd="0" destOrd="0" presId="urn:microsoft.com/office/officeart/2005/8/layout/list1"/>
    <dgm:cxn modelId="{1D069192-1F46-4CEB-A51F-675CC7368313}" type="presOf" srcId="{87016B92-8863-4FEC-8B71-D82A41EB2388}" destId="{165748AF-2551-4BCF-A405-47062B4BF8B6}" srcOrd="0" destOrd="0" presId="urn:microsoft.com/office/officeart/2005/8/layout/list1"/>
    <dgm:cxn modelId="{C278D4E2-E57F-4106-A26F-E74BBDF32FBB}" type="presOf" srcId="{325D6BF3-275A-4E50-ABEC-AD8CAE18BBE7}" destId="{1B3344C3-394E-4668-AF33-48A52534BBF1}" srcOrd="1" destOrd="0" presId="urn:microsoft.com/office/officeart/2005/8/layout/list1"/>
    <dgm:cxn modelId="{735C44EA-1A45-43E3-AEE2-15E4048BC026}" srcId="{87016B92-8863-4FEC-8B71-D82A41EB2388}" destId="{325D6BF3-275A-4E50-ABEC-AD8CAE18BBE7}" srcOrd="2" destOrd="0" parTransId="{A4F9C2E7-F5CB-4637-9D06-395159314C65}" sibTransId="{CCB74FE3-4E69-400C-81DC-A73FC92B9850}"/>
    <dgm:cxn modelId="{F25CDAEA-74AD-461B-89D7-9C589D5ED2BD}" type="presOf" srcId="{53EABB74-9448-48FC-8A90-3F5152266EF9}" destId="{14D7A021-650D-4D1C-AE4F-0ACF11613405}" srcOrd="0" destOrd="0" presId="urn:microsoft.com/office/officeart/2005/8/layout/list1"/>
    <dgm:cxn modelId="{993CD8F0-A210-4720-B522-5B65BCABB943}" srcId="{87016B92-8863-4FEC-8B71-D82A41EB2388}" destId="{53EABB74-9448-48FC-8A90-3F5152266EF9}" srcOrd="1" destOrd="0" parTransId="{B5ED9B2E-84B5-495C-9FD1-7750BEDFBDC2}" sibTransId="{05E2A5F8-42C2-40EC-918F-C264837AB63E}"/>
    <dgm:cxn modelId="{6AFC39E3-BF91-4B8A-86A1-F1254915E5DF}" type="presParOf" srcId="{165748AF-2551-4BCF-A405-47062B4BF8B6}" destId="{C697FCE1-2D93-4BB0-A94B-7CD19AE1C5A2}" srcOrd="0" destOrd="0" presId="urn:microsoft.com/office/officeart/2005/8/layout/list1"/>
    <dgm:cxn modelId="{022F0CCC-C795-4F72-A8B9-0ECBADEA947D}" type="presParOf" srcId="{C697FCE1-2D93-4BB0-A94B-7CD19AE1C5A2}" destId="{E07160BC-9B00-41A2-B56E-110476DDF8FA}" srcOrd="0" destOrd="0" presId="urn:microsoft.com/office/officeart/2005/8/layout/list1"/>
    <dgm:cxn modelId="{BB87AA79-71FC-46D6-9E13-FA0B679F5F72}" type="presParOf" srcId="{C697FCE1-2D93-4BB0-A94B-7CD19AE1C5A2}" destId="{828BF919-0F09-4BF0-8A7B-EEBC463AFD0A}" srcOrd="1" destOrd="0" presId="urn:microsoft.com/office/officeart/2005/8/layout/list1"/>
    <dgm:cxn modelId="{4DB227C0-E2B7-44DD-A10A-E862AC9B7A12}" type="presParOf" srcId="{165748AF-2551-4BCF-A405-47062B4BF8B6}" destId="{93E13AC1-CFBA-4A7B-9CA2-141F42158DA8}" srcOrd="1" destOrd="0" presId="urn:microsoft.com/office/officeart/2005/8/layout/list1"/>
    <dgm:cxn modelId="{70D897A5-7EE7-4C52-A5AC-B2E99B48EB68}" type="presParOf" srcId="{165748AF-2551-4BCF-A405-47062B4BF8B6}" destId="{53A6BA6F-9288-4C3A-AD68-2EFBC04411CB}" srcOrd="2" destOrd="0" presId="urn:microsoft.com/office/officeart/2005/8/layout/list1"/>
    <dgm:cxn modelId="{DB3DC22E-2124-4C74-84A4-D34A563B2BD1}" type="presParOf" srcId="{165748AF-2551-4BCF-A405-47062B4BF8B6}" destId="{098F2EB4-3EF3-4EAC-B6D7-3BF4090D3737}" srcOrd="3" destOrd="0" presId="urn:microsoft.com/office/officeart/2005/8/layout/list1"/>
    <dgm:cxn modelId="{243C8DA5-AAB8-4992-828B-EC33D0E90EBF}" type="presParOf" srcId="{165748AF-2551-4BCF-A405-47062B4BF8B6}" destId="{DE6D61A9-C611-4496-BE03-B430EC7B6F92}" srcOrd="4" destOrd="0" presId="urn:microsoft.com/office/officeart/2005/8/layout/list1"/>
    <dgm:cxn modelId="{8E2D5471-8A3A-4A08-AF37-854DB1637835}" type="presParOf" srcId="{DE6D61A9-C611-4496-BE03-B430EC7B6F92}" destId="{14D7A021-650D-4D1C-AE4F-0ACF11613405}" srcOrd="0" destOrd="0" presId="urn:microsoft.com/office/officeart/2005/8/layout/list1"/>
    <dgm:cxn modelId="{A8230C0F-695B-4494-AD54-998B5495A6DA}" type="presParOf" srcId="{DE6D61A9-C611-4496-BE03-B430EC7B6F92}" destId="{02B79796-E11D-4687-B58E-CC8D24962014}" srcOrd="1" destOrd="0" presId="urn:microsoft.com/office/officeart/2005/8/layout/list1"/>
    <dgm:cxn modelId="{B5BCA050-1A06-4AA3-A6DC-951A88204172}" type="presParOf" srcId="{165748AF-2551-4BCF-A405-47062B4BF8B6}" destId="{198B6491-D005-4D6F-98AA-121E0B3B99C7}" srcOrd="5" destOrd="0" presId="urn:microsoft.com/office/officeart/2005/8/layout/list1"/>
    <dgm:cxn modelId="{205E6AE1-6B04-449E-9814-30DC33F255FC}" type="presParOf" srcId="{165748AF-2551-4BCF-A405-47062B4BF8B6}" destId="{485C7669-7520-4F5F-916A-EBFCE41F0FD4}" srcOrd="6" destOrd="0" presId="urn:microsoft.com/office/officeart/2005/8/layout/list1"/>
    <dgm:cxn modelId="{D88ABFB8-1E7A-4E2D-98C2-0BC40F56ACB0}" type="presParOf" srcId="{165748AF-2551-4BCF-A405-47062B4BF8B6}" destId="{6614AF23-F880-455D-AE89-B144D00E0DC8}" srcOrd="7" destOrd="0" presId="urn:microsoft.com/office/officeart/2005/8/layout/list1"/>
    <dgm:cxn modelId="{A76E6386-AA3E-41D7-9F1D-EB0A7227A137}" type="presParOf" srcId="{165748AF-2551-4BCF-A405-47062B4BF8B6}" destId="{13E7ADBC-8C8B-43C3-9ABA-6DA60A1EEA29}" srcOrd="8" destOrd="0" presId="urn:microsoft.com/office/officeart/2005/8/layout/list1"/>
    <dgm:cxn modelId="{04EEEE99-B299-4D74-B49A-73CFE5C1DC6C}" type="presParOf" srcId="{13E7ADBC-8C8B-43C3-9ABA-6DA60A1EEA29}" destId="{048DC01E-3BCC-4101-A821-D81252B4E6D3}" srcOrd="0" destOrd="0" presId="urn:microsoft.com/office/officeart/2005/8/layout/list1"/>
    <dgm:cxn modelId="{CF78F231-05B3-4FD4-93AF-8862CC9AA808}" type="presParOf" srcId="{13E7ADBC-8C8B-43C3-9ABA-6DA60A1EEA29}" destId="{1B3344C3-394E-4668-AF33-48A52534BBF1}" srcOrd="1" destOrd="0" presId="urn:microsoft.com/office/officeart/2005/8/layout/list1"/>
    <dgm:cxn modelId="{86D1DA06-1FBF-4A89-8E19-85ECF8C2ABFA}" type="presParOf" srcId="{165748AF-2551-4BCF-A405-47062B4BF8B6}" destId="{DBDEEA95-EDDE-4406-A200-EF274A3CB530}" srcOrd="9" destOrd="0" presId="urn:microsoft.com/office/officeart/2005/8/layout/list1"/>
    <dgm:cxn modelId="{0DB01852-0539-44D3-9A92-53AD00A57D35}" type="presParOf" srcId="{165748AF-2551-4BCF-A405-47062B4BF8B6}" destId="{1B9D2644-7351-4D62-AFBF-8E39E5C67ABE}"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7CD4F7-55B9-46C4-BC6E-3FA1C85A28BD}">
      <dsp:nvSpPr>
        <dsp:cNvPr id="0" name=""/>
        <dsp:cNvSpPr/>
      </dsp:nvSpPr>
      <dsp:spPr>
        <a:xfrm>
          <a:off x="0" y="1014403"/>
          <a:ext cx="10058399" cy="453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94E81D8-2E35-4DDB-A997-BCA6CFBE674A}">
      <dsp:nvSpPr>
        <dsp:cNvPr id="0" name=""/>
        <dsp:cNvSpPr/>
      </dsp:nvSpPr>
      <dsp:spPr>
        <a:xfrm>
          <a:off x="453759" y="709392"/>
          <a:ext cx="7040880" cy="5313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marL="0" lvl="0" indent="0" algn="l" defTabSz="800100">
            <a:lnSpc>
              <a:spcPct val="90000"/>
            </a:lnSpc>
            <a:spcBef>
              <a:spcPct val="0"/>
            </a:spcBef>
            <a:spcAft>
              <a:spcPct val="35000"/>
            </a:spcAft>
            <a:buNone/>
          </a:pPr>
          <a:r>
            <a:rPr lang="en-US" sz="1800" kern="1200" dirty="0">
              <a:solidFill>
                <a:schemeClr val="tx1"/>
              </a:solidFill>
            </a:rPr>
            <a:t>Used Python Programming Language for Data Manipulation.</a:t>
          </a:r>
        </a:p>
      </dsp:txBody>
      <dsp:txXfrm>
        <a:off x="479698" y="735331"/>
        <a:ext cx="6989002" cy="479482"/>
      </dsp:txXfrm>
    </dsp:sp>
    <dsp:sp modelId="{1C18A734-16AA-48C1-987A-6388093D56DB}">
      <dsp:nvSpPr>
        <dsp:cNvPr id="0" name=""/>
        <dsp:cNvSpPr/>
      </dsp:nvSpPr>
      <dsp:spPr>
        <a:xfrm>
          <a:off x="0" y="1830883"/>
          <a:ext cx="10058399" cy="453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783CCF7-6868-411E-A103-19E25E0D4F59}">
      <dsp:nvSpPr>
        <dsp:cNvPr id="0" name=""/>
        <dsp:cNvSpPr/>
      </dsp:nvSpPr>
      <dsp:spPr>
        <a:xfrm>
          <a:off x="502920" y="1565203"/>
          <a:ext cx="7040880" cy="5313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marL="0" lvl="0" indent="0" algn="l" defTabSz="800100">
            <a:lnSpc>
              <a:spcPct val="90000"/>
            </a:lnSpc>
            <a:spcBef>
              <a:spcPct val="0"/>
            </a:spcBef>
            <a:spcAft>
              <a:spcPct val="35000"/>
            </a:spcAft>
            <a:buNone/>
          </a:pPr>
          <a:r>
            <a:rPr lang="en-US" sz="1800" kern="1200" dirty="0">
              <a:solidFill>
                <a:schemeClr val="tx1"/>
              </a:solidFill>
            </a:rPr>
            <a:t>Used </a:t>
          </a:r>
          <a:r>
            <a:rPr lang="en-US" sz="1800" kern="1200" dirty="0" err="1">
              <a:solidFill>
                <a:schemeClr val="tx1"/>
              </a:solidFill>
            </a:rPr>
            <a:t>Numpy</a:t>
          </a:r>
          <a:r>
            <a:rPr lang="en-US" sz="1800" kern="1200" dirty="0">
              <a:solidFill>
                <a:schemeClr val="tx1"/>
              </a:solidFill>
            </a:rPr>
            <a:t> Library tot perform numerical operations.</a:t>
          </a:r>
        </a:p>
      </dsp:txBody>
      <dsp:txXfrm>
        <a:off x="528859" y="1591142"/>
        <a:ext cx="6989002" cy="479482"/>
      </dsp:txXfrm>
    </dsp:sp>
    <dsp:sp modelId="{37C682C6-DAAD-4909-BFE0-A587883AA61B}">
      <dsp:nvSpPr>
        <dsp:cNvPr id="0" name=""/>
        <dsp:cNvSpPr/>
      </dsp:nvSpPr>
      <dsp:spPr>
        <a:xfrm>
          <a:off x="0" y="2647363"/>
          <a:ext cx="10058399" cy="453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765E9C6-6C28-4694-91B2-0043E9DF99E4}">
      <dsp:nvSpPr>
        <dsp:cNvPr id="0" name=""/>
        <dsp:cNvSpPr/>
      </dsp:nvSpPr>
      <dsp:spPr>
        <a:xfrm>
          <a:off x="502920" y="2381683"/>
          <a:ext cx="7040880" cy="5313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marL="0" lvl="0" indent="0" algn="l" defTabSz="800100">
            <a:lnSpc>
              <a:spcPct val="90000"/>
            </a:lnSpc>
            <a:spcBef>
              <a:spcPct val="0"/>
            </a:spcBef>
            <a:spcAft>
              <a:spcPct val="35000"/>
            </a:spcAft>
            <a:buNone/>
          </a:pPr>
          <a:r>
            <a:rPr lang="en-US" sz="1800" kern="1200" dirty="0">
              <a:solidFill>
                <a:schemeClr val="tx1"/>
              </a:solidFill>
            </a:rPr>
            <a:t>Used Pandas Library for Data Analysis.</a:t>
          </a:r>
        </a:p>
      </dsp:txBody>
      <dsp:txXfrm>
        <a:off x="528859" y="2407622"/>
        <a:ext cx="6989002" cy="4794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A6BA6F-9288-4C3A-AD68-2EFBC04411CB}">
      <dsp:nvSpPr>
        <dsp:cNvPr id="0" name=""/>
        <dsp:cNvSpPr/>
      </dsp:nvSpPr>
      <dsp:spPr>
        <a:xfrm>
          <a:off x="0" y="2042074"/>
          <a:ext cx="10146890" cy="403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28BF919-0F09-4BF0-8A7B-EEBC463AFD0A}">
      <dsp:nvSpPr>
        <dsp:cNvPr id="0" name=""/>
        <dsp:cNvSpPr/>
      </dsp:nvSpPr>
      <dsp:spPr>
        <a:xfrm>
          <a:off x="507344" y="1805914"/>
          <a:ext cx="7102823" cy="472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8470" tIns="0" rIns="268470" bIns="0" numCol="1" spcCol="1270" anchor="ctr" anchorCtr="0">
          <a:noAutofit/>
        </a:bodyPr>
        <a:lstStyle/>
        <a:p>
          <a:pPr marL="0" lvl="0" indent="0" algn="l" defTabSz="711200">
            <a:lnSpc>
              <a:spcPct val="90000"/>
            </a:lnSpc>
            <a:spcBef>
              <a:spcPct val="0"/>
            </a:spcBef>
            <a:spcAft>
              <a:spcPct val="35000"/>
            </a:spcAft>
            <a:buNone/>
          </a:pPr>
          <a:r>
            <a:rPr lang="en-US" sz="1600" kern="1200" dirty="0">
              <a:solidFill>
                <a:schemeClr val="tx1"/>
              </a:solidFill>
            </a:rPr>
            <a:t>Used Libraries like Seaborn, Matplotlib to visualize the Data.</a:t>
          </a:r>
        </a:p>
      </dsp:txBody>
      <dsp:txXfrm>
        <a:off x="530401" y="1828971"/>
        <a:ext cx="7056709" cy="426206"/>
      </dsp:txXfrm>
    </dsp:sp>
    <dsp:sp modelId="{485C7669-7520-4F5F-916A-EBFCE41F0FD4}">
      <dsp:nvSpPr>
        <dsp:cNvPr id="0" name=""/>
        <dsp:cNvSpPr/>
      </dsp:nvSpPr>
      <dsp:spPr>
        <a:xfrm>
          <a:off x="0" y="2767834"/>
          <a:ext cx="10146890" cy="403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2B79796-E11D-4687-B58E-CC8D24962014}">
      <dsp:nvSpPr>
        <dsp:cNvPr id="0" name=""/>
        <dsp:cNvSpPr/>
      </dsp:nvSpPr>
      <dsp:spPr>
        <a:xfrm>
          <a:off x="507344" y="2531674"/>
          <a:ext cx="7102823" cy="472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8470" tIns="0" rIns="268470" bIns="0" numCol="1" spcCol="1270" anchor="ctr" anchorCtr="0">
          <a:noAutofit/>
        </a:bodyPr>
        <a:lstStyle/>
        <a:p>
          <a:pPr marL="0" lvl="0" indent="0" algn="l" defTabSz="711200">
            <a:lnSpc>
              <a:spcPct val="90000"/>
            </a:lnSpc>
            <a:spcBef>
              <a:spcPct val="0"/>
            </a:spcBef>
            <a:spcAft>
              <a:spcPct val="35000"/>
            </a:spcAft>
            <a:buNone/>
          </a:pPr>
          <a:r>
            <a:rPr lang="en-US" sz="1600" kern="1200" dirty="0">
              <a:solidFill>
                <a:schemeClr val="tx1"/>
              </a:solidFill>
            </a:rPr>
            <a:t>Used Concepts of Statistics to draw inferences from the given Data.</a:t>
          </a:r>
        </a:p>
      </dsp:txBody>
      <dsp:txXfrm>
        <a:off x="530401" y="2554731"/>
        <a:ext cx="7056709" cy="426206"/>
      </dsp:txXfrm>
    </dsp:sp>
    <dsp:sp modelId="{1B9D2644-7351-4D62-AFBF-8E39E5C67ABE}">
      <dsp:nvSpPr>
        <dsp:cNvPr id="0" name=""/>
        <dsp:cNvSpPr/>
      </dsp:nvSpPr>
      <dsp:spPr>
        <a:xfrm>
          <a:off x="0" y="3493594"/>
          <a:ext cx="10146890" cy="403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B3344C3-394E-4668-AF33-48A52534BBF1}">
      <dsp:nvSpPr>
        <dsp:cNvPr id="0" name=""/>
        <dsp:cNvSpPr/>
      </dsp:nvSpPr>
      <dsp:spPr>
        <a:xfrm>
          <a:off x="507344" y="3257434"/>
          <a:ext cx="7102823" cy="472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8470" tIns="0" rIns="268470" bIns="0" numCol="1" spcCol="1270" anchor="ctr" anchorCtr="0">
          <a:noAutofit/>
        </a:bodyPr>
        <a:lstStyle/>
        <a:p>
          <a:pPr marL="0" lvl="0" indent="0" algn="l" defTabSz="711200">
            <a:lnSpc>
              <a:spcPct val="90000"/>
            </a:lnSpc>
            <a:spcBef>
              <a:spcPct val="0"/>
            </a:spcBef>
            <a:spcAft>
              <a:spcPct val="35000"/>
            </a:spcAft>
            <a:buNone/>
          </a:pPr>
          <a:r>
            <a:rPr lang="en-US" sz="1600" kern="1200" dirty="0">
              <a:solidFill>
                <a:schemeClr val="tx1"/>
              </a:solidFill>
            </a:rPr>
            <a:t>Used Power Point to Prepare Data Analysis Report.</a:t>
          </a:r>
        </a:p>
      </dsp:txBody>
      <dsp:txXfrm>
        <a:off x="530401" y="3280491"/>
        <a:ext cx="7056709" cy="42620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A6BA6F-9288-4C3A-AD68-2EFBC04411CB}">
      <dsp:nvSpPr>
        <dsp:cNvPr id="0" name=""/>
        <dsp:cNvSpPr/>
      </dsp:nvSpPr>
      <dsp:spPr>
        <a:xfrm>
          <a:off x="0" y="2042074"/>
          <a:ext cx="10146890" cy="403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28BF919-0F09-4BF0-8A7B-EEBC463AFD0A}">
      <dsp:nvSpPr>
        <dsp:cNvPr id="0" name=""/>
        <dsp:cNvSpPr/>
      </dsp:nvSpPr>
      <dsp:spPr>
        <a:xfrm>
          <a:off x="507344" y="1805914"/>
          <a:ext cx="7102823" cy="472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8470" tIns="0" rIns="268470" bIns="0" numCol="1" spcCol="1270" anchor="ctr" anchorCtr="0">
          <a:noAutofit/>
        </a:bodyPr>
        <a:lstStyle/>
        <a:p>
          <a:pPr marL="0" lvl="0" indent="0" algn="l" defTabSz="711200">
            <a:lnSpc>
              <a:spcPct val="90000"/>
            </a:lnSpc>
            <a:spcBef>
              <a:spcPct val="0"/>
            </a:spcBef>
            <a:spcAft>
              <a:spcPct val="35000"/>
            </a:spcAft>
            <a:buNone/>
          </a:pPr>
          <a:r>
            <a:rPr lang="en-US" sz="1600" kern="1200" dirty="0">
              <a:solidFill>
                <a:schemeClr val="tx1"/>
              </a:solidFill>
            </a:rPr>
            <a:t>Used Libraries like Seaborn, Matplotlib to visualize the Data.</a:t>
          </a:r>
        </a:p>
      </dsp:txBody>
      <dsp:txXfrm>
        <a:off x="530401" y="1828971"/>
        <a:ext cx="7056709" cy="426206"/>
      </dsp:txXfrm>
    </dsp:sp>
    <dsp:sp modelId="{485C7669-7520-4F5F-916A-EBFCE41F0FD4}">
      <dsp:nvSpPr>
        <dsp:cNvPr id="0" name=""/>
        <dsp:cNvSpPr/>
      </dsp:nvSpPr>
      <dsp:spPr>
        <a:xfrm>
          <a:off x="0" y="2767834"/>
          <a:ext cx="10146890" cy="403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2B79796-E11D-4687-B58E-CC8D24962014}">
      <dsp:nvSpPr>
        <dsp:cNvPr id="0" name=""/>
        <dsp:cNvSpPr/>
      </dsp:nvSpPr>
      <dsp:spPr>
        <a:xfrm>
          <a:off x="507344" y="2531674"/>
          <a:ext cx="7102823" cy="472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8470" tIns="0" rIns="268470" bIns="0" numCol="1" spcCol="1270" anchor="ctr" anchorCtr="0">
          <a:noAutofit/>
        </a:bodyPr>
        <a:lstStyle/>
        <a:p>
          <a:pPr marL="0" lvl="0" indent="0" algn="l" defTabSz="711200">
            <a:lnSpc>
              <a:spcPct val="90000"/>
            </a:lnSpc>
            <a:spcBef>
              <a:spcPct val="0"/>
            </a:spcBef>
            <a:spcAft>
              <a:spcPct val="35000"/>
            </a:spcAft>
            <a:buNone/>
          </a:pPr>
          <a:r>
            <a:rPr lang="en-US" sz="1600" kern="1200" dirty="0">
              <a:solidFill>
                <a:schemeClr val="tx1"/>
              </a:solidFill>
            </a:rPr>
            <a:t>Used Concepts of Statistics to draw inferences from the given Data.</a:t>
          </a:r>
        </a:p>
      </dsp:txBody>
      <dsp:txXfrm>
        <a:off x="530401" y="2554731"/>
        <a:ext cx="7056709" cy="426206"/>
      </dsp:txXfrm>
    </dsp:sp>
    <dsp:sp modelId="{1B9D2644-7351-4D62-AFBF-8E39E5C67ABE}">
      <dsp:nvSpPr>
        <dsp:cNvPr id="0" name=""/>
        <dsp:cNvSpPr/>
      </dsp:nvSpPr>
      <dsp:spPr>
        <a:xfrm>
          <a:off x="0" y="3493594"/>
          <a:ext cx="10146890" cy="403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B3344C3-394E-4668-AF33-48A52534BBF1}">
      <dsp:nvSpPr>
        <dsp:cNvPr id="0" name=""/>
        <dsp:cNvSpPr/>
      </dsp:nvSpPr>
      <dsp:spPr>
        <a:xfrm>
          <a:off x="507344" y="3257434"/>
          <a:ext cx="7102823" cy="472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8470" tIns="0" rIns="268470" bIns="0" numCol="1" spcCol="1270" anchor="ctr" anchorCtr="0">
          <a:noAutofit/>
        </a:bodyPr>
        <a:lstStyle/>
        <a:p>
          <a:pPr marL="0" lvl="0" indent="0" algn="l" defTabSz="711200">
            <a:lnSpc>
              <a:spcPct val="90000"/>
            </a:lnSpc>
            <a:spcBef>
              <a:spcPct val="0"/>
            </a:spcBef>
            <a:spcAft>
              <a:spcPct val="35000"/>
            </a:spcAft>
            <a:buNone/>
          </a:pPr>
          <a:r>
            <a:rPr lang="en-US" sz="1600" kern="1200" dirty="0">
              <a:solidFill>
                <a:schemeClr val="tx1"/>
              </a:solidFill>
            </a:rPr>
            <a:t>Used Power Point to Prepare Data Analysis Report.</a:t>
          </a:r>
        </a:p>
      </dsp:txBody>
      <dsp:txXfrm>
        <a:off x="530401" y="3280491"/>
        <a:ext cx="7056709" cy="42620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8/16/2024</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71344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8/16/2024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203008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8/16/2024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99999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8/16/2024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80400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8/16/2024</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157960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8/16/2024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819987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8/16/2024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37686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8/16/2024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71967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8/16/2024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97824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8/16/2024</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268863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8/16/2024</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91304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8/16/2024</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1132156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9F73848-91FE-4D29-B0DC-BFC408416682}"/>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0"/>
            <a:ext cx="12191980" cy="6858000"/>
          </a:xfrm>
          <a:prstGeom prst="rect">
            <a:avLst/>
          </a:prstGeom>
        </p:spPr>
      </p:pic>
      <p:sp>
        <p:nvSpPr>
          <p:cNvPr id="89" name="Rectangle 8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91" name="Rectangle 9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fontScale="90000"/>
          </a:bodyPr>
          <a:lstStyle/>
          <a:p>
            <a:r>
              <a:rPr lang="en-US" sz="4400" dirty="0">
                <a:solidFill>
                  <a:schemeClr val="tx1"/>
                </a:solidFill>
              </a:rPr>
              <a:t>EMPLOYEE ATTRITION ANALYSIS</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fontScale="77500" lnSpcReduction="20000"/>
          </a:bodyPr>
          <a:lstStyle/>
          <a:p>
            <a:pPr>
              <a:spcAft>
                <a:spcPts val="600"/>
              </a:spcAft>
            </a:pPr>
            <a:r>
              <a:rPr lang="en-US" dirty="0">
                <a:solidFill>
                  <a:schemeClr val="tx1"/>
                </a:solidFill>
              </a:rPr>
              <a:t>PROJECT – 1</a:t>
            </a:r>
          </a:p>
          <a:p>
            <a:pPr>
              <a:spcAft>
                <a:spcPts val="600"/>
              </a:spcAft>
            </a:pPr>
            <a:r>
              <a:rPr lang="en-US" dirty="0">
                <a:solidFill>
                  <a:schemeClr val="tx1"/>
                </a:solidFill>
              </a:rPr>
              <a:t>Submitted By: Kashish Ahluwalia</a:t>
            </a:r>
          </a:p>
        </p:txBody>
      </p:sp>
    </p:spTree>
    <p:extLst>
      <p:ext uri="{BB962C8B-B14F-4D97-AF65-F5344CB8AC3E}">
        <p14:creationId xmlns:p14="http://schemas.microsoft.com/office/powerpoint/2010/main" val="42696815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E2F8507-0BE2-2FD4-5EFE-CF7064C8692A}"/>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6457" y="0"/>
            <a:ext cx="12191980" cy="6858000"/>
          </a:xfrm>
          <a:prstGeom prst="rect">
            <a:avLst/>
          </a:prstGeom>
        </p:spPr>
      </p:pic>
      <p:sp>
        <p:nvSpPr>
          <p:cNvPr id="4" name="Rectangle 3">
            <a:extLst>
              <a:ext uri="{FF2B5EF4-FFF2-40B4-BE49-F238E27FC236}">
                <a16:creationId xmlns:a16="http://schemas.microsoft.com/office/drawing/2014/main" id="{9BE40B5C-6E47-A1D7-40E6-471FBF05E85C}"/>
              </a:ext>
            </a:extLst>
          </p:cNvPr>
          <p:cNvSpPr/>
          <p:nvPr/>
        </p:nvSpPr>
        <p:spPr>
          <a:xfrm>
            <a:off x="6096000" y="1914832"/>
            <a:ext cx="5378245" cy="3028335"/>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4000" dirty="0">
                <a:solidFill>
                  <a:schemeClr val="bg1"/>
                </a:solidFill>
              </a:rPr>
              <a:t>SUPERMART GROCERY SALES ANALYSIS</a:t>
            </a:r>
          </a:p>
          <a:p>
            <a:pPr algn="ctr"/>
            <a:r>
              <a:rPr lang="en-US" sz="1400" dirty="0">
                <a:solidFill>
                  <a:schemeClr val="bg1"/>
                </a:solidFill>
              </a:rPr>
              <a:t>PROJECT – 2</a:t>
            </a:r>
          </a:p>
          <a:p>
            <a:pPr algn="ctr"/>
            <a:r>
              <a:rPr lang="en-US" sz="1400" dirty="0">
                <a:solidFill>
                  <a:schemeClr val="bg1"/>
                </a:solidFill>
              </a:rPr>
              <a:t>Submitted By: Kashish A </a:t>
            </a:r>
            <a:r>
              <a:rPr lang="en-US" sz="1400" dirty="0" err="1">
                <a:solidFill>
                  <a:schemeClr val="bg1"/>
                </a:solidFill>
              </a:rPr>
              <a:t>hluwalia</a:t>
            </a:r>
            <a:endParaRPr lang="en-US" sz="1400" dirty="0">
              <a:solidFill>
                <a:schemeClr val="bg1"/>
              </a:solidFill>
            </a:endParaRPr>
          </a:p>
          <a:p>
            <a:pPr algn="ctr"/>
            <a:endParaRPr lang="en-US" sz="1400" dirty="0">
              <a:solidFill>
                <a:schemeClr val="bg1"/>
              </a:solidFill>
            </a:endParaRPr>
          </a:p>
        </p:txBody>
      </p:sp>
    </p:spTree>
    <p:extLst>
      <p:ext uri="{BB962C8B-B14F-4D97-AF65-F5344CB8AC3E}">
        <p14:creationId xmlns:p14="http://schemas.microsoft.com/office/powerpoint/2010/main" val="3380746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CB7A1-8A4B-BCB2-AB88-644F46414DAE}"/>
              </a:ext>
            </a:extLst>
          </p:cNvPr>
          <p:cNvSpPr>
            <a:spLocks noGrp="1"/>
          </p:cNvSpPr>
          <p:nvPr>
            <p:ph type="title"/>
          </p:nvPr>
        </p:nvSpPr>
        <p:spPr/>
        <p:txBody>
          <a:bodyPr/>
          <a:lstStyle/>
          <a:p>
            <a:pPr algn="ctr"/>
            <a:r>
              <a:rPr lang="en-US" b="1" dirty="0"/>
              <a:t>INTRODUCTION:</a:t>
            </a:r>
          </a:p>
        </p:txBody>
      </p:sp>
      <p:sp>
        <p:nvSpPr>
          <p:cNvPr id="3" name="Rectangle: Rounded Corners 2">
            <a:extLst>
              <a:ext uri="{FF2B5EF4-FFF2-40B4-BE49-F238E27FC236}">
                <a16:creationId xmlns:a16="http://schemas.microsoft.com/office/drawing/2014/main" id="{306B0383-7EC2-AF42-C996-1022885B307B}"/>
              </a:ext>
            </a:extLst>
          </p:cNvPr>
          <p:cNvSpPr/>
          <p:nvPr/>
        </p:nvSpPr>
        <p:spPr>
          <a:xfrm>
            <a:off x="550606" y="2143432"/>
            <a:ext cx="11130117" cy="416887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This project focuses on using a dataset containing information about grocery sales at</a:t>
            </a:r>
          </a:p>
          <a:p>
            <a:pPr algn="ctr"/>
            <a:r>
              <a:rPr lang="en-US" dirty="0">
                <a:solidFill>
                  <a:schemeClr val="tx1"/>
                </a:solidFill>
              </a:rPr>
              <a:t>a </a:t>
            </a:r>
            <a:r>
              <a:rPr lang="en-US" dirty="0" err="1">
                <a:solidFill>
                  <a:schemeClr val="tx1"/>
                </a:solidFill>
              </a:rPr>
              <a:t>supermart</a:t>
            </a:r>
            <a:r>
              <a:rPr lang="en-US" dirty="0">
                <a:solidFill>
                  <a:schemeClr val="tx1"/>
                </a:solidFill>
              </a:rPr>
              <a:t>. The dataset includes columns such as Order ID, Customer Name,</a:t>
            </a:r>
          </a:p>
          <a:p>
            <a:pPr algn="ctr"/>
            <a:r>
              <a:rPr lang="en-US" dirty="0">
                <a:solidFill>
                  <a:schemeClr val="tx1"/>
                </a:solidFill>
              </a:rPr>
              <a:t>Category, Sub Category, City, Order Date, Region, Sales, Discount,</a:t>
            </a:r>
          </a:p>
          <a:p>
            <a:pPr algn="ctr"/>
            <a:r>
              <a:rPr lang="en-US" dirty="0">
                <a:solidFill>
                  <a:schemeClr val="tx1"/>
                </a:solidFill>
              </a:rPr>
              <a:t>Profit, State, </a:t>
            </a:r>
            <a:r>
              <a:rPr lang="en-US" dirty="0" err="1">
                <a:solidFill>
                  <a:schemeClr val="tx1"/>
                </a:solidFill>
              </a:rPr>
              <a:t>month_no</a:t>
            </a:r>
            <a:r>
              <a:rPr lang="en-US" dirty="0">
                <a:solidFill>
                  <a:schemeClr val="tx1"/>
                </a:solidFill>
              </a:rPr>
              <a:t>, Month, and year. We’ll explore this data, perform</a:t>
            </a:r>
          </a:p>
          <a:p>
            <a:pPr algn="ctr"/>
            <a:r>
              <a:rPr lang="en-US" dirty="0">
                <a:solidFill>
                  <a:schemeClr val="tx1"/>
                </a:solidFill>
              </a:rPr>
              <a:t>feature engineering, and build a machine learning model to predict sales or profit.</a:t>
            </a:r>
          </a:p>
        </p:txBody>
      </p:sp>
    </p:spTree>
    <p:extLst>
      <p:ext uri="{BB962C8B-B14F-4D97-AF65-F5344CB8AC3E}">
        <p14:creationId xmlns:p14="http://schemas.microsoft.com/office/powerpoint/2010/main" val="1999459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0629CD9-A6D2-8668-20A1-093BDAE3426B}"/>
              </a:ext>
            </a:extLst>
          </p:cNvPr>
          <p:cNvSpPr txBox="1"/>
          <p:nvPr/>
        </p:nvSpPr>
        <p:spPr>
          <a:xfrm>
            <a:off x="1179871" y="747252"/>
            <a:ext cx="10215716" cy="3170099"/>
          </a:xfrm>
          <a:prstGeom prst="rect">
            <a:avLst/>
          </a:prstGeom>
          <a:noFill/>
        </p:spPr>
        <p:txBody>
          <a:bodyPr wrap="square" rtlCol="0">
            <a:spAutoFit/>
          </a:bodyPr>
          <a:lstStyle/>
          <a:p>
            <a:pPr algn="ctr"/>
            <a:r>
              <a:rPr lang="en-US" sz="4000" dirty="0"/>
              <a:t>TECHNIQUES USED:</a:t>
            </a:r>
          </a:p>
          <a:p>
            <a:pPr algn="ctr"/>
            <a:endParaRPr lang="en-US" sz="4000" dirty="0"/>
          </a:p>
          <a:p>
            <a:pPr algn="ctr"/>
            <a:endParaRPr lang="en-US" sz="4000" dirty="0"/>
          </a:p>
          <a:p>
            <a:pPr algn="ctr"/>
            <a:endParaRPr lang="en-US" sz="4000" dirty="0"/>
          </a:p>
          <a:p>
            <a:pPr algn="ctr"/>
            <a:endParaRPr lang="en-US" sz="4000" dirty="0"/>
          </a:p>
        </p:txBody>
      </p:sp>
      <p:sp>
        <p:nvSpPr>
          <p:cNvPr id="8" name="Rectangle 7">
            <a:extLst>
              <a:ext uri="{FF2B5EF4-FFF2-40B4-BE49-F238E27FC236}">
                <a16:creationId xmlns:a16="http://schemas.microsoft.com/office/drawing/2014/main" id="{944FE4B4-3B82-E027-0E8C-44D10ABF5B6C}"/>
              </a:ext>
            </a:extLst>
          </p:cNvPr>
          <p:cNvSpPr/>
          <p:nvPr/>
        </p:nvSpPr>
        <p:spPr>
          <a:xfrm>
            <a:off x="1066800" y="2538225"/>
            <a:ext cx="10058399" cy="453600"/>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grpSp>
        <p:nvGrpSpPr>
          <p:cNvPr id="9" name="Group 8">
            <a:extLst>
              <a:ext uri="{FF2B5EF4-FFF2-40B4-BE49-F238E27FC236}">
                <a16:creationId xmlns:a16="http://schemas.microsoft.com/office/drawing/2014/main" id="{2ECC1850-3F64-EC29-9FE4-4A199B8E76F1}"/>
              </a:ext>
            </a:extLst>
          </p:cNvPr>
          <p:cNvGrpSpPr/>
          <p:nvPr/>
        </p:nvGrpSpPr>
        <p:grpSpPr>
          <a:xfrm>
            <a:off x="1520559" y="2233214"/>
            <a:ext cx="7040880" cy="531360"/>
            <a:chOff x="453759" y="709392"/>
            <a:chExt cx="7040880" cy="531360"/>
          </a:xfrm>
        </p:grpSpPr>
        <p:sp>
          <p:nvSpPr>
            <p:cNvPr id="18" name="Rectangle: Rounded Corners 17">
              <a:extLst>
                <a:ext uri="{FF2B5EF4-FFF2-40B4-BE49-F238E27FC236}">
                  <a16:creationId xmlns:a16="http://schemas.microsoft.com/office/drawing/2014/main" id="{F12F6C43-BDA8-C2C8-AA8E-6A575C9B5F13}"/>
                </a:ext>
              </a:extLst>
            </p:cNvPr>
            <p:cNvSpPr/>
            <p:nvPr/>
          </p:nvSpPr>
          <p:spPr>
            <a:xfrm>
              <a:off x="453759" y="709392"/>
              <a:ext cx="7040880" cy="53136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Rectangle: Rounded Corners 5">
              <a:extLst>
                <a:ext uri="{FF2B5EF4-FFF2-40B4-BE49-F238E27FC236}">
                  <a16:creationId xmlns:a16="http://schemas.microsoft.com/office/drawing/2014/main" id="{1F0B6FB1-5E3C-AFE8-B7CE-832F474BF4C8}"/>
                </a:ext>
              </a:extLst>
            </p:cNvPr>
            <p:cNvSpPr txBox="1"/>
            <p:nvPr/>
          </p:nvSpPr>
          <p:spPr>
            <a:xfrm>
              <a:off x="479698" y="735331"/>
              <a:ext cx="6989002" cy="4794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66129" tIns="0" rIns="266129" bIns="0" numCol="1" spcCol="1270" anchor="ctr" anchorCtr="0">
              <a:noAutofit/>
            </a:bodyPr>
            <a:lstStyle/>
            <a:p>
              <a:pPr marL="0" lvl="0" indent="0" algn="l" defTabSz="800100">
                <a:lnSpc>
                  <a:spcPct val="90000"/>
                </a:lnSpc>
                <a:spcBef>
                  <a:spcPct val="0"/>
                </a:spcBef>
                <a:spcAft>
                  <a:spcPct val="35000"/>
                </a:spcAft>
                <a:buNone/>
              </a:pPr>
              <a:r>
                <a:rPr lang="en-US" sz="1800" kern="1200" dirty="0">
                  <a:solidFill>
                    <a:schemeClr val="tx1"/>
                  </a:solidFill>
                </a:rPr>
                <a:t>Used Python Programming Language for Data Manipulation.</a:t>
              </a:r>
            </a:p>
          </p:txBody>
        </p:sp>
      </p:grpSp>
      <p:sp>
        <p:nvSpPr>
          <p:cNvPr id="10" name="Rectangle 9">
            <a:extLst>
              <a:ext uri="{FF2B5EF4-FFF2-40B4-BE49-F238E27FC236}">
                <a16:creationId xmlns:a16="http://schemas.microsoft.com/office/drawing/2014/main" id="{0E457C8C-5BA9-9F5F-7989-1E1C1B6211E7}"/>
              </a:ext>
            </a:extLst>
          </p:cNvPr>
          <p:cNvSpPr/>
          <p:nvPr/>
        </p:nvSpPr>
        <p:spPr>
          <a:xfrm>
            <a:off x="1066800" y="3354705"/>
            <a:ext cx="10058399" cy="453600"/>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grpSp>
        <p:nvGrpSpPr>
          <p:cNvPr id="11" name="Group 10">
            <a:extLst>
              <a:ext uri="{FF2B5EF4-FFF2-40B4-BE49-F238E27FC236}">
                <a16:creationId xmlns:a16="http://schemas.microsoft.com/office/drawing/2014/main" id="{93EB149E-92C9-D9CC-0B01-572C17CFD8C6}"/>
              </a:ext>
            </a:extLst>
          </p:cNvPr>
          <p:cNvGrpSpPr/>
          <p:nvPr/>
        </p:nvGrpSpPr>
        <p:grpSpPr>
          <a:xfrm>
            <a:off x="1569720" y="3089025"/>
            <a:ext cx="7040880" cy="531360"/>
            <a:chOff x="502920" y="1565203"/>
            <a:chExt cx="7040880" cy="531360"/>
          </a:xfrm>
        </p:grpSpPr>
        <p:sp>
          <p:nvSpPr>
            <p:cNvPr id="16" name="Rectangle: Rounded Corners 15">
              <a:extLst>
                <a:ext uri="{FF2B5EF4-FFF2-40B4-BE49-F238E27FC236}">
                  <a16:creationId xmlns:a16="http://schemas.microsoft.com/office/drawing/2014/main" id="{534270B1-23BC-B14B-72AF-8AC9E7F83E1D}"/>
                </a:ext>
              </a:extLst>
            </p:cNvPr>
            <p:cNvSpPr/>
            <p:nvPr/>
          </p:nvSpPr>
          <p:spPr>
            <a:xfrm>
              <a:off x="502920" y="1565203"/>
              <a:ext cx="7040880" cy="53136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7" name="Rectangle: Rounded Corners 8">
              <a:extLst>
                <a:ext uri="{FF2B5EF4-FFF2-40B4-BE49-F238E27FC236}">
                  <a16:creationId xmlns:a16="http://schemas.microsoft.com/office/drawing/2014/main" id="{7B31C524-13E7-059C-58AB-73132169B19B}"/>
                </a:ext>
              </a:extLst>
            </p:cNvPr>
            <p:cNvSpPr txBox="1"/>
            <p:nvPr/>
          </p:nvSpPr>
          <p:spPr>
            <a:xfrm>
              <a:off x="528859" y="1591142"/>
              <a:ext cx="6989002" cy="4794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66129" tIns="0" rIns="266129" bIns="0" numCol="1" spcCol="1270" anchor="ctr" anchorCtr="0">
              <a:noAutofit/>
            </a:bodyPr>
            <a:lstStyle/>
            <a:p>
              <a:pPr marL="0" lvl="0" indent="0" algn="l" defTabSz="800100">
                <a:lnSpc>
                  <a:spcPct val="90000"/>
                </a:lnSpc>
                <a:spcBef>
                  <a:spcPct val="0"/>
                </a:spcBef>
                <a:spcAft>
                  <a:spcPct val="35000"/>
                </a:spcAft>
                <a:buNone/>
              </a:pPr>
              <a:r>
                <a:rPr lang="en-US" sz="1800" kern="1200" dirty="0">
                  <a:solidFill>
                    <a:schemeClr val="tx1"/>
                  </a:solidFill>
                </a:rPr>
                <a:t>Used </a:t>
              </a:r>
              <a:r>
                <a:rPr lang="en-US" sz="1800" kern="1200" dirty="0" err="1">
                  <a:solidFill>
                    <a:schemeClr val="tx1"/>
                  </a:solidFill>
                </a:rPr>
                <a:t>Numpy</a:t>
              </a:r>
              <a:r>
                <a:rPr lang="en-US" sz="1800" kern="1200" dirty="0">
                  <a:solidFill>
                    <a:schemeClr val="tx1"/>
                  </a:solidFill>
                </a:rPr>
                <a:t> Library tot perform numerical operations.</a:t>
              </a:r>
            </a:p>
          </p:txBody>
        </p:sp>
      </p:grpSp>
      <p:sp>
        <p:nvSpPr>
          <p:cNvPr id="12" name="Rectangle 11">
            <a:extLst>
              <a:ext uri="{FF2B5EF4-FFF2-40B4-BE49-F238E27FC236}">
                <a16:creationId xmlns:a16="http://schemas.microsoft.com/office/drawing/2014/main" id="{6AB0CD17-64EF-505F-67B1-8B0AF78C2473}"/>
              </a:ext>
            </a:extLst>
          </p:cNvPr>
          <p:cNvSpPr/>
          <p:nvPr/>
        </p:nvSpPr>
        <p:spPr>
          <a:xfrm>
            <a:off x="1066800" y="4171185"/>
            <a:ext cx="10058399" cy="453600"/>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grpSp>
        <p:nvGrpSpPr>
          <p:cNvPr id="13" name="Group 12">
            <a:extLst>
              <a:ext uri="{FF2B5EF4-FFF2-40B4-BE49-F238E27FC236}">
                <a16:creationId xmlns:a16="http://schemas.microsoft.com/office/drawing/2014/main" id="{685AF866-068B-6DD2-F995-9CA85C089B3A}"/>
              </a:ext>
            </a:extLst>
          </p:cNvPr>
          <p:cNvGrpSpPr/>
          <p:nvPr/>
        </p:nvGrpSpPr>
        <p:grpSpPr>
          <a:xfrm>
            <a:off x="1569720" y="3905505"/>
            <a:ext cx="7040880" cy="531360"/>
            <a:chOff x="502920" y="2381683"/>
            <a:chExt cx="7040880" cy="531360"/>
          </a:xfrm>
        </p:grpSpPr>
        <p:sp>
          <p:nvSpPr>
            <p:cNvPr id="14" name="Rectangle: Rounded Corners 13">
              <a:extLst>
                <a:ext uri="{FF2B5EF4-FFF2-40B4-BE49-F238E27FC236}">
                  <a16:creationId xmlns:a16="http://schemas.microsoft.com/office/drawing/2014/main" id="{3F5A489D-77B9-FC4A-1CEB-42B26DA4D253}"/>
                </a:ext>
              </a:extLst>
            </p:cNvPr>
            <p:cNvSpPr/>
            <p:nvPr/>
          </p:nvSpPr>
          <p:spPr>
            <a:xfrm>
              <a:off x="502920" y="2381683"/>
              <a:ext cx="7040880" cy="53136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5" name="Rectangle: Rounded Corners 11">
              <a:extLst>
                <a:ext uri="{FF2B5EF4-FFF2-40B4-BE49-F238E27FC236}">
                  <a16:creationId xmlns:a16="http://schemas.microsoft.com/office/drawing/2014/main" id="{BB346BBC-D794-4284-9DF8-A6DB498F3D76}"/>
                </a:ext>
              </a:extLst>
            </p:cNvPr>
            <p:cNvSpPr txBox="1"/>
            <p:nvPr/>
          </p:nvSpPr>
          <p:spPr>
            <a:xfrm>
              <a:off x="528859" y="2407622"/>
              <a:ext cx="6989002" cy="4794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66129" tIns="0" rIns="266129" bIns="0" numCol="1" spcCol="1270" anchor="ctr" anchorCtr="0">
              <a:noAutofit/>
            </a:bodyPr>
            <a:lstStyle/>
            <a:p>
              <a:pPr marL="0" lvl="0" indent="0" algn="l" defTabSz="800100">
                <a:lnSpc>
                  <a:spcPct val="90000"/>
                </a:lnSpc>
                <a:spcBef>
                  <a:spcPct val="0"/>
                </a:spcBef>
                <a:spcAft>
                  <a:spcPct val="35000"/>
                </a:spcAft>
                <a:buNone/>
              </a:pPr>
              <a:r>
                <a:rPr lang="en-US" sz="1800" kern="1200" dirty="0">
                  <a:solidFill>
                    <a:schemeClr val="tx1"/>
                  </a:solidFill>
                </a:rPr>
                <a:t>Used Pandas Library for Data Analysis.</a:t>
              </a:r>
            </a:p>
          </p:txBody>
        </p:sp>
      </p:grpSp>
    </p:spTree>
    <p:extLst>
      <p:ext uri="{BB962C8B-B14F-4D97-AF65-F5344CB8AC3E}">
        <p14:creationId xmlns:p14="http://schemas.microsoft.com/office/powerpoint/2010/main" val="6093884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92482FEF-9890-152E-1AB3-FCFEA73E99EF}"/>
              </a:ext>
            </a:extLst>
          </p:cNvPr>
          <p:cNvGraphicFramePr/>
          <p:nvPr>
            <p:extLst>
              <p:ext uri="{D42A27DB-BD31-4B8C-83A1-F6EECF244321}">
                <p14:modId xmlns:p14="http://schemas.microsoft.com/office/powerpoint/2010/main" val="2256649843"/>
              </p:ext>
            </p:extLst>
          </p:nvPr>
        </p:nvGraphicFramePr>
        <p:xfrm>
          <a:off x="1179871" y="599768"/>
          <a:ext cx="10146890" cy="57027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45459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92BFF-20C3-848E-130D-BA681E70809D}"/>
              </a:ext>
            </a:extLst>
          </p:cNvPr>
          <p:cNvSpPr>
            <a:spLocks noGrp="1"/>
          </p:cNvSpPr>
          <p:nvPr>
            <p:ph type="title"/>
          </p:nvPr>
        </p:nvSpPr>
        <p:spPr>
          <a:xfrm>
            <a:off x="8458200" y="607392"/>
            <a:ext cx="3161963" cy="1241073"/>
          </a:xfrm>
        </p:spPr>
        <p:txBody>
          <a:bodyPr/>
          <a:lstStyle/>
          <a:p>
            <a:r>
              <a:rPr lang="en-US" dirty="0"/>
              <a:t>Category Wise Sales Analysis:</a:t>
            </a:r>
          </a:p>
        </p:txBody>
      </p:sp>
      <p:pic>
        <p:nvPicPr>
          <p:cNvPr id="8" name="Content Placeholder 7">
            <a:extLst>
              <a:ext uri="{FF2B5EF4-FFF2-40B4-BE49-F238E27FC236}">
                <a16:creationId xmlns:a16="http://schemas.microsoft.com/office/drawing/2014/main" id="{E3180708-8088-31DD-4CEE-52D4DCAFDB5C}"/>
              </a:ext>
            </a:extLst>
          </p:cNvPr>
          <p:cNvPicPr>
            <a:picLocks noGrp="1" noChangeAspect="1"/>
          </p:cNvPicPr>
          <p:nvPr>
            <p:ph idx="1"/>
          </p:nvPr>
        </p:nvPicPr>
        <p:blipFill>
          <a:blip r:embed="rId2"/>
          <a:stretch>
            <a:fillRect/>
          </a:stretch>
        </p:blipFill>
        <p:spPr>
          <a:xfrm>
            <a:off x="1131823" y="609600"/>
            <a:ext cx="5965954" cy="5334000"/>
          </a:xfrm>
        </p:spPr>
      </p:pic>
      <p:sp>
        <p:nvSpPr>
          <p:cNvPr id="4" name="Text Placeholder 3">
            <a:extLst>
              <a:ext uri="{FF2B5EF4-FFF2-40B4-BE49-F238E27FC236}">
                <a16:creationId xmlns:a16="http://schemas.microsoft.com/office/drawing/2014/main" id="{775ACA74-D8DE-D52C-24B7-BC27BEF21455}"/>
              </a:ext>
            </a:extLst>
          </p:cNvPr>
          <p:cNvSpPr>
            <a:spLocks noGrp="1"/>
          </p:cNvSpPr>
          <p:nvPr>
            <p:ph type="body" sz="half" idx="2"/>
          </p:nvPr>
        </p:nvSpPr>
        <p:spPr>
          <a:xfrm>
            <a:off x="8460658" y="1953342"/>
            <a:ext cx="3161963" cy="3606800"/>
          </a:xfrm>
        </p:spPr>
        <p:txBody>
          <a:bodyPr>
            <a:noAutofit/>
          </a:bodyPr>
          <a:lstStyle/>
          <a:p>
            <a:r>
              <a:rPr lang="en-US" sz="1200" b="1" dirty="0"/>
              <a:t>Analysis: </a:t>
            </a:r>
          </a:p>
          <a:p>
            <a:r>
              <a:rPr lang="en-US" sz="1200" dirty="0"/>
              <a:t>Eggs, Meat &amp; Fish has the highest sales, accounting for approximately 29.5% of the total sales. Food Grains follows closely, contributing around 29.1% to the overall sales. Beverages and Fruits &amp; Veggies also play significant roles, with approximately 28.9% and 28.7% of the total sales, respectively.</a:t>
            </a:r>
          </a:p>
          <a:p>
            <a:r>
              <a:rPr lang="en-US" sz="1200" b="1" dirty="0"/>
              <a:t>Suggestions: </a:t>
            </a:r>
          </a:p>
          <a:p>
            <a:r>
              <a:rPr lang="en-US" sz="1200" dirty="0"/>
              <a:t>Given the strong performance of the Eggs, Meat &amp; Fish category, consider expanding its product range or promoting related items. Monitor the performance of Beverages and Fruits &amp; Veggies, as they are close contenders. Adjust marketing strategies or pricing if needed. Ensure consistent availability and quality for all categories to maintain customer satisfaction.</a:t>
            </a:r>
          </a:p>
        </p:txBody>
      </p:sp>
    </p:spTree>
    <p:extLst>
      <p:ext uri="{BB962C8B-B14F-4D97-AF65-F5344CB8AC3E}">
        <p14:creationId xmlns:p14="http://schemas.microsoft.com/office/powerpoint/2010/main" val="25104686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A4FAB102-EB04-39F2-1D68-46904D75B9A7}"/>
              </a:ext>
            </a:extLst>
          </p:cNvPr>
          <p:cNvSpPr/>
          <p:nvPr/>
        </p:nvSpPr>
        <p:spPr>
          <a:xfrm>
            <a:off x="412955" y="442452"/>
            <a:ext cx="6607277" cy="6096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b="1" dirty="0">
                <a:solidFill>
                  <a:schemeClr val="tx1"/>
                </a:solidFill>
              </a:rPr>
              <a:t>Yearly Growth in Contribution:</a:t>
            </a:r>
          </a:p>
          <a:p>
            <a:pPr>
              <a:buFont typeface="Arial" panose="020B0604020202020204" pitchFamily="34" charset="0"/>
              <a:buChar char="•"/>
            </a:pPr>
            <a:r>
              <a:rPr lang="en-US" sz="1200" b="1" dirty="0">
                <a:solidFill>
                  <a:schemeClr val="tx1"/>
                </a:solidFill>
              </a:rPr>
              <a:t>Increasing Share Over Time:</a:t>
            </a:r>
            <a:r>
              <a:rPr lang="en-US" sz="1200" dirty="0">
                <a:solidFill>
                  <a:schemeClr val="tx1"/>
                </a:solidFill>
              </a:rPr>
              <a:t> The pie chart would show that the share of total sales is increasing year by year. The area representing 2018 would be the largest, indicating significant growth over time.</a:t>
            </a:r>
          </a:p>
          <a:p>
            <a:pPr>
              <a:buFont typeface="Arial" panose="020B0604020202020204" pitchFamily="34" charset="0"/>
              <a:buChar char="•"/>
            </a:pPr>
            <a:r>
              <a:rPr lang="en-US" sz="1200" b="1" dirty="0">
                <a:solidFill>
                  <a:schemeClr val="tx1"/>
                </a:solidFill>
              </a:rPr>
              <a:t>Relative Growth:</a:t>
            </a:r>
            <a:r>
              <a:rPr lang="en-US" sz="1200" dirty="0">
                <a:solidFill>
                  <a:schemeClr val="tx1"/>
                </a:solidFill>
              </a:rPr>
              <a:t> By comparing the slices, you can visually see how much each year's contribution has increased relative to previous years. For instance, the portion for 2018 would dominate, highlighting the highest growth compared to earlier years.</a:t>
            </a:r>
          </a:p>
          <a:p>
            <a:r>
              <a:rPr lang="en-US" sz="1200" b="1" dirty="0">
                <a:solidFill>
                  <a:schemeClr val="tx1"/>
                </a:solidFill>
              </a:rPr>
              <a:t>2. Proportional Contribution:</a:t>
            </a:r>
          </a:p>
          <a:p>
            <a:pPr>
              <a:buFont typeface="Arial" panose="020B0604020202020204" pitchFamily="34" charset="0"/>
              <a:buChar char="•"/>
            </a:pPr>
            <a:r>
              <a:rPr lang="en-US" sz="1200" b="1" dirty="0">
                <a:solidFill>
                  <a:schemeClr val="tx1"/>
                </a:solidFill>
              </a:rPr>
              <a:t>2018's Dominance:</a:t>
            </a:r>
            <a:r>
              <a:rPr lang="en-US" sz="1200" dirty="0">
                <a:solidFill>
                  <a:schemeClr val="tx1"/>
                </a:solidFill>
              </a:rPr>
              <a:t> The year 2018 would likely occupy a large portion of the pie, indicating it contributed the most to the overall sales from 2015 to 2018. This suggests that 2018 was a particularly strong year.</a:t>
            </a:r>
          </a:p>
          <a:p>
            <a:pPr>
              <a:buFont typeface="Arial" panose="020B0604020202020204" pitchFamily="34" charset="0"/>
              <a:buChar char="•"/>
            </a:pPr>
            <a:r>
              <a:rPr lang="en-US" sz="1200" b="1" dirty="0">
                <a:solidFill>
                  <a:schemeClr val="tx1"/>
                </a:solidFill>
              </a:rPr>
              <a:t>2015’s Smaller Slice:</a:t>
            </a:r>
            <a:r>
              <a:rPr lang="en-US" sz="1200" dirty="0">
                <a:solidFill>
                  <a:schemeClr val="tx1"/>
                </a:solidFill>
              </a:rPr>
              <a:t> Conversely, 2015 would occupy the smallest portion of the pie, indicating it contributed the least to the total sales over these four years. This might be expected as it's the earliest year and the business may have grown since then.</a:t>
            </a:r>
          </a:p>
          <a:p>
            <a:r>
              <a:rPr lang="en-US" sz="1200" b="1" dirty="0">
                <a:solidFill>
                  <a:schemeClr val="tx1"/>
                </a:solidFill>
              </a:rPr>
              <a:t>3. Growth Trends:</a:t>
            </a:r>
          </a:p>
          <a:p>
            <a:pPr>
              <a:buFont typeface="Arial" panose="020B0604020202020204" pitchFamily="34" charset="0"/>
              <a:buChar char="•"/>
            </a:pPr>
            <a:r>
              <a:rPr lang="en-US" sz="1200" b="1" dirty="0">
                <a:solidFill>
                  <a:schemeClr val="tx1"/>
                </a:solidFill>
              </a:rPr>
              <a:t>Steady Increase:</a:t>
            </a:r>
            <a:r>
              <a:rPr lang="en-US" sz="1200" dirty="0">
                <a:solidFill>
                  <a:schemeClr val="tx1"/>
                </a:solidFill>
              </a:rPr>
              <a:t> Each subsequent year’s slice in the pie chart would be larger than the previous, indicating a steady and continuous increase in sales over the four years. This suggests positive growth momentum for the business or metric being analyzed.</a:t>
            </a:r>
          </a:p>
          <a:p>
            <a:pPr>
              <a:buFont typeface="Arial" panose="020B0604020202020204" pitchFamily="34" charset="0"/>
              <a:buChar char="•"/>
            </a:pPr>
            <a:r>
              <a:rPr lang="en-US" sz="1200" b="1" dirty="0">
                <a:solidFill>
                  <a:schemeClr val="tx1"/>
                </a:solidFill>
              </a:rPr>
              <a:t>Acceleration of Growth:</a:t>
            </a:r>
            <a:r>
              <a:rPr lang="en-US" sz="1200" dirty="0">
                <a:solidFill>
                  <a:schemeClr val="tx1"/>
                </a:solidFill>
              </a:rPr>
              <a:t> The substantial increase from 2017 to 2018 might suggest that the growth is accelerating, not just steady. This could be due to various factors such as successful business strategies, market expansion, or product launches.</a:t>
            </a:r>
          </a:p>
          <a:p>
            <a:r>
              <a:rPr lang="en-US" sz="1200" b="1" dirty="0">
                <a:solidFill>
                  <a:schemeClr val="tx1"/>
                </a:solidFill>
              </a:rPr>
              <a:t>4. Strategic Implications:</a:t>
            </a:r>
          </a:p>
          <a:p>
            <a:pPr>
              <a:buFont typeface="Arial" panose="020B0604020202020204" pitchFamily="34" charset="0"/>
              <a:buChar char="•"/>
            </a:pPr>
            <a:r>
              <a:rPr lang="en-US" sz="1200" b="1" dirty="0">
                <a:solidFill>
                  <a:schemeClr val="tx1"/>
                </a:solidFill>
              </a:rPr>
              <a:t>Focus on Expansion:</a:t>
            </a:r>
            <a:r>
              <a:rPr lang="en-US" sz="1200" dirty="0">
                <a:solidFill>
                  <a:schemeClr val="tx1"/>
                </a:solidFill>
              </a:rPr>
              <a:t> The significant growth observed, especially in 2018, could imply that the strategies or conditions that led to this increase should be further explored and leveraged in future planning.</a:t>
            </a:r>
          </a:p>
          <a:p>
            <a:pPr>
              <a:buFont typeface="Arial" panose="020B0604020202020204" pitchFamily="34" charset="0"/>
              <a:buChar char="•"/>
            </a:pPr>
            <a:r>
              <a:rPr lang="en-US" sz="1200" b="1" dirty="0">
                <a:solidFill>
                  <a:schemeClr val="tx1"/>
                </a:solidFill>
              </a:rPr>
              <a:t>Investment Opportunities:</a:t>
            </a:r>
            <a:r>
              <a:rPr lang="en-US" sz="1200" dirty="0">
                <a:solidFill>
                  <a:schemeClr val="tx1"/>
                </a:solidFill>
              </a:rPr>
              <a:t> The growth trend could indicate that it might be a good time to invest in the business or area being analyzed, as the upward trajectory suggests continued potential.</a:t>
            </a:r>
          </a:p>
        </p:txBody>
      </p:sp>
      <p:pic>
        <p:nvPicPr>
          <p:cNvPr id="6" name="Picture 5">
            <a:extLst>
              <a:ext uri="{FF2B5EF4-FFF2-40B4-BE49-F238E27FC236}">
                <a16:creationId xmlns:a16="http://schemas.microsoft.com/office/drawing/2014/main" id="{F4B7FDB5-E4C3-3564-49C0-7F20630F6670}"/>
              </a:ext>
            </a:extLst>
          </p:cNvPr>
          <p:cNvPicPr>
            <a:picLocks noChangeAspect="1"/>
          </p:cNvPicPr>
          <p:nvPr/>
        </p:nvPicPr>
        <p:blipFill>
          <a:blip r:embed="rId2"/>
          <a:stretch>
            <a:fillRect/>
          </a:stretch>
        </p:blipFill>
        <p:spPr>
          <a:xfrm>
            <a:off x="7108723" y="1826838"/>
            <a:ext cx="4670322" cy="4539548"/>
          </a:xfrm>
          <a:prstGeom prst="rect">
            <a:avLst/>
          </a:prstGeom>
        </p:spPr>
      </p:pic>
      <p:sp>
        <p:nvSpPr>
          <p:cNvPr id="7" name="Rectangle 6">
            <a:extLst>
              <a:ext uri="{FF2B5EF4-FFF2-40B4-BE49-F238E27FC236}">
                <a16:creationId xmlns:a16="http://schemas.microsoft.com/office/drawing/2014/main" id="{9E58FD06-5F91-AD44-75EB-175D5AD212AB}"/>
              </a:ext>
            </a:extLst>
          </p:cNvPr>
          <p:cNvSpPr/>
          <p:nvPr/>
        </p:nvSpPr>
        <p:spPr>
          <a:xfrm>
            <a:off x="7020232" y="530942"/>
            <a:ext cx="4680155"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Yearly Sales Analysis</a:t>
            </a:r>
          </a:p>
        </p:txBody>
      </p:sp>
    </p:spTree>
    <p:extLst>
      <p:ext uri="{BB962C8B-B14F-4D97-AF65-F5344CB8AC3E}">
        <p14:creationId xmlns:p14="http://schemas.microsoft.com/office/powerpoint/2010/main" val="22797742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7E7AF139-07F3-0F19-9C61-C7893356F5C6}"/>
              </a:ext>
            </a:extLst>
          </p:cNvPr>
          <p:cNvSpPr/>
          <p:nvPr/>
        </p:nvSpPr>
        <p:spPr>
          <a:xfrm>
            <a:off x="5211097" y="393290"/>
            <a:ext cx="6597445" cy="611566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b="1" dirty="0">
                <a:solidFill>
                  <a:schemeClr val="tx1"/>
                </a:solidFill>
              </a:rPr>
              <a:t>1. Kanyakumari Leads in Sales:</a:t>
            </a:r>
          </a:p>
          <a:p>
            <a:pPr>
              <a:buFont typeface="Arial" panose="020B0604020202020204" pitchFamily="34" charset="0"/>
              <a:buChar char="•"/>
            </a:pPr>
            <a:r>
              <a:rPr lang="en-US" sz="1200" b="1" dirty="0">
                <a:solidFill>
                  <a:schemeClr val="tx1"/>
                </a:solidFill>
              </a:rPr>
              <a:t>Highest Sales:</a:t>
            </a:r>
            <a:r>
              <a:rPr lang="en-US" sz="1200" dirty="0">
                <a:solidFill>
                  <a:schemeClr val="tx1"/>
                </a:solidFill>
              </a:rPr>
              <a:t> Kanyakumari has the highest sales among the five cities, with 706,764. This suggests that Kanyakumari might be a key market for the business, possibly due to a larger population, higher demand, or successful marketing and sales strategies in the region.</a:t>
            </a:r>
          </a:p>
          <a:p>
            <a:pPr>
              <a:buFont typeface="Arial" panose="020B0604020202020204" pitchFamily="34" charset="0"/>
              <a:buChar char="•"/>
            </a:pPr>
            <a:r>
              <a:rPr lang="en-US" sz="1200" b="1" dirty="0">
                <a:solidFill>
                  <a:schemeClr val="tx1"/>
                </a:solidFill>
              </a:rPr>
              <a:t>Strategic Importance:</a:t>
            </a:r>
            <a:r>
              <a:rPr lang="en-US" sz="1200" dirty="0">
                <a:solidFill>
                  <a:schemeClr val="tx1"/>
                </a:solidFill>
              </a:rPr>
              <a:t> Given its leading sales figures, Kanyakumari should be a focal point for continued or increased investment in marketing, inventory, and customer engagement efforts.</a:t>
            </a:r>
          </a:p>
          <a:p>
            <a:r>
              <a:rPr lang="en-US" sz="1200" b="1" dirty="0">
                <a:solidFill>
                  <a:schemeClr val="tx1"/>
                </a:solidFill>
              </a:rPr>
              <a:t>2. Close Competition Among Other Cities:</a:t>
            </a:r>
          </a:p>
          <a:p>
            <a:pPr>
              <a:buFont typeface="Arial" panose="020B0604020202020204" pitchFamily="34" charset="0"/>
              <a:buChar char="•"/>
            </a:pPr>
            <a:r>
              <a:rPr lang="en-US" sz="1200" b="1" dirty="0">
                <a:solidFill>
                  <a:schemeClr val="tx1"/>
                </a:solidFill>
              </a:rPr>
              <a:t>Narrow Gaps in Sales:</a:t>
            </a:r>
            <a:r>
              <a:rPr lang="en-US" sz="1200" dirty="0">
                <a:solidFill>
                  <a:schemeClr val="tx1"/>
                </a:solidFill>
              </a:rPr>
              <a:t> The sales figures for Vellore (676,550), </a:t>
            </a:r>
            <a:r>
              <a:rPr lang="en-US" sz="1200" dirty="0" err="1">
                <a:solidFill>
                  <a:schemeClr val="tx1"/>
                </a:solidFill>
              </a:rPr>
              <a:t>Bodi</a:t>
            </a:r>
            <a:r>
              <a:rPr lang="en-US" sz="1200" dirty="0">
                <a:solidFill>
                  <a:schemeClr val="tx1"/>
                </a:solidFill>
              </a:rPr>
              <a:t> (667,177), Tirunelveli (659,812), and </a:t>
            </a:r>
            <a:r>
              <a:rPr lang="en-US" sz="1200" dirty="0" err="1">
                <a:solidFill>
                  <a:schemeClr val="tx1"/>
                </a:solidFill>
              </a:rPr>
              <a:t>Perambalur</a:t>
            </a:r>
            <a:r>
              <a:rPr lang="en-US" sz="1200" dirty="0">
                <a:solidFill>
                  <a:schemeClr val="tx1"/>
                </a:solidFill>
              </a:rPr>
              <a:t> (659,738) are relatively close to each other, with differences in the range of tens of thousands. This suggests that these cities are nearly equal in terms of sales performance.</a:t>
            </a:r>
          </a:p>
          <a:p>
            <a:pPr>
              <a:buFont typeface="Arial" panose="020B0604020202020204" pitchFamily="34" charset="0"/>
              <a:buChar char="•"/>
            </a:pPr>
            <a:r>
              <a:rPr lang="en-US" sz="1200" b="1" dirty="0">
                <a:solidFill>
                  <a:schemeClr val="tx1"/>
                </a:solidFill>
              </a:rPr>
              <a:t>Opportunity for Growth:</a:t>
            </a:r>
            <a:r>
              <a:rPr lang="en-US" sz="1200" dirty="0">
                <a:solidFill>
                  <a:schemeClr val="tx1"/>
                </a:solidFill>
              </a:rPr>
              <a:t> Since these cities have similar sales figures, small improvements in customer service, targeted marketing, or product offerings could potentially lead to one city outpacing the others. A focused strategy might help in boosting sales in any of these cities to surpass Kanyakumari.</a:t>
            </a:r>
          </a:p>
          <a:p>
            <a:r>
              <a:rPr lang="en-US" sz="1200" b="1" dirty="0">
                <a:solidFill>
                  <a:schemeClr val="tx1"/>
                </a:solidFill>
              </a:rPr>
              <a:t>3. Potential for Equal Distribution:</a:t>
            </a:r>
          </a:p>
          <a:p>
            <a:pPr>
              <a:buFont typeface="Arial" panose="020B0604020202020204" pitchFamily="34" charset="0"/>
              <a:buChar char="•"/>
            </a:pPr>
            <a:r>
              <a:rPr lang="en-US" sz="1200" b="1" dirty="0">
                <a:solidFill>
                  <a:schemeClr val="tx1"/>
                </a:solidFill>
              </a:rPr>
              <a:t>Balanced Sales Distribution:</a:t>
            </a:r>
            <a:r>
              <a:rPr lang="en-US" sz="1200" dirty="0">
                <a:solidFill>
                  <a:schemeClr val="tx1"/>
                </a:solidFill>
              </a:rPr>
              <a:t> The relatively close sales figures across these cities might indicate a balanced market distribution. The business is not overly reliant on one city, which could be advantageous in mitigating risks associated with market-specific downturns.</a:t>
            </a:r>
          </a:p>
          <a:p>
            <a:pPr>
              <a:buFont typeface="Arial" panose="020B0604020202020204" pitchFamily="34" charset="0"/>
              <a:buChar char="•"/>
            </a:pPr>
            <a:r>
              <a:rPr lang="en-US" sz="1200" b="1" dirty="0">
                <a:solidFill>
                  <a:schemeClr val="tx1"/>
                </a:solidFill>
              </a:rPr>
              <a:t>Expansion Opportunities:</a:t>
            </a:r>
            <a:r>
              <a:rPr lang="en-US" sz="1200" dirty="0">
                <a:solidFill>
                  <a:schemeClr val="tx1"/>
                </a:solidFill>
              </a:rPr>
              <a:t> With such close figures, there may be opportunities to further penetrate these markets by identifying and addressing specific needs or preferences in each city.</a:t>
            </a:r>
          </a:p>
          <a:p>
            <a:r>
              <a:rPr lang="en-US" sz="1200" b="1" dirty="0">
                <a:solidFill>
                  <a:schemeClr val="tx1"/>
                </a:solidFill>
              </a:rPr>
              <a:t>4. Targeted Marketing and Sales Strategies:</a:t>
            </a:r>
          </a:p>
          <a:p>
            <a:pPr>
              <a:buFont typeface="Arial" panose="020B0604020202020204" pitchFamily="34" charset="0"/>
              <a:buChar char="•"/>
            </a:pPr>
            <a:r>
              <a:rPr lang="en-US" sz="1200" b="1" dirty="0">
                <a:solidFill>
                  <a:schemeClr val="tx1"/>
                </a:solidFill>
              </a:rPr>
              <a:t>Customization:</a:t>
            </a:r>
            <a:r>
              <a:rPr lang="en-US" sz="1200" dirty="0">
                <a:solidFill>
                  <a:schemeClr val="tx1"/>
                </a:solidFill>
              </a:rPr>
              <a:t> Each city might have specific customer preferences that slightly differentiate it from others. By understanding these nuances, the business could implement more customized marketing strategies tailored to each city, further boosting sales.</a:t>
            </a:r>
          </a:p>
          <a:p>
            <a:pPr>
              <a:buFont typeface="Arial" panose="020B0604020202020204" pitchFamily="34" charset="0"/>
              <a:buChar char="•"/>
            </a:pPr>
            <a:r>
              <a:rPr lang="en-US" sz="1200" b="1" dirty="0">
                <a:solidFill>
                  <a:schemeClr val="tx1"/>
                </a:solidFill>
              </a:rPr>
              <a:t>Promotions and Campaigns:</a:t>
            </a:r>
            <a:r>
              <a:rPr lang="en-US" sz="1200" dirty="0">
                <a:solidFill>
                  <a:schemeClr val="tx1"/>
                </a:solidFill>
              </a:rPr>
              <a:t> The narrow difference in sales could also mean that promotional campaigns or discounts could easily shift the balance, making one city outperform others in the next period.</a:t>
            </a:r>
          </a:p>
          <a:p>
            <a:pPr algn="ctr"/>
            <a:endParaRPr lang="en-US" sz="1200" dirty="0">
              <a:solidFill>
                <a:schemeClr val="tx1"/>
              </a:solidFill>
            </a:endParaRPr>
          </a:p>
        </p:txBody>
      </p:sp>
      <p:sp>
        <p:nvSpPr>
          <p:cNvPr id="3" name="Rectangle 2">
            <a:extLst>
              <a:ext uri="{FF2B5EF4-FFF2-40B4-BE49-F238E27FC236}">
                <a16:creationId xmlns:a16="http://schemas.microsoft.com/office/drawing/2014/main" id="{F72973B9-D226-56F2-FC1F-0A052C3E54EE}"/>
              </a:ext>
            </a:extLst>
          </p:cNvPr>
          <p:cNvSpPr/>
          <p:nvPr/>
        </p:nvSpPr>
        <p:spPr>
          <a:xfrm>
            <a:off x="462116" y="392153"/>
            <a:ext cx="4827639" cy="6194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City Wise Sales Analysis:</a:t>
            </a:r>
          </a:p>
        </p:txBody>
      </p:sp>
      <p:pic>
        <p:nvPicPr>
          <p:cNvPr id="5" name="Picture 4">
            <a:extLst>
              <a:ext uri="{FF2B5EF4-FFF2-40B4-BE49-F238E27FC236}">
                <a16:creationId xmlns:a16="http://schemas.microsoft.com/office/drawing/2014/main" id="{4B2B0730-6887-24CE-3F34-AAC7A3FCF538}"/>
              </a:ext>
            </a:extLst>
          </p:cNvPr>
          <p:cNvPicPr>
            <a:picLocks noChangeAspect="1"/>
          </p:cNvPicPr>
          <p:nvPr/>
        </p:nvPicPr>
        <p:blipFill>
          <a:blip r:embed="rId2"/>
          <a:stretch>
            <a:fillRect/>
          </a:stretch>
        </p:blipFill>
        <p:spPr>
          <a:xfrm>
            <a:off x="462116" y="1517947"/>
            <a:ext cx="4906297" cy="4946763"/>
          </a:xfrm>
          <a:prstGeom prst="rect">
            <a:avLst/>
          </a:prstGeom>
        </p:spPr>
      </p:pic>
      <p:pic>
        <p:nvPicPr>
          <p:cNvPr id="7" name="Picture 6">
            <a:extLst>
              <a:ext uri="{FF2B5EF4-FFF2-40B4-BE49-F238E27FC236}">
                <a16:creationId xmlns:a16="http://schemas.microsoft.com/office/drawing/2014/main" id="{2985AAF2-DE30-0660-B754-04C87C7CFD89}"/>
              </a:ext>
            </a:extLst>
          </p:cNvPr>
          <p:cNvPicPr>
            <a:picLocks noChangeAspect="1"/>
          </p:cNvPicPr>
          <p:nvPr/>
        </p:nvPicPr>
        <p:blipFill>
          <a:blip r:embed="rId3"/>
          <a:stretch>
            <a:fillRect/>
          </a:stretch>
        </p:blipFill>
        <p:spPr>
          <a:xfrm>
            <a:off x="4149213" y="1011585"/>
            <a:ext cx="1219200" cy="1412618"/>
          </a:xfrm>
          <a:prstGeom prst="rect">
            <a:avLst/>
          </a:prstGeom>
        </p:spPr>
      </p:pic>
    </p:spTree>
    <p:extLst>
      <p:ext uri="{BB962C8B-B14F-4D97-AF65-F5344CB8AC3E}">
        <p14:creationId xmlns:p14="http://schemas.microsoft.com/office/powerpoint/2010/main" val="1263221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686AD2D3-A92E-FFF8-A0CA-A2EFCDECD021}"/>
              </a:ext>
            </a:extLst>
          </p:cNvPr>
          <p:cNvSpPr/>
          <p:nvPr/>
        </p:nvSpPr>
        <p:spPr>
          <a:xfrm>
            <a:off x="373626" y="422787"/>
            <a:ext cx="6499122" cy="601734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300" b="1" dirty="0">
                <a:solidFill>
                  <a:schemeClr val="tx1"/>
                </a:solidFill>
              </a:rPr>
              <a:t>1. Increasing Trend in Sales:</a:t>
            </a:r>
          </a:p>
          <a:p>
            <a:pPr>
              <a:buFont typeface="Arial" panose="020B0604020202020204" pitchFamily="34" charset="0"/>
              <a:buChar char="•"/>
            </a:pPr>
            <a:r>
              <a:rPr lang="en-US" sz="1300" b="1" dirty="0">
                <a:solidFill>
                  <a:schemeClr val="tx1"/>
                </a:solidFill>
              </a:rPr>
              <a:t>Steady Growth:</a:t>
            </a:r>
            <a:r>
              <a:rPr lang="en-US" sz="1300" dirty="0">
                <a:solidFill>
                  <a:schemeClr val="tx1"/>
                </a:solidFill>
              </a:rPr>
              <a:t> Sales have consistently increased from 2015 to 2019, indicating steady business growth.</a:t>
            </a:r>
          </a:p>
          <a:p>
            <a:pPr>
              <a:buFont typeface="Arial" panose="020B0604020202020204" pitchFamily="34" charset="0"/>
              <a:buChar char="•"/>
            </a:pPr>
            <a:r>
              <a:rPr lang="en-US" sz="1300" b="1" dirty="0">
                <a:solidFill>
                  <a:schemeClr val="tx1"/>
                </a:solidFill>
              </a:rPr>
              <a:t>Rising Peaks:</a:t>
            </a:r>
            <a:r>
              <a:rPr lang="en-US" sz="1300" dirty="0">
                <a:solidFill>
                  <a:schemeClr val="tx1"/>
                </a:solidFill>
              </a:rPr>
              <a:t> Sales peaks become progressively higher, especially from 2017 onward, suggesting successful expansions or marketing efforts.</a:t>
            </a:r>
          </a:p>
          <a:p>
            <a:r>
              <a:rPr lang="en-US" sz="1300" b="1" dirty="0">
                <a:solidFill>
                  <a:schemeClr val="tx1"/>
                </a:solidFill>
              </a:rPr>
              <a:t>2. Seasonal/Cyclical Patterns:</a:t>
            </a:r>
          </a:p>
          <a:p>
            <a:pPr>
              <a:buFont typeface="Arial" panose="020B0604020202020204" pitchFamily="34" charset="0"/>
              <a:buChar char="•"/>
            </a:pPr>
            <a:r>
              <a:rPr lang="en-US" sz="1300" b="1" dirty="0">
                <a:solidFill>
                  <a:schemeClr val="tx1"/>
                </a:solidFill>
              </a:rPr>
              <a:t>Recurring Spikes:</a:t>
            </a:r>
            <a:r>
              <a:rPr lang="en-US" sz="1300" dirty="0">
                <a:solidFill>
                  <a:schemeClr val="tx1"/>
                </a:solidFill>
              </a:rPr>
              <a:t> Regular sales spikes at year-end and beginning suggest seasonal patterns, likely tied to holidays or promotions.</a:t>
            </a:r>
          </a:p>
          <a:p>
            <a:pPr>
              <a:buFont typeface="Arial" panose="020B0604020202020204" pitchFamily="34" charset="0"/>
              <a:buChar char="•"/>
            </a:pPr>
            <a:r>
              <a:rPr lang="en-US" sz="1300" b="1" dirty="0">
                <a:solidFill>
                  <a:schemeClr val="tx1"/>
                </a:solidFill>
              </a:rPr>
              <a:t>Strategic Planning:</a:t>
            </a:r>
            <a:r>
              <a:rPr lang="en-US" sz="1300" dirty="0">
                <a:solidFill>
                  <a:schemeClr val="tx1"/>
                </a:solidFill>
              </a:rPr>
              <a:t> Identifying these patterns aids in optimizing inventory, marketing, and workforce planning during high-demand periods.</a:t>
            </a:r>
          </a:p>
          <a:p>
            <a:r>
              <a:rPr lang="en-US" sz="1300" b="1" dirty="0">
                <a:solidFill>
                  <a:schemeClr val="tx1"/>
                </a:solidFill>
              </a:rPr>
              <a:t>3. Sales Fluctuations:</a:t>
            </a:r>
          </a:p>
          <a:p>
            <a:pPr>
              <a:buFont typeface="Arial" panose="020B0604020202020204" pitchFamily="34" charset="0"/>
              <a:buChar char="•"/>
            </a:pPr>
            <a:r>
              <a:rPr lang="en-US" sz="1300" b="1" dirty="0">
                <a:solidFill>
                  <a:schemeClr val="tx1"/>
                </a:solidFill>
              </a:rPr>
              <a:t>High Volatility:</a:t>
            </a:r>
            <a:r>
              <a:rPr lang="en-US" sz="1300" dirty="0">
                <a:solidFill>
                  <a:schemeClr val="tx1"/>
                </a:solidFill>
              </a:rPr>
              <a:t> Frequent fluctuations in sales may reflect market variability or external economic factors.</a:t>
            </a:r>
          </a:p>
          <a:p>
            <a:pPr>
              <a:buFont typeface="Arial" panose="020B0604020202020204" pitchFamily="34" charset="0"/>
              <a:buChar char="•"/>
            </a:pPr>
            <a:r>
              <a:rPr lang="en-US" sz="1300" b="1" dirty="0">
                <a:solidFill>
                  <a:schemeClr val="tx1"/>
                </a:solidFill>
              </a:rPr>
              <a:t>Risk Management:</a:t>
            </a:r>
            <a:r>
              <a:rPr lang="en-US" sz="1300" dirty="0">
                <a:solidFill>
                  <a:schemeClr val="tx1"/>
                </a:solidFill>
              </a:rPr>
              <a:t> The volatility indicates a need for robust risk management, such as portfolio diversification and flexible pricing.</a:t>
            </a:r>
          </a:p>
          <a:p>
            <a:r>
              <a:rPr lang="en-US" sz="1300" b="1" dirty="0">
                <a:solidFill>
                  <a:schemeClr val="tx1"/>
                </a:solidFill>
              </a:rPr>
              <a:t>4. Significant Post-2017 Growth:</a:t>
            </a:r>
          </a:p>
          <a:p>
            <a:pPr>
              <a:buFont typeface="Arial" panose="020B0604020202020204" pitchFamily="34" charset="0"/>
              <a:buChar char="•"/>
            </a:pPr>
            <a:r>
              <a:rPr lang="en-US" sz="1300" b="1" dirty="0">
                <a:solidFill>
                  <a:schemeClr val="tx1"/>
                </a:solidFill>
              </a:rPr>
              <a:t>Sharp Increase:</a:t>
            </a:r>
            <a:r>
              <a:rPr lang="en-US" sz="1300" dirty="0">
                <a:solidFill>
                  <a:schemeClr val="tx1"/>
                </a:solidFill>
              </a:rPr>
              <a:t> Noticeable spikes in sales post-2017 suggest rapid growth due to strategic initiatives or market expansion.</a:t>
            </a:r>
          </a:p>
          <a:p>
            <a:pPr>
              <a:buFont typeface="Arial" panose="020B0604020202020204" pitchFamily="34" charset="0"/>
              <a:buChar char="•"/>
            </a:pPr>
            <a:r>
              <a:rPr lang="en-US" sz="1300" b="1" dirty="0">
                <a:solidFill>
                  <a:schemeClr val="tx1"/>
                </a:solidFill>
              </a:rPr>
              <a:t>Scaling Investments:</a:t>
            </a:r>
            <a:r>
              <a:rPr lang="en-US" sz="1300" dirty="0">
                <a:solidFill>
                  <a:schemeClr val="tx1"/>
                </a:solidFill>
              </a:rPr>
              <a:t> Likely driven by investments in scaling operations and expanding the customer base.</a:t>
            </a:r>
          </a:p>
          <a:p>
            <a:r>
              <a:rPr lang="en-US" sz="1300" b="1" dirty="0">
                <a:solidFill>
                  <a:schemeClr val="tx1"/>
                </a:solidFill>
              </a:rPr>
              <a:t>5. Peak Sales in Late 2018 - Early 2019:</a:t>
            </a:r>
          </a:p>
          <a:p>
            <a:pPr>
              <a:buFont typeface="Arial" panose="020B0604020202020204" pitchFamily="34" charset="0"/>
              <a:buChar char="•"/>
            </a:pPr>
            <a:r>
              <a:rPr lang="en-US" sz="1300" b="1" dirty="0">
                <a:solidFill>
                  <a:schemeClr val="tx1"/>
                </a:solidFill>
              </a:rPr>
              <a:t>Record Highs:</a:t>
            </a:r>
            <a:r>
              <a:rPr lang="en-US" sz="1300" dirty="0">
                <a:solidFill>
                  <a:schemeClr val="tx1"/>
                </a:solidFill>
              </a:rPr>
              <a:t> The highest sales peaks occurred in late 2018 and early 2019, indicating the company's peak performance.</a:t>
            </a:r>
          </a:p>
          <a:p>
            <a:pPr>
              <a:buFont typeface="Arial" panose="020B0604020202020204" pitchFamily="34" charset="0"/>
              <a:buChar char="•"/>
            </a:pPr>
            <a:r>
              <a:rPr lang="en-US" sz="1300" b="1" dirty="0">
                <a:solidFill>
                  <a:schemeClr val="tx1"/>
                </a:solidFill>
              </a:rPr>
              <a:t>Sustaining Growth:</a:t>
            </a:r>
            <a:r>
              <a:rPr lang="en-US" sz="1300" dirty="0">
                <a:solidFill>
                  <a:schemeClr val="tx1"/>
                </a:solidFill>
              </a:rPr>
              <a:t> Future challenges include maintaining this high level of sales through continued innovation and operational efficiency.</a:t>
            </a:r>
          </a:p>
          <a:p>
            <a:pPr algn="ctr"/>
            <a:endParaRPr lang="en-US" sz="1300" dirty="0">
              <a:solidFill>
                <a:schemeClr val="tx1"/>
              </a:solidFill>
            </a:endParaRPr>
          </a:p>
        </p:txBody>
      </p:sp>
      <p:pic>
        <p:nvPicPr>
          <p:cNvPr id="5" name="Picture 4">
            <a:extLst>
              <a:ext uri="{FF2B5EF4-FFF2-40B4-BE49-F238E27FC236}">
                <a16:creationId xmlns:a16="http://schemas.microsoft.com/office/drawing/2014/main" id="{901E0683-0472-D623-8E2E-3D8A53FE5339}"/>
              </a:ext>
            </a:extLst>
          </p:cNvPr>
          <p:cNvPicPr>
            <a:picLocks noChangeAspect="1"/>
          </p:cNvPicPr>
          <p:nvPr/>
        </p:nvPicPr>
        <p:blipFill>
          <a:blip r:embed="rId2"/>
          <a:stretch>
            <a:fillRect/>
          </a:stretch>
        </p:blipFill>
        <p:spPr>
          <a:xfrm>
            <a:off x="6872748" y="1480561"/>
            <a:ext cx="4945626" cy="4861245"/>
          </a:xfrm>
          <a:prstGeom prst="rect">
            <a:avLst/>
          </a:prstGeom>
        </p:spPr>
      </p:pic>
      <p:sp>
        <p:nvSpPr>
          <p:cNvPr id="6" name="Rectangle 5">
            <a:extLst>
              <a:ext uri="{FF2B5EF4-FFF2-40B4-BE49-F238E27FC236}">
                <a16:creationId xmlns:a16="http://schemas.microsoft.com/office/drawing/2014/main" id="{82BFD4EA-B291-D14A-82EE-B0E60A98966A}"/>
              </a:ext>
            </a:extLst>
          </p:cNvPr>
          <p:cNvSpPr/>
          <p:nvPr/>
        </p:nvSpPr>
        <p:spPr>
          <a:xfrm>
            <a:off x="6872748" y="511277"/>
            <a:ext cx="4945626" cy="77674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Trend of Sales Over Time</a:t>
            </a:r>
          </a:p>
        </p:txBody>
      </p:sp>
    </p:spTree>
    <p:extLst>
      <p:ext uri="{BB962C8B-B14F-4D97-AF65-F5344CB8AC3E}">
        <p14:creationId xmlns:p14="http://schemas.microsoft.com/office/powerpoint/2010/main" val="28598589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648AD83B-692D-015C-D6DA-2A155B2BD724}"/>
              </a:ext>
            </a:extLst>
          </p:cNvPr>
          <p:cNvSpPr/>
          <p:nvPr/>
        </p:nvSpPr>
        <p:spPr>
          <a:xfrm>
            <a:off x="5073445" y="383458"/>
            <a:ext cx="6705600" cy="603700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b="1" dirty="0">
                <a:solidFill>
                  <a:schemeClr val="tx1"/>
                </a:solidFill>
              </a:rPr>
              <a:t>1. Strong Sales in Q4 (September to December):</a:t>
            </a:r>
          </a:p>
          <a:p>
            <a:pPr>
              <a:buFont typeface="Arial" panose="020B0604020202020204" pitchFamily="34" charset="0"/>
              <a:buChar char="•"/>
            </a:pPr>
            <a:r>
              <a:rPr lang="en-US" sz="1200" b="1" dirty="0">
                <a:solidFill>
                  <a:schemeClr val="tx1"/>
                </a:solidFill>
              </a:rPr>
              <a:t>Peak Sales:</a:t>
            </a:r>
            <a:r>
              <a:rPr lang="en-US" sz="1200" dirty="0">
                <a:solidFill>
                  <a:schemeClr val="tx1"/>
                </a:solidFill>
              </a:rPr>
              <a:t> November has the highest sales at 2,193,924, followed closely by December (2,088,076) and September (2,064,266).</a:t>
            </a:r>
          </a:p>
          <a:p>
            <a:pPr>
              <a:buFont typeface="Arial" panose="020B0604020202020204" pitchFamily="34" charset="0"/>
              <a:buChar char="•"/>
            </a:pPr>
            <a:r>
              <a:rPr lang="en-US" sz="1200" b="1" dirty="0">
                <a:solidFill>
                  <a:schemeClr val="tx1"/>
                </a:solidFill>
              </a:rPr>
              <a:t>Q4 Dominance:</a:t>
            </a:r>
            <a:r>
              <a:rPr lang="en-US" sz="1200" dirty="0">
                <a:solidFill>
                  <a:schemeClr val="tx1"/>
                </a:solidFill>
              </a:rPr>
              <a:t> The last quarter of the year shows a significant sales surge, likely driven by holiday shopping, seasonal demand, or year-end promotions.</a:t>
            </a:r>
          </a:p>
          <a:p>
            <a:pPr>
              <a:buFont typeface="Arial" panose="020B0604020202020204" pitchFamily="34" charset="0"/>
              <a:buChar char="•"/>
            </a:pPr>
            <a:endParaRPr lang="en-US" sz="1200" dirty="0">
              <a:solidFill>
                <a:schemeClr val="tx1"/>
              </a:solidFill>
            </a:endParaRPr>
          </a:p>
          <a:p>
            <a:r>
              <a:rPr lang="en-US" sz="1200" b="1" dirty="0">
                <a:solidFill>
                  <a:schemeClr val="tx1"/>
                </a:solidFill>
              </a:rPr>
              <a:t>2. Moderate Performance in Mid-Year (March to August):</a:t>
            </a:r>
          </a:p>
          <a:p>
            <a:pPr>
              <a:buFont typeface="Arial" panose="020B0604020202020204" pitchFamily="34" charset="0"/>
              <a:buChar char="•"/>
            </a:pPr>
            <a:r>
              <a:rPr lang="en-US" sz="1200" b="1" dirty="0">
                <a:solidFill>
                  <a:schemeClr val="tx1"/>
                </a:solidFill>
              </a:rPr>
              <a:t>Consistent Sales:</a:t>
            </a:r>
            <a:r>
              <a:rPr lang="en-US" sz="1200" dirty="0">
                <a:solidFill>
                  <a:schemeClr val="tx1"/>
                </a:solidFill>
              </a:rPr>
              <a:t> Sales during March to August are steady, with May (1,086,920) and July (1,089,385) performing well.</a:t>
            </a:r>
          </a:p>
          <a:p>
            <a:pPr>
              <a:buFont typeface="Arial" panose="020B0604020202020204" pitchFamily="34" charset="0"/>
              <a:buChar char="•"/>
            </a:pPr>
            <a:r>
              <a:rPr lang="en-US" sz="1200" b="1" dirty="0">
                <a:solidFill>
                  <a:schemeClr val="tx1"/>
                </a:solidFill>
              </a:rPr>
              <a:t>Mid-Year Consistency:</a:t>
            </a:r>
            <a:r>
              <a:rPr lang="en-US" sz="1200" dirty="0">
                <a:solidFill>
                  <a:schemeClr val="tx1"/>
                </a:solidFill>
              </a:rPr>
              <a:t> This period likely reflects steady consumer demand without the influence of major seasonal events.</a:t>
            </a:r>
          </a:p>
          <a:p>
            <a:pPr>
              <a:buFont typeface="Arial" panose="020B0604020202020204" pitchFamily="34" charset="0"/>
              <a:buChar char="•"/>
            </a:pPr>
            <a:endParaRPr lang="en-US" sz="1200" dirty="0">
              <a:solidFill>
                <a:schemeClr val="tx1"/>
              </a:solidFill>
            </a:endParaRPr>
          </a:p>
          <a:p>
            <a:r>
              <a:rPr lang="en-US" sz="1200" b="1" dirty="0">
                <a:solidFill>
                  <a:schemeClr val="tx1"/>
                </a:solidFill>
              </a:rPr>
              <a:t>3. Lower Sales in Early Year (January to February):</a:t>
            </a:r>
          </a:p>
          <a:p>
            <a:pPr>
              <a:buFont typeface="Arial" panose="020B0604020202020204" pitchFamily="34" charset="0"/>
              <a:buChar char="•"/>
            </a:pPr>
            <a:r>
              <a:rPr lang="en-US" sz="1200" b="1" dirty="0">
                <a:solidFill>
                  <a:schemeClr val="tx1"/>
                </a:solidFill>
              </a:rPr>
              <a:t>Slow Start:</a:t>
            </a:r>
            <a:r>
              <a:rPr lang="en-US" sz="1200" dirty="0">
                <a:solidFill>
                  <a:schemeClr val="tx1"/>
                </a:solidFill>
              </a:rPr>
              <a:t> January (577,972) and February (456,102) have the lowest sales, indicating a slower start to the year.</a:t>
            </a:r>
          </a:p>
          <a:p>
            <a:pPr>
              <a:buFont typeface="Arial" panose="020B0604020202020204" pitchFamily="34" charset="0"/>
              <a:buChar char="•"/>
            </a:pPr>
            <a:r>
              <a:rPr lang="en-US" sz="1200" b="1" dirty="0">
                <a:solidFill>
                  <a:schemeClr val="tx1"/>
                </a:solidFill>
              </a:rPr>
              <a:t>Potential Post-Holiday Slump:</a:t>
            </a:r>
            <a:r>
              <a:rPr lang="en-US" sz="1200" dirty="0">
                <a:solidFill>
                  <a:schemeClr val="tx1"/>
                </a:solidFill>
              </a:rPr>
              <a:t> This could be due to reduced consumer spending after the holiday season.</a:t>
            </a:r>
          </a:p>
          <a:p>
            <a:pPr>
              <a:buFont typeface="Arial" panose="020B0604020202020204" pitchFamily="34" charset="0"/>
              <a:buChar char="•"/>
            </a:pPr>
            <a:endParaRPr lang="en-US" sz="1200" dirty="0">
              <a:solidFill>
                <a:schemeClr val="tx1"/>
              </a:solidFill>
            </a:endParaRPr>
          </a:p>
          <a:p>
            <a:r>
              <a:rPr lang="en-US" sz="1200" b="1" dirty="0">
                <a:solidFill>
                  <a:schemeClr val="tx1"/>
                </a:solidFill>
              </a:rPr>
              <a:t>4. Notable Sales in September and October:</a:t>
            </a:r>
          </a:p>
          <a:p>
            <a:pPr>
              <a:buFont typeface="Arial" panose="020B0604020202020204" pitchFamily="34" charset="0"/>
              <a:buChar char="•"/>
            </a:pPr>
            <a:r>
              <a:rPr lang="en-US" sz="1200" b="1" dirty="0">
                <a:solidFill>
                  <a:schemeClr val="tx1"/>
                </a:solidFill>
              </a:rPr>
              <a:t>Pre-Holiday Increase:</a:t>
            </a:r>
            <a:r>
              <a:rPr lang="en-US" sz="1200" dirty="0">
                <a:solidFill>
                  <a:schemeClr val="tx1"/>
                </a:solidFill>
              </a:rPr>
              <a:t> Sales begin to rise significantly in September (2,064,266) and October (1,243,289), possibly due to early holiday shopping or promotions.</a:t>
            </a:r>
          </a:p>
          <a:p>
            <a:pPr>
              <a:buFont typeface="Arial" panose="020B0604020202020204" pitchFamily="34" charset="0"/>
              <a:buChar char="•"/>
            </a:pPr>
            <a:endParaRPr lang="en-US" sz="1200" dirty="0">
              <a:solidFill>
                <a:schemeClr val="tx1"/>
              </a:solidFill>
            </a:endParaRPr>
          </a:p>
          <a:p>
            <a:r>
              <a:rPr lang="en-US" sz="1200" b="1" dirty="0">
                <a:solidFill>
                  <a:schemeClr val="tx1"/>
                </a:solidFill>
              </a:rPr>
              <a:t>5. Strategic Insights:</a:t>
            </a:r>
          </a:p>
          <a:p>
            <a:pPr>
              <a:buFont typeface="Arial" panose="020B0604020202020204" pitchFamily="34" charset="0"/>
              <a:buChar char="•"/>
            </a:pPr>
            <a:r>
              <a:rPr lang="en-US" sz="1200" b="1" dirty="0">
                <a:solidFill>
                  <a:schemeClr val="tx1"/>
                </a:solidFill>
              </a:rPr>
              <a:t>Maximize Q4:</a:t>
            </a:r>
            <a:r>
              <a:rPr lang="en-US" sz="1200" dirty="0">
                <a:solidFill>
                  <a:schemeClr val="tx1"/>
                </a:solidFill>
              </a:rPr>
              <a:t> Focus on maximizing sales efforts during Q4, leveraging the high demand.</a:t>
            </a:r>
          </a:p>
          <a:p>
            <a:pPr>
              <a:buFont typeface="Arial" panose="020B0604020202020204" pitchFamily="34" charset="0"/>
              <a:buChar char="•"/>
            </a:pPr>
            <a:r>
              <a:rPr lang="en-US" sz="1200" b="1" dirty="0">
                <a:solidFill>
                  <a:schemeClr val="tx1"/>
                </a:solidFill>
              </a:rPr>
              <a:t>Boost Early Year Sales:</a:t>
            </a:r>
            <a:r>
              <a:rPr lang="en-US" sz="1200" dirty="0">
                <a:solidFill>
                  <a:schemeClr val="tx1"/>
                </a:solidFill>
              </a:rPr>
              <a:t> Consider targeted promotions or new product launches in the early months to boost sales during the slower periods.</a:t>
            </a:r>
          </a:p>
          <a:p>
            <a:pPr>
              <a:buFont typeface="Arial" panose="020B0604020202020204" pitchFamily="34" charset="0"/>
              <a:buChar char="•"/>
            </a:pPr>
            <a:r>
              <a:rPr lang="en-US" sz="1200" b="1" dirty="0">
                <a:solidFill>
                  <a:schemeClr val="tx1"/>
                </a:solidFill>
              </a:rPr>
              <a:t>Maintain Mid-Year Momentum:</a:t>
            </a:r>
            <a:r>
              <a:rPr lang="en-US" sz="1200" dirty="0">
                <a:solidFill>
                  <a:schemeClr val="tx1"/>
                </a:solidFill>
              </a:rPr>
              <a:t> Continue to engage customers during mid-year to sustain steady sales before the peak season.</a:t>
            </a:r>
          </a:p>
          <a:p>
            <a:pPr algn="ctr"/>
            <a:endParaRPr lang="en-US" sz="1200" dirty="0">
              <a:solidFill>
                <a:schemeClr val="tx1"/>
              </a:solidFill>
            </a:endParaRPr>
          </a:p>
        </p:txBody>
      </p:sp>
      <p:sp>
        <p:nvSpPr>
          <p:cNvPr id="3" name="Rectangle 2">
            <a:extLst>
              <a:ext uri="{FF2B5EF4-FFF2-40B4-BE49-F238E27FC236}">
                <a16:creationId xmlns:a16="http://schemas.microsoft.com/office/drawing/2014/main" id="{8DE5A53F-EA99-4A7E-B91B-D51946C12359}"/>
              </a:ext>
            </a:extLst>
          </p:cNvPr>
          <p:cNvSpPr/>
          <p:nvPr/>
        </p:nvSpPr>
        <p:spPr>
          <a:xfrm>
            <a:off x="422787" y="501445"/>
            <a:ext cx="4650658" cy="6194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Month Wise Sales Analysis</a:t>
            </a:r>
          </a:p>
        </p:txBody>
      </p:sp>
      <p:pic>
        <p:nvPicPr>
          <p:cNvPr id="5" name="Picture 4">
            <a:extLst>
              <a:ext uri="{FF2B5EF4-FFF2-40B4-BE49-F238E27FC236}">
                <a16:creationId xmlns:a16="http://schemas.microsoft.com/office/drawing/2014/main" id="{416137A0-E1C8-3518-3C5B-C77BEBB15E91}"/>
              </a:ext>
            </a:extLst>
          </p:cNvPr>
          <p:cNvPicPr>
            <a:picLocks noChangeAspect="1"/>
          </p:cNvPicPr>
          <p:nvPr/>
        </p:nvPicPr>
        <p:blipFill>
          <a:blip r:embed="rId2"/>
          <a:stretch>
            <a:fillRect/>
          </a:stretch>
        </p:blipFill>
        <p:spPr>
          <a:xfrm>
            <a:off x="462116" y="1520088"/>
            <a:ext cx="4572000" cy="4836467"/>
          </a:xfrm>
          <a:prstGeom prst="rect">
            <a:avLst/>
          </a:prstGeom>
        </p:spPr>
      </p:pic>
    </p:spTree>
    <p:extLst>
      <p:ext uri="{BB962C8B-B14F-4D97-AF65-F5344CB8AC3E}">
        <p14:creationId xmlns:p14="http://schemas.microsoft.com/office/powerpoint/2010/main" val="29571611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CE3C57A-E862-BE72-95C8-D0CCA6B3DC4F}"/>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6457" y="0"/>
            <a:ext cx="12191980" cy="6858000"/>
          </a:xfrm>
          <a:prstGeom prst="rect">
            <a:avLst/>
          </a:prstGeom>
        </p:spPr>
      </p:pic>
      <p:sp>
        <p:nvSpPr>
          <p:cNvPr id="4" name="Rectangle 3">
            <a:extLst>
              <a:ext uri="{FF2B5EF4-FFF2-40B4-BE49-F238E27FC236}">
                <a16:creationId xmlns:a16="http://schemas.microsoft.com/office/drawing/2014/main" id="{EE8CBA44-EE3E-D754-D180-AE998707F383}"/>
              </a:ext>
            </a:extLst>
          </p:cNvPr>
          <p:cNvSpPr/>
          <p:nvPr/>
        </p:nvSpPr>
        <p:spPr>
          <a:xfrm>
            <a:off x="3018503" y="1995948"/>
            <a:ext cx="5732207" cy="2684207"/>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4000" dirty="0"/>
              <a:t>THANK YOU!</a:t>
            </a:r>
          </a:p>
        </p:txBody>
      </p:sp>
    </p:spTree>
    <p:extLst>
      <p:ext uri="{BB962C8B-B14F-4D97-AF65-F5344CB8AC3E}">
        <p14:creationId xmlns:p14="http://schemas.microsoft.com/office/powerpoint/2010/main" val="3810087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1066800" y="642594"/>
            <a:ext cx="10058400" cy="1371600"/>
          </a:xfrm>
        </p:spPr>
        <p:txBody>
          <a:bodyPr>
            <a:normAutofit/>
          </a:bodyPr>
          <a:lstStyle/>
          <a:p>
            <a:pPr algn="ctr"/>
            <a:r>
              <a:rPr lang="en-US" b="1" dirty="0"/>
              <a:t>PROBLEM STATEMENT</a:t>
            </a:r>
          </a:p>
        </p:txBody>
      </p:sp>
      <p:sp>
        <p:nvSpPr>
          <p:cNvPr id="4" name="Rectangle: Rounded Corners 3">
            <a:extLst>
              <a:ext uri="{FF2B5EF4-FFF2-40B4-BE49-F238E27FC236}">
                <a16:creationId xmlns:a16="http://schemas.microsoft.com/office/drawing/2014/main" id="{A7BA9540-14DE-CEA0-A963-5F47603EE27A}"/>
              </a:ext>
            </a:extLst>
          </p:cNvPr>
          <p:cNvSpPr/>
          <p:nvPr/>
        </p:nvSpPr>
        <p:spPr>
          <a:xfrm>
            <a:off x="609600" y="2133600"/>
            <a:ext cx="11061290" cy="408180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XYZ company which was established a few years back is facing around a 15% attrition rate for</a:t>
            </a:r>
          </a:p>
          <a:p>
            <a:pPr algn="ctr"/>
            <a:r>
              <a:rPr lang="en-US" dirty="0">
                <a:solidFill>
                  <a:schemeClr val="tx1"/>
                </a:solidFill>
              </a:rPr>
              <a:t>a couple of years. And it's majorly affecting the company in many aspects. In order to</a:t>
            </a:r>
          </a:p>
          <a:p>
            <a:pPr algn="ctr"/>
            <a:r>
              <a:rPr lang="en-US" dirty="0">
                <a:solidFill>
                  <a:schemeClr val="tx1"/>
                </a:solidFill>
              </a:rPr>
              <a:t>understand why employees are leaving the company and reduce the attrition rate XYZ</a:t>
            </a:r>
          </a:p>
          <a:p>
            <a:pPr algn="ctr"/>
            <a:r>
              <a:rPr lang="en-US" dirty="0">
                <a:solidFill>
                  <a:schemeClr val="tx1"/>
                </a:solidFill>
              </a:rPr>
              <a:t>company has approached an HR analytics consultancy for analyzing the data they have. You</a:t>
            </a:r>
          </a:p>
          <a:p>
            <a:pPr algn="ctr"/>
            <a:r>
              <a:rPr lang="en-US" dirty="0">
                <a:solidFill>
                  <a:schemeClr val="tx1"/>
                </a:solidFill>
              </a:rPr>
              <a:t>are playing the HR analyst role in this project and building a dashboard which can help the</a:t>
            </a:r>
          </a:p>
          <a:p>
            <a:pPr algn="ctr"/>
            <a:r>
              <a:rPr lang="en-US" dirty="0">
                <a:solidFill>
                  <a:schemeClr val="tx1"/>
                </a:solidFill>
              </a:rPr>
              <a:t>organization in making data-driven decisions.</a:t>
            </a:r>
          </a:p>
        </p:txBody>
      </p:sp>
    </p:spTree>
    <p:extLst>
      <p:ext uri="{BB962C8B-B14F-4D97-AF65-F5344CB8AC3E}">
        <p14:creationId xmlns:p14="http://schemas.microsoft.com/office/powerpoint/2010/main" val="2049548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98DA9-C3FF-2E67-BEEC-BF42C89C4633}"/>
              </a:ext>
            </a:extLst>
          </p:cNvPr>
          <p:cNvSpPr>
            <a:spLocks noGrp="1"/>
          </p:cNvSpPr>
          <p:nvPr>
            <p:ph type="title"/>
          </p:nvPr>
        </p:nvSpPr>
        <p:spPr/>
        <p:txBody>
          <a:bodyPr/>
          <a:lstStyle/>
          <a:p>
            <a:pPr algn="ctr"/>
            <a:r>
              <a:rPr lang="en-US" b="1" dirty="0"/>
              <a:t>TECHNIQUES USED</a:t>
            </a:r>
          </a:p>
        </p:txBody>
      </p:sp>
      <p:graphicFrame>
        <p:nvGraphicFramePr>
          <p:cNvPr id="4" name="Content Placeholder 3">
            <a:extLst>
              <a:ext uri="{FF2B5EF4-FFF2-40B4-BE49-F238E27FC236}">
                <a16:creationId xmlns:a16="http://schemas.microsoft.com/office/drawing/2014/main" id="{918ADE2D-D1A6-EE8F-6059-7A65B08A3C5F}"/>
              </a:ext>
            </a:extLst>
          </p:cNvPr>
          <p:cNvGraphicFramePr>
            <a:graphicFrameLocks noGrp="1"/>
          </p:cNvGraphicFramePr>
          <p:nvPr>
            <p:ph idx="1"/>
            <p:extLst>
              <p:ext uri="{D42A27DB-BD31-4B8C-83A1-F6EECF244321}">
                <p14:modId xmlns:p14="http://schemas.microsoft.com/office/powerpoint/2010/main" val="1587980708"/>
              </p:ext>
            </p:extLst>
          </p:nvPr>
        </p:nvGraphicFramePr>
        <p:xfrm>
          <a:off x="1066800" y="2103438"/>
          <a:ext cx="10058400" cy="38496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52967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863A2A0D-ADDF-747E-EDBD-913BC30C5AC0}"/>
              </a:ext>
            </a:extLst>
          </p:cNvPr>
          <p:cNvGraphicFramePr/>
          <p:nvPr>
            <p:extLst>
              <p:ext uri="{D42A27DB-BD31-4B8C-83A1-F6EECF244321}">
                <p14:modId xmlns:p14="http://schemas.microsoft.com/office/powerpoint/2010/main" val="624937851"/>
              </p:ext>
            </p:extLst>
          </p:nvPr>
        </p:nvGraphicFramePr>
        <p:xfrm>
          <a:off x="1179871" y="599768"/>
          <a:ext cx="10146890" cy="57027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598150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1447A-478E-B167-CBBF-D887BC288953}"/>
              </a:ext>
            </a:extLst>
          </p:cNvPr>
          <p:cNvSpPr>
            <a:spLocks noGrp="1"/>
          </p:cNvSpPr>
          <p:nvPr>
            <p:ph type="title"/>
          </p:nvPr>
        </p:nvSpPr>
        <p:spPr>
          <a:xfrm>
            <a:off x="8297427" y="607392"/>
            <a:ext cx="3161963" cy="1645920"/>
          </a:xfrm>
        </p:spPr>
        <p:txBody>
          <a:bodyPr>
            <a:normAutofit fontScale="90000"/>
          </a:bodyPr>
          <a:lstStyle/>
          <a:p>
            <a:r>
              <a:rPr lang="en-US" dirty="0"/>
              <a:t>Relation Between Monthly Income &amp; Attrition:</a:t>
            </a:r>
          </a:p>
        </p:txBody>
      </p:sp>
      <p:pic>
        <p:nvPicPr>
          <p:cNvPr id="6" name="Content Placeholder 5">
            <a:extLst>
              <a:ext uri="{FF2B5EF4-FFF2-40B4-BE49-F238E27FC236}">
                <a16:creationId xmlns:a16="http://schemas.microsoft.com/office/drawing/2014/main" id="{9FF32DD5-B330-A7C0-8EBA-6232E0119E13}"/>
              </a:ext>
            </a:extLst>
          </p:cNvPr>
          <p:cNvPicPr>
            <a:picLocks noGrp="1" noChangeAspect="1"/>
          </p:cNvPicPr>
          <p:nvPr>
            <p:ph idx="1"/>
          </p:nvPr>
        </p:nvPicPr>
        <p:blipFill>
          <a:blip r:embed="rId2"/>
          <a:stretch>
            <a:fillRect/>
          </a:stretch>
        </p:blipFill>
        <p:spPr>
          <a:xfrm>
            <a:off x="352521" y="202578"/>
            <a:ext cx="7517703" cy="4615227"/>
          </a:xfrm>
        </p:spPr>
      </p:pic>
      <p:sp>
        <p:nvSpPr>
          <p:cNvPr id="7" name="Rectangle 1">
            <a:extLst>
              <a:ext uri="{FF2B5EF4-FFF2-40B4-BE49-F238E27FC236}">
                <a16:creationId xmlns:a16="http://schemas.microsoft.com/office/drawing/2014/main" id="{90206E73-6F9E-28E1-FDE7-952BF9FB4E97}"/>
              </a:ext>
            </a:extLst>
          </p:cNvPr>
          <p:cNvSpPr>
            <a:spLocks noGrp="1" noChangeArrowheads="1"/>
          </p:cNvSpPr>
          <p:nvPr>
            <p:ph type="body" sz="half" idx="2"/>
          </p:nvPr>
        </p:nvSpPr>
        <p:spPr bwMode="auto">
          <a:xfrm>
            <a:off x="8297427" y="2415850"/>
            <a:ext cx="3442289"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Attrition Comparison</a:t>
            </a:r>
            <a:r>
              <a:rPr kumimoji="0" lang="en-US" altLang="en-US" sz="12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200" b="0" i="0" u="none" strike="noStrike" cap="none" normalizeH="0" baseline="0" dirty="0">
                <a:ln>
                  <a:noFill/>
                </a:ln>
                <a:solidFill>
                  <a:schemeClr val="tx1"/>
                </a:solidFill>
                <a:effectLst/>
                <a:latin typeface="Arial" panose="020B0604020202020204" pitchFamily="34" charset="0"/>
              </a:rPr>
              <a:t>Employees who have left the company (Attrition = Yes) have a lower average monthly income compared to those who have stayed (Attrition = No).</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Income Figures</a:t>
            </a:r>
            <a:r>
              <a:rPr kumimoji="0" lang="en-US" altLang="en-US" sz="12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chemeClr val="tx1"/>
                </a:solidFill>
                <a:effectLst/>
                <a:latin typeface="Arial" panose="020B0604020202020204" pitchFamily="34" charset="0"/>
              </a:rPr>
              <a:t>Monthly Income for Non-Attrition</a:t>
            </a:r>
            <a:r>
              <a:rPr kumimoji="0" lang="en-US" altLang="en-US" sz="1200" b="0" i="0" u="none" strike="noStrike" cap="none" normalizeH="0" baseline="0" dirty="0">
                <a:ln>
                  <a:noFill/>
                </a:ln>
                <a:solidFill>
                  <a:schemeClr val="tx1"/>
                </a:solidFill>
                <a:effectLst/>
                <a:latin typeface="Arial" panose="020B0604020202020204" pitchFamily="34" charset="0"/>
              </a:rPr>
              <a:t>: $65,672.60</a:t>
            </a:r>
          </a:p>
          <a:p>
            <a:pPr marL="0" marR="0" lvl="0" indent="0" algn="l"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chemeClr val="tx1"/>
                </a:solidFill>
                <a:effectLst/>
                <a:latin typeface="Arial" panose="020B0604020202020204" pitchFamily="34" charset="0"/>
              </a:rPr>
              <a:t>Monthly Income for Attrition</a:t>
            </a:r>
            <a:r>
              <a:rPr kumimoji="0" lang="en-US" altLang="en-US" sz="1200" b="0" i="0" u="none" strike="noStrike" cap="none" normalizeH="0" baseline="0" dirty="0">
                <a:ln>
                  <a:noFill/>
                </a:ln>
                <a:solidFill>
                  <a:schemeClr val="tx1"/>
                </a:solidFill>
                <a:effectLst/>
                <a:latin typeface="Arial" panose="020B0604020202020204" pitchFamily="34" charset="0"/>
              </a:rPr>
              <a:t>: $61,682.62</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Difference in Income</a:t>
            </a:r>
            <a:r>
              <a:rPr kumimoji="0" lang="en-US" altLang="en-US" sz="12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lang="en-US" altLang="en-US" sz="1200" dirty="0">
                <a:latin typeface="Arial" panose="020B0604020202020204" pitchFamily="34" charset="0"/>
              </a:rPr>
              <a:t>T</a:t>
            </a:r>
            <a:r>
              <a:rPr kumimoji="0" lang="en-US" altLang="en-US" sz="1200" b="0" i="0" u="none" strike="noStrike" cap="none" normalizeH="0" baseline="0" dirty="0">
                <a:ln>
                  <a:noFill/>
                </a:ln>
                <a:solidFill>
                  <a:schemeClr val="tx1"/>
                </a:solidFill>
                <a:effectLst/>
                <a:latin typeface="Arial" panose="020B0604020202020204" pitchFamily="34" charset="0"/>
              </a:rPr>
              <a:t>here is a difference of approximately $3,989.98 in the average monthly income between employees who stayed and those who left. Employees who left the company have an average monthly income that is about 6.1% lower.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Potential Implications</a:t>
            </a:r>
            <a:r>
              <a:rPr kumimoji="0" lang="en-US" altLang="en-US" sz="12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200" b="0" i="0" u="none" strike="noStrike" cap="none" normalizeH="0" baseline="0" dirty="0">
                <a:ln>
                  <a:noFill/>
                </a:ln>
                <a:solidFill>
                  <a:schemeClr val="tx1"/>
                </a:solidFill>
                <a:effectLst/>
                <a:latin typeface="Arial" panose="020B0604020202020204" pitchFamily="34" charset="0"/>
              </a:rPr>
              <a:t>The data suggests a possible relationship where lower monthly income might be associated with higher attrition rates. This could indicate that employees with lower income are more likely to leave the company.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403F7397-5536-2EFA-E6D4-7C8CFC462BE0}"/>
              </a:ext>
            </a:extLst>
          </p:cNvPr>
          <p:cNvPicPr>
            <a:picLocks noChangeAspect="1"/>
          </p:cNvPicPr>
          <p:nvPr/>
        </p:nvPicPr>
        <p:blipFill>
          <a:blip r:embed="rId3"/>
          <a:stretch>
            <a:fillRect/>
          </a:stretch>
        </p:blipFill>
        <p:spPr>
          <a:xfrm>
            <a:off x="1878961" y="4817805"/>
            <a:ext cx="4699819" cy="1445342"/>
          </a:xfrm>
          <a:prstGeom prst="rect">
            <a:avLst/>
          </a:prstGeom>
        </p:spPr>
      </p:pic>
    </p:spTree>
    <p:extLst>
      <p:ext uri="{BB962C8B-B14F-4D97-AF65-F5344CB8AC3E}">
        <p14:creationId xmlns:p14="http://schemas.microsoft.com/office/powerpoint/2010/main" val="134298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56DAA781-135A-F6E8-6362-45DB0CE2D7CE}"/>
              </a:ext>
            </a:extLst>
          </p:cNvPr>
          <p:cNvSpPr/>
          <p:nvPr/>
        </p:nvSpPr>
        <p:spPr>
          <a:xfrm>
            <a:off x="5633884" y="403123"/>
            <a:ext cx="6154993" cy="608616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97012528-BF99-2EA4-8C0C-D13FF7F49A01}"/>
              </a:ext>
            </a:extLst>
          </p:cNvPr>
          <p:cNvSpPr txBox="1"/>
          <p:nvPr/>
        </p:nvSpPr>
        <p:spPr>
          <a:xfrm>
            <a:off x="5978012" y="766915"/>
            <a:ext cx="5663382" cy="923330"/>
          </a:xfrm>
          <a:prstGeom prst="rect">
            <a:avLst/>
          </a:prstGeom>
          <a:noFill/>
        </p:spPr>
        <p:txBody>
          <a:bodyPr wrap="square" rtlCol="0">
            <a:spAutoFit/>
          </a:bodyPr>
          <a:lstStyle/>
          <a:p>
            <a:r>
              <a:rPr lang="en-US" dirty="0"/>
              <a:t>Average Satisfaction Metrics by Attrition Status</a:t>
            </a:r>
          </a:p>
          <a:p>
            <a:endParaRPr lang="en-US" dirty="0"/>
          </a:p>
          <a:p>
            <a:r>
              <a:rPr lang="en-US" dirty="0"/>
              <a:t>:</a:t>
            </a:r>
          </a:p>
        </p:txBody>
      </p:sp>
      <p:sp>
        <p:nvSpPr>
          <p:cNvPr id="5" name="Rectangle: Rounded Corners 4">
            <a:extLst>
              <a:ext uri="{FF2B5EF4-FFF2-40B4-BE49-F238E27FC236}">
                <a16:creationId xmlns:a16="http://schemas.microsoft.com/office/drawing/2014/main" id="{56DAA781-135A-F6E8-6362-45DB0CE2D7CE}"/>
              </a:ext>
            </a:extLst>
          </p:cNvPr>
          <p:cNvSpPr/>
          <p:nvPr/>
        </p:nvSpPr>
        <p:spPr>
          <a:xfrm>
            <a:off x="5633884" y="403123"/>
            <a:ext cx="6154993" cy="608616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CE725EC5-38F9-0391-5CF3-E5A55914F2D6}"/>
              </a:ext>
            </a:extLst>
          </p:cNvPr>
          <p:cNvSpPr txBox="1"/>
          <p:nvPr/>
        </p:nvSpPr>
        <p:spPr>
          <a:xfrm>
            <a:off x="5899354" y="672313"/>
            <a:ext cx="5889523" cy="5816977"/>
          </a:xfrm>
          <a:prstGeom prst="rect">
            <a:avLst/>
          </a:prstGeom>
          <a:noFill/>
        </p:spPr>
        <p:txBody>
          <a:bodyPr wrap="square">
            <a:spAutoFit/>
          </a:bodyPr>
          <a:lstStyle/>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effectLst/>
                <a:latin typeface="Arial" panose="020B0604020202020204" pitchFamily="34" charset="0"/>
              </a:rPr>
              <a:t>Environment Satisfaction</a:t>
            </a:r>
            <a:r>
              <a:rPr kumimoji="0" lang="en-US" altLang="en-US" sz="1200" b="0" i="0" u="none" strike="noStrike" cap="none" normalizeH="0" baseline="0" dirty="0">
                <a:ln>
                  <a:noFill/>
                </a:ln>
                <a:effectLst/>
                <a:latin typeface="Arial" panose="020B0604020202020204" pitchFamily="34" charset="0"/>
              </a:rPr>
              <a:t>:</a:t>
            </a:r>
          </a:p>
          <a:p>
            <a:pPr marL="0" marR="0" lvl="0" indent="0"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effectLst/>
                <a:latin typeface="Arial" panose="020B0604020202020204" pitchFamily="34" charset="0"/>
              </a:rPr>
              <a:t>Non-Attrition</a:t>
            </a:r>
            <a:r>
              <a:rPr kumimoji="0" lang="en-US" altLang="en-US" sz="1200" b="0" i="0" u="none" strike="noStrike" cap="none" normalizeH="0" baseline="0" dirty="0">
                <a:ln>
                  <a:noFill/>
                </a:ln>
                <a:effectLst/>
                <a:latin typeface="Arial" panose="020B0604020202020204" pitchFamily="34" charset="0"/>
              </a:rPr>
              <a:t>: 2.77</a:t>
            </a:r>
          </a:p>
          <a:p>
            <a:pPr marL="0" marR="0" lvl="0" indent="0"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effectLst/>
                <a:latin typeface="Arial" panose="020B0604020202020204" pitchFamily="34" charset="0"/>
              </a:rPr>
              <a:t>Attrition</a:t>
            </a:r>
            <a:r>
              <a:rPr kumimoji="0" lang="en-US" altLang="en-US" sz="1200" b="0" i="0" u="none" strike="noStrike" cap="none" normalizeH="0" baseline="0" dirty="0">
                <a:ln>
                  <a:noFill/>
                </a:ln>
                <a:effectLst/>
                <a:latin typeface="Arial" panose="020B0604020202020204" pitchFamily="34" charset="0"/>
              </a:rPr>
              <a:t>: 2.47</a:t>
            </a:r>
          </a:p>
          <a:p>
            <a:pPr marL="0" marR="0" lvl="0" indent="0" defTabSz="914400" rtl="0" eaLnBrk="0" fontAlgn="base" latinLnBrk="0" hangingPunct="0">
              <a:lnSpc>
                <a:spcPct val="100000"/>
              </a:lnSpc>
              <a:spcBef>
                <a:spcPct val="0"/>
              </a:spcBef>
              <a:spcAft>
                <a:spcPct val="0"/>
              </a:spcAft>
              <a:buClrTx/>
              <a:buSzTx/>
              <a:tabLst/>
            </a:pPr>
            <a:r>
              <a:rPr kumimoji="0" lang="en-US" altLang="en-US" sz="1200" b="0" i="0" u="none" strike="noStrike" cap="none" normalizeH="0" baseline="0" dirty="0">
                <a:ln>
                  <a:noFill/>
                </a:ln>
                <a:effectLst/>
                <a:latin typeface="Arial" panose="020B0604020202020204" pitchFamily="34" charset="0"/>
              </a:rPr>
              <a:t>Employees who have left the company rate their environment satisfaction lower than those who have stayed. The difference is about 0.30, suggesting that lower environment satisfaction might be associated with higher attrition.</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effectLst/>
                <a:latin typeface="Arial" panose="020B0604020202020204" pitchFamily="34" charset="0"/>
              </a:rPr>
              <a:t>Job Satisfaction</a:t>
            </a:r>
            <a:r>
              <a:rPr kumimoji="0" lang="en-US" altLang="en-US" sz="1200" b="0" i="0" u="none" strike="noStrike" cap="none" normalizeH="0" baseline="0" dirty="0">
                <a:ln>
                  <a:noFill/>
                </a:ln>
                <a:effectLst/>
                <a:latin typeface="Arial" panose="020B0604020202020204" pitchFamily="34" charset="0"/>
              </a:rPr>
              <a:t>:</a:t>
            </a:r>
          </a:p>
          <a:p>
            <a:pPr marL="0" marR="0" lvl="0" indent="0"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effectLst/>
                <a:latin typeface="Arial" panose="020B0604020202020204" pitchFamily="34" charset="0"/>
              </a:rPr>
              <a:t>Non-Attrition</a:t>
            </a:r>
            <a:r>
              <a:rPr kumimoji="0" lang="en-US" altLang="en-US" sz="1200" b="0" i="0" u="none" strike="noStrike" cap="none" normalizeH="0" baseline="0" dirty="0">
                <a:ln>
                  <a:noFill/>
                </a:ln>
                <a:effectLst/>
                <a:latin typeface="Arial" panose="020B0604020202020204" pitchFamily="34" charset="0"/>
              </a:rPr>
              <a:t>: 2.78</a:t>
            </a:r>
          </a:p>
          <a:p>
            <a:pPr marL="0" marR="0" lvl="0" indent="0"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effectLst/>
                <a:latin typeface="Arial" panose="020B0604020202020204" pitchFamily="34" charset="0"/>
              </a:rPr>
              <a:t>Attrition</a:t>
            </a:r>
            <a:r>
              <a:rPr kumimoji="0" lang="en-US" altLang="en-US" sz="1200" b="0" i="0" u="none" strike="noStrike" cap="none" normalizeH="0" baseline="0" dirty="0">
                <a:ln>
                  <a:noFill/>
                </a:ln>
                <a:effectLst/>
                <a:latin typeface="Arial" panose="020B0604020202020204" pitchFamily="34" charset="0"/>
              </a:rPr>
              <a:t>: 2.47</a:t>
            </a:r>
          </a:p>
          <a:p>
            <a:pPr marL="0" marR="0" lvl="0" indent="0" defTabSz="914400" rtl="0" eaLnBrk="0" fontAlgn="base" latinLnBrk="0" hangingPunct="0">
              <a:lnSpc>
                <a:spcPct val="100000"/>
              </a:lnSpc>
              <a:spcBef>
                <a:spcPct val="0"/>
              </a:spcBef>
              <a:spcAft>
                <a:spcPct val="0"/>
              </a:spcAft>
              <a:buClrTx/>
              <a:buSzTx/>
              <a:tabLst/>
            </a:pPr>
            <a:r>
              <a:rPr kumimoji="0" lang="en-US" altLang="en-US" sz="1200" b="0" i="0" u="none" strike="noStrike" cap="none" normalizeH="0" baseline="0" dirty="0">
                <a:ln>
                  <a:noFill/>
                </a:ln>
                <a:effectLst/>
                <a:latin typeface="Arial" panose="020B0604020202020204" pitchFamily="34" charset="0"/>
              </a:rPr>
              <a:t>Similarly, employees who have left the company rate their job satisfaction lower by about 0.31 points compared to those who have stayed. This indicates that lower job satisfaction could be linked to increased likelihood of attrition.</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effectLst/>
                <a:latin typeface="Arial" panose="020B0604020202020204" pitchFamily="34" charset="0"/>
              </a:rPr>
              <a:t>Work-Life Balance</a:t>
            </a:r>
            <a:r>
              <a:rPr kumimoji="0" lang="en-US" altLang="en-US" sz="1200" b="0" i="0" u="none" strike="noStrike" cap="none" normalizeH="0" baseline="0" dirty="0">
                <a:ln>
                  <a:noFill/>
                </a:ln>
                <a:effectLst/>
                <a:latin typeface="Arial" panose="020B0604020202020204" pitchFamily="34" charset="0"/>
              </a:rPr>
              <a:t>:</a:t>
            </a:r>
          </a:p>
          <a:p>
            <a:pPr marL="0" marR="0" lvl="0" indent="0"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effectLst/>
                <a:latin typeface="Arial" panose="020B0604020202020204" pitchFamily="34" charset="0"/>
              </a:rPr>
              <a:t>Non-Attrition</a:t>
            </a:r>
            <a:r>
              <a:rPr kumimoji="0" lang="en-US" altLang="en-US" sz="1200" b="0" i="0" u="none" strike="noStrike" cap="none" normalizeH="0" baseline="0" dirty="0">
                <a:ln>
                  <a:noFill/>
                </a:ln>
                <a:effectLst/>
                <a:latin typeface="Arial" panose="020B0604020202020204" pitchFamily="34" charset="0"/>
              </a:rPr>
              <a:t>: 2.78</a:t>
            </a:r>
          </a:p>
          <a:p>
            <a:pPr marL="0" marR="0" lvl="0" indent="0"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effectLst/>
                <a:latin typeface="Arial" panose="020B0604020202020204" pitchFamily="34" charset="0"/>
              </a:rPr>
              <a:t>Attrition</a:t>
            </a:r>
            <a:r>
              <a:rPr kumimoji="0" lang="en-US" altLang="en-US" sz="1200" b="0" i="0" u="none" strike="noStrike" cap="none" normalizeH="0" baseline="0" dirty="0">
                <a:ln>
                  <a:noFill/>
                </a:ln>
                <a:effectLst/>
                <a:latin typeface="Arial" panose="020B0604020202020204" pitchFamily="34" charset="0"/>
              </a:rPr>
              <a:t>: 2.66</a:t>
            </a:r>
          </a:p>
          <a:p>
            <a:pPr marL="0" marR="0" lvl="0" indent="0" defTabSz="914400" rtl="0" eaLnBrk="0" fontAlgn="base" latinLnBrk="0" hangingPunct="0">
              <a:lnSpc>
                <a:spcPct val="100000"/>
              </a:lnSpc>
              <a:spcBef>
                <a:spcPct val="0"/>
              </a:spcBef>
              <a:spcAft>
                <a:spcPct val="0"/>
              </a:spcAft>
              <a:buClrTx/>
              <a:buSzTx/>
              <a:tabLst/>
            </a:pPr>
            <a:r>
              <a:rPr kumimoji="0" lang="en-US" altLang="en-US" sz="1200" b="0" i="0" u="none" strike="noStrike" cap="none" normalizeH="0" baseline="0" dirty="0">
                <a:ln>
                  <a:noFill/>
                </a:ln>
                <a:effectLst/>
                <a:latin typeface="Arial" panose="020B0604020202020204" pitchFamily="34" charset="0"/>
              </a:rPr>
              <a:t>The difference in work-life balance ratings is approximately 0.12, with lower ratings among employees who have left. Although the difference is smaller compared to environment and job satisfaction, it still suggests a potential link between work-life balance and attrition.</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effectLst/>
                <a:latin typeface="Arial" panose="020B0604020202020204" pitchFamily="34" charset="0"/>
              </a:rPr>
              <a:t>Job Involvement</a:t>
            </a:r>
            <a:r>
              <a:rPr kumimoji="0" lang="en-US" altLang="en-US" sz="1200" b="0" i="0" u="none" strike="noStrike" cap="none" normalizeH="0" baseline="0" dirty="0">
                <a:ln>
                  <a:noFill/>
                </a:ln>
                <a:effectLst/>
                <a:latin typeface="Arial" panose="020B0604020202020204" pitchFamily="34" charset="0"/>
              </a:rPr>
              <a:t>:</a:t>
            </a:r>
          </a:p>
          <a:p>
            <a:pPr marL="0" marR="0" lvl="0" indent="0"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effectLst/>
                <a:latin typeface="Arial" panose="020B0604020202020204" pitchFamily="34" charset="0"/>
              </a:rPr>
              <a:t>Non-Attrition</a:t>
            </a:r>
            <a:r>
              <a:rPr kumimoji="0" lang="en-US" altLang="en-US" sz="1200" b="0" i="0" u="none" strike="noStrike" cap="none" normalizeH="0" baseline="0" dirty="0">
                <a:ln>
                  <a:noFill/>
                </a:ln>
                <a:effectLst/>
                <a:latin typeface="Arial" panose="020B0604020202020204" pitchFamily="34" charset="0"/>
              </a:rPr>
              <a:t>: 2.73</a:t>
            </a:r>
          </a:p>
          <a:p>
            <a:pPr marL="0" marR="0" lvl="0" indent="0"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effectLst/>
                <a:latin typeface="Arial" panose="020B0604020202020204" pitchFamily="34" charset="0"/>
              </a:rPr>
              <a:t>Attrition</a:t>
            </a:r>
            <a:r>
              <a:rPr kumimoji="0" lang="en-US" altLang="en-US" sz="1200" b="0" i="0" u="none" strike="noStrike" cap="none" normalizeH="0" baseline="0" dirty="0">
                <a:ln>
                  <a:noFill/>
                </a:ln>
                <a:effectLst/>
                <a:latin typeface="Arial" panose="020B0604020202020204" pitchFamily="34" charset="0"/>
              </a:rPr>
              <a:t>: 2.70</a:t>
            </a:r>
          </a:p>
          <a:p>
            <a:pPr marL="0" marR="0" lvl="0" indent="0" defTabSz="914400" rtl="0" eaLnBrk="0" fontAlgn="base" latinLnBrk="0" hangingPunct="0">
              <a:lnSpc>
                <a:spcPct val="100000"/>
              </a:lnSpc>
              <a:spcBef>
                <a:spcPct val="0"/>
              </a:spcBef>
              <a:spcAft>
                <a:spcPct val="0"/>
              </a:spcAft>
              <a:buClrTx/>
              <a:buSzTx/>
              <a:tabLst/>
            </a:pPr>
            <a:r>
              <a:rPr kumimoji="0" lang="en-US" altLang="en-US" sz="1200" b="0" i="0" u="none" strike="noStrike" cap="none" normalizeH="0" baseline="0" dirty="0">
                <a:ln>
                  <a:noFill/>
                </a:ln>
                <a:effectLst/>
                <a:latin typeface="Arial" panose="020B0604020202020204" pitchFamily="34" charset="0"/>
              </a:rPr>
              <a:t>The difference in job involvement ratings is about 0.03. This is the smallest difference among the metrics, indicating that job involvement may have a less pronounced effect on attrition compared to other factors.</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effectLst/>
                <a:latin typeface="Arial" panose="020B0604020202020204" pitchFamily="34" charset="0"/>
              </a:rPr>
              <a:t>General Trend</a:t>
            </a:r>
            <a:r>
              <a:rPr kumimoji="0" lang="en-US" altLang="en-US" sz="1200" b="0" i="0" u="none" strike="noStrike" cap="none" normalizeH="0" baseline="0" dirty="0">
                <a:ln>
                  <a:noFill/>
                </a:ln>
                <a:effectLst/>
                <a:latin typeface="Arial" panose="020B0604020202020204" pitchFamily="34" charset="0"/>
              </a:rPr>
              <a:t>:</a:t>
            </a:r>
          </a:p>
          <a:p>
            <a:pPr marL="0" marR="0" lvl="0" indent="0" defTabSz="914400" rtl="0" eaLnBrk="0" fontAlgn="base" latinLnBrk="0" hangingPunct="0">
              <a:lnSpc>
                <a:spcPct val="100000"/>
              </a:lnSpc>
              <a:spcBef>
                <a:spcPct val="0"/>
              </a:spcBef>
              <a:spcAft>
                <a:spcPct val="0"/>
              </a:spcAft>
              <a:buClrTx/>
              <a:buSzTx/>
              <a:tabLst/>
            </a:pPr>
            <a:r>
              <a:rPr kumimoji="0" lang="en-US" altLang="en-US" sz="1200" b="0" i="0" u="none" strike="noStrike" cap="none" normalizeH="0" baseline="0" dirty="0">
                <a:ln>
                  <a:noFill/>
                </a:ln>
                <a:effectLst/>
                <a:latin typeface="Arial" panose="020B0604020202020204" pitchFamily="34" charset="0"/>
              </a:rPr>
              <a:t>Employees who have left the company generally report lower scores in environment satisfaction, job satisfaction, and work-life balance compared to those who stayed.</a:t>
            </a:r>
          </a:p>
          <a:p>
            <a:pPr marL="0" marR="0" lvl="0" indent="0" defTabSz="914400" rtl="0" eaLnBrk="0" fontAlgn="base" latinLnBrk="0" hangingPunct="0">
              <a:lnSpc>
                <a:spcPct val="100000"/>
              </a:lnSpc>
              <a:spcBef>
                <a:spcPct val="0"/>
              </a:spcBef>
              <a:spcAft>
                <a:spcPct val="0"/>
              </a:spcAft>
              <a:buClrTx/>
              <a:buSzTx/>
              <a:tabLst/>
            </a:pPr>
            <a:r>
              <a:rPr kumimoji="0" lang="en-US" altLang="en-US" sz="1200" b="0" i="0" u="none" strike="noStrike" cap="none" normalizeH="0" baseline="0" dirty="0">
                <a:ln>
                  <a:noFill/>
                </a:ln>
                <a:effectLst/>
                <a:latin typeface="Arial" panose="020B0604020202020204" pitchFamily="34" charset="0"/>
              </a:rPr>
              <a:t>The metrics with the largest differences (environment satisfaction and job satisfaction) might be more influential in understanding attrition patterns.</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effectLst/>
              <a:latin typeface="Arial" panose="020B0604020202020204" pitchFamily="34" charset="0"/>
            </a:endParaRPr>
          </a:p>
        </p:txBody>
      </p:sp>
      <p:sp>
        <p:nvSpPr>
          <p:cNvPr id="9" name="Rectangle 8">
            <a:extLst>
              <a:ext uri="{FF2B5EF4-FFF2-40B4-BE49-F238E27FC236}">
                <a16:creationId xmlns:a16="http://schemas.microsoft.com/office/drawing/2014/main" id="{35261A61-E934-79D1-ED89-4C3229D94FB3}"/>
              </a:ext>
            </a:extLst>
          </p:cNvPr>
          <p:cNvSpPr/>
          <p:nvPr/>
        </p:nvSpPr>
        <p:spPr>
          <a:xfrm>
            <a:off x="609600" y="550606"/>
            <a:ext cx="4876801" cy="4522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Average Satisfaction Metrics by Attrition Status</a:t>
            </a:r>
          </a:p>
        </p:txBody>
      </p:sp>
      <p:pic>
        <p:nvPicPr>
          <p:cNvPr id="11" name="Picture 10">
            <a:extLst>
              <a:ext uri="{FF2B5EF4-FFF2-40B4-BE49-F238E27FC236}">
                <a16:creationId xmlns:a16="http://schemas.microsoft.com/office/drawing/2014/main" id="{6B67ABD8-43E5-EA57-3A9C-FDEC9043AEED}"/>
              </a:ext>
            </a:extLst>
          </p:cNvPr>
          <p:cNvPicPr>
            <a:picLocks noChangeAspect="1"/>
          </p:cNvPicPr>
          <p:nvPr/>
        </p:nvPicPr>
        <p:blipFill>
          <a:blip r:embed="rId2"/>
          <a:stretch>
            <a:fillRect/>
          </a:stretch>
        </p:blipFill>
        <p:spPr>
          <a:xfrm>
            <a:off x="476865" y="1356853"/>
            <a:ext cx="5083278" cy="3451122"/>
          </a:xfrm>
          <a:prstGeom prst="rect">
            <a:avLst/>
          </a:prstGeom>
        </p:spPr>
      </p:pic>
      <p:pic>
        <p:nvPicPr>
          <p:cNvPr id="13" name="Picture 12">
            <a:extLst>
              <a:ext uri="{FF2B5EF4-FFF2-40B4-BE49-F238E27FC236}">
                <a16:creationId xmlns:a16="http://schemas.microsoft.com/office/drawing/2014/main" id="{706105D4-6422-EC29-B005-DB158DF7CDE2}"/>
              </a:ext>
            </a:extLst>
          </p:cNvPr>
          <p:cNvPicPr>
            <a:picLocks noChangeAspect="1"/>
          </p:cNvPicPr>
          <p:nvPr/>
        </p:nvPicPr>
        <p:blipFill>
          <a:blip r:embed="rId3"/>
          <a:stretch>
            <a:fillRect/>
          </a:stretch>
        </p:blipFill>
        <p:spPr>
          <a:xfrm>
            <a:off x="501415" y="4917542"/>
            <a:ext cx="5093169" cy="1389852"/>
          </a:xfrm>
          <a:prstGeom prst="rect">
            <a:avLst/>
          </a:prstGeom>
        </p:spPr>
      </p:pic>
    </p:spTree>
    <p:extLst>
      <p:ext uri="{BB962C8B-B14F-4D97-AF65-F5344CB8AC3E}">
        <p14:creationId xmlns:p14="http://schemas.microsoft.com/office/powerpoint/2010/main" val="3124216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2B931A00-EDC7-B141-DD11-F61FCB6853CE}"/>
              </a:ext>
            </a:extLst>
          </p:cNvPr>
          <p:cNvSpPr/>
          <p:nvPr/>
        </p:nvSpPr>
        <p:spPr>
          <a:xfrm>
            <a:off x="432619" y="501445"/>
            <a:ext cx="6351639" cy="592885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buFont typeface="Arial" panose="020B0604020202020204" pitchFamily="34" charset="0"/>
              <a:buChar char="•"/>
            </a:pPr>
            <a:r>
              <a:rPr lang="en-US" sz="1600" b="1" dirty="0">
                <a:solidFill>
                  <a:schemeClr val="tx1"/>
                </a:solidFill>
                <a:latin typeface="Arial Narrow" panose="020B0606020202030204" pitchFamily="34" charset="0"/>
              </a:rPr>
              <a:t>Age</a:t>
            </a:r>
            <a:r>
              <a:rPr lang="en-US" sz="1600" dirty="0">
                <a:solidFill>
                  <a:schemeClr val="tx1"/>
                </a:solidFill>
                <a:latin typeface="Arial Narrow" panose="020B0606020202030204" pitchFamily="34" charset="0"/>
              </a:rPr>
              <a:t> and </a:t>
            </a:r>
            <a:r>
              <a:rPr lang="en-US" sz="1600" b="1" dirty="0" err="1">
                <a:solidFill>
                  <a:schemeClr val="tx1"/>
                </a:solidFill>
                <a:latin typeface="Arial Narrow" panose="020B0606020202030204" pitchFamily="34" charset="0"/>
              </a:rPr>
              <a:t>TotalWorkingYears</a:t>
            </a:r>
            <a:r>
              <a:rPr lang="en-US" sz="1600" dirty="0">
                <a:solidFill>
                  <a:schemeClr val="tx1"/>
                </a:solidFill>
                <a:latin typeface="Arial Narrow" panose="020B0606020202030204" pitchFamily="34" charset="0"/>
              </a:rPr>
              <a:t> are strongly positively correlated, indicating that older employees often have more total working years.</a:t>
            </a:r>
          </a:p>
          <a:p>
            <a:pPr>
              <a:buFont typeface="Arial" panose="020B0604020202020204" pitchFamily="34" charset="0"/>
              <a:buChar char="•"/>
            </a:pPr>
            <a:endParaRPr lang="en-US" sz="1600" dirty="0">
              <a:solidFill>
                <a:schemeClr val="tx1"/>
              </a:solidFill>
              <a:latin typeface="Arial Narrow" panose="020B0606020202030204" pitchFamily="34" charset="0"/>
            </a:endParaRPr>
          </a:p>
          <a:p>
            <a:pPr>
              <a:buFont typeface="Arial" panose="020B0604020202020204" pitchFamily="34" charset="0"/>
              <a:buChar char="•"/>
            </a:pPr>
            <a:r>
              <a:rPr lang="en-US" sz="1600" b="1" dirty="0" err="1">
                <a:solidFill>
                  <a:schemeClr val="tx1"/>
                </a:solidFill>
                <a:latin typeface="Arial Narrow" panose="020B0606020202030204" pitchFamily="34" charset="0"/>
              </a:rPr>
              <a:t>YearsAtCompany</a:t>
            </a:r>
            <a:r>
              <a:rPr lang="en-US" sz="1600" dirty="0">
                <a:solidFill>
                  <a:schemeClr val="tx1"/>
                </a:solidFill>
                <a:latin typeface="Arial Narrow" panose="020B0606020202030204" pitchFamily="34" charset="0"/>
              </a:rPr>
              <a:t> shows strong positive correlations with </a:t>
            </a:r>
            <a:r>
              <a:rPr lang="en-US" sz="1600" b="1" dirty="0" err="1">
                <a:solidFill>
                  <a:schemeClr val="tx1"/>
                </a:solidFill>
                <a:latin typeface="Arial Narrow" panose="020B0606020202030204" pitchFamily="34" charset="0"/>
              </a:rPr>
              <a:t>TotalWorkingYears</a:t>
            </a:r>
            <a:r>
              <a:rPr lang="en-US" sz="1600" dirty="0">
                <a:solidFill>
                  <a:schemeClr val="tx1"/>
                </a:solidFill>
                <a:latin typeface="Arial Narrow" panose="020B0606020202030204" pitchFamily="34" charset="0"/>
              </a:rPr>
              <a:t>, </a:t>
            </a:r>
            <a:r>
              <a:rPr lang="en-US" sz="1600" b="1" dirty="0" err="1">
                <a:solidFill>
                  <a:schemeClr val="tx1"/>
                </a:solidFill>
                <a:latin typeface="Arial Narrow" panose="020B0606020202030204" pitchFamily="34" charset="0"/>
              </a:rPr>
              <a:t>YearsSinceLastPromotion</a:t>
            </a:r>
            <a:r>
              <a:rPr lang="en-US" sz="1600" dirty="0">
                <a:solidFill>
                  <a:schemeClr val="tx1"/>
                </a:solidFill>
                <a:latin typeface="Arial Narrow" panose="020B0606020202030204" pitchFamily="34" charset="0"/>
              </a:rPr>
              <a:t>, and </a:t>
            </a:r>
            <a:r>
              <a:rPr lang="en-US" sz="1600" b="1" dirty="0" err="1">
                <a:solidFill>
                  <a:schemeClr val="tx1"/>
                </a:solidFill>
                <a:latin typeface="Arial Narrow" panose="020B0606020202030204" pitchFamily="34" charset="0"/>
              </a:rPr>
              <a:t>YearsWithCurrManager</a:t>
            </a:r>
            <a:r>
              <a:rPr lang="en-US" sz="1600" dirty="0">
                <a:solidFill>
                  <a:schemeClr val="tx1"/>
                </a:solidFill>
                <a:latin typeface="Arial Narrow" panose="020B0606020202030204" pitchFamily="34" charset="0"/>
              </a:rPr>
              <a:t>, suggesting that employees with more tenure at the company also have more total working years, longer time since their last promotion, and more time with their current manager.</a:t>
            </a:r>
          </a:p>
          <a:p>
            <a:pPr>
              <a:buFont typeface="Arial" panose="020B0604020202020204" pitchFamily="34" charset="0"/>
              <a:buChar char="•"/>
            </a:pPr>
            <a:endParaRPr lang="en-US" sz="1600" dirty="0">
              <a:solidFill>
                <a:schemeClr val="tx1"/>
              </a:solidFill>
              <a:latin typeface="Arial Narrow" panose="020B0606020202030204" pitchFamily="34" charset="0"/>
            </a:endParaRPr>
          </a:p>
          <a:p>
            <a:pPr>
              <a:buFont typeface="Arial" panose="020B0604020202020204" pitchFamily="34" charset="0"/>
              <a:buChar char="•"/>
            </a:pPr>
            <a:r>
              <a:rPr lang="en-US" sz="1600" b="1" dirty="0" err="1">
                <a:solidFill>
                  <a:schemeClr val="tx1"/>
                </a:solidFill>
                <a:latin typeface="Arial Narrow" panose="020B0606020202030204" pitchFamily="34" charset="0"/>
              </a:rPr>
              <a:t>MonthlyIncome</a:t>
            </a:r>
            <a:r>
              <a:rPr lang="en-US" sz="1600" dirty="0">
                <a:solidFill>
                  <a:schemeClr val="tx1"/>
                </a:solidFill>
                <a:latin typeface="Arial Narrow" panose="020B0606020202030204" pitchFamily="34" charset="0"/>
              </a:rPr>
              <a:t> has very weak relationships with other variables, indicating that income may not be strongly influenced by factors like total working years or tenure at the company.</a:t>
            </a:r>
          </a:p>
          <a:p>
            <a:pPr>
              <a:buFont typeface="Arial" panose="020B0604020202020204" pitchFamily="34" charset="0"/>
              <a:buChar char="•"/>
            </a:pPr>
            <a:endParaRPr lang="en-US" sz="1600" dirty="0">
              <a:solidFill>
                <a:schemeClr val="tx1"/>
              </a:solidFill>
              <a:latin typeface="Arial Narrow" panose="020B0606020202030204" pitchFamily="34" charset="0"/>
            </a:endParaRPr>
          </a:p>
          <a:p>
            <a:pPr>
              <a:buFont typeface="Arial" panose="020B0604020202020204" pitchFamily="34" charset="0"/>
              <a:buChar char="•"/>
            </a:pPr>
            <a:r>
              <a:rPr lang="en-US" sz="1600" b="1" dirty="0" err="1">
                <a:solidFill>
                  <a:schemeClr val="tx1"/>
                </a:solidFill>
                <a:latin typeface="Arial Narrow" panose="020B0606020202030204" pitchFamily="34" charset="0"/>
              </a:rPr>
              <a:t>DistanceFromHome</a:t>
            </a:r>
            <a:r>
              <a:rPr lang="en-US" sz="1600" dirty="0">
                <a:solidFill>
                  <a:schemeClr val="tx1"/>
                </a:solidFill>
                <a:latin typeface="Arial Narrow" panose="020B0606020202030204" pitchFamily="34" charset="0"/>
              </a:rPr>
              <a:t> and </a:t>
            </a:r>
            <a:r>
              <a:rPr lang="en-US" sz="1600" b="1" dirty="0" err="1">
                <a:solidFill>
                  <a:schemeClr val="tx1"/>
                </a:solidFill>
                <a:latin typeface="Arial Narrow" panose="020B0606020202030204" pitchFamily="34" charset="0"/>
              </a:rPr>
              <a:t>TrainingTimesLastYear</a:t>
            </a:r>
            <a:r>
              <a:rPr lang="en-US" sz="1600" dirty="0">
                <a:solidFill>
                  <a:schemeClr val="tx1"/>
                </a:solidFill>
                <a:latin typeface="Arial Narrow" panose="020B0606020202030204" pitchFamily="34" charset="0"/>
              </a:rPr>
              <a:t> have very weak correlations with other variables, suggesting minimal impact or influence.</a:t>
            </a:r>
          </a:p>
          <a:p>
            <a:pPr>
              <a:buFont typeface="Arial" panose="020B0604020202020204" pitchFamily="34" charset="0"/>
              <a:buChar char="•"/>
            </a:pPr>
            <a:endParaRPr lang="en-US" sz="1600" dirty="0">
              <a:solidFill>
                <a:schemeClr val="tx1"/>
              </a:solidFill>
              <a:latin typeface="Arial Narrow" panose="020B0606020202030204" pitchFamily="34" charset="0"/>
            </a:endParaRPr>
          </a:p>
          <a:p>
            <a:r>
              <a:rPr lang="en-US" sz="1600" dirty="0">
                <a:solidFill>
                  <a:schemeClr val="tx1"/>
                </a:solidFill>
                <a:latin typeface="Arial Narrow" panose="020B0606020202030204" pitchFamily="34" charset="0"/>
              </a:rPr>
              <a:t>This data helps identify potential areas for deeper analysis, especially focusing on factors with stronger correlations like age, total working years, and tenure at the company.</a:t>
            </a:r>
          </a:p>
          <a:p>
            <a:pPr algn="ctr"/>
            <a:endParaRPr lang="en-US" sz="1600" dirty="0">
              <a:solidFill>
                <a:schemeClr val="tx1"/>
              </a:solidFill>
              <a:latin typeface="Arial Narrow" panose="020B0606020202030204" pitchFamily="34" charset="0"/>
            </a:endParaRPr>
          </a:p>
        </p:txBody>
      </p:sp>
      <p:pic>
        <p:nvPicPr>
          <p:cNvPr id="4" name="Picture 3">
            <a:extLst>
              <a:ext uri="{FF2B5EF4-FFF2-40B4-BE49-F238E27FC236}">
                <a16:creationId xmlns:a16="http://schemas.microsoft.com/office/drawing/2014/main" id="{C0624FB6-146B-0399-13FF-70A680B3BCC4}"/>
              </a:ext>
            </a:extLst>
          </p:cNvPr>
          <p:cNvPicPr>
            <a:picLocks noChangeAspect="1"/>
          </p:cNvPicPr>
          <p:nvPr/>
        </p:nvPicPr>
        <p:blipFill>
          <a:blip r:embed="rId2"/>
          <a:stretch>
            <a:fillRect/>
          </a:stretch>
        </p:blipFill>
        <p:spPr>
          <a:xfrm>
            <a:off x="6872749" y="1331416"/>
            <a:ext cx="4886632" cy="5098881"/>
          </a:xfrm>
          <a:prstGeom prst="rect">
            <a:avLst/>
          </a:prstGeom>
        </p:spPr>
      </p:pic>
      <p:sp>
        <p:nvSpPr>
          <p:cNvPr id="5" name="Rectangle 4">
            <a:extLst>
              <a:ext uri="{FF2B5EF4-FFF2-40B4-BE49-F238E27FC236}">
                <a16:creationId xmlns:a16="http://schemas.microsoft.com/office/drawing/2014/main" id="{F9D0EC8E-6349-197A-51A4-FF51EA0244D4}"/>
              </a:ext>
            </a:extLst>
          </p:cNvPr>
          <p:cNvSpPr/>
          <p:nvPr/>
        </p:nvSpPr>
        <p:spPr>
          <a:xfrm>
            <a:off x="6872749" y="501445"/>
            <a:ext cx="4798141" cy="6489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Correlation between various factors and </a:t>
            </a:r>
            <a:r>
              <a:rPr lang="en-US" dirty="0" err="1">
                <a:solidFill>
                  <a:schemeClr val="tx1"/>
                </a:solidFill>
              </a:rPr>
              <a:t>Attriation</a:t>
            </a:r>
            <a:r>
              <a:rPr lang="en-US" dirty="0">
                <a:solidFill>
                  <a:schemeClr val="tx1"/>
                </a:solidFill>
              </a:rPr>
              <a:t>:</a:t>
            </a:r>
          </a:p>
        </p:txBody>
      </p:sp>
    </p:spTree>
    <p:extLst>
      <p:ext uri="{BB962C8B-B14F-4D97-AF65-F5344CB8AC3E}">
        <p14:creationId xmlns:p14="http://schemas.microsoft.com/office/powerpoint/2010/main" val="4020325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3616FC91-50F2-58A5-700D-265F82BE3BE9}"/>
              </a:ext>
            </a:extLst>
          </p:cNvPr>
          <p:cNvSpPr/>
          <p:nvPr/>
        </p:nvSpPr>
        <p:spPr>
          <a:xfrm>
            <a:off x="5112774" y="403123"/>
            <a:ext cx="6754761" cy="614516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b="1" dirty="0">
                <a:solidFill>
                  <a:schemeClr val="tx1"/>
                </a:solidFill>
              </a:rPr>
              <a:t>Observations:</a:t>
            </a:r>
          </a:p>
          <a:p>
            <a:endParaRPr lang="en-US" sz="1200" b="1" dirty="0">
              <a:solidFill>
                <a:schemeClr val="tx1"/>
              </a:solidFill>
            </a:endParaRPr>
          </a:p>
          <a:p>
            <a:pPr>
              <a:buFont typeface="+mj-lt"/>
              <a:buAutoNum type="arabicPeriod"/>
            </a:pPr>
            <a:r>
              <a:rPr lang="en-US" sz="1200" b="1" dirty="0">
                <a:solidFill>
                  <a:schemeClr val="tx1"/>
                </a:solidFill>
              </a:rPr>
              <a:t>Higher Male Representation</a:t>
            </a:r>
            <a:r>
              <a:rPr lang="en-US" sz="1200" dirty="0">
                <a:solidFill>
                  <a:schemeClr val="tx1"/>
                </a:solidFill>
              </a:rPr>
              <a:t>: There are significantly more male employees than female employees overall, as indicated by the higher total number of male employees (sum of both attrition and non-attrition groups).</a:t>
            </a:r>
          </a:p>
          <a:p>
            <a:pPr>
              <a:buFont typeface="+mj-lt"/>
              <a:buAutoNum type="arabicPeriod"/>
            </a:pPr>
            <a:r>
              <a:rPr lang="en-US" sz="1200" b="1" dirty="0">
                <a:solidFill>
                  <a:schemeClr val="tx1"/>
                </a:solidFill>
              </a:rPr>
              <a:t>Attrition by Gender</a:t>
            </a:r>
            <a:r>
              <a:rPr lang="en-US" sz="1200" dirty="0">
                <a:solidFill>
                  <a:schemeClr val="tx1"/>
                </a:solidFill>
              </a:rPr>
              <a:t>:</a:t>
            </a:r>
          </a:p>
          <a:p>
            <a:pPr marL="742950" lvl="1" indent="-285750">
              <a:buFont typeface="+mj-lt"/>
              <a:buAutoNum type="arabicPeriod"/>
            </a:pPr>
            <a:r>
              <a:rPr lang="en-US" sz="1200" b="1" dirty="0">
                <a:solidFill>
                  <a:schemeClr val="tx1"/>
                </a:solidFill>
              </a:rPr>
              <a:t>Female Employees</a:t>
            </a:r>
            <a:r>
              <a:rPr lang="en-US" sz="1200" dirty="0">
                <a:solidFill>
                  <a:schemeClr val="tx1"/>
                </a:solidFill>
              </a:rPr>
              <a:t>: A smaller proportion of female employees have left the company compared to those who have stayed.</a:t>
            </a:r>
          </a:p>
          <a:p>
            <a:pPr marL="742950" lvl="1" indent="-285750">
              <a:buFont typeface="+mj-lt"/>
              <a:buAutoNum type="arabicPeriod"/>
            </a:pPr>
            <a:r>
              <a:rPr lang="en-US" sz="1200" b="1" dirty="0">
                <a:solidFill>
                  <a:schemeClr val="tx1"/>
                </a:solidFill>
              </a:rPr>
              <a:t>Male Employees</a:t>
            </a:r>
            <a:r>
              <a:rPr lang="en-US" sz="1200" dirty="0">
                <a:solidFill>
                  <a:schemeClr val="tx1"/>
                </a:solidFill>
              </a:rPr>
              <a:t>: A higher proportion of male employees have left the company compared to those who have stayed.</a:t>
            </a:r>
          </a:p>
          <a:p>
            <a:pPr>
              <a:buFont typeface="+mj-lt"/>
              <a:buAutoNum type="arabicPeriod"/>
            </a:pPr>
            <a:r>
              <a:rPr lang="en-US" sz="1200" b="1" dirty="0">
                <a:solidFill>
                  <a:schemeClr val="tx1"/>
                </a:solidFill>
              </a:rPr>
              <a:t>Attrition Rate Comparison</a:t>
            </a:r>
            <a:r>
              <a:rPr lang="en-US" sz="1200" dirty="0">
                <a:solidFill>
                  <a:schemeClr val="tx1"/>
                </a:solidFill>
              </a:rPr>
              <a:t>:</a:t>
            </a:r>
          </a:p>
          <a:p>
            <a:pPr marL="742950" lvl="1" indent="-285750">
              <a:buFont typeface="+mj-lt"/>
              <a:buAutoNum type="arabicPeriod"/>
            </a:pPr>
            <a:r>
              <a:rPr lang="en-US" sz="1200" dirty="0">
                <a:solidFill>
                  <a:schemeClr val="tx1"/>
                </a:solidFill>
              </a:rPr>
              <a:t>Although the total number of male employees who have left the company is higher than females, the ratio of employees leaving to staying is similar between genders. However, the absolute numbers suggest that attrition is more prevalent among males simply because there are more male employees.</a:t>
            </a:r>
          </a:p>
          <a:p>
            <a:pPr marL="742950" lvl="1" indent="-285750">
              <a:buFont typeface="+mj-lt"/>
              <a:buAutoNum type="arabicPeriod"/>
            </a:pPr>
            <a:endParaRPr lang="en-US" sz="1200" dirty="0">
              <a:solidFill>
                <a:schemeClr val="tx1"/>
              </a:solidFill>
            </a:endParaRPr>
          </a:p>
          <a:p>
            <a:r>
              <a:rPr lang="en-US" sz="1200" b="1" dirty="0">
                <a:solidFill>
                  <a:schemeClr val="tx1"/>
                </a:solidFill>
              </a:rPr>
              <a:t>Possible Implications:</a:t>
            </a:r>
          </a:p>
          <a:p>
            <a:endParaRPr lang="en-US" sz="1200" b="1" dirty="0">
              <a:solidFill>
                <a:schemeClr val="tx1"/>
              </a:solidFill>
            </a:endParaRPr>
          </a:p>
          <a:p>
            <a:pPr>
              <a:buFont typeface="+mj-lt"/>
              <a:buAutoNum type="arabicPeriod"/>
            </a:pPr>
            <a:r>
              <a:rPr lang="en-US" sz="1200" b="1" dirty="0">
                <a:solidFill>
                  <a:schemeClr val="tx1"/>
                </a:solidFill>
              </a:rPr>
              <a:t>Gender Imbalance</a:t>
            </a:r>
            <a:r>
              <a:rPr lang="en-US" sz="1200" dirty="0">
                <a:solidFill>
                  <a:schemeClr val="tx1"/>
                </a:solidFill>
              </a:rPr>
              <a:t>: The organization might have a gender imbalance with more male employees than female employees. This could imply a need for policies promoting gender diversity.</a:t>
            </a:r>
          </a:p>
          <a:p>
            <a:pPr>
              <a:buFont typeface="+mj-lt"/>
              <a:buAutoNum type="arabicPeriod"/>
            </a:pPr>
            <a:r>
              <a:rPr lang="en-US" sz="1200" b="1" dirty="0">
                <a:solidFill>
                  <a:schemeClr val="tx1"/>
                </a:solidFill>
              </a:rPr>
              <a:t>Retention Strategies</a:t>
            </a:r>
            <a:r>
              <a:rPr lang="en-US" sz="1200" dirty="0">
                <a:solidFill>
                  <a:schemeClr val="tx1"/>
                </a:solidFill>
              </a:rPr>
              <a:t>: Given that a higher absolute number of males are leaving the company, it could be useful to investigate if there are specific factors affecting male employees' job satisfaction or if the trend is due to the higher number of male employees.</a:t>
            </a:r>
          </a:p>
          <a:p>
            <a:pPr>
              <a:buFont typeface="+mj-lt"/>
              <a:buAutoNum type="arabicPeriod"/>
            </a:pPr>
            <a:r>
              <a:rPr lang="en-US" sz="1200" b="1" dirty="0">
                <a:solidFill>
                  <a:schemeClr val="tx1"/>
                </a:solidFill>
              </a:rPr>
              <a:t>Tailored Interventions</a:t>
            </a:r>
            <a:r>
              <a:rPr lang="en-US" sz="1200" dirty="0">
                <a:solidFill>
                  <a:schemeClr val="tx1"/>
                </a:solidFill>
              </a:rPr>
              <a:t>: If further analysis shows different reasons for attrition between genders, the company might need to develop gender-specific retention strategies.</a:t>
            </a:r>
          </a:p>
          <a:p>
            <a:pPr>
              <a:buFont typeface="+mj-lt"/>
              <a:buAutoNum type="arabicPeriod"/>
            </a:pPr>
            <a:r>
              <a:rPr lang="en-US" sz="1200" b="1" dirty="0">
                <a:solidFill>
                  <a:schemeClr val="tx1"/>
                </a:solidFill>
              </a:rPr>
              <a:t>Diversity and Inclusion Efforts</a:t>
            </a:r>
            <a:r>
              <a:rPr lang="en-US" sz="1200" dirty="0">
                <a:solidFill>
                  <a:schemeClr val="tx1"/>
                </a:solidFill>
              </a:rPr>
              <a:t>: The organization might want to assess if their current policies and work environment are equally supportive of both genders and if there are particular challenges faced by one gender more than the other.</a:t>
            </a:r>
          </a:p>
          <a:p>
            <a:pPr algn="ctr"/>
            <a:endParaRPr lang="en-US" sz="1200" dirty="0">
              <a:solidFill>
                <a:schemeClr val="tx1"/>
              </a:solidFill>
            </a:endParaRPr>
          </a:p>
        </p:txBody>
      </p:sp>
      <p:pic>
        <p:nvPicPr>
          <p:cNvPr id="4" name="Picture 3">
            <a:extLst>
              <a:ext uri="{FF2B5EF4-FFF2-40B4-BE49-F238E27FC236}">
                <a16:creationId xmlns:a16="http://schemas.microsoft.com/office/drawing/2014/main" id="{60DA3CB7-652B-FEE5-C41D-856F7383850C}"/>
              </a:ext>
            </a:extLst>
          </p:cNvPr>
          <p:cNvPicPr>
            <a:picLocks noChangeAspect="1"/>
          </p:cNvPicPr>
          <p:nvPr/>
        </p:nvPicPr>
        <p:blipFill>
          <a:blip r:embed="rId2"/>
          <a:stretch>
            <a:fillRect/>
          </a:stretch>
        </p:blipFill>
        <p:spPr>
          <a:xfrm>
            <a:off x="511276" y="1494503"/>
            <a:ext cx="4513007" cy="4876800"/>
          </a:xfrm>
          <a:prstGeom prst="rect">
            <a:avLst/>
          </a:prstGeom>
        </p:spPr>
      </p:pic>
      <p:sp>
        <p:nvSpPr>
          <p:cNvPr id="5" name="Rectangle 4">
            <a:extLst>
              <a:ext uri="{FF2B5EF4-FFF2-40B4-BE49-F238E27FC236}">
                <a16:creationId xmlns:a16="http://schemas.microsoft.com/office/drawing/2014/main" id="{BD2D13BB-6B46-6F91-ED6E-DBF35AE9CF5A}"/>
              </a:ext>
            </a:extLst>
          </p:cNvPr>
          <p:cNvSpPr/>
          <p:nvPr/>
        </p:nvSpPr>
        <p:spPr>
          <a:xfrm>
            <a:off x="511276" y="560439"/>
            <a:ext cx="4513007" cy="6489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Relation between Gender &amp; Attrition:</a:t>
            </a:r>
          </a:p>
        </p:txBody>
      </p:sp>
    </p:spTree>
    <p:extLst>
      <p:ext uri="{BB962C8B-B14F-4D97-AF65-F5344CB8AC3E}">
        <p14:creationId xmlns:p14="http://schemas.microsoft.com/office/powerpoint/2010/main" val="4170676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04A6F40C-C43F-E1F1-B2A9-D9B602B1A679}"/>
              </a:ext>
            </a:extLst>
          </p:cNvPr>
          <p:cNvSpPr/>
          <p:nvPr/>
        </p:nvSpPr>
        <p:spPr>
          <a:xfrm>
            <a:off x="393291" y="550606"/>
            <a:ext cx="6154994" cy="588952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b="1" dirty="0">
                <a:solidFill>
                  <a:schemeClr val="tx1"/>
                </a:solidFill>
              </a:rPr>
              <a:t>Observations:</a:t>
            </a:r>
          </a:p>
          <a:p>
            <a:pPr>
              <a:buFont typeface="+mj-lt"/>
              <a:buAutoNum type="arabicPeriod"/>
            </a:pPr>
            <a:r>
              <a:rPr lang="en-US" sz="1200" b="1" dirty="0">
                <a:solidFill>
                  <a:schemeClr val="tx1"/>
                </a:solidFill>
              </a:rPr>
              <a:t>Higher Male Representation</a:t>
            </a:r>
            <a:r>
              <a:rPr lang="en-US" sz="1200" dirty="0">
                <a:solidFill>
                  <a:schemeClr val="tx1"/>
                </a:solidFill>
              </a:rPr>
              <a:t>: There are significantly more male employees than female employees overall, as indicated by the higher total number of male employees (sum of both attrition and non-attrition groups).</a:t>
            </a:r>
          </a:p>
          <a:p>
            <a:pPr>
              <a:buFont typeface="+mj-lt"/>
              <a:buAutoNum type="arabicPeriod"/>
            </a:pPr>
            <a:r>
              <a:rPr lang="en-US" sz="1200" b="1" dirty="0">
                <a:solidFill>
                  <a:schemeClr val="tx1"/>
                </a:solidFill>
              </a:rPr>
              <a:t>Attrition by Gender</a:t>
            </a:r>
            <a:r>
              <a:rPr lang="en-US" sz="1200" dirty="0">
                <a:solidFill>
                  <a:schemeClr val="tx1"/>
                </a:solidFill>
              </a:rPr>
              <a:t>:</a:t>
            </a:r>
          </a:p>
          <a:p>
            <a:pPr marL="742950" lvl="1" indent="-285750">
              <a:buFont typeface="+mj-lt"/>
              <a:buAutoNum type="arabicPeriod"/>
            </a:pPr>
            <a:r>
              <a:rPr lang="en-US" sz="1200" b="1" dirty="0">
                <a:solidFill>
                  <a:schemeClr val="tx1"/>
                </a:solidFill>
              </a:rPr>
              <a:t>Female Employees</a:t>
            </a:r>
            <a:r>
              <a:rPr lang="en-US" sz="1200" dirty="0">
                <a:solidFill>
                  <a:schemeClr val="tx1"/>
                </a:solidFill>
              </a:rPr>
              <a:t>: A smaller proportion of female employees have left the company compared to those who have stayed.</a:t>
            </a:r>
          </a:p>
          <a:p>
            <a:pPr marL="742950" lvl="1" indent="-285750">
              <a:buFont typeface="+mj-lt"/>
              <a:buAutoNum type="arabicPeriod"/>
            </a:pPr>
            <a:r>
              <a:rPr lang="en-US" sz="1200" b="1" dirty="0">
                <a:solidFill>
                  <a:schemeClr val="tx1"/>
                </a:solidFill>
              </a:rPr>
              <a:t>Male Employees</a:t>
            </a:r>
            <a:r>
              <a:rPr lang="en-US" sz="1200" dirty="0">
                <a:solidFill>
                  <a:schemeClr val="tx1"/>
                </a:solidFill>
              </a:rPr>
              <a:t>: A higher proportion of male employees have left the company compared to those who have stayed.</a:t>
            </a:r>
          </a:p>
          <a:p>
            <a:pPr>
              <a:buFont typeface="+mj-lt"/>
              <a:buAutoNum type="arabicPeriod"/>
            </a:pPr>
            <a:r>
              <a:rPr lang="en-US" sz="1200" b="1" dirty="0">
                <a:solidFill>
                  <a:schemeClr val="tx1"/>
                </a:solidFill>
              </a:rPr>
              <a:t>Attrition Rate Comparison</a:t>
            </a:r>
            <a:r>
              <a:rPr lang="en-US" sz="1200" dirty="0">
                <a:solidFill>
                  <a:schemeClr val="tx1"/>
                </a:solidFill>
              </a:rPr>
              <a:t>:</a:t>
            </a:r>
          </a:p>
          <a:p>
            <a:pPr marL="742950" lvl="1" indent="-285750">
              <a:buFont typeface="+mj-lt"/>
              <a:buAutoNum type="arabicPeriod"/>
            </a:pPr>
            <a:r>
              <a:rPr lang="en-US" sz="1200" dirty="0">
                <a:solidFill>
                  <a:schemeClr val="tx1"/>
                </a:solidFill>
              </a:rPr>
              <a:t>Although the total number of male employees who have left the company is higher than females, the ratio of employees leaving to staying is similar between genders. However, the absolute numbers suggest that attrition is more prevalent among males simply because there are more male employees.</a:t>
            </a:r>
          </a:p>
          <a:p>
            <a:pPr lvl="1"/>
            <a:endParaRPr lang="en-US" sz="1200" dirty="0">
              <a:solidFill>
                <a:schemeClr val="tx1"/>
              </a:solidFill>
            </a:endParaRPr>
          </a:p>
          <a:p>
            <a:r>
              <a:rPr lang="en-US" sz="1200" b="1" dirty="0">
                <a:solidFill>
                  <a:schemeClr val="tx1"/>
                </a:solidFill>
              </a:rPr>
              <a:t>Possible Implications:</a:t>
            </a:r>
          </a:p>
          <a:p>
            <a:pPr>
              <a:buFont typeface="+mj-lt"/>
              <a:buAutoNum type="arabicPeriod"/>
            </a:pPr>
            <a:r>
              <a:rPr lang="en-US" sz="1200" b="1" dirty="0">
                <a:solidFill>
                  <a:schemeClr val="tx1"/>
                </a:solidFill>
              </a:rPr>
              <a:t>Gender Imbalance</a:t>
            </a:r>
            <a:r>
              <a:rPr lang="en-US" sz="1200" dirty="0">
                <a:solidFill>
                  <a:schemeClr val="tx1"/>
                </a:solidFill>
              </a:rPr>
              <a:t>: The organization might have a gender imbalance with more male employees than female employees. This could imply a need for policies promoting gender diversity.</a:t>
            </a:r>
          </a:p>
          <a:p>
            <a:pPr>
              <a:buFont typeface="+mj-lt"/>
              <a:buAutoNum type="arabicPeriod"/>
            </a:pPr>
            <a:r>
              <a:rPr lang="en-US" sz="1200" b="1" dirty="0">
                <a:solidFill>
                  <a:schemeClr val="tx1"/>
                </a:solidFill>
              </a:rPr>
              <a:t>Retention Strategies</a:t>
            </a:r>
            <a:r>
              <a:rPr lang="en-US" sz="1200" dirty="0">
                <a:solidFill>
                  <a:schemeClr val="tx1"/>
                </a:solidFill>
              </a:rPr>
              <a:t>: Given that a higher absolute number of males are leaving the company, it could be useful to investigate if there are specific factors affecting male employees' job satisfaction or if the trend is due to the higher number of male employees.</a:t>
            </a:r>
          </a:p>
          <a:p>
            <a:pPr>
              <a:buFont typeface="+mj-lt"/>
              <a:buAutoNum type="arabicPeriod"/>
            </a:pPr>
            <a:r>
              <a:rPr lang="en-US" sz="1200" b="1" dirty="0">
                <a:solidFill>
                  <a:schemeClr val="tx1"/>
                </a:solidFill>
              </a:rPr>
              <a:t>Tailored Interventions</a:t>
            </a:r>
            <a:r>
              <a:rPr lang="en-US" sz="1200" dirty="0">
                <a:solidFill>
                  <a:schemeClr val="tx1"/>
                </a:solidFill>
              </a:rPr>
              <a:t>: If further analysis shows different reasons for attrition between genders, the company might need to develop gender-specific retention strategies.</a:t>
            </a:r>
          </a:p>
          <a:p>
            <a:pPr>
              <a:buFont typeface="+mj-lt"/>
              <a:buAutoNum type="arabicPeriod"/>
            </a:pPr>
            <a:r>
              <a:rPr lang="en-US" sz="1200" b="1" dirty="0">
                <a:solidFill>
                  <a:schemeClr val="tx1"/>
                </a:solidFill>
              </a:rPr>
              <a:t>Diversity and Inclusion Efforts</a:t>
            </a:r>
            <a:r>
              <a:rPr lang="en-US" sz="1200" dirty="0">
                <a:solidFill>
                  <a:schemeClr val="tx1"/>
                </a:solidFill>
              </a:rPr>
              <a:t>: The organization might want to assess if their current policies and work environment are equally supportive of both genders and if there are particular challenges faced by one gender more than the other.</a:t>
            </a:r>
          </a:p>
          <a:p>
            <a:pPr algn="ctr"/>
            <a:endParaRPr lang="en-US" sz="1200" dirty="0">
              <a:solidFill>
                <a:schemeClr val="tx1"/>
              </a:solidFill>
            </a:endParaRPr>
          </a:p>
        </p:txBody>
      </p:sp>
      <p:sp>
        <p:nvSpPr>
          <p:cNvPr id="3" name="Rectangle 2">
            <a:extLst>
              <a:ext uri="{FF2B5EF4-FFF2-40B4-BE49-F238E27FC236}">
                <a16:creationId xmlns:a16="http://schemas.microsoft.com/office/drawing/2014/main" id="{796C40FF-5A29-21F2-98E7-1A0D78FCE591}"/>
              </a:ext>
            </a:extLst>
          </p:cNvPr>
          <p:cNvSpPr/>
          <p:nvPr/>
        </p:nvSpPr>
        <p:spPr>
          <a:xfrm>
            <a:off x="6667395" y="550606"/>
            <a:ext cx="5052657" cy="57027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Relationship between Job Role, Years Since Last Promotion, and Attrition</a:t>
            </a:r>
          </a:p>
        </p:txBody>
      </p:sp>
      <p:pic>
        <p:nvPicPr>
          <p:cNvPr id="5" name="Picture 4">
            <a:extLst>
              <a:ext uri="{FF2B5EF4-FFF2-40B4-BE49-F238E27FC236}">
                <a16:creationId xmlns:a16="http://schemas.microsoft.com/office/drawing/2014/main" id="{D273A507-23A3-9ECD-5178-5416114D4C6C}"/>
              </a:ext>
            </a:extLst>
          </p:cNvPr>
          <p:cNvPicPr>
            <a:picLocks noChangeAspect="1"/>
          </p:cNvPicPr>
          <p:nvPr/>
        </p:nvPicPr>
        <p:blipFill>
          <a:blip r:embed="rId2"/>
          <a:stretch>
            <a:fillRect/>
          </a:stretch>
        </p:blipFill>
        <p:spPr>
          <a:xfrm>
            <a:off x="6667395" y="1553497"/>
            <a:ext cx="5052657" cy="4621161"/>
          </a:xfrm>
          <a:prstGeom prst="rect">
            <a:avLst/>
          </a:prstGeom>
        </p:spPr>
      </p:pic>
    </p:spTree>
    <p:extLst>
      <p:ext uri="{BB962C8B-B14F-4D97-AF65-F5344CB8AC3E}">
        <p14:creationId xmlns:p14="http://schemas.microsoft.com/office/powerpoint/2010/main" val="17725931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Override1.xml><?xml version="1.0" encoding="utf-8"?>
<a:themeOverride xmlns:a="http://schemas.openxmlformats.org/drawingml/2006/main">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2.xml><?xml version="1.0" encoding="utf-8"?>
<a:themeOverride xmlns:a="http://schemas.openxmlformats.org/drawingml/2006/main">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975FBC4-9D33-46BE-911D-419763BA9AF9}">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294F055B-D391-44D3-A87A-BCD07BD5A31C}">
  <ds:schemaRefs>
    <ds:schemaRef ds:uri="http://schemas.microsoft.com/sharepoint/v3/contenttype/forms"/>
  </ds:schemaRefs>
</ds:datastoreItem>
</file>

<file path=customXml/itemProps3.xml><?xml version="1.0" encoding="utf-8"?>
<ds:datastoreItem xmlns:ds="http://schemas.openxmlformats.org/officeDocument/2006/customXml" ds:itemID="{26DBD101-FC0A-4B21-82B0-57CAA7AEEC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{9DEA7063-994F-468D-881A-1A7207258622}tf56219246_win32</Template>
  <TotalTime>178</TotalTime>
  <Words>2756</Words>
  <Application>Microsoft Office PowerPoint</Application>
  <PresentationFormat>Widescreen</PresentationFormat>
  <Paragraphs>176</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Arial Narrow</vt:lpstr>
      <vt:lpstr>Avenir Next LT Pro</vt:lpstr>
      <vt:lpstr>Avenir Next LT Pro Light</vt:lpstr>
      <vt:lpstr>Garamond</vt:lpstr>
      <vt:lpstr>SavonVTI</vt:lpstr>
      <vt:lpstr>EMPLOYEE ATTRITION ANALYSIS</vt:lpstr>
      <vt:lpstr>PROBLEM STATEMENT</vt:lpstr>
      <vt:lpstr>TECHNIQUES USED</vt:lpstr>
      <vt:lpstr>PowerPoint Presentation</vt:lpstr>
      <vt:lpstr>Relation Between Monthly Income &amp; Attrition:</vt:lpstr>
      <vt:lpstr>PowerPoint Presentation</vt:lpstr>
      <vt:lpstr>PowerPoint Presentation</vt:lpstr>
      <vt:lpstr>PowerPoint Presentation</vt:lpstr>
      <vt:lpstr>PowerPoint Presentation</vt:lpstr>
      <vt:lpstr>PowerPoint Presentation</vt:lpstr>
      <vt:lpstr>INTRODUCTION:</vt:lpstr>
      <vt:lpstr>PowerPoint Presentation</vt:lpstr>
      <vt:lpstr>PowerPoint Presentation</vt:lpstr>
      <vt:lpstr>Category Wise Sales Analysis: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Kashish Ahluwalia</dc:creator>
  <cp:lastModifiedBy>Kashish Ahluwalia</cp:lastModifiedBy>
  <cp:revision>1</cp:revision>
  <dcterms:created xsi:type="dcterms:W3CDTF">2024-08-16T14:05:22Z</dcterms:created>
  <dcterms:modified xsi:type="dcterms:W3CDTF">2024-08-16T17:03:48Z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