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8772-2A71-1EDA-23C4-86ED5DCB7D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19675-FDC2-8454-C54C-0EEC32EF0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9AE1A-EA39-9FCA-4B76-B874A971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CED10-E41A-DABE-87A6-8C5D22BD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D0F3-BA59-F10F-9EA3-D72BB751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67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F760-81AF-9632-14A1-9A029A88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EAC6C-43B1-4EE3-6277-8C882D900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5F8DE-66B3-49B0-1CF1-6D63E661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DF1E3-818E-9647-7913-AA8D67EDB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7301B-A07A-A09D-BD94-E2C89A86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61464-AAEA-BE36-9FFB-5E811375D7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624A8-4E5C-7485-7420-B38433EA5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67311-3121-F973-4352-E3D966C4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8CE8D-48FF-ABB8-D7CA-53BB7AEF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78429-D0C3-2887-60EF-A247A958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1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8C9C-B995-B348-AA68-C9C0F0EA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8DF3-4945-8E00-68EC-32E66575E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049D0-5301-8C3F-39E2-5A25E3349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770F-75FD-3B85-3148-DE249A84B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3020-9AEF-6BA0-A2B1-882E51ED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70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3E38-53DD-AE7B-F198-840AFD4C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6A709-6A99-17FA-DE46-18ED726E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6A472-6FB1-A8DD-7EEC-6736BE00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057F-E684-7892-B969-9C8F4D2F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4365-BE60-E0ED-E577-932ED572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29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67D81-CC33-8C5C-1E46-380431253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FA2B-984F-DBCB-E395-7EAA1CCCA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3C1D0-24CC-A28C-AE5B-554C11ABE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7A103-60DE-6054-3558-19F516982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F7B5-1C2C-0713-691C-9211AB81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233F8-AA84-B097-7CE4-E5354F7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434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B28C-3417-E0B2-D52F-350231CD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EC147-0A30-7130-4444-9D0632907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0A6A-981A-2604-026F-38E6D7280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8C2F6-4825-35AA-B677-7167C1E67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E0020-1EA2-59A4-2352-BD492EF04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19225-776D-1D8C-EE51-6171F529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4D5F35-0F69-A878-8A70-A87DE54D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4030FB-681D-39F9-4B28-2EE545F7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67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2DCE-354E-1A82-92CD-55FFA951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856CD7-C7E0-4CDF-9443-6407CC6F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6857-24D5-3F30-0410-C49698F7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CE309-80E9-7D89-5C99-85C4BFCC0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3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C757A-8552-BC08-B066-BDDE3BD3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5C11A-F4B6-4892-E5AA-0B2A5DE1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C8452-885C-C3DB-F20B-EB64A4BD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52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9266-0991-BBB6-8B81-9597E496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E92FC-7680-AFC5-B1AF-192AC6D1E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202A3-7596-24E8-D657-D426F5652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569B-F93F-4766-3F58-A85B0125F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CF40F-A93D-1DD2-845E-E488CB0D8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A249-CDF6-4A06-1A17-4A82DEFD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8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A9C4-3257-F5B6-6FB3-89411618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635FDF-6E75-FD85-9E00-47849603C1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1DC37-9297-170F-710A-C362BD4E4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ECC8-E0A5-25C7-0B4B-2A1F9415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FEBD3-49FE-D5B5-65AC-BB103A97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C477F-23B9-2E4A-8B8C-36A847C6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78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F5666-6697-A509-8F7E-AC49D6A1B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4B12C-22C7-19FC-804E-8B1E329E6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D629C-795E-E255-7F7C-75579B770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545DB-F867-4374-8C8D-F24A5B0DC6B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008B-2C05-C31F-1DF1-10D0AD97E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8CBB4-E58B-0924-106C-153F72364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EBDA4-4257-4FE8-837F-17FC6DDE7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8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896DD10-AD6A-7E57-7C20-490C90CFD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" y="0"/>
            <a:ext cx="12168583" cy="6858000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406502E-931E-F605-ACC0-064265D73986}"/>
              </a:ext>
            </a:extLst>
          </p:cNvPr>
          <p:cNvSpPr/>
          <p:nvPr/>
        </p:nvSpPr>
        <p:spPr>
          <a:xfrm>
            <a:off x="8842342" y="4621491"/>
            <a:ext cx="2799761" cy="2083323"/>
          </a:xfrm>
          <a:prstGeom prst="roundRect">
            <a:avLst/>
          </a:prstGeom>
          <a:ln>
            <a:solidFill>
              <a:srgbClr val="003F84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Team Members:</a:t>
            </a:r>
          </a:p>
          <a:p>
            <a:r>
              <a:rPr lang="en-IN" dirty="0"/>
              <a:t>1.Paras Saini(2330754)</a:t>
            </a:r>
          </a:p>
          <a:p>
            <a:r>
              <a:rPr lang="en-IN" dirty="0"/>
              <a:t>2.Anchal(2330241)</a:t>
            </a:r>
          </a:p>
          <a:p>
            <a:r>
              <a:rPr lang="en-IN" dirty="0"/>
              <a:t>3.Kashish Jindal(2330735)</a:t>
            </a:r>
          </a:p>
          <a:p>
            <a:r>
              <a:rPr lang="en-IN" dirty="0"/>
              <a:t>4.Harsh(2330722)</a:t>
            </a:r>
          </a:p>
        </p:txBody>
      </p:sp>
    </p:spTree>
    <p:extLst>
      <p:ext uri="{BB962C8B-B14F-4D97-AF65-F5344CB8AC3E}">
        <p14:creationId xmlns:p14="http://schemas.microsoft.com/office/powerpoint/2010/main" val="169898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E51E58-35CC-63AC-2AD2-8D5465749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27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58350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B7C0C-5F5D-8E8C-3F71-398E6D063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9969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27807-9F20-7F07-603A-6A6DBFB1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9898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17736-FD7E-32A9-2057-48EF42097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97544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A1F7273-3C74-DDDC-72DF-FFDE3034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353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1D18482-4CF1-B061-63EB-7299971FA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9218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97C77A-7363-889B-FAAE-835945974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89016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78531F-FC99-8A32-20E2-B842928C04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72854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</Words>
  <Application>Microsoft Office PowerPoint</Application>
  <PresentationFormat>Widescreen</PresentationFormat>
  <Paragraphs>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.</dc:creator>
  <cp:lastModifiedBy>Harsh .</cp:lastModifiedBy>
  <cp:revision>4</cp:revision>
  <dcterms:created xsi:type="dcterms:W3CDTF">2025-10-03T07:35:16Z</dcterms:created>
  <dcterms:modified xsi:type="dcterms:W3CDTF">2025-10-03T09:21:51Z</dcterms:modified>
</cp:coreProperties>
</file>