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0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45D49A-978B-4EB3-96E9-BAF0E20880B4}"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BDD351B-058B-4992-81A2-C3870F7E5400}" type="slidenum">
              <a:rPr lang="en-IN" smtClean="0"/>
              <a:t>‹#›</a:t>
            </a:fld>
            <a:endParaRPr lang="en-IN"/>
          </a:p>
        </p:txBody>
      </p:sp>
    </p:spTree>
    <p:extLst>
      <p:ext uri="{BB962C8B-B14F-4D97-AF65-F5344CB8AC3E}">
        <p14:creationId xmlns:p14="http://schemas.microsoft.com/office/powerpoint/2010/main" val="19182862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45D49A-978B-4EB3-96E9-BAF0E20880B4}"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2773159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45D49A-978B-4EB3-96E9-BAF0E20880B4}"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10773514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45D49A-978B-4EB3-96E9-BAF0E20880B4}"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10947271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45D49A-978B-4EB3-96E9-BAF0E20880B4}" type="datetimeFigureOut">
              <a:rPr lang="en-IN" smtClean="0"/>
              <a:t>23-08-2020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BDD351B-058B-4992-81A2-C3870F7E5400}" type="slidenum">
              <a:rPr lang="en-IN" smtClean="0"/>
              <a:t>‹#›</a:t>
            </a:fld>
            <a:endParaRPr lang="en-IN"/>
          </a:p>
        </p:txBody>
      </p:sp>
    </p:spTree>
    <p:extLst>
      <p:ext uri="{BB962C8B-B14F-4D97-AF65-F5344CB8AC3E}">
        <p14:creationId xmlns:p14="http://schemas.microsoft.com/office/powerpoint/2010/main" val="33092468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5D49A-978B-4EB3-96E9-BAF0E20880B4}"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38995683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45D49A-978B-4EB3-96E9-BAF0E20880B4}"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21666440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45D49A-978B-4EB3-96E9-BAF0E20880B4}" type="datetimeFigureOut">
              <a:rPr lang="en-IN" smtClean="0"/>
              <a:t>23-08-2020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35169500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5D49A-978B-4EB3-96E9-BAF0E20880B4}" type="datetimeFigureOut">
              <a:rPr lang="en-IN" smtClean="0"/>
              <a:t>23-08-2020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6699684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5D49A-978B-4EB3-96E9-BAF0E20880B4}"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3206021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5D49A-978B-4EB3-96E9-BAF0E20880B4}" type="datetimeFigureOut">
              <a:rPr lang="en-IN" smtClean="0"/>
              <a:t>23-08-2020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BDD351B-058B-4992-81A2-C3870F7E5400}" type="slidenum">
              <a:rPr lang="en-IN" smtClean="0"/>
              <a:t>‹#›</a:t>
            </a:fld>
            <a:endParaRPr lang="en-IN"/>
          </a:p>
        </p:txBody>
      </p:sp>
    </p:spTree>
    <p:extLst>
      <p:ext uri="{BB962C8B-B14F-4D97-AF65-F5344CB8AC3E}">
        <p14:creationId xmlns:p14="http://schemas.microsoft.com/office/powerpoint/2010/main" val="9637965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945D49A-978B-4EB3-96E9-BAF0E20880B4}" type="datetimeFigureOut">
              <a:rPr lang="en-IN" smtClean="0"/>
              <a:t>23-08-2020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BDD351B-058B-4992-81A2-C3870F7E5400}" type="slidenum">
              <a:rPr lang="en-IN" smtClean="0"/>
              <a:t>‹#›</a:t>
            </a:fld>
            <a:endParaRPr lang="en-IN"/>
          </a:p>
        </p:txBody>
      </p:sp>
    </p:spTree>
    <p:extLst>
      <p:ext uri="{BB962C8B-B14F-4D97-AF65-F5344CB8AC3E}">
        <p14:creationId xmlns:p14="http://schemas.microsoft.com/office/powerpoint/2010/main" val="422560999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Resource Management System</a:t>
            </a:r>
            <a:endParaRPr lang="en-IN" dirty="0"/>
          </a:p>
        </p:txBody>
      </p:sp>
      <p:sp>
        <p:nvSpPr>
          <p:cNvPr id="3" name="Subtitle 2"/>
          <p:cNvSpPr>
            <a:spLocks noGrp="1"/>
          </p:cNvSpPr>
          <p:nvPr>
            <p:ph type="subTitle" idx="1"/>
          </p:nvPr>
        </p:nvSpPr>
        <p:spPr>
          <a:xfrm>
            <a:off x="1524000" y="4709621"/>
            <a:ext cx="9144000" cy="1655762"/>
          </a:xfrm>
        </p:spPr>
        <p:txBody>
          <a:bodyPr>
            <a:normAutofit fontScale="77500" lnSpcReduction="20000"/>
          </a:bodyPr>
          <a:lstStyle/>
          <a:p>
            <a:pPr algn="r"/>
            <a:r>
              <a:rPr lang="en-IN" dirty="0" smtClean="0"/>
              <a:t>By : </a:t>
            </a:r>
            <a:r>
              <a:rPr lang="en-IN" dirty="0" err="1" smtClean="0"/>
              <a:t>Kashish</a:t>
            </a:r>
            <a:r>
              <a:rPr lang="en-IN" dirty="0" smtClean="0"/>
              <a:t> Agarwal</a:t>
            </a:r>
          </a:p>
          <a:p>
            <a:pPr algn="r"/>
            <a:r>
              <a:rPr lang="en-IN" dirty="0" err="1" smtClean="0"/>
              <a:t>Sasnkriti</a:t>
            </a:r>
            <a:r>
              <a:rPr lang="en-IN" dirty="0" smtClean="0"/>
              <a:t> Agarwal</a:t>
            </a:r>
          </a:p>
          <a:p>
            <a:pPr algn="r"/>
            <a:r>
              <a:rPr lang="en-IN" dirty="0" smtClean="0"/>
              <a:t>Anmol Jain</a:t>
            </a:r>
          </a:p>
          <a:p>
            <a:pPr algn="r"/>
            <a:r>
              <a:rPr lang="en-IN" dirty="0" err="1" smtClean="0"/>
              <a:t>Saksham</a:t>
            </a:r>
            <a:r>
              <a:rPr lang="en-IN" dirty="0" smtClean="0"/>
              <a:t> Jain</a:t>
            </a:r>
          </a:p>
          <a:p>
            <a:pPr algn="r"/>
            <a:r>
              <a:rPr lang="en-IN" dirty="0" smtClean="0"/>
              <a:t>Aditya Joshi</a:t>
            </a:r>
            <a:endParaRPr lang="en-IN" dirty="0"/>
          </a:p>
        </p:txBody>
      </p:sp>
    </p:spTree>
    <p:extLst>
      <p:ext uri="{BB962C8B-B14F-4D97-AF65-F5344CB8AC3E}">
        <p14:creationId xmlns:p14="http://schemas.microsoft.com/office/powerpoint/2010/main" val="29180694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Screenshots of websites</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546366" y="2093976"/>
            <a:ext cx="9105364" cy="4318832"/>
          </a:xfrm>
          <a:prstGeom prst="rect">
            <a:avLst/>
          </a:prstGeom>
          <a:noFill/>
          <a:ln>
            <a:noFill/>
          </a:ln>
        </p:spPr>
      </p:pic>
    </p:spTree>
    <p:extLst>
      <p:ext uri="{BB962C8B-B14F-4D97-AF65-F5344CB8AC3E}">
        <p14:creationId xmlns:p14="http://schemas.microsoft.com/office/powerpoint/2010/main" val="14920492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94701" y="875764"/>
            <a:ext cx="10137600" cy="5086800"/>
          </a:xfrm>
          <a:prstGeom prst="rect">
            <a:avLst/>
          </a:prstGeom>
          <a:noFill/>
          <a:ln>
            <a:noFill/>
          </a:ln>
        </p:spPr>
      </p:pic>
    </p:spTree>
    <p:extLst>
      <p:ext uri="{BB962C8B-B14F-4D97-AF65-F5344CB8AC3E}">
        <p14:creationId xmlns:p14="http://schemas.microsoft.com/office/powerpoint/2010/main" val="3478681663"/>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171976" y="978795"/>
            <a:ext cx="10137600" cy="5086800"/>
          </a:xfrm>
          <a:prstGeom prst="rect">
            <a:avLst/>
          </a:prstGeom>
          <a:noFill/>
          <a:ln>
            <a:noFill/>
          </a:ln>
        </p:spPr>
      </p:pic>
    </p:spTree>
    <p:extLst>
      <p:ext uri="{BB962C8B-B14F-4D97-AF65-F5344CB8AC3E}">
        <p14:creationId xmlns:p14="http://schemas.microsoft.com/office/powerpoint/2010/main" val="3683908284"/>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68947" y="940158"/>
            <a:ext cx="10135674" cy="5087154"/>
          </a:xfrm>
          <a:prstGeom prst="rect">
            <a:avLst/>
          </a:prstGeom>
          <a:noFill/>
          <a:ln>
            <a:noFill/>
          </a:ln>
        </p:spPr>
      </p:pic>
    </p:spTree>
    <p:extLst>
      <p:ext uri="{BB962C8B-B14F-4D97-AF65-F5344CB8AC3E}">
        <p14:creationId xmlns:p14="http://schemas.microsoft.com/office/powerpoint/2010/main" val="86059193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26393" y="907809"/>
            <a:ext cx="10137600" cy="5097600"/>
          </a:xfrm>
          <a:prstGeom prst="rect">
            <a:avLst/>
          </a:prstGeom>
          <a:noFill/>
          <a:ln>
            <a:noFill/>
          </a:ln>
        </p:spPr>
      </p:pic>
    </p:spTree>
    <p:extLst>
      <p:ext uri="{BB962C8B-B14F-4D97-AF65-F5344CB8AC3E}">
        <p14:creationId xmlns:p14="http://schemas.microsoft.com/office/powerpoint/2010/main" val="364710624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53915" y="897014"/>
            <a:ext cx="10137600" cy="5097600"/>
          </a:xfrm>
          <a:prstGeom prst="rect">
            <a:avLst/>
          </a:prstGeom>
          <a:noFill/>
          <a:ln>
            <a:noFill/>
          </a:ln>
        </p:spPr>
      </p:pic>
    </p:spTree>
    <p:extLst>
      <p:ext uri="{BB962C8B-B14F-4D97-AF65-F5344CB8AC3E}">
        <p14:creationId xmlns:p14="http://schemas.microsoft.com/office/powerpoint/2010/main" val="387418124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Description of website</a:t>
            </a:r>
            <a:endParaRPr lang="en-IN" dirty="0"/>
          </a:p>
        </p:txBody>
      </p:sp>
      <p:sp>
        <p:nvSpPr>
          <p:cNvPr id="3" name="Content Placeholder 2"/>
          <p:cNvSpPr>
            <a:spLocks noGrp="1"/>
          </p:cNvSpPr>
          <p:nvPr>
            <p:ph idx="1"/>
          </p:nvPr>
        </p:nvSpPr>
        <p:spPr/>
        <p:txBody>
          <a:bodyPr>
            <a:normAutofit/>
          </a:bodyPr>
          <a:lstStyle/>
          <a:p>
            <a:r>
              <a:rPr lang="en-IN" dirty="0" smtClean="0"/>
              <a:t>Homepage Tab : </a:t>
            </a:r>
            <a:r>
              <a:rPr lang="en-IN" sz="1600" dirty="0"/>
              <a:t>With the help of this tab, the user is able to register or login on the website and can save his/her details for the further process. In the homepage tab the user is able to see what he/she can do on this website and if he/she is interested in this then they can register or if they already have an account on this website then they can directly login from this page.</a:t>
            </a:r>
          </a:p>
          <a:p>
            <a:r>
              <a:rPr lang="en-IN" dirty="0"/>
              <a:t>Register </a:t>
            </a:r>
            <a:r>
              <a:rPr lang="en-IN" dirty="0" smtClean="0"/>
              <a:t>Tab : </a:t>
            </a:r>
            <a:r>
              <a:rPr lang="en-IN" sz="1600" dirty="0"/>
              <a:t>This tab is used to save the user details in the database by entering the proper information in the given textbox and these textboxes will save the information in the database</a:t>
            </a:r>
            <a:r>
              <a:rPr lang="en-IN" sz="1600" dirty="0" smtClean="0"/>
              <a:t>.</a:t>
            </a:r>
            <a:r>
              <a:rPr lang="en-IN" dirty="0" smtClean="0"/>
              <a:t> </a:t>
            </a:r>
            <a:r>
              <a:rPr lang="en-IN" sz="1600" dirty="0"/>
              <a:t>In the first textbox the user will enter his/her first name and in the next textbox their Last name and after that their phone no., Email id and in this page only the user will set and confirm a password according to them and these information will be saved in the database which will be used at the time of </a:t>
            </a:r>
            <a:r>
              <a:rPr lang="en-IN" sz="1600" dirty="0" smtClean="0"/>
              <a:t>login. </a:t>
            </a:r>
          </a:p>
          <a:p>
            <a:r>
              <a:rPr lang="en-IN" dirty="0"/>
              <a:t>Login Tab </a:t>
            </a:r>
            <a:r>
              <a:rPr lang="en-IN" dirty="0" smtClean="0"/>
              <a:t>: </a:t>
            </a:r>
            <a:r>
              <a:rPr lang="en-IN" sz="1600" dirty="0"/>
              <a:t>With this tab the user is able to access the further processing once they enter the email id and password and after entering the details as in first textbox user has to enter their email id and in the second textbox user has to enter their password created on the register page</a:t>
            </a:r>
            <a:r>
              <a:rPr lang="en-IN" sz="1600" dirty="0" smtClean="0"/>
              <a:t>. </a:t>
            </a:r>
            <a:r>
              <a:rPr lang="en-IN" sz="1600" dirty="0"/>
              <a:t>If both the details are correct and matched from the database the there is a successful login but in case if the password doesn’t match then the person can reset their password by clicking on the forgot password link otherwise there will be a continuous login failure.</a:t>
            </a:r>
          </a:p>
          <a:p>
            <a:endParaRPr lang="en-IN" dirty="0"/>
          </a:p>
          <a:p>
            <a:endParaRPr lang="en-IN" dirty="0"/>
          </a:p>
        </p:txBody>
      </p:sp>
    </p:spTree>
    <p:extLst>
      <p:ext uri="{BB962C8B-B14F-4D97-AF65-F5344CB8AC3E}">
        <p14:creationId xmlns:p14="http://schemas.microsoft.com/office/powerpoint/2010/main" val="245398092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Description of website</a:t>
            </a:r>
            <a:endParaRPr lang="en-IN" dirty="0"/>
          </a:p>
        </p:txBody>
      </p:sp>
      <p:sp>
        <p:nvSpPr>
          <p:cNvPr id="3" name="Content Placeholder 2"/>
          <p:cNvSpPr>
            <a:spLocks noGrp="1"/>
          </p:cNvSpPr>
          <p:nvPr>
            <p:ph idx="1"/>
          </p:nvPr>
        </p:nvSpPr>
        <p:spPr/>
        <p:txBody>
          <a:bodyPr>
            <a:normAutofit fontScale="92500"/>
          </a:bodyPr>
          <a:lstStyle/>
          <a:p>
            <a:r>
              <a:rPr lang="en-IN" dirty="0"/>
              <a:t>Select Option </a:t>
            </a:r>
            <a:r>
              <a:rPr lang="en-IN" dirty="0" smtClean="0"/>
              <a:t>Tab : </a:t>
            </a:r>
            <a:r>
              <a:rPr lang="en-IN" sz="1600" dirty="0"/>
              <a:t>With the help of this tab the user is able to confirm either he/she wants a job or wants to provide a job. If the user clicks on want a job then a page will be shown in which the user has to enter more details after which the details will be saved. If the user clicks on provide a job then also a page will be shown in which the user has to enter some basic details after which the details will be compared with the users who entered their details for the requirement of job and if the requirements meet then the job offer will be sent to that person who has applied for that job and after both agrees then the job will be confirmed.</a:t>
            </a:r>
          </a:p>
          <a:p>
            <a:r>
              <a:rPr lang="en-IN" dirty="0"/>
              <a:t>Basic Details </a:t>
            </a:r>
            <a:r>
              <a:rPr lang="en-IN" dirty="0" smtClean="0"/>
              <a:t>Tab : </a:t>
            </a:r>
            <a:r>
              <a:rPr lang="en-IN" sz="1600" dirty="0"/>
              <a:t>With this tab the page will be reflected in which the user has to enter their basic details in which they have to enter the details like work experience, working hours, qualifications etc. </a:t>
            </a:r>
            <a:r>
              <a:rPr lang="en-IN" sz="1600" dirty="0" smtClean="0"/>
              <a:t>And </a:t>
            </a:r>
            <a:r>
              <a:rPr lang="en-IN" sz="1600" dirty="0"/>
              <a:t>the same thing will happen in both the cases either in I want job or I provide Job but just a </a:t>
            </a:r>
            <a:r>
              <a:rPr lang="en-IN" sz="1600" dirty="0" smtClean="0"/>
              <a:t>simple </a:t>
            </a:r>
            <a:r>
              <a:rPr lang="en-IN" sz="1600" dirty="0"/>
              <a:t>difference like in case of I want job the user have to enter that how much work experience the person is having or for how many hours the person will work but in the case of I Provide job the user have to enter their qualification he wants for job and the experience needed for that job.</a:t>
            </a:r>
          </a:p>
          <a:p>
            <a:r>
              <a:rPr lang="en-IN" dirty="0"/>
              <a:t>Personal Details </a:t>
            </a:r>
            <a:r>
              <a:rPr lang="en-IN" dirty="0" smtClean="0"/>
              <a:t>Tab : </a:t>
            </a:r>
            <a:r>
              <a:rPr lang="en-IN" sz="1700" dirty="0"/>
              <a:t>With this tab the page will be reflected in which the user has to enter their personal details after choosing the option from the option tab the page will reflected according to the user’s choice. In case of I want Job there is a compulsion of entering personal details but in the case of I provide Job It is optional depends on the person who wants to enter their personal details or not. </a:t>
            </a:r>
          </a:p>
          <a:p>
            <a:endParaRPr lang="en-IN" dirty="0"/>
          </a:p>
          <a:p>
            <a:endParaRPr lang="en-IN" dirty="0"/>
          </a:p>
        </p:txBody>
      </p:sp>
    </p:spTree>
    <p:extLst>
      <p:ext uri="{BB962C8B-B14F-4D97-AF65-F5344CB8AC3E}">
        <p14:creationId xmlns:p14="http://schemas.microsoft.com/office/powerpoint/2010/main" val="249573040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Some important flowcharts</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364175" y="2222997"/>
            <a:ext cx="7469746" cy="4266565"/>
          </a:xfrm>
          <a:prstGeom prst="rect">
            <a:avLst/>
          </a:prstGeom>
          <a:noFill/>
          <a:ln>
            <a:noFill/>
          </a:ln>
        </p:spPr>
      </p:pic>
    </p:spTree>
    <p:extLst>
      <p:ext uri="{BB962C8B-B14F-4D97-AF65-F5344CB8AC3E}">
        <p14:creationId xmlns:p14="http://schemas.microsoft.com/office/powerpoint/2010/main" val="250779187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731680" y="541897"/>
            <a:ext cx="6029727" cy="2425700"/>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571999" y="3122145"/>
            <a:ext cx="6030000" cy="2646680"/>
          </a:xfrm>
          <a:prstGeom prst="rect">
            <a:avLst/>
          </a:prstGeom>
          <a:noFill/>
          <a:ln>
            <a:noFill/>
          </a:ln>
        </p:spPr>
      </p:pic>
    </p:spTree>
    <p:extLst>
      <p:ext uri="{BB962C8B-B14F-4D97-AF65-F5344CB8AC3E}">
        <p14:creationId xmlns:p14="http://schemas.microsoft.com/office/powerpoint/2010/main" val="16442753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106"/>
            <a:ext cx="9144000" cy="2387600"/>
          </a:xfrm>
        </p:spPr>
        <p:txBody>
          <a:bodyPr/>
          <a:lstStyle/>
          <a:p>
            <a:r>
              <a:rPr lang="en-IN" dirty="0" smtClean="0"/>
              <a:t>Introduction</a:t>
            </a:r>
            <a:endParaRPr lang="en-IN" dirty="0"/>
          </a:p>
        </p:txBody>
      </p:sp>
      <p:sp>
        <p:nvSpPr>
          <p:cNvPr id="3" name="Subtitle 2"/>
          <p:cNvSpPr>
            <a:spLocks noGrp="1"/>
          </p:cNvSpPr>
          <p:nvPr>
            <p:ph type="subTitle" idx="1"/>
          </p:nvPr>
        </p:nvSpPr>
        <p:spPr>
          <a:xfrm>
            <a:off x="1524000" y="4065677"/>
            <a:ext cx="9144000" cy="1655762"/>
          </a:xfrm>
        </p:spPr>
        <p:txBody>
          <a:bodyPr>
            <a:normAutofit/>
          </a:bodyPr>
          <a:lstStyle/>
          <a:p>
            <a:r>
              <a:rPr lang="en-IN" dirty="0" smtClean="0"/>
              <a:t>This document is the presentation of the project based on HR management system  . In this there is detailed information of the project and also description of overview and list of all the requirements.</a:t>
            </a:r>
            <a:endParaRPr lang="en-IN" dirty="0"/>
          </a:p>
        </p:txBody>
      </p:sp>
    </p:spTree>
    <p:extLst>
      <p:ext uri="{BB962C8B-B14F-4D97-AF65-F5344CB8AC3E}">
        <p14:creationId xmlns:p14="http://schemas.microsoft.com/office/powerpoint/2010/main" val="26595094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026535" y="1622739"/>
            <a:ext cx="6504689" cy="4117912"/>
          </a:xfrm>
          <a:prstGeom prst="rect">
            <a:avLst/>
          </a:prstGeom>
          <a:noFill/>
          <a:ln>
            <a:noFill/>
          </a:ln>
        </p:spPr>
      </p:pic>
    </p:spTree>
    <p:extLst>
      <p:ext uri="{BB962C8B-B14F-4D97-AF65-F5344CB8AC3E}">
        <p14:creationId xmlns:p14="http://schemas.microsoft.com/office/powerpoint/2010/main" val="2013768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313645" y="965916"/>
            <a:ext cx="9569003" cy="4984124"/>
          </a:xfrm>
          <a:prstGeom prst="rect">
            <a:avLst/>
          </a:prstGeom>
          <a:noFill/>
          <a:ln>
            <a:noFill/>
          </a:ln>
        </p:spPr>
      </p:pic>
    </p:spTree>
    <p:extLst>
      <p:ext uri="{BB962C8B-B14F-4D97-AF65-F5344CB8AC3E}">
        <p14:creationId xmlns:p14="http://schemas.microsoft.com/office/powerpoint/2010/main" val="1162902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171977" y="643944"/>
            <a:ext cx="9787944" cy="5396248"/>
          </a:xfrm>
          <a:prstGeom prst="rect">
            <a:avLst/>
          </a:prstGeom>
          <a:noFill/>
          <a:ln>
            <a:noFill/>
          </a:ln>
        </p:spPr>
      </p:pic>
    </p:spTree>
    <p:extLst>
      <p:ext uri="{BB962C8B-B14F-4D97-AF65-F5344CB8AC3E}">
        <p14:creationId xmlns:p14="http://schemas.microsoft.com/office/powerpoint/2010/main" val="1555154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474" y="798489"/>
            <a:ext cx="9281160" cy="2723753"/>
          </a:xfrm>
        </p:spPr>
        <p:txBody>
          <a:bodyPr/>
          <a:lstStyle/>
          <a:p>
            <a:pPr algn="ctr"/>
            <a:r>
              <a:rPr lang="en-IN" dirty="0" smtClean="0"/>
              <a:t>Conclusion</a:t>
            </a:r>
            <a:endParaRPr lang="en-IN" dirty="0"/>
          </a:p>
        </p:txBody>
      </p:sp>
      <p:sp>
        <p:nvSpPr>
          <p:cNvPr id="3" name="Text Placeholder 2"/>
          <p:cNvSpPr>
            <a:spLocks noGrp="1"/>
          </p:cNvSpPr>
          <p:nvPr>
            <p:ph type="body" idx="1"/>
          </p:nvPr>
        </p:nvSpPr>
        <p:spPr>
          <a:xfrm>
            <a:off x="2165774" y="3217013"/>
            <a:ext cx="9052560" cy="2758783"/>
          </a:xfrm>
        </p:spPr>
        <p:txBody>
          <a:bodyPr>
            <a:normAutofit fontScale="85000" lnSpcReduction="10000"/>
          </a:bodyPr>
          <a:lstStyle/>
          <a:p>
            <a:pPr algn="ctr"/>
            <a:r>
              <a:rPr lang="en-IN" dirty="0"/>
              <a:t>This </a:t>
            </a:r>
            <a:r>
              <a:rPr lang="en-IN" dirty="0" smtClean="0"/>
              <a:t>presentation </a:t>
            </a:r>
            <a:r>
              <a:rPr lang="en-IN" dirty="0"/>
              <a:t>states the design level approach taken by the HCL Innovation Geeks Team for the project HRMS. After giving a basic information about what the HRMS is, the </a:t>
            </a:r>
            <a:r>
              <a:rPr lang="en-IN" dirty="0" smtClean="0"/>
              <a:t>presentation </a:t>
            </a:r>
            <a:r>
              <a:rPr lang="en-IN" dirty="0"/>
              <a:t>briefly describes the problem and the solution we proposed to the problem with the figures to visualize better and steps taken to solve the problem. In other words this document introduces the technical details of the HRMS. </a:t>
            </a:r>
          </a:p>
          <a:p>
            <a:pPr algn="ctr"/>
            <a:r>
              <a:rPr lang="en-IN" dirty="0"/>
              <a:t> In the first part of the technical design, the major functions needed to develop an HRMS are introduced. Later on, these major functions and their sub-functions are visualized with the use case diagrams. In the second part, user interfaces are described in a detailed manner with figures. Lastly, data modules and their relationships are discussed. </a:t>
            </a:r>
          </a:p>
          <a:p>
            <a:pPr algn="ctr"/>
            <a:r>
              <a:rPr lang="en-IN" dirty="0"/>
              <a:t> </a:t>
            </a:r>
            <a:r>
              <a:rPr lang="en-IN" dirty="0" smtClean="0"/>
              <a:t>To </a:t>
            </a:r>
            <a:r>
              <a:rPr lang="en-IN" dirty="0"/>
              <a:t>conclude, this </a:t>
            </a:r>
            <a:r>
              <a:rPr lang="en-IN" dirty="0" smtClean="0"/>
              <a:t>presentation </a:t>
            </a:r>
            <a:r>
              <a:rPr lang="en-IN" dirty="0"/>
              <a:t>constitutes a base for the development of an HRMS.  </a:t>
            </a:r>
          </a:p>
          <a:p>
            <a:endParaRPr lang="en-IN" dirty="0"/>
          </a:p>
        </p:txBody>
      </p:sp>
    </p:spTree>
    <p:extLst>
      <p:ext uri="{BB962C8B-B14F-4D97-AF65-F5344CB8AC3E}">
        <p14:creationId xmlns:p14="http://schemas.microsoft.com/office/powerpoint/2010/main" val="31594047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9176900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Planning</a:t>
            </a:r>
            <a:endParaRPr lang="en-IN" dirty="0"/>
          </a:p>
        </p:txBody>
      </p:sp>
      <p:sp>
        <p:nvSpPr>
          <p:cNvPr id="3" name="Content Placeholder 2"/>
          <p:cNvSpPr>
            <a:spLocks noGrp="1"/>
          </p:cNvSpPr>
          <p:nvPr>
            <p:ph idx="1"/>
          </p:nvPr>
        </p:nvSpPr>
        <p:spPr/>
        <p:txBody>
          <a:bodyPr/>
          <a:lstStyle/>
          <a:p>
            <a:pPr marL="0" indent="0">
              <a:buNone/>
            </a:pPr>
            <a:r>
              <a:rPr lang="en-IN" dirty="0" smtClean="0"/>
              <a:t>Processing Model :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12889" y="2395470"/>
            <a:ext cx="9362941" cy="4030730"/>
          </a:xfrm>
          <a:prstGeom prst="rect">
            <a:avLst/>
          </a:prstGeom>
          <a:noFill/>
          <a:ln>
            <a:noFill/>
          </a:ln>
        </p:spPr>
      </p:pic>
    </p:spTree>
    <p:extLst>
      <p:ext uri="{BB962C8B-B14F-4D97-AF65-F5344CB8AC3E}">
        <p14:creationId xmlns:p14="http://schemas.microsoft.com/office/powerpoint/2010/main" val="2428678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Requirements </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84857" y="1690688"/>
            <a:ext cx="10053034" cy="4525386"/>
          </a:xfrm>
          <a:prstGeom prst="rect">
            <a:avLst/>
          </a:prstGeom>
          <a:noFill/>
          <a:ln>
            <a:noFill/>
          </a:ln>
        </p:spPr>
      </p:pic>
    </p:spTree>
    <p:extLst>
      <p:ext uri="{BB962C8B-B14F-4D97-AF65-F5344CB8AC3E}">
        <p14:creationId xmlns:p14="http://schemas.microsoft.com/office/powerpoint/2010/main" val="4494478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Functional Requirements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Authentication : </a:t>
            </a:r>
          </a:p>
          <a:p>
            <a:pPr lvl="2"/>
            <a:r>
              <a:rPr lang="en-IN" dirty="0" smtClean="0"/>
              <a:t>Login : </a:t>
            </a:r>
            <a:r>
              <a:rPr lang="en-IN" dirty="0"/>
              <a:t>User can login to the HRMS system with his/her email id and password. </a:t>
            </a:r>
            <a:endParaRPr lang="en-IN" dirty="0" smtClean="0"/>
          </a:p>
          <a:p>
            <a:pPr lvl="2"/>
            <a:r>
              <a:rPr lang="en-IN" dirty="0" smtClean="0"/>
              <a:t>Logout : </a:t>
            </a:r>
            <a:r>
              <a:rPr lang="en-IN" dirty="0"/>
              <a:t>User can logout from the HRMS system. </a:t>
            </a:r>
            <a:endParaRPr lang="en-IN" dirty="0" smtClean="0"/>
          </a:p>
          <a:p>
            <a:pPr lvl="2"/>
            <a:r>
              <a:rPr lang="en-IN" dirty="0" smtClean="0"/>
              <a:t>Login Failure : </a:t>
            </a:r>
            <a:r>
              <a:rPr lang="en-IN" dirty="0"/>
              <a:t>If the user does not exist in the database or the user did not get </a:t>
            </a:r>
            <a:r>
              <a:rPr lang="en-IN" dirty="0" smtClean="0"/>
              <a:t>authorized </a:t>
            </a:r>
            <a:r>
              <a:rPr lang="en-IN" dirty="0"/>
              <a:t>by the HRMS admin yet. </a:t>
            </a:r>
            <a:endParaRPr lang="en-IN" dirty="0" smtClean="0"/>
          </a:p>
          <a:p>
            <a:r>
              <a:rPr lang="en-IN" dirty="0" smtClean="0"/>
              <a:t> Authorization :</a:t>
            </a:r>
          </a:p>
          <a:p>
            <a:pPr lvl="2"/>
            <a:r>
              <a:rPr lang="en-IN" dirty="0" smtClean="0"/>
              <a:t>User role check : </a:t>
            </a:r>
            <a:r>
              <a:rPr lang="en-IN" dirty="0"/>
              <a:t>After logging in, the user role will be checked from the database and the user interface will be created according to that role/roles. </a:t>
            </a:r>
            <a:endParaRPr lang="en-IN" dirty="0" smtClean="0"/>
          </a:p>
          <a:p>
            <a:r>
              <a:rPr lang="en-IN" dirty="0" smtClean="0"/>
              <a:t>Process Data : </a:t>
            </a:r>
          </a:p>
          <a:p>
            <a:pPr lvl="2"/>
            <a:r>
              <a:rPr lang="en-IN" dirty="0" smtClean="0"/>
              <a:t>Display  : </a:t>
            </a:r>
            <a:r>
              <a:rPr lang="en-IN" dirty="0"/>
              <a:t>User with defined roles can display the content of the database. Being more specific, employee can only view his/her personal information. Manager can see not only his/her personal information but also employees’ information who are working under his/her coverage. Admin and Employer can display their personal information and all employees’ information. </a:t>
            </a:r>
            <a:endParaRPr lang="en-IN" dirty="0" smtClean="0"/>
          </a:p>
          <a:p>
            <a:pPr lvl="2"/>
            <a:r>
              <a:rPr lang="en-IN" dirty="0"/>
              <a:t>Edit : A user with employee role can edit his/her specific personal information. Manager can only edit his personal information that is under his/her coverage except user role type. Admin can edit all information related to all employees’ including their user role type. </a:t>
            </a:r>
            <a:r>
              <a:rPr lang="en-IN" dirty="0" smtClean="0"/>
              <a:t>                              </a:t>
            </a:r>
            <a:endParaRPr lang="en-IN" dirty="0"/>
          </a:p>
        </p:txBody>
      </p:sp>
    </p:spTree>
    <p:extLst>
      <p:ext uri="{BB962C8B-B14F-4D97-AF65-F5344CB8AC3E}">
        <p14:creationId xmlns:p14="http://schemas.microsoft.com/office/powerpoint/2010/main" val="14742636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Functional Requirements</a:t>
            </a:r>
            <a:endParaRPr lang="en-IN" dirty="0"/>
          </a:p>
        </p:txBody>
      </p:sp>
      <p:sp>
        <p:nvSpPr>
          <p:cNvPr id="3" name="Content Placeholder 2"/>
          <p:cNvSpPr>
            <a:spLocks noGrp="1"/>
          </p:cNvSpPr>
          <p:nvPr>
            <p:ph idx="1"/>
          </p:nvPr>
        </p:nvSpPr>
        <p:spPr/>
        <p:txBody>
          <a:bodyPr>
            <a:normAutofit lnSpcReduction="10000"/>
          </a:bodyPr>
          <a:lstStyle/>
          <a:p>
            <a:r>
              <a:rPr lang="en-IN" dirty="0" smtClean="0"/>
              <a:t>Process Data : </a:t>
            </a:r>
          </a:p>
          <a:p>
            <a:pPr lvl="2"/>
            <a:r>
              <a:rPr lang="en-IN" dirty="0" smtClean="0"/>
              <a:t>Search : </a:t>
            </a:r>
            <a:r>
              <a:rPr lang="en-IN" dirty="0"/>
              <a:t>User with manager role type can search the content of database for the employees who are under his/her coverage. Admin roles can search all the employees’ information in the database. Search feature works on specific keywords showing employees’ characteristics, peculiarities, skills, features, and etc. For example, Employer wants to find employees who are well trained in “Java Programming Language”. He/she will write the specific keyword in the search bar and press the available search button. Afterwards, he/she will find a list of all the employees’ who know “Java Programming Language”. </a:t>
            </a:r>
            <a:endParaRPr lang="en-IN" dirty="0" smtClean="0"/>
          </a:p>
          <a:p>
            <a:pPr lvl="2"/>
            <a:r>
              <a:rPr lang="en-IN" dirty="0" smtClean="0"/>
              <a:t>Report : </a:t>
            </a:r>
            <a:r>
              <a:rPr lang="en-IN" dirty="0"/>
              <a:t>This feature is basically used to filter the contents of the search mechanism. For instance, as we mentioned in the above search feature. The HR wants to get a report of some specific employees who know “java programming Language”. The list of employees obtained from the result of search feature he/she can get the specific report by selecting the corresponding checkbox available for each employee. Or a manager role type can get a report of some or all employees’ who are working under his/her coverage by selecting the checkbox. Except employee role type, all other role types such as admin, HR, and manager can use this feature. </a:t>
            </a:r>
            <a:endParaRPr lang="en-IN" dirty="0" smtClean="0"/>
          </a:p>
          <a:p>
            <a:pPr lvl="2"/>
            <a:r>
              <a:rPr lang="en-IN" dirty="0" smtClean="0"/>
              <a:t>Update Authentication : This feature can be used only by the admin role type . Admin can update the role type of the specific user . For example, an employee got promotion and his role type will be changed from employee role to manager role . Admin will be able to update this authentication mechanism .</a:t>
            </a:r>
            <a:endParaRPr lang="en-IN" dirty="0"/>
          </a:p>
        </p:txBody>
      </p:sp>
    </p:spTree>
    <p:extLst>
      <p:ext uri="{BB962C8B-B14F-4D97-AF65-F5344CB8AC3E}">
        <p14:creationId xmlns:p14="http://schemas.microsoft.com/office/powerpoint/2010/main" val="2754723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Relationship between employee and employer</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254704" y="2093976"/>
            <a:ext cx="7688688" cy="4382389"/>
          </a:xfrm>
          <a:prstGeom prst="rect">
            <a:avLst/>
          </a:prstGeom>
          <a:noFill/>
          <a:ln>
            <a:noFill/>
          </a:ln>
        </p:spPr>
      </p:pic>
    </p:spTree>
    <p:extLst>
      <p:ext uri="{BB962C8B-B14F-4D97-AF65-F5344CB8AC3E}">
        <p14:creationId xmlns:p14="http://schemas.microsoft.com/office/powerpoint/2010/main" val="251330634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Description of relationship </a:t>
            </a:r>
            <a:endParaRPr lang="en-IN" dirty="0"/>
          </a:p>
        </p:txBody>
      </p:sp>
      <p:sp>
        <p:nvSpPr>
          <p:cNvPr id="3" name="Content Placeholder 2"/>
          <p:cNvSpPr>
            <a:spLocks noGrp="1"/>
          </p:cNvSpPr>
          <p:nvPr>
            <p:ph idx="1"/>
          </p:nvPr>
        </p:nvSpPr>
        <p:spPr>
          <a:xfrm>
            <a:off x="1069848" y="1915344"/>
            <a:ext cx="10058400" cy="4330907"/>
          </a:xfrm>
        </p:spPr>
        <p:txBody>
          <a:bodyPr>
            <a:normAutofit fontScale="40000" lnSpcReduction="20000"/>
          </a:bodyPr>
          <a:lstStyle/>
          <a:p>
            <a:r>
              <a:rPr lang="en-IN" sz="2900" dirty="0" smtClean="0"/>
              <a:t>After </a:t>
            </a:r>
            <a:r>
              <a:rPr lang="en-IN" sz="2900" dirty="0"/>
              <a:t>entering state, each user sees the same interface with different tabs related to their role type/s (manager, Employer, admin, employee). At this stage: </a:t>
            </a:r>
            <a:endParaRPr lang="en-IN" sz="2900" dirty="0" smtClean="0"/>
          </a:p>
          <a:p>
            <a:pPr lvl="1"/>
            <a:r>
              <a:rPr lang="en-IN" sz="2900" dirty="0" smtClean="0"/>
              <a:t>Manager can </a:t>
            </a:r>
          </a:p>
          <a:p>
            <a:pPr lvl="2"/>
            <a:r>
              <a:rPr lang="en-IN" sz="2900" dirty="0"/>
              <a:t>Search employees under his responsibility or search all the users he/she desires, </a:t>
            </a:r>
            <a:r>
              <a:rPr lang="en-IN" sz="2900" dirty="0" err="1"/>
              <a:t>i.e</a:t>
            </a:r>
            <a:r>
              <a:rPr lang="en-IN" sz="2900" dirty="0"/>
              <a:t> a manager can search rows of the database. </a:t>
            </a:r>
            <a:endParaRPr lang="en-IN" sz="2900" dirty="0" smtClean="0"/>
          </a:p>
          <a:p>
            <a:pPr lvl="2"/>
            <a:r>
              <a:rPr lang="en-IN" sz="2900" dirty="0"/>
              <a:t>Get report of information related to the employees he/she desires to learn, i.e. a manager can search columns of the database. </a:t>
            </a:r>
          </a:p>
          <a:p>
            <a:pPr lvl="1"/>
            <a:r>
              <a:rPr lang="en-IN" sz="2900" dirty="0" smtClean="0"/>
              <a:t>Employees can</a:t>
            </a:r>
          </a:p>
          <a:p>
            <a:pPr lvl="2"/>
            <a:r>
              <a:rPr lang="en-IN" sz="2900" dirty="0" smtClean="0"/>
              <a:t>Edit their personal data</a:t>
            </a:r>
          </a:p>
          <a:p>
            <a:pPr lvl="2"/>
            <a:r>
              <a:rPr lang="en-IN" sz="2900" dirty="0" smtClean="0"/>
              <a:t>See their data editable form</a:t>
            </a:r>
          </a:p>
          <a:p>
            <a:pPr lvl="1"/>
            <a:r>
              <a:rPr lang="en-IN" sz="2900" dirty="0" smtClean="0"/>
              <a:t>Employer can</a:t>
            </a:r>
          </a:p>
          <a:p>
            <a:pPr lvl="2"/>
            <a:r>
              <a:rPr lang="en-IN" sz="2900" dirty="0"/>
              <a:t>Search employees who has the properties he/she desires. </a:t>
            </a:r>
          </a:p>
          <a:p>
            <a:pPr lvl="2"/>
            <a:r>
              <a:rPr lang="en-IN" sz="2900" dirty="0"/>
              <a:t> Get report about an employee, or employees. </a:t>
            </a:r>
          </a:p>
          <a:p>
            <a:pPr lvl="1"/>
            <a:r>
              <a:rPr lang="en-IN" sz="2900" dirty="0" smtClean="0"/>
              <a:t>Administrator can</a:t>
            </a:r>
          </a:p>
          <a:p>
            <a:pPr lvl="2"/>
            <a:r>
              <a:rPr lang="en-IN" sz="2900" dirty="0"/>
              <a:t>Edit any user' s (manager, admin, Employer, employee) data </a:t>
            </a:r>
            <a:endParaRPr lang="en-IN" sz="2900" dirty="0" smtClean="0"/>
          </a:p>
          <a:p>
            <a:pPr lvl="2"/>
            <a:r>
              <a:rPr lang="en-IN" sz="2900" dirty="0"/>
              <a:t>Add user, in other words create a valid account to </a:t>
            </a:r>
            <a:r>
              <a:rPr lang="en-IN" sz="2900" dirty="0" smtClean="0"/>
              <a:t>login</a:t>
            </a:r>
          </a:p>
          <a:p>
            <a:pPr lvl="2"/>
            <a:r>
              <a:rPr lang="en-IN" sz="2900" dirty="0"/>
              <a:t>Edit role properties, for example there can be a need to change the attributes of each role type such that the type of tabs each user sees may change. For that kind of situation there may be need to change the properties of each role type. </a:t>
            </a:r>
            <a:endParaRPr lang="en-IN" sz="2900" dirty="0" smtClean="0"/>
          </a:p>
          <a:p>
            <a:pPr lvl="2"/>
            <a:r>
              <a:rPr lang="en-IN" sz="2900" dirty="0"/>
              <a:t>Add a new role type to the system. Since, our HRMS is going to be a generic program there can be an addition to the role types and our system will perfectly welcome that kind of need. </a:t>
            </a:r>
            <a:endParaRPr lang="en-IN" sz="2900" dirty="0" smtClean="0"/>
          </a:p>
          <a:p>
            <a:pPr lvl="2"/>
            <a:r>
              <a:rPr lang="en-IN" sz="2900" dirty="0"/>
              <a:t>Search the users who have the desired capabilities or properties specified. </a:t>
            </a:r>
            <a:endParaRPr lang="en-IN" sz="2900" dirty="0" smtClean="0"/>
          </a:p>
          <a:p>
            <a:pPr lvl="2"/>
            <a:endParaRPr lang="en-IN" dirty="0"/>
          </a:p>
        </p:txBody>
      </p:sp>
    </p:spTree>
    <p:extLst>
      <p:ext uri="{BB962C8B-B14F-4D97-AF65-F5344CB8AC3E}">
        <p14:creationId xmlns:p14="http://schemas.microsoft.com/office/powerpoint/2010/main" val="165659037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Working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All the users will see the same page when they enter SERENE JOB Portal. This page asks the users either to register or if they already have an account then to login. </a:t>
            </a:r>
          </a:p>
          <a:p>
            <a:r>
              <a:rPr lang="en-IN" dirty="0"/>
              <a:t>After </a:t>
            </a:r>
            <a:r>
              <a:rPr lang="en-IN" dirty="0" smtClean="0"/>
              <a:t>first </a:t>
            </a:r>
            <a:r>
              <a:rPr lang="en-IN" dirty="0"/>
              <a:t>page if the user clicked on register then a page will be displayed which will ask for their details and then the user will submit its details according to the page</a:t>
            </a:r>
            <a:r>
              <a:rPr lang="en-IN" dirty="0" smtClean="0"/>
              <a:t>.</a:t>
            </a:r>
          </a:p>
          <a:p>
            <a:r>
              <a:rPr lang="en-IN" dirty="0"/>
              <a:t>After </a:t>
            </a:r>
            <a:r>
              <a:rPr lang="en-IN" dirty="0" smtClean="0"/>
              <a:t>second </a:t>
            </a:r>
            <a:r>
              <a:rPr lang="en-IN" dirty="0"/>
              <a:t>page if the user clicked on login then a page will be displayed which will ask for their username/email id and password, password is that one which is already confirmed in the register page</a:t>
            </a:r>
            <a:r>
              <a:rPr lang="en-IN" dirty="0" smtClean="0"/>
              <a:t>.</a:t>
            </a:r>
          </a:p>
          <a:p>
            <a:r>
              <a:rPr lang="en-IN" dirty="0"/>
              <a:t>After </a:t>
            </a:r>
            <a:r>
              <a:rPr lang="en-IN" dirty="0" smtClean="0"/>
              <a:t>third </a:t>
            </a:r>
            <a:r>
              <a:rPr lang="en-IN" dirty="0"/>
              <a:t>page one more page will be shown in which the user has to select either they want a job or they want to provide a jo and then submit</a:t>
            </a:r>
            <a:r>
              <a:rPr lang="en-IN" dirty="0" smtClean="0"/>
              <a:t>.</a:t>
            </a:r>
          </a:p>
          <a:p>
            <a:r>
              <a:rPr lang="en-IN" dirty="0"/>
              <a:t>After selecting an option(I want Job ) a page will open which will ask for personal details of employee and in the form the details will be filled.</a:t>
            </a:r>
          </a:p>
          <a:p>
            <a:r>
              <a:rPr lang="en-IN" dirty="0"/>
              <a:t>After the option is selected (I provide Job) a page will be opened in which the details of the employer will be filled those are optional in case of employer</a:t>
            </a:r>
            <a:r>
              <a:rPr lang="en-IN" dirty="0" smtClean="0"/>
              <a:t>.</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645355885"/>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287</TotalTime>
  <Words>1778</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Rockwell</vt:lpstr>
      <vt:lpstr>Rockwell Condensed</vt:lpstr>
      <vt:lpstr>Wingdings</vt:lpstr>
      <vt:lpstr>Wood Type</vt:lpstr>
      <vt:lpstr>Resource Management System</vt:lpstr>
      <vt:lpstr>Introduction</vt:lpstr>
      <vt:lpstr>Planning</vt:lpstr>
      <vt:lpstr>Requirements </vt:lpstr>
      <vt:lpstr>Functional Requirements</vt:lpstr>
      <vt:lpstr>Functional Requirements</vt:lpstr>
      <vt:lpstr>Relationship between employee and employer</vt:lpstr>
      <vt:lpstr>Description of relationship </vt:lpstr>
      <vt:lpstr>Working</vt:lpstr>
      <vt:lpstr>Screenshots of websites</vt:lpstr>
      <vt:lpstr>PowerPoint Presentation</vt:lpstr>
      <vt:lpstr>PowerPoint Presentation</vt:lpstr>
      <vt:lpstr>PowerPoint Presentation</vt:lpstr>
      <vt:lpstr>PowerPoint Presentation</vt:lpstr>
      <vt:lpstr>PowerPoint Presentation</vt:lpstr>
      <vt:lpstr>Description of website</vt:lpstr>
      <vt:lpstr>Description of website</vt:lpstr>
      <vt:lpstr>Some important flowcharts</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Management System</dc:title>
  <dc:creator>Rajiv Kumar. Jain</dc:creator>
  <cp:lastModifiedBy>Rajiv Kumar. Jain</cp:lastModifiedBy>
  <cp:revision>15</cp:revision>
  <dcterms:created xsi:type="dcterms:W3CDTF">2020-08-23T11:26:29Z</dcterms:created>
  <dcterms:modified xsi:type="dcterms:W3CDTF">2020-08-23T16:13:55Z</dcterms:modified>
</cp:coreProperties>
</file>