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5" r:id="rId9"/>
    <p:sldId id="266" r:id="rId10"/>
    <p:sldId id="269" r:id="rId11"/>
    <p:sldId id="270" r:id="rId12"/>
    <p:sldId id="271" r:id="rId13"/>
    <p:sldId id="272" r:id="rId14"/>
    <p:sldId id="292" r:id="rId15"/>
    <p:sldId id="274" r:id="rId16"/>
    <p:sldId id="294" r:id="rId17"/>
    <p:sldId id="293" r:id="rId18"/>
    <p:sldId id="278" r:id="rId19"/>
    <p:sldId id="279" r:id="rId20"/>
    <p:sldId id="280" r:id="rId21"/>
    <p:sldId id="281" r:id="rId22"/>
    <p:sldId id="295" r:id="rId23"/>
    <p:sldId id="296" r:id="rId24"/>
    <p:sldId id="297" r:id="rId25"/>
    <p:sldId id="298" r:id="rId26"/>
    <p:sldId id="299" r:id="rId27"/>
    <p:sldId id="300" r:id="rId28"/>
    <p:sldId id="287" r:id="rId29"/>
    <p:sldId id="288" r:id="rId30"/>
    <p:sldId id="289" r:id="rId31"/>
    <p:sldId id="290" r:id="rId32"/>
    <p:sldId id="291" r:id="rId33"/>
  </p:sldIdLst>
  <p:sldSz cx="18288000" cy="10287000"/>
  <p:notesSz cx="18288000" cy="10287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985DB465-44E9-4DBD-A06D-B32D59F429E3}" type="datetimeFigureOut">
              <a:rPr lang="en-IN" smtClean="0"/>
              <a:t>01-05-2024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F34E7C4B-CFA2-4CA6-8F79-908A41E9763E}" type="slidenum">
              <a:rPr lang="en-IN" smtClean="0"/>
              <a:t>‹#›</a:t>
            </a:fld>
            <a:endParaRPr lang="en-IN"/>
          </a:p>
        </p:txBody>
      </p:sp>
    </p:spTree>
    <p:extLst>
      <p:ext uri="{BB962C8B-B14F-4D97-AF65-F5344CB8AC3E}">
        <p14:creationId xmlns:p14="http://schemas.microsoft.com/office/powerpoint/2010/main" val="283722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4E7C4B-CFA2-4CA6-8F79-908A41E9763E}" type="slidenum">
              <a:rPr lang="en-IN" smtClean="0"/>
              <a:t>13</a:t>
            </a:fld>
            <a:endParaRPr lang="en-IN"/>
          </a:p>
        </p:txBody>
      </p:sp>
    </p:spTree>
    <p:extLst>
      <p:ext uri="{BB962C8B-B14F-4D97-AF65-F5344CB8AC3E}">
        <p14:creationId xmlns:p14="http://schemas.microsoft.com/office/powerpoint/2010/main" val="4210384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49525" y="9686923"/>
            <a:ext cx="2743200" cy="552448"/>
          </a:xfrm>
          <a:prstGeom prst="rect">
            <a:avLst/>
          </a:prstGeom>
        </p:spPr>
      </p:pic>
      <p:sp>
        <p:nvSpPr>
          <p:cNvPr id="17" name="bg object 17"/>
          <p:cNvSpPr/>
          <p:nvPr/>
        </p:nvSpPr>
        <p:spPr>
          <a:xfrm>
            <a:off x="0" y="0"/>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2" name="Holder 2"/>
          <p:cNvSpPr>
            <a:spLocks noGrp="1"/>
          </p:cNvSpPr>
          <p:nvPr>
            <p:ph type="ctrTitle"/>
          </p:nvPr>
        </p:nvSpPr>
        <p:spPr>
          <a:xfrm>
            <a:off x="5309869" y="293306"/>
            <a:ext cx="7668260" cy="1032510"/>
          </a:xfrm>
          <a:prstGeom prst="rect">
            <a:avLst/>
          </a:prstGeom>
        </p:spPr>
        <p:txBody>
          <a:bodyPr wrap="square" lIns="0" tIns="0" rIns="0" bIns="0">
            <a:spAutoFit/>
          </a:bodyPr>
          <a:lstStyle>
            <a:lvl1pPr>
              <a:defRPr sz="6600" b="0" i="0">
                <a:solidFill>
                  <a:schemeClr val="bg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950" b="1" i="0">
                <a:solidFill>
                  <a:srgbClr val="2B2B2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1" i="0">
                <a:solidFill>
                  <a:schemeClr val="bg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249525" y="9686923"/>
            <a:ext cx="2743200" cy="552448"/>
          </a:xfrm>
          <a:prstGeom prst="rect">
            <a:avLst/>
          </a:prstGeom>
        </p:spPr>
      </p:pic>
      <p:sp>
        <p:nvSpPr>
          <p:cNvPr id="2" name="Holder 2"/>
          <p:cNvSpPr>
            <a:spLocks noGrp="1"/>
          </p:cNvSpPr>
          <p:nvPr>
            <p:ph type="title"/>
          </p:nvPr>
        </p:nvSpPr>
        <p:spPr>
          <a:xfrm>
            <a:off x="1719833" y="6845300"/>
            <a:ext cx="14848332" cy="2136140"/>
          </a:xfrm>
          <a:prstGeom prst="rect">
            <a:avLst/>
          </a:prstGeom>
        </p:spPr>
        <p:txBody>
          <a:bodyPr wrap="square" lIns="0" tIns="0" rIns="0" bIns="0">
            <a:spAutoFit/>
          </a:bodyPr>
          <a:lstStyle>
            <a:lvl1pPr>
              <a:defRPr sz="6900" b="1" i="0">
                <a:solidFill>
                  <a:schemeClr val="bg1"/>
                </a:solidFill>
                <a:latin typeface="Arial"/>
                <a:cs typeface="Arial"/>
              </a:defRPr>
            </a:lvl1pPr>
          </a:lstStyle>
          <a:p>
            <a:endParaRPr/>
          </a:p>
        </p:txBody>
      </p:sp>
      <p:sp>
        <p:nvSpPr>
          <p:cNvPr id="3" name="Holder 3"/>
          <p:cNvSpPr>
            <a:spLocks noGrp="1"/>
          </p:cNvSpPr>
          <p:nvPr>
            <p:ph type="body" idx="1"/>
          </p:nvPr>
        </p:nvSpPr>
        <p:spPr>
          <a:xfrm>
            <a:off x="1194117" y="2225738"/>
            <a:ext cx="16801465" cy="3921125"/>
          </a:xfrm>
          <a:prstGeom prst="rect">
            <a:avLst/>
          </a:prstGeom>
        </p:spPr>
        <p:txBody>
          <a:bodyPr wrap="square" lIns="0" tIns="0" rIns="0" bIns="0">
            <a:spAutoFit/>
          </a:bodyPr>
          <a:lstStyle>
            <a:lvl1pPr>
              <a:defRPr sz="3950" b="1" i="0">
                <a:solidFill>
                  <a:srgbClr val="2B2B2C"/>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cropolis.in/"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57873"/>
            <a:ext cx="18288000" cy="4229100"/>
          </a:xfrm>
          <a:custGeom>
            <a:avLst/>
            <a:gdLst/>
            <a:ahLst/>
            <a:cxnLst/>
            <a:rect l="l" t="t" r="r" b="b"/>
            <a:pathLst>
              <a:path w="18288000" h="4229100">
                <a:moveTo>
                  <a:pt x="18288000" y="0"/>
                </a:moveTo>
                <a:lnTo>
                  <a:pt x="0" y="0"/>
                </a:lnTo>
                <a:lnTo>
                  <a:pt x="0" y="4228719"/>
                </a:lnTo>
                <a:lnTo>
                  <a:pt x="18288000" y="4228719"/>
                </a:lnTo>
                <a:lnTo>
                  <a:pt x="18288000" y="0"/>
                </a:lnTo>
                <a:close/>
              </a:path>
            </a:pathLst>
          </a:custGeom>
          <a:solidFill>
            <a:srgbClr val="4089B3"/>
          </a:solidFill>
        </p:spPr>
        <p:txBody>
          <a:bodyPr wrap="square" lIns="0" tIns="0" rIns="0" bIns="0" rtlCol="0"/>
          <a:lstStyle/>
          <a:p>
            <a:endParaRPr/>
          </a:p>
        </p:txBody>
      </p:sp>
      <p:pic>
        <p:nvPicPr>
          <p:cNvPr id="3" name="object 3"/>
          <p:cNvPicPr/>
          <p:nvPr/>
        </p:nvPicPr>
        <p:blipFill>
          <a:blip r:embed="rId2" cstate="print"/>
          <a:stretch>
            <a:fillRect/>
          </a:stretch>
        </p:blipFill>
        <p:spPr>
          <a:xfrm>
            <a:off x="3533775" y="1981200"/>
            <a:ext cx="11229975" cy="2276475"/>
          </a:xfrm>
          <a:prstGeom prst="rect">
            <a:avLst/>
          </a:prstGeom>
        </p:spPr>
      </p:pic>
      <p:sp>
        <p:nvSpPr>
          <p:cNvPr id="4" name="object 4"/>
          <p:cNvSpPr txBox="1">
            <a:spLocks noGrp="1"/>
          </p:cNvSpPr>
          <p:nvPr>
            <p:ph type="title"/>
          </p:nvPr>
        </p:nvSpPr>
        <p:spPr>
          <a:prstGeom prst="rect">
            <a:avLst/>
          </a:prstGeom>
        </p:spPr>
        <p:txBody>
          <a:bodyPr vert="horz" wrap="square" lIns="0" tIns="6985" rIns="0" bIns="0" rtlCol="0">
            <a:spAutoFit/>
          </a:bodyPr>
          <a:lstStyle/>
          <a:p>
            <a:pPr marL="3871595" marR="5080" indent="-3850640">
              <a:lnSpc>
                <a:spcPct val="100600"/>
              </a:lnSpc>
              <a:spcBef>
                <a:spcPts val="55"/>
              </a:spcBef>
            </a:pPr>
            <a:r>
              <a:rPr spc="-30"/>
              <a:t>Acropolis</a:t>
            </a:r>
            <a:r>
              <a:rPr spc="250"/>
              <a:t> </a:t>
            </a:r>
            <a:r>
              <a:rPr spc="5"/>
              <a:t>Institute</a:t>
            </a:r>
            <a:r>
              <a:rPr spc="-95"/>
              <a:t> </a:t>
            </a:r>
            <a:r>
              <a:rPr spc="-10"/>
              <a:t>of</a:t>
            </a:r>
            <a:r>
              <a:rPr spc="65"/>
              <a:t> </a:t>
            </a:r>
            <a:r>
              <a:rPr spc="-15"/>
              <a:t>Technology</a:t>
            </a:r>
            <a:r>
              <a:rPr spc="150"/>
              <a:t> </a:t>
            </a:r>
            <a:r>
              <a:t>&amp; </a:t>
            </a:r>
            <a:r>
              <a:rPr spc="-1900"/>
              <a:t> </a:t>
            </a:r>
            <a:r>
              <a:rPr spc="-10"/>
              <a:t>Research,</a:t>
            </a:r>
            <a:r>
              <a:rPr spc="40"/>
              <a:t> </a:t>
            </a:r>
            <a:r>
              <a:t>Indore</a:t>
            </a:r>
          </a:p>
        </p:txBody>
      </p:sp>
      <p:sp>
        <p:nvSpPr>
          <p:cNvPr id="5" name="object 5"/>
          <p:cNvSpPr txBox="1"/>
          <p:nvPr/>
        </p:nvSpPr>
        <p:spPr>
          <a:xfrm>
            <a:off x="15348585" y="9695497"/>
            <a:ext cx="2825115" cy="437515"/>
          </a:xfrm>
          <a:prstGeom prst="rect">
            <a:avLst/>
          </a:prstGeom>
        </p:spPr>
        <p:txBody>
          <a:bodyPr vert="horz" wrap="square" lIns="0" tIns="12700" rIns="0" bIns="0" rtlCol="0">
            <a:spAutoFit/>
          </a:bodyPr>
          <a:lstStyle/>
          <a:p>
            <a:pPr marL="12700">
              <a:lnSpc>
                <a:spcPct val="100000"/>
              </a:lnSpc>
              <a:spcBef>
                <a:spcPts val="100"/>
              </a:spcBef>
            </a:pPr>
            <a:r>
              <a:rPr sz="2700" b="1" u="heavy" spc="-15">
                <a:uFill>
                  <a:solidFill>
                    <a:srgbClr val="000000"/>
                  </a:solidFill>
                </a:uFill>
                <a:latin typeface="Arial"/>
                <a:cs typeface="Arial"/>
                <a:hlinkClick r:id="rId3"/>
              </a:rPr>
              <a:t>www.acropolis.in</a:t>
            </a:r>
            <a:endParaRPr sz="2700">
              <a:latin typeface="Arial"/>
              <a:cs typeface="Arial"/>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3" name="object 3"/>
          <p:cNvSpPr txBox="1">
            <a:spLocks noGrp="1"/>
          </p:cNvSpPr>
          <p:nvPr>
            <p:ph type="title"/>
          </p:nvPr>
        </p:nvSpPr>
        <p:spPr>
          <a:xfrm>
            <a:off x="4878625" y="149308"/>
            <a:ext cx="10353025" cy="2137124"/>
          </a:xfrm>
          <a:prstGeom prst="rect">
            <a:avLst/>
          </a:prstGeom>
        </p:spPr>
        <p:txBody>
          <a:bodyPr vert="horz" wrap="square" lIns="0" tIns="13335" rIns="0" bIns="0" rtlCol="0">
            <a:spAutoFit/>
          </a:bodyPr>
          <a:lstStyle/>
          <a:p>
            <a:pPr marL="12700">
              <a:lnSpc>
                <a:spcPct val="100000"/>
              </a:lnSpc>
              <a:spcBef>
                <a:spcPts val="105"/>
              </a:spcBef>
            </a:pPr>
            <a:r>
              <a:rPr lang="en-IN" sz="13800" b="0" spc="-700">
                <a:effectLst>
                  <a:outerShdw blurRad="38100" dist="38100" dir="2700000" algn="tl">
                    <a:srgbClr val="000000">
                      <a:alpha val="43137"/>
                    </a:srgbClr>
                  </a:outerShdw>
                </a:effectLst>
                <a:latin typeface="Bebas Neue" panose="020B0606020202050201" pitchFamily="34" charset="0"/>
                <a:cs typeface="Arial Black"/>
              </a:rPr>
              <a:t>O</a:t>
            </a:r>
            <a:r>
              <a:rPr lang="en-IN" sz="13800" b="0" spc="-650">
                <a:effectLst>
                  <a:outerShdw blurRad="38100" dist="38100" dir="2700000" algn="tl">
                    <a:srgbClr val="000000">
                      <a:alpha val="43137"/>
                    </a:srgbClr>
                  </a:outerShdw>
                </a:effectLst>
                <a:latin typeface="Bebas Neue" panose="020B0606020202050201" pitchFamily="34" charset="0"/>
                <a:cs typeface="Arial Black"/>
              </a:rPr>
              <a:t>b</a:t>
            </a:r>
            <a:r>
              <a:rPr lang="en-IN" sz="13800" b="0" spc="-705">
                <a:effectLst>
                  <a:outerShdw blurRad="38100" dist="38100" dir="2700000" algn="tl">
                    <a:srgbClr val="000000">
                      <a:alpha val="43137"/>
                    </a:srgbClr>
                  </a:outerShdw>
                </a:effectLst>
                <a:latin typeface="Bebas Neue" panose="020B0606020202050201" pitchFamily="34" charset="0"/>
                <a:cs typeface="Arial Black"/>
              </a:rPr>
              <a:t>j</a:t>
            </a:r>
            <a:r>
              <a:rPr lang="en-IN" sz="13800" b="0" spc="-650">
                <a:effectLst>
                  <a:outerShdw blurRad="38100" dist="38100" dir="2700000" algn="tl">
                    <a:srgbClr val="000000">
                      <a:alpha val="43137"/>
                    </a:srgbClr>
                  </a:outerShdw>
                </a:effectLst>
                <a:latin typeface="Bebas Neue" panose="020B0606020202050201" pitchFamily="34" charset="0"/>
                <a:cs typeface="Arial Black"/>
              </a:rPr>
              <a:t>ec</a:t>
            </a:r>
            <a:r>
              <a:rPr lang="en-IN" sz="13800" b="0" spc="-680">
                <a:effectLst>
                  <a:outerShdw blurRad="38100" dist="38100" dir="2700000" algn="tl">
                    <a:srgbClr val="000000">
                      <a:alpha val="43137"/>
                    </a:srgbClr>
                  </a:outerShdw>
                </a:effectLst>
                <a:latin typeface="Bebas Neue" panose="020B0606020202050201" pitchFamily="34" charset="0"/>
                <a:cs typeface="Arial Black"/>
              </a:rPr>
              <a:t>t</a:t>
            </a:r>
            <a:r>
              <a:rPr lang="en-IN" sz="13800" b="0" spc="-705">
                <a:effectLst>
                  <a:outerShdw blurRad="38100" dist="38100" dir="2700000" algn="tl">
                    <a:srgbClr val="000000">
                      <a:alpha val="43137"/>
                    </a:srgbClr>
                  </a:outerShdw>
                </a:effectLst>
                <a:latin typeface="Bebas Neue" panose="020B0606020202050201" pitchFamily="34" charset="0"/>
                <a:cs typeface="Arial Black"/>
              </a:rPr>
              <a:t>i</a:t>
            </a:r>
            <a:r>
              <a:rPr lang="en-IN" sz="13800" b="0" spc="-660">
                <a:effectLst>
                  <a:outerShdw blurRad="38100" dist="38100" dir="2700000" algn="tl">
                    <a:srgbClr val="000000">
                      <a:alpha val="43137"/>
                    </a:srgbClr>
                  </a:outerShdw>
                </a:effectLst>
                <a:latin typeface="Bebas Neue" panose="020B0606020202050201" pitchFamily="34" charset="0"/>
                <a:cs typeface="Arial Black"/>
              </a:rPr>
              <a:t>v</a:t>
            </a:r>
            <a:r>
              <a:rPr lang="en-IN" sz="13800" b="0" spc="-650">
                <a:effectLst>
                  <a:outerShdw blurRad="38100" dist="38100" dir="2700000" algn="tl">
                    <a:srgbClr val="000000">
                      <a:alpha val="43137"/>
                    </a:srgbClr>
                  </a:outerShdw>
                </a:effectLst>
                <a:latin typeface="Bebas Neue" panose="020B0606020202050201" pitchFamily="34" charset="0"/>
                <a:cs typeface="Arial Black"/>
              </a:rPr>
              <a:t>e</a:t>
            </a:r>
            <a:r>
              <a:rPr lang="en-IN" sz="13800" b="0">
                <a:effectLst>
                  <a:outerShdw blurRad="38100" dist="38100" dir="2700000" algn="tl">
                    <a:srgbClr val="000000">
                      <a:alpha val="43137"/>
                    </a:srgbClr>
                  </a:outerShdw>
                </a:effectLst>
                <a:latin typeface="Bebas Neue" panose="020B0606020202050201" pitchFamily="34" charset="0"/>
                <a:cs typeface="Arial Black"/>
              </a:rPr>
              <a:t>s</a:t>
            </a:r>
          </a:p>
        </p:txBody>
      </p:sp>
      <p:pic>
        <p:nvPicPr>
          <p:cNvPr id="5" name="object 5"/>
          <p:cNvPicPr/>
          <p:nvPr/>
        </p:nvPicPr>
        <p:blipFill>
          <a:blip r:embed="rId2" cstate="print"/>
          <a:stretch>
            <a:fillRect/>
          </a:stretch>
        </p:blipFill>
        <p:spPr>
          <a:xfrm>
            <a:off x="486870" y="2836031"/>
            <a:ext cx="219075" cy="219075"/>
          </a:xfrm>
          <a:prstGeom prst="rect">
            <a:avLst/>
          </a:prstGeom>
        </p:spPr>
      </p:pic>
      <p:sp>
        <p:nvSpPr>
          <p:cNvPr id="12" name="TextBox 11">
            <a:extLst>
              <a:ext uri="{FF2B5EF4-FFF2-40B4-BE49-F238E27FC236}">
                <a16:creationId xmlns:a16="http://schemas.microsoft.com/office/drawing/2014/main" id="{84A16165-569B-AFAF-676C-EEA5CC18C82F}"/>
              </a:ext>
            </a:extLst>
          </p:cNvPr>
          <p:cNvSpPr txBox="1"/>
          <p:nvPr/>
        </p:nvSpPr>
        <p:spPr>
          <a:xfrm>
            <a:off x="1003058" y="2597166"/>
            <a:ext cx="16790745" cy="7540526"/>
          </a:xfrm>
          <a:prstGeom prst="rect">
            <a:avLst/>
          </a:prstGeom>
          <a:noFill/>
        </p:spPr>
        <p:txBody>
          <a:bodyPr wrap="square">
            <a:spAutoFit/>
          </a:bodyPr>
          <a:lstStyle/>
          <a:p>
            <a:r>
              <a:rPr lang="en-IN" sz="4400" b="1" i="0" u="none" strike="noStrike" dirty="0">
                <a:solidFill>
                  <a:srgbClr val="000000"/>
                </a:solidFill>
                <a:effectLst/>
                <a:latin typeface="Arial MT"/>
              </a:rPr>
              <a:t>Maximizing insights into a data set:</a:t>
            </a:r>
            <a:r>
              <a:rPr lang="en-IN" sz="4400" u="none" strike="noStrike" dirty="0">
                <a:solidFill>
                  <a:srgbClr val="000000"/>
                </a:solidFill>
                <a:latin typeface="Arial MT"/>
              </a:rPr>
              <a:t>  E</a:t>
            </a:r>
            <a:r>
              <a:rPr lang="en-IN" sz="4400" b="0" i="0" dirty="0">
                <a:effectLst/>
                <a:latin typeface="Arial MT"/>
              </a:rPr>
              <a:t>xamining the general characteristics of the dataset, such as size, format, and data </a:t>
            </a:r>
            <a:r>
              <a:rPr lang="en-IN" sz="4400" b="0" i="0" dirty="0" err="1">
                <a:effectLst/>
                <a:latin typeface="Arial MT"/>
              </a:rPr>
              <a:t>types.Calculating</a:t>
            </a:r>
            <a:r>
              <a:rPr lang="en-IN" sz="4400" b="0" i="0" dirty="0">
                <a:effectLst/>
                <a:latin typeface="Arial MT"/>
              </a:rPr>
              <a:t> basic descriptive statistics like mean, median, mode, standard deviation, etc., to understand the central tendency and spread of the data.</a:t>
            </a:r>
          </a:p>
          <a:p>
            <a:endParaRPr lang="en-IN" sz="4400" b="1" i="0" u="none" strike="noStrike" dirty="0">
              <a:effectLst/>
              <a:latin typeface="Arial MT"/>
            </a:endParaRPr>
          </a:p>
          <a:p>
            <a:pPr algn="just" rtl="0">
              <a:spcBef>
                <a:spcPts val="0"/>
              </a:spcBef>
              <a:spcAft>
                <a:spcPts val="0"/>
              </a:spcAft>
            </a:pPr>
            <a:r>
              <a:rPr lang="en-IN" sz="4400" b="1" dirty="0">
                <a:latin typeface="Arial MT"/>
              </a:rPr>
              <a:t>M</a:t>
            </a:r>
            <a:r>
              <a:rPr lang="en-IN" sz="4400" b="1" i="0" u="none" strike="noStrike" dirty="0">
                <a:effectLst/>
                <a:latin typeface="Arial MT"/>
              </a:rPr>
              <a:t>apping out underlying structure of the </a:t>
            </a:r>
            <a:r>
              <a:rPr lang="en-IN" sz="4400" b="1" i="0" u="none" strike="noStrike" dirty="0" err="1">
                <a:effectLst/>
                <a:latin typeface="Arial MT"/>
              </a:rPr>
              <a:t>data:</a:t>
            </a:r>
            <a:r>
              <a:rPr lang="en-IN" sz="4400" dirty="0" err="1">
                <a:latin typeface="Arial MT"/>
              </a:rPr>
              <a:t>Performing</a:t>
            </a:r>
            <a:r>
              <a:rPr lang="en-IN" sz="4400" dirty="0">
                <a:latin typeface="Arial MT"/>
              </a:rPr>
              <a:t> exploratory data analysis (EDA) techniques to uncover any underlying structures or patterns in the data.</a:t>
            </a:r>
          </a:p>
          <a:p>
            <a:pPr algn="just" rtl="0">
              <a:spcBef>
                <a:spcPts val="0"/>
              </a:spcBef>
              <a:spcAft>
                <a:spcPts val="0"/>
              </a:spcAft>
            </a:pPr>
            <a:endParaRPr lang="en-IN" sz="4400" dirty="0">
              <a:solidFill>
                <a:srgbClr val="000000"/>
              </a:solidFill>
              <a:latin typeface="Arial MT"/>
            </a:endParaRPr>
          </a:p>
          <a:p>
            <a:pPr algn="just" rtl="0">
              <a:spcBef>
                <a:spcPts val="0"/>
              </a:spcBef>
              <a:spcAft>
                <a:spcPts val="0"/>
              </a:spcAft>
            </a:pPr>
            <a:endParaRPr lang="en-IN" sz="4400" dirty="0">
              <a:solidFill>
                <a:srgbClr val="000000"/>
              </a:solidFill>
              <a:latin typeface="Arial MT"/>
            </a:endParaRPr>
          </a:p>
        </p:txBody>
      </p:sp>
      <p:pic>
        <p:nvPicPr>
          <p:cNvPr id="14" name="object 7">
            <a:extLst>
              <a:ext uri="{FF2B5EF4-FFF2-40B4-BE49-F238E27FC236}">
                <a16:creationId xmlns:a16="http://schemas.microsoft.com/office/drawing/2014/main" id="{21CCFFC5-8D01-DFF2-415D-6F9F74DA87FC}"/>
              </a:ext>
            </a:extLst>
          </p:cNvPr>
          <p:cNvPicPr/>
          <p:nvPr/>
        </p:nvPicPr>
        <p:blipFill>
          <a:blip r:embed="rId3" cstate="print"/>
          <a:stretch>
            <a:fillRect/>
          </a:stretch>
        </p:blipFill>
        <p:spPr>
          <a:xfrm>
            <a:off x="494197" y="7231895"/>
            <a:ext cx="219075" cy="21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917025" y="5284757"/>
            <a:ext cx="219075" cy="219075"/>
          </a:xfrm>
          <a:prstGeom prst="rect">
            <a:avLst/>
          </a:prstGeom>
        </p:spPr>
      </p:pic>
      <p:pic>
        <p:nvPicPr>
          <p:cNvPr id="10" name="object 10"/>
          <p:cNvPicPr/>
          <p:nvPr/>
        </p:nvPicPr>
        <p:blipFill>
          <a:blip r:embed="rId2" cstate="print"/>
          <a:stretch>
            <a:fillRect/>
          </a:stretch>
        </p:blipFill>
        <p:spPr>
          <a:xfrm>
            <a:off x="876298" y="1474497"/>
            <a:ext cx="219075" cy="219075"/>
          </a:xfrm>
          <a:prstGeom prst="rect">
            <a:avLst/>
          </a:prstGeom>
        </p:spPr>
      </p:pic>
      <p:sp>
        <p:nvSpPr>
          <p:cNvPr id="3" name="TextBox 2">
            <a:extLst>
              <a:ext uri="{FF2B5EF4-FFF2-40B4-BE49-F238E27FC236}">
                <a16:creationId xmlns:a16="http://schemas.microsoft.com/office/drawing/2014/main" id="{CAAE4671-4703-C317-1C75-EE70DA8239B4}"/>
              </a:ext>
            </a:extLst>
          </p:cNvPr>
          <p:cNvSpPr txBox="1"/>
          <p:nvPr/>
        </p:nvSpPr>
        <p:spPr>
          <a:xfrm>
            <a:off x="1765728" y="4982767"/>
            <a:ext cx="15495709" cy="4832092"/>
          </a:xfrm>
          <a:prstGeom prst="rect">
            <a:avLst/>
          </a:prstGeom>
          <a:noFill/>
        </p:spPr>
        <p:txBody>
          <a:bodyPr wrap="square">
            <a:spAutoFit/>
          </a:bodyPr>
          <a:lstStyle/>
          <a:p>
            <a:pPr algn="just" rtl="0">
              <a:spcBef>
                <a:spcPts val="0"/>
              </a:spcBef>
              <a:spcAft>
                <a:spcPts val="0"/>
              </a:spcAft>
            </a:pPr>
            <a:r>
              <a:rPr lang="en-IN" sz="4400" b="1" i="0" u="none" strike="noStrike" dirty="0">
                <a:solidFill>
                  <a:srgbClr val="000000"/>
                </a:solidFill>
                <a:effectLst/>
                <a:latin typeface="Arial MT"/>
              </a:rPr>
              <a:t>Detecting outliers and anomalies: </a:t>
            </a:r>
            <a:r>
              <a:rPr lang="en-IN" sz="4400" i="0" u="none" strike="noStrike" dirty="0">
                <a:solidFill>
                  <a:srgbClr val="000000"/>
                </a:solidFill>
                <a:effectLst/>
                <a:latin typeface="Arial MT"/>
              </a:rPr>
              <a:t>Visualizing the data using box plots, scatter plots, or density plots to identify observations that deviate significantly from the rest of the data.</a:t>
            </a:r>
          </a:p>
          <a:p>
            <a:pPr algn="just" rtl="0">
              <a:spcBef>
                <a:spcPts val="0"/>
              </a:spcBef>
              <a:spcAft>
                <a:spcPts val="0"/>
              </a:spcAft>
            </a:pPr>
            <a:endParaRPr lang="en-IN" sz="4400" i="0" u="none" strike="noStrike" dirty="0">
              <a:solidFill>
                <a:srgbClr val="000000"/>
              </a:solidFill>
              <a:effectLst/>
              <a:latin typeface="Arial MT"/>
            </a:endParaRPr>
          </a:p>
          <a:p>
            <a:pPr algn="just" rtl="0">
              <a:spcBef>
                <a:spcPts val="0"/>
              </a:spcBef>
              <a:spcAft>
                <a:spcPts val="0"/>
              </a:spcAft>
            </a:pPr>
            <a:r>
              <a:rPr lang="en-IN" sz="4400" b="1" i="0" u="none" strike="noStrike" dirty="0">
                <a:solidFill>
                  <a:srgbClr val="000000"/>
                </a:solidFill>
                <a:effectLst/>
                <a:latin typeface="Arial MT"/>
              </a:rPr>
              <a:t>Testing a hypothesis: </a:t>
            </a:r>
            <a:r>
              <a:rPr lang="en-IN" sz="4400" i="0" u="none" strike="noStrike" dirty="0">
                <a:solidFill>
                  <a:srgbClr val="000000"/>
                </a:solidFill>
                <a:effectLst/>
                <a:latin typeface="Arial MT"/>
              </a:rPr>
              <a:t>Formulating a clear hypothesis based on your understanding of the data and the problem domain.</a:t>
            </a:r>
            <a:endParaRPr lang="en-IN" sz="4400" dirty="0">
              <a:effectLst/>
              <a:latin typeface="Arial MT"/>
            </a:endParaRPr>
          </a:p>
        </p:txBody>
      </p:sp>
      <p:sp>
        <p:nvSpPr>
          <p:cNvPr id="4" name="TextBox 3">
            <a:extLst>
              <a:ext uri="{FF2B5EF4-FFF2-40B4-BE49-F238E27FC236}">
                <a16:creationId xmlns:a16="http://schemas.microsoft.com/office/drawing/2014/main" id="{28E13252-0373-68A7-CF09-200349BF5791}"/>
              </a:ext>
            </a:extLst>
          </p:cNvPr>
          <p:cNvSpPr txBox="1"/>
          <p:nvPr/>
        </p:nvSpPr>
        <p:spPr>
          <a:xfrm>
            <a:off x="1528763" y="1188571"/>
            <a:ext cx="16244887" cy="452431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0" normalizeH="0" baseline="0" noProof="0" dirty="0">
                <a:ln>
                  <a:noFill/>
                </a:ln>
                <a:solidFill>
                  <a:srgbClr val="000000"/>
                </a:solidFill>
                <a:effectLst/>
                <a:uLnTx/>
                <a:uFillTx/>
                <a:latin typeface="Arial MT"/>
                <a:ea typeface="+mn-ea"/>
                <a:cs typeface="+mn-cs"/>
              </a:rPr>
              <a:t>Identifying useful variables: </a:t>
            </a:r>
            <a:r>
              <a:rPr kumimoji="0" lang="en-IN" sz="4400" b="0" i="0" u="none" strike="noStrike" kern="1200" cap="none" spc="0" normalizeH="0" baseline="0" noProof="0" dirty="0">
                <a:ln>
                  <a:noFill/>
                </a:ln>
                <a:solidFill>
                  <a:srgbClr val="000000"/>
                </a:solidFill>
                <a:effectLst/>
                <a:uLnTx/>
                <a:uFillTx/>
                <a:latin typeface="Arial MT"/>
                <a:ea typeface="+mn-ea"/>
                <a:cs typeface="+mn-cs"/>
              </a:rPr>
              <a:t>Assess the relevance and significance of each variable in relation to the problem or question we’re trying to </a:t>
            </a:r>
            <a:r>
              <a:rPr kumimoji="0" lang="en-IN" sz="4400" b="0" i="0" u="none" strike="noStrike" kern="1200" cap="none" spc="0" normalizeH="0" baseline="0" noProof="0" dirty="0" err="1">
                <a:ln>
                  <a:noFill/>
                </a:ln>
                <a:solidFill>
                  <a:srgbClr val="000000"/>
                </a:solidFill>
                <a:effectLst/>
                <a:uLnTx/>
                <a:uFillTx/>
                <a:latin typeface="Arial MT"/>
                <a:ea typeface="+mn-ea"/>
                <a:cs typeface="+mn-cs"/>
              </a:rPr>
              <a:t>address.Using</a:t>
            </a:r>
            <a:r>
              <a:rPr kumimoji="0" lang="en-IN" sz="4400" b="0" i="0" u="none" strike="noStrike" kern="1200" cap="none" spc="0" normalizeH="0" baseline="0" noProof="0" dirty="0">
                <a:ln>
                  <a:noFill/>
                </a:ln>
                <a:solidFill>
                  <a:srgbClr val="000000"/>
                </a:solidFill>
                <a:effectLst/>
                <a:uLnTx/>
                <a:uFillTx/>
                <a:latin typeface="Arial MT"/>
                <a:ea typeface="+mn-ea"/>
                <a:cs typeface="+mn-cs"/>
              </a:rPr>
              <a:t> correlation analysis to identify relationships between variables and determine which variables are most closely related to the outcome of interest.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3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800" b="1" i="0" u="none" strike="noStrike" kern="1200" cap="none" spc="0" normalizeH="0" baseline="0" noProof="0" dirty="0">
                <a:ln>
                  <a:noFill/>
                </a:ln>
                <a:solidFill>
                  <a:prstClr val="black"/>
                </a:solidFill>
                <a:effectLst/>
                <a:uLnTx/>
                <a:uFillTx/>
                <a:latin typeface="Calibri"/>
                <a:ea typeface="+mn-ea"/>
                <a:cs typeface="+mn-cs"/>
              </a:rPr>
            </a:b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object 8">
            <a:extLst>
              <a:ext uri="{FF2B5EF4-FFF2-40B4-BE49-F238E27FC236}">
                <a16:creationId xmlns:a16="http://schemas.microsoft.com/office/drawing/2014/main" id="{B006233B-33E4-A463-4D23-328D604397A5}"/>
              </a:ext>
            </a:extLst>
          </p:cNvPr>
          <p:cNvPicPr/>
          <p:nvPr/>
        </p:nvPicPr>
        <p:blipFill>
          <a:blip r:embed="rId2" cstate="print"/>
          <a:stretch>
            <a:fillRect/>
          </a:stretch>
        </p:blipFill>
        <p:spPr>
          <a:xfrm>
            <a:off x="917024" y="8593428"/>
            <a:ext cx="219075" cy="21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3" name="object 3"/>
          <p:cNvSpPr txBox="1">
            <a:spLocks noGrp="1"/>
          </p:cNvSpPr>
          <p:nvPr>
            <p:ph type="title"/>
          </p:nvPr>
        </p:nvSpPr>
        <p:spPr>
          <a:xfrm>
            <a:off x="3789840" y="0"/>
            <a:ext cx="16581581" cy="2137124"/>
          </a:xfrm>
          <a:prstGeom prst="rect">
            <a:avLst/>
          </a:prstGeom>
        </p:spPr>
        <p:txBody>
          <a:bodyPr vert="horz" wrap="square" lIns="0" tIns="13335" rIns="0" bIns="0" rtlCol="0" anchor="t">
            <a:spAutoFit/>
          </a:bodyPr>
          <a:lstStyle/>
          <a:p>
            <a:pPr marL="12700">
              <a:spcBef>
                <a:spcPts val="105"/>
              </a:spcBef>
            </a:pPr>
            <a:r>
              <a:rPr lang="en-US" sz="13800" b="0" spc="-500">
                <a:effectLst>
                  <a:outerShdw blurRad="38100" dist="38100" dir="2700000" algn="tl">
                    <a:srgbClr val="000000">
                      <a:alpha val="43137"/>
                    </a:srgbClr>
                  </a:outerShdw>
                </a:effectLst>
                <a:latin typeface="Bebas Neue" panose="020B0606020202050201" pitchFamily="34" charset="0"/>
                <a:cs typeface="Arial Black"/>
              </a:rPr>
              <a:t>Requirement Analysis</a:t>
            </a:r>
            <a:endParaRPr lang="en-US" sz="13800">
              <a:effectLst>
                <a:outerShdw blurRad="38100" dist="38100" dir="2700000" algn="tl">
                  <a:srgbClr val="000000">
                    <a:alpha val="43137"/>
                  </a:srgbClr>
                </a:outerShdw>
              </a:effectLst>
              <a:latin typeface="Bebas Neue" panose="020B0606020202050201" pitchFamily="34" charset="0"/>
              <a:cs typeface="Arial Black"/>
            </a:endParaRPr>
          </a:p>
        </p:txBody>
      </p:sp>
      <p:sp>
        <p:nvSpPr>
          <p:cNvPr id="10" name="object 10"/>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grpSp>
        <p:nvGrpSpPr>
          <p:cNvPr id="11" name="Group 10">
            <a:extLst>
              <a:ext uri="{FF2B5EF4-FFF2-40B4-BE49-F238E27FC236}">
                <a16:creationId xmlns:a16="http://schemas.microsoft.com/office/drawing/2014/main" id="{A1310742-CB24-02A8-8AAB-A712C2D2CAFB}"/>
              </a:ext>
            </a:extLst>
          </p:cNvPr>
          <p:cNvGrpSpPr/>
          <p:nvPr/>
        </p:nvGrpSpPr>
        <p:grpSpPr>
          <a:xfrm>
            <a:off x="2714245" y="3133327"/>
            <a:ext cx="6985934" cy="5929200"/>
            <a:chOff x="0" y="1089484"/>
            <a:chExt cx="6529754" cy="5929200"/>
          </a:xfrm>
        </p:grpSpPr>
        <p:sp>
          <p:nvSpPr>
            <p:cNvPr id="8" name="Rectangle 7">
              <a:extLst>
                <a:ext uri="{FF2B5EF4-FFF2-40B4-BE49-F238E27FC236}">
                  <a16:creationId xmlns:a16="http://schemas.microsoft.com/office/drawing/2014/main" id="{09390954-B90E-F743-E8B2-C60E26CEE4B3}"/>
                </a:ext>
              </a:extLst>
            </p:cNvPr>
            <p:cNvSpPr/>
            <p:nvPr/>
          </p:nvSpPr>
          <p:spPr>
            <a:xfrm>
              <a:off x="0" y="1089485"/>
              <a:ext cx="6248400" cy="592919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9" name="TextBox 8">
              <a:extLst>
                <a:ext uri="{FF2B5EF4-FFF2-40B4-BE49-F238E27FC236}">
                  <a16:creationId xmlns:a16="http://schemas.microsoft.com/office/drawing/2014/main" id="{9DE7DB2E-4175-4B65-BDCD-6973D4F41968}"/>
                </a:ext>
              </a:extLst>
            </p:cNvPr>
            <p:cNvSpPr txBox="1"/>
            <p:nvPr/>
          </p:nvSpPr>
          <p:spPr>
            <a:xfrm>
              <a:off x="281354" y="1089484"/>
              <a:ext cx="6248400" cy="59291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lvl="1" indent="-457200" algn="l" defTabSz="1600200">
                <a:lnSpc>
                  <a:spcPct val="90000"/>
                </a:lnSpc>
                <a:spcBef>
                  <a:spcPct val="0"/>
                </a:spcBef>
                <a:spcAft>
                  <a:spcPct val="15000"/>
                </a:spcAft>
                <a:buFont typeface="Arial" panose="020B0604020202020204" pitchFamily="34" charset="0"/>
                <a:buChar char="•"/>
              </a:pPr>
              <a:r>
                <a:rPr lang="en-IN" sz="4000" b="1" kern="1200" dirty="0">
                  <a:latin typeface="Arial MT"/>
                  <a:cs typeface="Arial" panose="020B0604020202020204" pitchFamily="34" charset="0"/>
                </a:rPr>
                <a:t>User Authentication</a:t>
              </a:r>
            </a:p>
            <a:p>
              <a:pPr lvl="1" indent="-457200" algn="l" defTabSz="1600200">
                <a:lnSpc>
                  <a:spcPct val="90000"/>
                </a:lnSpc>
                <a:spcBef>
                  <a:spcPct val="0"/>
                </a:spcBef>
                <a:spcAft>
                  <a:spcPct val="15000"/>
                </a:spcAft>
                <a:buFont typeface="Arial" panose="020B0604020202020204" pitchFamily="34" charset="0"/>
                <a:buChar char="•"/>
              </a:pPr>
              <a:r>
                <a:rPr lang="en-IN" sz="4000" b="1" kern="1200" dirty="0">
                  <a:latin typeface="Arial MT"/>
                  <a:cs typeface="Arial" panose="020B0604020202020204" pitchFamily="34" charset="0"/>
                </a:rPr>
                <a:t>Data Import and Loading</a:t>
              </a:r>
            </a:p>
            <a:p>
              <a:pPr lvl="1" indent="-457200" algn="l" defTabSz="1600200">
                <a:lnSpc>
                  <a:spcPct val="90000"/>
                </a:lnSpc>
                <a:spcBef>
                  <a:spcPct val="0"/>
                </a:spcBef>
                <a:spcAft>
                  <a:spcPct val="15000"/>
                </a:spcAft>
                <a:buFont typeface="Arial" panose="020B0604020202020204" pitchFamily="34" charset="0"/>
                <a:buChar char="•"/>
              </a:pPr>
              <a:r>
                <a:rPr lang="en-IN" sz="4000" b="1" kern="1200" dirty="0">
                  <a:latin typeface="Arial MT"/>
                  <a:cs typeface="Arial" panose="020B0604020202020204" pitchFamily="34" charset="0"/>
                </a:rPr>
                <a:t>Data Exploration</a:t>
              </a:r>
            </a:p>
            <a:p>
              <a:pPr lvl="1" indent="-457200" algn="l" defTabSz="1600200">
                <a:lnSpc>
                  <a:spcPct val="90000"/>
                </a:lnSpc>
                <a:spcBef>
                  <a:spcPct val="0"/>
                </a:spcBef>
                <a:spcAft>
                  <a:spcPct val="15000"/>
                </a:spcAft>
                <a:buFont typeface="Arial" panose="020B0604020202020204" pitchFamily="34" charset="0"/>
                <a:buChar char="•"/>
              </a:pPr>
              <a:r>
                <a:rPr lang="en-IN" sz="4000" b="1" kern="1200" dirty="0">
                  <a:latin typeface="Arial MT"/>
                  <a:cs typeface="Arial" panose="020B0604020202020204" pitchFamily="34" charset="0"/>
                </a:rPr>
                <a:t>Data Cleaning</a:t>
              </a:r>
            </a:p>
            <a:p>
              <a:pPr lvl="1" indent="-457200" algn="l" defTabSz="1600200">
                <a:lnSpc>
                  <a:spcPct val="90000"/>
                </a:lnSpc>
                <a:spcBef>
                  <a:spcPct val="0"/>
                </a:spcBef>
                <a:spcAft>
                  <a:spcPct val="15000"/>
                </a:spcAft>
                <a:buFont typeface="Arial" panose="020B0604020202020204" pitchFamily="34" charset="0"/>
                <a:buChar char="•"/>
              </a:pPr>
              <a:r>
                <a:rPr lang="en-IN" sz="4000" b="1" kern="1200" dirty="0">
                  <a:latin typeface="Arial MT"/>
                  <a:cs typeface="Arial" panose="020B0604020202020204" pitchFamily="34" charset="0"/>
                </a:rPr>
                <a:t>Visualization Tools</a:t>
              </a:r>
            </a:p>
            <a:p>
              <a:pPr lvl="1" indent="-457200" algn="l" defTabSz="1600200">
                <a:lnSpc>
                  <a:spcPct val="90000"/>
                </a:lnSpc>
                <a:spcBef>
                  <a:spcPct val="0"/>
                </a:spcBef>
                <a:spcAft>
                  <a:spcPct val="15000"/>
                </a:spcAft>
                <a:buFont typeface="Arial" panose="020B0604020202020204" pitchFamily="34" charset="0"/>
                <a:buChar char="•"/>
              </a:pPr>
              <a:r>
                <a:rPr lang="en-IN" sz="4000" b="1" kern="1200" dirty="0">
                  <a:latin typeface="Arial MT"/>
                  <a:cs typeface="Arial" panose="020B0604020202020204" pitchFamily="34" charset="0"/>
                </a:rPr>
                <a:t>Statistical Analysis</a:t>
              </a:r>
            </a:p>
            <a:p>
              <a:pPr lvl="1" indent="-457200" algn="l" defTabSz="1600200">
                <a:lnSpc>
                  <a:spcPct val="90000"/>
                </a:lnSpc>
                <a:spcBef>
                  <a:spcPct val="0"/>
                </a:spcBef>
                <a:spcAft>
                  <a:spcPct val="15000"/>
                </a:spcAft>
                <a:buFont typeface="Arial" panose="020B0604020202020204" pitchFamily="34" charset="0"/>
                <a:buChar char="•"/>
              </a:pPr>
              <a:r>
                <a:rPr lang="en-IN" sz="4000" b="1" dirty="0">
                  <a:latin typeface="Arial MT"/>
                  <a:cs typeface="Arial" panose="020B0604020202020204" pitchFamily="34" charset="0"/>
                </a:rPr>
                <a:t>Documentation </a:t>
              </a:r>
            </a:p>
            <a:p>
              <a:pPr lvl="1" indent="-457200" algn="l" defTabSz="1600200">
                <a:lnSpc>
                  <a:spcPct val="90000"/>
                </a:lnSpc>
                <a:spcBef>
                  <a:spcPct val="0"/>
                </a:spcBef>
                <a:spcAft>
                  <a:spcPct val="15000"/>
                </a:spcAft>
                <a:buFont typeface="Arial" panose="020B0604020202020204" pitchFamily="34" charset="0"/>
                <a:buChar char="•"/>
              </a:pPr>
              <a:r>
                <a:rPr lang="en-IN" sz="4000" b="1" dirty="0">
                  <a:latin typeface="Arial MT"/>
                  <a:cs typeface="Arial" panose="020B0604020202020204" pitchFamily="34" charset="0"/>
                </a:rPr>
                <a:t>Help Resources</a:t>
              </a:r>
              <a:endParaRPr lang="en-IN" sz="4000" b="1" kern="1200" dirty="0">
                <a:latin typeface="Arial MT"/>
                <a:cs typeface="Arial" panose="020B0604020202020204" pitchFamily="34" charset="0"/>
              </a:endParaRPr>
            </a:p>
            <a:p>
              <a:pPr marL="285750" lvl="1" indent="-285750" algn="l" defTabSz="1600200">
                <a:lnSpc>
                  <a:spcPct val="90000"/>
                </a:lnSpc>
                <a:spcBef>
                  <a:spcPct val="0"/>
                </a:spcBef>
                <a:spcAft>
                  <a:spcPct val="15000"/>
                </a:spcAft>
                <a:buChar char="•"/>
              </a:pPr>
              <a:endParaRPr lang="en-IN" sz="3600" b="0" kern="1200" dirty="0">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A3A4F6EF-A76A-51BC-D96D-85E85118AB1F}"/>
              </a:ext>
            </a:extLst>
          </p:cNvPr>
          <p:cNvGrpSpPr/>
          <p:nvPr/>
        </p:nvGrpSpPr>
        <p:grpSpPr>
          <a:xfrm>
            <a:off x="2714245" y="2218929"/>
            <a:ext cx="6837251" cy="914400"/>
            <a:chOff x="0" y="52685"/>
            <a:chExt cx="6248400" cy="1036800"/>
          </a:xfrm>
        </p:grpSpPr>
        <p:sp>
          <p:nvSpPr>
            <p:cNvPr id="13" name="Rectangle 12">
              <a:extLst>
                <a:ext uri="{FF2B5EF4-FFF2-40B4-BE49-F238E27FC236}">
                  <a16:creationId xmlns:a16="http://schemas.microsoft.com/office/drawing/2014/main" id="{7445B163-2D0D-5A08-FBFE-A244F89C5316}"/>
                </a:ext>
              </a:extLst>
            </p:cNvPr>
            <p:cNvSpPr/>
            <p:nvPr/>
          </p:nvSpPr>
          <p:spPr>
            <a:xfrm>
              <a:off x="0" y="52685"/>
              <a:ext cx="6248400" cy="1036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sz="320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80C8B24-9FF8-BFFF-FCEC-E4B4A25C2E62}"/>
                </a:ext>
              </a:extLst>
            </p:cNvPr>
            <p:cNvSpPr txBox="1"/>
            <p:nvPr/>
          </p:nvSpPr>
          <p:spPr>
            <a:xfrm>
              <a:off x="0" y="52685"/>
              <a:ext cx="6248400" cy="103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200" b="1" i="0" kern="1200">
                  <a:latin typeface="Arial" panose="020B0604020202020204" pitchFamily="34" charset="0"/>
                  <a:cs typeface="Arial" panose="020B0604020202020204" pitchFamily="34" charset="0"/>
                </a:rPr>
                <a:t>Functional Specifications</a:t>
              </a:r>
              <a:endParaRPr lang="en-IN" sz="3200" kern="120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49A8E0EE-8678-37FB-EDCE-B970D1C64C71}"/>
              </a:ext>
            </a:extLst>
          </p:cNvPr>
          <p:cNvGrpSpPr/>
          <p:nvPr/>
        </p:nvGrpSpPr>
        <p:grpSpPr>
          <a:xfrm>
            <a:off x="9551496" y="2214653"/>
            <a:ext cx="7013212" cy="914400"/>
            <a:chOff x="0" y="52685"/>
            <a:chExt cx="6248400" cy="1036800"/>
          </a:xfrm>
        </p:grpSpPr>
        <p:sp>
          <p:nvSpPr>
            <p:cNvPr id="17" name="Rectangle 16">
              <a:extLst>
                <a:ext uri="{FF2B5EF4-FFF2-40B4-BE49-F238E27FC236}">
                  <a16:creationId xmlns:a16="http://schemas.microsoft.com/office/drawing/2014/main" id="{6ADBE2A6-77AA-D7DE-0087-24E79DE61218}"/>
                </a:ext>
              </a:extLst>
            </p:cNvPr>
            <p:cNvSpPr/>
            <p:nvPr/>
          </p:nvSpPr>
          <p:spPr>
            <a:xfrm>
              <a:off x="0" y="52685"/>
              <a:ext cx="6248400" cy="1036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18" name="TextBox 17">
              <a:extLst>
                <a:ext uri="{FF2B5EF4-FFF2-40B4-BE49-F238E27FC236}">
                  <a16:creationId xmlns:a16="http://schemas.microsoft.com/office/drawing/2014/main" id="{79633675-1FE6-A2A1-6464-9DFB739E46FB}"/>
                </a:ext>
              </a:extLst>
            </p:cNvPr>
            <p:cNvSpPr txBox="1"/>
            <p:nvPr/>
          </p:nvSpPr>
          <p:spPr>
            <a:xfrm>
              <a:off x="0" y="52685"/>
              <a:ext cx="6248400" cy="103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IN" sz="3200" b="1" i="0" kern="1200">
                  <a:latin typeface="Arial" panose="020B0604020202020204" pitchFamily="34" charset="0"/>
                  <a:cs typeface="Arial" panose="020B0604020202020204" pitchFamily="34" charset="0"/>
                </a:rPr>
                <a:t>Non-</a:t>
              </a:r>
              <a:r>
                <a:rPr lang="en-US" sz="3200" b="1" i="0" kern="1200">
                  <a:latin typeface="Arial" panose="020B0604020202020204" pitchFamily="34" charset="0"/>
                  <a:cs typeface="Arial" panose="020B0604020202020204" pitchFamily="34" charset="0"/>
                </a:rPr>
                <a:t>Functional Specifications</a:t>
              </a:r>
              <a:endParaRPr lang="en-IN" sz="3200" kern="120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B0A30D90-A014-433C-4F7A-022890C17431}"/>
              </a:ext>
            </a:extLst>
          </p:cNvPr>
          <p:cNvGrpSpPr/>
          <p:nvPr/>
        </p:nvGrpSpPr>
        <p:grpSpPr>
          <a:xfrm>
            <a:off x="9876026" y="3133328"/>
            <a:ext cx="7013212" cy="5929200"/>
            <a:chOff x="0" y="1089484"/>
            <a:chExt cx="6529754" cy="5929200"/>
          </a:xfrm>
        </p:grpSpPr>
        <p:sp>
          <p:nvSpPr>
            <p:cNvPr id="23" name="Rectangle 22">
              <a:extLst>
                <a:ext uri="{FF2B5EF4-FFF2-40B4-BE49-F238E27FC236}">
                  <a16:creationId xmlns:a16="http://schemas.microsoft.com/office/drawing/2014/main" id="{3324BB56-B020-018A-76B5-491C81B32AF7}"/>
                </a:ext>
              </a:extLst>
            </p:cNvPr>
            <p:cNvSpPr/>
            <p:nvPr/>
          </p:nvSpPr>
          <p:spPr>
            <a:xfrm>
              <a:off x="0" y="1089485"/>
              <a:ext cx="6248400" cy="592919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4" name="TextBox 23">
              <a:extLst>
                <a:ext uri="{FF2B5EF4-FFF2-40B4-BE49-F238E27FC236}">
                  <a16:creationId xmlns:a16="http://schemas.microsoft.com/office/drawing/2014/main" id="{4BEEF52D-DD0B-9216-4F45-5C4CD4C21DC1}"/>
                </a:ext>
              </a:extLst>
            </p:cNvPr>
            <p:cNvSpPr txBox="1"/>
            <p:nvPr/>
          </p:nvSpPr>
          <p:spPr>
            <a:xfrm>
              <a:off x="281354" y="1089484"/>
              <a:ext cx="6248400" cy="59291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IN" sz="4000" b="1" kern="1200" dirty="0">
                  <a:latin typeface="Arial MT"/>
                  <a:cs typeface="Arial" panose="020B0604020202020204" pitchFamily="34" charset="0"/>
                </a:rPr>
                <a:t>Performance</a:t>
              </a:r>
            </a:p>
            <a:p>
              <a:pPr marL="285750" lvl="1" indent="-285750" algn="l" defTabSz="1600200">
                <a:lnSpc>
                  <a:spcPct val="90000"/>
                </a:lnSpc>
                <a:spcBef>
                  <a:spcPct val="0"/>
                </a:spcBef>
                <a:spcAft>
                  <a:spcPct val="15000"/>
                </a:spcAft>
                <a:buChar char="•"/>
              </a:pPr>
              <a:r>
                <a:rPr lang="en-IN" sz="4000" b="1" kern="1200" dirty="0">
                  <a:latin typeface="Arial MT"/>
                  <a:cs typeface="Arial" panose="020B0604020202020204" pitchFamily="34" charset="0"/>
                </a:rPr>
                <a:t>Usability</a:t>
              </a:r>
            </a:p>
            <a:p>
              <a:pPr marL="285750" lvl="1" indent="-285750" algn="l" defTabSz="1600200">
                <a:lnSpc>
                  <a:spcPct val="90000"/>
                </a:lnSpc>
                <a:spcBef>
                  <a:spcPct val="0"/>
                </a:spcBef>
                <a:spcAft>
                  <a:spcPct val="15000"/>
                </a:spcAft>
                <a:buChar char="•"/>
              </a:pPr>
              <a:r>
                <a:rPr lang="en-IN" sz="4000" b="1" kern="1200" dirty="0">
                  <a:latin typeface="Arial MT"/>
                  <a:cs typeface="Arial" panose="020B0604020202020204" pitchFamily="34" charset="0"/>
                </a:rPr>
                <a:t>Reliability</a:t>
              </a:r>
            </a:p>
            <a:p>
              <a:pPr marL="285750" lvl="1" indent="-285750" algn="l" defTabSz="1600200">
                <a:lnSpc>
                  <a:spcPct val="90000"/>
                </a:lnSpc>
                <a:spcBef>
                  <a:spcPct val="0"/>
                </a:spcBef>
                <a:spcAft>
                  <a:spcPct val="15000"/>
                </a:spcAft>
                <a:buChar char="•"/>
              </a:pPr>
              <a:r>
                <a:rPr lang="en-IN" sz="4000" b="1" kern="1200" dirty="0">
                  <a:latin typeface="Arial MT"/>
                  <a:cs typeface="Arial" panose="020B0604020202020204" pitchFamily="34" charset="0"/>
                </a:rPr>
                <a:t>Scalability</a:t>
              </a:r>
            </a:p>
            <a:p>
              <a:pPr marL="285750" lvl="1" indent="-285750" algn="l" defTabSz="1600200">
                <a:lnSpc>
                  <a:spcPct val="90000"/>
                </a:lnSpc>
                <a:spcBef>
                  <a:spcPct val="0"/>
                </a:spcBef>
                <a:spcAft>
                  <a:spcPct val="15000"/>
                </a:spcAft>
                <a:buChar char="•"/>
              </a:pPr>
              <a:r>
                <a:rPr lang="en-IN" sz="4000" b="1" kern="1200" dirty="0">
                  <a:latin typeface="Arial MT"/>
                  <a:cs typeface="Arial" panose="020B0604020202020204" pitchFamily="34" charset="0"/>
                </a:rPr>
                <a:t>Security</a:t>
              </a:r>
            </a:p>
            <a:p>
              <a:pPr marL="285750" lvl="1" indent="-285750" algn="l" defTabSz="1600200">
                <a:lnSpc>
                  <a:spcPct val="90000"/>
                </a:lnSpc>
                <a:spcBef>
                  <a:spcPct val="0"/>
                </a:spcBef>
                <a:spcAft>
                  <a:spcPct val="15000"/>
                </a:spcAft>
                <a:buChar char="•"/>
              </a:pPr>
              <a:r>
                <a:rPr lang="en-IN" sz="4000" b="1" kern="1200" dirty="0">
                  <a:latin typeface="Arial MT"/>
                  <a:cs typeface="Arial" panose="020B0604020202020204" pitchFamily="34" charset="0"/>
                </a:rPr>
                <a:t>Maintainability</a:t>
              </a:r>
            </a:p>
            <a:p>
              <a:pPr marL="285750" lvl="1" indent="-285750" algn="l" defTabSz="1600200">
                <a:lnSpc>
                  <a:spcPct val="90000"/>
                </a:lnSpc>
                <a:spcBef>
                  <a:spcPct val="0"/>
                </a:spcBef>
                <a:spcAft>
                  <a:spcPct val="15000"/>
                </a:spcAft>
                <a:buChar char="•"/>
              </a:pPr>
              <a:r>
                <a:rPr lang="en-IN" sz="4000" b="1" dirty="0">
                  <a:latin typeface="Arial MT"/>
                  <a:cs typeface="Arial" panose="020B0604020202020204" pitchFamily="34" charset="0"/>
                </a:rPr>
                <a:t>Compatibility</a:t>
              </a:r>
              <a:endParaRPr lang="en-IN" sz="4000" b="1" kern="1200" dirty="0">
                <a:latin typeface="Arial MT"/>
                <a:cs typeface="Arial" panose="020B0604020202020204" pitchFamily="34"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25F6834A-172E-2975-671F-2CA817A70224}"/>
              </a:ext>
            </a:extLst>
          </p:cNvPr>
          <p:cNvGraphicFramePr>
            <a:graphicFrameLocks noGrp="1"/>
          </p:cNvGraphicFramePr>
          <p:nvPr>
            <p:extLst>
              <p:ext uri="{D42A27DB-BD31-4B8C-83A1-F6EECF244321}">
                <p14:modId xmlns:p14="http://schemas.microsoft.com/office/powerpoint/2010/main" val="552888700"/>
              </p:ext>
            </p:extLst>
          </p:nvPr>
        </p:nvGraphicFramePr>
        <p:xfrm>
          <a:off x="1371600" y="3328557"/>
          <a:ext cx="15240000" cy="5798889"/>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1753026377"/>
                    </a:ext>
                  </a:extLst>
                </a:gridCol>
                <a:gridCol w="7543800">
                  <a:extLst>
                    <a:ext uri="{9D8B030D-6E8A-4147-A177-3AD203B41FA5}">
                      <a16:colId xmlns:a16="http://schemas.microsoft.com/office/drawing/2014/main" val="1265234133"/>
                    </a:ext>
                  </a:extLst>
                </a:gridCol>
              </a:tblGrid>
              <a:tr h="1074489">
                <a:tc>
                  <a:txBody>
                    <a:bodyPr/>
                    <a:lstStyle/>
                    <a:p>
                      <a:pPr algn="ctr"/>
                      <a:r>
                        <a:rPr lang="en-IN" sz="4400" dirty="0">
                          <a:latin typeface="Arial MT"/>
                          <a:cs typeface="Arial" panose="020B0604020202020204" pitchFamily="34" charset="0"/>
                        </a:rPr>
                        <a:t>SOFTWARE</a:t>
                      </a:r>
                    </a:p>
                  </a:txBody>
                  <a:tcPr/>
                </a:tc>
                <a:tc>
                  <a:txBody>
                    <a:bodyPr/>
                    <a:lstStyle/>
                    <a:p>
                      <a:pPr algn="ctr"/>
                      <a:r>
                        <a:rPr lang="en-IN" sz="4400" dirty="0">
                          <a:latin typeface="Arial MT"/>
                          <a:cs typeface="Arial" panose="020B0604020202020204" pitchFamily="34" charset="0"/>
                        </a:rPr>
                        <a:t>HARDWARE</a:t>
                      </a:r>
                    </a:p>
                  </a:txBody>
                  <a:tcPr/>
                </a:tc>
                <a:extLst>
                  <a:ext uri="{0D108BD9-81ED-4DB2-BD59-A6C34878D82A}">
                    <a16:rowId xmlns:a16="http://schemas.microsoft.com/office/drawing/2014/main" val="421256218"/>
                  </a:ext>
                </a:extLst>
              </a:tr>
              <a:tr h="3726111">
                <a:tc>
                  <a:txBody>
                    <a:bodyPr/>
                    <a:lstStyle/>
                    <a:p>
                      <a:pPr marL="0" indent="0" algn="just">
                        <a:buFont typeface="Arial" panose="020B0604020202020204" pitchFamily="34" charset="0"/>
                        <a:buNone/>
                      </a:pPr>
                      <a:r>
                        <a:rPr lang="en-IN" sz="4000" b="1" dirty="0">
                          <a:latin typeface="Arial MT"/>
                          <a:cs typeface="Arial" panose="020B0604020202020204" pitchFamily="34" charset="0"/>
                        </a:rPr>
                        <a:t>Development </a:t>
                      </a:r>
                      <a:r>
                        <a:rPr lang="en-IN" sz="4000" dirty="0">
                          <a:latin typeface="Arial MT"/>
                          <a:cs typeface="Arial" panose="020B0604020202020204" pitchFamily="34" charset="0"/>
                        </a:rPr>
                        <a:t>:</a:t>
                      </a:r>
                    </a:p>
                    <a:p>
                      <a:pPr marL="457200" indent="-457200" algn="just">
                        <a:buFont typeface="Arial" panose="020B0604020202020204" pitchFamily="34" charset="0"/>
                        <a:buChar char="•"/>
                      </a:pPr>
                      <a:r>
                        <a:rPr lang="en-IN" sz="4000" dirty="0" err="1">
                          <a:latin typeface="Arial MT"/>
                          <a:cs typeface="Arial" panose="020B0604020202020204" pitchFamily="34" charset="0"/>
                        </a:rPr>
                        <a:t>Jupyter</a:t>
                      </a:r>
                      <a:r>
                        <a:rPr lang="en-IN" sz="4000" dirty="0">
                          <a:latin typeface="Arial MT"/>
                          <a:cs typeface="Arial" panose="020B0604020202020204" pitchFamily="34" charset="0"/>
                        </a:rPr>
                        <a:t> notebook</a:t>
                      </a:r>
                    </a:p>
                    <a:p>
                      <a:pPr marL="457200" indent="-457200" algn="just">
                        <a:buFont typeface="Arial" panose="020B0604020202020204" pitchFamily="34" charset="0"/>
                        <a:buChar char="•"/>
                      </a:pPr>
                      <a:r>
                        <a:rPr lang="en-IN" sz="4000" dirty="0">
                          <a:latin typeface="Arial MT"/>
                          <a:cs typeface="Arial" panose="020B0604020202020204" pitchFamily="34" charset="0"/>
                        </a:rPr>
                        <a:t>Python3</a:t>
                      </a:r>
                    </a:p>
                    <a:p>
                      <a:pPr marL="0" indent="0" algn="just">
                        <a:buFont typeface="Arial" panose="020B0604020202020204" pitchFamily="34" charset="0"/>
                        <a:buNone/>
                      </a:pPr>
                      <a:r>
                        <a:rPr lang="en-IN" sz="4000" dirty="0">
                          <a:latin typeface="Arial MT"/>
                          <a:cs typeface="Arial" panose="020B0604020202020204" pitchFamily="34" charset="0"/>
                        </a:rPr>
                        <a:t>    Pandas, </a:t>
                      </a:r>
                      <a:r>
                        <a:rPr lang="en-IN" sz="4000" dirty="0" err="1">
                          <a:latin typeface="Arial MT"/>
                          <a:cs typeface="Arial" panose="020B0604020202020204" pitchFamily="34" charset="0"/>
                        </a:rPr>
                        <a:t>Numpy</a:t>
                      </a:r>
                      <a:r>
                        <a:rPr lang="en-IN" sz="4000" dirty="0">
                          <a:latin typeface="Arial MT"/>
                          <a:cs typeface="Arial" panose="020B0604020202020204" pitchFamily="34" charset="0"/>
                        </a:rPr>
                        <a:t>, Matplotlib</a:t>
                      </a:r>
                    </a:p>
                    <a:p>
                      <a:pPr marL="457200" indent="-457200" algn="just">
                        <a:buFont typeface="Arial" panose="020B0604020202020204" pitchFamily="34" charset="0"/>
                        <a:buChar char="•"/>
                      </a:pPr>
                      <a:r>
                        <a:rPr lang="en-IN" sz="4000" dirty="0">
                          <a:latin typeface="Arial MT"/>
                          <a:cs typeface="Arial" panose="020B0604020202020204" pitchFamily="34" charset="0"/>
                        </a:rPr>
                        <a:t>Power – BI-2</a:t>
                      </a:r>
                    </a:p>
                    <a:p>
                      <a:pPr marL="457200" indent="-457200" algn="just">
                        <a:buFont typeface="Arial" panose="020B0604020202020204" pitchFamily="34" charset="0"/>
                        <a:buChar char="•"/>
                      </a:pPr>
                      <a:r>
                        <a:rPr lang="en-IN" sz="4000" dirty="0">
                          <a:latin typeface="Arial MT"/>
                          <a:cs typeface="Arial" panose="020B0604020202020204" pitchFamily="34" charset="0"/>
                        </a:rPr>
                        <a:t>MS-Excel</a:t>
                      </a:r>
                    </a:p>
                    <a:p>
                      <a:pPr marL="0" indent="0" algn="just">
                        <a:buFont typeface="Arial" panose="020B0604020202020204" pitchFamily="34" charset="0"/>
                        <a:buNone/>
                      </a:pPr>
                      <a:r>
                        <a:rPr lang="en-IN" sz="3200" dirty="0">
                          <a:latin typeface="Arial" panose="020B0604020202020204" pitchFamily="34" charset="0"/>
                          <a:cs typeface="Arial" panose="020B0604020202020204" pitchFamily="34" charset="0"/>
                        </a:rPr>
                        <a:t>    </a:t>
                      </a:r>
                    </a:p>
                    <a:p>
                      <a:pPr marL="0" indent="0" algn="just">
                        <a:buFont typeface="Arial" panose="020B0604020202020204" pitchFamily="34" charset="0"/>
                        <a:buNone/>
                      </a:pPr>
                      <a:endParaRPr lang="en-IN" sz="3200" dirty="0">
                        <a:latin typeface="Arial" panose="020B0604020202020204" pitchFamily="34" charset="0"/>
                        <a:cs typeface="Arial" panose="020B0604020202020204" pitchFamily="34" charset="0"/>
                      </a:endParaRPr>
                    </a:p>
                  </a:txBody>
                  <a:tcPr/>
                </a:tc>
                <a:tc>
                  <a:txBody>
                    <a:bodyPr/>
                    <a:lstStyle/>
                    <a:p>
                      <a:r>
                        <a:rPr lang="en-US" sz="4000" b="1" dirty="0">
                          <a:latin typeface="Arial MT"/>
                          <a:cs typeface="Arial" panose="020B0604020202020204" pitchFamily="34" charset="0"/>
                        </a:rPr>
                        <a:t>SYSTEM :</a:t>
                      </a:r>
                    </a:p>
                    <a:p>
                      <a:pPr marL="285750" indent="-285750">
                        <a:buFont typeface="Arial" panose="020B0604020202020204" pitchFamily="34" charset="0"/>
                        <a:buChar char="•"/>
                      </a:pPr>
                      <a:r>
                        <a:rPr lang="en-US" sz="4000" dirty="0">
                          <a:latin typeface="Arial MT"/>
                          <a:cs typeface="Arial" panose="020B0604020202020204" pitchFamily="34" charset="0"/>
                        </a:rPr>
                        <a:t>Intel/Pentium/ Processor</a:t>
                      </a:r>
                    </a:p>
                    <a:p>
                      <a:pPr algn="just"/>
                      <a:r>
                        <a:rPr lang="en-US" sz="4000" b="1" dirty="0">
                          <a:latin typeface="Arial MT"/>
                          <a:cs typeface="Arial" panose="020B0604020202020204" pitchFamily="34" charset="0"/>
                        </a:rPr>
                        <a:t>RAM STORAGE :</a:t>
                      </a:r>
                    </a:p>
                    <a:p>
                      <a:pPr marL="457200" indent="-457200" algn="just">
                        <a:buFont typeface="Arial" panose="020B0604020202020204" pitchFamily="34" charset="0"/>
                        <a:buChar char="•"/>
                      </a:pPr>
                      <a:r>
                        <a:rPr lang="en-US" sz="4000" dirty="0">
                          <a:latin typeface="Arial MT"/>
                          <a:cs typeface="Arial" panose="020B0604020202020204" pitchFamily="34" charset="0"/>
                        </a:rPr>
                        <a:t>Hard Disk/SSD (min. 128GB)</a:t>
                      </a:r>
                      <a:endParaRPr lang="en-IN" sz="4000" dirty="0">
                        <a:latin typeface="Arial MT"/>
                        <a:cs typeface="Arial" panose="020B0604020202020204" pitchFamily="34" charset="0"/>
                      </a:endParaRPr>
                    </a:p>
                    <a:p>
                      <a:pPr marL="285750" indent="-285750">
                        <a:buFont typeface="Arial" panose="020B0604020202020204" pitchFamily="34" charset="0"/>
                        <a:buChar char="•"/>
                      </a:pPr>
                      <a:endParaRPr lang="en-IN"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98720385"/>
                  </a:ext>
                </a:extLst>
              </a:tr>
            </a:tbl>
          </a:graphicData>
        </a:graphic>
      </p:graphicFrame>
      <p:sp>
        <p:nvSpPr>
          <p:cNvPr id="4" name="Title 3">
            <a:extLst>
              <a:ext uri="{FF2B5EF4-FFF2-40B4-BE49-F238E27FC236}">
                <a16:creationId xmlns:a16="http://schemas.microsoft.com/office/drawing/2014/main" id="{9BC8B809-0E8D-66DA-12DF-53E4AB7D92E1}"/>
              </a:ext>
            </a:extLst>
          </p:cNvPr>
          <p:cNvSpPr>
            <a:spLocks noGrp="1"/>
          </p:cNvSpPr>
          <p:nvPr>
            <p:ph type="ctrTitle"/>
          </p:nvPr>
        </p:nvSpPr>
        <p:spPr>
          <a:xfrm>
            <a:off x="2160738" y="99759"/>
            <a:ext cx="15382568" cy="2123658"/>
          </a:xfrm>
        </p:spPr>
        <p:txBody>
          <a:bodyPr/>
          <a:lstStyle/>
          <a:p>
            <a:r>
              <a:rPr lang="en-US" sz="13800">
                <a:effectLst>
                  <a:outerShdw blurRad="38100" dist="38100" dir="2700000" algn="tl">
                    <a:srgbClr val="000000">
                      <a:alpha val="43137"/>
                    </a:srgbClr>
                  </a:outerShdw>
                </a:effectLst>
                <a:latin typeface="Bebas Neue" panose="020B0606020202050201" pitchFamily="34" charset="0"/>
              </a:rPr>
              <a:t>FUNCTIONAL REQUIREMENTS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3759-BABB-B0A0-F090-3054DCDA1D8E}"/>
              </a:ext>
            </a:extLst>
          </p:cNvPr>
          <p:cNvSpPr>
            <a:spLocks noGrp="1"/>
          </p:cNvSpPr>
          <p:nvPr>
            <p:ph type="ctrTitle"/>
          </p:nvPr>
        </p:nvSpPr>
        <p:spPr>
          <a:xfrm>
            <a:off x="2705622" y="43651"/>
            <a:ext cx="12876756" cy="2123658"/>
          </a:xfrm>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pPr algn="ctr"/>
            <a:r>
              <a:rPr lang="en-IN" sz="13800" b="1">
                <a:solidFill>
                  <a:schemeClr val="bg1"/>
                </a:solidFill>
                <a:effectLst>
                  <a:outerShdw blurRad="38100" dist="38100" dir="2700000" algn="tl">
                    <a:srgbClr val="000000">
                      <a:alpha val="43137"/>
                    </a:srgbClr>
                  </a:outerShdw>
                </a:effectLst>
                <a:latin typeface="Bebas Neue" panose="020B0606020202050201" pitchFamily="34" charset="0"/>
              </a:rPr>
              <a:t>DEVELOPMENT TOOLS</a:t>
            </a:r>
          </a:p>
        </p:txBody>
      </p:sp>
      <p:pic>
        <p:nvPicPr>
          <p:cNvPr id="5" name="Picture 4">
            <a:extLst>
              <a:ext uri="{FF2B5EF4-FFF2-40B4-BE49-F238E27FC236}">
                <a16:creationId xmlns:a16="http://schemas.microsoft.com/office/drawing/2014/main" id="{8910CE60-BF42-5062-3757-14E2D74C8924}"/>
              </a:ext>
            </a:extLst>
          </p:cNvPr>
          <p:cNvPicPr>
            <a:picLocks noChangeAspect="1"/>
          </p:cNvPicPr>
          <p:nvPr/>
        </p:nvPicPr>
        <p:blipFill>
          <a:blip r:embed="rId2"/>
          <a:stretch>
            <a:fillRect/>
          </a:stretch>
        </p:blipFill>
        <p:spPr>
          <a:xfrm>
            <a:off x="2013107" y="4190319"/>
            <a:ext cx="4090956" cy="1831772"/>
          </a:xfrm>
          <a:prstGeom prst="rect">
            <a:avLst/>
          </a:prstGeom>
        </p:spPr>
      </p:pic>
      <p:pic>
        <p:nvPicPr>
          <p:cNvPr id="6" name="Picture 5">
            <a:extLst>
              <a:ext uri="{FF2B5EF4-FFF2-40B4-BE49-F238E27FC236}">
                <a16:creationId xmlns:a16="http://schemas.microsoft.com/office/drawing/2014/main" id="{C58E56EE-0137-0CA7-0CAF-AA044C5B5C80}"/>
              </a:ext>
            </a:extLst>
          </p:cNvPr>
          <p:cNvPicPr>
            <a:picLocks noChangeAspect="1"/>
          </p:cNvPicPr>
          <p:nvPr/>
        </p:nvPicPr>
        <p:blipFill>
          <a:blip r:embed="rId3"/>
          <a:stretch>
            <a:fillRect/>
          </a:stretch>
        </p:blipFill>
        <p:spPr>
          <a:xfrm>
            <a:off x="6405356" y="3219456"/>
            <a:ext cx="4506228" cy="1825469"/>
          </a:xfrm>
          <a:prstGeom prst="rect">
            <a:avLst/>
          </a:prstGeom>
        </p:spPr>
      </p:pic>
      <p:pic>
        <p:nvPicPr>
          <p:cNvPr id="7" name="Picture 6">
            <a:extLst>
              <a:ext uri="{FF2B5EF4-FFF2-40B4-BE49-F238E27FC236}">
                <a16:creationId xmlns:a16="http://schemas.microsoft.com/office/drawing/2014/main" id="{9F2A35F7-E0A1-A144-B1CE-F2476ABEE927}"/>
              </a:ext>
            </a:extLst>
          </p:cNvPr>
          <p:cNvPicPr>
            <a:picLocks noChangeAspect="1"/>
          </p:cNvPicPr>
          <p:nvPr/>
        </p:nvPicPr>
        <p:blipFill>
          <a:blip r:embed="rId4"/>
          <a:stretch>
            <a:fillRect/>
          </a:stretch>
        </p:blipFill>
        <p:spPr>
          <a:xfrm>
            <a:off x="10966527" y="7135857"/>
            <a:ext cx="4422084" cy="2211042"/>
          </a:xfrm>
          <a:prstGeom prst="rect">
            <a:avLst/>
          </a:prstGeom>
        </p:spPr>
      </p:pic>
      <p:pic>
        <p:nvPicPr>
          <p:cNvPr id="9" name="Picture 8">
            <a:extLst>
              <a:ext uri="{FF2B5EF4-FFF2-40B4-BE49-F238E27FC236}">
                <a16:creationId xmlns:a16="http://schemas.microsoft.com/office/drawing/2014/main" id="{2CD79845-BD74-FAEE-3189-3E352F5B7AFF}"/>
              </a:ext>
            </a:extLst>
          </p:cNvPr>
          <p:cNvPicPr>
            <a:picLocks noChangeAspect="1"/>
          </p:cNvPicPr>
          <p:nvPr/>
        </p:nvPicPr>
        <p:blipFill>
          <a:blip r:embed="rId5"/>
          <a:stretch>
            <a:fillRect/>
          </a:stretch>
        </p:blipFill>
        <p:spPr>
          <a:xfrm>
            <a:off x="2899389" y="7755737"/>
            <a:ext cx="3633438" cy="1807414"/>
          </a:xfrm>
          <a:prstGeom prst="rect">
            <a:avLst/>
          </a:prstGeom>
        </p:spPr>
      </p:pic>
      <p:pic>
        <p:nvPicPr>
          <p:cNvPr id="10" name="Picture 9">
            <a:extLst>
              <a:ext uri="{FF2B5EF4-FFF2-40B4-BE49-F238E27FC236}">
                <a16:creationId xmlns:a16="http://schemas.microsoft.com/office/drawing/2014/main" id="{0E3EA8C8-92BB-AF9C-5A6E-5458E64B2CF8}"/>
              </a:ext>
            </a:extLst>
          </p:cNvPr>
          <p:cNvPicPr>
            <a:picLocks noChangeAspect="1"/>
          </p:cNvPicPr>
          <p:nvPr/>
        </p:nvPicPr>
        <p:blipFill>
          <a:blip r:embed="rId6"/>
          <a:stretch>
            <a:fillRect/>
          </a:stretch>
        </p:blipFill>
        <p:spPr>
          <a:xfrm>
            <a:off x="6214724" y="5655313"/>
            <a:ext cx="6147366" cy="2065007"/>
          </a:xfrm>
          <a:prstGeom prst="rect">
            <a:avLst/>
          </a:prstGeom>
        </p:spPr>
      </p:pic>
      <p:pic>
        <p:nvPicPr>
          <p:cNvPr id="11" name="Picture 10">
            <a:extLst>
              <a:ext uri="{FF2B5EF4-FFF2-40B4-BE49-F238E27FC236}">
                <a16:creationId xmlns:a16="http://schemas.microsoft.com/office/drawing/2014/main" id="{7EB358C9-3FA6-13EA-F931-E604309F1689}"/>
              </a:ext>
            </a:extLst>
          </p:cNvPr>
          <p:cNvPicPr>
            <a:picLocks noChangeAspect="1"/>
          </p:cNvPicPr>
          <p:nvPr/>
        </p:nvPicPr>
        <p:blipFill>
          <a:blip r:embed="rId7"/>
          <a:stretch>
            <a:fillRect/>
          </a:stretch>
        </p:blipFill>
        <p:spPr>
          <a:xfrm>
            <a:off x="11772427" y="3899424"/>
            <a:ext cx="3760016" cy="1458699"/>
          </a:xfrm>
          <a:prstGeom prst="rect">
            <a:avLst/>
          </a:prstGeom>
        </p:spPr>
      </p:pic>
      <p:pic>
        <p:nvPicPr>
          <p:cNvPr id="12" name="Picture 11">
            <a:extLst>
              <a:ext uri="{FF2B5EF4-FFF2-40B4-BE49-F238E27FC236}">
                <a16:creationId xmlns:a16="http://schemas.microsoft.com/office/drawing/2014/main" id="{2DFC6D99-FD07-E7A7-5007-003FB420614D}"/>
              </a:ext>
            </a:extLst>
          </p:cNvPr>
          <p:cNvPicPr>
            <a:picLocks noChangeAspect="1"/>
          </p:cNvPicPr>
          <p:nvPr/>
        </p:nvPicPr>
        <p:blipFill>
          <a:blip r:embed="rId8"/>
          <a:stretch>
            <a:fillRect/>
          </a:stretch>
        </p:blipFill>
        <p:spPr>
          <a:xfrm>
            <a:off x="7313592" y="8090478"/>
            <a:ext cx="3597992" cy="1844830"/>
          </a:xfrm>
          <a:prstGeom prst="rect">
            <a:avLst/>
          </a:prstGeom>
        </p:spPr>
      </p:pic>
      <p:pic>
        <p:nvPicPr>
          <p:cNvPr id="13" name="Picture 12">
            <a:extLst>
              <a:ext uri="{FF2B5EF4-FFF2-40B4-BE49-F238E27FC236}">
                <a16:creationId xmlns:a16="http://schemas.microsoft.com/office/drawing/2014/main" id="{69FA73FF-3BF6-A9BD-64DA-5A20E5AD4901}"/>
              </a:ext>
            </a:extLst>
          </p:cNvPr>
          <p:cNvPicPr>
            <a:picLocks noChangeAspect="1"/>
          </p:cNvPicPr>
          <p:nvPr/>
        </p:nvPicPr>
        <p:blipFill>
          <a:blip r:embed="rId9"/>
          <a:stretch>
            <a:fillRect/>
          </a:stretch>
        </p:blipFill>
        <p:spPr>
          <a:xfrm>
            <a:off x="12992870" y="5421449"/>
            <a:ext cx="4319072" cy="2159537"/>
          </a:xfrm>
          <a:prstGeom prst="rect">
            <a:avLst/>
          </a:prstGeom>
        </p:spPr>
      </p:pic>
      <p:pic>
        <p:nvPicPr>
          <p:cNvPr id="3" name="Picture 2">
            <a:extLst>
              <a:ext uri="{FF2B5EF4-FFF2-40B4-BE49-F238E27FC236}">
                <a16:creationId xmlns:a16="http://schemas.microsoft.com/office/drawing/2014/main" id="{CB0BB557-D0B6-628A-8F1E-D90CDA703851}"/>
              </a:ext>
            </a:extLst>
          </p:cNvPr>
          <p:cNvPicPr>
            <a:picLocks noChangeAspect="1"/>
          </p:cNvPicPr>
          <p:nvPr/>
        </p:nvPicPr>
        <p:blipFill>
          <a:blip r:embed="rId10"/>
          <a:stretch>
            <a:fillRect/>
          </a:stretch>
        </p:blipFill>
        <p:spPr>
          <a:xfrm>
            <a:off x="806771" y="5739779"/>
            <a:ext cx="4664176" cy="2211041"/>
          </a:xfrm>
          <a:prstGeom prst="rect">
            <a:avLst/>
          </a:prstGeom>
        </p:spPr>
      </p:pic>
    </p:spTree>
    <p:extLst>
      <p:ext uri="{BB962C8B-B14F-4D97-AF65-F5344CB8AC3E}">
        <p14:creationId xmlns:p14="http://schemas.microsoft.com/office/powerpoint/2010/main" val="335198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0634" y="0"/>
            <a:ext cx="10166731" cy="4260782"/>
          </a:xfrm>
          <a:prstGeom prst="rect">
            <a:avLst/>
          </a:prstGeom>
        </p:spPr>
        <p:txBody>
          <a:bodyPr vert="horz" wrap="square" lIns="0" tIns="13335" rIns="0" bIns="0" rtlCol="0" anchor="t">
            <a:spAutoFit/>
          </a:bodyPr>
          <a:lstStyle/>
          <a:p>
            <a:pPr marL="12700">
              <a:spcBef>
                <a:spcPts val="105"/>
              </a:spcBef>
            </a:pPr>
            <a:r>
              <a:rPr lang="en-US" sz="13800" spc="-465">
                <a:solidFill>
                  <a:srgbClr val="FFFFFF"/>
                </a:solidFill>
                <a:effectLst>
                  <a:outerShdw blurRad="38100" dist="38100" dir="2700000" algn="tl">
                    <a:srgbClr val="000000">
                      <a:alpha val="43137"/>
                    </a:srgbClr>
                  </a:outerShdw>
                </a:effectLst>
                <a:latin typeface="Bebas Neue" panose="020F0502020204030204" pitchFamily="34" charset="0"/>
                <a:cs typeface="Arial Black"/>
              </a:rPr>
              <a:t>SOLUTION PROPOSED</a:t>
            </a:r>
            <a:endParaRPr lang="en-US" sz="13800">
              <a:effectLst>
                <a:outerShdw blurRad="38100" dist="38100" dir="2700000" algn="tl">
                  <a:srgbClr val="000000">
                    <a:alpha val="43137"/>
                  </a:srgbClr>
                </a:outerShdw>
              </a:effectLst>
              <a:latin typeface="Bebas Neue" panose="020F0502020204030204" pitchFamily="34" charset="0"/>
              <a:cs typeface="Arial Black"/>
            </a:endParaRPr>
          </a:p>
        </p:txBody>
      </p:sp>
      <p:sp>
        <p:nvSpPr>
          <p:cNvPr id="5" name="object 5"/>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pic>
        <p:nvPicPr>
          <p:cNvPr id="6" name="object 6">
            <a:extLst>
              <a:ext uri="{FF2B5EF4-FFF2-40B4-BE49-F238E27FC236}">
                <a16:creationId xmlns:a16="http://schemas.microsoft.com/office/drawing/2014/main" id="{CFA27885-223C-B659-884B-AE2D494AEA67}"/>
              </a:ext>
            </a:extLst>
          </p:cNvPr>
          <p:cNvPicPr/>
          <p:nvPr/>
        </p:nvPicPr>
        <p:blipFill>
          <a:blip r:embed="rId2" cstate="print"/>
          <a:stretch>
            <a:fillRect/>
          </a:stretch>
        </p:blipFill>
        <p:spPr>
          <a:xfrm>
            <a:off x="634813" y="2785782"/>
            <a:ext cx="219075" cy="219075"/>
          </a:xfrm>
          <a:prstGeom prst="rect">
            <a:avLst/>
          </a:prstGeom>
        </p:spPr>
      </p:pic>
      <p:pic>
        <p:nvPicPr>
          <p:cNvPr id="10" name="object 6">
            <a:extLst>
              <a:ext uri="{FF2B5EF4-FFF2-40B4-BE49-F238E27FC236}">
                <a16:creationId xmlns:a16="http://schemas.microsoft.com/office/drawing/2014/main" id="{6E1A937F-B377-2874-B890-55457886E84E}"/>
              </a:ext>
            </a:extLst>
          </p:cNvPr>
          <p:cNvPicPr/>
          <p:nvPr/>
        </p:nvPicPr>
        <p:blipFill>
          <a:blip r:embed="rId2" cstate="print"/>
          <a:stretch>
            <a:fillRect/>
          </a:stretch>
        </p:blipFill>
        <p:spPr>
          <a:xfrm>
            <a:off x="634812" y="6582056"/>
            <a:ext cx="219075" cy="219075"/>
          </a:xfrm>
          <a:prstGeom prst="rect">
            <a:avLst/>
          </a:prstGeom>
        </p:spPr>
      </p:pic>
      <p:sp>
        <p:nvSpPr>
          <p:cNvPr id="7" name="TextBox 6">
            <a:extLst>
              <a:ext uri="{FF2B5EF4-FFF2-40B4-BE49-F238E27FC236}">
                <a16:creationId xmlns:a16="http://schemas.microsoft.com/office/drawing/2014/main" id="{C10DB31B-ACB3-6021-A1E9-70CDF4AFBE07}"/>
              </a:ext>
            </a:extLst>
          </p:cNvPr>
          <p:cNvSpPr txBox="1"/>
          <p:nvPr/>
        </p:nvSpPr>
        <p:spPr>
          <a:xfrm>
            <a:off x="1003044" y="2665556"/>
            <a:ext cx="16526651" cy="7171194"/>
          </a:xfrm>
          <a:prstGeom prst="rect">
            <a:avLst/>
          </a:prstGeom>
          <a:noFill/>
        </p:spPr>
        <p:txBody>
          <a:bodyPr wrap="square">
            <a:spAutoFit/>
          </a:bodyPr>
          <a:lstStyle/>
          <a:p>
            <a:pPr rtl="0">
              <a:spcBef>
                <a:spcPts val="0"/>
              </a:spcBef>
              <a:spcAft>
                <a:spcPts val="0"/>
              </a:spcAft>
            </a:pPr>
            <a:r>
              <a:rPr lang="en-IN" sz="4400" b="0" i="0" u="none" strike="noStrike" dirty="0">
                <a:solidFill>
                  <a:srgbClr val="000000"/>
                </a:solidFill>
                <a:effectLst/>
                <a:latin typeface="Arial" panose="020B0604020202020204" pitchFamily="34" charset="0"/>
              </a:rPr>
              <a:t>The proposed solution involves conducting exploratory data analysis using Python programming, leveraging libraries like pandas and </a:t>
            </a:r>
            <a:r>
              <a:rPr lang="en-IN" sz="4400" b="0" i="0" u="none" strike="noStrike" dirty="0" err="1">
                <a:solidFill>
                  <a:srgbClr val="000000"/>
                </a:solidFill>
                <a:effectLst/>
                <a:latin typeface="Arial" panose="020B0604020202020204" pitchFamily="34" charset="0"/>
              </a:rPr>
              <a:t>Numpy</a:t>
            </a:r>
            <a:r>
              <a:rPr lang="en-IN" sz="4400" b="0" i="0" u="none" strike="noStrike" dirty="0">
                <a:solidFill>
                  <a:srgbClr val="000000"/>
                </a:solidFill>
                <a:effectLst/>
                <a:latin typeface="Arial" panose="020B0604020202020204" pitchFamily="34" charset="0"/>
              </a:rPr>
              <a:t>, and Power BI and MS Excel for visual insights and detailed analysis, respectively</a:t>
            </a:r>
            <a:r>
              <a:rPr lang="en-IN" sz="4400" dirty="0">
                <a:solidFill>
                  <a:srgbClr val="000000"/>
                </a:solidFill>
                <a:latin typeface="Arial" panose="020B0604020202020204" pitchFamily="34" charset="0"/>
              </a:rPr>
              <a:t>.</a:t>
            </a:r>
          </a:p>
          <a:p>
            <a:pPr rtl="0">
              <a:spcBef>
                <a:spcPts val="0"/>
              </a:spcBef>
              <a:spcAft>
                <a:spcPts val="0"/>
              </a:spcAft>
            </a:pPr>
            <a:endParaRPr lang="en-IN" sz="3200" b="0" i="0" u="none" strike="noStrike" dirty="0">
              <a:solidFill>
                <a:srgbClr val="000000"/>
              </a:solidFill>
              <a:effectLst/>
              <a:latin typeface="Arial" panose="020B0604020202020204" pitchFamily="34" charset="0"/>
            </a:endParaRPr>
          </a:p>
          <a:p>
            <a:pPr rtl="0">
              <a:spcBef>
                <a:spcPts val="0"/>
              </a:spcBef>
              <a:spcAft>
                <a:spcPts val="0"/>
              </a:spcAft>
            </a:pPr>
            <a:endParaRPr lang="en-IN" sz="3200" dirty="0">
              <a:solidFill>
                <a:srgbClr val="000000"/>
              </a:solidFill>
              <a:latin typeface="Arial" panose="020B0604020202020204" pitchFamily="34" charset="0"/>
            </a:endParaRPr>
          </a:p>
          <a:p>
            <a:pPr rtl="0">
              <a:spcBef>
                <a:spcPts val="0"/>
              </a:spcBef>
              <a:spcAft>
                <a:spcPts val="0"/>
              </a:spcAft>
            </a:pPr>
            <a:r>
              <a:rPr lang="en-IN" sz="4400" b="0" i="0" u="none" strike="noStrike" dirty="0">
                <a:solidFill>
                  <a:srgbClr val="000000"/>
                </a:solidFill>
                <a:effectLst/>
                <a:latin typeface="Arial" panose="020B0604020202020204" pitchFamily="34" charset="0"/>
              </a:rPr>
              <a:t>By combining these tools and techniques, </a:t>
            </a:r>
            <a:r>
              <a:rPr lang="en-IN" sz="4400" dirty="0">
                <a:solidFill>
                  <a:srgbClr val="000000"/>
                </a:solidFill>
                <a:latin typeface="Arial" panose="020B0604020202020204" pitchFamily="34" charset="0"/>
              </a:rPr>
              <a:t>we c</a:t>
            </a:r>
            <a:r>
              <a:rPr lang="en-IN" sz="4400" b="0" i="0" u="none" strike="noStrike" dirty="0">
                <a:solidFill>
                  <a:srgbClr val="000000"/>
                </a:solidFill>
                <a:effectLst/>
                <a:latin typeface="Arial" panose="020B0604020202020204" pitchFamily="34" charset="0"/>
              </a:rPr>
              <a:t>an gain deeper insights into their datasets and make informed decisions based on the findings.</a:t>
            </a:r>
            <a:endParaRPr lang="en-IN" sz="4400" dirty="0">
              <a:effectLst/>
            </a:endParaRPr>
          </a:p>
          <a:p>
            <a:br>
              <a:rPr lang="en-IN" sz="4400" dirty="0"/>
            </a:br>
            <a:endParaRPr lang="en-US" sz="4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0E82E-7EBC-33A8-0A19-7E735227857A}"/>
              </a:ext>
            </a:extLst>
          </p:cNvPr>
          <p:cNvSpPr txBox="1"/>
          <p:nvPr/>
        </p:nvSpPr>
        <p:spPr>
          <a:xfrm>
            <a:off x="900112" y="2204561"/>
            <a:ext cx="17387888" cy="5509200"/>
          </a:xfrm>
          <a:prstGeom prst="rect">
            <a:avLst/>
          </a:prstGeom>
          <a:noFill/>
        </p:spPr>
        <p:txBody>
          <a:bodyPr wrap="square">
            <a:spAutoFit/>
          </a:bodyPr>
          <a:lstStyle/>
          <a:p>
            <a:r>
              <a:rPr lang="en-IN" sz="4400" b="0" i="0" dirty="0">
                <a:effectLst/>
                <a:latin typeface="Arial MT"/>
                <a:cs typeface="Arial" panose="020B0604020202020204" pitchFamily="34" charset="0"/>
              </a:rPr>
              <a:t>Python's versatility and ease of use, enabled </a:t>
            </a:r>
            <a:r>
              <a:rPr lang="en-IN" sz="4400" dirty="0">
                <a:latin typeface="Arial MT"/>
                <a:cs typeface="Arial" panose="020B0604020202020204" pitchFamily="34" charset="0"/>
              </a:rPr>
              <a:t>us </a:t>
            </a:r>
            <a:r>
              <a:rPr lang="en-IN" sz="4400" b="0" i="0" dirty="0">
                <a:effectLst/>
                <a:latin typeface="Arial MT"/>
                <a:cs typeface="Arial" panose="020B0604020202020204" pitchFamily="34" charset="0"/>
              </a:rPr>
              <a:t>to explore complex datasets effectively. </a:t>
            </a:r>
          </a:p>
          <a:p>
            <a:endParaRPr lang="en-IN" sz="4400" dirty="0">
              <a:latin typeface="Arial MT"/>
              <a:cs typeface="Arial" panose="020B0604020202020204" pitchFamily="34" charset="0"/>
            </a:endParaRPr>
          </a:p>
          <a:p>
            <a:endParaRPr lang="en-IN" sz="4400" b="0" i="0" dirty="0">
              <a:effectLst/>
              <a:latin typeface="Arial MT"/>
              <a:cs typeface="Arial" panose="020B0604020202020204" pitchFamily="34" charset="0"/>
            </a:endParaRPr>
          </a:p>
          <a:p>
            <a:r>
              <a:rPr lang="en-IN" sz="4400" b="0" i="0" dirty="0">
                <a:effectLst/>
                <a:latin typeface="Arial MT"/>
                <a:cs typeface="Arial" panose="020B0604020202020204" pitchFamily="34" charset="0"/>
              </a:rPr>
              <a:t>Power BI and MS Excel offer additional functionalities for creating interactive visualizations and performing in-depth analyses, providing </a:t>
            </a:r>
            <a:r>
              <a:rPr lang="en-IN" sz="4400" dirty="0">
                <a:latin typeface="Arial MT"/>
                <a:cs typeface="Arial" panose="020B0604020202020204" pitchFamily="34" charset="0"/>
              </a:rPr>
              <a:t>us w</a:t>
            </a:r>
            <a:r>
              <a:rPr lang="en-IN" sz="4400" b="0" i="0" dirty="0">
                <a:effectLst/>
                <a:latin typeface="Arial MT"/>
                <a:cs typeface="Arial" panose="020B0604020202020204" pitchFamily="34" charset="0"/>
              </a:rPr>
              <a:t>ith comprehensive tools to extract meaningful insights from </a:t>
            </a:r>
            <a:r>
              <a:rPr lang="en-IN" sz="4400" dirty="0">
                <a:latin typeface="Arial MT"/>
                <a:cs typeface="Arial" panose="020B0604020202020204" pitchFamily="34" charset="0"/>
              </a:rPr>
              <a:t>given data.</a:t>
            </a:r>
            <a:endParaRPr lang="en-US" sz="4400" dirty="0">
              <a:latin typeface="Arial MT"/>
              <a:cs typeface="Arial" panose="020B0604020202020204" pitchFamily="34" charset="0"/>
            </a:endParaRPr>
          </a:p>
        </p:txBody>
      </p:sp>
      <p:pic>
        <p:nvPicPr>
          <p:cNvPr id="4" name="object 6">
            <a:extLst>
              <a:ext uri="{FF2B5EF4-FFF2-40B4-BE49-F238E27FC236}">
                <a16:creationId xmlns:a16="http://schemas.microsoft.com/office/drawing/2014/main" id="{EC0CBF95-70AA-595C-4E88-ABC3C0A96F1F}"/>
              </a:ext>
            </a:extLst>
          </p:cNvPr>
          <p:cNvPicPr/>
          <p:nvPr/>
        </p:nvPicPr>
        <p:blipFill>
          <a:blip r:embed="rId2" cstate="print"/>
          <a:stretch>
            <a:fillRect/>
          </a:stretch>
        </p:blipFill>
        <p:spPr>
          <a:xfrm>
            <a:off x="578784" y="2475098"/>
            <a:ext cx="219075" cy="219075"/>
          </a:xfrm>
          <a:prstGeom prst="rect">
            <a:avLst/>
          </a:prstGeom>
        </p:spPr>
      </p:pic>
      <p:pic>
        <p:nvPicPr>
          <p:cNvPr id="5" name="object 6">
            <a:extLst>
              <a:ext uri="{FF2B5EF4-FFF2-40B4-BE49-F238E27FC236}">
                <a16:creationId xmlns:a16="http://schemas.microsoft.com/office/drawing/2014/main" id="{A56B74A8-BB4A-53A1-4A56-E1CB8E52DEAB}"/>
              </a:ext>
            </a:extLst>
          </p:cNvPr>
          <p:cNvPicPr/>
          <p:nvPr/>
        </p:nvPicPr>
        <p:blipFill>
          <a:blip r:embed="rId2" cstate="print"/>
          <a:stretch>
            <a:fillRect/>
          </a:stretch>
        </p:blipFill>
        <p:spPr>
          <a:xfrm>
            <a:off x="595592" y="5143500"/>
            <a:ext cx="219075" cy="219075"/>
          </a:xfrm>
          <a:prstGeom prst="rect">
            <a:avLst/>
          </a:prstGeom>
        </p:spPr>
      </p:pic>
    </p:spTree>
    <p:extLst>
      <p:ext uri="{BB962C8B-B14F-4D97-AF65-F5344CB8AC3E}">
        <p14:creationId xmlns:p14="http://schemas.microsoft.com/office/powerpoint/2010/main" val="3671013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B0458EC8-5F06-35E6-11E7-13D4E775EB6B}"/>
              </a:ext>
            </a:extLst>
          </p:cNvPr>
          <p:cNvSpPr txBox="1">
            <a:spLocks/>
          </p:cNvSpPr>
          <p:nvPr/>
        </p:nvSpPr>
        <p:spPr>
          <a:xfrm>
            <a:off x="1411128" y="180546"/>
            <a:ext cx="15465743" cy="213712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13800" spc="-710" dirty="0">
                <a:solidFill>
                  <a:schemeClr val="bg1"/>
                </a:solidFill>
                <a:effectLst>
                  <a:outerShdw blurRad="38100" dist="38100" dir="2700000" algn="tl">
                    <a:srgbClr val="000000">
                      <a:alpha val="43137"/>
                    </a:srgbClr>
                  </a:outerShdw>
                </a:effectLst>
                <a:latin typeface="Bebas Neue" panose="020B0606020202050201" pitchFamily="34" charset="0"/>
              </a:rPr>
              <a:t>The Outcome </a:t>
            </a:r>
            <a:r>
              <a:rPr lang="en-IN" sz="13800" spc="-710" dirty="0" err="1">
                <a:solidFill>
                  <a:schemeClr val="bg1"/>
                </a:solidFill>
                <a:effectLst>
                  <a:outerShdw blurRad="38100" dist="38100" dir="2700000" algn="tl">
                    <a:srgbClr val="000000">
                      <a:alpha val="43137"/>
                    </a:srgbClr>
                  </a:outerShdw>
                </a:effectLst>
                <a:latin typeface="Bebas Neue" panose="020B0606020202050201" pitchFamily="34" charset="0"/>
              </a:rPr>
              <a:t>DiscussioN</a:t>
            </a:r>
            <a:endParaRPr lang="en-IN" sz="13800" spc="-71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7" name="TextBox 6">
            <a:extLst>
              <a:ext uri="{FF2B5EF4-FFF2-40B4-BE49-F238E27FC236}">
                <a16:creationId xmlns:a16="http://schemas.microsoft.com/office/drawing/2014/main" id="{0231EBEB-7A7E-A62F-19DD-2008F53B928F}"/>
              </a:ext>
            </a:extLst>
          </p:cNvPr>
          <p:cNvSpPr txBox="1"/>
          <p:nvPr/>
        </p:nvSpPr>
        <p:spPr>
          <a:xfrm>
            <a:off x="1269390" y="2469475"/>
            <a:ext cx="16199789" cy="7817525"/>
          </a:xfrm>
          <a:prstGeom prst="rect">
            <a:avLst/>
          </a:prstGeom>
          <a:noFill/>
        </p:spPr>
        <p:txBody>
          <a:bodyPr wrap="square">
            <a:spAutoFit/>
          </a:bodyPr>
          <a:lstStyle/>
          <a:p>
            <a:pPr indent="-457200">
              <a:buFont typeface="Arial" panose="020B0604020202020204" pitchFamily="34" charset="0"/>
              <a:buChar char="•"/>
            </a:pPr>
            <a:r>
              <a:rPr lang="en-US" sz="4400" dirty="0" err="1">
                <a:latin typeface="Arial MT"/>
                <a:cs typeface="Arial" panose="020B0604020202020204" pitchFamily="34" charset="0"/>
              </a:rPr>
              <a:t>Monthwise</a:t>
            </a:r>
            <a:r>
              <a:rPr lang="en-US" sz="4400" dirty="0">
                <a:latin typeface="Arial MT"/>
                <a:cs typeface="Arial" panose="020B0604020202020204" pitchFamily="34" charset="0"/>
              </a:rPr>
              <a:t> number of quantities sold</a:t>
            </a:r>
            <a:endParaRPr lang="en-IN" sz="4400" dirty="0">
              <a:latin typeface="Arial MT"/>
              <a:cs typeface="Arial" panose="020B0604020202020204" pitchFamily="34" charset="0"/>
            </a:endParaRPr>
          </a:p>
          <a:p>
            <a:endParaRPr lang="en-IN" sz="4400" dirty="0">
              <a:latin typeface="Arial MT"/>
              <a:cs typeface="Arial" panose="020B0604020202020204" pitchFamily="34" charset="0"/>
            </a:endParaRPr>
          </a:p>
          <a:p>
            <a:pPr indent="-457200">
              <a:buFont typeface="Arial" panose="020B0604020202020204" pitchFamily="34" charset="0"/>
              <a:buChar char="•"/>
            </a:pPr>
            <a:r>
              <a:rPr lang="en-US" sz="4400" dirty="0">
                <a:latin typeface="Arial MT"/>
                <a:cs typeface="Arial" panose="020B0604020202020204" pitchFamily="34" charset="0"/>
              </a:rPr>
              <a:t>Category wise Qty sold</a:t>
            </a:r>
            <a:endParaRPr lang="en-IN" sz="4400" dirty="0">
              <a:latin typeface="Arial MT"/>
              <a:cs typeface="Arial" panose="020B0604020202020204" pitchFamily="34" charset="0"/>
            </a:endParaRPr>
          </a:p>
          <a:p>
            <a:endParaRPr lang="en-IN" sz="4400" dirty="0">
              <a:latin typeface="Arial MT"/>
              <a:cs typeface="Arial" panose="020B0604020202020204" pitchFamily="34" charset="0"/>
            </a:endParaRPr>
          </a:p>
          <a:p>
            <a:pPr indent="-457200">
              <a:buFont typeface="Arial" panose="020B0604020202020204" pitchFamily="34" charset="0"/>
              <a:buChar char="•"/>
            </a:pPr>
            <a:r>
              <a:rPr lang="en-US" sz="4400" dirty="0">
                <a:latin typeface="Arial MT"/>
                <a:cs typeface="Arial" panose="020B0604020202020204" pitchFamily="34" charset="0"/>
              </a:rPr>
              <a:t>Sub-channel wise total sales</a:t>
            </a:r>
            <a:endParaRPr lang="en-IN" sz="4400" dirty="0">
              <a:latin typeface="Arial MT"/>
              <a:cs typeface="Arial" panose="020B0604020202020204" pitchFamily="34" charset="0"/>
            </a:endParaRPr>
          </a:p>
          <a:p>
            <a:endParaRPr lang="en-IN" sz="4400" dirty="0">
              <a:latin typeface="Arial MT"/>
              <a:cs typeface="Arial" panose="020B0604020202020204" pitchFamily="34" charset="0"/>
            </a:endParaRPr>
          </a:p>
          <a:p>
            <a:pPr indent="-457200">
              <a:buFont typeface="Arial" panose="020B0604020202020204" pitchFamily="34" charset="0"/>
              <a:buChar char="•"/>
            </a:pPr>
            <a:r>
              <a:rPr lang="en-IN" sz="4400" dirty="0">
                <a:latin typeface="Arial MT"/>
                <a:cs typeface="Arial" panose="020B0604020202020204" pitchFamily="34" charset="0"/>
              </a:rPr>
              <a:t>H</a:t>
            </a:r>
            <a:r>
              <a:rPr lang="en-US" sz="4400" dirty="0" err="1">
                <a:latin typeface="Arial MT"/>
                <a:cs typeface="Arial" panose="020B0604020202020204" pitchFamily="34" charset="0"/>
              </a:rPr>
              <a:t>ighest</a:t>
            </a:r>
            <a:r>
              <a:rPr lang="en-US" sz="4400" dirty="0">
                <a:latin typeface="Arial MT"/>
                <a:cs typeface="Arial" panose="020B0604020202020204" pitchFamily="34" charset="0"/>
              </a:rPr>
              <a:t> sale in which month</a:t>
            </a:r>
            <a:endParaRPr lang="en-IN" sz="4400" dirty="0">
              <a:latin typeface="Arial MT"/>
              <a:cs typeface="Arial" panose="020B0604020202020204" pitchFamily="34" charset="0"/>
            </a:endParaRPr>
          </a:p>
          <a:p>
            <a:endParaRPr lang="en-IN" sz="4400" dirty="0">
              <a:latin typeface="Arial MT"/>
              <a:cs typeface="Arial" panose="020B0604020202020204" pitchFamily="34" charset="0"/>
            </a:endParaRPr>
          </a:p>
          <a:p>
            <a:pPr indent="-457200">
              <a:buFont typeface="Arial" panose="020B0604020202020204" pitchFamily="34" charset="0"/>
              <a:buChar char="•"/>
            </a:pPr>
            <a:r>
              <a:rPr lang="en-US" sz="4400" dirty="0">
                <a:latin typeface="Arial MT"/>
                <a:cs typeface="Arial" panose="020B0604020202020204" pitchFamily="34" charset="0"/>
              </a:rPr>
              <a:t>Highest selling product (based on sales)</a:t>
            </a:r>
            <a:endParaRPr lang="en-IN" sz="4400" dirty="0">
              <a:latin typeface="Arial MT"/>
              <a:cs typeface="Arial" panose="020B0604020202020204" pitchFamily="34" charset="0"/>
            </a:endParaRPr>
          </a:p>
          <a:p>
            <a:endParaRPr lang="en-IN" sz="4400" dirty="0">
              <a:latin typeface="Arial MT"/>
              <a:cs typeface="Arial" panose="020B0604020202020204" pitchFamily="34" charset="0"/>
            </a:endParaRPr>
          </a:p>
          <a:p>
            <a:pPr indent="-457200">
              <a:buFont typeface="Arial" panose="020B0604020202020204" pitchFamily="34" charset="0"/>
              <a:buChar char="•"/>
            </a:pPr>
            <a:r>
              <a:rPr lang="en-US" sz="4400" dirty="0">
                <a:latin typeface="Arial MT"/>
                <a:cs typeface="Arial" panose="020B0604020202020204" pitchFamily="34" charset="0"/>
              </a:rPr>
              <a:t>List of different products company is o</a:t>
            </a:r>
            <a:r>
              <a:rPr lang="en-IN" sz="4400" dirty="0" err="1">
                <a:latin typeface="Arial MT"/>
                <a:cs typeface="Arial" panose="020B0604020202020204" pitchFamily="34" charset="0"/>
              </a:rPr>
              <a:t>ffering</a:t>
            </a:r>
            <a:endParaRPr lang="en-IN" sz="4400" dirty="0">
              <a:latin typeface="Arial MT"/>
              <a:cs typeface="Arial" panose="020B0604020202020204" pitchFamily="34" charset="0"/>
            </a:endParaRPr>
          </a:p>
          <a:p>
            <a:endParaRPr lang="en-US" dirty="0"/>
          </a:p>
        </p:txBody>
      </p:sp>
    </p:spTree>
    <p:extLst>
      <p:ext uri="{BB962C8B-B14F-4D97-AF65-F5344CB8AC3E}">
        <p14:creationId xmlns:p14="http://schemas.microsoft.com/office/powerpoint/2010/main" val="3295097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5E1137-3A9F-E94C-BFBB-ABD875E275F5}"/>
              </a:ext>
            </a:extLst>
          </p:cNvPr>
          <p:cNvPicPr>
            <a:picLocks noChangeAspect="1"/>
          </p:cNvPicPr>
          <p:nvPr/>
        </p:nvPicPr>
        <p:blipFill>
          <a:blip r:embed="rId2"/>
          <a:stretch>
            <a:fillRect/>
          </a:stretch>
        </p:blipFill>
        <p:spPr>
          <a:xfrm>
            <a:off x="-32657" y="0"/>
            <a:ext cx="18288000" cy="1999488"/>
          </a:xfrm>
          <a:prstGeom prst="rect">
            <a:avLst/>
          </a:prstGeom>
        </p:spPr>
      </p:pic>
      <p:sp>
        <p:nvSpPr>
          <p:cNvPr id="4" name="object 3">
            <a:extLst>
              <a:ext uri="{FF2B5EF4-FFF2-40B4-BE49-F238E27FC236}">
                <a16:creationId xmlns:a16="http://schemas.microsoft.com/office/drawing/2014/main" id="{DFEB060D-3BBB-C722-289D-96F961AFB0B8}"/>
              </a:ext>
            </a:extLst>
          </p:cNvPr>
          <p:cNvSpPr txBox="1">
            <a:spLocks/>
          </p:cNvSpPr>
          <p:nvPr/>
        </p:nvSpPr>
        <p:spPr>
          <a:xfrm>
            <a:off x="1654043" y="0"/>
            <a:ext cx="15465743" cy="4260782"/>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6600" kern="0" spc="-710">
                <a:solidFill>
                  <a:schemeClr val="bg1"/>
                </a:solidFill>
                <a:effectLst>
                  <a:outerShdw blurRad="38100" dist="38100" dir="2700000" algn="tl">
                    <a:srgbClr val="000000">
                      <a:alpha val="43137"/>
                    </a:srgbClr>
                  </a:outerShdw>
                </a:effectLst>
                <a:latin typeface="Arial Black"/>
                <a:cs typeface="Arial Black"/>
              </a:rPr>
              <a:t>                  </a:t>
            </a:r>
            <a:r>
              <a:rPr lang="en-IN" sz="13800" kern="0" spc="-710">
                <a:solidFill>
                  <a:schemeClr val="bg1"/>
                </a:solidFill>
                <a:effectLst>
                  <a:outerShdw blurRad="38100" dist="38100" dir="2700000" algn="tl">
                    <a:srgbClr val="000000">
                      <a:alpha val="43137"/>
                    </a:srgbClr>
                  </a:outerShdw>
                </a:effectLst>
                <a:latin typeface="Bebas Neue" panose="020B0606020202050201" pitchFamily="34" charset="0"/>
                <a:cs typeface="Arial Black"/>
              </a:rPr>
              <a:t>BLOCK DIAGRAM</a:t>
            </a:r>
            <a:endParaRPr lang="en-IN" sz="6600" kern="0">
              <a:solidFill>
                <a:schemeClr val="bg1"/>
              </a:solidFill>
              <a:effectLst>
                <a:outerShdw blurRad="38100" dist="38100" dir="2700000" algn="tl">
                  <a:srgbClr val="000000">
                    <a:alpha val="43137"/>
                  </a:srgbClr>
                </a:outerShdw>
              </a:effectLst>
              <a:latin typeface="Bebas Neue" panose="020B0606020202050201" pitchFamily="34" charset="0"/>
              <a:cs typeface="Arial Black"/>
            </a:endParaRPr>
          </a:p>
        </p:txBody>
      </p:sp>
      <p:pic>
        <p:nvPicPr>
          <p:cNvPr id="5" name="Picture 4" descr="A computer screen shot of a computer screen&#10;&#10;Description automatically generated">
            <a:extLst>
              <a:ext uri="{FF2B5EF4-FFF2-40B4-BE49-F238E27FC236}">
                <a16:creationId xmlns:a16="http://schemas.microsoft.com/office/drawing/2014/main" id="{04AAE141-23F5-0BC0-62DD-82FA72A23E80}"/>
              </a:ext>
            </a:extLst>
          </p:cNvPr>
          <p:cNvPicPr>
            <a:picLocks noChangeAspect="1"/>
          </p:cNvPicPr>
          <p:nvPr/>
        </p:nvPicPr>
        <p:blipFill rotWithShape="1">
          <a:blip r:embed="rId3"/>
          <a:srcRect l="12741" t="22939" r="13872" b="6666"/>
          <a:stretch/>
        </p:blipFill>
        <p:spPr>
          <a:xfrm>
            <a:off x="-50104" y="1999488"/>
            <a:ext cx="18338104" cy="8287512"/>
          </a:xfrm>
          <a:prstGeom prst="rect">
            <a:avLst/>
          </a:prstGeom>
        </p:spPr>
      </p:pic>
    </p:spTree>
    <p:extLst>
      <p:ext uri="{BB962C8B-B14F-4D97-AF65-F5344CB8AC3E}">
        <p14:creationId xmlns:p14="http://schemas.microsoft.com/office/powerpoint/2010/main" val="3005587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5E1137-3A9F-E94C-BFBB-ABD875E275F5}"/>
              </a:ext>
            </a:extLst>
          </p:cNvPr>
          <p:cNvPicPr>
            <a:picLocks noChangeAspect="1"/>
          </p:cNvPicPr>
          <p:nvPr/>
        </p:nvPicPr>
        <p:blipFill>
          <a:blip r:embed="rId2"/>
          <a:stretch>
            <a:fillRect/>
          </a:stretch>
        </p:blipFill>
        <p:spPr>
          <a:xfrm>
            <a:off x="-32657" y="0"/>
            <a:ext cx="18288000" cy="1999488"/>
          </a:xfrm>
          <a:prstGeom prst="rect">
            <a:avLst/>
          </a:prstGeom>
        </p:spPr>
      </p:pic>
      <p:sp>
        <p:nvSpPr>
          <p:cNvPr id="4" name="object 3">
            <a:extLst>
              <a:ext uri="{FF2B5EF4-FFF2-40B4-BE49-F238E27FC236}">
                <a16:creationId xmlns:a16="http://schemas.microsoft.com/office/drawing/2014/main" id="{DFEB060D-3BBB-C722-289D-96F961AFB0B8}"/>
              </a:ext>
            </a:extLst>
          </p:cNvPr>
          <p:cNvSpPr txBox="1">
            <a:spLocks/>
          </p:cNvSpPr>
          <p:nvPr/>
        </p:nvSpPr>
        <p:spPr>
          <a:xfrm>
            <a:off x="4059041" y="0"/>
            <a:ext cx="15465743" cy="213712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13800" kern="0" spc="-710">
                <a:solidFill>
                  <a:schemeClr val="bg1"/>
                </a:solidFill>
                <a:effectLst>
                  <a:outerShdw blurRad="38100" dist="38100" dir="2700000" algn="tl">
                    <a:srgbClr val="000000">
                      <a:alpha val="43137"/>
                    </a:srgbClr>
                  </a:outerShdw>
                </a:effectLst>
                <a:latin typeface="Bebas Neue" panose="020B0606020202050201" pitchFamily="34" charset="0"/>
                <a:cs typeface="Arial Black"/>
              </a:rPr>
              <a:t>Use - case Diagram</a:t>
            </a:r>
            <a:endParaRPr lang="en-IN" sz="13800" kern="0">
              <a:solidFill>
                <a:schemeClr val="bg1"/>
              </a:solidFill>
              <a:effectLst>
                <a:outerShdw blurRad="38100" dist="38100" dir="2700000" algn="tl">
                  <a:srgbClr val="000000">
                    <a:alpha val="43137"/>
                  </a:srgbClr>
                </a:outerShdw>
              </a:effectLst>
              <a:latin typeface="Bebas Neue" panose="020B0606020202050201" pitchFamily="34" charset="0"/>
              <a:cs typeface="Arial Black"/>
            </a:endParaRPr>
          </a:p>
        </p:txBody>
      </p:sp>
      <p:pic>
        <p:nvPicPr>
          <p:cNvPr id="6" name="Picture 5" descr="A screenshot of a computer&#10;&#10;Description automatically generated">
            <a:extLst>
              <a:ext uri="{FF2B5EF4-FFF2-40B4-BE49-F238E27FC236}">
                <a16:creationId xmlns:a16="http://schemas.microsoft.com/office/drawing/2014/main" id="{5FF6E067-E290-C424-E3B0-0863899C7E5B}"/>
              </a:ext>
            </a:extLst>
          </p:cNvPr>
          <p:cNvPicPr>
            <a:picLocks noChangeAspect="1"/>
          </p:cNvPicPr>
          <p:nvPr/>
        </p:nvPicPr>
        <p:blipFill rotWithShape="1">
          <a:blip r:embed="rId3"/>
          <a:srcRect l="16210" t="12903" r="17500" b="6237"/>
          <a:stretch/>
        </p:blipFill>
        <p:spPr>
          <a:xfrm>
            <a:off x="-32658" y="1999488"/>
            <a:ext cx="18288000" cy="8624120"/>
          </a:xfrm>
          <a:prstGeom prst="rect">
            <a:avLst/>
          </a:prstGeom>
        </p:spPr>
      </p:pic>
    </p:spTree>
    <p:extLst>
      <p:ext uri="{BB962C8B-B14F-4D97-AF65-F5344CB8AC3E}">
        <p14:creationId xmlns:p14="http://schemas.microsoft.com/office/powerpoint/2010/main" val="3754628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quare with white text&#10;&#10;Description automatically generated">
            <a:extLst>
              <a:ext uri="{FF2B5EF4-FFF2-40B4-BE49-F238E27FC236}">
                <a16:creationId xmlns:a16="http://schemas.microsoft.com/office/drawing/2014/main" id="{F41C5D05-565A-B83A-9190-40CF773D2EC1}"/>
              </a:ext>
            </a:extLst>
          </p:cNvPr>
          <p:cNvPicPr>
            <a:picLocks noChangeAspect="1"/>
          </p:cNvPicPr>
          <p:nvPr/>
        </p:nvPicPr>
        <p:blipFill>
          <a:blip r:embed="rId2"/>
          <a:stretch>
            <a:fillRect/>
          </a:stretch>
        </p:blipFill>
        <p:spPr>
          <a:xfrm>
            <a:off x="0" y="0"/>
            <a:ext cx="18291361" cy="7241242"/>
          </a:xfrm>
          <a:prstGeom prst="rect">
            <a:avLst/>
          </a:prstGeom>
        </p:spPr>
      </p:pic>
      <p:sp>
        <p:nvSpPr>
          <p:cNvPr id="3" name="object 3"/>
          <p:cNvSpPr txBox="1">
            <a:spLocks noGrp="1"/>
          </p:cNvSpPr>
          <p:nvPr>
            <p:ph type="title"/>
          </p:nvPr>
        </p:nvSpPr>
        <p:spPr>
          <a:xfrm>
            <a:off x="1385308" y="1965663"/>
            <a:ext cx="9301832" cy="2137765"/>
          </a:xfrm>
          <a:prstGeom prst="rect">
            <a:avLst/>
          </a:prstGeom>
        </p:spPr>
        <p:txBody>
          <a:bodyPr vert="horz" wrap="square" lIns="0" tIns="13970" rIns="0" bIns="0" rtlCol="0">
            <a:spAutoFit/>
          </a:bodyPr>
          <a:lstStyle/>
          <a:p>
            <a:pPr marL="12700">
              <a:lnSpc>
                <a:spcPct val="100000"/>
              </a:lnSpc>
              <a:spcBef>
                <a:spcPts val="110"/>
              </a:spcBef>
            </a:pPr>
            <a:r>
              <a:rPr lang="en-IN" sz="13800">
                <a:effectLst>
                  <a:glow rad="139700">
                    <a:schemeClr val="accent5">
                      <a:satMod val="175000"/>
                      <a:alpha val="40000"/>
                    </a:schemeClr>
                  </a:glow>
                </a:effectLst>
                <a:latin typeface="Bebas Neue" panose="020B0606020202050201" pitchFamily="34" charset="0"/>
                <a:cs typeface="Arial Black"/>
              </a:rPr>
              <a:t>Exploratory</a:t>
            </a:r>
            <a:r>
              <a:rPr lang="en-IN" sz="6000">
                <a:latin typeface="Arial Black"/>
                <a:cs typeface="Arial Black"/>
              </a:rPr>
              <a:t> </a:t>
            </a:r>
            <a:endParaRPr sz="6000">
              <a:latin typeface="Arial Black"/>
              <a:cs typeface="Arial Black"/>
            </a:endParaRPr>
          </a:p>
        </p:txBody>
      </p:sp>
      <p:sp>
        <p:nvSpPr>
          <p:cNvPr id="5" name="object 5"/>
          <p:cNvSpPr txBox="1"/>
          <p:nvPr/>
        </p:nvSpPr>
        <p:spPr>
          <a:xfrm>
            <a:off x="5366384" y="7487094"/>
            <a:ext cx="12733655" cy="1398270"/>
          </a:xfrm>
          <a:prstGeom prst="rect">
            <a:avLst/>
          </a:prstGeom>
        </p:spPr>
        <p:txBody>
          <a:bodyPr vert="horz" wrap="square" lIns="0" tIns="12700" rIns="0" bIns="0" rtlCol="0">
            <a:spAutoFit/>
          </a:bodyPr>
          <a:lstStyle/>
          <a:p>
            <a:pPr marL="12700" marR="5080" indent="9510395">
              <a:lnSpc>
                <a:spcPct val="120100"/>
              </a:lnSpc>
              <a:spcBef>
                <a:spcPts val="100"/>
              </a:spcBef>
            </a:pPr>
            <a:r>
              <a:rPr sz="3750" b="1" spc="-5">
                <a:latin typeface="Arial"/>
                <a:cs typeface="Arial"/>
              </a:rPr>
              <a:t>Submitted </a:t>
            </a:r>
            <a:r>
              <a:rPr sz="3750" b="1" spc="15">
                <a:latin typeface="Arial"/>
                <a:cs typeface="Arial"/>
              </a:rPr>
              <a:t>to: </a:t>
            </a:r>
            <a:r>
              <a:rPr sz="3750" b="1" spc="-1030">
                <a:latin typeface="Arial"/>
                <a:cs typeface="Arial"/>
              </a:rPr>
              <a:t> </a:t>
            </a:r>
            <a:r>
              <a:rPr sz="3750" b="1" spc="-5">
                <a:latin typeface="Arial"/>
                <a:cs typeface="Arial"/>
              </a:rPr>
              <a:t>Department</a:t>
            </a:r>
            <a:r>
              <a:rPr sz="3750" b="1" spc="55">
                <a:latin typeface="Arial"/>
                <a:cs typeface="Arial"/>
              </a:rPr>
              <a:t> </a:t>
            </a:r>
            <a:r>
              <a:rPr sz="3750" b="1" spc="15">
                <a:latin typeface="Arial"/>
                <a:cs typeface="Arial"/>
              </a:rPr>
              <a:t>of</a:t>
            </a:r>
            <a:r>
              <a:rPr sz="3750" b="1" spc="-40">
                <a:latin typeface="Arial"/>
                <a:cs typeface="Arial"/>
              </a:rPr>
              <a:t> </a:t>
            </a:r>
            <a:r>
              <a:rPr sz="3750" b="1" spc="-5">
                <a:latin typeface="Arial"/>
                <a:cs typeface="Arial"/>
              </a:rPr>
              <a:t>Information</a:t>
            </a:r>
            <a:r>
              <a:rPr sz="3750" b="1" spc="60">
                <a:latin typeface="Arial"/>
                <a:cs typeface="Arial"/>
              </a:rPr>
              <a:t> </a:t>
            </a:r>
            <a:r>
              <a:rPr sz="3750" b="1" spc="-5">
                <a:latin typeface="Arial"/>
                <a:cs typeface="Arial"/>
              </a:rPr>
              <a:t>Technology/CSE-DS/CSE-IoT</a:t>
            </a:r>
            <a:endParaRPr sz="3750">
              <a:latin typeface="Arial"/>
              <a:cs typeface="Arial"/>
            </a:endParaRPr>
          </a:p>
        </p:txBody>
      </p:sp>
      <p:sp>
        <p:nvSpPr>
          <p:cNvPr id="9" name="TextBox 8"/>
          <p:cNvSpPr txBox="1"/>
          <p:nvPr/>
        </p:nvSpPr>
        <p:spPr>
          <a:xfrm>
            <a:off x="4220307" y="4206239"/>
            <a:ext cx="9301832" cy="2215991"/>
          </a:xfrm>
          <a:prstGeom prst="rect">
            <a:avLst/>
          </a:prstGeom>
          <a:noFill/>
        </p:spPr>
        <p:txBody>
          <a:bodyPr wrap="square" rtlCol="0">
            <a:spAutoFit/>
          </a:bodyPr>
          <a:lstStyle/>
          <a:p>
            <a:r>
              <a:rPr lang="en-IN" sz="13800">
                <a:solidFill>
                  <a:schemeClr val="bg1"/>
                </a:solidFill>
                <a:effectLst>
                  <a:glow rad="139700">
                    <a:schemeClr val="accent5">
                      <a:satMod val="175000"/>
                      <a:alpha val="40000"/>
                    </a:schemeClr>
                  </a:glow>
                </a:effectLst>
                <a:latin typeface="Bebas Neue" panose="020B0606020202050201" pitchFamily="34" charset="0"/>
              </a:rPr>
              <a:t>Data Analysis</a:t>
            </a:r>
            <a:endParaRPr lang="en-US" sz="13800">
              <a:solidFill>
                <a:schemeClr val="bg1"/>
              </a:solidFill>
              <a:effectLst>
                <a:glow rad="139700">
                  <a:schemeClr val="accent5">
                    <a:satMod val="175000"/>
                    <a:alpha val="40000"/>
                  </a:schemeClr>
                </a:glow>
              </a:effectLst>
              <a:latin typeface="Bebas Neue" panose="020B0606020202050201" pitchFamily="34" charset="0"/>
            </a:endParaRPr>
          </a:p>
        </p:txBody>
      </p:sp>
      <p:pic>
        <p:nvPicPr>
          <p:cNvPr id="4" name="Picture 3" descr="A logo with colorful bars and a red arrow&#10;&#10;Description automatically generated">
            <a:extLst>
              <a:ext uri="{FF2B5EF4-FFF2-40B4-BE49-F238E27FC236}">
                <a16:creationId xmlns:a16="http://schemas.microsoft.com/office/drawing/2014/main" id="{1CAD3E75-9182-5ADD-2D54-EFBF140A3887}"/>
              </a:ext>
            </a:extLst>
          </p:cNvPr>
          <p:cNvPicPr>
            <a:picLocks noChangeAspect="1"/>
          </p:cNvPicPr>
          <p:nvPr/>
        </p:nvPicPr>
        <p:blipFill>
          <a:blip r:embed="rId3"/>
          <a:stretch>
            <a:fillRect/>
          </a:stretch>
        </p:blipFill>
        <p:spPr>
          <a:xfrm>
            <a:off x="13525500" y="2478742"/>
            <a:ext cx="4762500" cy="4762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55F882-DFD8-68BA-E5B8-F5A97CD99904}"/>
              </a:ext>
            </a:extLst>
          </p:cNvPr>
          <p:cNvPicPr>
            <a:picLocks noChangeAspect="1"/>
          </p:cNvPicPr>
          <p:nvPr/>
        </p:nvPicPr>
        <p:blipFill>
          <a:blip r:embed="rId2"/>
          <a:stretch>
            <a:fillRect/>
          </a:stretch>
        </p:blipFill>
        <p:spPr>
          <a:xfrm>
            <a:off x="-32657" y="0"/>
            <a:ext cx="18288000" cy="1999488"/>
          </a:xfrm>
          <a:prstGeom prst="rect">
            <a:avLst/>
          </a:prstGeom>
        </p:spPr>
      </p:pic>
      <p:sp>
        <p:nvSpPr>
          <p:cNvPr id="4" name="object 3">
            <a:extLst>
              <a:ext uri="{FF2B5EF4-FFF2-40B4-BE49-F238E27FC236}">
                <a16:creationId xmlns:a16="http://schemas.microsoft.com/office/drawing/2014/main" id="{BA1BA46B-86FA-9F19-FCB6-4A9D136CA1AC}"/>
              </a:ext>
            </a:extLst>
          </p:cNvPr>
          <p:cNvSpPr txBox="1">
            <a:spLocks/>
          </p:cNvSpPr>
          <p:nvPr/>
        </p:nvSpPr>
        <p:spPr>
          <a:xfrm>
            <a:off x="4334613" y="95182"/>
            <a:ext cx="15465743" cy="213712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13800" kern="0" spc="-710">
                <a:solidFill>
                  <a:schemeClr val="bg1"/>
                </a:solidFill>
                <a:effectLst>
                  <a:outerShdw blurRad="38100" dist="38100" dir="2700000" algn="tl">
                    <a:srgbClr val="000000">
                      <a:alpha val="43137"/>
                    </a:srgbClr>
                  </a:outerShdw>
                </a:effectLst>
                <a:latin typeface="Bebas Neue" panose="020B0606020202050201" pitchFamily="34" charset="0"/>
                <a:cs typeface="Arial Black"/>
              </a:rPr>
              <a:t>Activity Diagram</a:t>
            </a:r>
            <a:endParaRPr lang="en-IN" sz="13800" kern="0">
              <a:solidFill>
                <a:schemeClr val="bg1"/>
              </a:solidFill>
              <a:effectLst>
                <a:outerShdw blurRad="38100" dist="38100" dir="2700000" algn="tl">
                  <a:srgbClr val="000000">
                    <a:alpha val="43137"/>
                  </a:srgbClr>
                </a:outerShdw>
              </a:effectLst>
              <a:latin typeface="Bebas Neue" panose="020B0606020202050201" pitchFamily="34" charset="0"/>
              <a:cs typeface="Arial Black"/>
            </a:endParaRPr>
          </a:p>
        </p:txBody>
      </p:sp>
      <p:pic>
        <p:nvPicPr>
          <p:cNvPr id="5" name="Picture 4" descr="A computer screen shot of a diagram">
            <a:extLst>
              <a:ext uri="{FF2B5EF4-FFF2-40B4-BE49-F238E27FC236}">
                <a16:creationId xmlns:a16="http://schemas.microsoft.com/office/drawing/2014/main" id="{D6FAD54A-002C-D11D-1251-5E4D218DD7F6}"/>
              </a:ext>
            </a:extLst>
          </p:cNvPr>
          <p:cNvPicPr>
            <a:picLocks noChangeAspect="1"/>
          </p:cNvPicPr>
          <p:nvPr/>
        </p:nvPicPr>
        <p:blipFill rotWithShape="1">
          <a:blip r:embed="rId3"/>
          <a:srcRect l="12822" t="14737" r="13871" b="6237"/>
          <a:stretch/>
        </p:blipFill>
        <p:spPr>
          <a:xfrm>
            <a:off x="0" y="1999488"/>
            <a:ext cx="18287999" cy="8287512"/>
          </a:xfrm>
          <a:prstGeom prst="rect">
            <a:avLst/>
          </a:prstGeom>
        </p:spPr>
      </p:pic>
    </p:spTree>
    <p:extLst>
      <p:ext uri="{BB962C8B-B14F-4D97-AF65-F5344CB8AC3E}">
        <p14:creationId xmlns:p14="http://schemas.microsoft.com/office/powerpoint/2010/main" val="1679695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55F882-DFD8-68BA-E5B8-F5A97CD99904}"/>
              </a:ext>
            </a:extLst>
          </p:cNvPr>
          <p:cNvPicPr>
            <a:picLocks noChangeAspect="1"/>
          </p:cNvPicPr>
          <p:nvPr/>
        </p:nvPicPr>
        <p:blipFill>
          <a:blip r:embed="rId2"/>
          <a:stretch>
            <a:fillRect/>
          </a:stretch>
        </p:blipFill>
        <p:spPr>
          <a:xfrm>
            <a:off x="-32657" y="0"/>
            <a:ext cx="18288000" cy="1999488"/>
          </a:xfrm>
          <a:prstGeom prst="rect">
            <a:avLst/>
          </a:prstGeom>
        </p:spPr>
      </p:pic>
      <p:sp>
        <p:nvSpPr>
          <p:cNvPr id="4" name="object 3">
            <a:extLst>
              <a:ext uri="{FF2B5EF4-FFF2-40B4-BE49-F238E27FC236}">
                <a16:creationId xmlns:a16="http://schemas.microsoft.com/office/drawing/2014/main" id="{BA1BA46B-86FA-9F19-FCB6-4A9D136CA1AC}"/>
              </a:ext>
            </a:extLst>
          </p:cNvPr>
          <p:cNvSpPr txBox="1">
            <a:spLocks/>
          </p:cNvSpPr>
          <p:nvPr/>
        </p:nvSpPr>
        <p:spPr>
          <a:xfrm>
            <a:off x="1378471" y="-92708"/>
            <a:ext cx="15465743" cy="2568011"/>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IN" sz="16600" kern="0">
                <a:solidFill>
                  <a:schemeClr val="bg1"/>
                </a:solidFill>
                <a:effectLst>
                  <a:outerShdw blurRad="38100" dist="38100" dir="2700000" algn="tl">
                    <a:srgbClr val="000000">
                      <a:alpha val="43137"/>
                    </a:srgbClr>
                  </a:outerShdw>
                </a:effectLst>
                <a:latin typeface="Bebas Neue" panose="020B0606020202050201" pitchFamily="34" charset="0"/>
                <a:cs typeface="Arial Black"/>
              </a:rPr>
              <a:t>Interface</a:t>
            </a:r>
            <a:r>
              <a:rPr lang="en-IN" sz="16600" kern="0">
                <a:solidFill>
                  <a:schemeClr val="bg1"/>
                </a:solidFill>
                <a:latin typeface="Bebas Neue" panose="020B0606020202050201" pitchFamily="34" charset="0"/>
                <a:cs typeface="Arial Black"/>
              </a:rPr>
              <a:t> </a:t>
            </a:r>
          </a:p>
        </p:txBody>
      </p:sp>
      <p:pic>
        <p:nvPicPr>
          <p:cNvPr id="5" name="Picture 4" descr="A screenshot of a computer&#10;&#10;Description automatically generated">
            <a:extLst>
              <a:ext uri="{FF2B5EF4-FFF2-40B4-BE49-F238E27FC236}">
                <a16:creationId xmlns:a16="http://schemas.microsoft.com/office/drawing/2014/main" id="{7B1D66F5-8173-83D6-18D9-25E639AC8F07}"/>
              </a:ext>
            </a:extLst>
          </p:cNvPr>
          <p:cNvPicPr>
            <a:picLocks noChangeAspect="1"/>
          </p:cNvPicPr>
          <p:nvPr/>
        </p:nvPicPr>
        <p:blipFill>
          <a:blip r:embed="rId3"/>
          <a:stretch>
            <a:fillRect/>
          </a:stretch>
        </p:blipFill>
        <p:spPr>
          <a:xfrm>
            <a:off x="32657" y="1999488"/>
            <a:ext cx="18255343" cy="8530859"/>
          </a:xfrm>
          <a:prstGeom prst="rect">
            <a:avLst/>
          </a:prstGeom>
        </p:spPr>
      </p:pic>
    </p:spTree>
    <p:extLst>
      <p:ext uri="{BB962C8B-B14F-4D97-AF65-F5344CB8AC3E}">
        <p14:creationId xmlns:p14="http://schemas.microsoft.com/office/powerpoint/2010/main" val="2455992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C00748-F47E-6603-3F16-6ADA4B8F2628}"/>
              </a:ext>
            </a:extLst>
          </p:cNvPr>
          <p:cNvPicPr>
            <a:picLocks noChangeAspect="1"/>
          </p:cNvPicPr>
          <p:nvPr/>
        </p:nvPicPr>
        <p:blipFill>
          <a:blip r:embed="rId2"/>
          <a:stretch>
            <a:fillRect/>
          </a:stretch>
        </p:blipFill>
        <p:spPr>
          <a:xfrm>
            <a:off x="1685926" y="841070"/>
            <a:ext cx="14055147" cy="8960156"/>
          </a:xfrm>
          <a:prstGeom prst="rect">
            <a:avLst/>
          </a:prstGeom>
        </p:spPr>
      </p:pic>
    </p:spTree>
    <p:extLst>
      <p:ext uri="{BB962C8B-B14F-4D97-AF65-F5344CB8AC3E}">
        <p14:creationId xmlns:p14="http://schemas.microsoft.com/office/powerpoint/2010/main" val="43839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650D3B-3C54-151F-4B50-933D7223C3B1}"/>
              </a:ext>
            </a:extLst>
          </p:cNvPr>
          <p:cNvPicPr>
            <a:picLocks noChangeAspect="1"/>
          </p:cNvPicPr>
          <p:nvPr/>
        </p:nvPicPr>
        <p:blipFill>
          <a:blip r:embed="rId2"/>
          <a:stretch>
            <a:fillRect/>
          </a:stretch>
        </p:blipFill>
        <p:spPr>
          <a:xfrm>
            <a:off x="2104769" y="500296"/>
            <a:ext cx="14078461" cy="9286407"/>
          </a:xfrm>
          <a:prstGeom prst="rect">
            <a:avLst/>
          </a:prstGeom>
        </p:spPr>
      </p:pic>
    </p:spTree>
    <p:extLst>
      <p:ext uri="{BB962C8B-B14F-4D97-AF65-F5344CB8AC3E}">
        <p14:creationId xmlns:p14="http://schemas.microsoft.com/office/powerpoint/2010/main" val="2622993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CAEC4A-24C9-67AB-5B84-03E8A315E7B0}"/>
              </a:ext>
            </a:extLst>
          </p:cNvPr>
          <p:cNvPicPr>
            <a:picLocks noChangeAspect="1"/>
          </p:cNvPicPr>
          <p:nvPr/>
        </p:nvPicPr>
        <p:blipFill>
          <a:blip r:embed="rId2"/>
          <a:stretch>
            <a:fillRect/>
          </a:stretch>
        </p:blipFill>
        <p:spPr>
          <a:xfrm>
            <a:off x="1984963" y="518467"/>
            <a:ext cx="14318073" cy="9250066"/>
          </a:xfrm>
          <a:prstGeom prst="rect">
            <a:avLst/>
          </a:prstGeom>
        </p:spPr>
      </p:pic>
    </p:spTree>
    <p:extLst>
      <p:ext uri="{BB962C8B-B14F-4D97-AF65-F5344CB8AC3E}">
        <p14:creationId xmlns:p14="http://schemas.microsoft.com/office/powerpoint/2010/main" val="236373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C0B6C-1549-14CF-809C-DB65F29FBBF9}"/>
              </a:ext>
            </a:extLst>
          </p:cNvPr>
          <p:cNvPicPr>
            <a:picLocks noChangeAspect="1"/>
          </p:cNvPicPr>
          <p:nvPr/>
        </p:nvPicPr>
        <p:blipFill>
          <a:blip r:embed="rId2"/>
          <a:stretch>
            <a:fillRect/>
          </a:stretch>
        </p:blipFill>
        <p:spPr>
          <a:xfrm>
            <a:off x="1908753" y="370830"/>
            <a:ext cx="14470494" cy="9231013"/>
          </a:xfrm>
          <a:prstGeom prst="rect">
            <a:avLst/>
          </a:prstGeom>
        </p:spPr>
      </p:pic>
    </p:spTree>
    <p:extLst>
      <p:ext uri="{BB962C8B-B14F-4D97-AF65-F5344CB8AC3E}">
        <p14:creationId xmlns:p14="http://schemas.microsoft.com/office/powerpoint/2010/main" val="1393101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947671-4436-BDC5-2D90-2B1C01D4ED0D}"/>
              </a:ext>
            </a:extLst>
          </p:cNvPr>
          <p:cNvPicPr>
            <a:picLocks noChangeAspect="1"/>
          </p:cNvPicPr>
          <p:nvPr/>
        </p:nvPicPr>
        <p:blipFill>
          <a:blip r:embed="rId2"/>
          <a:stretch>
            <a:fillRect/>
          </a:stretch>
        </p:blipFill>
        <p:spPr>
          <a:xfrm>
            <a:off x="2104042" y="504177"/>
            <a:ext cx="14079915" cy="9278645"/>
          </a:xfrm>
          <a:prstGeom prst="rect">
            <a:avLst/>
          </a:prstGeom>
        </p:spPr>
      </p:pic>
    </p:spTree>
    <p:extLst>
      <p:ext uri="{BB962C8B-B14F-4D97-AF65-F5344CB8AC3E}">
        <p14:creationId xmlns:p14="http://schemas.microsoft.com/office/powerpoint/2010/main" val="3350657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605166-40FB-0140-4083-051502CA343B}"/>
              </a:ext>
            </a:extLst>
          </p:cNvPr>
          <p:cNvPicPr>
            <a:picLocks noChangeAspect="1"/>
          </p:cNvPicPr>
          <p:nvPr/>
        </p:nvPicPr>
        <p:blipFill>
          <a:blip r:embed="rId2"/>
          <a:stretch>
            <a:fillRect/>
          </a:stretch>
        </p:blipFill>
        <p:spPr>
          <a:xfrm>
            <a:off x="2118332" y="537519"/>
            <a:ext cx="14051336" cy="9211961"/>
          </a:xfrm>
          <a:prstGeom prst="rect">
            <a:avLst/>
          </a:prstGeom>
        </p:spPr>
      </p:pic>
    </p:spTree>
    <p:extLst>
      <p:ext uri="{BB962C8B-B14F-4D97-AF65-F5344CB8AC3E}">
        <p14:creationId xmlns:p14="http://schemas.microsoft.com/office/powerpoint/2010/main" val="1609539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8100"/>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3" name="object 3"/>
          <p:cNvSpPr txBox="1">
            <a:spLocks noGrp="1"/>
          </p:cNvSpPr>
          <p:nvPr>
            <p:ph type="title"/>
          </p:nvPr>
        </p:nvSpPr>
        <p:spPr>
          <a:xfrm>
            <a:off x="2404998" y="127127"/>
            <a:ext cx="16207910" cy="4260782"/>
          </a:xfrm>
          <a:prstGeom prst="rect">
            <a:avLst/>
          </a:prstGeom>
        </p:spPr>
        <p:txBody>
          <a:bodyPr vert="horz" wrap="square" lIns="0" tIns="13335" rIns="0" bIns="0" rtlCol="0">
            <a:spAutoFit/>
          </a:bodyPr>
          <a:lstStyle/>
          <a:p>
            <a:pPr marL="12700">
              <a:lnSpc>
                <a:spcPct val="100000"/>
              </a:lnSpc>
              <a:spcBef>
                <a:spcPts val="105"/>
              </a:spcBef>
            </a:pPr>
            <a:r>
              <a:rPr lang="en-IN" sz="13800" b="0" spc="-710">
                <a:effectLst>
                  <a:outerShdw blurRad="38100" dist="38100" dir="2700000" algn="tl">
                    <a:srgbClr val="000000">
                      <a:alpha val="43137"/>
                    </a:srgbClr>
                  </a:outerShdw>
                </a:effectLst>
                <a:latin typeface="Bebas Neue" panose="020B0606020202050201" pitchFamily="34" charset="0"/>
                <a:cs typeface="Arial Black"/>
              </a:rPr>
              <a:t>C</a:t>
            </a:r>
            <a:r>
              <a:rPr lang="en-IN" sz="13800" b="0" spc="-650">
                <a:effectLst>
                  <a:outerShdw blurRad="38100" dist="38100" dir="2700000" algn="tl">
                    <a:srgbClr val="000000">
                      <a:alpha val="43137"/>
                    </a:srgbClr>
                  </a:outerShdw>
                </a:effectLst>
                <a:latin typeface="Bebas Neue" panose="020B0606020202050201" pitchFamily="34" charset="0"/>
                <a:cs typeface="Arial Black"/>
              </a:rPr>
              <a:t>onc</a:t>
            </a:r>
            <a:r>
              <a:rPr lang="en-IN" sz="13800" b="0" spc="-705">
                <a:effectLst>
                  <a:outerShdw blurRad="38100" dist="38100" dir="2700000" algn="tl">
                    <a:srgbClr val="000000">
                      <a:alpha val="43137"/>
                    </a:srgbClr>
                  </a:outerShdw>
                </a:effectLst>
                <a:latin typeface="Bebas Neue" panose="020B0606020202050201" pitchFamily="34" charset="0"/>
                <a:cs typeface="Arial Black"/>
              </a:rPr>
              <a:t>l</a:t>
            </a:r>
            <a:r>
              <a:rPr lang="en-IN" sz="13800" b="0" spc="-650">
                <a:effectLst>
                  <a:outerShdw blurRad="38100" dist="38100" dir="2700000" algn="tl">
                    <a:srgbClr val="000000">
                      <a:alpha val="43137"/>
                    </a:srgbClr>
                  </a:outerShdw>
                </a:effectLst>
                <a:latin typeface="Bebas Neue" panose="020B0606020202050201" pitchFamily="34" charset="0"/>
                <a:cs typeface="Arial Black"/>
              </a:rPr>
              <a:t>u</a:t>
            </a:r>
            <a:r>
              <a:rPr lang="en-IN" sz="13800" b="0" spc="-660">
                <a:effectLst>
                  <a:outerShdw blurRad="38100" dist="38100" dir="2700000" algn="tl">
                    <a:srgbClr val="000000">
                      <a:alpha val="43137"/>
                    </a:srgbClr>
                  </a:outerShdw>
                </a:effectLst>
                <a:latin typeface="Bebas Neue" panose="020B0606020202050201" pitchFamily="34" charset="0"/>
                <a:cs typeface="Arial Black"/>
              </a:rPr>
              <a:t>s</a:t>
            </a:r>
            <a:r>
              <a:rPr lang="en-IN" sz="13800" b="0" spc="-705">
                <a:effectLst>
                  <a:outerShdw blurRad="38100" dist="38100" dir="2700000" algn="tl">
                    <a:srgbClr val="000000">
                      <a:alpha val="43137"/>
                    </a:srgbClr>
                  </a:outerShdw>
                </a:effectLst>
                <a:latin typeface="Bebas Neue" panose="020B0606020202050201" pitchFamily="34" charset="0"/>
                <a:cs typeface="Arial Black"/>
              </a:rPr>
              <a:t>i</a:t>
            </a:r>
            <a:r>
              <a:rPr lang="en-IN" sz="13800" b="0" spc="-650">
                <a:effectLst>
                  <a:outerShdw blurRad="38100" dist="38100" dir="2700000" algn="tl">
                    <a:srgbClr val="000000">
                      <a:alpha val="43137"/>
                    </a:srgbClr>
                  </a:outerShdw>
                </a:effectLst>
                <a:latin typeface="Bebas Neue" panose="020B0606020202050201" pitchFamily="34" charset="0"/>
                <a:cs typeface="Arial Black"/>
              </a:rPr>
              <a:t>o</a:t>
            </a:r>
            <a:r>
              <a:rPr lang="en-IN" sz="13800" b="0" spc="5">
                <a:effectLst>
                  <a:outerShdw blurRad="38100" dist="38100" dir="2700000" algn="tl">
                    <a:srgbClr val="000000">
                      <a:alpha val="43137"/>
                    </a:srgbClr>
                  </a:outerShdw>
                </a:effectLst>
                <a:latin typeface="Bebas Neue" panose="020B0606020202050201" pitchFamily="34" charset="0"/>
                <a:cs typeface="Arial Black"/>
              </a:rPr>
              <a:t>n</a:t>
            </a:r>
            <a:r>
              <a:rPr lang="en-IN" sz="13800" b="0" spc="-1510">
                <a:effectLst>
                  <a:outerShdw blurRad="38100" dist="38100" dir="2700000" algn="tl">
                    <a:srgbClr val="000000">
                      <a:alpha val="43137"/>
                    </a:srgbClr>
                  </a:outerShdw>
                </a:effectLst>
                <a:latin typeface="Bebas Neue" panose="020B0606020202050201" pitchFamily="34" charset="0"/>
                <a:cs typeface="Arial Black"/>
              </a:rPr>
              <a:t> </a:t>
            </a:r>
            <a:r>
              <a:rPr lang="en-IN" sz="13800" b="0" spc="-425">
                <a:effectLst>
                  <a:outerShdw blurRad="38100" dist="38100" dir="2700000" algn="tl">
                    <a:srgbClr val="000000">
                      <a:alpha val="43137"/>
                    </a:srgbClr>
                  </a:outerShdw>
                </a:effectLst>
                <a:latin typeface="Bebas Neue" panose="020B0606020202050201" pitchFamily="34" charset="0"/>
                <a:cs typeface="Arial Black"/>
              </a:rPr>
              <a:t>an</a:t>
            </a:r>
            <a:r>
              <a:rPr lang="en-IN" sz="13800" b="0" spc="5">
                <a:effectLst>
                  <a:outerShdw blurRad="38100" dist="38100" dir="2700000" algn="tl">
                    <a:srgbClr val="000000">
                      <a:alpha val="43137"/>
                    </a:srgbClr>
                  </a:outerShdw>
                </a:effectLst>
                <a:latin typeface="Bebas Neue" panose="020B0606020202050201" pitchFamily="34" charset="0"/>
                <a:cs typeface="Arial Black"/>
              </a:rPr>
              <a:t>d</a:t>
            </a:r>
            <a:r>
              <a:rPr lang="en-IN" sz="13800" b="0" spc="-1505">
                <a:effectLst>
                  <a:outerShdw blurRad="38100" dist="38100" dir="2700000" algn="tl">
                    <a:srgbClr val="000000">
                      <a:alpha val="43137"/>
                    </a:srgbClr>
                  </a:outerShdw>
                </a:effectLst>
                <a:latin typeface="Bebas Neue" panose="020B0606020202050201" pitchFamily="34" charset="0"/>
                <a:cs typeface="Arial Black"/>
              </a:rPr>
              <a:t> </a:t>
            </a:r>
            <a:r>
              <a:rPr lang="en-IN" sz="13800" b="0" spc="-505">
                <a:effectLst>
                  <a:outerShdw blurRad="38100" dist="38100" dir="2700000" algn="tl">
                    <a:srgbClr val="000000">
                      <a:alpha val="43137"/>
                    </a:srgbClr>
                  </a:outerShdw>
                </a:effectLst>
                <a:latin typeface="Bebas Neue" panose="020B0606020202050201" pitchFamily="34" charset="0"/>
                <a:cs typeface="Arial Black"/>
              </a:rPr>
              <a:t>L</a:t>
            </a:r>
            <a:r>
              <a:rPr lang="en-IN" sz="13800" b="0" spc="-550">
                <a:effectLst>
                  <a:outerShdw blurRad="38100" dist="38100" dir="2700000" algn="tl">
                    <a:srgbClr val="000000">
                      <a:alpha val="43137"/>
                    </a:srgbClr>
                  </a:outerShdw>
                </a:effectLst>
                <a:latin typeface="Bebas Neue" panose="020B0606020202050201" pitchFamily="34" charset="0"/>
                <a:cs typeface="Arial Black"/>
              </a:rPr>
              <a:t>i</a:t>
            </a:r>
            <a:r>
              <a:rPr lang="en-IN" sz="13800" b="0" spc="-525">
                <a:effectLst>
                  <a:outerShdw blurRad="38100" dist="38100" dir="2700000" algn="tl">
                    <a:srgbClr val="000000">
                      <a:alpha val="43137"/>
                    </a:srgbClr>
                  </a:outerShdw>
                </a:effectLst>
                <a:latin typeface="Bebas Neue" panose="020B0606020202050201" pitchFamily="34" charset="0"/>
                <a:cs typeface="Arial Black"/>
              </a:rPr>
              <a:t>m</a:t>
            </a:r>
            <a:r>
              <a:rPr lang="en-IN" sz="13800" b="0" spc="-550">
                <a:effectLst>
                  <a:outerShdw blurRad="38100" dist="38100" dir="2700000" algn="tl">
                    <a:srgbClr val="000000">
                      <a:alpha val="43137"/>
                    </a:srgbClr>
                  </a:outerShdw>
                </a:effectLst>
                <a:latin typeface="Bebas Neue" panose="020B0606020202050201" pitchFamily="34" charset="0"/>
                <a:cs typeface="Arial Black"/>
              </a:rPr>
              <a:t>i</a:t>
            </a:r>
            <a:r>
              <a:rPr lang="en-IN" sz="13800" b="0" spc="-535">
                <a:effectLst>
                  <a:outerShdw blurRad="38100" dist="38100" dir="2700000" algn="tl">
                    <a:srgbClr val="000000">
                      <a:alpha val="43137"/>
                    </a:srgbClr>
                  </a:outerShdw>
                </a:effectLst>
                <a:latin typeface="Bebas Neue" panose="020B0606020202050201" pitchFamily="34" charset="0"/>
                <a:cs typeface="Arial Black"/>
              </a:rPr>
              <a:t>t</a:t>
            </a:r>
            <a:r>
              <a:rPr lang="en-IN" sz="13800" b="0" spc="-505">
                <a:effectLst>
                  <a:outerShdw blurRad="38100" dist="38100" dir="2700000" algn="tl">
                    <a:srgbClr val="000000">
                      <a:alpha val="43137"/>
                    </a:srgbClr>
                  </a:outerShdw>
                </a:effectLst>
                <a:latin typeface="Bebas Neue" panose="020B0606020202050201" pitchFamily="34" charset="0"/>
                <a:cs typeface="Arial Black"/>
              </a:rPr>
              <a:t>a</a:t>
            </a:r>
            <a:r>
              <a:rPr lang="en-IN" sz="13800" b="0" spc="-535">
                <a:effectLst>
                  <a:outerShdw blurRad="38100" dist="38100" dir="2700000" algn="tl">
                    <a:srgbClr val="000000">
                      <a:alpha val="43137"/>
                    </a:srgbClr>
                  </a:outerShdw>
                </a:effectLst>
                <a:latin typeface="Bebas Neue" panose="020B0606020202050201" pitchFamily="34" charset="0"/>
                <a:cs typeface="Arial Black"/>
              </a:rPr>
              <a:t>t</a:t>
            </a:r>
            <a:r>
              <a:rPr lang="en-IN" sz="13800" b="0" spc="-550">
                <a:effectLst>
                  <a:outerShdw blurRad="38100" dist="38100" dir="2700000" algn="tl">
                    <a:srgbClr val="000000">
                      <a:alpha val="43137"/>
                    </a:srgbClr>
                  </a:outerShdw>
                </a:effectLst>
                <a:latin typeface="Bebas Neue" panose="020B0606020202050201" pitchFamily="34" charset="0"/>
                <a:cs typeface="Arial Black"/>
              </a:rPr>
              <a:t>i</a:t>
            </a:r>
            <a:r>
              <a:rPr lang="en-IN" sz="13800" b="0" spc="-505">
                <a:effectLst>
                  <a:outerShdw blurRad="38100" dist="38100" dir="2700000" algn="tl">
                    <a:srgbClr val="000000">
                      <a:alpha val="43137"/>
                    </a:srgbClr>
                  </a:outerShdw>
                </a:effectLst>
                <a:latin typeface="Bebas Neue" panose="020B0606020202050201" pitchFamily="34" charset="0"/>
                <a:cs typeface="Arial Black"/>
              </a:rPr>
              <a:t>o</a:t>
            </a:r>
            <a:r>
              <a:rPr lang="en-IN" sz="13800" b="0" spc="5">
                <a:effectLst>
                  <a:outerShdw blurRad="38100" dist="38100" dir="2700000" algn="tl">
                    <a:srgbClr val="000000">
                      <a:alpha val="43137"/>
                    </a:srgbClr>
                  </a:outerShdw>
                </a:effectLst>
                <a:latin typeface="Bebas Neue" panose="020B0606020202050201" pitchFamily="34" charset="0"/>
                <a:cs typeface="Arial Black"/>
              </a:rPr>
              <a:t>n</a:t>
            </a:r>
            <a:endParaRPr lang="en-IN" sz="13800">
              <a:effectLst>
                <a:outerShdw blurRad="38100" dist="38100" dir="2700000" algn="tl">
                  <a:srgbClr val="000000">
                    <a:alpha val="43137"/>
                  </a:srgbClr>
                </a:outerShdw>
              </a:effectLst>
              <a:latin typeface="Bebas Neue" panose="020B0606020202050201" pitchFamily="34" charset="0"/>
              <a:cs typeface="Arial Black"/>
            </a:endParaRPr>
          </a:p>
        </p:txBody>
      </p:sp>
      <p:pic>
        <p:nvPicPr>
          <p:cNvPr id="4" name="object 4"/>
          <p:cNvPicPr/>
          <p:nvPr/>
        </p:nvPicPr>
        <p:blipFill>
          <a:blip r:embed="rId2" cstate="print"/>
          <a:stretch>
            <a:fillRect/>
          </a:stretch>
        </p:blipFill>
        <p:spPr>
          <a:xfrm>
            <a:off x="657378" y="2643463"/>
            <a:ext cx="219075" cy="219075"/>
          </a:xfrm>
          <a:prstGeom prst="rect">
            <a:avLst/>
          </a:prstGeom>
        </p:spPr>
      </p:pic>
      <p:sp>
        <p:nvSpPr>
          <p:cNvPr id="6" name="object 6"/>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pic>
        <p:nvPicPr>
          <p:cNvPr id="7" name="object 7"/>
          <p:cNvPicPr/>
          <p:nvPr/>
        </p:nvPicPr>
        <p:blipFill>
          <a:blip r:embed="rId2" cstate="print"/>
          <a:stretch>
            <a:fillRect/>
          </a:stretch>
        </p:blipFill>
        <p:spPr>
          <a:xfrm>
            <a:off x="657377" y="6384822"/>
            <a:ext cx="219075" cy="219075"/>
          </a:xfrm>
          <a:prstGeom prst="rect">
            <a:avLst/>
          </a:prstGeom>
        </p:spPr>
      </p:pic>
      <p:sp>
        <p:nvSpPr>
          <p:cNvPr id="9" name="TextBox 8">
            <a:extLst>
              <a:ext uri="{FF2B5EF4-FFF2-40B4-BE49-F238E27FC236}">
                <a16:creationId xmlns:a16="http://schemas.microsoft.com/office/drawing/2014/main" id="{9D509EED-EDAA-DC16-C59C-B00F2446DA12}"/>
              </a:ext>
            </a:extLst>
          </p:cNvPr>
          <p:cNvSpPr txBox="1"/>
          <p:nvPr/>
        </p:nvSpPr>
        <p:spPr>
          <a:xfrm>
            <a:off x="1027427" y="2264251"/>
            <a:ext cx="16562439" cy="2123658"/>
          </a:xfrm>
          <a:prstGeom prst="rect">
            <a:avLst/>
          </a:prstGeom>
          <a:noFill/>
        </p:spPr>
        <p:txBody>
          <a:bodyPr wrap="square" rtlCol="0">
            <a:spAutoFit/>
          </a:bodyPr>
          <a:lstStyle/>
          <a:p>
            <a:r>
              <a:rPr lang="en-US" sz="4400" b="0" i="0" dirty="0">
                <a:effectLst/>
                <a:latin typeface="Arial MT"/>
              </a:rPr>
              <a:t>Exploratory Data Analysis (EDA) serves as a crucial initial step in the data analysis process, offering valuable insights into the structure, patterns, and relationships within a dataset</a:t>
            </a:r>
            <a:endParaRPr lang="en-IN" sz="4400" dirty="0">
              <a:latin typeface="Arial MT"/>
            </a:endParaRPr>
          </a:p>
        </p:txBody>
      </p:sp>
      <p:sp>
        <p:nvSpPr>
          <p:cNvPr id="11" name="TextBox 10">
            <a:extLst>
              <a:ext uri="{FF2B5EF4-FFF2-40B4-BE49-F238E27FC236}">
                <a16:creationId xmlns:a16="http://schemas.microsoft.com/office/drawing/2014/main" id="{B52CDD28-C7EB-C408-4277-72B4752DB599}"/>
              </a:ext>
            </a:extLst>
          </p:cNvPr>
          <p:cNvSpPr txBox="1"/>
          <p:nvPr/>
        </p:nvSpPr>
        <p:spPr>
          <a:xfrm>
            <a:off x="1027427" y="6156341"/>
            <a:ext cx="16223226" cy="2123658"/>
          </a:xfrm>
          <a:prstGeom prst="rect">
            <a:avLst/>
          </a:prstGeom>
          <a:noFill/>
        </p:spPr>
        <p:txBody>
          <a:bodyPr wrap="square" rtlCol="0">
            <a:spAutoFit/>
          </a:bodyPr>
          <a:lstStyle/>
          <a:p>
            <a:r>
              <a:rPr lang="en-US" sz="4400" b="0" i="0" dirty="0">
                <a:effectLst/>
                <a:latin typeface="Arial MT"/>
              </a:rPr>
              <a:t>EDA can help identify data quality issues, outliers, and potential biases, allowing for data cleaning and preprocessing before proceeding to more advanced analyses.</a:t>
            </a:r>
            <a:endParaRPr lang="en-IN" sz="4400" dirty="0">
              <a:latin typeface="Arial M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83764" y="820687"/>
            <a:ext cx="219075" cy="219075"/>
          </a:xfrm>
          <a:prstGeom prst="rect">
            <a:avLst/>
          </a:prstGeom>
        </p:spPr>
      </p:pic>
      <p:pic>
        <p:nvPicPr>
          <p:cNvPr id="4" name="object 4"/>
          <p:cNvPicPr/>
          <p:nvPr/>
        </p:nvPicPr>
        <p:blipFill>
          <a:blip r:embed="rId2" cstate="print"/>
          <a:stretch>
            <a:fillRect/>
          </a:stretch>
        </p:blipFill>
        <p:spPr>
          <a:xfrm>
            <a:off x="383764" y="5463508"/>
            <a:ext cx="219075" cy="219075"/>
          </a:xfrm>
          <a:prstGeom prst="rect">
            <a:avLst/>
          </a:prstGeom>
        </p:spPr>
      </p:pic>
      <p:sp>
        <p:nvSpPr>
          <p:cNvPr id="2" name="TextBox 1">
            <a:extLst>
              <a:ext uri="{FF2B5EF4-FFF2-40B4-BE49-F238E27FC236}">
                <a16:creationId xmlns:a16="http://schemas.microsoft.com/office/drawing/2014/main" id="{B2B9EC9E-B98C-2E14-4DE8-BD41EB10CC9A}"/>
              </a:ext>
            </a:extLst>
          </p:cNvPr>
          <p:cNvSpPr txBox="1"/>
          <p:nvPr/>
        </p:nvSpPr>
        <p:spPr>
          <a:xfrm>
            <a:off x="868618" y="509478"/>
            <a:ext cx="17177021" cy="2800767"/>
          </a:xfrm>
          <a:prstGeom prst="rect">
            <a:avLst/>
          </a:prstGeom>
          <a:noFill/>
        </p:spPr>
        <p:txBody>
          <a:bodyPr wrap="square" rtlCol="0">
            <a:spAutoFit/>
          </a:bodyPr>
          <a:lstStyle/>
          <a:p>
            <a:pPr algn="l"/>
            <a:r>
              <a:rPr lang="en-US" sz="4400" b="1" i="0" dirty="0">
                <a:effectLst/>
                <a:latin typeface="Arial MT"/>
              </a:rPr>
              <a:t>Data Quality Issues</a:t>
            </a:r>
            <a:r>
              <a:rPr lang="en-US" sz="4400" b="0" i="0" dirty="0">
                <a:effectLst/>
                <a:latin typeface="Arial MT"/>
              </a:rPr>
              <a:t>: EDA relies on the assumption that the data is accurate, complete, and representative of the population. However, real-world data often contains errors, missing values, and biases, which can affect the validity of the analysis.</a:t>
            </a:r>
          </a:p>
        </p:txBody>
      </p:sp>
      <p:sp>
        <p:nvSpPr>
          <p:cNvPr id="5" name="TextBox 4">
            <a:extLst>
              <a:ext uri="{FF2B5EF4-FFF2-40B4-BE49-F238E27FC236}">
                <a16:creationId xmlns:a16="http://schemas.microsoft.com/office/drawing/2014/main" id="{0881E793-1AFE-A9B7-574C-BF23B61B4E06}"/>
              </a:ext>
            </a:extLst>
          </p:cNvPr>
          <p:cNvSpPr txBox="1"/>
          <p:nvPr/>
        </p:nvSpPr>
        <p:spPr>
          <a:xfrm>
            <a:off x="868618" y="5143500"/>
            <a:ext cx="16886903" cy="2800767"/>
          </a:xfrm>
          <a:prstGeom prst="rect">
            <a:avLst/>
          </a:prstGeom>
          <a:noFill/>
        </p:spPr>
        <p:txBody>
          <a:bodyPr wrap="square" rtlCol="0">
            <a:spAutoFit/>
          </a:bodyPr>
          <a:lstStyle/>
          <a:p>
            <a:pPr algn="l"/>
            <a:r>
              <a:rPr lang="en-US" sz="4400" b="1" i="0" dirty="0">
                <a:effectLst/>
                <a:latin typeface="Arial MT"/>
              </a:rPr>
              <a:t>Limited Scope</a:t>
            </a:r>
            <a:r>
              <a:rPr lang="en-US" sz="4400" b="0" i="0" dirty="0">
                <a:effectLst/>
                <a:latin typeface="Arial MT"/>
              </a:rPr>
              <a:t>: EDA provides a descriptive analysis of the data but may not uncover deeper insights or predictive models. Additional analyses, such as inferential statistics or machine learning, may be necessary to achieve specific objectives.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6176" y="3122947"/>
            <a:ext cx="7420611" cy="2224968"/>
          </a:xfrm>
          <a:prstGeom prst="rect">
            <a:avLst/>
          </a:prstGeom>
        </p:spPr>
        <p:txBody>
          <a:bodyPr vert="horz" wrap="square" lIns="0" tIns="31750" rIns="0" bIns="0" rtlCol="0">
            <a:spAutoFit/>
          </a:bodyPr>
          <a:lstStyle/>
          <a:p>
            <a:pPr marL="12700" marR="5080">
              <a:lnSpc>
                <a:spcPts val="5710"/>
              </a:lnSpc>
              <a:spcBef>
                <a:spcPts val="250"/>
              </a:spcBef>
            </a:pPr>
            <a:r>
              <a:rPr sz="4800" b="1" spc="5">
                <a:latin typeface="Arial"/>
                <a:cs typeface="Arial"/>
              </a:rPr>
              <a:t>Supervised </a:t>
            </a:r>
            <a:r>
              <a:rPr sz="4800" b="1" spc="-45">
                <a:latin typeface="Arial"/>
                <a:cs typeface="Arial"/>
              </a:rPr>
              <a:t>by: </a:t>
            </a:r>
            <a:r>
              <a:rPr sz="4800" b="1" spc="-40">
                <a:latin typeface="Arial"/>
                <a:cs typeface="Arial"/>
              </a:rPr>
              <a:t> </a:t>
            </a:r>
            <a:r>
              <a:rPr sz="4800" b="1" spc="-20">
                <a:latin typeface="Arial"/>
                <a:cs typeface="Arial"/>
              </a:rPr>
              <a:t>Prof.</a:t>
            </a:r>
            <a:r>
              <a:rPr lang="en-IN" sz="4800" b="1" spc="-20" err="1">
                <a:latin typeface="Arial"/>
                <a:cs typeface="Arial"/>
              </a:rPr>
              <a:t>Varsha</a:t>
            </a:r>
            <a:r>
              <a:rPr lang="en-IN" sz="4800" b="1" spc="-20">
                <a:latin typeface="Arial"/>
                <a:cs typeface="Arial"/>
              </a:rPr>
              <a:t> </a:t>
            </a:r>
            <a:r>
              <a:rPr lang="en-IN" sz="4800" b="1" spc="-20" err="1">
                <a:latin typeface="Arial"/>
                <a:cs typeface="Arial"/>
              </a:rPr>
              <a:t>Choudhary</a:t>
            </a:r>
            <a:r>
              <a:rPr lang="en-IN" sz="4800" b="1" spc="5">
                <a:latin typeface="Arial"/>
                <a:cs typeface="Arial"/>
              </a:rPr>
              <a:t> (IT Department)</a:t>
            </a:r>
          </a:p>
        </p:txBody>
      </p:sp>
      <p:sp>
        <p:nvSpPr>
          <p:cNvPr id="4" name="object 4"/>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sp>
        <p:nvSpPr>
          <p:cNvPr id="5" name="object 5"/>
          <p:cNvSpPr/>
          <p:nvPr/>
        </p:nvSpPr>
        <p:spPr>
          <a:xfrm>
            <a:off x="8486775" y="2562225"/>
            <a:ext cx="9801225" cy="5648325"/>
          </a:xfrm>
          <a:custGeom>
            <a:avLst/>
            <a:gdLst/>
            <a:ahLst/>
            <a:cxnLst/>
            <a:rect l="l" t="t" r="r" b="b"/>
            <a:pathLst>
              <a:path w="9801225" h="5648325">
                <a:moveTo>
                  <a:pt x="9801225" y="0"/>
                </a:moveTo>
                <a:lnTo>
                  <a:pt x="0" y="0"/>
                </a:lnTo>
                <a:lnTo>
                  <a:pt x="0" y="5648325"/>
                </a:lnTo>
                <a:lnTo>
                  <a:pt x="9801225" y="5648325"/>
                </a:lnTo>
                <a:lnTo>
                  <a:pt x="9801225" y="0"/>
                </a:lnTo>
                <a:close/>
              </a:path>
            </a:pathLst>
          </a:custGeom>
          <a:solidFill>
            <a:srgbClr val="4089B3"/>
          </a:solidFill>
        </p:spPr>
        <p:txBody>
          <a:bodyPr wrap="square" lIns="0" tIns="0" rIns="0" bIns="0" rtlCol="0"/>
          <a:lstStyle/>
          <a:p>
            <a:endParaRPr/>
          </a:p>
        </p:txBody>
      </p:sp>
      <p:sp>
        <p:nvSpPr>
          <p:cNvPr id="6" name="object 6"/>
          <p:cNvSpPr txBox="1">
            <a:spLocks noGrp="1"/>
          </p:cNvSpPr>
          <p:nvPr>
            <p:ph type="title"/>
          </p:nvPr>
        </p:nvSpPr>
        <p:spPr>
          <a:xfrm>
            <a:off x="10544952" y="2562225"/>
            <a:ext cx="7614461" cy="1367041"/>
          </a:xfrm>
          <a:prstGeom prst="rect">
            <a:avLst/>
          </a:prstGeom>
        </p:spPr>
        <p:txBody>
          <a:bodyPr vert="horz" wrap="square" lIns="0" tIns="12700" rIns="0" bIns="0" rtlCol="0" anchor="t">
            <a:spAutoFit/>
          </a:bodyPr>
          <a:lstStyle/>
          <a:p>
            <a:pPr marL="12700">
              <a:lnSpc>
                <a:spcPct val="100000"/>
              </a:lnSpc>
              <a:spcBef>
                <a:spcPts val="100"/>
              </a:spcBef>
            </a:pPr>
            <a:r>
              <a:rPr lang="en-IN" sz="8800" b="0" spc="-535">
                <a:effectLst>
                  <a:outerShdw blurRad="38100" dist="38100" dir="2700000" algn="tl">
                    <a:srgbClr val="000000">
                      <a:alpha val="43137"/>
                    </a:srgbClr>
                  </a:outerShdw>
                </a:effectLst>
                <a:latin typeface="Bebas Neue" panose="020B0606020202050201" pitchFamily="34" charset="0"/>
                <a:cs typeface="Arial Black"/>
              </a:rPr>
              <a:t>T</a:t>
            </a:r>
            <a:r>
              <a:rPr lang="en-IN" sz="8800" b="0" spc="-555">
                <a:effectLst>
                  <a:outerShdw blurRad="38100" dist="38100" dir="2700000" algn="tl">
                    <a:srgbClr val="000000">
                      <a:alpha val="43137"/>
                    </a:srgbClr>
                  </a:outerShdw>
                </a:effectLst>
                <a:latin typeface="Bebas Neue" panose="020B0606020202050201" pitchFamily="34" charset="0"/>
                <a:cs typeface="Arial Black"/>
              </a:rPr>
              <a:t>ea</a:t>
            </a:r>
            <a:r>
              <a:rPr lang="en-IN" sz="8800" b="0" spc="370">
                <a:effectLst>
                  <a:outerShdw blurRad="38100" dist="38100" dir="2700000" algn="tl">
                    <a:srgbClr val="000000">
                      <a:alpha val="43137"/>
                    </a:srgbClr>
                  </a:outerShdw>
                </a:effectLst>
                <a:latin typeface="Bebas Neue" panose="020B0606020202050201" pitchFamily="34" charset="0"/>
                <a:cs typeface="Arial Black"/>
              </a:rPr>
              <a:t>m </a:t>
            </a:r>
            <a:r>
              <a:rPr lang="en-IN" sz="8800" b="0" spc="-465">
                <a:effectLst>
                  <a:outerShdw blurRad="38100" dist="38100" dir="2700000" algn="tl">
                    <a:srgbClr val="000000">
                      <a:alpha val="43137"/>
                    </a:srgbClr>
                  </a:outerShdw>
                </a:effectLst>
                <a:latin typeface="Bebas Neue" panose="020B0606020202050201" pitchFamily="34" charset="0"/>
                <a:cs typeface="Arial Black"/>
              </a:rPr>
              <a:t>M</a:t>
            </a:r>
            <a:r>
              <a:rPr lang="en-IN" sz="8800" b="0" spc="-475">
                <a:effectLst>
                  <a:outerShdw blurRad="38100" dist="38100" dir="2700000" algn="tl">
                    <a:srgbClr val="000000">
                      <a:alpha val="43137"/>
                    </a:srgbClr>
                  </a:outerShdw>
                </a:effectLst>
                <a:latin typeface="Bebas Neue" panose="020B0606020202050201" pitchFamily="34" charset="0"/>
                <a:cs typeface="Arial Black"/>
              </a:rPr>
              <a:t>e</a:t>
            </a:r>
            <a:r>
              <a:rPr lang="en-IN" sz="8800" b="0" spc="-450">
                <a:effectLst>
                  <a:outerShdw blurRad="38100" dist="38100" dir="2700000" algn="tl">
                    <a:srgbClr val="000000">
                      <a:alpha val="43137"/>
                    </a:srgbClr>
                  </a:outerShdw>
                </a:effectLst>
                <a:latin typeface="Bebas Neue" panose="020B0606020202050201" pitchFamily="34" charset="0"/>
                <a:cs typeface="Arial Black"/>
              </a:rPr>
              <a:t>m</a:t>
            </a:r>
            <a:r>
              <a:rPr lang="en-IN" sz="8800" b="0" spc="-475">
                <a:effectLst>
                  <a:outerShdw blurRad="38100" dist="38100" dir="2700000" algn="tl">
                    <a:srgbClr val="000000">
                      <a:alpha val="43137"/>
                    </a:srgbClr>
                  </a:outerShdw>
                </a:effectLst>
                <a:latin typeface="Bebas Neue" panose="020B0606020202050201" pitchFamily="34" charset="0"/>
                <a:cs typeface="Arial Black"/>
              </a:rPr>
              <a:t>be</a:t>
            </a:r>
            <a:r>
              <a:rPr lang="en-IN" sz="8800" b="0" spc="-465">
                <a:effectLst>
                  <a:outerShdw blurRad="38100" dist="38100" dir="2700000" algn="tl">
                    <a:srgbClr val="000000">
                      <a:alpha val="43137"/>
                    </a:srgbClr>
                  </a:outerShdw>
                </a:effectLst>
                <a:latin typeface="Bebas Neue" panose="020B0606020202050201" pitchFamily="34" charset="0"/>
                <a:cs typeface="Arial Black"/>
              </a:rPr>
              <a:t>r</a:t>
            </a:r>
            <a:r>
              <a:rPr lang="en-IN" sz="8800" b="0">
                <a:effectLst>
                  <a:outerShdw blurRad="38100" dist="38100" dir="2700000" algn="tl">
                    <a:srgbClr val="000000">
                      <a:alpha val="43137"/>
                    </a:srgbClr>
                  </a:outerShdw>
                </a:effectLst>
                <a:latin typeface="Bebas Neue" panose="020B0606020202050201" pitchFamily="34" charset="0"/>
                <a:cs typeface="Arial Black"/>
              </a:rPr>
              <a:t>s</a:t>
            </a:r>
          </a:p>
        </p:txBody>
      </p:sp>
      <p:sp>
        <p:nvSpPr>
          <p:cNvPr id="7" name="object 7"/>
          <p:cNvSpPr txBox="1"/>
          <p:nvPr/>
        </p:nvSpPr>
        <p:spPr>
          <a:xfrm>
            <a:off x="8686800" y="3847019"/>
            <a:ext cx="9372600" cy="3213699"/>
          </a:xfrm>
          <a:prstGeom prst="rect">
            <a:avLst/>
          </a:prstGeom>
        </p:spPr>
        <p:txBody>
          <a:bodyPr vert="horz" wrap="square" lIns="0" tIns="58419" rIns="0" bIns="0" rtlCol="0">
            <a:spAutoFit/>
          </a:bodyPr>
          <a:lstStyle/>
          <a:p>
            <a:pPr marL="12700" marR="1485265">
              <a:lnSpc>
                <a:spcPts val="5930"/>
              </a:lnSpc>
              <a:spcBef>
                <a:spcPts val="459"/>
              </a:spcBef>
              <a:buSzPct val="98039"/>
              <a:tabLst>
                <a:tab pos="591820" algn="l"/>
              </a:tabLst>
            </a:pPr>
            <a:r>
              <a:rPr lang="en-US" sz="5400" b="1" dirty="0">
                <a:solidFill>
                  <a:schemeClr val="bg1"/>
                </a:solidFill>
                <a:latin typeface="Helvetica" panose="020B0604020202020204" pitchFamily="34" charset="0"/>
                <a:cs typeface="Helvetica" panose="020B0604020202020204" pitchFamily="34" charset="0"/>
              </a:rPr>
              <a:t>.1.Abhishek Pathak</a:t>
            </a:r>
          </a:p>
          <a:p>
            <a:pPr marL="12700" marR="1485265">
              <a:lnSpc>
                <a:spcPts val="5930"/>
              </a:lnSpc>
              <a:spcBef>
                <a:spcPts val="459"/>
              </a:spcBef>
              <a:buSzPct val="98039"/>
              <a:tabLst>
                <a:tab pos="591820" algn="l"/>
              </a:tabLst>
            </a:pPr>
            <a:r>
              <a:rPr lang="en-US" sz="5100" b="1" dirty="0">
                <a:solidFill>
                  <a:schemeClr val="bg1"/>
                </a:solidFill>
                <a:latin typeface="Helvetica" panose="020B0604020202020204" pitchFamily="34" charset="0"/>
                <a:cs typeface="Helvetica" panose="020B0604020202020204" pitchFamily="34" charset="0"/>
              </a:rPr>
              <a:t>.2.Kashish Sharma .3.Astha Jain</a:t>
            </a:r>
          </a:p>
          <a:p>
            <a:pPr marL="12700" marR="1485265">
              <a:lnSpc>
                <a:spcPts val="5930"/>
              </a:lnSpc>
              <a:spcBef>
                <a:spcPts val="459"/>
              </a:spcBef>
              <a:buSzPct val="98039"/>
              <a:tabLst>
                <a:tab pos="591820" algn="l"/>
              </a:tabLst>
            </a:pPr>
            <a:r>
              <a:rPr lang="en-US" sz="5100" b="1" dirty="0">
                <a:solidFill>
                  <a:schemeClr val="bg1"/>
                </a:solidFill>
                <a:latin typeface="Helvetica" panose="020B0604020202020204" pitchFamily="34" charset="0"/>
                <a:cs typeface="Helvetica" panose="020B0604020202020204" pitchFamily="34" charset="0"/>
              </a:rPr>
              <a:t>.4.Manjot Singh </a:t>
            </a:r>
            <a:r>
              <a:rPr lang="en-US" sz="5100" b="1" dirty="0" err="1">
                <a:solidFill>
                  <a:schemeClr val="bg1"/>
                </a:solidFill>
                <a:latin typeface="Helvetica" panose="020B0604020202020204" pitchFamily="34" charset="0"/>
                <a:cs typeface="Helvetica" panose="020B0604020202020204" pitchFamily="34" charset="0"/>
              </a:rPr>
              <a:t>Nagi</a:t>
            </a:r>
            <a:endParaRPr lang="en-US" sz="51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007162" y="117941"/>
            <a:ext cx="10485452" cy="4260782"/>
          </a:xfrm>
          <a:prstGeom prst="rect">
            <a:avLst/>
          </a:prstGeom>
        </p:spPr>
        <p:txBody>
          <a:bodyPr vert="horz" wrap="square" lIns="0" tIns="13335" rIns="0" bIns="0" rtlCol="0">
            <a:spAutoFit/>
          </a:bodyPr>
          <a:lstStyle/>
          <a:p>
            <a:pPr marL="531495">
              <a:lnSpc>
                <a:spcPct val="100000"/>
              </a:lnSpc>
              <a:spcBef>
                <a:spcPts val="105"/>
              </a:spcBef>
            </a:pPr>
            <a:r>
              <a:rPr lang="en-IN" sz="13800" spc="-480">
                <a:effectLst>
                  <a:outerShdw blurRad="38100" dist="38100" dir="2700000" algn="tl">
                    <a:srgbClr val="000000">
                      <a:alpha val="43137"/>
                    </a:srgbClr>
                  </a:outerShdw>
                </a:effectLst>
                <a:latin typeface="Bebas Neue" panose="020B0606020202050201" pitchFamily="34" charset="0"/>
              </a:rPr>
              <a:t>Acknowledgment</a:t>
            </a:r>
          </a:p>
        </p:txBody>
      </p:sp>
      <p:sp>
        <p:nvSpPr>
          <p:cNvPr id="3" name="object 3"/>
          <p:cNvSpPr txBox="1"/>
          <p:nvPr/>
        </p:nvSpPr>
        <p:spPr>
          <a:xfrm>
            <a:off x="1232058" y="4660264"/>
            <a:ext cx="15823883" cy="1499235"/>
          </a:xfrm>
          <a:prstGeom prst="rect">
            <a:avLst/>
          </a:prstGeom>
        </p:spPr>
        <p:txBody>
          <a:bodyPr vert="horz" wrap="square" lIns="0" tIns="12700" rIns="0" bIns="0" rtlCol="0">
            <a:spAutoFit/>
          </a:bodyPr>
          <a:lstStyle/>
          <a:p>
            <a:pPr marL="12700" marR="5080" algn="just">
              <a:lnSpc>
                <a:spcPct val="100699"/>
              </a:lnSpc>
              <a:spcBef>
                <a:spcPts val="100"/>
              </a:spcBef>
            </a:pPr>
            <a:r>
              <a:rPr sz="3200" spc="-5" dirty="0">
                <a:solidFill>
                  <a:srgbClr val="2B2B2C"/>
                </a:solidFill>
                <a:latin typeface="Arial MT"/>
                <a:cs typeface="Arial MT"/>
              </a:rPr>
              <a:t>You're </a:t>
            </a:r>
            <a:r>
              <a:rPr sz="3200" spc="-25" dirty="0">
                <a:solidFill>
                  <a:srgbClr val="2B2B2C"/>
                </a:solidFill>
                <a:latin typeface="Arial MT"/>
                <a:cs typeface="Arial MT"/>
              </a:rPr>
              <a:t>welcome! </a:t>
            </a:r>
            <a:r>
              <a:rPr sz="3200" spc="-30" dirty="0">
                <a:solidFill>
                  <a:srgbClr val="2B2B2C"/>
                </a:solidFill>
                <a:latin typeface="Arial MT"/>
                <a:cs typeface="Arial MT"/>
              </a:rPr>
              <a:t>If </a:t>
            </a:r>
            <a:r>
              <a:rPr sz="3200" spc="-25" dirty="0">
                <a:solidFill>
                  <a:srgbClr val="2B2B2C"/>
                </a:solidFill>
                <a:latin typeface="Arial MT"/>
                <a:cs typeface="Arial MT"/>
              </a:rPr>
              <a:t>you </a:t>
            </a:r>
            <a:r>
              <a:rPr sz="3200" spc="5" dirty="0">
                <a:solidFill>
                  <a:srgbClr val="2B2B2C"/>
                </a:solidFill>
                <a:latin typeface="Arial MT"/>
                <a:cs typeface="Arial MT"/>
              </a:rPr>
              <a:t>have </a:t>
            </a:r>
            <a:r>
              <a:rPr sz="3200" spc="-10" dirty="0">
                <a:solidFill>
                  <a:srgbClr val="2B2B2C"/>
                </a:solidFill>
                <a:latin typeface="Arial MT"/>
                <a:cs typeface="Arial MT"/>
              </a:rPr>
              <a:t>any </a:t>
            </a:r>
            <a:r>
              <a:rPr sz="3200" spc="-5" dirty="0">
                <a:solidFill>
                  <a:srgbClr val="2B2B2C"/>
                </a:solidFill>
                <a:latin typeface="Arial MT"/>
                <a:cs typeface="Arial MT"/>
              </a:rPr>
              <a:t>more </a:t>
            </a:r>
            <a:r>
              <a:rPr sz="3200" spc="-15" dirty="0">
                <a:solidFill>
                  <a:srgbClr val="2B2B2C"/>
                </a:solidFill>
                <a:latin typeface="Arial MT"/>
                <a:cs typeface="Arial MT"/>
              </a:rPr>
              <a:t>questions </a:t>
            </a:r>
            <a:r>
              <a:rPr sz="3200" spc="10" dirty="0">
                <a:solidFill>
                  <a:srgbClr val="2B2B2C"/>
                </a:solidFill>
                <a:latin typeface="Arial MT"/>
                <a:cs typeface="Arial MT"/>
              </a:rPr>
              <a:t>or </a:t>
            </a:r>
            <a:r>
              <a:rPr sz="3200" spc="-5" dirty="0">
                <a:solidFill>
                  <a:srgbClr val="2B2B2C"/>
                </a:solidFill>
                <a:latin typeface="Arial MT"/>
                <a:cs typeface="Arial MT"/>
              </a:rPr>
              <a:t>need further </a:t>
            </a:r>
            <a:r>
              <a:rPr sz="3200" spc="-15" dirty="0">
                <a:solidFill>
                  <a:srgbClr val="2B2B2C"/>
                </a:solidFill>
                <a:latin typeface="Arial MT"/>
                <a:cs typeface="Arial MT"/>
              </a:rPr>
              <a:t>assistance, </a:t>
            </a:r>
            <a:r>
              <a:rPr sz="3200" spc="-10" dirty="0">
                <a:solidFill>
                  <a:srgbClr val="2B2B2C"/>
                </a:solidFill>
                <a:latin typeface="Arial MT"/>
                <a:cs typeface="Arial MT"/>
              </a:rPr>
              <a:t>feel </a:t>
            </a:r>
            <a:r>
              <a:rPr sz="3200" spc="-15" dirty="0">
                <a:solidFill>
                  <a:srgbClr val="2B2B2C"/>
                </a:solidFill>
                <a:latin typeface="Arial MT"/>
                <a:cs typeface="Arial MT"/>
              </a:rPr>
              <a:t>free </a:t>
            </a:r>
            <a:r>
              <a:rPr sz="3200" spc="-30" dirty="0">
                <a:solidFill>
                  <a:srgbClr val="2B2B2C"/>
                </a:solidFill>
                <a:latin typeface="Arial MT"/>
                <a:cs typeface="Arial MT"/>
              </a:rPr>
              <a:t>to </a:t>
            </a:r>
            <a:r>
              <a:rPr sz="3200" spc="-10" dirty="0">
                <a:solidFill>
                  <a:srgbClr val="2B2B2C"/>
                </a:solidFill>
                <a:latin typeface="Arial MT"/>
                <a:cs typeface="Arial MT"/>
              </a:rPr>
              <a:t>ask. </a:t>
            </a:r>
            <a:r>
              <a:rPr sz="3200" spc="-5" dirty="0">
                <a:solidFill>
                  <a:srgbClr val="2B2B2C"/>
                </a:solidFill>
                <a:latin typeface="Arial MT"/>
                <a:cs typeface="Arial MT"/>
              </a:rPr>
              <a:t> </a:t>
            </a:r>
            <a:r>
              <a:rPr sz="3200" spc="5" dirty="0">
                <a:solidFill>
                  <a:srgbClr val="2B2B2C"/>
                </a:solidFill>
                <a:latin typeface="Arial MT"/>
                <a:cs typeface="Arial MT"/>
              </a:rPr>
              <a:t>Good</a:t>
            </a:r>
            <a:r>
              <a:rPr sz="3200" spc="415" dirty="0">
                <a:solidFill>
                  <a:srgbClr val="2B2B2C"/>
                </a:solidFill>
                <a:latin typeface="Arial MT"/>
                <a:cs typeface="Arial MT"/>
              </a:rPr>
              <a:t> </a:t>
            </a:r>
            <a:r>
              <a:rPr sz="3200" spc="-15" dirty="0">
                <a:solidFill>
                  <a:srgbClr val="2B2B2C"/>
                </a:solidFill>
                <a:latin typeface="Arial MT"/>
                <a:cs typeface="Arial MT"/>
              </a:rPr>
              <a:t>luck</a:t>
            </a:r>
            <a:r>
              <a:rPr sz="3200" spc="615" dirty="0">
                <a:solidFill>
                  <a:srgbClr val="2B2B2C"/>
                </a:solidFill>
                <a:latin typeface="Arial MT"/>
                <a:cs typeface="Arial MT"/>
              </a:rPr>
              <a:t> </a:t>
            </a:r>
            <a:r>
              <a:rPr sz="3200" spc="-20" dirty="0">
                <a:solidFill>
                  <a:srgbClr val="2B2B2C"/>
                </a:solidFill>
                <a:latin typeface="Arial MT"/>
                <a:cs typeface="Arial MT"/>
              </a:rPr>
              <a:t>with</a:t>
            </a:r>
            <a:r>
              <a:rPr sz="3200" spc="1370" dirty="0">
                <a:solidFill>
                  <a:srgbClr val="2B2B2C"/>
                </a:solidFill>
                <a:latin typeface="Arial MT"/>
                <a:cs typeface="Arial MT"/>
              </a:rPr>
              <a:t> </a:t>
            </a:r>
            <a:r>
              <a:rPr sz="3200" dirty="0">
                <a:solidFill>
                  <a:srgbClr val="2B2B2C"/>
                </a:solidFill>
                <a:latin typeface="Arial MT"/>
                <a:cs typeface="Arial MT"/>
              </a:rPr>
              <a:t>your</a:t>
            </a:r>
            <a:r>
              <a:rPr sz="3200" spc="1275" dirty="0">
                <a:solidFill>
                  <a:srgbClr val="2B2B2C"/>
                </a:solidFill>
                <a:latin typeface="Arial MT"/>
                <a:cs typeface="Arial MT"/>
              </a:rPr>
              <a:t> </a:t>
            </a:r>
            <a:r>
              <a:rPr sz="3200" spc="-10" dirty="0">
                <a:solidFill>
                  <a:srgbClr val="2B2B2C"/>
                </a:solidFill>
                <a:latin typeface="Arial MT"/>
                <a:cs typeface="Arial MT"/>
              </a:rPr>
              <a:t>endeavors</a:t>
            </a:r>
            <a:r>
              <a:rPr sz="3200" spc="1420" dirty="0">
                <a:solidFill>
                  <a:srgbClr val="2B2B2C"/>
                </a:solidFill>
                <a:latin typeface="Arial MT"/>
                <a:cs typeface="Arial MT"/>
              </a:rPr>
              <a:t> </a:t>
            </a:r>
            <a:r>
              <a:rPr sz="3200" spc="-25" dirty="0">
                <a:solidFill>
                  <a:srgbClr val="2B2B2C"/>
                </a:solidFill>
                <a:latin typeface="Arial MT"/>
                <a:cs typeface="Arial MT"/>
              </a:rPr>
              <a:t>with</a:t>
            </a:r>
            <a:r>
              <a:rPr sz="3200" spc="1380" dirty="0">
                <a:solidFill>
                  <a:srgbClr val="2B2B2C"/>
                </a:solidFill>
                <a:latin typeface="Arial MT"/>
                <a:cs typeface="Arial MT"/>
              </a:rPr>
              <a:t> </a:t>
            </a:r>
            <a:r>
              <a:rPr lang="en-IN" sz="3200" spc="-5" dirty="0">
                <a:solidFill>
                  <a:srgbClr val="2B2B2C"/>
                </a:solidFill>
                <a:latin typeface="Arial MT"/>
                <a:cs typeface="Arial MT"/>
              </a:rPr>
              <a:t>Exploratory Data Analysis </a:t>
            </a:r>
            <a:r>
              <a:rPr sz="3200" spc="-20" dirty="0">
                <a:solidFill>
                  <a:srgbClr val="2B2B2C"/>
                </a:solidFill>
                <a:latin typeface="Arial MT"/>
                <a:cs typeface="Arial MT"/>
              </a:rPr>
              <a:t>,</a:t>
            </a:r>
            <a:r>
              <a:rPr sz="3200" spc="1450" dirty="0">
                <a:solidFill>
                  <a:srgbClr val="2B2B2C"/>
                </a:solidFill>
                <a:latin typeface="Arial MT"/>
                <a:cs typeface="Arial MT"/>
              </a:rPr>
              <a:t> </a:t>
            </a:r>
            <a:r>
              <a:rPr sz="3200" spc="-10" dirty="0">
                <a:solidFill>
                  <a:srgbClr val="2B2B2C"/>
                </a:solidFill>
                <a:latin typeface="Arial MT"/>
                <a:cs typeface="Arial MT"/>
              </a:rPr>
              <a:t>and</a:t>
            </a:r>
            <a:r>
              <a:rPr sz="3200" spc="1380" dirty="0">
                <a:solidFill>
                  <a:srgbClr val="2B2B2C"/>
                </a:solidFill>
                <a:latin typeface="Arial MT"/>
                <a:cs typeface="Arial MT"/>
              </a:rPr>
              <a:t> </a:t>
            </a:r>
            <a:r>
              <a:rPr sz="3200" spc="-20" dirty="0">
                <a:solidFill>
                  <a:srgbClr val="2B2B2C"/>
                </a:solidFill>
                <a:latin typeface="Arial MT"/>
                <a:cs typeface="Arial MT"/>
              </a:rPr>
              <a:t>if</a:t>
            </a:r>
            <a:r>
              <a:rPr sz="3200" spc="1445" dirty="0">
                <a:solidFill>
                  <a:srgbClr val="2B2B2C"/>
                </a:solidFill>
                <a:latin typeface="Arial MT"/>
                <a:cs typeface="Arial MT"/>
              </a:rPr>
              <a:t> </a:t>
            </a:r>
            <a:r>
              <a:rPr sz="3200" spc="-25" dirty="0">
                <a:solidFill>
                  <a:srgbClr val="2B2B2C"/>
                </a:solidFill>
                <a:latin typeface="Arial MT"/>
                <a:cs typeface="Arial MT"/>
              </a:rPr>
              <a:t>you</a:t>
            </a:r>
            <a:r>
              <a:rPr sz="3200" spc="1380" dirty="0">
                <a:solidFill>
                  <a:srgbClr val="2B2B2C"/>
                </a:solidFill>
                <a:latin typeface="Arial MT"/>
                <a:cs typeface="Arial MT"/>
              </a:rPr>
              <a:t> </a:t>
            </a:r>
            <a:r>
              <a:rPr sz="3200" dirty="0">
                <a:solidFill>
                  <a:srgbClr val="2B2B2C"/>
                </a:solidFill>
                <a:latin typeface="Arial MT"/>
                <a:cs typeface="Arial MT"/>
              </a:rPr>
              <a:t>ever</a:t>
            </a:r>
            <a:r>
              <a:rPr sz="3200" spc="1275" dirty="0">
                <a:solidFill>
                  <a:srgbClr val="2B2B2C"/>
                </a:solidFill>
                <a:latin typeface="Arial MT"/>
                <a:cs typeface="Arial MT"/>
              </a:rPr>
              <a:t> </a:t>
            </a:r>
            <a:r>
              <a:rPr sz="3200" spc="-5" dirty="0">
                <a:solidFill>
                  <a:srgbClr val="2B2B2C"/>
                </a:solidFill>
                <a:latin typeface="Arial MT"/>
                <a:cs typeface="Arial MT"/>
              </a:rPr>
              <a:t>need</a:t>
            </a:r>
            <a:r>
              <a:rPr sz="3200" spc="1375" dirty="0">
                <a:solidFill>
                  <a:srgbClr val="2B2B2C"/>
                </a:solidFill>
                <a:latin typeface="Arial MT"/>
                <a:cs typeface="Arial MT"/>
              </a:rPr>
              <a:t> </a:t>
            </a:r>
            <a:r>
              <a:rPr sz="3200" spc="-15" dirty="0">
                <a:solidFill>
                  <a:srgbClr val="2B2B2C"/>
                </a:solidFill>
                <a:latin typeface="Arial MT"/>
                <a:cs typeface="Arial MT"/>
              </a:rPr>
              <a:t>guidance </a:t>
            </a:r>
            <a:r>
              <a:rPr sz="3200" spc="-880" dirty="0">
                <a:solidFill>
                  <a:srgbClr val="2B2B2C"/>
                </a:solidFill>
                <a:latin typeface="Arial MT"/>
                <a:cs typeface="Arial MT"/>
              </a:rPr>
              <a:t> </a:t>
            </a:r>
            <a:r>
              <a:rPr sz="3200" spc="10" dirty="0">
                <a:solidFill>
                  <a:srgbClr val="2B2B2C"/>
                </a:solidFill>
                <a:latin typeface="Arial MT"/>
                <a:cs typeface="Arial MT"/>
              </a:rPr>
              <a:t>or</a:t>
            </a:r>
            <a:r>
              <a:rPr sz="3200" spc="-95" dirty="0">
                <a:solidFill>
                  <a:srgbClr val="2B2B2C"/>
                </a:solidFill>
                <a:latin typeface="Arial MT"/>
                <a:cs typeface="Arial MT"/>
              </a:rPr>
              <a:t> </a:t>
            </a:r>
            <a:r>
              <a:rPr sz="3200" spc="10" dirty="0">
                <a:solidFill>
                  <a:srgbClr val="2B2B2C"/>
                </a:solidFill>
                <a:latin typeface="Arial MT"/>
                <a:cs typeface="Arial MT"/>
              </a:rPr>
              <a:t>information</a:t>
            </a:r>
            <a:r>
              <a:rPr sz="3200" spc="-280" dirty="0">
                <a:solidFill>
                  <a:srgbClr val="2B2B2C"/>
                </a:solidFill>
                <a:latin typeface="Arial MT"/>
                <a:cs typeface="Arial MT"/>
              </a:rPr>
              <a:t> </a:t>
            </a:r>
            <a:r>
              <a:rPr sz="3200" spc="25" dirty="0">
                <a:solidFill>
                  <a:srgbClr val="2B2B2C"/>
                </a:solidFill>
                <a:latin typeface="Arial MT"/>
                <a:cs typeface="Arial MT"/>
              </a:rPr>
              <a:t>in</a:t>
            </a:r>
            <a:r>
              <a:rPr sz="3200" spc="-60" dirty="0">
                <a:solidFill>
                  <a:srgbClr val="2B2B2C"/>
                </a:solidFill>
                <a:latin typeface="Arial MT"/>
                <a:cs typeface="Arial MT"/>
              </a:rPr>
              <a:t> </a:t>
            </a:r>
            <a:r>
              <a:rPr sz="3200" spc="10" dirty="0">
                <a:solidFill>
                  <a:srgbClr val="2B2B2C"/>
                </a:solidFill>
                <a:latin typeface="Arial MT"/>
                <a:cs typeface="Arial MT"/>
              </a:rPr>
              <a:t>the</a:t>
            </a:r>
            <a:r>
              <a:rPr sz="3200" spc="-135" dirty="0">
                <a:solidFill>
                  <a:srgbClr val="2B2B2C"/>
                </a:solidFill>
                <a:latin typeface="Arial MT"/>
                <a:cs typeface="Arial MT"/>
              </a:rPr>
              <a:t> </a:t>
            </a:r>
            <a:r>
              <a:rPr sz="3200" spc="15" dirty="0">
                <a:solidFill>
                  <a:srgbClr val="2B2B2C"/>
                </a:solidFill>
                <a:latin typeface="Arial MT"/>
                <a:cs typeface="Arial MT"/>
              </a:rPr>
              <a:t>future,</a:t>
            </a:r>
            <a:r>
              <a:rPr sz="3200" spc="-195" dirty="0">
                <a:solidFill>
                  <a:srgbClr val="2B2B2C"/>
                </a:solidFill>
                <a:latin typeface="Arial MT"/>
                <a:cs typeface="Arial MT"/>
              </a:rPr>
              <a:t> </a:t>
            </a:r>
            <a:r>
              <a:rPr sz="3200" spc="10" dirty="0">
                <a:solidFill>
                  <a:srgbClr val="2B2B2C"/>
                </a:solidFill>
                <a:latin typeface="Arial MT"/>
                <a:cs typeface="Arial MT"/>
              </a:rPr>
              <a:t>don't</a:t>
            </a:r>
            <a:r>
              <a:rPr sz="3200" spc="-135" dirty="0">
                <a:solidFill>
                  <a:srgbClr val="2B2B2C"/>
                </a:solidFill>
                <a:latin typeface="Arial MT"/>
                <a:cs typeface="Arial MT"/>
              </a:rPr>
              <a:t> </a:t>
            </a:r>
            <a:r>
              <a:rPr sz="3200" spc="10" dirty="0">
                <a:solidFill>
                  <a:srgbClr val="2B2B2C"/>
                </a:solidFill>
                <a:latin typeface="Arial MT"/>
                <a:cs typeface="Arial MT"/>
              </a:rPr>
              <a:t>hesitate</a:t>
            </a:r>
            <a:r>
              <a:rPr sz="3200" spc="-275" dirty="0">
                <a:solidFill>
                  <a:srgbClr val="2B2B2C"/>
                </a:solidFill>
                <a:latin typeface="Arial MT"/>
                <a:cs typeface="Arial MT"/>
              </a:rPr>
              <a:t> </a:t>
            </a:r>
            <a:r>
              <a:rPr sz="3200" spc="10" dirty="0">
                <a:solidFill>
                  <a:srgbClr val="2B2B2C"/>
                </a:solidFill>
                <a:latin typeface="Arial MT"/>
                <a:cs typeface="Arial MT"/>
              </a:rPr>
              <a:t>to</a:t>
            </a:r>
            <a:r>
              <a:rPr sz="3200" spc="-60" dirty="0">
                <a:solidFill>
                  <a:srgbClr val="2B2B2C"/>
                </a:solidFill>
                <a:latin typeface="Arial MT"/>
                <a:cs typeface="Arial MT"/>
              </a:rPr>
              <a:t> </a:t>
            </a:r>
            <a:r>
              <a:rPr sz="3200" spc="15" dirty="0">
                <a:solidFill>
                  <a:srgbClr val="2B2B2C"/>
                </a:solidFill>
                <a:latin typeface="Arial MT"/>
                <a:cs typeface="Arial MT"/>
              </a:rPr>
              <a:t>reach</a:t>
            </a:r>
            <a:r>
              <a:rPr sz="3200" spc="-135" dirty="0">
                <a:solidFill>
                  <a:srgbClr val="2B2B2C"/>
                </a:solidFill>
                <a:latin typeface="Arial MT"/>
                <a:cs typeface="Arial MT"/>
              </a:rPr>
              <a:t> </a:t>
            </a:r>
            <a:r>
              <a:rPr sz="3200" spc="15" dirty="0">
                <a:solidFill>
                  <a:srgbClr val="2B2B2C"/>
                </a:solidFill>
                <a:latin typeface="Arial MT"/>
                <a:cs typeface="Arial MT"/>
              </a:rPr>
              <a:t>out</a:t>
            </a:r>
            <a:endParaRPr sz="3200" dirty="0">
              <a:latin typeface="Arial MT"/>
              <a:cs typeface="Arial MT"/>
            </a:endParaRPr>
          </a:p>
        </p:txBody>
      </p:sp>
      <p:sp>
        <p:nvSpPr>
          <p:cNvPr id="4" name="object 4"/>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73015" y="3545459"/>
            <a:ext cx="8286115" cy="3035300"/>
          </a:xfrm>
          <a:custGeom>
            <a:avLst/>
            <a:gdLst/>
            <a:ahLst/>
            <a:cxnLst/>
            <a:rect l="l" t="t" r="r" b="b"/>
            <a:pathLst>
              <a:path w="8286115" h="3035300">
                <a:moveTo>
                  <a:pt x="2727490" y="2692399"/>
                </a:moveTo>
                <a:lnTo>
                  <a:pt x="1934844" y="2692399"/>
                </a:lnTo>
                <a:lnTo>
                  <a:pt x="2006613" y="2743199"/>
                </a:lnTo>
                <a:lnTo>
                  <a:pt x="2070620" y="2793999"/>
                </a:lnTo>
                <a:lnTo>
                  <a:pt x="2126864" y="2832099"/>
                </a:lnTo>
                <a:lnTo>
                  <a:pt x="2175343" y="2857499"/>
                </a:lnTo>
                <a:lnTo>
                  <a:pt x="2216057" y="2882899"/>
                </a:lnTo>
                <a:lnTo>
                  <a:pt x="2249005" y="2908299"/>
                </a:lnTo>
                <a:lnTo>
                  <a:pt x="2274185" y="2920999"/>
                </a:lnTo>
                <a:lnTo>
                  <a:pt x="2291597" y="2933699"/>
                </a:lnTo>
                <a:lnTo>
                  <a:pt x="2301240" y="2933699"/>
                </a:lnTo>
                <a:lnTo>
                  <a:pt x="2446144" y="3009899"/>
                </a:lnTo>
                <a:lnTo>
                  <a:pt x="2544953" y="3035299"/>
                </a:lnTo>
                <a:lnTo>
                  <a:pt x="2727490" y="2692399"/>
                </a:lnTo>
                <a:close/>
              </a:path>
              <a:path w="8286115" h="3035300">
                <a:moveTo>
                  <a:pt x="1448288" y="2806699"/>
                </a:moveTo>
                <a:lnTo>
                  <a:pt x="1229293" y="2806699"/>
                </a:lnTo>
                <a:lnTo>
                  <a:pt x="1284770" y="2819399"/>
                </a:lnTo>
                <a:lnTo>
                  <a:pt x="1395232" y="2819399"/>
                </a:lnTo>
                <a:lnTo>
                  <a:pt x="1448288" y="2806699"/>
                </a:lnTo>
                <a:close/>
              </a:path>
              <a:path w="8286115" h="3035300">
                <a:moveTo>
                  <a:pt x="1601043" y="12700"/>
                </a:moveTo>
                <a:lnTo>
                  <a:pt x="1061464" y="12700"/>
                </a:lnTo>
                <a:lnTo>
                  <a:pt x="962816" y="38100"/>
                </a:lnTo>
                <a:lnTo>
                  <a:pt x="915072" y="38100"/>
                </a:lnTo>
                <a:lnTo>
                  <a:pt x="868382" y="50800"/>
                </a:lnTo>
                <a:lnTo>
                  <a:pt x="822744" y="76200"/>
                </a:lnTo>
                <a:lnTo>
                  <a:pt x="734629" y="101600"/>
                </a:lnTo>
                <a:lnTo>
                  <a:pt x="692152" y="127000"/>
                </a:lnTo>
                <a:lnTo>
                  <a:pt x="650728" y="139700"/>
                </a:lnTo>
                <a:lnTo>
                  <a:pt x="610357" y="165100"/>
                </a:lnTo>
                <a:lnTo>
                  <a:pt x="571039" y="190500"/>
                </a:lnTo>
                <a:lnTo>
                  <a:pt x="532774" y="215900"/>
                </a:lnTo>
                <a:lnTo>
                  <a:pt x="495563" y="241299"/>
                </a:lnTo>
                <a:lnTo>
                  <a:pt x="459405" y="266699"/>
                </a:lnTo>
                <a:lnTo>
                  <a:pt x="424300" y="304799"/>
                </a:lnTo>
                <a:lnTo>
                  <a:pt x="390249" y="330199"/>
                </a:lnTo>
                <a:lnTo>
                  <a:pt x="357250" y="368299"/>
                </a:lnTo>
                <a:lnTo>
                  <a:pt x="326866" y="393699"/>
                </a:lnTo>
                <a:lnTo>
                  <a:pt x="297830" y="431799"/>
                </a:lnTo>
                <a:lnTo>
                  <a:pt x="270145" y="469899"/>
                </a:lnTo>
                <a:lnTo>
                  <a:pt x="243810" y="507999"/>
                </a:lnTo>
                <a:lnTo>
                  <a:pt x="218824" y="546099"/>
                </a:lnTo>
                <a:lnTo>
                  <a:pt x="195189" y="584199"/>
                </a:lnTo>
                <a:lnTo>
                  <a:pt x="172903" y="622299"/>
                </a:lnTo>
                <a:lnTo>
                  <a:pt x="151968" y="660399"/>
                </a:lnTo>
                <a:lnTo>
                  <a:pt x="132383" y="698499"/>
                </a:lnTo>
                <a:lnTo>
                  <a:pt x="114148" y="749299"/>
                </a:lnTo>
                <a:lnTo>
                  <a:pt x="97264" y="787399"/>
                </a:lnTo>
                <a:lnTo>
                  <a:pt x="81730" y="838199"/>
                </a:lnTo>
                <a:lnTo>
                  <a:pt x="67546" y="876299"/>
                </a:lnTo>
                <a:lnTo>
                  <a:pt x="54713" y="927099"/>
                </a:lnTo>
                <a:lnTo>
                  <a:pt x="43231" y="977899"/>
                </a:lnTo>
                <a:lnTo>
                  <a:pt x="33099" y="1028699"/>
                </a:lnTo>
                <a:lnTo>
                  <a:pt x="24318" y="1079499"/>
                </a:lnTo>
                <a:lnTo>
                  <a:pt x="16888" y="1130299"/>
                </a:lnTo>
                <a:lnTo>
                  <a:pt x="10808" y="1181099"/>
                </a:lnTo>
                <a:lnTo>
                  <a:pt x="6079" y="1231899"/>
                </a:lnTo>
                <a:lnTo>
                  <a:pt x="2702" y="1295399"/>
                </a:lnTo>
                <a:lnTo>
                  <a:pt x="675" y="1346199"/>
                </a:lnTo>
                <a:lnTo>
                  <a:pt x="0" y="1409699"/>
                </a:lnTo>
                <a:lnTo>
                  <a:pt x="673" y="1460499"/>
                </a:lnTo>
                <a:lnTo>
                  <a:pt x="2693" y="1523999"/>
                </a:lnTo>
                <a:lnTo>
                  <a:pt x="6060" y="1574799"/>
                </a:lnTo>
                <a:lnTo>
                  <a:pt x="10774" y="1625599"/>
                </a:lnTo>
                <a:lnTo>
                  <a:pt x="16835" y="1676399"/>
                </a:lnTo>
                <a:lnTo>
                  <a:pt x="24242" y="1739899"/>
                </a:lnTo>
                <a:lnTo>
                  <a:pt x="32997" y="1790699"/>
                </a:lnTo>
                <a:lnTo>
                  <a:pt x="43098" y="1828799"/>
                </a:lnTo>
                <a:lnTo>
                  <a:pt x="54546" y="1879599"/>
                </a:lnTo>
                <a:lnTo>
                  <a:pt x="67341" y="1930399"/>
                </a:lnTo>
                <a:lnTo>
                  <a:pt x="81482" y="1981199"/>
                </a:lnTo>
                <a:lnTo>
                  <a:pt x="96971" y="2019299"/>
                </a:lnTo>
                <a:lnTo>
                  <a:pt x="113806" y="2070099"/>
                </a:lnTo>
                <a:lnTo>
                  <a:pt x="131988" y="2108199"/>
                </a:lnTo>
                <a:lnTo>
                  <a:pt x="151517" y="2146299"/>
                </a:lnTo>
                <a:lnTo>
                  <a:pt x="172393" y="2197099"/>
                </a:lnTo>
                <a:lnTo>
                  <a:pt x="194616" y="2235199"/>
                </a:lnTo>
                <a:lnTo>
                  <a:pt x="218185" y="2273299"/>
                </a:lnTo>
                <a:lnTo>
                  <a:pt x="243101" y="2311399"/>
                </a:lnTo>
                <a:lnTo>
                  <a:pt x="269364" y="2336799"/>
                </a:lnTo>
                <a:lnTo>
                  <a:pt x="296974" y="2374899"/>
                </a:lnTo>
                <a:lnTo>
                  <a:pt x="325931" y="2412999"/>
                </a:lnTo>
                <a:lnTo>
                  <a:pt x="356235" y="2438399"/>
                </a:lnTo>
                <a:lnTo>
                  <a:pt x="389199" y="2476499"/>
                </a:lnTo>
                <a:lnTo>
                  <a:pt x="423288" y="2514599"/>
                </a:lnTo>
                <a:lnTo>
                  <a:pt x="458501" y="2539999"/>
                </a:lnTo>
                <a:lnTo>
                  <a:pt x="494838" y="2565399"/>
                </a:lnTo>
                <a:lnTo>
                  <a:pt x="532300" y="2590799"/>
                </a:lnTo>
                <a:lnTo>
                  <a:pt x="570887" y="2616199"/>
                </a:lnTo>
                <a:lnTo>
                  <a:pt x="610600" y="2641599"/>
                </a:lnTo>
                <a:lnTo>
                  <a:pt x="651437" y="2666999"/>
                </a:lnTo>
                <a:lnTo>
                  <a:pt x="693399" y="2679699"/>
                </a:lnTo>
                <a:lnTo>
                  <a:pt x="736487" y="2705099"/>
                </a:lnTo>
                <a:lnTo>
                  <a:pt x="780700" y="2717799"/>
                </a:lnTo>
                <a:lnTo>
                  <a:pt x="826039" y="2743199"/>
                </a:lnTo>
                <a:lnTo>
                  <a:pt x="968812" y="2781299"/>
                </a:lnTo>
                <a:lnTo>
                  <a:pt x="1018655" y="2781299"/>
                </a:lnTo>
                <a:lnTo>
                  <a:pt x="1121721" y="2806699"/>
                </a:lnTo>
                <a:lnTo>
                  <a:pt x="1551991" y="2806699"/>
                </a:lnTo>
                <a:lnTo>
                  <a:pt x="1701543" y="2768599"/>
                </a:lnTo>
                <a:lnTo>
                  <a:pt x="1749796" y="2768599"/>
                </a:lnTo>
                <a:lnTo>
                  <a:pt x="1797252" y="2743199"/>
                </a:lnTo>
                <a:lnTo>
                  <a:pt x="1889775" y="2717799"/>
                </a:lnTo>
                <a:lnTo>
                  <a:pt x="1934844" y="2692399"/>
                </a:lnTo>
                <a:lnTo>
                  <a:pt x="2727490" y="2692399"/>
                </a:lnTo>
                <a:lnTo>
                  <a:pt x="2747771" y="2654299"/>
                </a:lnTo>
                <a:lnTo>
                  <a:pt x="2700501" y="2628899"/>
                </a:lnTo>
                <a:lnTo>
                  <a:pt x="2653938" y="2616199"/>
                </a:lnTo>
                <a:lnTo>
                  <a:pt x="2608082" y="2590799"/>
                </a:lnTo>
                <a:lnTo>
                  <a:pt x="2562933" y="2578099"/>
                </a:lnTo>
                <a:lnTo>
                  <a:pt x="2474750" y="2527299"/>
                </a:lnTo>
                <a:lnTo>
                  <a:pt x="2389384" y="2476499"/>
                </a:lnTo>
                <a:lnTo>
                  <a:pt x="2347755" y="2451099"/>
                </a:lnTo>
                <a:lnTo>
                  <a:pt x="2306828" y="2425699"/>
                </a:lnTo>
                <a:lnTo>
                  <a:pt x="2342129" y="2374899"/>
                </a:lnTo>
                <a:lnTo>
                  <a:pt x="2353159" y="2362199"/>
                </a:lnTo>
                <a:lnTo>
                  <a:pt x="1305940" y="2362199"/>
                </a:lnTo>
                <a:lnTo>
                  <a:pt x="1253400" y="2349499"/>
                </a:lnTo>
                <a:lnTo>
                  <a:pt x="1202393" y="2349499"/>
                </a:lnTo>
                <a:lnTo>
                  <a:pt x="1152921" y="2336799"/>
                </a:lnTo>
                <a:lnTo>
                  <a:pt x="1104984" y="2336799"/>
                </a:lnTo>
                <a:lnTo>
                  <a:pt x="1058582" y="2311399"/>
                </a:lnTo>
                <a:lnTo>
                  <a:pt x="1013713" y="2298699"/>
                </a:lnTo>
                <a:lnTo>
                  <a:pt x="970380" y="2273299"/>
                </a:lnTo>
                <a:lnTo>
                  <a:pt x="928581" y="2247899"/>
                </a:lnTo>
                <a:lnTo>
                  <a:pt x="888317" y="2222499"/>
                </a:lnTo>
                <a:lnTo>
                  <a:pt x="849587" y="2197099"/>
                </a:lnTo>
                <a:lnTo>
                  <a:pt x="812392" y="2158999"/>
                </a:lnTo>
                <a:lnTo>
                  <a:pt x="776732" y="2120899"/>
                </a:lnTo>
                <a:lnTo>
                  <a:pt x="749748" y="2082799"/>
                </a:lnTo>
                <a:lnTo>
                  <a:pt x="724627" y="2057399"/>
                </a:lnTo>
                <a:lnTo>
                  <a:pt x="701369" y="2019299"/>
                </a:lnTo>
                <a:lnTo>
                  <a:pt x="679972" y="1981199"/>
                </a:lnTo>
                <a:lnTo>
                  <a:pt x="660437" y="1930399"/>
                </a:lnTo>
                <a:lnTo>
                  <a:pt x="642764" y="1892299"/>
                </a:lnTo>
                <a:lnTo>
                  <a:pt x="626952" y="1841499"/>
                </a:lnTo>
                <a:lnTo>
                  <a:pt x="613001" y="1803399"/>
                </a:lnTo>
                <a:lnTo>
                  <a:pt x="600911" y="1752599"/>
                </a:lnTo>
                <a:lnTo>
                  <a:pt x="590681" y="1701799"/>
                </a:lnTo>
                <a:lnTo>
                  <a:pt x="582312" y="1638299"/>
                </a:lnTo>
                <a:lnTo>
                  <a:pt x="575803" y="1587499"/>
                </a:lnTo>
                <a:lnTo>
                  <a:pt x="571154" y="1523999"/>
                </a:lnTo>
                <a:lnTo>
                  <a:pt x="568365" y="1473199"/>
                </a:lnTo>
                <a:lnTo>
                  <a:pt x="567436" y="1409699"/>
                </a:lnTo>
                <a:lnTo>
                  <a:pt x="568365" y="1346199"/>
                </a:lnTo>
                <a:lnTo>
                  <a:pt x="571154" y="1282699"/>
                </a:lnTo>
                <a:lnTo>
                  <a:pt x="575803" y="1231899"/>
                </a:lnTo>
                <a:lnTo>
                  <a:pt x="582312" y="1168399"/>
                </a:lnTo>
                <a:lnTo>
                  <a:pt x="590681" y="1117599"/>
                </a:lnTo>
                <a:lnTo>
                  <a:pt x="600911" y="1066799"/>
                </a:lnTo>
                <a:lnTo>
                  <a:pt x="613001" y="1015999"/>
                </a:lnTo>
                <a:lnTo>
                  <a:pt x="626952" y="965199"/>
                </a:lnTo>
                <a:lnTo>
                  <a:pt x="642764" y="927099"/>
                </a:lnTo>
                <a:lnTo>
                  <a:pt x="660437" y="876299"/>
                </a:lnTo>
                <a:lnTo>
                  <a:pt x="679972" y="838199"/>
                </a:lnTo>
                <a:lnTo>
                  <a:pt x="701369" y="800099"/>
                </a:lnTo>
                <a:lnTo>
                  <a:pt x="724627" y="761999"/>
                </a:lnTo>
                <a:lnTo>
                  <a:pt x="749748" y="736599"/>
                </a:lnTo>
                <a:lnTo>
                  <a:pt x="776732" y="698499"/>
                </a:lnTo>
                <a:lnTo>
                  <a:pt x="812508" y="660399"/>
                </a:lnTo>
                <a:lnTo>
                  <a:pt x="850053" y="622299"/>
                </a:lnTo>
                <a:lnTo>
                  <a:pt x="889365" y="596899"/>
                </a:lnTo>
                <a:lnTo>
                  <a:pt x="930444" y="571499"/>
                </a:lnTo>
                <a:lnTo>
                  <a:pt x="973290" y="546099"/>
                </a:lnTo>
                <a:lnTo>
                  <a:pt x="1017905" y="520699"/>
                </a:lnTo>
                <a:lnTo>
                  <a:pt x="1064286" y="507999"/>
                </a:lnTo>
                <a:lnTo>
                  <a:pt x="1162351" y="482599"/>
                </a:lnTo>
                <a:lnTo>
                  <a:pt x="1214035" y="469899"/>
                </a:lnTo>
                <a:lnTo>
                  <a:pt x="2374926" y="469899"/>
                </a:lnTo>
                <a:lnTo>
                  <a:pt x="2347389" y="431799"/>
                </a:lnTo>
                <a:lnTo>
                  <a:pt x="2318508" y="393699"/>
                </a:lnTo>
                <a:lnTo>
                  <a:pt x="2288286" y="368299"/>
                </a:lnTo>
                <a:lnTo>
                  <a:pt x="2253879" y="330199"/>
                </a:lnTo>
                <a:lnTo>
                  <a:pt x="2218332" y="292099"/>
                </a:lnTo>
                <a:lnTo>
                  <a:pt x="2181645" y="266699"/>
                </a:lnTo>
                <a:lnTo>
                  <a:pt x="2143818" y="241299"/>
                </a:lnTo>
                <a:lnTo>
                  <a:pt x="2104852" y="215900"/>
                </a:lnTo>
                <a:lnTo>
                  <a:pt x="2064746" y="177800"/>
                </a:lnTo>
                <a:lnTo>
                  <a:pt x="2023500" y="165100"/>
                </a:lnTo>
                <a:lnTo>
                  <a:pt x="1981115" y="139700"/>
                </a:lnTo>
                <a:lnTo>
                  <a:pt x="1937591" y="114300"/>
                </a:lnTo>
                <a:lnTo>
                  <a:pt x="1892928" y="101600"/>
                </a:lnTo>
                <a:lnTo>
                  <a:pt x="1847127" y="76200"/>
                </a:lnTo>
                <a:lnTo>
                  <a:pt x="1702891" y="38100"/>
                </a:lnTo>
                <a:lnTo>
                  <a:pt x="1601043" y="12700"/>
                </a:lnTo>
                <a:close/>
              </a:path>
              <a:path w="8286115" h="3035300">
                <a:moveTo>
                  <a:pt x="1345057" y="1828799"/>
                </a:moveTo>
                <a:lnTo>
                  <a:pt x="1190625" y="2146299"/>
                </a:lnTo>
                <a:lnTo>
                  <a:pt x="1233784" y="2158999"/>
                </a:lnTo>
                <a:lnTo>
                  <a:pt x="1276776" y="2184399"/>
                </a:lnTo>
                <a:lnTo>
                  <a:pt x="1319598" y="2197099"/>
                </a:lnTo>
                <a:lnTo>
                  <a:pt x="1404727" y="2247899"/>
                </a:lnTo>
                <a:lnTo>
                  <a:pt x="1447032" y="2260599"/>
                </a:lnTo>
                <a:lnTo>
                  <a:pt x="1489160" y="2285999"/>
                </a:lnTo>
                <a:lnTo>
                  <a:pt x="1531112" y="2324099"/>
                </a:lnTo>
                <a:lnTo>
                  <a:pt x="1488150" y="2336799"/>
                </a:lnTo>
                <a:lnTo>
                  <a:pt x="1444152" y="2336799"/>
                </a:lnTo>
                <a:lnTo>
                  <a:pt x="1399118" y="2349499"/>
                </a:lnTo>
                <a:lnTo>
                  <a:pt x="1353047" y="2349499"/>
                </a:lnTo>
                <a:lnTo>
                  <a:pt x="1305940" y="2362199"/>
                </a:lnTo>
                <a:lnTo>
                  <a:pt x="2353159" y="2362199"/>
                </a:lnTo>
                <a:lnTo>
                  <a:pt x="2375219" y="2336799"/>
                </a:lnTo>
                <a:lnTo>
                  <a:pt x="2406099" y="2298699"/>
                </a:lnTo>
                <a:lnTo>
                  <a:pt x="2434768" y="2247899"/>
                </a:lnTo>
                <a:lnTo>
                  <a:pt x="2461227" y="2209799"/>
                </a:lnTo>
                <a:lnTo>
                  <a:pt x="2485474" y="2158999"/>
                </a:lnTo>
                <a:lnTo>
                  <a:pt x="2507511" y="2120899"/>
                </a:lnTo>
                <a:lnTo>
                  <a:pt x="2512468" y="2108199"/>
                </a:lnTo>
                <a:lnTo>
                  <a:pt x="1864106" y="2108199"/>
                </a:lnTo>
                <a:lnTo>
                  <a:pt x="1780952" y="2057399"/>
                </a:lnTo>
                <a:lnTo>
                  <a:pt x="1738874" y="2019299"/>
                </a:lnTo>
                <a:lnTo>
                  <a:pt x="1610629" y="1943099"/>
                </a:lnTo>
                <a:lnTo>
                  <a:pt x="1567210" y="1930399"/>
                </a:lnTo>
                <a:lnTo>
                  <a:pt x="1479361" y="1879599"/>
                </a:lnTo>
                <a:lnTo>
                  <a:pt x="1390163" y="1854199"/>
                </a:lnTo>
                <a:lnTo>
                  <a:pt x="1345057" y="1828799"/>
                </a:lnTo>
                <a:close/>
              </a:path>
              <a:path w="8286115" h="3035300">
                <a:moveTo>
                  <a:pt x="2374926" y="469899"/>
                </a:moveTo>
                <a:lnTo>
                  <a:pt x="1431397" y="469899"/>
                </a:lnTo>
                <a:lnTo>
                  <a:pt x="1483062" y="482599"/>
                </a:lnTo>
                <a:lnTo>
                  <a:pt x="1581036" y="507999"/>
                </a:lnTo>
                <a:lnTo>
                  <a:pt x="1627346" y="520699"/>
                </a:lnTo>
                <a:lnTo>
                  <a:pt x="1671873" y="546099"/>
                </a:lnTo>
                <a:lnTo>
                  <a:pt x="1714617" y="571499"/>
                </a:lnTo>
                <a:lnTo>
                  <a:pt x="1755580" y="596899"/>
                </a:lnTo>
                <a:lnTo>
                  <a:pt x="1794762" y="622299"/>
                </a:lnTo>
                <a:lnTo>
                  <a:pt x="1832165" y="660399"/>
                </a:lnTo>
                <a:lnTo>
                  <a:pt x="1867789" y="698499"/>
                </a:lnTo>
                <a:lnTo>
                  <a:pt x="1894650" y="736599"/>
                </a:lnTo>
                <a:lnTo>
                  <a:pt x="1919659" y="761999"/>
                </a:lnTo>
                <a:lnTo>
                  <a:pt x="1942815" y="800099"/>
                </a:lnTo>
                <a:lnTo>
                  <a:pt x="1964119" y="838199"/>
                </a:lnTo>
                <a:lnTo>
                  <a:pt x="1983570" y="876299"/>
                </a:lnTo>
                <a:lnTo>
                  <a:pt x="2001169" y="927099"/>
                </a:lnTo>
                <a:lnTo>
                  <a:pt x="2016915" y="965199"/>
                </a:lnTo>
                <a:lnTo>
                  <a:pt x="2030809" y="1015999"/>
                </a:lnTo>
                <a:lnTo>
                  <a:pt x="2042850" y="1066799"/>
                </a:lnTo>
                <a:lnTo>
                  <a:pt x="2053039" y="1117599"/>
                </a:lnTo>
                <a:lnTo>
                  <a:pt x="2061375" y="1168399"/>
                </a:lnTo>
                <a:lnTo>
                  <a:pt x="2067859" y="1219199"/>
                </a:lnTo>
                <a:lnTo>
                  <a:pt x="2072490" y="1282699"/>
                </a:lnTo>
                <a:lnTo>
                  <a:pt x="2075269" y="1346199"/>
                </a:lnTo>
                <a:lnTo>
                  <a:pt x="2076195" y="1409699"/>
                </a:lnTo>
                <a:lnTo>
                  <a:pt x="2075368" y="1460499"/>
                </a:lnTo>
                <a:lnTo>
                  <a:pt x="2072884" y="1511299"/>
                </a:lnTo>
                <a:lnTo>
                  <a:pt x="2068741" y="1574799"/>
                </a:lnTo>
                <a:lnTo>
                  <a:pt x="2062940" y="1625599"/>
                </a:lnTo>
                <a:lnTo>
                  <a:pt x="2055477" y="1676399"/>
                </a:lnTo>
                <a:lnTo>
                  <a:pt x="2046352" y="1714499"/>
                </a:lnTo>
                <a:lnTo>
                  <a:pt x="2035564" y="1765299"/>
                </a:lnTo>
                <a:lnTo>
                  <a:pt x="2023110" y="1816099"/>
                </a:lnTo>
                <a:lnTo>
                  <a:pt x="2006897" y="1854199"/>
                </a:lnTo>
                <a:lnTo>
                  <a:pt x="1988521" y="1904999"/>
                </a:lnTo>
                <a:lnTo>
                  <a:pt x="1967979" y="1955799"/>
                </a:lnTo>
                <a:lnTo>
                  <a:pt x="1945268" y="1993899"/>
                </a:lnTo>
                <a:lnTo>
                  <a:pt x="1920388" y="2031999"/>
                </a:lnTo>
                <a:lnTo>
                  <a:pt x="1893334" y="2070099"/>
                </a:lnTo>
                <a:lnTo>
                  <a:pt x="1864106" y="2108199"/>
                </a:lnTo>
                <a:lnTo>
                  <a:pt x="2512468" y="2108199"/>
                </a:lnTo>
                <a:lnTo>
                  <a:pt x="2527337" y="2070099"/>
                </a:lnTo>
                <a:lnTo>
                  <a:pt x="2544953" y="2031999"/>
                </a:lnTo>
                <a:lnTo>
                  <a:pt x="2559550" y="1981199"/>
                </a:lnTo>
                <a:lnTo>
                  <a:pt x="2572980" y="1943099"/>
                </a:lnTo>
                <a:lnTo>
                  <a:pt x="2585242" y="1892299"/>
                </a:lnTo>
                <a:lnTo>
                  <a:pt x="2596336" y="1854199"/>
                </a:lnTo>
                <a:lnTo>
                  <a:pt x="2606262" y="1803399"/>
                </a:lnTo>
                <a:lnTo>
                  <a:pt x="2615020" y="1765299"/>
                </a:lnTo>
                <a:lnTo>
                  <a:pt x="2622611" y="1714499"/>
                </a:lnTo>
                <a:lnTo>
                  <a:pt x="2629034" y="1663699"/>
                </a:lnTo>
                <a:lnTo>
                  <a:pt x="2634289" y="1612899"/>
                </a:lnTo>
                <a:lnTo>
                  <a:pt x="2638376" y="1562099"/>
                </a:lnTo>
                <a:lnTo>
                  <a:pt x="2641296" y="1511299"/>
                </a:lnTo>
                <a:lnTo>
                  <a:pt x="2643048" y="1460499"/>
                </a:lnTo>
                <a:lnTo>
                  <a:pt x="2643632" y="1409699"/>
                </a:lnTo>
                <a:lnTo>
                  <a:pt x="2642960" y="1346199"/>
                </a:lnTo>
                <a:lnTo>
                  <a:pt x="2640944" y="1295399"/>
                </a:lnTo>
                <a:lnTo>
                  <a:pt x="2637584" y="1231899"/>
                </a:lnTo>
                <a:lnTo>
                  <a:pt x="2632881" y="1181099"/>
                </a:lnTo>
                <a:lnTo>
                  <a:pt x="2626834" y="1130299"/>
                </a:lnTo>
                <a:lnTo>
                  <a:pt x="2619443" y="1079499"/>
                </a:lnTo>
                <a:lnTo>
                  <a:pt x="2610708" y="1028699"/>
                </a:lnTo>
                <a:lnTo>
                  <a:pt x="2600631" y="977899"/>
                </a:lnTo>
                <a:lnTo>
                  <a:pt x="2589209" y="927099"/>
                </a:lnTo>
                <a:lnTo>
                  <a:pt x="2576445" y="876299"/>
                </a:lnTo>
                <a:lnTo>
                  <a:pt x="2562337" y="838199"/>
                </a:lnTo>
                <a:lnTo>
                  <a:pt x="2546886" y="787399"/>
                </a:lnTo>
                <a:lnTo>
                  <a:pt x="2530091" y="749299"/>
                </a:lnTo>
                <a:lnTo>
                  <a:pt x="2511954" y="698499"/>
                </a:lnTo>
                <a:lnTo>
                  <a:pt x="2492473" y="660399"/>
                </a:lnTo>
                <a:lnTo>
                  <a:pt x="2471650" y="622299"/>
                </a:lnTo>
                <a:lnTo>
                  <a:pt x="2449483" y="584199"/>
                </a:lnTo>
                <a:lnTo>
                  <a:pt x="2425974" y="546099"/>
                </a:lnTo>
                <a:lnTo>
                  <a:pt x="2401121" y="507999"/>
                </a:lnTo>
                <a:lnTo>
                  <a:pt x="2374926" y="469899"/>
                </a:lnTo>
                <a:close/>
              </a:path>
              <a:path w="8286115" h="3035300">
                <a:moveTo>
                  <a:pt x="1494644" y="0"/>
                </a:moveTo>
                <a:lnTo>
                  <a:pt x="1164324" y="0"/>
                </a:lnTo>
                <a:lnTo>
                  <a:pt x="1112367" y="12700"/>
                </a:lnTo>
                <a:lnTo>
                  <a:pt x="1548412" y="12700"/>
                </a:lnTo>
                <a:lnTo>
                  <a:pt x="1494644" y="0"/>
                </a:lnTo>
                <a:close/>
              </a:path>
              <a:path w="8286115" h="3035300">
                <a:moveTo>
                  <a:pt x="5415374" y="2527680"/>
                </a:moveTo>
                <a:lnTo>
                  <a:pt x="4724019" y="2527680"/>
                </a:lnTo>
                <a:lnTo>
                  <a:pt x="4763069" y="2565780"/>
                </a:lnTo>
                <a:lnTo>
                  <a:pt x="4802429" y="2591180"/>
                </a:lnTo>
                <a:lnTo>
                  <a:pt x="4842097" y="2629280"/>
                </a:lnTo>
                <a:lnTo>
                  <a:pt x="4882074" y="2654680"/>
                </a:lnTo>
                <a:lnTo>
                  <a:pt x="4922359" y="2692780"/>
                </a:lnTo>
                <a:lnTo>
                  <a:pt x="4962953" y="2718180"/>
                </a:lnTo>
                <a:lnTo>
                  <a:pt x="5128414" y="2819780"/>
                </a:lnTo>
                <a:lnTo>
                  <a:pt x="5170551" y="2832480"/>
                </a:lnTo>
                <a:lnTo>
                  <a:pt x="5415374" y="2527680"/>
                </a:lnTo>
                <a:close/>
              </a:path>
              <a:path w="8286115" h="3035300">
                <a:moveTo>
                  <a:pt x="4040266" y="2807080"/>
                </a:moveTo>
                <a:lnTo>
                  <a:pt x="3813227" y="2807080"/>
                </a:lnTo>
                <a:lnTo>
                  <a:pt x="3870556" y="2819780"/>
                </a:lnTo>
                <a:lnTo>
                  <a:pt x="3985824" y="2819780"/>
                </a:lnTo>
                <a:lnTo>
                  <a:pt x="4040266" y="2807080"/>
                </a:lnTo>
                <a:close/>
              </a:path>
              <a:path w="8286115" h="3035300">
                <a:moveTo>
                  <a:pt x="4236271" y="380"/>
                </a:moveTo>
                <a:lnTo>
                  <a:pt x="3896471" y="380"/>
                </a:lnTo>
                <a:lnTo>
                  <a:pt x="3843570" y="13080"/>
                </a:lnTo>
                <a:lnTo>
                  <a:pt x="3793008" y="25780"/>
                </a:lnTo>
                <a:lnTo>
                  <a:pt x="3744785" y="38480"/>
                </a:lnTo>
                <a:lnTo>
                  <a:pt x="3698901" y="51180"/>
                </a:lnTo>
                <a:lnTo>
                  <a:pt x="3655356" y="76580"/>
                </a:lnTo>
                <a:lnTo>
                  <a:pt x="3614150" y="89280"/>
                </a:lnTo>
                <a:lnTo>
                  <a:pt x="3575282" y="114680"/>
                </a:lnTo>
                <a:lnTo>
                  <a:pt x="3538754" y="140080"/>
                </a:lnTo>
                <a:lnTo>
                  <a:pt x="3504565" y="165480"/>
                </a:lnTo>
                <a:lnTo>
                  <a:pt x="3466922" y="203580"/>
                </a:lnTo>
                <a:lnTo>
                  <a:pt x="3433241" y="241680"/>
                </a:lnTo>
                <a:lnTo>
                  <a:pt x="3403523" y="279780"/>
                </a:lnTo>
                <a:lnTo>
                  <a:pt x="3377768" y="317880"/>
                </a:lnTo>
                <a:lnTo>
                  <a:pt x="3355974" y="355980"/>
                </a:lnTo>
                <a:lnTo>
                  <a:pt x="3338144" y="394080"/>
                </a:lnTo>
                <a:lnTo>
                  <a:pt x="3324275" y="444880"/>
                </a:lnTo>
                <a:lnTo>
                  <a:pt x="3314369" y="495680"/>
                </a:lnTo>
                <a:lnTo>
                  <a:pt x="3308426" y="533780"/>
                </a:lnTo>
                <a:lnTo>
                  <a:pt x="3306444" y="584580"/>
                </a:lnTo>
                <a:lnTo>
                  <a:pt x="3308412" y="635380"/>
                </a:lnTo>
                <a:lnTo>
                  <a:pt x="3314314" y="673480"/>
                </a:lnTo>
                <a:lnTo>
                  <a:pt x="3324145" y="724280"/>
                </a:lnTo>
                <a:lnTo>
                  <a:pt x="3337903" y="775080"/>
                </a:lnTo>
                <a:lnTo>
                  <a:pt x="3355584" y="825880"/>
                </a:lnTo>
                <a:lnTo>
                  <a:pt x="3377184" y="863980"/>
                </a:lnTo>
                <a:lnTo>
                  <a:pt x="3395930" y="902080"/>
                </a:lnTo>
                <a:lnTo>
                  <a:pt x="3416829" y="940180"/>
                </a:lnTo>
                <a:lnTo>
                  <a:pt x="3439881" y="978280"/>
                </a:lnTo>
                <a:lnTo>
                  <a:pt x="3465083" y="1029080"/>
                </a:lnTo>
                <a:lnTo>
                  <a:pt x="3492435" y="1067180"/>
                </a:lnTo>
                <a:lnTo>
                  <a:pt x="3521934" y="1105280"/>
                </a:lnTo>
                <a:lnTo>
                  <a:pt x="3553579" y="1143380"/>
                </a:lnTo>
                <a:lnTo>
                  <a:pt x="3587368" y="1181480"/>
                </a:lnTo>
                <a:lnTo>
                  <a:pt x="3536658" y="1206880"/>
                </a:lnTo>
                <a:lnTo>
                  <a:pt x="3488096" y="1232280"/>
                </a:lnTo>
                <a:lnTo>
                  <a:pt x="3441680" y="1270380"/>
                </a:lnTo>
                <a:lnTo>
                  <a:pt x="3397409" y="1295780"/>
                </a:lnTo>
                <a:lnTo>
                  <a:pt x="3355284" y="1321180"/>
                </a:lnTo>
                <a:lnTo>
                  <a:pt x="3315303" y="1359280"/>
                </a:lnTo>
                <a:lnTo>
                  <a:pt x="3277465" y="1384680"/>
                </a:lnTo>
                <a:lnTo>
                  <a:pt x="3241769" y="1410080"/>
                </a:lnTo>
                <a:lnTo>
                  <a:pt x="3208214" y="1448180"/>
                </a:lnTo>
                <a:lnTo>
                  <a:pt x="3176800" y="1486280"/>
                </a:lnTo>
                <a:lnTo>
                  <a:pt x="3147525" y="1511680"/>
                </a:lnTo>
                <a:lnTo>
                  <a:pt x="3120390" y="1549780"/>
                </a:lnTo>
                <a:lnTo>
                  <a:pt x="3090710" y="1587880"/>
                </a:lnTo>
                <a:lnTo>
                  <a:pt x="3064154" y="1638680"/>
                </a:lnTo>
                <a:lnTo>
                  <a:pt x="3040722" y="1676780"/>
                </a:lnTo>
                <a:lnTo>
                  <a:pt x="3020415" y="1727580"/>
                </a:lnTo>
                <a:lnTo>
                  <a:pt x="3003232" y="1765680"/>
                </a:lnTo>
                <a:lnTo>
                  <a:pt x="2989173" y="1816480"/>
                </a:lnTo>
                <a:lnTo>
                  <a:pt x="2978238" y="1867280"/>
                </a:lnTo>
                <a:lnTo>
                  <a:pt x="2970428" y="1918080"/>
                </a:lnTo>
                <a:lnTo>
                  <a:pt x="2965742" y="1968880"/>
                </a:lnTo>
                <a:lnTo>
                  <a:pt x="2964180" y="2019680"/>
                </a:lnTo>
                <a:lnTo>
                  <a:pt x="2965823" y="2070480"/>
                </a:lnTo>
                <a:lnTo>
                  <a:pt x="2970755" y="2121280"/>
                </a:lnTo>
                <a:lnTo>
                  <a:pt x="2978975" y="2172080"/>
                </a:lnTo>
                <a:lnTo>
                  <a:pt x="2990484" y="2222880"/>
                </a:lnTo>
                <a:lnTo>
                  <a:pt x="3005283" y="2273680"/>
                </a:lnTo>
                <a:lnTo>
                  <a:pt x="3023372" y="2311780"/>
                </a:lnTo>
                <a:lnTo>
                  <a:pt x="3044751" y="2362580"/>
                </a:lnTo>
                <a:lnTo>
                  <a:pt x="3069422" y="2400680"/>
                </a:lnTo>
                <a:lnTo>
                  <a:pt x="3097385" y="2451480"/>
                </a:lnTo>
                <a:lnTo>
                  <a:pt x="3128640" y="2489580"/>
                </a:lnTo>
                <a:lnTo>
                  <a:pt x="3163189" y="2527680"/>
                </a:lnTo>
                <a:lnTo>
                  <a:pt x="3194275" y="2565780"/>
                </a:lnTo>
                <a:lnTo>
                  <a:pt x="3227112" y="2591180"/>
                </a:lnTo>
                <a:lnTo>
                  <a:pt x="3261699" y="2616580"/>
                </a:lnTo>
                <a:lnTo>
                  <a:pt x="3298037" y="2654680"/>
                </a:lnTo>
                <a:lnTo>
                  <a:pt x="3336125" y="2680080"/>
                </a:lnTo>
                <a:lnTo>
                  <a:pt x="3375963" y="2692780"/>
                </a:lnTo>
                <a:lnTo>
                  <a:pt x="3417551" y="2718180"/>
                </a:lnTo>
                <a:lnTo>
                  <a:pt x="3460888" y="2730880"/>
                </a:lnTo>
                <a:lnTo>
                  <a:pt x="3505975" y="2756280"/>
                </a:lnTo>
                <a:lnTo>
                  <a:pt x="3601396" y="2781680"/>
                </a:lnTo>
                <a:lnTo>
                  <a:pt x="3703814" y="2807080"/>
                </a:lnTo>
                <a:lnTo>
                  <a:pt x="4143908" y="2807080"/>
                </a:lnTo>
                <a:lnTo>
                  <a:pt x="4240567" y="2781680"/>
                </a:lnTo>
                <a:lnTo>
                  <a:pt x="4286281" y="2768980"/>
                </a:lnTo>
                <a:lnTo>
                  <a:pt x="4330252" y="2756280"/>
                </a:lnTo>
                <a:lnTo>
                  <a:pt x="4372483" y="2743580"/>
                </a:lnTo>
                <a:lnTo>
                  <a:pt x="4418649" y="2730880"/>
                </a:lnTo>
                <a:lnTo>
                  <a:pt x="4509082" y="2680080"/>
                </a:lnTo>
                <a:lnTo>
                  <a:pt x="4596974" y="2629280"/>
                </a:lnTo>
                <a:lnTo>
                  <a:pt x="4639962" y="2591180"/>
                </a:lnTo>
                <a:lnTo>
                  <a:pt x="4682311" y="2565780"/>
                </a:lnTo>
                <a:lnTo>
                  <a:pt x="4724019" y="2527680"/>
                </a:lnTo>
                <a:lnTo>
                  <a:pt x="5415374" y="2527680"/>
                </a:lnTo>
                <a:lnTo>
                  <a:pt x="5486781" y="2438780"/>
                </a:lnTo>
                <a:lnTo>
                  <a:pt x="5457792" y="2426080"/>
                </a:lnTo>
                <a:lnTo>
                  <a:pt x="5422939" y="2400680"/>
                </a:lnTo>
                <a:lnTo>
                  <a:pt x="5402574" y="2387980"/>
                </a:lnTo>
                <a:lnTo>
                  <a:pt x="3855771" y="2387980"/>
                </a:lnTo>
                <a:lnTo>
                  <a:pt x="3807213" y="2375280"/>
                </a:lnTo>
                <a:lnTo>
                  <a:pt x="3761734" y="2362580"/>
                </a:lnTo>
                <a:lnTo>
                  <a:pt x="3719334" y="2349880"/>
                </a:lnTo>
                <a:lnTo>
                  <a:pt x="3680014" y="2324480"/>
                </a:lnTo>
                <a:lnTo>
                  <a:pt x="3643772" y="2311780"/>
                </a:lnTo>
                <a:lnTo>
                  <a:pt x="3610610" y="2273680"/>
                </a:lnTo>
                <a:lnTo>
                  <a:pt x="3576795" y="2235580"/>
                </a:lnTo>
                <a:lnTo>
                  <a:pt x="3549137" y="2197480"/>
                </a:lnTo>
                <a:lnTo>
                  <a:pt x="3527631" y="2159380"/>
                </a:lnTo>
                <a:lnTo>
                  <a:pt x="3512274" y="2108580"/>
                </a:lnTo>
                <a:lnTo>
                  <a:pt x="3503062" y="2057780"/>
                </a:lnTo>
                <a:lnTo>
                  <a:pt x="3499992" y="2006980"/>
                </a:lnTo>
                <a:lnTo>
                  <a:pt x="3502470" y="1956180"/>
                </a:lnTo>
                <a:lnTo>
                  <a:pt x="3509903" y="1918080"/>
                </a:lnTo>
                <a:lnTo>
                  <a:pt x="3522297" y="1867280"/>
                </a:lnTo>
                <a:lnTo>
                  <a:pt x="3539654" y="1829180"/>
                </a:lnTo>
                <a:lnTo>
                  <a:pt x="3561978" y="1778380"/>
                </a:lnTo>
                <a:lnTo>
                  <a:pt x="3616612" y="1702180"/>
                </a:lnTo>
                <a:lnTo>
                  <a:pt x="3647683" y="1664080"/>
                </a:lnTo>
                <a:lnTo>
                  <a:pt x="3682486" y="1638680"/>
                </a:lnTo>
                <a:lnTo>
                  <a:pt x="3721022" y="1600580"/>
                </a:lnTo>
                <a:lnTo>
                  <a:pt x="3763289" y="1575180"/>
                </a:lnTo>
                <a:lnTo>
                  <a:pt x="3809289" y="1549780"/>
                </a:lnTo>
                <a:lnTo>
                  <a:pt x="3859021" y="1524380"/>
                </a:lnTo>
                <a:lnTo>
                  <a:pt x="4518699" y="1524380"/>
                </a:lnTo>
                <a:lnTo>
                  <a:pt x="4324095" y="1270380"/>
                </a:lnTo>
                <a:lnTo>
                  <a:pt x="4381981" y="1232280"/>
                </a:lnTo>
                <a:lnTo>
                  <a:pt x="4435850" y="1194180"/>
                </a:lnTo>
                <a:lnTo>
                  <a:pt x="4485704" y="1156080"/>
                </a:lnTo>
                <a:lnTo>
                  <a:pt x="4531542" y="1117980"/>
                </a:lnTo>
                <a:lnTo>
                  <a:pt x="4573365" y="1092580"/>
                </a:lnTo>
                <a:lnTo>
                  <a:pt x="4611171" y="1054480"/>
                </a:lnTo>
                <a:lnTo>
                  <a:pt x="4644962" y="1029080"/>
                </a:lnTo>
                <a:lnTo>
                  <a:pt x="4674737" y="990980"/>
                </a:lnTo>
                <a:lnTo>
                  <a:pt x="4700497" y="965580"/>
                </a:lnTo>
                <a:lnTo>
                  <a:pt x="4707745" y="952880"/>
                </a:lnTo>
                <a:lnTo>
                  <a:pt x="4063618" y="952880"/>
                </a:lnTo>
                <a:lnTo>
                  <a:pt x="3892366" y="749680"/>
                </a:lnTo>
                <a:lnTo>
                  <a:pt x="3859044" y="698880"/>
                </a:lnTo>
                <a:lnTo>
                  <a:pt x="3835250" y="648080"/>
                </a:lnTo>
                <a:lnTo>
                  <a:pt x="3820978" y="609980"/>
                </a:lnTo>
                <a:lnTo>
                  <a:pt x="3816223" y="571880"/>
                </a:lnTo>
                <a:lnTo>
                  <a:pt x="3820630" y="533780"/>
                </a:lnTo>
                <a:lnTo>
                  <a:pt x="3833860" y="495680"/>
                </a:lnTo>
                <a:lnTo>
                  <a:pt x="3855924" y="457580"/>
                </a:lnTo>
                <a:lnTo>
                  <a:pt x="3886835" y="419480"/>
                </a:lnTo>
                <a:lnTo>
                  <a:pt x="3925607" y="394080"/>
                </a:lnTo>
                <a:lnTo>
                  <a:pt x="3971083" y="381380"/>
                </a:lnTo>
                <a:lnTo>
                  <a:pt x="4023298" y="368680"/>
                </a:lnTo>
                <a:lnTo>
                  <a:pt x="4765584" y="368680"/>
                </a:lnTo>
                <a:lnTo>
                  <a:pt x="4749168" y="330580"/>
                </a:lnTo>
                <a:lnTo>
                  <a:pt x="4723297" y="292480"/>
                </a:lnTo>
                <a:lnTo>
                  <a:pt x="4693443" y="254380"/>
                </a:lnTo>
                <a:lnTo>
                  <a:pt x="4659605" y="216280"/>
                </a:lnTo>
                <a:lnTo>
                  <a:pt x="4621784" y="178180"/>
                </a:lnTo>
                <a:lnTo>
                  <a:pt x="4587531" y="140080"/>
                </a:lnTo>
                <a:lnTo>
                  <a:pt x="4551130" y="114680"/>
                </a:lnTo>
                <a:lnTo>
                  <a:pt x="4512583" y="101980"/>
                </a:lnTo>
                <a:lnTo>
                  <a:pt x="4471891" y="76580"/>
                </a:lnTo>
                <a:lnTo>
                  <a:pt x="4429053" y="51180"/>
                </a:lnTo>
                <a:lnTo>
                  <a:pt x="4384071" y="38480"/>
                </a:lnTo>
                <a:lnTo>
                  <a:pt x="4336946" y="25780"/>
                </a:lnTo>
                <a:lnTo>
                  <a:pt x="4287679" y="13080"/>
                </a:lnTo>
                <a:lnTo>
                  <a:pt x="4236271" y="380"/>
                </a:lnTo>
                <a:close/>
              </a:path>
              <a:path w="8286115" h="3035300">
                <a:moveTo>
                  <a:pt x="4518699" y="1524380"/>
                </a:moveTo>
                <a:lnTo>
                  <a:pt x="3859021" y="1524380"/>
                </a:lnTo>
                <a:lnTo>
                  <a:pt x="4391025" y="2172080"/>
                </a:lnTo>
                <a:lnTo>
                  <a:pt x="4346955" y="2210180"/>
                </a:lnTo>
                <a:lnTo>
                  <a:pt x="4304025" y="2248280"/>
                </a:lnTo>
                <a:lnTo>
                  <a:pt x="4262231" y="2273680"/>
                </a:lnTo>
                <a:lnTo>
                  <a:pt x="4221569" y="2299080"/>
                </a:lnTo>
                <a:lnTo>
                  <a:pt x="4182036" y="2324480"/>
                </a:lnTo>
                <a:lnTo>
                  <a:pt x="4143629" y="2337180"/>
                </a:lnTo>
                <a:lnTo>
                  <a:pt x="3956116" y="2387980"/>
                </a:lnTo>
                <a:lnTo>
                  <a:pt x="5402574" y="2387980"/>
                </a:lnTo>
                <a:lnTo>
                  <a:pt x="5382210" y="2375280"/>
                </a:lnTo>
                <a:lnTo>
                  <a:pt x="5335592" y="2337180"/>
                </a:lnTo>
                <a:lnTo>
                  <a:pt x="5283073" y="2311780"/>
                </a:lnTo>
                <a:lnTo>
                  <a:pt x="5238317" y="2273680"/>
                </a:lnTo>
                <a:lnTo>
                  <a:pt x="5196383" y="2248280"/>
                </a:lnTo>
                <a:lnTo>
                  <a:pt x="5157279" y="2210180"/>
                </a:lnTo>
                <a:lnTo>
                  <a:pt x="5121011" y="2184780"/>
                </a:lnTo>
                <a:lnTo>
                  <a:pt x="5087587" y="2159380"/>
                </a:lnTo>
                <a:lnTo>
                  <a:pt x="5057013" y="2121280"/>
                </a:lnTo>
                <a:lnTo>
                  <a:pt x="5086350" y="2083180"/>
                </a:lnTo>
                <a:lnTo>
                  <a:pt x="5114734" y="2032380"/>
                </a:lnTo>
                <a:lnTo>
                  <a:pt x="5142166" y="1981580"/>
                </a:lnTo>
                <a:lnTo>
                  <a:pt x="5168645" y="1930780"/>
                </a:lnTo>
                <a:lnTo>
                  <a:pt x="5181981" y="1905380"/>
                </a:lnTo>
                <a:lnTo>
                  <a:pt x="5195889" y="1867280"/>
                </a:lnTo>
                <a:lnTo>
                  <a:pt x="5210372" y="1829180"/>
                </a:lnTo>
                <a:lnTo>
                  <a:pt x="5225430" y="1778380"/>
                </a:lnTo>
                <a:lnTo>
                  <a:pt x="5230642" y="1765680"/>
                </a:lnTo>
                <a:lnTo>
                  <a:pt x="4703571" y="1765680"/>
                </a:lnTo>
                <a:lnTo>
                  <a:pt x="4518699" y="1524380"/>
                </a:lnTo>
                <a:close/>
              </a:path>
              <a:path w="8286115" h="3035300">
                <a:moveTo>
                  <a:pt x="4818888" y="1460880"/>
                </a:moveTo>
                <a:lnTo>
                  <a:pt x="4804689" y="1511680"/>
                </a:lnTo>
                <a:lnTo>
                  <a:pt x="4789739" y="1562480"/>
                </a:lnTo>
                <a:lnTo>
                  <a:pt x="4774034" y="1613280"/>
                </a:lnTo>
                <a:lnTo>
                  <a:pt x="4757569" y="1651380"/>
                </a:lnTo>
                <a:lnTo>
                  <a:pt x="4740340" y="1689480"/>
                </a:lnTo>
                <a:lnTo>
                  <a:pt x="4722342" y="1727580"/>
                </a:lnTo>
                <a:lnTo>
                  <a:pt x="4703571" y="1765680"/>
                </a:lnTo>
                <a:lnTo>
                  <a:pt x="5230642" y="1765680"/>
                </a:lnTo>
                <a:lnTo>
                  <a:pt x="5241067" y="1740280"/>
                </a:lnTo>
                <a:lnTo>
                  <a:pt x="5257282" y="1676780"/>
                </a:lnTo>
                <a:lnTo>
                  <a:pt x="5274077" y="1625980"/>
                </a:lnTo>
                <a:lnTo>
                  <a:pt x="5291455" y="1562480"/>
                </a:lnTo>
                <a:lnTo>
                  <a:pt x="4818888" y="1460880"/>
                </a:lnTo>
                <a:close/>
              </a:path>
              <a:path w="8286115" h="3035300">
                <a:moveTo>
                  <a:pt x="4765584" y="368680"/>
                </a:moveTo>
                <a:lnTo>
                  <a:pt x="4143103" y="368680"/>
                </a:lnTo>
                <a:lnTo>
                  <a:pt x="4197334" y="381380"/>
                </a:lnTo>
                <a:lnTo>
                  <a:pt x="4244969" y="406780"/>
                </a:lnTo>
                <a:lnTo>
                  <a:pt x="4285995" y="432180"/>
                </a:lnTo>
                <a:lnTo>
                  <a:pt x="4318926" y="470280"/>
                </a:lnTo>
                <a:lnTo>
                  <a:pt x="4342463" y="508380"/>
                </a:lnTo>
                <a:lnTo>
                  <a:pt x="4356594" y="559180"/>
                </a:lnTo>
                <a:lnTo>
                  <a:pt x="4361307" y="609980"/>
                </a:lnTo>
                <a:lnTo>
                  <a:pt x="4356967" y="648080"/>
                </a:lnTo>
                <a:lnTo>
                  <a:pt x="4343945" y="686180"/>
                </a:lnTo>
                <a:lnTo>
                  <a:pt x="4322238" y="724280"/>
                </a:lnTo>
                <a:lnTo>
                  <a:pt x="4291842" y="762380"/>
                </a:lnTo>
                <a:lnTo>
                  <a:pt x="4252754" y="800480"/>
                </a:lnTo>
                <a:lnTo>
                  <a:pt x="4204970" y="838580"/>
                </a:lnTo>
                <a:lnTo>
                  <a:pt x="4063618" y="952880"/>
                </a:lnTo>
                <a:lnTo>
                  <a:pt x="4707745" y="952880"/>
                </a:lnTo>
                <a:lnTo>
                  <a:pt x="4722241" y="927480"/>
                </a:lnTo>
                <a:lnTo>
                  <a:pt x="4748374" y="889380"/>
                </a:lnTo>
                <a:lnTo>
                  <a:pt x="4770492" y="838580"/>
                </a:lnTo>
                <a:lnTo>
                  <a:pt x="4788594" y="800480"/>
                </a:lnTo>
                <a:lnTo>
                  <a:pt x="4802678" y="749680"/>
                </a:lnTo>
                <a:lnTo>
                  <a:pt x="4812740" y="711580"/>
                </a:lnTo>
                <a:lnTo>
                  <a:pt x="4818779" y="660780"/>
                </a:lnTo>
                <a:lnTo>
                  <a:pt x="4820793" y="609980"/>
                </a:lnTo>
                <a:lnTo>
                  <a:pt x="4818804" y="559180"/>
                </a:lnTo>
                <a:lnTo>
                  <a:pt x="4812836" y="521080"/>
                </a:lnTo>
                <a:lnTo>
                  <a:pt x="4802890" y="470280"/>
                </a:lnTo>
                <a:lnTo>
                  <a:pt x="4788963" y="419480"/>
                </a:lnTo>
                <a:lnTo>
                  <a:pt x="4771056" y="381380"/>
                </a:lnTo>
                <a:lnTo>
                  <a:pt x="4765584" y="368680"/>
                </a:lnTo>
                <a:close/>
              </a:path>
              <a:path w="8286115" h="3035300">
                <a:moveTo>
                  <a:pt x="7194042" y="34543"/>
                </a:moveTo>
                <a:lnTo>
                  <a:pt x="6611746" y="34543"/>
                </a:lnTo>
                <a:lnTo>
                  <a:pt x="5549392" y="2761868"/>
                </a:lnTo>
                <a:lnTo>
                  <a:pt x="6133592" y="2761868"/>
                </a:lnTo>
                <a:lnTo>
                  <a:pt x="6358763" y="2142362"/>
                </a:lnTo>
                <a:lnTo>
                  <a:pt x="8037954" y="2142362"/>
                </a:lnTo>
                <a:lnTo>
                  <a:pt x="7853989" y="1682876"/>
                </a:lnTo>
                <a:lnTo>
                  <a:pt x="6528054" y="1682876"/>
                </a:lnTo>
                <a:lnTo>
                  <a:pt x="6896354" y="670813"/>
                </a:lnTo>
                <a:lnTo>
                  <a:pt x="7448787" y="670813"/>
                </a:lnTo>
                <a:lnTo>
                  <a:pt x="7194042" y="34543"/>
                </a:lnTo>
                <a:close/>
              </a:path>
              <a:path w="8286115" h="3035300">
                <a:moveTo>
                  <a:pt x="8037954" y="2142362"/>
                </a:moveTo>
                <a:lnTo>
                  <a:pt x="7448931" y="2142362"/>
                </a:lnTo>
                <a:lnTo>
                  <a:pt x="7687056" y="2761868"/>
                </a:lnTo>
                <a:lnTo>
                  <a:pt x="8285988" y="2761868"/>
                </a:lnTo>
                <a:lnTo>
                  <a:pt x="8037954" y="2142362"/>
                </a:lnTo>
                <a:close/>
              </a:path>
              <a:path w="8286115" h="3035300">
                <a:moveTo>
                  <a:pt x="7448787" y="670813"/>
                </a:moveTo>
                <a:lnTo>
                  <a:pt x="6896354" y="670813"/>
                </a:lnTo>
                <a:lnTo>
                  <a:pt x="7272146" y="1682876"/>
                </a:lnTo>
                <a:lnTo>
                  <a:pt x="7853989" y="1682876"/>
                </a:lnTo>
                <a:lnTo>
                  <a:pt x="7448787" y="670813"/>
                </a:lnTo>
                <a:close/>
              </a:path>
            </a:pathLst>
          </a:custGeom>
          <a:solidFill>
            <a:srgbClr val="6C9AC1"/>
          </a:solidFill>
        </p:spPr>
        <p:txBody>
          <a:bodyPr wrap="square" lIns="0" tIns="0" rIns="0" bIns="0" rtlCol="0"/>
          <a:lstStyle/>
          <a:p>
            <a:endParaRPr/>
          </a:p>
        </p:txBody>
      </p:sp>
      <p:sp>
        <p:nvSpPr>
          <p:cNvPr id="3" name="object 3"/>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85494" y="3536315"/>
            <a:ext cx="15608300" cy="2819400"/>
          </a:xfrm>
          <a:custGeom>
            <a:avLst/>
            <a:gdLst/>
            <a:ahLst/>
            <a:cxnLst/>
            <a:rect l="l" t="t" r="r" b="b"/>
            <a:pathLst>
              <a:path w="15608300" h="2819400">
                <a:moveTo>
                  <a:pt x="1359916" y="505078"/>
                </a:moveTo>
                <a:lnTo>
                  <a:pt x="809244" y="505078"/>
                </a:lnTo>
                <a:lnTo>
                  <a:pt x="809244" y="2771012"/>
                </a:lnTo>
                <a:lnTo>
                  <a:pt x="1359916" y="2771012"/>
                </a:lnTo>
                <a:lnTo>
                  <a:pt x="1359916" y="505078"/>
                </a:lnTo>
                <a:close/>
              </a:path>
              <a:path w="15608300" h="2819400">
                <a:moveTo>
                  <a:pt x="2167255" y="43687"/>
                </a:moveTo>
                <a:lnTo>
                  <a:pt x="0" y="43687"/>
                </a:lnTo>
                <a:lnTo>
                  <a:pt x="0" y="505078"/>
                </a:lnTo>
                <a:lnTo>
                  <a:pt x="2167255" y="505078"/>
                </a:lnTo>
                <a:lnTo>
                  <a:pt x="2167255" y="43687"/>
                </a:lnTo>
                <a:close/>
              </a:path>
              <a:path w="15608300" h="2819400">
                <a:moveTo>
                  <a:pt x="3071876" y="43687"/>
                </a:moveTo>
                <a:lnTo>
                  <a:pt x="2521204" y="43687"/>
                </a:lnTo>
                <a:lnTo>
                  <a:pt x="2521204" y="2771012"/>
                </a:lnTo>
                <a:lnTo>
                  <a:pt x="3071876" y="2771012"/>
                </a:lnTo>
                <a:lnTo>
                  <a:pt x="3071876" y="1578482"/>
                </a:lnTo>
                <a:lnTo>
                  <a:pt x="4701540" y="1578482"/>
                </a:lnTo>
                <a:lnTo>
                  <a:pt x="4701540" y="1117091"/>
                </a:lnTo>
                <a:lnTo>
                  <a:pt x="3071876" y="1117091"/>
                </a:lnTo>
                <a:lnTo>
                  <a:pt x="3071876" y="43687"/>
                </a:lnTo>
                <a:close/>
              </a:path>
              <a:path w="15608300" h="2819400">
                <a:moveTo>
                  <a:pt x="4701540" y="1578482"/>
                </a:moveTo>
                <a:lnTo>
                  <a:pt x="4150868" y="1578482"/>
                </a:lnTo>
                <a:lnTo>
                  <a:pt x="4150868" y="2771012"/>
                </a:lnTo>
                <a:lnTo>
                  <a:pt x="4701540" y="2771012"/>
                </a:lnTo>
                <a:lnTo>
                  <a:pt x="4701540" y="1578482"/>
                </a:lnTo>
                <a:close/>
              </a:path>
              <a:path w="15608300" h="2819400">
                <a:moveTo>
                  <a:pt x="4701540" y="43687"/>
                </a:moveTo>
                <a:lnTo>
                  <a:pt x="4150868" y="43687"/>
                </a:lnTo>
                <a:lnTo>
                  <a:pt x="4150868" y="1117091"/>
                </a:lnTo>
                <a:lnTo>
                  <a:pt x="4701540" y="1117091"/>
                </a:lnTo>
                <a:lnTo>
                  <a:pt x="4701540" y="43687"/>
                </a:lnTo>
                <a:close/>
              </a:path>
              <a:path w="15608300" h="2819400">
                <a:moveTo>
                  <a:pt x="6639433" y="43687"/>
                </a:moveTo>
                <a:lnTo>
                  <a:pt x="6057137" y="43687"/>
                </a:lnTo>
                <a:lnTo>
                  <a:pt x="4994909" y="2771012"/>
                </a:lnTo>
                <a:lnTo>
                  <a:pt x="5579109" y="2771012"/>
                </a:lnTo>
                <a:lnTo>
                  <a:pt x="5804154" y="2151506"/>
                </a:lnTo>
                <a:lnTo>
                  <a:pt x="7483443" y="2151506"/>
                </a:lnTo>
                <a:lnTo>
                  <a:pt x="7299457" y="1692020"/>
                </a:lnTo>
                <a:lnTo>
                  <a:pt x="5973445" y="1692020"/>
                </a:lnTo>
                <a:lnTo>
                  <a:pt x="6341872" y="679957"/>
                </a:lnTo>
                <a:lnTo>
                  <a:pt x="6894207" y="679957"/>
                </a:lnTo>
                <a:lnTo>
                  <a:pt x="6639433" y="43687"/>
                </a:lnTo>
                <a:close/>
              </a:path>
              <a:path w="15608300" h="2819400">
                <a:moveTo>
                  <a:pt x="7483443" y="2151506"/>
                </a:moveTo>
                <a:lnTo>
                  <a:pt x="6894322" y="2151506"/>
                </a:lnTo>
                <a:lnTo>
                  <a:pt x="7132447" y="2771012"/>
                </a:lnTo>
                <a:lnTo>
                  <a:pt x="7731506" y="2771012"/>
                </a:lnTo>
                <a:lnTo>
                  <a:pt x="7483443" y="2151506"/>
                </a:lnTo>
                <a:close/>
              </a:path>
              <a:path w="15608300" h="2819400">
                <a:moveTo>
                  <a:pt x="6894207" y="679957"/>
                </a:moveTo>
                <a:lnTo>
                  <a:pt x="6341872" y="679957"/>
                </a:lnTo>
                <a:lnTo>
                  <a:pt x="6717537" y="1692020"/>
                </a:lnTo>
                <a:lnTo>
                  <a:pt x="7299457" y="1692020"/>
                </a:lnTo>
                <a:lnTo>
                  <a:pt x="6894207" y="679957"/>
                </a:lnTo>
                <a:close/>
              </a:path>
              <a:path w="15608300" h="2819400">
                <a:moveTo>
                  <a:pt x="8566150" y="43687"/>
                </a:moveTo>
                <a:lnTo>
                  <a:pt x="8030463" y="43687"/>
                </a:lnTo>
                <a:lnTo>
                  <a:pt x="8030463" y="2771012"/>
                </a:lnTo>
                <a:lnTo>
                  <a:pt x="8542020" y="2771012"/>
                </a:lnTo>
                <a:lnTo>
                  <a:pt x="8542020" y="992504"/>
                </a:lnTo>
                <a:lnTo>
                  <a:pt x="9147640" y="992504"/>
                </a:lnTo>
                <a:lnTo>
                  <a:pt x="8566150" y="43687"/>
                </a:lnTo>
                <a:close/>
              </a:path>
              <a:path w="15608300" h="2819400">
                <a:moveTo>
                  <a:pt x="9147640" y="992504"/>
                </a:moveTo>
                <a:lnTo>
                  <a:pt x="8542020" y="992504"/>
                </a:lnTo>
                <a:lnTo>
                  <a:pt x="9641459" y="2771012"/>
                </a:lnTo>
                <a:lnTo>
                  <a:pt x="10194036" y="2771012"/>
                </a:lnTo>
                <a:lnTo>
                  <a:pt x="10194036" y="1864995"/>
                </a:lnTo>
                <a:lnTo>
                  <a:pt x="9682353" y="1864994"/>
                </a:lnTo>
                <a:lnTo>
                  <a:pt x="9147640" y="992504"/>
                </a:lnTo>
                <a:close/>
              </a:path>
              <a:path w="15608300" h="2819400">
                <a:moveTo>
                  <a:pt x="10194036" y="43687"/>
                </a:moveTo>
                <a:lnTo>
                  <a:pt x="9682353" y="43687"/>
                </a:lnTo>
                <a:lnTo>
                  <a:pt x="9682353" y="1864994"/>
                </a:lnTo>
                <a:lnTo>
                  <a:pt x="10194036" y="1864995"/>
                </a:lnTo>
                <a:lnTo>
                  <a:pt x="10194036" y="43687"/>
                </a:lnTo>
                <a:close/>
              </a:path>
              <a:path w="15608300" h="2819400">
                <a:moveTo>
                  <a:pt x="11335639" y="43687"/>
                </a:moveTo>
                <a:lnTo>
                  <a:pt x="10784966" y="43687"/>
                </a:lnTo>
                <a:lnTo>
                  <a:pt x="10784966" y="2771012"/>
                </a:lnTo>
                <a:lnTo>
                  <a:pt x="11335639" y="2771012"/>
                </a:lnTo>
                <a:lnTo>
                  <a:pt x="11335639" y="1946909"/>
                </a:lnTo>
                <a:lnTo>
                  <a:pt x="11782171" y="1491106"/>
                </a:lnTo>
                <a:lnTo>
                  <a:pt x="12412104" y="1491106"/>
                </a:lnTo>
                <a:lnTo>
                  <a:pt x="12258427" y="1254759"/>
                </a:lnTo>
                <a:lnTo>
                  <a:pt x="11335639" y="1254759"/>
                </a:lnTo>
                <a:lnTo>
                  <a:pt x="11335639" y="43687"/>
                </a:lnTo>
                <a:close/>
              </a:path>
              <a:path w="15608300" h="2819400">
                <a:moveTo>
                  <a:pt x="12412104" y="1491106"/>
                </a:moveTo>
                <a:lnTo>
                  <a:pt x="11782171" y="1491106"/>
                </a:lnTo>
                <a:lnTo>
                  <a:pt x="12531852" y="2771012"/>
                </a:lnTo>
                <a:lnTo>
                  <a:pt x="13244321" y="2771012"/>
                </a:lnTo>
                <a:lnTo>
                  <a:pt x="12412104" y="1491106"/>
                </a:lnTo>
                <a:close/>
              </a:path>
              <a:path w="15608300" h="2819400">
                <a:moveTo>
                  <a:pt x="13188569" y="43687"/>
                </a:moveTo>
                <a:lnTo>
                  <a:pt x="12448159" y="43687"/>
                </a:lnTo>
                <a:lnTo>
                  <a:pt x="11335639" y="1254759"/>
                </a:lnTo>
                <a:lnTo>
                  <a:pt x="12258427" y="1254759"/>
                </a:lnTo>
                <a:lnTo>
                  <a:pt x="12161646" y="1105915"/>
                </a:lnTo>
                <a:lnTo>
                  <a:pt x="13188569" y="43687"/>
                </a:lnTo>
                <a:close/>
              </a:path>
              <a:path w="15608300" h="2819400">
                <a:moveTo>
                  <a:pt x="14792033" y="2806699"/>
                </a:moveTo>
                <a:lnTo>
                  <a:pt x="14286140" y="2806699"/>
                </a:lnTo>
                <a:lnTo>
                  <a:pt x="14341167" y="2819399"/>
                </a:lnTo>
                <a:lnTo>
                  <a:pt x="14740137" y="2819399"/>
                </a:lnTo>
                <a:lnTo>
                  <a:pt x="14792033" y="2806699"/>
                </a:lnTo>
                <a:close/>
              </a:path>
              <a:path w="15608300" h="2819400">
                <a:moveTo>
                  <a:pt x="13926566" y="1841499"/>
                </a:moveTo>
                <a:lnTo>
                  <a:pt x="13390752" y="1892299"/>
                </a:lnTo>
                <a:lnTo>
                  <a:pt x="13398364" y="1943099"/>
                </a:lnTo>
                <a:lnTo>
                  <a:pt x="13407719" y="2006599"/>
                </a:lnTo>
                <a:lnTo>
                  <a:pt x="13418819" y="2057399"/>
                </a:lnTo>
                <a:lnTo>
                  <a:pt x="13431662" y="2108199"/>
                </a:lnTo>
                <a:lnTo>
                  <a:pt x="13446251" y="2158999"/>
                </a:lnTo>
                <a:lnTo>
                  <a:pt x="13462583" y="2197099"/>
                </a:lnTo>
                <a:lnTo>
                  <a:pt x="13480660" y="2247899"/>
                </a:lnTo>
                <a:lnTo>
                  <a:pt x="13500481" y="2298699"/>
                </a:lnTo>
                <a:lnTo>
                  <a:pt x="13522046" y="2336799"/>
                </a:lnTo>
                <a:lnTo>
                  <a:pt x="13545355" y="2374899"/>
                </a:lnTo>
                <a:lnTo>
                  <a:pt x="13570409" y="2412999"/>
                </a:lnTo>
                <a:lnTo>
                  <a:pt x="13597207" y="2451099"/>
                </a:lnTo>
                <a:lnTo>
                  <a:pt x="13625749" y="2489199"/>
                </a:lnTo>
                <a:lnTo>
                  <a:pt x="13656036" y="2527299"/>
                </a:lnTo>
                <a:lnTo>
                  <a:pt x="13688066" y="2552699"/>
                </a:lnTo>
                <a:lnTo>
                  <a:pt x="13721842" y="2590799"/>
                </a:lnTo>
                <a:lnTo>
                  <a:pt x="13755301" y="2616199"/>
                </a:lnTo>
                <a:lnTo>
                  <a:pt x="13790417" y="2641599"/>
                </a:lnTo>
                <a:lnTo>
                  <a:pt x="13827189" y="2666999"/>
                </a:lnTo>
                <a:lnTo>
                  <a:pt x="13865619" y="2679699"/>
                </a:lnTo>
                <a:lnTo>
                  <a:pt x="13905707" y="2705099"/>
                </a:lnTo>
                <a:lnTo>
                  <a:pt x="13947452" y="2730499"/>
                </a:lnTo>
                <a:lnTo>
                  <a:pt x="13990857" y="2743199"/>
                </a:lnTo>
                <a:lnTo>
                  <a:pt x="14035920" y="2755899"/>
                </a:lnTo>
                <a:lnTo>
                  <a:pt x="14131026" y="2781299"/>
                </a:lnTo>
                <a:lnTo>
                  <a:pt x="14232774" y="2806699"/>
                </a:lnTo>
                <a:lnTo>
                  <a:pt x="14842299" y="2806699"/>
                </a:lnTo>
                <a:lnTo>
                  <a:pt x="14937942" y="2781299"/>
                </a:lnTo>
                <a:lnTo>
                  <a:pt x="14983321" y="2768599"/>
                </a:lnTo>
                <a:lnTo>
                  <a:pt x="15027072" y="2755899"/>
                </a:lnTo>
                <a:lnTo>
                  <a:pt x="15069198" y="2743199"/>
                </a:lnTo>
                <a:lnTo>
                  <a:pt x="15109698" y="2730499"/>
                </a:lnTo>
                <a:lnTo>
                  <a:pt x="15156244" y="2705099"/>
                </a:lnTo>
                <a:lnTo>
                  <a:pt x="15200635" y="2679699"/>
                </a:lnTo>
                <a:lnTo>
                  <a:pt x="15242868" y="2654299"/>
                </a:lnTo>
                <a:lnTo>
                  <a:pt x="15282946" y="2628899"/>
                </a:lnTo>
                <a:lnTo>
                  <a:pt x="15320867" y="2603499"/>
                </a:lnTo>
                <a:lnTo>
                  <a:pt x="15356631" y="2565399"/>
                </a:lnTo>
                <a:lnTo>
                  <a:pt x="15390239" y="2539999"/>
                </a:lnTo>
                <a:lnTo>
                  <a:pt x="15421691" y="2501899"/>
                </a:lnTo>
                <a:lnTo>
                  <a:pt x="15450986" y="2463799"/>
                </a:lnTo>
                <a:lnTo>
                  <a:pt x="15478125" y="2425699"/>
                </a:lnTo>
                <a:lnTo>
                  <a:pt x="15505434" y="2374899"/>
                </a:lnTo>
                <a:lnTo>
                  <a:pt x="15511459" y="2362199"/>
                </a:lnTo>
                <a:lnTo>
                  <a:pt x="14467294" y="2362199"/>
                </a:lnTo>
                <a:lnTo>
                  <a:pt x="14415321" y="2349499"/>
                </a:lnTo>
                <a:lnTo>
                  <a:pt x="14365896" y="2349499"/>
                </a:lnTo>
                <a:lnTo>
                  <a:pt x="14319017" y="2336799"/>
                </a:lnTo>
                <a:lnTo>
                  <a:pt x="14274684" y="2324099"/>
                </a:lnTo>
                <a:lnTo>
                  <a:pt x="14232894" y="2298699"/>
                </a:lnTo>
                <a:lnTo>
                  <a:pt x="14193648" y="2285999"/>
                </a:lnTo>
                <a:lnTo>
                  <a:pt x="14156944" y="2260599"/>
                </a:lnTo>
                <a:lnTo>
                  <a:pt x="14122781" y="2235199"/>
                </a:lnTo>
                <a:lnTo>
                  <a:pt x="14091158" y="2209799"/>
                </a:lnTo>
                <a:lnTo>
                  <a:pt x="14061990" y="2171699"/>
                </a:lnTo>
                <a:lnTo>
                  <a:pt x="14035278" y="2133599"/>
                </a:lnTo>
                <a:lnTo>
                  <a:pt x="14011021" y="2095499"/>
                </a:lnTo>
                <a:lnTo>
                  <a:pt x="13989219" y="2044699"/>
                </a:lnTo>
                <a:lnTo>
                  <a:pt x="13969873" y="2006599"/>
                </a:lnTo>
                <a:lnTo>
                  <a:pt x="13952982" y="1955799"/>
                </a:lnTo>
                <a:lnTo>
                  <a:pt x="13938546" y="1892299"/>
                </a:lnTo>
                <a:lnTo>
                  <a:pt x="13926566" y="1841499"/>
                </a:lnTo>
                <a:close/>
              </a:path>
              <a:path w="15608300" h="2819400">
                <a:moveTo>
                  <a:pt x="14712207" y="12700"/>
                </a:moveTo>
                <a:lnTo>
                  <a:pt x="14268151" y="12700"/>
                </a:lnTo>
                <a:lnTo>
                  <a:pt x="14169043" y="38100"/>
                </a:lnTo>
                <a:lnTo>
                  <a:pt x="14121770" y="38100"/>
                </a:lnTo>
                <a:lnTo>
                  <a:pt x="14031790" y="63500"/>
                </a:lnTo>
                <a:lnTo>
                  <a:pt x="13989084" y="76200"/>
                </a:lnTo>
                <a:lnTo>
                  <a:pt x="13947902" y="101600"/>
                </a:lnTo>
                <a:lnTo>
                  <a:pt x="13899787" y="114300"/>
                </a:lnTo>
                <a:lnTo>
                  <a:pt x="13854249" y="139700"/>
                </a:lnTo>
                <a:lnTo>
                  <a:pt x="13811287" y="165100"/>
                </a:lnTo>
                <a:lnTo>
                  <a:pt x="13770899" y="203200"/>
                </a:lnTo>
                <a:lnTo>
                  <a:pt x="13733085" y="228600"/>
                </a:lnTo>
                <a:lnTo>
                  <a:pt x="13697843" y="266699"/>
                </a:lnTo>
                <a:lnTo>
                  <a:pt x="13665173" y="292099"/>
                </a:lnTo>
                <a:lnTo>
                  <a:pt x="13635072" y="330199"/>
                </a:lnTo>
                <a:lnTo>
                  <a:pt x="13607542" y="368299"/>
                </a:lnTo>
                <a:lnTo>
                  <a:pt x="13579818" y="419099"/>
                </a:lnTo>
                <a:lnTo>
                  <a:pt x="13555795" y="469899"/>
                </a:lnTo>
                <a:lnTo>
                  <a:pt x="13535472" y="520699"/>
                </a:lnTo>
                <a:lnTo>
                  <a:pt x="13518848" y="558799"/>
                </a:lnTo>
                <a:lnTo>
                  <a:pt x="13505920" y="609599"/>
                </a:lnTo>
                <a:lnTo>
                  <a:pt x="13496688" y="660399"/>
                </a:lnTo>
                <a:lnTo>
                  <a:pt x="13491150" y="711199"/>
                </a:lnTo>
                <a:lnTo>
                  <a:pt x="13489304" y="761999"/>
                </a:lnTo>
                <a:lnTo>
                  <a:pt x="13490792" y="812799"/>
                </a:lnTo>
                <a:lnTo>
                  <a:pt x="13495255" y="863599"/>
                </a:lnTo>
                <a:lnTo>
                  <a:pt x="13502693" y="914399"/>
                </a:lnTo>
                <a:lnTo>
                  <a:pt x="13513104" y="952499"/>
                </a:lnTo>
                <a:lnTo>
                  <a:pt x="13526488" y="1003299"/>
                </a:lnTo>
                <a:lnTo>
                  <a:pt x="13542845" y="1041399"/>
                </a:lnTo>
                <a:lnTo>
                  <a:pt x="13562173" y="1079499"/>
                </a:lnTo>
                <a:lnTo>
                  <a:pt x="13584473" y="1130299"/>
                </a:lnTo>
                <a:lnTo>
                  <a:pt x="13609742" y="1168399"/>
                </a:lnTo>
                <a:lnTo>
                  <a:pt x="13637982" y="1206499"/>
                </a:lnTo>
                <a:lnTo>
                  <a:pt x="13669190" y="1244599"/>
                </a:lnTo>
                <a:lnTo>
                  <a:pt x="13703366" y="1282699"/>
                </a:lnTo>
                <a:lnTo>
                  <a:pt x="13740511" y="1308099"/>
                </a:lnTo>
                <a:lnTo>
                  <a:pt x="13767359" y="1333499"/>
                </a:lnTo>
                <a:lnTo>
                  <a:pt x="13796906" y="1358899"/>
                </a:lnTo>
                <a:lnTo>
                  <a:pt x="13829151" y="1384299"/>
                </a:lnTo>
                <a:lnTo>
                  <a:pt x="13864094" y="1396999"/>
                </a:lnTo>
                <a:lnTo>
                  <a:pt x="13901736" y="1422399"/>
                </a:lnTo>
                <a:lnTo>
                  <a:pt x="13942075" y="1435099"/>
                </a:lnTo>
                <a:lnTo>
                  <a:pt x="13985112" y="1460499"/>
                </a:lnTo>
                <a:lnTo>
                  <a:pt x="14030848" y="1485899"/>
                </a:lnTo>
                <a:lnTo>
                  <a:pt x="14079282" y="1498599"/>
                </a:lnTo>
                <a:lnTo>
                  <a:pt x="14130413" y="1511299"/>
                </a:lnTo>
                <a:lnTo>
                  <a:pt x="14184243" y="1536699"/>
                </a:lnTo>
                <a:lnTo>
                  <a:pt x="14240771" y="1549399"/>
                </a:lnTo>
                <a:lnTo>
                  <a:pt x="14299997" y="1562099"/>
                </a:lnTo>
                <a:lnTo>
                  <a:pt x="14361921" y="1587499"/>
                </a:lnTo>
                <a:lnTo>
                  <a:pt x="14435323" y="1600199"/>
                </a:lnTo>
                <a:lnTo>
                  <a:pt x="14502619" y="1612899"/>
                </a:lnTo>
                <a:lnTo>
                  <a:pt x="14563809" y="1638299"/>
                </a:lnTo>
                <a:lnTo>
                  <a:pt x="14618894" y="1650999"/>
                </a:lnTo>
                <a:lnTo>
                  <a:pt x="14667874" y="1663699"/>
                </a:lnTo>
                <a:lnTo>
                  <a:pt x="14710748" y="1676399"/>
                </a:lnTo>
                <a:lnTo>
                  <a:pt x="14747517" y="1689099"/>
                </a:lnTo>
                <a:lnTo>
                  <a:pt x="14778180" y="1689099"/>
                </a:lnTo>
                <a:lnTo>
                  <a:pt x="14802739" y="1701799"/>
                </a:lnTo>
                <a:lnTo>
                  <a:pt x="14855896" y="1727199"/>
                </a:lnTo>
                <a:lnTo>
                  <a:pt x="14902286" y="1739899"/>
                </a:lnTo>
                <a:lnTo>
                  <a:pt x="14941910" y="1765299"/>
                </a:lnTo>
                <a:lnTo>
                  <a:pt x="14974768" y="1790699"/>
                </a:lnTo>
                <a:lnTo>
                  <a:pt x="15025695" y="1854199"/>
                </a:lnTo>
                <a:lnTo>
                  <a:pt x="15043435" y="1892299"/>
                </a:lnTo>
                <a:lnTo>
                  <a:pt x="15054079" y="1943099"/>
                </a:lnTo>
                <a:lnTo>
                  <a:pt x="15057627" y="1981199"/>
                </a:lnTo>
                <a:lnTo>
                  <a:pt x="15053881" y="2031999"/>
                </a:lnTo>
                <a:lnTo>
                  <a:pt x="15042641" y="2082799"/>
                </a:lnTo>
                <a:lnTo>
                  <a:pt x="15023909" y="2120899"/>
                </a:lnTo>
                <a:lnTo>
                  <a:pt x="14997683" y="2171699"/>
                </a:lnTo>
                <a:lnTo>
                  <a:pt x="14963965" y="2209799"/>
                </a:lnTo>
                <a:lnTo>
                  <a:pt x="14922754" y="2247899"/>
                </a:lnTo>
                <a:lnTo>
                  <a:pt x="14891163" y="2273299"/>
                </a:lnTo>
                <a:lnTo>
                  <a:pt x="14856336" y="2298699"/>
                </a:lnTo>
                <a:lnTo>
                  <a:pt x="14818270" y="2311399"/>
                </a:lnTo>
                <a:lnTo>
                  <a:pt x="14776965" y="2324099"/>
                </a:lnTo>
                <a:lnTo>
                  <a:pt x="14732420" y="2336799"/>
                </a:lnTo>
                <a:lnTo>
                  <a:pt x="14684633" y="2349499"/>
                </a:lnTo>
                <a:lnTo>
                  <a:pt x="14633604" y="2349499"/>
                </a:lnTo>
                <a:lnTo>
                  <a:pt x="14579332" y="2362199"/>
                </a:lnTo>
                <a:lnTo>
                  <a:pt x="15511459" y="2362199"/>
                </a:lnTo>
                <a:lnTo>
                  <a:pt x="15529535" y="2324099"/>
                </a:lnTo>
                <a:lnTo>
                  <a:pt x="15550425" y="2285999"/>
                </a:lnTo>
                <a:lnTo>
                  <a:pt x="15568105" y="2235199"/>
                </a:lnTo>
                <a:lnTo>
                  <a:pt x="15582572" y="2184399"/>
                </a:lnTo>
                <a:lnTo>
                  <a:pt x="15593826" y="2133599"/>
                </a:lnTo>
                <a:lnTo>
                  <a:pt x="15601866" y="2082799"/>
                </a:lnTo>
                <a:lnTo>
                  <a:pt x="15606691" y="2031999"/>
                </a:lnTo>
                <a:lnTo>
                  <a:pt x="15608300" y="1981199"/>
                </a:lnTo>
                <a:lnTo>
                  <a:pt x="15606954" y="1930399"/>
                </a:lnTo>
                <a:lnTo>
                  <a:pt x="15602920" y="1866899"/>
                </a:lnTo>
                <a:lnTo>
                  <a:pt x="15596197" y="1816099"/>
                </a:lnTo>
                <a:lnTo>
                  <a:pt x="15586787" y="1765299"/>
                </a:lnTo>
                <a:lnTo>
                  <a:pt x="15574690" y="1727199"/>
                </a:lnTo>
                <a:lnTo>
                  <a:pt x="15559908" y="1676399"/>
                </a:lnTo>
                <a:lnTo>
                  <a:pt x="15542442" y="1625599"/>
                </a:lnTo>
                <a:lnTo>
                  <a:pt x="15522292" y="1587499"/>
                </a:lnTo>
                <a:lnTo>
                  <a:pt x="15499461" y="1549399"/>
                </a:lnTo>
                <a:lnTo>
                  <a:pt x="15470957" y="1511299"/>
                </a:lnTo>
                <a:lnTo>
                  <a:pt x="15439834" y="1460499"/>
                </a:lnTo>
                <a:lnTo>
                  <a:pt x="15406092" y="1422399"/>
                </a:lnTo>
                <a:lnTo>
                  <a:pt x="15369730" y="1396999"/>
                </a:lnTo>
                <a:lnTo>
                  <a:pt x="15330749" y="1358899"/>
                </a:lnTo>
                <a:lnTo>
                  <a:pt x="15289148" y="1320799"/>
                </a:lnTo>
                <a:lnTo>
                  <a:pt x="15244929" y="1295399"/>
                </a:lnTo>
                <a:lnTo>
                  <a:pt x="15198090" y="1269999"/>
                </a:lnTo>
                <a:lnTo>
                  <a:pt x="15164538" y="1257299"/>
                </a:lnTo>
                <a:lnTo>
                  <a:pt x="15128081" y="1231899"/>
                </a:lnTo>
                <a:lnTo>
                  <a:pt x="15088719" y="1219199"/>
                </a:lnTo>
                <a:lnTo>
                  <a:pt x="15046451" y="1206499"/>
                </a:lnTo>
                <a:lnTo>
                  <a:pt x="15001279" y="1193799"/>
                </a:lnTo>
                <a:lnTo>
                  <a:pt x="14953202" y="1168399"/>
                </a:lnTo>
                <a:lnTo>
                  <a:pt x="14902219" y="1155699"/>
                </a:lnTo>
                <a:lnTo>
                  <a:pt x="14848331" y="1142999"/>
                </a:lnTo>
                <a:lnTo>
                  <a:pt x="14791539" y="1117599"/>
                </a:lnTo>
                <a:lnTo>
                  <a:pt x="14669238" y="1092199"/>
                </a:lnTo>
                <a:lnTo>
                  <a:pt x="14603729" y="1079499"/>
                </a:lnTo>
                <a:lnTo>
                  <a:pt x="14533109" y="1054099"/>
                </a:lnTo>
                <a:lnTo>
                  <a:pt x="14467413" y="1041399"/>
                </a:lnTo>
                <a:lnTo>
                  <a:pt x="14406640" y="1028699"/>
                </a:lnTo>
                <a:lnTo>
                  <a:pt x="14350790" y="1003299"/>
                </a:lnTo>
                <a:lnTo>
                  <a:pt x="14299862" y="990599"/>
                </a:lnTo>
                <a:lnTo>
                  <a:pt x="14253856" y="977899"/>
                </a:lnTo>
                <a:lnTo>
                  <a:pt x="14212772" y="952499"/>
                </a:lnTo>
                <a:lnTo>
                  <a:pt x="14176608" y="939799"/>
                </a:lnTo>
                <a:lnTo>
                  <a:pt x="14145364" y="927099"/>
                </a:lnTo>
                <a:lnTo>
                  <a:pt x="14119040" y="914399"/>
                </a:lnTo>
                <a:lnTo>
                  <a:pt x="14097635" y="888999"/>
                </a:lnTo>
                <a:lnTo>
                  <a:pt x="14061870" y="850899"/>
                </a:lnTo>
                <a:lnTo>
                  <a:pt x="14036309" y="812799"/>
                </a:lnTo>
                <a:lnTo>
                  <a:pt x="14020964" y="774699"/>
                </a:lnTo>
                <a:lnTo>
                  <a:pt x="14015846" y="723899"/>
                </a:lnTo>
                <a:lnTo>
                  <a:pt x="14021302" y="673099"/>
                </a:lnTo>
                <a:lnTo>
                  <a:pt x="14037675" y="634999"/>
                </a:lnTo>
                <a:lnTo>
                  <a:pt x="14064978" y="596899"/>
                </a:lnTo>
                <a:lnTo>
                  <a:pt x="14103223" y="558799"/>
                </a:lnTo>
                <a:lnTo>
                  <a:pt x="14138810" y="533399"/>
                </a:lnTo>
                <a:lnTo>
                  <a:pt x="14177656" y="520699"/>
                </a:lnTo>
                <a:lnTo>
                  <a:pt x="14219759" y="495299"/>
                </a:lnTo>
                <a:lnTo>
                  <a:pt x="14265116" y="482599"/>
                </a:lnTo>
                <a:lnTo>
                  <a:pt x="14313723" y="469899"/>
                </a:lnTo>
                <a:lnTo>
                  <a:pt x="14365577" y="469899"/>
                </a:lnTo>
                <a:lnTo>
                  <a:pt x="14420675" y="457199"/>
                </a:lnTo>
                <a:lnTo>
                  <a:pt x="15439961" y="457199"/>
                </a:lnTo>
                <a:lnTo>
                  <a:pt x="15434781" y="444499"/>
                </a:lnTo>
                <a:lnTo>
                  <a:pt x="15411545" y="406399"/>
                </a:lnTo>
                <a:lnTo>
                  <a:pt x="15385796" y="368299"/>
                </a:lnTo>
                <a:lnTo>
                  <a:pt x="15357532" y="330199"/>
                </a:lnTo>
                <a:lnTo>
                  <a:pt x="15326754" y="292099"/>
                </a:lnTo>
                <a:lnTo>
                  <a:pt x="15293461" y="266699"/>
                </a:lnTo>
                <a:lnTo>
                  <a:pt x="15257652" y="228600"/>
                </a:lnTo>
                <a:lnTo>
                  <a:pt x="15226228" y="203200"/>
                </a:lnTo>
                <a:lnTo>
                  <a:pt x="15193051" y="177800"/>
                </a:lnTo>
                <a:lnTo>
                  <a:pt x="15158118" y="152400"/>
                </a:lnTo>
                <a:lnTo>
                  <a:pt x="15121431" y="139700"/>
                </a:lnTo>
                <a:lnTo>
                  <a:pt x="15082989" y="114300"/>
                </a:lnTo>
                <a:lnTo>
                  <a:pt x="15042791" y="101600"/>
                </a:lnTo>
                <a:lnTo>
                  <a:pt x="15000837" y="76200"/>
                </a:lnTo>
                <a:lnTo>
                  <a:pt x="14957126" y="63500"/>
                </a:lnTo>
                <a:lnTo>
                  <a:pt x="14911659" y="50800"/>
                </a:lnTo>
                <a:lnTo>
                  <a:pt x="14815450" y="25400"/>
                </a:lnTo>
                <a:lnTo>
                  <a:pt x="14764708" y="25400"/>
                </a:lnTo>
                <a:lnTo>
                  <a:pt x="14712207" y="12700"/>
                </a:lnTo>
                <a:close/>
              </a:path>
              <a:path w="15608300" h="2819400">
                <a:moveTo>
                  <a:pt x="15439961" y="457199"/>
                </a:moveTo>
                <a:lnTo>
                  <a:pt x="14543101" y="457199"/>
                </a:lnTo>
                <a:lnTo>
                  <a:pt x="14602441" y="469899"/>
                </a:lnTo>
                <a:lnTo>
                  <a:pt x="14657034" y="482599"/>
                </a:lnTo>
                <a:lnTo>
                  <a:pt x="14706876" y="495299"/>
                </a:lnTo>
                <a:lnTo>
                  <a:pt x="14751967" y="507999"/>
                </a:lnTo>
                <a:lnTo>
                  <a:pt x="14792304" y="520699"/>
                </a:lnTo>
                <a:lnTo>
                  <a:pt x="14827885" y="546099"/>
                </a:lnTo>
                <a:lnTo>
                  <a:pt x="14859438" y="584199"/>
                </a:lnTo>
                <a:lnTo>
                  <a:pt x="14887694" y="609599"/>
                </a:lnTo>
                <a:lnTo>
                  <a:pt x="14912653" y="647699"/>
                </a:lnTo>
                <a:lnTo>
                  <a:pt x="14934316" y="698499"/>
                </a:lnTo>
                <a:lnTo>
                  <a:pt x="14952681" y="749299"/>
                </a:lnTo>
                <a:lnTo>
                  <a:pt x="14967750" y="800099"/>
                </a:lnTo>
                <a:lnTo>
                  <a:pt x="14979523" y="850899"/>
                </a:lnTo>
                <a:lnTo>
                  <a:pt x="15530194" y="825499"/>
                </a:lnTo>
                <a:lnTo>
                  <a:pt x="15527061" y="774699"/>
                </a:lnTo>
                <a:lnTo>
                  <a:pt x="15521416" y="723899"/>
                </a:lnTo>
                <a:lnTo>
                  <a:pt x="15513258" y="673099"/>
                </a:lnTo>
                <a:lnTo>
                  <a:pt x="15502588" y="622299"/>
                </a:lnTo>
                <a:lnTo>
                  <a:pt x="15489406" y="584199"/>
                </a:lnTo>
                <a:lnTo>
                  <a:pt x="15473711" y="533399"/>
                </a:lnTo>
                <a:lnTo>
                  <a:pt x="15455503" y="495299"/>
                </a:lnTo>
                <a:lnTo>
                  <a:pt x="15439961" y="457199"/>
                </a:lnTo>
                <a:close/>
              </a:path>
              <a:path w="15608300" h="2819400">
                <a:moveTo>
                  <a:pt x="14544145" y="0"/>
                </a:moveTo>
                <a:lnTo>
                  <a:pt x="14428212" y="0"/>
                </a:lnTo>
                <a:lnTo>
                  <a:pt x="14373340" y="12700"/>
                </a:lnTo>
                <a:lnTo>
                  <a:pt x="14601926" y="12700"/>
                </a:lnTo>
                <a:lnTo>
                  <a:pt x="14544145" y="0"/>
                </a:lnTo>
                <a:close/>
              </a:path>
            </a:pathLst>
          </a:custGeom>
          <a:solidFill>
            <a:srgbClr val="6C9AC1"/>
          </a:solidFill>
        </p:spPr>
        <p:txBody>
          <a:bodyPr wrap="square" lIns="0" tIns="0" rIns="0" bIns="0" rtlCol="0"/>
          <a:lstStyle/>
          <a:p>
            <a:endParaRPr/>
          </a:p>
        </p:txBody>
      </p:sp>
      <p:sp>
        <p:nvSpPr>
          <p:cNvPr id="3" name="object 3"/>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3" name="object 3"/>
          <p:cNvSpPr txBox="1">
            <a:spLocks noGrp="1"/>
          </p:cNvSpPr>
          <p:nvPr>
            <p:ph type="title"/>
          </p:nvPr>
        </p:nvSpPr>
        <p:spPr>
          <a:xfrm>
            <a:off x="1171952" y="0"/>
            <a:ext cx="17779927" cy="4260782"/>
          </a:xfrm>
          <a:prstGeom prst="rect">
            <a:avLst/>
          </a:prstGeom>
        </p:spPr>
        <p:txBody>
          <a:bodyPr vert="horz" wrap="square" lIns="0" tIns="13335" rIns="0" bIns="0" rtlCol="0" anchor="t">
            <a:spAutoFit/>
          </a:bodyPr>
          <a:lstStyle/>
          <a:p>
            <a:pPr marL="12700">
              <a:spcBef>
                <a:spcPts val="105"/>
              </a:spcBef>
            </a:pPr>
            <a:r>
              <a:rPr lang="en-US" sz="13800" b="0" spc="-440">
                <a:effectLst>
                  <a:outerShdw blurRad="38100" dist="38100" dir="2700000" algn="tl">
                    <a:srgbClr val="000000">
                      <a:alpha val="43137"/>
                    </a:srgbClr>
                  </a:outerShdw>
                </a:effectLst>
                <a:latin typeface="Bebas Neue" panose="020B0606020202050201" pitchFamily="34" charset="0"/>
                <a:cs typeface="Arial Black"/>
              </a:rPr>
              <a:t>Project</a:t>
            </a:r>
            <a:r>
              <a:rPr lang="en-US" sz="13800" b="0" spc="-440">
                <a:latin typeface="Bebas Neue" panose="020B0606020202050201" pitchFamily="34" charset="0"/>
                <a:cs typeface="Arial Black"/>
              </a:rPr>
              <a:t> </a:t>
            </a:r>
            <a:r>
              <a:rPr lang="en-US" sz="13800" b="0" spc="-440">
                <a:effectLst>
                  <a:outerShdw blurRad="38100" dist="38100" dir="2700000" algn="tl">
                    <a:srgbClr val="000000">
                      <a:alpha val="43137"/>
                    </a:srgbClr>
                  </a:outerShdw>
                </a:effectLst>
                <a:latin typeface="Bebas Neue" panose="020B0606020202050201" pitchFamily="34" charset="0"/>
                <a:cs typeface="Arial Black"/>
              </a:rPr>
              <a:t>Presentation</a:t>
            </a:r>
            <a:r>
              <a:rPr lang="en-US" sz="13800" b="0" spc="-440">
                <a:latin typeface="Bebas Neue" panose="020B0606020202050201" pitchFamily="34" charset="0"/>
                <a:cs typeface="Arial Black"/>
              </a:rPr>
              <a:t> </a:t>
            </a:r>
            <a:r>
              <a:rPr lang="en-US" sz="13800" b="0" spc="-440">
                <a:effectLst>
                  <a:outerShdw blurRad="38100" dist="38100" dir="2700000" algn="tl">
                    <a:srgbClr val="000000">
                      <a:alpha val="43137"/>
                    </a:srgbClr>
                  </a:outerShdw>
                </a:effectLst>
                <a:latin typeface="Bebas Neue" panose="020B0606020202050201" pitchFamily="34" charset="0"/>
                <a:cs typeface="Arial Black"/>
              </a:rPr>
              <a:t>Outline</a:t>
            </a:r>
            <a:endParaRPr lang="en-US" sz="13800">
              <a:effectLst>
                <a:outerShdw blurRad="38100" dist="38100" dir="2700000" algn="tl">
                  <a:srgbClr val="000000">
                    <a:alpha val="43137"/>
                  </a:srgbClr>
                </a:outerShdw>
              </a:effectLst>
              <a:latin typeface="Bebas Neue" panose="020B0606020202050201" pitchFamily="34" charset="0"/>
              <a:cs typeface="Arial Black"/>
            </a:endParaRPr>
          </a:p>
        </p:txBody>
      </p:sp>
      <p:pic>
        <p:nvPicPr>
          <p:cNvPr id="4" name="object 4"/>
          <p:cNvPicPr/>
          <p:nvPr/>
        </p:nvPicPr>
        <p:blipFill>
          <a:blip r:embed="rId2" cstate="print"/>
          <a:stretch>
            <a:fillRect/>
          </a:stretch>
        </p:blipFill>
        <p:spPr>
          <a:xfrm>
            <a:off x="738188" y="2338388"/>
            <a:ext cx="219075" cy="219075"/>
          </a:xfrm>
          <a:prstGeom prst="rect">
            <a:avLst/>
          </a:prstGeom>
        </p:spPr>
      </p:pic>
      <p:sp>
        <p:nvSpPr>
          <p:cNvPr id="5" name="object 5"/>
          <p:cNvSpPr txBox="1"/>
          <p:nvPr/>
        </p:nvSpPr>
        <p:spPr>
          <a:xfrm>
            <a:off x="1289368" y="2050097"/>
            <a:ext cx="7360284" cy="5895845"/>
          </a:xfrm>
          <a:prstGeom prst="rect">
            <a:avLst/>
          </a:prstGeom>
        </p:spPr>
        <p:txBody>
          <a:bodyPr vert="horz" wrap="square" lIns="0" tIns="20320" rIns="0" bIns="0" rtlCol="0">
            <a:spAutoFit/>
          </a:bodyPr>
          <a:lstStyle/>
          <a:p>
            <a:pPr marL="12700" marR="2213610">
              <a:lnSpc>
                <a:spcPts val="5930"/>
              </a:lnSpc>
              <a:spcBef>
                <a:spcPts val="160"/>
              </a:spcBef>
            </a:pPr>
            <a:r>
              <a:rPr sz="4800" spc="-270" dirty="0">
                <a:latin typeface="Lucida Sans Unicode"/>
                <a:cs typeface="Lucida Sans Unicode"/>
              </a:rPr>
              <a:t>Abstract </a:t>
            </a:r>
            <a:r>
              <a:rPr sz="4800" spc="-265" dirty="0">
                <a:latin typeface="Lucida Sans Unicode"/>
                <a:cs typeface="Lucida Sans Unicode"/>
              </a:rPr>
              <a:t> </a:t>
            </a:r>
            <a:r>
              <a:rPr sz="4800" spc="-280" dirty="0">
                <a:latin typeface="Lucida Sans Unicode"/>
                <a:cs typeface="Lucida Sans Unicode"/>
              </a:rPr>
              <a:t>Introduction </a:t>
            </a:r>
            <a:r>
              <a:rPr sz="4800" spc="-275" dirty="0">
                <a:latin typeface="Lucida Sans Unicode"/>
                <a:cs typeface="Lucida Sans Unicode"/>
              </a:rPr>
              <a:t> </a:t>
            </a:r>
            <a:r>
              <a:rPr sz="4800" spc="-254" dirty="0">
                <a:latin typeface="Lucida Sans Unicode"/>
                <a:cs typeface="Lucida Sans Unicode"/>
              </a:rPr>
              <a:t>P</a:t>
            </a:r>
            <a:r>
              <a:rPr sz="4800" spc="-245" dirty="0">
                <a:latin typeface="Lucida Sans Unicode"/>
                <a:cs typeface="Lucida Sans Unicode"/>
              </a:rPr>
              <a:t>r</a:t>
            </a:r>
            <a:r>
              <a:rPr sz="4800" spc="-254" dirty="0">
                <a:latin typeface="Lucida Sans Unicode"/>
                <a:cs typeface="Lucida Sans Unicode"/>
              </a:rPr>
              <a:t>o</a:t>
            </a:r>
            <a:r>
              <a:rPr sz="4800" spc="-250" dirty="0">
                <a:latin typeface="Lucida Sans Unicode"/>
                <a:cs typeface="Lucida Sans Unicode"/>
              </a:rPr>
              <a:t>b</a:t>
            </a:r>
            <a:r>
              <a:rPr sz="4800" spc="-190" dirty="0">
                <a:latin typeface="Lucida Sans Unicode"/>
                <a:cs typeface="Lucida Sans Unicode"/>
              </a:rPr>
              <a:t>l</a:t>
            </a:r>
            <a:r>
              <a:rPr sz="4800" spc="-204" dirty="0">
                <a:latin typeface="Lucida Sans Unicode"/>
                <a:cs typeface="Lucida Sans Unicode"/>
              </a:rPr>
              <a:t>e</a:t>
            </a:r>
            <a:r>
              <a:rPr sz="4800" dirty="0">
                <a:latin typeface="Lucida Sans Unicode"/>
                <a:cs typeface="Lucida Sans Unicode"/>
              </a:rPr>
              <a:t>m</a:t>
            </a:r>
            <a:r>
              <a:rPr sz="4800" spc="-595" dirty="0">
                <a:latin typeface="Lucida Sans Unicode"/>
                <a:cs typeface="Lucida Sans Unicode"/>
              </a:rPr>
              <a:t> </a:t>
            </a:r>
            <a:r>
              <a:rPr sz="4800" spc="-265" dirty="0">
                <a:latin typeface="Lucida Sans Unicode"/>
                <a:cs typeface="Lucida Sans Unicode"/>
              </a:rPr>
              <a:t>S</a:t>
            </a:r>
            <a:r>
              <a:rPr sz="4800" spc="-225" dirty="0">
                <a:latin typeface="Lucida Sans Unicode"/>
                <a:cs typeface="Lucida Sans Unicode"/>
              </a:rPr>
              <a:t>t</a:t>
            </a:r>
            <a:r>
              <a:rPr sz="4800" spc="-254" dirty="0">
                <a:latin typeface="Lucida Sans Unicode"/>
                <a:cs typeface="Lucida Sans Unicode"/>
              </a:rPr>
              <a:t>a</a:t>
            </a:r>
            <a:r>
              <a:rPr sz="4800" spc="-225" dirty="0">
                <a:latin typeface="Lucida Sans Unicode"/>
                <a:cs typeface="Lucida Sans Unicode"/>
              </a:rPr>
              <a:t>t</a:t>
            </a:r>
            <a:r>
              <a:rPr sz="4800" spc="-204" dirty="0">
                <a:latin typeface="Lucida Sans Unicode"/>
                <a:cs typeface="Lucida Sans Unicode"/>
              </a:rPr>
              <a:t>emen</a:t>
            </a:r>
            <a:r>
              <a:rPr sz="4800" dirty="0">
                <a:latin typeface="Lucida Sans Unicode"/>
                <a:cs typeface="Lucida Sans Unicode"/>
              </a:rPr>
              <a:t>t</a:t>
            </a:r>
            <a:r>
              <a:rPr lang="en-IN" sz="4800" dirty="0">
                <a:latin typeface="Lucida Sans Unicode"/>
                <a:cs typeface="Lucida Sans Unicode"/>
              </a:rPr>
              <a:t> </a:t>
            </a:r>
          </a:p>
          <a:p>
            <a:pPr marL="12700">
              <a:lnSpc>
                <a:spcPts val="3915"/>
              </a:lnSpc>
            </a:pPr>
            <a:r>
              <a:rPr sz="4400" spc="-265" dirty="0">
                <a:latin typeface="Lucida Sans Unicode"/>
                <a:cs typeface="Lucida Sans Unicode"/>
              </a:rPr>
              <a:t>S</a:t>
            </a:r>
            <a:r>
              <a:rPr sz="4400" spc="-204" dirty="0">
                <a:latin typeface="Lucida Sans Unicode"/>
                <a:cs typeface="Lucida Sans Unicode"/>
              </a:rPr>
              <a:t>u</a:t>
            </a:r>
            <a:r>
              <a:rPr sz="4400" spc="-245" dirty="0">
                <a:latin typeface="Lucida Sans Unicode"/>
                <a:cs typeface="Lucida Sans Unicode"/>
              </a:rPr>
              <a:t>r</a:t>
            </a:r>
            <a:r>
              <a:rPr sz="4400" spc="-240" dirty="0">
                <a:latin typeface="Lucida Sans Unicode"/>
                <a:cs typeface="Lucida Sans Unicode"/>
              </a:rPr>
              <a:t>v</a:t>
            </a:r>
            <a:r>
              <a:rPr sz="4400" spc="-204" dirty="0">
                <a:latin typeface="Lucida Sans Unicode"/>
                <a:cs typeface="Lucida Sans Unicode"/>
              </a:rPr>
              <a:t>e</a:t>
            </a:r>
            <a:r>
              <a:rPr sz="4400" dirty="0">
                <a:latin typeface="Lucida Sans Unicode"/>
                <a:cs typeface="Lucida Sans Unicode"/>
              </a:rPr>
              <a:t>y</a:t>
            </a:r>
            <a:r>
              <a:rPr sz="4400" spc="-725" dirty="0">
                <a:latin typeface="Lucida Sans Unicode"/>
                <a:cs typeface="Lucida Sans Unicode"/>
              </a:rPr>
              <a:t> </a:t>
            </a:r>
            <a:r>
              <a:rPr sz="4400" spc="-250" dirty="0">
                <a:latin typeface="Lucida Sans Unicode"/>
                <a:cs typeface="Lucida Sans Unicode"/>
              </a:rPr>
              <a:t>o</a:t>
            </a:r>
            <a:r>
              <a:rPr sz="4400" dirty="0">
                <a:latin typeface="Lucida Sans Unicode"/>
                <a:cs typeface="Lucida Sans Unicode"/>
              </a:rPr>
              <a:t>f</a:t>
            </a:r>
            <a:r>
              <a:rPr sz="4400" spc="-810" dirty="0">
                <a:latin typeface="Lucida Sans Unicode"/>
                <a:cs typeface="Lucida Sans Unicode"/>
              </a:rPr>
              <a:t> </a:t>
            </a:r>
            <a:r>
              <a:rPr sz="4400" spc="-355" dirty="0">
                <a:latin typeface="Lucida Sans Unicode"/>
                <a:cs typeface="Lucida Sans Unicode"/>
              </a:rPr>
              <a:t>E</a:t>
            </a:r>
            <a:r>
              <a:rPr sz="4400" spc="-400" dirty="0">
                <a:latin typeface="Lucida Sans Unicode"/>
                <a:cs typeface="Lucida Sans Unicode"/>
              </a:rPr>
              <a:t>x</a:t>
            </a:r>
            <a:r>
              <a:rPr sz="4400" spc="-340" dirty="0">
                <a:latin typeface="Lucida Sans Unicode"/>
                <a:cs typeface="Lucida Sans Unicode"/>
              </a:rPr>
              <a:t>i</a:t>
            </a:r>
            <a:r>
              <a:rPr sz="4400" spc="-345" dirty="0">
                <a:latin typeface="Lucida Sans Unicode"/>
                <a:cs typeface="Lucida Sans Unicode"/>
              </a:rPr>
              <a:t>s</a:t>
            </a:r>
            <a:r>
              <a:rPr sz="4400" spc="-375" dirty="0">
                <a:latin typeface="Lucida Sans Unicode"/>
                <a:cs typeface="Lucida Sans Unicode"/>
              </a:rPr>
              <a:t>t</a:t>
            </a:r>
            <a:r>
              <a:rPr sz="4400" spc="-340" dirty="0">
                <a:latin typeface="Lucida Sans Unicode"/>
                <a:cs typeface="Lucida Sans Unicode"/>
              </a:rPr>
              <a:t>i</a:t>
            </a:r>
            <a:r>
              <a:rPr sz="4400" spc="-355" dirty="0">
                <a:latin typeface="Lucida Sans Unicode"/>
                <a:cs typeface="Lucida Sans Unicode"/>
              </a:rPr>
              <a:t>n</a:t>
            </a:r>
            <a:r>
              <a:rPr sz="4400" dirty="0">
                <a:latin typeface="Lucida Sans Unicode"/>
                <a:cs typeface="Lucida Sans Unicode"/>
              </a:rPr>
              <a:t>g</a:t>
            </a:r>
            <a:r>
              <a:rPr sz="4400" spc="-930" dirty="0">
                <a:latin typeface="Lucida Sans Unicode"/>
                <a:cs typeface="Lucida Sans Unicode"/>
              </a:rPr>
              <a:t> </a:t>
            </a:r>
            <a:r>
              <a:rPr sz="4400" spc="-265" dirty="0">
                <a:latin typeface="Lucida Sans Unicode"/>
                <a:cs typeface="Lucida Sans Unicode"/>
              </a:rPr>
              <a:t>Sy</a:t>
            </a:r>
            <a:r>
              <a:rPr sz="4400" spc="-204" dirty="0">
                <a:latin typeface="Lucida Sans Unicode"/>
                <a:cs typeface="Lucida Sans Unicode"/>
              </a:rPr>
              <a:t>s</a:t>
            </a:r>
            <a:r>
              <a:rPr sz="4400" spc="-225" dirty="0">
                <a:latin typeface="Lucida Sans Unicode"/>
                <a:cs typeface="Lucida Sans Unicode"/>
              </a:rPr>
              <a:t>t</a:t>
            </a:r>
            <a:r>
              <a:rPr sz="4400" spc="-204" dirty="0">
                <a:latin typeface="Lucida Sans Unicode"/>
                <a:cs typeface="Lucida Sans Unicode"/>
              </a:rPr>
              <a:t>e</a:t>
            </a:r>
            <a:r>
              <a:rPr sz="4400" spc="-210" dirty="0">
                <a:latin typeface="Lucida Sans Unicode"/>
                <a:cs typeface="Lucida Sans Unicode"/>
              </a:rPr>
              <a:t>m</a:t>
            </a:r>
            <a:r>
              <a:rPr sz="4400" dirty="0">
                <a:latin typeface="Lucida Sans Unicode"/>
                <a:cs typeface="Lucida Sans Unicode"/>
              </a:rPr>
              <a:t>s</a:t>
            </a:r>
          </a:p>
          <a:p>
            <a:pPr marL="12700" marR="1616075">
              <a:lnSpc>
                <a:spcPct val="81500"/>
              </a:lnSpc>
              <a:spcBef>
                <a:spcPts val="550"/>
              </a:spcBef>
            </a:pPr>
            <a:r>
              <a:rPr sz="4800" spc="-260" dirty="0">
                <a:latin typeface="Lucida Sans Unicode"/>
                <a:cs typeface="Lucida Sans Unicode"/>
              </a:rPr>
              <a:t>P</a:t>
            </a:r>
            <a:r>
              <a:rPr sz="4800" spc="-245" dirty="0">
                <a:latin typeface="Lucida Sans Unicode"/>
                <a:cs typeface="Lucida Sans Unicode"/>
              </a:rPr>
              <a:t>r</a:t>
            </a:r>
            <a:r>
              <a:rPr sz="4800" spc="-254" dirty="0">
                <a:latin typeface="Lucida Sans Unicode"/>
                <a:cs typeface="Lucida Sans Unicode"/>
              </a:rPr>
              <a:t>o</a:t>
            </a:r>
            <a:r>
              <a:rPr sz="4800" spc="-265" dirty="0">
                <a:latin typeface="Lucida Sans Unicode"/>
                <a:cs typeface="Lucida Sans Unicode"/>
              </a:rPr>
              <a:t>j</a:t>
            </a:r>
            <a:r>
              <a:rPr sz="4800" spc="-204" dirty="0">
                <a:latin typeface="Lucida Sans Unicode"/>
                <a:cs typeface="Lucida Sans Unicode"/>
              </a:rPr>
              <a:t>e</a:t>
            </a:r>
            <a:r>
              <a:rPr sz="4800" spc="-215" dirty="0">
                <a:latin typeface="Lucida Sans Unicode"/>
                <a:cs typeface="Lucida Sans Unicode"/>
              </a:rPr>
              <a:t>c</a:t>
            </a:r>
            <a:r>
              <a:rPr sz="4800" dirty="0">
                <a:latin typeface="Lucida Sans Unicode"/>
                <a:cs typeface="Lucida Sans Unicode"/>
              </a:rPr>
              <a:t>t</a:t>
            </a:r>
            <a:r>
              <a:rPr sz="4800" spc="-760" dirty="0">
                <a:latin typeface="Lucida Sans Unicode"/>
                <a:cs typeface="Lucida Sans Unicode"/>
              </a:rPr>
              <a:t> </a:t>
            </a:r>
            <a:r>
              <a:rPr sz="4800" spc="-280" dirty="0">
                <a:latin typeface="Lucida Sans Unicode"/>
                <a:cs typeface="Lucida Sans Unicode"/>
              </a:rPr>
              <a:t>O</a:t>
            </a:r>
            <a:r>
              <a:rPr sz="4800" spc="-325" dirty="0">
                <a:latin typeface="Lucida Sans Unicode"/>
                <a:cs typeface="Lucida Sans Unicode"/>
              </a:rPr>
              <a:t>b</a:t>
            </a:r>
            <a:r>
              <a:rPr sz="4800" spc="-340" dirty="0">
                <a:latin typeface="Lucida Sans Unicode"/>
                <a:cs typeface="Lucida Sans Unicode"/>
              </a:rPr>
              <a:t>j</a:t>
            </a:r>
            <a:r>
              <a:rPr sz="4800" spc="-275" dirty="0">
                <a:latin typeface="Lucida Sans Unicode"/>
                <a:cs typeface="Lucida Sans Unicode"/>
              </a:rPr>
              <a:t>e</a:t>
            </a:r>
            <a:r>
              <a:rPr sz="4800" spc="-285" dirty="0">
                <a:latin typeface="Lucida Sans Unicode"/>
                <a:cs typeface="Lucida Sans Unicode"/>
              </a:rPr>
              <a:t>c</a:t>
            </a:r>
            <a:r>
              <a:rPr sz="4800" spc="-300" dirty="0">
                <a:latin typeface="Lucida Sans Unicode"/>
                <a:cs typeface="Lucida Sans Unicode"/>
              </a:rPr>
              <a:t>t</a:t>
            </a:r>
            <a:r>
              <a:rPr sz="4800" spc="-265" dirty="0">
                <a:latin typeface="Lucida Sans Unicode"/>
                <a:cs typeface="Lucida Sans Unicode"/>
              </a:rPr>
              <a:t>i</a:t>
            </a:r>
            <a:r>
              <a:rPr sz="4800" spc="-315" dirty="0">
                <a:latin typeface="Lucida Sans Unicode"/>
                <a:cs typeface="Lucida Sans Unicode"/>
              </a:rPr>
              <a:t>v</a:t>
            </a:r>
            <a:r>
              <a:rPr sz="4800" spc="-275" dirty="0">
                <a:latin typeface="Lucida Sans Unicode"/>
                <a:cs typeface="Lucida Sans Unicode"/>
              </a:rPr>
              <a:t>e</a:t>
            </a:r>
            <a:r>
              <a:rPr sz="4800" dirty="0">
                <a:latin typeface="Lucida Sans Unicode"/>
                <a:cs typeface="Lucida Sans Unicode"/>
              </a:rPr>
              <a:t>s  </a:t>
            </a:r>
            <a:r>
              <a:rPr sz="4800" spc="-265" dirty="0">
                <a:latin typeface="Lucida Sans Unicode"/>
                <a:cs typeface="Lucida Sans Unicode"/>
              </a:rPr>
              <a:t>R</a:t>
            </a:r>
            <a:r>
              <a:rPr sz="4800" spc="-204" dirty="0">
                <a:latin typeface="Lucida Sans Unicode"/>
                <a:cs typeface="Lucida Sans Unicode"/>
              </a:rPr>
              <a:t>e</a:t>
            </a:r>
            <a:r>
              <a:rPr sz="4800" spc="-250" dirty="0">
                <a:latin typeface="Lucida Sans Unicode"/>
                <a:cs typeface="Lucida Sans Unicode"/>
              </a:rPr>
              <a:t>q</a:t>
            </a:r>
            <a:r>
              <a:rPr sz="4800" spc="-204" dirty="0">
                <a:latin typeface="Lucida Sans Unicode"/>
                <a:cs typeface="Lucida Sans Unicode"/>
              </a:rPr>
              <a:t>u</a:t>
            </a:r>
            <a:r>
              <a:rPr sz="4800" spc="-190" dirty="0">
                <a:latin typeface="Lucida Sans Unicode"/>
                <a:cs typeface="Lucida Sans Unicode"/>
              </a:rPr>
              <a:t>i</a:t>
            </a:r>
            <a:r>
              <a:rPr sz="4800" spc="-245" dirty="0">
                <a:latin typeface="Lucida Sans Unicode"/>
                <a:cs typeface="Lucida Sans Unicode"/>
              </a:rPr>
              <a:t>r</a:t>
            </a:r>
            <a:r>
              <a:rPr sz="4800" spc="-204" dirty="0">
                <a:latin typeface="Lucida Sans Unicode"/>
                <a:cs typeface="Lucida Sans Unicode"/>
              </a:rPr>
              <a:t>e</a:t>
            </a:r>
            <a:r>
              <a:rPr sz="4800" spc="-210" dirty="0">
                <a:latin typeface="Lucida Sans Unicode"/>
                <a:cs typeface="Lucida Sans Unicode"/>
              </a:rPr>
              <a:t>m</a:t>
            </a:r>
            <a:r>
              <a:rPr sz="4800" spc="-204" dirty="0">
                <a:latin typeface="Lucida Sans Unicode"/>
                <a:cs typeface="Lucida Sans Unicode"/>
              </a:rPr>
              <a:t>en</a:t>
            </a:r>
            <a:r>
              <a:rPr sz="4800" dirty="0">
                <a:latin typeface="Lucida Sans Unicode"/>
                <a:cs typeface="Lucida Sans Unicode"/>
              </a:rPr>
              <a:t>t</a:t>
            </a:r>
            <a:r>
              <a:rPr sz="4800" spc="-1065" dirty="0">
                <a:latin typeface="Lucida Sans Unicode"/>
                <a:cs typeface="Lucida Sans Unicode"/>
              </a:rPr>
              <a:t> </a:t>
            </a:r>
            <a:r>
              <a:rPr sz="4800" spc="-320" dirty="0">
                <a:latin typeface="Lucida Sans Unicode"/>
                <a:cs typeface="Lucida Sans Unicode"/>
              </a:rPr>
              <a:t>A</a:t>
            </a:r>
            <a:r>
              <a:rPr sz="4800" spc="-285" dirty="0">
                <a:latin typeface="Lucida Sans Unicode"/>
                <a:cs typeface="Lucida Sans Unicode"/>
              </a:rPr>
              <a:t>n</a:t>
            </a:r>
            <a:r>
              <a:rPr sz="4800" spc="-330" dirty="0">
                <a:latin typeface="Lucida Sans Unicode"/>
                <a:cs typeface="Lucida Sans Unicode"/>
              </a:rPr>
              <a:t>a</a:t>
            </a:r>
            <a:r>
              <a:rPr sz="4800" spc="-265" dirty="0">
                <a:latin typeface="Lucida Sans Unicode"/>
                <a:cs typeface="Lucida Sans Unicode"/>
              </a:rPr>
              <a:t>l</a:t>
            </a:r>
            <a:r>
              <a:rPr sz="4800" spc="-335" dirty="0">
                <a:latin typeface="Lucida Sans Unicode"/>
                <a:cs typeface="Lucida Sans Unicode"/>
              </a:rPr>
              <a:t>y</a:t>
            </a:r>
            <a:r>
              <a:rPr sz="4800" spc="-275" dirty="0">
                <a:latin typeface="Lucida Sans Unicode"/>
                <a:cs typeface="Lucida Sans Unicode"/>
              </a:rPr>
              <a:t>s</a:t>
            </a:r>
            <a:r>
              <a:rPr sz="4800" spc="-265" dirty="0">
                <a:latin typeface="Lucida Sans Unicode"/>
                <a:cs typeface="Lucida Sans Unicode"/>
              </a:rPr>
              <a:t>i</a:t>
            </a:r>
            <a:r>
              <a:rPr sz="4800" dirty="0">
                <a:latin typeface="Lucida Sans Unicode"/>
                <a:cs typeface="Lucida Sans Unicode"/>
              </a:rPr>
              <a:t>s  </a:t>
            </a:r>
            <a:r>
              <a:rPr sz="4800" spc="-265" dirty="0">
                <a:latin typeface="Lucida Sans Unicode"/>
                <a:cs typeface="Lucida Sans Unicode"/>
              </a:rPr>
              <a:t>S</a:t>
            </a:r>
            <a:r>
              <a:rPr sz="4800" spc="-254" dirty="0">
                <a:latin typeface="Lucida Sans Unicode"/>
                <a:cs typeface="Lucida Sans Unicode"/>
              </a:rPr>
              <a:t>o</a:t>
            </a:r>
            <a:r>
              <a:rPr sz="4800" spc="-190" dirty="0">
                <a:latin typeface="Lucida Sans Unicode"/>
                <a:cs typeface="Lucida Sans Unicode"/>
              </a:rPr>
              <a:t>l</a:t>
            </a:r>
            <a:r>
              <a:rPr sz="4800" spc="-204" dirty="0">
                <a:latin typeface="Lucida Sans Unicode"/>
                <a:cs typeface="Lucida Sans Unicode"/>
              </a:rPr>
              <a:t>u</a:t>
            </a:r>
            <a:r>
              <a:rPr sz="4800" spc="-225" dirty="0">
                <a:latin typeface="Lucida Sans Unicode"/>
                <a:cs typeface="Lucida Sans Unicode"/>
              </a:rPr>
              <a:t>t</a:t>
            </a:r>
            <a:r>
              <a:rPr sz="4800" spc="-190" dirty="0">
                <a:latin typeface="Lucida Sans Unicode"/>
                <a:cs typeface="Lucida Sans Unicode"/>
              </a:rPr>
              <a:t>i</a:t>
            </a:r>
            <a:r>
              <a:rPr sz="4800" spc="-254" dirty="0">
                <a:latin typeface="Lucida Sans Unicode"/>
                <a:cs typeface="Lucida Sans Unicode"/>
              </a:rPr>
              <a:t>o</a:t>
            </a:r>
            <a:r>
              <a:rPr sz="4800" dirty="0">
                <a:latin typeface="Lucida Sans Unicode"/>
                <a:cs typeface="Lucida Sans Unicode"/>
              </a:rPr>
              <a:t>n</a:t>
            </a:r>
            <a:r>
              <a:rPr sz="4800" spc="-900" dirty="0">
                <a:latin typeface="Lucida Sans Unicode"/>
                <a:cs typeface="Lucida Sans Unicode"/>
              </a:rPr>
              <a:t> </a:t>
            </a:r>
            <a:r>
              <a:rPr sz="4800" spc="-105" dirty="0">
                <a:latin typeface="Lucida Sans Unicode"/>
                <a:cs typeface="Lucida Sans Unicode"/>
              </a:rPr>
              <a:t>P</a:t>
            </a:r>
            <a:r>
              <a:rPr sz="4800" spc="-95" dirty="0">
                <a:latin typeface="Lucida Sans Unicode"/>
                <a:cs typeface="Lucida Sans Unicode"/>
              </a:rPr>
              <a:t>r</a:t>
            </a:r>
            <a:r>
              <a:rPr sz="4800" spc="-105" dirty="0">
                <a:latin typeface="Lucida Sans Unicode"/>
                <a:cs typeface="Lucida Sans Unicode"/>
              </a:rPr>
              <a:t>o</a:t>
            </a:r>
            <a:r>
              <a:rPr sz="4800" spc="-100" dirty="0">
                <a:latin typeface="Lucida Sans Unicode"/>
                <a:cs typeface="Lucida Sans Unicode"/>
              </a:rPr>
              <a:t>p</a:t>
            </a:r>
            <a:r>
              <a:rPr sz="4800" spc="-105" dirty="0">
                <a:latin typeface="Lucida Sans Unicode"/>
                <a:cs typeface="Lucida Sans Unicode"/>
              </a:rPr>
              <a:t>o</a:t>
            </a:r>
            <a:r>
              <a:rPr sz="4800" spc="-55" dirty="0">
                <a:latin typeface="Lucida Sans Unicode"/>
                <a:cs typeface="Lucida Sans Unicode"/>
              </a:rPr>
              <a:t>se</a:t>
            </a:r>
            <a:r>
              <a:rPr sz="4800" dirty="0">
                <a:latin typeface="Lucida Sans Unicode"/>
                <a:cs typeface="Lucida Sans Unicode"/>
              </a:rPr>
              <a:t>d</a:t>
            </a:r>
          </a:p>
          <a:p>
            <a:pPr marL="12700" marR="5080">
              <a:lnSpc>
                <a:spcPct val="82100"/>
              </a:lnSpc>
            </a:pPr>
            <a:r>
              <a:rPr sz="4800" spc="-340" dirty="0">
                <a:latin typeface="Lucida Sans Unicode"/>
                <a:cs typeface="Lucida Sans Unicode"/>
              </a:rPr>
              <a:t>T</a:t>
            </a:r>
            <a:r>
              <a:rPr sz="4800" spc="-285" dirty="0">
                <a:latin typeface="Lucida Sans Unicode"/>
                <a:cs typeface="Lucida Sans Unicode"/>
              </a:rPr>
              <a:t>h</a:t>
            </a:r>
            <a:r>
              <a:rPr sz="4800" dirty="0">
                <a:latin typeface="Lucida Sans Unicode"/>
                <a:cs typeface="Lucida Sans Unicode"/>
              </a:rPr>
              <a:t>e</a:t>
            </a:r>
            <a:r>
              <a:rPr sz="4800" spc="-890" dirty="0">
                <a:latin typeface="Lucida Sans Unicode"/>
                <a:cs typeface="Lucida Sans Unicode"/>
              </a:rPr>
              <a:t> </a:t>
            </a:r>
            <a:r>
              <a:rPr sz="4800" spc="-130" dirty="0">
                <a:latin typeface="Lucida Sans Unicode"/>
                <a:cs typeface="Lucida Sans Unicode"/>
              </a:rPr>
              <a:t>O</a:t>
            </a:r>
            <a:r>
              <a:rPr sz="4800" spc="-135" dirty="0">
                <a:latin typeface="Lucida Sans Unicode"/>
                <a:cs typeface="Lucida Sans Unicode"/>
              </a:rPr>
              <a:t>u</a:t>
            </a:r>
            <a:r>
              <a:rPr sz="4800" spc="-145" dirty="0">
                <a:latin typeface="Lucida Sans Unicode"/>
                <a:cs typeface="Lucida Sans Unicode"/>
              </a:rPr>
              <a:t>t</a:t>
            </a:r>
            <a:r>
              <a:rPr sz="4800" spc="-140" dirty="0">
                <a:latin typeface="Lucida Sans Unicode"/>
                <a:cs typeface="Lucida Sans Unicode"/>
              </a:rPr>
              <a:t>c</a:t>
            </a:r>
            <a:r>
              <a:rPr sz="4800" spc="-175" dirty="0">
                <a:latin typeface="Lucida Sans Unicode"/>
                <a:cs typeface="Lucida Sans Unicode"/>
              </a:rPr>
              <a:t>o</a:t>
            </a:r>
            <a:r>
              <a:rPr sz="4800" spc="-135" dirty="0">
                <a:latin typeface="Lucida Sans Unicode"/>
                <a:cs typeface="Lucida Sans Unicode"/>
              </a:rPr>
              <a:t>m</a:t>
            </a:r>
            <a:r>
              <a:rPr sz="4800" dirty="0">
                <a:latin typeface="Lucida Sans Unicode"/>
                <a:cs typeface="Lucida Sans Unicode"/>
              </a:rPr>
              <a:t>e</a:t>
            </a:r>
            <a:r>
              <a:rPr sz="4800" spc="-290" dirty="0">
                <a:latin typeface="Lucida Sans Unicode"/>
                <a:cs typeface="Lucida Sans Unicode"/>
              </a:rPr>
              <a:t> </a:t>
            </a:r>
            <a:r>
              <a:rPr sz="4800" spc="-295" dirty="0">
                <a:latin typeface="Lucida Sans Unicode"/>
                <a:cs typeface="Lucida Sans Unicode"/>
              </a:rPr>
              <a:t>D</a:t>
            </a:r>
            <a:r>
              <a:rPr sz="4800" spc="-265" dirty="0">
                <a:latin typeface="Lucida Sans Unicode"/>
                <a:cs typeface="Lucida Sans Unicode"/>
              </a:rPr>
              <a:t>i</a:t>
            </a:r>
            <a:r>
              <a:rPr sz="4800" spc="-275" dirty="0">
                <a:latin typeface="Lucida Sans Unicode"/>
                <a:cs typeface="Lucida Sans Unicode"/>
              </a:rPr>
              <a:t>s</a:t>
            </a:r>
            <a:r>
              <a:rPr sz="4800" spc="-285" dirty="0">
                <a:latin typeface="Lucida Sans Unicode"/>
                <a:cs typeface="Lucida Sans Unicode"/>
              </a:rPr>
              <a:t>c</a:t>
            </a:r>
            <a:r>
              <a:rPr sz="4800" spc="-280" dirty="0">
                <a:latin typeface="Lucida Sans Unicode"/>
                <a:cs typeface="Lucida Sans Unicode"/>
              </a:rPr>
              <a:t>u</a:t>
            </a:r>
            <a:r>
              <a:rPr sz="4800" spc="-345" dirty="0">
                <a:latin typeface="Lucida Sans Unicode"/>
                <a:cs typeface="Lucida Sans Unicode"/>
              </a:rPr>
              <a:t>s</a:t>
            </a:r>
            <a:r>
              <a:rPr sz="4800" spc="-275" dirty="0">
                <a:latin typeface="Lucida Sans Unicode"/>
                <a:cs typeface="Lucida Sans Unicode"/>
              </a:rPr>
              <a:t>s</a:t>
            </a:r>
            <a:r>
              <a:rPr sz="4800" spc="-340" dirty="0">
                <a:latin typeface="Lucida Sans Unicode"/>
                <a:cs typeface="Lucida Sans Unicode"/>
              </a:rPr>
              <a:t>i</a:t>
            </a:r>
            <a:r>
              <a:rPr sz="4800" spc="-325" dirty="0">
                <a:latin typeface="Lucida Sans Unicode"/>
                <a:cs typeface="Lucida Sans Unicode"/>
              </a:rPr>
              <a:t>o</a:t>
            </a:r>
            <a:r>
              <a:rPr sz="4800" dirty="0">
                <a:latin typeface="Lucida Sans Unicode"/>
                <a:cs typeface="Lucida Sans Unicode"/>
              </a:rPr>
              <a:t>n  </a:t>
            </a:r>
            <a:r>
              <a:rPr lang="en-IN" sz="4800" spc="-325" dirty="0" err="1">
                <a:latin typeface="Lucida Sans Unicode"/>
                <a:cs typeface="Lucida Sans Unicode"/>
              </a:rPr>
              <a:t>C</a:t>
            </a:r>
            <a:r>
              <a:rPr lang="en-IN" sz="4800" spc="-330" dirty="0" err="1">
                <a:latin typeface="Lucida Sans Unicode"/>
                <a:cs typeface="Lucida Sans Unicode"/>
              </a:rPr>
              <a:t>o</a:t>
            </a:r>
            <a:r>
              <a:rPr lang="en-IN" sz="4800" spc="-285" dirty="0" err="1">
                <a:latin typeface="Lucida Sans Unicode"/>
                <a:cs typeface="Lucida Sans Unicode"/>
              </a:rPr>
              <a:t>nc</a:t>
            </a:r>
            <a:r>
              <a:rPr lang="en-IN" sz="4800" spc="-265" dirty="0" err="1">
                <a:latin typeface="Lucida Sans Unicode"/>
                <a:cs typeface="Lucida Sans Unicode"/>
              </a:rPr>
              <a:t>l</a:t>
            </a:r>
            <a:r>
              <a:rPr lang="en-IN" sz="4800" spc="-285" dirty="0" err="1">
                <a:latin typeface="Lucida Sans Unicode"/>
                <a:cs typeface="Lucida Sans Unicode"/>
              </a:rPr>
              <a:t>u</a:t>
            </a:r>
            <a:r>
              <a:rPr lang="en-IN" sz="4800" spc="-275" dirty="0" err="1">
                <a:latin typeface="Lucida Sans Unicode"/>
                <a:cs typeface="Lucida Sans Unicode"/>
              </a:rPr>
              <a:t>s</a:t>
            </a:r>
            <a:r>
              <a:rPr lang="en-IN" sz="4800" spc="-265" dirty="0" err="1">
                <a:latin typeface="Lucida Sans Unicode"/>
                <a:cs typeface="Lucida Sans Unicode"/>
              </a:rPr>
              <a:t>i</a:t>
            </a:r>
            <a:r>
              <a:rPr lang="en-IN" sz="4800" spc="-330" dirty="0" err="1">
                <a:latin typeface="Lucida Sans Unicode"/>
                <a:cs typeface="Lucida Sans Unicode"/>
              </a:rPr>
              <a:t>o</a:t>
            </a:r>
            <a:r>
              <a:rPr lang="en-IN" sz="4800" spc="-285" dirty="0" err="1">
                <a:latin typeface="Lucida Sans Unicode"/>
                <a:cs typeface="Lucida Sans Unicode"/>
              </a:rPr>
              <a:t>n</a:t>
            </a:r>
            <a:r>
              <a:rPr lang="en-IN" sz="4800" spc="405" dirty="0" err="1">
                <a:latin typeface="Lucida Sans Unicode"/>
                <a:cs typeface="Lucida Sans Unicode"/>
              </a:rPr>
              <a:t>s</a:t>
            </a:r>
            <a:r>
              <a:rPr lang="en-IN" sz="4800" spc="-175" dirty="0" err="1">
                <a:latin typeface="Lucida Sans Unicode"/>
                <a:cs typeface="Lucida Sans Unicode"/>
              </a:rPr>
              <a:t>a</a:t>
            </a:r>
            <a:r>
              <a:rPr lang="en-IN" sz="4800" spc="-130" dirty="0" err="1">
                <a:latin typeface="Lucida Sans Unicode"/>
                <a:cs typeface="Lucida Sans Unicode"/>
              </a:rPr>
              <a:t>n</a:t>
            </a:r>
            <a:r>
              <a:rPr lang="en-IN" sz="4800" dirty="0" err="1">
                <a:latin typeface="Lucida Sans Unicode"/>
                <a:cs typeface="Lucida Sans Unicode"/>
              </a:rPr>
              <a:t>d</a:t>
            </a:r>
            <a:r>
              <a:rPr sz="4800" spc="-875" dirty="0">
                <a:latin typeface="Lucida Sans Unicode"/>
                <a:cs typeface="Lucida Sans Unicode"/>
              </a:rPr>
              <a:t> </a:t>
            </a:r>
            <a:r>
              <a:rPr sz="4800" spc="-310" dirty="0">
                <a:latin typeface="Lucida Sans Unicode"/>
                <a:cs typeface="Lucida Sans Unicode"/>
              </a:rPr>
              <a:t>L</a:t>
            </a:r>
            <a:r>
              <a:rPr sz="4800" spc="-265" dirty="0">
                <a:latin typeface="Lucida Sans Unicode"/>
                <a:cs typeface="Lucida Sans Unicode"/>
              </a:rPr>
              <a:t>i</a:t>
            </a:r>
            <a:r>
              <a:rPr sz="4800" spc="-285" dirty="0">
                <a:latin typeface="Lucida Sans Unicode"/>
                <a:cs typeface="Lucida Sans Unicode"/>
              </a:rPr>
              <a:t>m</a:t>
            </a:r>
            <a:r>
              <a:rPr sz="4800" spc="-265" dirty="0">
                <a:latin typeface="Lucida Sans Unicode"/>
                <a:cs typeface="Lucida Sans Unicode"/>
              </a:rPr>
              <a:t>i</a:t>
            </a:r>
            <a:r>
              <a:rPr sz="4800" spc="-300" dirty="0">
                <a:latin typeface="Lucida Sans Unicode"/>
                <a:cs typeface="Lucida Sans Unicode"/>
              </a:rPr>
              <a:t>t</a:t>
            </a:r>
            <a:r>
              <a:rPr sz="4800" spc="-330" dirty="0">
                <a:latin typeface="Lucida Sans Unicode"/>
                <a:cs typeface="Lucida Sans Unicode"/>
              </a:rPr>
              <a:t>a</a:t>
            </a:r>
            <a:r>
              <a:rPr sz="4800" spc="-300" dirty="0">
                <a:latin typeface="Lucida Sans Unicode"/>
                <a:cs typeface="Lucida Sans Unicode"/>
              </a:rPr>
              <a:t>t</a:t>
            </a:r>
            <a:r>
              <a:rPr sz="4800" spc="-265" dirty="0">
                <a:latin typeface="Lucida Sans Unicode"/>
                <a:cs typeface="Lucida Sans Unicode"/>
              </a:rPr>
              <a:t>i</a:t>
            </a:r>
            <a:r>
              <a:rPr sz="4800" spc="-325" dirty="0">
                <a:latin typeface="Lucida Sans Unicode"/>
                <a:cs typeface="Lucida Sans Unicode"/>
              </a:rPr>
              <a:t>o</a:t>
            </a:r>
            <a:r>
              <a:rPr sz="4800" spc="-285" dirty="0">
                <a:latin typeface="Lucida Sans Unicode"/>
                <a:cs typeface="Lucida Sans Unicode"/>
              </a:rPr>
              <a:t>n</a:t>
            </a:r>
            <a:r>
              <a:rPr sz="4800" dirty="0">
                <a:latin typeface="Lucida Sans Unicode"/>
                <a:cs typeface="Lucida Sans Unicode"/>
              </a:rPr>
              <a:t>s</a:t>
            </a:r>
          </a:p>
        </p:txBody>
      </p:sp>
      <p:pic>
        <p:nvPicPr>
          <p:cNvPr id="6" name="object 6"/>
          <p:cNvPicPr/>
          <p:nvPr/>
        </p:nvPicPr>
        <p:blipFill>
          <a:blip r:embed="rId2" cstate="print"/>
          <a:stretch>
            <a:fillRect/>
          </a:stretch>
        </p:blipFill>
        <p:spPr>
          <a:xfrm>
            <a:off x="766762" y="3052762"/>
            <a:ext cx="219075" cy="219075"/>
          </a:xfrm>
          <a:prstGeom prst="rect">
            <a:avLst/>
          </a:prstGeom>
        </p:spPr>
      </p:pic>
      <p:pic>
        <p:nvPicPr>
          <p:cNvPr id="7" name="object 7"/>
          <p:cNvPicPr/>
          <p:nvPr/>
        </p:nvPicPr>
        <p:blipFill>
          <a:blip r:embed="rId3" cstate="print"/>
          <a:stretch>
            <a:fillRect/>
          </a:stretch>
        </p:blipFill>
        <p:spPr>
          <a:xfrm>
            <a:off x="738188" y="3733800"/>
            <a:ext cx="219075" cy="219075"/>
          </a:xfrm>
          <a:prstGeom prst="rect">
            <a:avLst/>
          </a:prstGeom>
        </p:spPr>
      </p:pic>
      <p:pic>
        <p:nvPicPr>
          <p:cNvPr id="8" name="object 8"/>
          <p:cNvPicPr/>
          <p:nvPr/>
        </p:nvPicPr>
        <p:blipFill>
          <a:blip r:embed="rId2" cstate="print"/>
          <a:stretch>
            <a:fillRect/>
          </a:stretch>
        </p:blipFill>
        <p:spPr>
          <a:xfrm>
            <a:off x="723900" y="4429125"/>
            <a:ext cx="219075" cy="219075"/>
          </a:xfrm>
          <a:prstGeom prst="rect">
            <a:avLst/>
          </a:prstGeom>
        </p:spPr>
      </p:pic>
      <p:pic>
        <p:nvPicPr>
          <p:cNvPr id="9" name="object 9"/>
          <p:cNvPicPr/>
          <p:nvPr/>
        </p:nvPicPr>
        <p:blipFill>
          <a:blip r:embed="rId2" cstate="print"/>
          <a:stretch>
            <a:fillRect/>
          </a:stretch>
        </p:blipFill>
        <p:spPr>
          <a:xfrm>
            <a:off x="709612" y="5033963"/>
            <a:ext cx="219075" cy="219075"/>
          </a:xfrm>
          <a:prstGeom prst="rect">
            <a:avLst/>
          </a:prstGeom>
        </p:spPr>
      </p:pic>
      <p:pic>
        <p:nvPicPr>
          <p:cNvPr id="10" name="object 10"/>
          <p:cNvPicPr/>
          <p:nvPr/>
        </p:nvPicPr>
        <p:blipFill>
          <a:blip r:embed="rId2" cstate="print"/>
          <a:stretch>
            <a:fillRect/>
          </a:stretch>
        </p:blipFill>
        <p:spPr>
          <a:xfrm>
            <a:off x="723900" y="5629275"/>
            <a:ext cx="219075" cy="219075"/>
          </a:xfrm>
          <a:prstGeom prst="rect">
            <a:avLst/>
          </a:prstGeom>
        </p:spPr>
      </p:pic>
      <p:pic>
        <p:nvPicPr>
          <p:cNvPr id="11" name="object 11"/>
          <p:cNvPicPr/>
          <p:nvPr/>
        </p:nvPicPr>
        <p:blipFill>
          <a:blip r:embed="rId4" cstate="print"/>
          <a:stretch>
            <a:fillRect/>
          </a:stretch>
        </p:blipFill>
        <p:spPr>
          <a:xfrm>
            <a:off x="723900" y="6210300"/>
            <a:ext cx="219075" cy="219075"/>
          </a:xfrm>
          <a:prstGeom prst="rect">
            <a:avLst/>
          </a:prstGeom>
        </p:spPr>
      </p:pic>
      <p:pic>
        <p:nvPicPr>
          <p:cNvPr id="12" name="object 12"/>
          <p:cNvPicPr/>
          <p:nvPr/>
        </p:nvPicPr>
        <p:blipFill>
          <a:blip r:embed="rId5" cstate="print"/>
          <a:stretch>
            <a:fillRect/>
          </a:stretch>
        </p:blipFill>
        <p:spPr>
          <a:xfrm>
            <a:off x="723900" y="6781800"/>
            <a:ext cx="219075" cy="219075"/>
          </a:xfrm>
          <a:prstGeom prst="rect">
            <a:avLst/>
          </a:prstGeom>
        </p:spPr>
      </p:pic>
      <p:pic>
        <p:nvPicPr>
          <p:cNvPr id="13" name="object 13"/>
          <p:cNvPicPr/>
          <p:nvPr/>
        </p:nvPicPr>
        <p:blipFill>
          <a:blip r:embed="rId4" cstate="print"/>
          <a:stretch>
            <a:fillRect/>
          </a:stretch>
        </p:blipFill>
        <p:spPr>
          <a:xfrm>
            <a:off x="709613" y="7434263"/>
            <a:ext cx="219075" cy="219075"/>
          </a:xfrm>
          <a:prstGeom prst="rect">
            <a:avLst/>
          </a:prstGeom>
        </p:spPr>
      </p:pic>
      <p:sp>
        <p:nvSpPr>
          <p:cNvPr id="14" name="object 14"/>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3" name="object 3"/>
          <p:cNvSpPr txBox="1">
            <a:spLocks noGrp="1"/>
          </p:cNvSpPr>
          <p:nvPr>
            <p:ph type="title"/>
          </p:nvPr>
        </p:nvSpPr>
        <p:spPr>
          <a:xfrm>
            <a:off x="5192808" y="-68437"/>
            <a:ext cx="9876003" cy="2137124"/>
          </a:xfrm>
          <a:prstGeom prst="rect">
            <a:avLst/>
          </a:prstGeom>
        </p:spPr>
        <p:txBody>
          <a:bodyPr vert="horz" wrap="square" lIns="0" tIns="13335" rIns="0" bIns="0" rtlCol="0">
            <a:spAutoFit/>
          </a:bodyPr>
          <a:lstStyle/>
          <a:p>
            <a:pPr marL="12700">
              <a:lnSpc>
                <a:spcPct val="100000"/>
              </a:lnSpc>
              <a:spcBef>
                <a:spcPts val="105"/>
              </a:spcBef>
            </a:pPr>
            <a:r>
              <a:rPr lang="en-IN" sz="13800" b="0" spc="-710" dirty="0">
                <a:effectLst>
                  <a:outerShdw blurRad="38100" dist="38100" dir="2700000" algn="tl">
                    <a:srgbClr val="000000">
                      <a:alpha val="43137"/>
                    </a:srgbClr>
                  </a:outerShdw>
                </a:effectLst>
                <a:latin typeface="Bebas Neue" panose="020B0606020202050201" pitchFamily="34" charset="0"/>
                <a:cs typeface="Arial Black"/>
              </a:rPr>
              <a:t>A</a:t>
            </a:r>
            <a:r>
              <a:rPr lang="en-IN" sz="13800" b="0" spc="-650" dirty="0">
                <a:effectLst>
                  <a:outerShdw blurRad="38100" dist="38100" dir="2700000" algn="tl">
                    <a:srgbClr val="000000">
                      <a:alpha val="43137"/>
                    </a:srgbClr>
                  </a:outerShdw>
                </a:effectLst>
                <a:latin typeface="Bebas Neue" panose="020B0606020202050201" pitchFamily="34" charset="0"/>
                <a:cs typeface="Arial Black"/>
              </a:rPr>
              <a:t>b</a:t>
            </a:r>
            <a:r>
              <a:rPr lang="en-IN" sz="13800" b="0" spc="-660" dirty="0">
                <a:effectLst>
                  <a:outerShdw blurRad="38100" dist="38100" dir="2700000" algn="tl">
                    <a:srgbClr val="000000">
                      <a:alpha val="43137"/>
                    </a:srgbClr>
                  </a:outerShdw>
                </a:effectLst>
                <a:latin typeface="Bebas Neue" panose="020B0606020202050201" pitchFamily="34" charset="0"/>
                <a:cs typeface="Arial Black"/>
              </a:rPr>
              <a:t>s</a:t>
            </a:r>
            <a:r>
              <a:rPr lang="en-IN" sz="13800" b="0" spc="-680" dirty="0">
                <a:effectLst>
                  <a:outerShdw blurRad="38100" dist="38100" dir="2700000" algn="tl">
                    <a:srgbClr val="000000">
                      <a:alpha val="43137"/>
                    </a:srgbClr>
                  </a:outerShdw>
                </a:effectLst>
                <a:latin typeface="Bebas Neue" panose="020B0606020202050201" pitchFamily="34" charset="0"/>
                <a:cs typeface="Arial Black"/>
              </a:rPr>
              <a:t>tr</a:t>
            </a:r>
            <a:r>
              <a:rPr lang="en-IN" sz="13800" b="0" spc="-650" dirty="0">
                <a:effectLst>
                  <a:outerShdw blurRad="38100" dist="38100" dir="2700000" algn="tl">
                    <a:srgbClr val="000000">
                      <a:alpha val="43137"/>
                    </a:srgbClr>
                  </a:outerShdw>
                </a:effectLst>
                <a:latin typeface="Bebas Neue" panose="020B0606020202050201" pitchFamily="34" charset="0"/>
                <a:cs typeface="Arial Black"/>
              </a:rPr>
              <a:t>ac</a:t>
            </a:r>
            <a:r>
              <a:rPr lang="en-IN" sz="13800" b="0" dirty="0">
                <a:effectLst>
                  <a:outerShdw blurRad="38100" dist="38100" dir="2700000" algn="tl">
                    <a:srgbClr val="000000">
                      <a:alpha val="43137"/>
                    </a:srgbClr>
                  </a:outerShdw>
                </a:effectLst>
                <a:latin typeface="Bebas Neue" panose="020B0606020202050201" pitchFamily="34" charset="0"/>
                <a:cs typeface="Arial Black"/>
              </a:rPr>
              <a:t>t</a:t>
            </a:r>
            <a:endParaRPr lang="en-IN" sz="13800" dirty="0">
              <a:effectLst>
                <a:outerShdw blurRad="38100" dist="38100" dir="2700000" algn="tl">
                  <a:srgbClr val="000000">
                    <a:alpha val="43137"/>
                  </a:srgbClr>
                </a:outerShdw>
              </a:effectLst>
              <a:latin typeface="Bebas Neue" panose="020B0606020202050201" pitchFamily="34" charset="0"/>
              <a:cs typeface="Arial Black"/>
            </a:endParaRPr>
          </a:p>
        </p:txBody>
      </p:sp>
      <p:sp>
        <p:nvSpPr>
          <p:cNvPr id="7" name="object 7"/>
          <p:cNvSpPr txBox="1"/>
          <p:nvPr/>
        </p:nvSpPr>
        <p:spPr>
          <a:xfrm>
            <a:off x="703052" y="2316030"/>
            <a:ext cx="17270801" cy="7618752"/>
          </a:xfrm>
          <a:prstGeom prst="rect">
            <a:avLst/>
          </a:prstGeom>
        </p:spPr>
        <p:txBody>
          <a:bodyPr vert="horz" wrap="square" lIns="0" tIns="11430" rIns="0" bIns="0" rtlCol="0" anchor="t">
            <a:spAutoFit/>
          </a:bodyPr>
          <a:lstStyle/>
          <a:p>
            <a:r>
              <a:rPr lang="en-US" sz="4400" dirty="0">
                <a:latin typeface="Arial MT"/>
              </a:rPr>
              <a:t>Exploratory data analysis (EDA) where data interpretations can be done in row and column format. Data need to be analyzed so as to produce good result. Using the result decision can be taken.</a:t>
            </a:r>
          </a:p>
          <a:p>
            <a:endParaRPr lang="en-US" sz="4400" spc="-90" dirty="0">
              <a:solidFill>
                <a:srgbClr val="2B2B2C"/>
              </a:solidFill>
              <a:latin typeface="Arial MT"/>
              <a:cs typeface="Arial MT"/>
            </a:endParaRPr>
          </a:p>
          <a:p>
            <a:r>
              <a:rPr lang="en-US" sz="4400" spc="-90" dirty="0">
                <a:solidFill>
                  <a:srgbClr val="2B2B2C"/>
                </a:solidFill>
                <a:latin typeface="Arial MT"/>
                <a:cs typeface="Arial MT"/>
              </a:rPr>
              <a:t> </a:t>
            </a:r>
            <a:r>
              <a:rPr lang="en-US" sz="4400" dirty="0">
                <a:latin typeface="Arial MT"/>
              </a:rPr>
              <a:t>We have used python for data analysis. it is object oriented ,interpreted and interactive programming language. it is open source with rich sets of libraries like pandas, </a:t>
            </a:r>
            <a:r>
              <a:rPr lang="en-US" sz="4400" dirty="0" err="1">
                <a:latin typeface="Arial MT"/>
              </a:rPr>
              <a:t>MATplotlib</a:t>
            </a:r>
            <a:r>
              <a:rPr lang="en-US" sz="4400" dirty="0">
                <a:latin typeface="Arial MT"/>
              </a:rPr>
              <a:t> etc.</a:t>
            </a:r>
            <a:endParaRPr lang="en-US" sz="4400" spc="-95" dirty="0">
              <a:solidFill>
                <a:srgbClr val="2B2B2C"/>
              </a:solidFill>
              <a:latin typeface="Arial MT"/>
              <a:cs typeface="Segoe UI"/>
            </a:endParaRPr>
          </a:p>
          <a:p>
            <a:pPr marL="12700" marR="5080" algn="just">
              <a:lnSpc>
                <a:spcPct val="100200"/>
              </a:lnSpc>
            </a:pPr>
            <a:endParaRPr lang="en-IN" sz="4400" spc="-95" dirty="0">
              <a:solidFill>
                <a:srgbClr val="2B2B2C"/>
              </a:solidFill>
              <a:latin typeface="Segoe UI"/>
              <a:cs typeface="Segoe UI"/>
            </a:endParaRPr>
          </a:p>
          <a:p>
            <a:r>
              <a:rPr lang="en-US" sz="4400" dirty="0">
                <a:latin typeface="Arial MT"/>
              </a:rPr>
              <a:t>For example recommendation system, ranking of the page, demand fore casting, prediction of purchase of the product .</a:t>
            </a:r>
            <a:endParaRPr lang="en-IN" sz="4400" dirty="0">
              <a:latin typeface="Arial MT"/>
              <a:cs typeface="Arial MT"/>
            </a:endParaRPr>
          </a:p>
          <a:p>
            <a:pPr marR="2899410" algn="r">
              <a:lnSpc>
                <a:spcPct val="100000"/>
              </a:lnSpc>
              <a:spcBef>
                <a:spcPts val="2165"/>
              </a:spcBef>
            </a:pPr>
            <a:endParaRPr sz="3600" dirty="0">
              <a:latin typeface="Arial MT"/>
              <a:cs typeface="Arial"/>
            </a:endParaRPr>
          </a:p>
        </p:txBody>
      </p:sp>
      <p:pic>
        <p:nvPicPr>
          <p:cNvPr id="5" name="object 4">
            <a:extLst>
              <a:ext uri="{FF2B5EF4-FFF2-40B4-BE49-F238E27FC236}">
                <a16:creationId xmlns:a16="http://schemas.microsoft.com/office/drawing/2014/main" id="{CBCC5E8E-5341-90FA-8A38-18F25F3D30CA}"/>
              </a:ext>
            </a:extLst>
          </p:cNvPr>
          <p:cNvPicPr/>
          <p:nvPr/>
        </p:nvPicPr>
        <p:blipFill>
          <a:blip r:embed="rId2" cstate="print"/>
          <a:stretch>
            <a:fillRect/>
          </a:stretch>
        </p:blipFill>
        <p:spPr>
          <a:xfrm>
            <a:off x="314146" y="2579029"/>
            <a:ext cx="219075" cy="219075"/>
          </a:xfrm>
          <a:prstGeom prst="rect">
            <a:avLst/>
          </a:prstGeom>
        </p:spPr>
      </p:pic>
      <p:pic>
        <p:nvPicPr>
          <p:cNvPr id="4" name="object 4">
            <a:extLst>
              <a:ext uri="{FF2B5EF4-FFF2-40B4-BE49-F238E27FC236}">
                <a16:creationId xmlns:a16="http://schemas.microsoft.com/office/drawing/2014/main" id="{50D62135-4202-29D3-C12C-397815408916}"/>
              </a:ext>
            </a:extLst>
          </p:cNvPr>
          <p:cNvPicPr/>
          <p:nvPr/>
        </p:nvPicPr>
        <p:blipFill>
          <a:blip r:embed="rId2" cstate="print"/>
          <a:stretch>
            <a:fillRect/>
          </a:stretch>
        </p:blipFill>
        <p:spPr>
          <a:xfrm>
            <a:off x="357009" y="5232562"/>
            <a:ext cx="219075" cy="219075"/>
          </a:xfrm>
          <a:prstGeom prst="rect">
            <a:avLst/>
          </a:prstGeom>
        </p:spPr>
      </p:pic>
      <p:pic>
        <p:nvPicPr>
          <p:cNvPr id="6" name="object 4">
            <a:extLst>
              <a:ext uri="{FF2B5EF4-FFF2-40B4-BE49-F238E27FC236}">
                <a16:creationId xmlns:a16="http://schemas.microsoft.com/office/drawing/2014/main" id="{0CD39CAF-1CC8-3B55-2260-3DB20B48A86C}"/>
              </a:ext>
            </a:extLst>
          </p:cNvPr>
          <p:cNvPicPr/>
          <p:nvPr/>
        </p:nvPicPr>
        <p:blipFill>
          <a:blip r:embed="rId2" cstate="print"/>
          <a:stretch>
            <a:fillRect/>
          </a:stretch>
        </p:blipFill>
        <p:spPr>
          <a:xfrm>
            <a:off x="314146" y="7886095"/>
            <a:ext cx="219075" cy="21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0853"/>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3" name="object 3"/>
          <p:cNvSpPr txBox="1">
            <a:spLocks noGrp="1"/>
          </p:cNvSpPr>
          <p:nvPr>
            <p:ph type="title"/>
          </p:nvPr>
        </p:nvSpPr>
        <p:spPr>
          <a:xfrm>
            <a:off x="4601225" y="-81700"/>
            <a:ext cx="10364518" cy="2137124"/>
          </a:xfrm>
          <a:prstGeom prst="rect">
            <a:avLst/>
          </a:prstGeom>
        </p:spPr>
        <p:txBody>
          <a:bodyPr vert="horz" wrap="square" lIns="0" tIns="13335" rIns="0" bIns="0" rtlCol="0">
            <a:spAutoFit/>
          </a:bodyPr>
          <a:lstStyle/>
          <a:p>
            <a:pPr marL="12700">
              <a:lnSpc>
                <a:spcPct val="100000"/>
              </a:lnSpc>
              <a:spcBef>
                <a:spcPts val="105"/>
              </a:spcBef>
            </a:pPr>
            <a:r>
              <a:rPr lang="en-IN" sz="13800" b="0" spc="-480">
                <a:effectLst>
                  <a:outerShdw blurRad="38100" dist="38100" dir="2700000" algn="tl">
                    <a:srgbClr val="000000">
                      <a:alpha val="43137"/>
                    </a:srgbClr>
                  </a:outerShdw>
                </a:effectLst>
                <a:latin typeface="Bebas Neue" panose="020B0606020202050201" pitchFamily="34" charset="0"/>
                <a:cs typeface="Arial Black"/>
              </a:rPr>
              <a:t>Introduction</a:t>
            </a:r>
            <a:endParaRPr lang="en-IN" sz="13800">
              <a:effectLst>
                <a:outerShdw blurRad="38100" dist="38100" dir="2700000" algn="tl">
                  <a:srgbClr val="000000">
                    <a:alpha val="43137"/>
                  </a:srgbClr>
                </a:outerShdw>
              </a:effectLst>
              <a:latin typeface="Bebas Neue" panose="020B0606020202050201" pitchFamily="34" charset="0"/>
              <a:cs typeface="Arial Black"/>
            </a:endParaRPr>
          </a:p>
        </p:txBody>
      </p:sp>
      <p:pic>
        <p:nvPicPr>
          <p:cNvPr id="4" name="object 4"/>
          <p:cNvPicPr/>
          <p:nvPr/>
        </p:nvPicPr>
        <p:blipFill>
          <a:blip r:embed="rId2" cstate="print"/>
          <a:stretch>
            <a:fillRect/>
          </a:stretch>
        </p:blipFill>
        <p:spPr>
          <a:xfrm>
            <a:off x="723900" y="2447925"/>
            <a:ext cx="219075" cy="219075"/>
          </a:xfrm>
          <a:prstGeom prst="rect">
            <a:avLst/>
          </a:prstGeom>
        </p:spPr>
      </p:pic>
      <p:sp>
        <p:nvSpPr>
          <p:cNvPr id="5" name="object 5"/>
          <p:cNvSpPr txBox="1"/>
          <p:nvPr/>
        </p:nvSpPr>
        <p:spPr>
          <a:xfrm>
            <a:off x="1123631" y="2211450"/>
            <a:ext cx="16492856" cy="3262432"/>
          </a:xfrm>
          <a:prstGeom prst="rect">
            <a:avLst/>
          </a:prstGeom>
        </p:spPr>
        <p:txBody>
          <a:bodyPr vert="horz" wrap="square" lIns="0" tIns="7620" rIns="0" bIns="0" rtlCol="0" anchor="t">
            <a:spAutoFit/>
          </a:bodyPr>
          <a:lstStyle/>
          <a:p>
            <a:pPr algn="just"/>
            <a:r>
              <a:rPr lang="en-US" sz="4400" dirty="0">
                <a:latin typeface="Arial MT"/>
              </a:rPr>
              <a:t>Data analysis and visualization programs allow for reaching even deeper understanding. Data are growing very faster in today’s world. It is not so easy to process the data manually.</a:t>
            </a:r>
          </a:p>
          <a:p>
            <a:pPr algn="just"/>
            <a:br>
              <a:rPr lang="en-US" sz="4000" dirty="0">
                <a:latin typeface="Arial MT"/>
              </a:rPr>
            </a:br>
            <a:endParaRPr sz="3950" dirty="0">
              <a:latin typeface="Arial MT"/>
              <a:cs typeface="Arial MT"/>
            </a:endParaRPr>
          </a:p>
        </p:txBody>
      </p:sp>
      <p:pic>
        <p:nvPicPr>
          <p:cNvPr id="6" name="object 6"/>
          <p:cNvPicPr/>
          <p:nvPr/>
        </p:nvPicPr>
        <p:blipFill>
          <a:blip r:embed="rId2" cstate="print"/>
          <a:stretch>
            <a:fillRect/>
          </a:stretch>
        </p:blipFill>
        <p:spPr>
          <a:xfrm>
            <a:off x="723900" y="5734050"/>
            <a:ext cx="219075" cy="219075"/>
          </a:xfrm>
          <a:prstGeom prst="rect">
            <a:avLst/>
          </a:prstGeom>
        </p:spPr>
      </p:pic>
      <p:sp>
        <p:nvSpPr>
          <p:cNvPr id="8" name="object 8"/>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sp>
        <p:nvSpPr>
          <p:cNvPr id="9" name="Rectangle 8"/>
          <p:cNvSpPr/>
          <p:nvPr/>
        </p:nvSpPr>
        <p:spPr>
          <a:xfrm>
            <a:off x="1014413" y="5463273"/>
            <a:ext cx="16273463" cy="2800767"/>
          </a:xfrm>
          <a:prstGeom prst="rect">
            <a:avLst/>
          </a:prstGeom>
        </p:spPr>
        <p:txBody>
          <a:bodyPr wrap="square">
            <a:spAutoFit/>
          </a:bodyPr>
          <a:lstStyle/>
          <a:p>
            <a:pPr algn="just"/>
            <a:r>
              <a:rPr lang="en-US" sz="4400" dirty="0">
                <a:latin typeface="Arial MT"/>
              </a:rPr>
              <a:t>Exploratory Data Analysis (EDA) is an approach to summarize the data by taking their main characteristics and visualize it with proper representations. EDA quickly describes the data sets number of rows/columns, missing data, data types and preview.</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ABAEEA9-FF63-1FF2-1940-1C4C459B7A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4" y="3219040"/>
            <a:ext cx="6454337" cy="5892552"/>
          </a:xfrm>
          <a:prstGeom prst="rect">
            <a:avLst/>
          </a:prstGeom>
        </p:spPr>
      </p:pic>
      <p:sp>
        <p:nvSpPr>
          <p:cNvPr id="2" name="object 2"/>
          <p:cNvSpPr/>
          <p:nvPr/>
        </p:nvSpPr>
        <p:spPr>
          <a:xfrm>
            <a:off x="0" y="0"/>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3" name="object 3"/>
          <p:cNvSpPr txBox="1">
            <a:spLocks noGrp="1"/>
          </p:cNvSpPr>
          <p:nvPr>
            <p:ph type="title"/>
          </p:nvPr>
        </p:nvSpPr>
        <p:spPr>
          <a:xfrm>
            <a:off x="3045206" y="106846"/>
            <a:ext cx="14332268" cy="4260782"/>
          </a:xfrm>
          <a:prstGeom prst="rect">
            <a:avLst/>
          </a:prstGeom>
        </p:spPr>
        <p:txBody>
          <a:bodyPr vert="horz" wrap="square" lIns="0" tIns="13335" rIns="0" bIns="0" rtlCol="0">
            <a:spAutoFit/>
          </a:bodyPr>
          <a:lstStyle/>
          <a:p>
            <a:pPr marL="12700">
              <a:lnSpc>
                <a:spcPct val="100000"/>
              </a:lnSpc>
              <a:spcBef>
                <a:spcPts val="105"/>
              </a:spcBef>
            </a:pPr>
            <a:r>
              <a:rPr lang="en-US" sz="13800" b="0" spc="-580" dirty="0">
                <a:effectLst>
                  <a:outerShdw blurRad="38100" dist="38100" dir="2700000" algn="tl">
                    <a:srgbClr val="000000">
                      <a:alpha val="43137"/>
                    </a:srgbClr>
                  </a:outerShdw>
                </a:effectLst>
                <a:latin typeface="Bebas Neue" panose="020B0606020202050201" pitchFamily="34" charset="0"/>
                <a:cs typeface="Arial Black"/>
              </a:rPr>
              <a:t>The</a:t>
            </a:r>
            <a:r>
              <a:rPr lang="en-US" sz="13800" b="0" spc="-580" dirty="0">
                <a:latin typeface="Bebas Neue" panose="020B0606020202050201" pitchFamily="34" charset="0"/>
                <a:cs typeface="Arial Black"/>
              </a:rPr>
              <a:t> </a:t>
            </a:r>
            <a:r>
              <a:rPr lang="en-US" sz="13800" b="0" spc="-580" dirty="0">
                <a:effectLst>
                  <a:outerShdw blurRad="38100" dist="38100" dir="2700000" algn="tl">
                    <a:srgbClr val="000000">
                      <a:alpha val="43137"/>
                    </a:srgbClr>
                  </a:outerShdw>
                </a:effectLst>
                <a:latin typeface="Bebas Neue" panose="020B0606020202050201" pitchFamily="34" charset="0"/>
                <a:cs typeface="Arial Black"/>
              </a:rPr>
              <a:t>Problem</a:t>
            </a:r>
            <a:r>
              <a:rPr lang="en-US" sz="13800" b="0" spc="-580" dirty="0">
                <a:latin typeface="Bebas Neue" panose="020B0606020202050201" pitchFamily="34" charset="0"/>
                <a:cs typeface="Arial Black"/>
              </a:rPr>
              <a:t> </a:t>
            </a:r>
            <a:r>
              <a:rPr lang="en-US" sz="13800" b="0" spc="-580" dirty="0">
                <a:effectLst>
                  <a:outerShdw blurRad="38100" dist="38100" dir="2700000" algn="tl">
                    <a:srgbClr val="000000">
                      <a:alpha val="43137"/>
                    </a:srgbClr>
                  </a:outerShdw>
                </a:effectLst>
                <a:latin typeface="Bebas Neue" panose="020B0606020202050201" pitchFamily="34" charset="0"/>
                <a:cs typeface="Arial Black"/>
              </a:rPr>
              <a:t>Statement</a:t>
            </a:r>
            <a:endParaRPr lang="en-US" sz="13800" dirty="0">
              <a:effectLst>
                <a:outerShdw blurRad="38100" dist="38100" dir="2700000" algn="tl">
                  <a:srgbClr val="000000">
                    <a:alpha val="43137"/>
                  </a:srgbClr>
                </a:outerShdw>
              </a:effectLst>
              <a:latin typeface="Bebas Neue" panose="020B0606020202050201" pitchFamily="34" charset="0"/>
              <a:cs typeface="Arial Black"/>
            </a:endParaRPr>
          </a:p>
        </p:txBody>
      </p:sp>
      <p:sp>
        <p:nvSpPr>
          <p:cNvPr id="5" name="object 5"/>
          <p:cNvSpPr txBox="1"/>
          <p:nvPr/>
        </p:nvSpPr>
        <p:spPr>
          <a:xfrm>
            <a:off x="6508841" y="1556910"/>
            <a:ext cx="11328627" cy="2104102"/>
          </a:xfrm>
          <a:prstGeom prst="rect">
            <a:avLst/>
          </a:prstGeom>
        </p:spPr>
        <p:txBody>
          <a:bodyPr vert="horz" wrap="square" lIns="0" tIns="7620" rIns="0" bIns="0" rtlCol="0" anchor="t">
            <a:spAutoFit/>
          </a:bodyPr>
          <a:lstStyle/>
          <a:p>
            <a:pPr>
              <a:lnSpc>
                <a:spcPct val="100000"/>
              </a:lnSpc>
              <a:spcBef>
                <a:spcPts val="30"/>
              </a:spcBef>
            </a:pPr>
            <a:endParaRPr sz="5000">
              <a:latin typeface="Segoe UI"/>
              <a:cs typeface="Segoe UI"/>
            </a:endParaRPr>
          </a:p>
          <a:p>
            <a:pPr marL="12700" marR="5080" algn="just">
              <a:lnSpc>
                <a:spcPct val="101400"/>
              </a:lnSpc>
            </a:pPr>
            <a:endParaRPr sz="3950">
              <a:latin typeface="Arial MT"/>
              <a:cs typeface="Arial MT"/>
            </a:endParaRPr>
          </a:p>
          <a:p>
            <a:pPr marR="2896870" algn="r">
              <a:lnSpc>
                <a:spcPct val="100000"/>
              </a:lnSpc>
              <a:spcBef>
                <a:spcPts val="3415"/>
              </a:spcBef>
            </a:pPr>
            <a:endParaRPr sz="1800">
              <a:latin typeface="Arial"/>
              <a:cs typeface="Arial"/>
            </a:endParaRPr>
          </a:p>
        </p:txBody>
      </p:sp>
      <p:sp>
        <p:nvSpPr>
          <p:cNvPr id="8" name="Rectangle 7"/>
          <p:cNvSpPr/>
          <p:nvPr/>
        </p:nvSpPr>
        <p:spPr>
          <a:xfrm>
            <a:off x="7229611" y="3421738"/>
            <a:ext cx="10147863" cy="4154984"/>
          </a:xfrm>
          <a:prstGeom prst="rect">
            <a:avLst/>
          </a:prstGeom>
        </p:spPr>
        <p:txBody>
          <a:bodyPr wrap="square">
            <a:spAutoFit/>
          </a:bodyPr>
          <a:lstStyle/>
          <a:p>
            <a:r>
              <a:rPr lang="en-US" sz="4400" dirty="0">
                <a:latin typeface="Arial MT"/>
              </a:rPr>
              <a:t>Explore FMCG sales data to uncover trends, consumer preferences, and areas for improvement, providing actionable insights for optimizing sales, inventory management, and marketing strategies.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000250"/>
          </a:xfrm>
          <a:custGeom>
            <a:avLst/>
            <a:gdLst/>
            <a:ahLst/>
            <a:cxnLst/>
            <a:rect l="l" t="t" r="r" b="b"/>
            <a:pathLst>
              <a:path w="18288000" h="2000250">
                <a:moveTo>
                  <a:pt x="18288000" y="0"/>
                </a:moveTo>
                <a:lnTo>
                  <a:pt x="0" y="0"/>
                </a:lnTo>
                <a:lnTo>
                  <a:pt x="0" y="1999869"/>
                </a:lnTo>
                <a:lnTo>
                  <a:pt x="18288000" y="1999869"/>
                </a:lnTo>
                <a:lnTo>
                  <a:pt x="18288000" y="0"/>
                </a:lnTo>
                <a:close/>
              </a:path>
            </a:pathLst>
          </a:custGeom>
          <a:solidFill>
            <a:srgbClr val="4089B3"/>
          </a:solidFill>
        </p:spPr>
        <p:txBody>
          <a:bodyPr wrap="square" lIns="0" tIns="0" rIns="0" bIns="0" rtlCol="0"/>
          <a:lstStyle/>
          <a:p>
            <a:endParaRPr/>
          </a:p>
        </p:txBody>
      </p:sp>
      <p:sp>
        <p:nvSpPr>
          <p:cNvPr id="3" name="object 3"/>
          <p:cNvSpPr txBox="1">
            <a:spLocks noGrp="1"/>
          </p:cNvSpPr>
          <p:nvPr>
            <p:ph type="title"/>
          </p:nvPr>
        </p:nvSpPr>
        <p:spPr>
          <a:xfrm>
            <a:off x="675945" y="72073"/>
            <a:ext cx="16557626" cy="2137124"/>
          </a:xfrm>
          <a:prstGeom prst="rect">
            <a:avLst/>
          </a:prstGeom>
        </p:spPr>
        <p:txBody>
          <a:bodyPr vert="horz" wrap="square" lIns="0" tIns="13335" rIns="0" bIns="0" rtlCol="0">
            <a:spAutoFit/>
          </a:bodyPr>
          <a:lstStyle/>
          <a:p>
            <a:pPr marL="12700">
              <a:spcBef>
                <a:spcPts val="105"/>
              </a:spcBef>
            </a:pPr>
            <a:r>
              <a:rPr sz="13800" b="0" spc="-580" dirty="0">
                <a:effectLst>
                  <a:outerShdw blurRad="38100" dist="38100" dir="2700000" algn="tl">
                    <a:srgbClr val="000000">
                      <a:alpha val="43137"/>
                    </a:srgbClr>
                  </a:outerShdw>
                </a:effectLst>
                <a:latin typeface="Bebas Neue" panose="020B0606020202050201" pitchFamily="34" charset="0"/>
              </a:rPr>
              <a:t>Survey</a:t>
            </a:r>
            <a:r>
              <a:rPr lang="en-IN" sz="13800" b="0" spc="-580" dirty="0">
                <a:effectLst>
                  <a:outerShdw blurRad="38100" dist="38100" dir="2700000" algn="tl">
                    <a:srgbClr val="000000">
                      <a:alpha val="43137"/>
                    </a:srgbClr>
                  </a:outerShdw>
                </a:effectLst>
                <a:latin typeface="Bebas Neue" panose="020B0606020202050201" pitchFamily="34" charset="0"/>
              </a:rPr>
              <a:t> </a:t>
            </a:r>
            <a:r>
              <a:rPr sz="13800" b="0" spc="-580" dirty="0">
                <a:effectLst>
                  <a:outerShdw blurRad="38100" dist="38100" dir="2700000" algn="tl">
                    <a:srgbClr val="000000">
                      <a:alpha val="43137"/>
                    </a:srgbClr>
                  </a:outerShdw>
                </a:effectLst>
                <a:latin typeface="Bebas Neue" panose="020B0606020202050201" pitchFamily="34" charset="0"/>
              </a:rPr>
              <a:t>of Existing</a:t>
            </a:r>
            <a:r>
              <a:rPr lang="en-IN" sz="13800" b="0" spc="-580" dirty="0">
                <a:effectLst>
                  <a:outerShdw blurRad="38100" dist="38100" dir="2700000" algn="tl">
                    <a:srgbClr val="000000">
                      <a:alpha val="43137"/>
                    </a:srgbClr>
                  </a:outerShdw>
                </a:effectLst>
                <a:latin typeface="Bebas Neue" panose="020B0606020202050201" pitchFamily="34" charset="0"/>
              </a:rPr>
              <a:t> </a:t>
            </a:r>
            <a:r>
              <a:rPr sz="13800" b="0" spc="-580" dirty="0">
                <a:effectLst>
                  <a:outerShdw blurRad="38100" dist="38100" dir="2700000" algn="tl">
                    <a:srgbClr val="000000">
                      <a:alpha val="43137"/>
                    </a:srgbClr>
                  </a:outerShdw>
                </a:effectLst>
                <a:latin typeface="Bebas Neue" panose="020B0606020202050201" pitchFamily="34" charset="0"/>
              </a:rPr>
              <a:t>Systems</a:t>
            </a:r>
          </a:p>
        </p:txBody>
      </p:sp>
      <p:pic>
        <p:nvPicPr>
          <p:cNvPr id="4" name="object 4"/>
          <p:cNvPicPr/>
          <p:nvPr/>
        </p:nvPicPr>
        <p:blipFill>
          <a:blip r:embed="rId2" cstate="print"/>
          <a:stretch>
            <a:fillRect/>
          </a:stretch>
        </p:blipFill>
        <p:spPr>
          <a:xfrm>
            <a:off x="675946" y="2514600"/>
            <a:ext cx="219075" cy="219075"/>
          </a:xfrm>
          <a:prstGeom prst="rect">
            <a:avLst/>
          </a:prstGeom>
        </p:spPr>
      </p:pic>
      <p:sp>
        <p:nvSpPr>
          <p:cNvPr id="5" name="object 5"/>
          <p:cNvSpPr txBox="1"/>
          <p:nvPr/>
        </p:nvSpPr>
        <p:spPr>
          <a:xfrm>
            <a:off x="1194117" y="2259651"/>
            <a:ext cx="12227969" cy="2310889"/>
          </a:xfrm>
          <a:prstGeom prst="rect">
            <a:avLst/>
          </a:prstGeom>
        </p:spPr>
        <p:txBody>
          <a:bodyPr vert="horz" wrap="square" lIns="0" tIns="7620" rIns="0" bIns="0" rtlCol="0" anchor="t">
            <a:spAutoFit/>
          </a:bodyPr>
          <a:lstStyle/>
          <a:p>
            <a:pPr marL="12700" marR="5080">
              <a:lnSpc>
                <a:spcPct val="101400"/>
              </a:lnSpc>
              <a:spcBef>
                <a:spcPts val="60"/>
              </a:spcBef>
            </a:pPr>
            <a:endParaRPr lang="en-US" sz="3200" dirty="0">
              <a:latin typeface="Arial MT"/>
              <a:cs typeface="Arial MT"/>
            </a:endParaRPr>
          </a:p>
          <a:p>
            <a:pPr>
              <a:lnSpc>
                <a:spcPct val="100000"/>
              </a:lnSpc>
              <a:spcBef>
                <a:spcPts val="10"/>
              </a:spcBef>
            </a:pPr>
            <a:endParaRPr sz="3200" dirty="0">
              <a:latin typeface="Arial MT"/>
              <a:cs typeface="Arial MT"/>
            </a:endParaRPr>
          </a:p>
          <a:p>
            <a:pPr marL="12700" marR="215900">
              <a:lnSpc>
                <a:spcPct val="101400"/>
              </a:lnSpc>
              <a:spcBef>
                <a:spcPts val="975"/>
              </a:spcBef>
            </a:pPr>
            <a:endParaRPr lang="en-US" sz="3200" spc="-80" dirty="0">
              <a:solidFill>
                <a:srgbClr val="2B2B2C"/>
              </a:solidFill>
              <a:ea typeface="+mn-lt"/>
              <a:cs typeface="+mn-lt"/>
            </a:endParaRPr>
          </a:p>
          <a:p>
            <a:pPr marL="12700" marR="215900">
              <a:lnSpc>
                <a:spcPct val="101400"/>
              </a:lnSpc>
              <a:spcBef>
                <a:spcPts val="975"/>
              </a:spcBef>
            </a:pPr>
            <a:endParaRPr lang="en-US" sz="3600" spc="-80" dirty="0">
              <a:solidFill>
                <a:srgbClr val="2B2B2C"/>
              </a:solidFill>
              <a:latin typeface="Arial MT"/>
              <a:cs typeface="Arial MT"/>
            </a:endParaRPr>
          </a:p>
        </p:txBody>
      </p:sp>
      <p:sp>
        <p:nvSpPr>
          <p:cNvPr id="6" name="object 6"/>
          <p:cNvSpPr txBox="1"/>
          <p:nvPr/>
        </p:nvSpPr>
        <p:spPr>
          <a:xfrm>
            <a:off x="1194117" y="9583102"/>
            <a:ext cx="4220845" cy="631825"/>
          </a:xfrm>
          <a:prstGeom prst="rect">
            <a:avLst/>
          </a:prstGeom>
        </p:spPr>
        <p:txBody>
          <a:bodyPr vert="horz" wrap="square" lIns="0" tIns="15875" rIns="0" bIns="0" rtlCol="0" anchor="t">
            <a:spAutoFit/>
          </a:bodyPr>
          <a:lstStyle/>
          <a:p>
            <a:pPr marL="12700">
              <a:lnSpc>
                <a:spcPct val="100000"/>
              </a:lnSpc>
              <a:spcBef>
                <a:spcPts val="125"/>
              </a:spcBef>
            </a:pPr>
            <a:endParaRPr lang="en-US" sz="3950" spc="-75">
              <a:solidFill>
                <a:srgbClr val="2B2B2C"/>
              </a:solidFill>
              <a:latin typeface="Arial MT"/>
              <a:cs typeface="Arial MT"/>
            </a:endParaRPr>
          </a:p>
        </p:txBody>
      </p:sp>
      <p:pic>
        <p:nvPicPr>
          <p:cNvPr id="7" name="object 7"/>
          <p:cNvPicPr/>
          <p:nvPr/>
        </p:nvPicPr>
        <p:blipFill>
          <a:blip r:embed="rId3" cstate="print"/>
          <a:stretch>
            <a:fillRect/>
          </a:stretch>
        </p:blipFill>
        <p:spPr>
          <a:xfrm>
            <a:off x="675945" y="5800725"/>
            <a:ext cx="219075" cy="219075"/>
          </a:xfrm>
          <a:prstGeom prst="rect">
            <a:avLst/>
          </a:prstGeom>
        </p:spPr>
      </p:pic>
      <p:sp>
        <p:nvSpPr>
          <p:cNvPr id="8" name="object 8"/>
          <p:cNvSpPr txBox="1"/>
          <p:nvPr/>
        </p:nvSpPr>
        <p:spPr>
          <a:xfrm>
            <a:off x="14814931" y="9857105"/>
            <a:ext cx="301625" cy="299720"/>
          </a:xfrm>
          <a:prstGeom prst="rect">
            <a:avLst/>
          </a:prstGeom>
        </p:spPr>
        <p:txBody>
          <a:bodyPr vert="horz" wrap="square" lIns="0" tIns="12700" rIns="0" bIns="0" rtlCol="0">
            <a:spAutoFit/>
          </a:bodyPr>
          <a:lstStyle/>
          <a:p>
            <a:pPr marL="12700">
              <a:lnSpc>
                <a:spcPct val="100000"/>
              </a:lnSpc>
              <a:spcBef>
                <a:spcPts val="100"/>
              </a:spcBef>
            </a:pPr>
            <a:r>
              <a:rPr sz="1800" i="1">
                <a:solidFill>
                  <a:srgbClr val="0C0C0C"/>
                </a:solidFill>
                <a:latin typeface="Arial"/>
                <a:cs typeface="Arial"/>
              </a:rPr>
              <a:t>‹</a:t>
            </a:r>
            <a:r>
              <a:rPr sz="1800" i="1" spc="-30">
                <a:solidFill>
                  <a:srgbClr val="0C0C0C"/>
                </a:solidFill>
                <a:latin typeface="Arial"/>
                <a:cs typeface="Arial"/>
              </a:rPr>
              <a:t>#</a:t>
            </a:r>
            <a:r>
              <a:rPr sz="1800" i="1">
                <a:solidFill>
                  <a:srgbClr val="0C0C0C"/>
                </a:solidFill>
                <a:latin typeface="Arial"/>
                <a:cs typeface="Arial"/>
              </a:rPr>
              <a:t>›</a:t>
            </a:r>
            <a:endParaRPr sz="1800">
              <a:latin typeface="Arial"/>
              <a:cs typeface="Arial"/>
            </a:endParaRPr>
          </a:p>
        </p:txBody>
      </p:sp>
      <p:sp>
        <p:nvSpPr>
          <p:cNvPr id="10" name="TextBox 9">
            <a:extLst>
              <a:ext uri="{FF2B5EF4-FFF2-40B4-BE49-F238E27FC236}">
                <a16:creationId xmlns:a16="http://schemas.microsoft.com/office/drawing/2014/main" id="{ABE9EDFD-476A-0121-2DEE-51F293EC1AC1}"/>
              </a:ext>
            </a:extLst>
          </p:cNvPr>
          <p:cNvSpPr txBox="1"/>
          <p:nvPr/>
        </p:nvSpPr>
        <p:spPr>
          <a:xfrm>
            <a:off x="1238564" y="2259651"/>
            <a:ext cx="16763983" cy="8987076"/>
          </a:xfrm>
          <a:prstGeom prst="rect">
            <a:avLst/>
          </a:prstGeom>
          <a:noFill/>
        </p:spPr>
        <p:txBody>
          <a:bodyPr wrap="square">
            <a:spAutoFit/>
          </a:bodyPr>
          <a:lstStyle/>
          <a:p>
            <a:r>
              <a:rPr lang="en-US" sz="4400" b="1" dirty="0">
                <a:latin typeface="Arial MT"/>
              </a:rPr>
              <a:t>Market Basket Analysis for Retail Chains:</a:t>
            </a:r>
            <a:r>
              <a:rPr lang="en-US" sz="4400" dirty="0">
                <a:latin typeface="Arial MT"/>
              </a:rPr>
              <a:t> This project focuses on analyzing transactional data from retail chains to identify</a:t>
            </a:r>
            <a:r>
              <a:rPr lang="en-US" sz="4400" dirty="0">
                <a:latin typeface="Arial MT"/>
                <a:cs typeface="Arial" panose="020B0604020202020204" pitchFamily="34" charset="0"/>
              </a:rPr>
              <a:t> patterns in customer purchasing behavior. By understanding which products are frequently bought together.</a:t>
            </a:r>
            <a:endParaRPr lang="en-IN" sz="4400" dirty="0">
              <a:latin typeface="Arial MT"/>
              <a:cs typeface="Arial" panose="020B0604020202020204" pitchFamily="34" charset="0"/>
            </a:endParaRPr>
          </a:p>
          <a:p>
            <a:endParaRPr lang="en-IN" sz="4400" dirty="0">
              <a:latin typeface="Arial MT"/>
              <a:cs typeface="Arial" panose="020B0604020202020204" pitchFamily="34" charset="0"/>
            </a:endParaRPr>
          </a:p>
          <a:p>
            <a:r>
              <a:rPr lang="en-US" sz="4400" b="1" dirty="0">
                <a:latin typeface="Arial MT"/>
                <a:cs typeface="Arial" panose="020B0604020202020204" pitchFamily="34" charset="0"/>
              </a:rPr>
              <a:t>Sales Forecasting for FMCG Companies</a:t>
            </a:r>
            <a:r>
              <a:rPr lang="en-US" sz="4400" dirty="0">
                <a:latin typeface="Arial MT"/>
                <a:cs typeface="Arial" panose="020B0604020202020204" pitchFamily="34" charset="0"/>
              </a:rPr>
              <a:t>: This project involves building predictive models using historical sales data to forecast future demand for FMCG products. By leveraging time-series analysis and machine learning algorithms, the project helps FMCG companies optimize production planning, inventory management, and supply chain operations.</a:t>
            </a:r>
            <a:endParaRPr lang="en-IN" sz="4400" dirty="0">
              <a:latin typeface="Arial MT"/>
              <a:cs typeface="Arial" panose="020B0604020202020204" pitchFamily="34" charset="0"/>
            </a:endParaRPr>
          </a:p>
          <a:p>
            <a:endParaRPr lang="en-IN" sz="4400" dirty="0">
              <a:latin typeface="Arial MT"/>
              <a:cs typeface="Arial" panose="020B0604020202020204" pitchFamily="34" charset="0"/>
            </a:endParaRPr>
          </a:p>
          <a:p>
            <a:endParaRPr lang="en-IN" sz="3200" dirty="0">
              <a:latin typeface="Arial" panose="020B0604020202020204" pitchFamily="34" charset="0"/>
              <a:cs typeface="Arial" panose="020B0604020202020204" pitchFamily="34" charset="0"/>
            </a:endParaRP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0D642-D158-B503-1137-969F0925E160}"/>
              </a:ext>
            </a:extLst>
          </p:cNvPr>
          <p:cNvSpPr txBox="1"/>
          <p:nvPr/>
        </p:nvSpPr>
        <p:spPr>
          <a:xfrm>
            <a:off x="1274885" y="982245"/>
            <a:ext cx="17166980" cy="6186309"/>
          </a:xfrm>
          <a:prstGeom prst="rect">
            <a:avLst/>
          </a:prstGeom>
          <a:noFill/>
        </p:spPr>
        <p:txBody>
          <a:bodyPr wrap="square">
            <a:spAutoFit/>
          </a:bodyPr>
          <a:lstStyle/>
          <a:p>
            <a:r>
              <a:rPr lang="en-US" sz="4400" b="1" dirty="0">
                <a:latin typeface="Arial MT"/>
                <a:cs typeface="Arial" panose="020B0604020202020204" pitchFamily="34" charset="0"/>
              </a:rPr>
              <a:t>Promotion Effectiveness Analysis</a:t>
            </a:r>
            <a:r>
              <a:rPr lang="en-IN" sz="4400" b="1" dirty="0">
                <a:latin typeface="Arial MT"/>
                <a:cs typeface="Arial" panose="020B0604020202020204" pitchFamily="34" charset="0"/>
              </a:rPr>
              <a:t>: </a:t>
            </a:r>
            <a:r>
              <a:rPr lang="en-US" sz="4400" dirty="0">
                <a:latin typeface="Arial MT"/>
                <a:cs typeface="Arial" panose="020B0604020202020204" pitchFamily="34" charset="0"/>
              </a:rPr>
              <a:t>This project evaluates the impact of promotional activities on sales performance for FMCG products. By analyzing promotional campaigns, discounts, and marketing strategies, the project helps FMCG companies measure ROI, optimize promotional spend, and maximize sales uplift.</a:t>
            </a:r>
            <a:endParaRPr lang="en-IN" sz="4400" dirty="0">
              <a:latin typeface="Arial MT"/>
              <a:cs typeface="Arial" panose="020B0604020202020204" pitchFamily="34" charset="0"/>
            </a:endParaRPr>
          </a:p>
          <a:p>
            <a:endParaRPr lang="en-IN" sz="4400" b="1" dirty="0">
              <a:latin typeface="Arial MT"/>
              <a:cs typeface="Arial" panose="020B0604020202020204" pitchFamily="34" charset="0"/>
            </a:endParaRPr>
          </a:p>
          <a:p>
            <a:r>
              <a:rPr lang="en-US" sz="4400" b="1" dirty="0">
                <a:latin typeface="Arial MT"/>
                <a:cs typeface="Arial" panose="020B0604020202020204" pitchFamily="34" charset="0"/>
              </a:rPr>
              <a:t>Brand Sentiment Analysis on Social Media:</a:t>
            </a:r>
            <a:r>
              <a:rPr lang="en-US" sz="4400" dirty="0">
                <a:latin typeface="Arial MT"/>
                <a:cs typeface="Arial" panose="020B0604020202020204" pitchFamily="34" charset="0"/>
              </a:rPr>
              <a:t> This project involves analyzing social media data to understand consumer perceptions and sentiments toward FMCG brands. </a:t>
            </a:r>
            <a:endParaRPr lang="en-IN" sz="3200" dirty="0">
              <a:latin typeface="Arial" panose="020B0604020202020204" pitchFamily="34" charset="0"/>
              <a:cs typeface="Arial" panose="020B0604020202020204" pitchFamily="34" charset="0"/>
            </a:endParaRPr>
          </a:p>
        </p:txBody>
      </p:sp>
      <p:pic>
        <p:nvPicPr>
          <p:cNvPr id="5" name="object 7">
            <a:extLst>
              <a:ext uri="{FF2B5EF4-FFF2-40B4-BE49-F238E27FC236}">
                <a16:creationId xmlns:a16="http://schemas.microsoft.com/office/drawing/2014/main" id="{13BAD05A-246C-C655-1AD0-49029492768A}"/>
              </a:ext>
            </a:extLst>
          </p:cNvPr>
          <p:cNvPicPr/>
          <p:nvPr/>
        </p:nvPicPr>
        <p:blipFill>
          <a:blip r:embed="rId2" cstate="print"/>
          <a:stretch>
            <a:fillRect/>
          </a:stretch>
        </p:blipFill>
        <p:spPr>
          <a:xfrm>
            <a:off x="592158" y="1203448"/>
            <a:ext cx="219075" cy="219075"/>
          </a:xfrm>
          <a:prstGeom prst="rect">
            <a:avLst/>
          </a:prstGeom>
        </p:spPr>
      </p:pic>
      <p:pic>
        <p:nvPicPr>
          <p:cNvPr id="7" name="object 7">
            <a:extLst>
              <a:ext uri="{FF2B5EF4-FFF2-40B4-BE49-F238E27FC236}">
                <a16:creationId xmlns:a16="http://schemas.microsoft.com/office/drawing/2014/main" id="{B7E8EBC8-4D18-9CF4-A2FD-8BCC85D72972}"/>
              </a:ext>
            </a:extLst>
          </p:cNvPr>
          <p:cNvPicPr/>
          <p:nvPr/>
        </p:nvPicPr>
        <p:blipFill>
          <a:blip r:embed="rId2" cstate="print"/>
          <a:stretch>
            <a:fillRect/>
          </a:stretch>
        </p:blipFill>
        <p:spPr>
          <a:xfrm>
            <a:off x="608053" y="5337283"/>
            <a:ext cx="219075" cy="219075"/>
          </a:xfrm>
          <a:prstGeom prst="rect">
            <a:avLst/>
          </a:prstGeom>
        </p:spPr>
      </p:pic>
    </p:spTree>
    <p:extLst>
      <p:ext uri="{BB962C8B-B14F-4D97-AF65-F5344CB8AC3E}">
        <p14:creationId xmlns:p14="http://schemas.microsoft.com/office/powerpoint/2010/main" val="2217940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1059</Words>
  <Application>Microsoft Office PowerPoint</Application>
  <PresentationFormat>Custom</PresentationFormat>
  <Paragraphs>125</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Black</vt:lpstr>
      <vt:lpstr>Arial MT</vt:lpstr>
      <vt:lpstr>Bebas Neue</vt:lpstr>
      <vt:lpstr>Calibri</vt:lpstr>
      <vt:lpstr>Helvetica</vt:lpstr>
      <vt:lpstr>Lucida Sans Unicode</vt:lpstr>
      <vt:lpstr>Segoe UI</vt:lpstr>
      <vt:lpstr>Office Theme</vt:lpstr>
      <vt:lpstr>Acropolis Institute of Technology &amp;  Research, Indore</vt:lpstr>
      <vt:lpstr>Exploratory </vt:lpstr>
      <vt:lpstr>Team Members</vt:lpstr>
      <vt:lpstr>Project Presentation Outline</vt:lpstr>
      <vt:lpstr>Abstract</vt:lpstr>
      <vt:lpstr>Introduction</vt:lpstr>
      <vt:lpstr>The Problem Statement</vt:lpstr>
      <vt:lpstr>Survey of Existing Systems</vt:lpstr>
      <vt:lpstr>PowerPoint Presentation</vt:lpstr>
      <vt:lpstr>Objectives</vt:lpstr>
      <vt:lpstr>PowerPoint Presentation</vt:lpstr>
      <vt:lpstr>Requirement Analysis</vt:lpstr>
      <vt:lpstr>FUNCTIONAL REQUIREMENTS</vt:lpstr>
      <vt:lpstr>DEVELOPMENT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Limitation</vt:lpstr>
      <vt:lpstr>PowerPoint Presentation</vt:lpstr>
      <vt:lpstr>Acknowledgment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Acropolis Institute of Technology &amp;  Research, Indore</dc:title>
  <dc:creator>Jatin Lalge</dc:creator>
  <cp:lastModifiedBy>Kashish Sharma</cp:lastModifiedBy>
  <cp:revision>7</cp:revision>
  <dcterms:modified xsi:type="dcterms:W3CDTF">2024-05-01T09:56:19Z</dcterms:modified>
</cp:coreProperties>
</file>