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72" r:id="rId6"/>
    <p:sldId id="273" r:id="rId7"/>
    <p:sldId id="269" r:id="rId8"/>
    <p:sldId id="270" r:id="rId9"/>
    <p:sldId id="271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1624" y="9690758"/>
            <a:ext cx="2743199" cy="5524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8288000" cy="1999614"/>
          </a:xfrm>
          <a:custGeom>
            <a:avLst/>
            <a:gdLst/>
            <a:ahLst/>
            <a:cxnLst/>
            <a:rect l="l" t="t" r="r" b="b"/>
            <a:pathLst>
              <a:path w="18288000" h="1999614">
                <a:moveTo>
                  <a:pt x="18287998" y="1999280"/>
                </a:moveTo>
                <a:lnTo>
                  <a:pt x="0" y="1999280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999280"/>
                </a:lnTo>
                <a:close/>
              </a:path>
            </a:pathLst>
          </a:custGeom>
          <a:solidFill>
            <a:srgbClr val="40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544" y="13949"/>
            <a:ext cx="17666911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365" y="7556037"/>
            <a:ext cx="17897269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18</a:t>
            </a:r>
            <a:r>
              <a:rPr spc="-50" dirty="0"/>
              <a:t> </a:t>
            </a:r>
            <a:r>
              <a:rPr dirty="0"/>
              <a:t>August</a:t>
            </a:r>
            <a:r>
              <a:rPr spc="-45" dirty="0"/>
              <a:t> </a:t>
            </a:r>
            <a:r>
              <a:rPr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0" b="1" i="0">
                <a:solidFill>
                  <a:srgbClr val="6D9A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18</a:t>
            </a:r>
            <a:r>
              <a:rPr spc="-50" dirty="0"/>
              <a:t> </a:t>
            </a:r>
            <a:r>
              <a:rPr dirty="0"/>
              <a:t>August</a:t>
            </a:r>
            <a:r>
              <a:rPr spc="-45" dirty="0"/>
              <a:t> </a:t>
            </a:r>
            <a:r>
              <a:rPr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0" b="1" i="0">
                <a:solidFill>
                  <a:srgbClr val="6D9A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18</a:t>
            </a:r>
            <a:r>
              <a:rPr spc="-50" dirty="0"/>
              <a:t> </a:t>
            </a:r>
            <a:r>
              <a:rPr dirty="0"/>
              <a:t>August</a:t>
            </a:r>
            <a:r>
              <a:rPr spc="-45" dirty="0"/>
              <a:t> </a:t>
            </a:r>
            <a:r>
              <a:rPr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0" b="1" i="0">
                <a:solidFill>
                  <a:srgbClr val="6D9A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18</a:t>
            </a:r>
            <a:r>
              <a:rPr spc="-50" dirty="0"/>
              <a:t> </a:t>
            </a:r>
            <a:r>
              <a:rPr dirty="0"/>
              <a:t>August</a:t>
            </a:r>
            <a:r>
              <a:rPr spc="-45" dirty="0"/>
              <a:t> </a:t>
            </a:r>
            <a:r>
              <a:rPr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18</a:t>
            </a:r>
            <a:r>
              <a:rPr spc="-50" dirty="0"/>
              <a:t> </a:t>
            </a:r>
            <a:r>
              <a:rPr dirty="0"/>
              <a:t>August</a:t>
            </a:r>
            <a:r>
              <a:rPr spc="-45" dirty="0"/>
              <a:t> </a:t>
            </a:r>
            <a:r>
              <a:rPr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51624" y="9690758"/>
            <a:ext cx="2743199" cy="552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3539" y="2589376"/>
            <a:ext cx="15900920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0" b="1" i="0">
                <a:solidFill>
                  <a:srgbClr val="6D9A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3412" y="2149620"/>
            <a:ext cx="17661174" cy="3385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36024" y="9869704"/>
            <a:ext cx="162750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18</a:t>
            </a:r>
            <a:r>
              <a:rPr spc="-50" dirty="0"/>
              <a:t> </a:t>
            </a:r>
            <a:r>
              <a:rPr dirty="0"/>
              <a:t>August</a:t>
            </a:r>
            <a:r>
              <a:rPr spc="-45" dirty="0"/>
              <a:t> </a:t>
            </a:r>
            <a:r>
              <a:rPr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ropolis.i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53227"/>
            <a:ext cx="18288000" cy="4234180"/>
          </a:xfrm>
          <a:custGeom>
            <a:avLst/>
            <a:gdLst/>
            <a:ahLst/>
            <a:cxnLst/>
            <a:rect l="l" t="t" r="r" b="b"/>
            <a:pathLst>
              <a:path w="18288000" h="4234180">
                <a:moveTo>
                  <a:pt x="18287998" y="4233772"/>
                </a:moveTo>
                <a:lnTo>
                  <a:pt x="0" y="4233772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4233772"/>
                </a:lnTo>
                <a:close/>
              </a:path>
            </a:pathLst>
          </a:custGeom>
          <a:solidFill>
            <a:srgbClr val="40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0218" y="1976712"/>
            <a:ext cx="11229973" cy="22764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1171" y="6907816"/>
            <a:ext cx="14825980" cy="2124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56990" marR="5080" indent="-3844925">
              <a:lnSpc>
                <a:spcPts val="8250"/>
              </a:lnSpc>
              <a:spcBef>
                <a:spcPts val="229"/>
              </a:spcBef>
              <a:tabLst>
                <a:tab pos="4297045" algn="l"/>
                <a:tab pos="7948295" algn="l"/>
                <a:tab pos="8289925" algn="l"/>
                <a:tab pos="9018905" algn="l"/>
                <a:tab pos="14179550" algn="l"/>
              </a:tabLst>
            </a:pPr>
            <a:r>
              <a:rPr sz="6900" dirty="0">
                <a:solidFill>
                  <a:srgbClr val="FFFFFF"/>
                </a:solidFill>
              </a:rPr>
              <a:t>Acropolis	Institute	of	Technology	&amp;  Research,	Indore</a:t>
            </a:r>
            <a:endParaRPr sz="6900"/>
          </a:p>
        </p:txBody>
      </p:sp>
      <p:sp>
        <p:nvSpPr>
          <p:cNvPr id="5" name="object 5"/>
          <p:cNvSpPr txBox="1"/>
          <p:nvPr/>
        </p:nvSpPr>
        <p:spPr>
          <a:xfrm>
            <a:off x="15343664" y="9695792"/>
            <a:ext cx="28454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Arial"/>
                <a:cs typeface="Arial"/>
                <a:hlinkClick r:id="rId3"/>
              </a:rPr>
              <a:t>www.acropolis.in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1624" y="9690760"/>
            <a:ext cx="2743199" cy="5524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8288000" cy="7299959"/>
          </a:xfrm>
          <a:custGeom>
            <a:avLst/>
            <a:gdLst/>
            <a:ahLst/>
            <a:cxnLst/>
            <a:rect l="l" t="t" r="r" b="b"/>
            <a:pathLst>
              <a:path w="18288000" h="7299959">
                <a:moveTo>
                  <a:pt x="18287998" y="7299701"/>
                </a:moveTo>
                <a:lnTo>
                  <a:pt x="0" y="7299701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7299701"/>
                </a:lnTo>
                <a:close/>
              </a:path>
            </a:pathLst>
          </a:custGeom>
          <a:solidFill>
            <a:srgbClr val="40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6024" y="3612788"/>
            <a:ext cx="116433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800" b="1" spc="-7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800" b="1" spc="-4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0800" b="1" spc="-2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800" b="1" spc="-4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8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800" b="1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800" b="1" spc="-4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800" b="1" spc="5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0800" b="1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800" b="1" spc="-2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800" b="1" spc="-254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08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800" b="1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800" b="1" spc="-75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0800" b="1" spc="-2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800" b="1" spc="-4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800" b="1" spc="-106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0800" b="1" spc="-4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800" b="1" spc="-58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800" b="1" spc="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0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3505" marR="5080" indent="9498965">
              <a:lnSpc>
                <a:spcPct val="120000"/>
              </a:lnSpc>
              <a:spcBef>
                <a:spcPts val="100"/>
              </a:spcBef>
              <a:tabLst>
                <a:tab pos="7962265" algn="l"/>
                <a:tab pos="8544560" algn="l"/>
                <a:tab pos="11296015" algn="l"/>
                <a:tab pos="17143730" algn="l"/>
              </a:tabLst>
            </a:pPr>
            <a:r>
              <a:rPr dirty="0"/>
              <a:t>Submitted	to: </a:t>
            </a:r>
            <a:r>
              <a:rPr spc="-1030" dirty="0"/>
              <a:t> </a:t>
            </a:r>
            <a:r>
              <a:rPr dirty="0"/>
              <a:t>Department	of	Information	Technology/CSE-DS/CSE-IoT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5321" y="2564606"/>
            <a:ext cx="9803130" cy="5363210"/>
          </a:xfrm>
          <a:custGeom>
            <a:avLst/>
            <a:gdLst/>
            <a:ahLst/>
            <a:cxnLst/>
            <a:rect l="l" t="t" r="r" b="b"/>
            <a:pathLst>
              <a:path w="9803130" h="5363209">
                <a:moveTo>
                  <a:pt x="9802677" y="5362775"/>
                </a:moveTo>
                <a:lnTo>
                  <a:pt x="0" y="5362775"/>
                </a:lnTo>
                <a:lnTo>
                  <a:pt x="0" y="0"/>
                </a:lnTo>
                <a:lnTo>
                  <a:pt x="9802677" y="0"/>
                </a:lnTo>
                <a:lnTo>
                  <a:pt x="9802677" y="5362775"/>
                </a:lnTo>
                <a:close/>
              </a:path>
            </a:pathLst>
          </a:custGeom>
          <a:solidFill>
            <a:srgbClr val="40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36026" y="3598255"/>
            <a:ext cx="4396105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  <a:tabLst>
                <a:tab pos="3468370" algn="l"/>
              </a:tabLst>
            </a:pPr>
            <a:r>
              <a:rPr sz="4800" b="1" dirty="0">
                <a:latin typeface="Arial"/>
                <a:cs typeface="Arial"/>
              </a:rPr>
              <a:t>Supervised	by:  Prof.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18</a:t>
            </a:r>
            <a:r>
              <a:rPr spc="-50" dirty="0"/>
              <a:t> </a:t>
            </a:r>
            <a:r>
              <a:rPr dirty="0"/>
              <a:t>August</a:t>
            </a:r>
            <a:r>
              <a:rPr spc="-45" dirty="0"/>
              <a:t> </a:t>
            </a:r>
            <a:r>
              <a:rPr dirty="0"/>
              <a:t>2022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810178" y="9869704"/>
            <a:ext cx="3048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i="1" dirty="0">
                <a:solidFill>
                  <a:srgbClr val="0C0C0C"/>
                </a:solidFill>
                <a:latin typeface="Arial"/>
                <a:cs typeface="Arial"/>
              </a:rPr>
              <a:t>‹#›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3686" y="3056826"/>
            <a:ext cx="4745990" cy="22910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5850"/>
              </a:lnSpc>
              <a:spcBef>
                <a:spcPts val="535"/>
              </a:spcBef>
            </a:pPr>
            <a:r>
              <a:rPr sz="5100" spc="-3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100" spc="-2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100" spc="-1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100" spc="15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5100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100" spc="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5100" spc="-2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100" spc="-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5100" spc="-19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5100" spc="-2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100" spc="-9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100" spc="-60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5100" spc="-335" dirty="0">
                <a:solidFill>
                  <a:srgbClr val="FFFFFF"/>
                </a:solidFill>
                <a:latin typeface="Tahoma"/>
                <a:cs typeface="Tahoma"/>
              </a:rPr>
              <a:t>1.</a:t>
            </a:r>
            <a:endParaRPr sz="5100">
              <a:latin typeface="Tahoma"/>
              <a:cs typeface="Tahoma"/>
            </a:endParaRPr>
          </a:p>
          <a:p>
            <a:pPr marL="12700">
              <a:lnSpc>
                <a:spcPts val="5700"/>
              </a:lnSpc>
            </a:pPr>
            <a:r>
              <a:rPr sz="5100" spc="-335" dirty="0">
                <a:solidFill>
                  <a:srgbClr val="FFFFFF"/>
                </a:solidFill>
                <a:latin typeface="Tahoma"/>
                <a:cs typeface="Tahoma"/>
              </a:rPr>
              <a:t>2.</a:t>
            </a:r>
            <a:endParaRPr sz="5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3686" y="5285676"/>
            <a:ext cx="555625" cy="15481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5985"/>
              </a:lnSpc>
              <a:spcBef>
                <a:spcPts val="115"/>
              </a:spcBef>
            </a:pPr>
            <a:r>
              <a:rPr sz="5100" b="1" spc="-53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5100" b="1" spc="-14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5100">
              <a:latin typeface="Tahoma"/>
              <a:cs typeface="Tahoma"/>
            </a:endParaRPr>
          </a:p>
          <a:p>
            <a:pPr marL="12700">
              <a:lnSpc>
                <a:spcPts val="5985"/>
              </a:lnSpc>
            </a:pPr>
            <a:r>
              <a:rPr sz="5100" b="1" spc="-53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5100" b="1" spc="-14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5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999613"/>
          </a:xfrm>
          <a:custGeom>
            <a:avLst/>
            <a:gdLst/>
            <a:ahLst/>
            <a:cxnLst/>
            <a:rect l="l" t="t" r="r" b="b"/>
            <a:pathLst>
              <a:path w="18288000" h="1999614">
                <a:moveTo>
                  <a:pt x="18287998" y="1999280"/>
                </a:moveTo>
                <a:lnTo>
                  <a:pt x="0" y="1999280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999280"/>
                </a:lnTo>
                <a:close/>
              </a:path>
            </a:pathLst>
          </a:custGeom>
          <a:solidFill>
            <a:srgbClr val="40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489428"/>
            <a:ext cx="5786772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Module</a:t>
            </a:r>
            <a:endParaRPr sz="7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10178" y="9869704"/>
            <a:ext cx="3048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i="1" dirty="0">
                <a:solidFill>
                  <a:srgbClr val="0C0C0C"/>
                </a:solidFill>
                <a:latin typeface="Arial"/>
                <a:cs typeface="Arial"/>
              </a:rPr>
              <a:t>‹#›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EA6CE1-0A29-E0C1-5EBA-16DDE0103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93" y="2064704"/>
            <a:ext cx="12101285" cy="77399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C209-03C9-594F-F345-9B2EDA944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419100"/>
            <a:ext cx="17666911" cy="1077218"/>
          </a:xfrm>
        </p:spPr>
        <p:txBody>
          <a:bodyPr/>
          <a:lstStyle/>
          <a:p>
            <a:r>
              <a:rPr lang="en-IN" sz="7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802CFD-B573-2D63-A4D9-F2E4AB1053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019300"/>
            <a:ext cx="13411200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1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FABC-EB44-F51E-A8B1-0584E9973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52" y="327082"/>
            <a:ext cx="17666911" cy="1077218"/>
          </a:xfrm>
        </p:spPr>
        <p:txBody>
          <a:bodyPr/>
          <a:lstStyle/>
          <a:p>
            <a:r>
              <a:rPr lang="en-IN" sz="7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E-R Diagram</a:t>
            </a:r>
          </a:p>
        </p:txBody>
      </p:sp>
    </p:spTree>
    <p:extLst>
      <p:ext uri="{BB962C8B-B14F-4D97-AF65-F5344CB8AC3E}">
        <p14:creationId xmlns:p14="http://schemas.microsoft.com/office/powerpoint/2010/main" val="328815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999614"/>
          </a:xfrm>
          <a:custGeom>
            <a:avLst/>
            <a:gdLst/>
            <a:ahLst/>
            <a:cxnLst/>
            <a:rect l="l" t="t" r="r" b="b"/>
            <a:pathLst>
              <a:path w="18288000" h="1999614">
                <a:moveTo>
                  <a:pt x="18287998" y="1999280"/>
                </a:moveTo>
                <a:lnTo>
                  <a:pt x="0" y="1999280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999280"/>
                </a:lnTo>
                <a:close/>
              </a:path>
            </a:pathLst>
          </a:custGeom>
          <a:solidFill>
            <a:srgbClr val="40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9752" y="13949"/>
            <a:ext cx="689546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50" dirty="0">
                <a:solidFill>
                  <a:srgbClr val="FFFFFF"/>
                </a:solidFill>
                <a:latin typeface="Tahoma"/>
                <a:cs typeface="Tahoma"/>
              </a:rPr>
              <a:t>Acknowledgment</a:t>
            </a:r>
            <a:endParaRPr sz="6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18</a:t>
            </a:r>
            <a:r>
              <a:rPr spc="-50" dirty="0"/>
              <a:t> </a:t>
            </a:r>
            <a:r>
              <a:rPr dirty="0"/>
              <a:t>August</a:t>
            </a:r>
            <a:r>
              <a:rPr spc="-45" dirty="0"/>
              <a:t> </a:t>
            </a:r>
            <a:r>
              <a:rPr dirty="0"/>
              <a:t>2022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10178" y="9869704"/>
            <a:ext cx="3048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i="1" dirty="0">
                <a:solidFill>
                  <a:srgbClr val="0C0C0C"/>
                </a:solidFill>
                <a:latin typeface="Arial"/>
                <a:cs typeface="Arial"/>
              </a:rPr>
              <a:t>‹#›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7945" y="2589378"/>
            <a:ext cx="849185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0" b="1" dirty="0">
                <a:solidFill>
                  <a:srgbClr val="6D9AC1"/>
                </a:solidFill>
                <a:latin typeface="Arial"/>
                <a:cs typeface="Arial"/>
              </a:rPr>
              <a:t>Q&amp;A</a:t>
            </a:r>
            <a:endParaRPr sz="30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18</a:t>
            </a:r>
            <a:r>
              <a:rPr spc="-50" dirty="0"/>
              <a:t> </a:t>
            </a:r>
            <a:r>
              <a:rPr dirty="0"/>
              <a:t>August</a:t>
            </a:r>
            <a:r>
              <a:rPr spc="-45" dirty="0"/>
              <a:t> </a:t>
            </a:r>
            <a:r>
              <a:rPr dirty="0"/>
              <a:t>2022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10178" y="9869704"/>
            <a:ext cx="3048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i="1" dirty="0">
                <a:solidFill>
                  <a:srgbClr val="0C0C0C"/>
                </a:solidFill>
                <a:latin typeface="Arial"/>
                <a:cs typeface="Arial"/>
              </a:rPr>
              <a:t>‹#›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18</a:t>
            </a:r>
            <a:r>
              <a:rPr spc="-50" dirty="0"/>
              <a:t> </a:t>
            </a:r>
            <a:r>
              <a:rPr dirty="0"/>
              <a:t>August</a:t>
            </a:r>
            <a:r>
              <a:rPr spc="-45" dirty="0"/>
              <a:t> </a:t>
            </a:r>
            <a:r>
              <a:rPr dirty="0"/>
              <a:t>2022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10178" y="9869704"/>
            <a:ext cx="3048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i="1" dirty="0">
                <a:solidFill>
                  <a:srgbClr val="0C0C0C"/>
                </a:solidFill>
                <a:latin typeface="Arial"/>
                <a:cs typeface="Arial"/>
              </a:rPr>
              <a:t>‹#›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82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Tahoma</vt:lpstr>
      <vt:lpstr>Office Theme</vt:lpstr>
      <vt:lpstr>Acropolis Institute of Technology &amp;  Research, Indore</vt:lpstr>
      <vt:lpstr>PowerPoint Presentation</vt:lpstr>
      <vt:lpstr>Team Members  1. 2.</vt:lpstr>
      <vt:lpstr>User Module</vt:lpstr>
      <vt:lpstr>Use Case Diagram</vt:lpstr>
      <vt:lpstr>E-R Diagram</vt:lpstr>
      <vt:lpstr>Acknowledgment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Synopsis_presentation_format.pptx</dc:title>
  <dc:creator>Nidhi Bhagat</dc:creator>
  <cp:keywords>DAFsinhpT9c,BAFhQ0yr10M</cp:keywords>
  <cp:lastModifiedBy>gaurav joshi</cp:lastModifiedBy>
  <cp:revision>1</cp:revision>
  <dcterms:created xsi:type="dcterms:W3CDTF">2023-10-09T08:53:10Z</dcterms:created>
  <dcterms:modified xsi:type="dcterms:W3CDTF">2023-10-09T13:19:20Z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2023-09-05T00:00:00Z</vt:filetime>
  </property>
  <property fmtid="{D5CDD505-2E9C-101B-9397-08002B2CF9AE}" pid="3" name="Creator">
    <vt:lpwstr>Canva</vt:lpwstr>
  </property>
  <property fmtid="{D5CDD505-2E9C-101B-9397-08002B2CF9AE}" pid="4" name="LastSaved">
    <vt:filetime>2023-10-09T00:00:00Z</vt:filetime>
  </property>
</Properties>
</file>