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73" r:id="rId10"/>
    <p:sldId id="265" r:id="rId11"/>
    <p:sldId id="275" r:id="rId12"/>
    <p:sldId id="266" r:id="rId13"/>
    <p:sldId id="267" r:id="rId14"/>
    <p:sldId id="276" r:id="rId15"/>
    <p:sldId id="268" r:id="rId16"/>
    <p:sldId id="269" r:id="rId17"/>
    <p:sldId id="270" r:id="rId18"/>
    <p:sldId id="271" r:id="rId19"/>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91" autoAdjust="0"/>
    <p:restoredTop sz="94660"/>
  </p:normalViewPr>
  <p:slideViewPr>
    <p:cSldViewPr>
      <p:cViewPr varScale="1">
        <p:scale>
          <a:sx n="57" d="100"/>
          <a:sy n="57" d="100"/>
        </p:scale>
        <p:origin x="701"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8CB500-83E5-44E5-BC1E-725C5808213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2147943E-4C3E-4610-B4D6-39B6429E21A3}">
      <dgm:prSet/>
      <dgm:spPr/>
      <dgm:t>
        <a:bodyPr/>
        <a:lstStyle/>
        <a:p>
          <a:r>
            <a:rPr lang="en-US" b="1" i="0"/>
            <a:t>Task-O-Pad:</a:t>
          </a:r>
          <a:endParaRPr lang="en-IN"/>
        </a:p>
      </dgm:t>
    </dgm:pt>
    <dgm:pt modelId="{1DEA5592-EEAC-4910-844B-0998A9F99EF4}" type="parTrans" cxnId="{46C5418A-F3C1-4493-AA4C-D96D2A596E41}">
      <dgm:prSet/>
      <dgm:spPr/>
      <dgm:t>
        <a:bodyPr/>
        <a:lstStyle/>
        <a:p>
          <a:endParaRPr lang="en-IN"/>
        </a:p>
      </dgm:t>
    </dgm:pt>
    <dgm:pt modelId="{6759FE4F-61D0-431E-B2D3-96C0154020F9}" type="sibTrans" cxnId="{46C5418A-F3C1-4493-AA4C-D96D2A596E41}">
      <dgm:prSet/>
      <dgm:spPr/>
      <dgm:t>
        <a:bodyPr/>
        <a:lstStyle/>
        <a:p>
          <a:endParaRPr lang="en-IN"/>
        </a:p>
      </dgm:t>
    </dgm:pt>
    <dgm:pt modelId="{A96EFE14-E88C-4563-AFF0-A20335D67CA1}">
      <dgm:prSet/>
      <dgm:spPr/>
      <dgm:t>
        <a:bodyPr/>
        <a:lstStyle/>
        <a:p>
          <a:r>
            <a:rPr lang="en-US" b="0" i="1"/>
            <a:t>Characteristics:</a:t>
          </a:r>
          <a:endParaRPr lang="en-IN"/>
        </a:p>
      </dgm:t>
    </dgm:pt>
    <dgm:pt modelId="{6991B9BB-F503-494D-A182-0D704F61F6BC}" type="parTrans" cxnId="{92EFA2C5-E14E-4032-89FE-2942D567445B}">
      <dgm:prSet/>
      <dgm:spPr/>
      <dgm:t>
        <a:bodyPr/>
        <a:lstStyle/>
        <a:p>
          <a:endParaRPr lang="en-IN"/>
        </a:p>
      </dgm:t>
    </dgm:pt>
    <dgm:pt modelId="{E1B24D64-0BBE-4AE5-B807-6EDE7949F9BE}" type="sibTrans" cxnId="{92EFA2C5-E14E-4032-89FE-2942D567445B}">
      <dgm:prSet/>
      <dgm:spPr/>
      <dgm:t>
        <a:bodyPr/>
        <a:lstStyle/>
        <a:p>
          <a:endParaRPr lang="en-IN"/>
        </a:p>
      </dgm:t>
    </dgm:pt>
    <dgm:pt modelId="{E21E2215-A5D9-4234-982A-7C54BE4A3F28}">
      <dgm:prSet/>
      <dgm:spPr/>
      <dgm:t>
        <a:bodyPr/>
        <a:lstStyle/>
        <a:p>
          <a:r>
            <a:rPr lang="en-US" b="0" i="0"/>
            <a:t>Task and project management.</a:t>
          </a:r>
          <a:endParaRPr lang="en-IN"/>
        </a:p>
      </dgm:t>
    </dgm:pt>
    <dgm:pt modelId="{8EB67F01-E2EF-4EDE-B1FB-F49ECC30B4C1}" type="parTrans" cxnId="{5DC52BB9-142F-4316-997F-D87F7B7E68F2}">
      <dgm:prSet/>
      <dgm:spPr/>
      <dgm:t>
        <a:bodyPr/>
        <a:lstStyle/>
        <a:p>
          <a:endParaRPr lang="en-IN"/>
        </a:p>
      </dgm:t>
    </dgm:pt>
    <dgm:pt modelId="{794BE8BE-D5FC-4ADD-A434-A6971D09F92F}" type="sibTrans" cxnId="{5DC52BB9-142F-4316-997F-D87F7B7E68F2}">
      <dgm:prSet/>
      <dgm:spPr/>
      <dgm:t>
        <a:bodyPr/>
        <a:lstStyle/>
        <a:p>
          <a:endParaRPr lang="en-IN"/>
        </a:p>
      </dgm:t>
    </dgm:pt>
    <dgm:pt modelId="{F14AFAE5-A138-4EF7-9DBF-10965E14D7B4}">
      <dgm:prSet/>
      <dgm:spPr/>
      <dgm:t>
        <a:bodyPr/>
        <a:lstStyle/>
        <a:p>
          <a:r>
            <a:rPr lang="en-US" b="0" i="0"/>
            <a:t>User-friendly interface.</a:t>
          </a:r>
          <a:endParaRPr lang="en-IN"/>
        </a:p>
      </dgm:t>
    </dgm:pt>
    <dgm:pt modelId="{0F67C58D-2622-4ADF-A6AE-50CD686DB04E}" type="parTrans" cxnId="{13984B99-2C5B-403C-98C8-95E82B8DBC1B}">
      <dgm:prSet/>
      <dgm:spPr/>
      <dgm:t>
        <a:bodyPr/>
        <a:lstStyle/>
        <a:p>
          <a:endParaRPr lang="en-IN"/>
        </a:p>
      </dgm:t>
    </dgm:pt>
    <dgm:pt modelId="{7DE97017-8742-4E74-8308-98DBBE37196C}" type="sibTrans" cxnId="{13984B99-2C5B-403C-98C8-95E82B8DBC1B}">
      <dgm:prSet/>
      <dgm:spPr/>
      <dgm:t>
        <a:bodyPr/>
        <a:lstStyle/>
        <a:p>
          <a:endParaRPr lang="en-IN"/>
        </a:p>
      </dgm:t>
    </dgm:pt>
    <dgm:pt modelId="{8B06F2C4-2BDC-4BCA-9D75-25A1E88DD4AC}">
      <dgm:prSet/>
      <dgm:spPr/>
      <dgm:t>
        <a:bodyPr/>
        <a:lstStyle/>
        <a:p>
          <a:r>
            <a:rPr lang="en-US" b="0" i="1"/>
            <a:t>Advantages:</a:t>
          </a:r>
          <a:endParaRPr lang="en-IN"/>
        </a:p>
      </dgm:t>
    </dgm:pt>
    <dgm:pt modelId="{C2DE1D19-25D4-4969-8B60-336CD2140D97}" type="parTrans" cxnId="{BCB0BBD8-3459-43B5-B8AB-3152893D2378}">
      <dgm:prSet/>
      <dgm:spPr/>
      <dgm:t>
        <a:bodyPr/>
        <a:lstStyle/>
        <a:p>
          <a:endParaRPr lang="en-IN"/>
        </a:p>
      </dgm:t>
    </dgm:pt>
    <dgm:pt modelId="{C784E0B7-67D2-4E2A-88F6-E90CF422D872}" type="sibTrans" cxnId="{BCB0BBD8-3459-43B5-B8AB-3152893D2378}">
      <dgm:prSet/>
      <dgm:spPr/>
      <dgm:t>
        <a:bodyPr/>
        <a:lstStyle/>
        <a:p>
          <a:endParaRPr lang="en-IN"/>
        </a:p>
      </dgm:t>
    </dgm:pt>
    <dgm:pt modelId="{9DC845F1-CCF0-46D1-8488-443F83191385}">
      <dgm:prSet/>
      <dgm:spPr/>
      <dgm:t>
        <a:bodyPr/>
        <a:lstStyle/>
        <a:p>
          <a:r>
            <a:rPr lang="en-US" b="0" i="0"/>
            <a:t>Simplicity and ease of use.</a:t>
          </a:r>
          <a:endParaRPr lang="en-IN"/>
        </a:p>
      </dgm:t>
    </dgm:pt>
    <dgm:pt modelId="{305701AA-CFFC-41E7-AC6F-29027EB9C98D}" type="parTrans" cxnId="{89F686AC-E158-49CA-9126-F5A0883EA3B7}">
      <dgm:prSet/>
      <dgm:spPr/>
      <dgm:t>
        <a:bodyPr/>
        <a:lstStyle/>
        <a:p>
          <a:endParaRPr lang="en-IN"/>
        </a:p>
      </dgm:t>
    </dgm:pt>
    <dgm:pt modelId="{9D9A211E-AF58-46A1-A834-4B4F4C879601}" type="sibTrans" cxnId="{89F686AC-E158-49CA-9126-F5A0883EA3B7}">
      <dgm:prSet/>
      <dgm:spPr/>
      <dgm:t>
        <a:bodyPr/>
        <a:lstStyle/>
        <a:p>
          <a:endParaRPr lang="en-IN"/>
        </a:p>
      </dgm:t>
    </dgm:pt>
    <dgm:pt modelId="{150C66A8-BC1D-4AC1-B8E5-31A9DFFFC619}">
      <dgm:prSet/>
      <dgm:spPr/>
      <dgm:t>
        <a:bodyPr/>
        <a:lstStyle/>
        <a:p>
          <a:r>
            <a:rPr lang="en-US" b="0" i="0"/>
            <a:t>Basic task and project organization.</a:t>
          </a:r>
          <a:endParaRPr lang="en-IN"/>
        </a:p>
      </dgm:t>
    </dgm:pt>
    <dgm:pt modelId="{5FE9BC18-D905-459D-923E-281E91457679}" type="parTrans" cxnId="{118F4292-50F2-4224-8162-FCB9168A9671}">
      <dgm:prSet/>
      <dgm:spPr/>
      <dgm:t>
        <a:bodyPr/>
        <a:lstStyle/>
        <a:p>
          <a:endParaRPr lang="en-IN"/>
        </a:p>
      </dgm:t>
    </dgm:pt>
    <dgm:pt modelId="{5A9B9C17-E38E-4338-9515-43FE1A890DBC}" type="sibTrans" cxnId="{118F4292-50F2-4224-8162-FCB9168A9671}">
      <dgm:prSet/>
      <dgm:spPr/>
      <dgm:t>
        <a:bodyPr/>
        <a:lstStyle/>
        <a:p>
          <a:endParaRPr lang="en-IN"/>
        </a:p>
      </dgm:t>
    </dgm:pt>
    <dgm:pt modelId="{6FC27646-A53A-4677-BAD8-2B58BD73417D}">
      <dgm:prSet/>
      <dgm:spPr/>
      <dgm:t>
        <a:bodyPr/>
        <a:lstStyle/>
        <a:p>
          <a:r>
            <a:rPr lang="en-US" b="0" i="1"/>
            <a:t>Disadvantages:</a:t>
          </a:r>
          <a:endParaRPr lang="en-IN"/>
        </a:p>
      </dgm:t>
    </dgm:pt>
    <dgm:pt modelId="{B2FC279F-AECA-4F77-99BB-C9426A181020}" type="parTrans" cxnId="{F93489EE-5815-429B-990C-BFDC0E242671}">
      <dgm:prSet/>
      <dgm:spPr/>
      <dgm:t>
        <a:bodyPr/>
        <a:lstStyle/>
        <a:p>
          <a:endParaRPr lang="en-IN"/>
        </a:p>
      </dgm:t>
    </dgm:pt>
    <dgm:pt modelId="{40DB5D81-FFE8-47E9-B9FE-998C72009266}" type="sibTrans" cxnId="{F93489EE-5815-429B-990C-BFDC0E242671}">
      <dgm:prSet/>
      <dgm:spPr/>
      <dgm:t>
        <a:bodyPr/>
        <a:lstStyle/>
        <a:p>
          <a:endParaRPr lang="en-IN"/>
        </a:p>
      </dgm:t>
    </dgm:pt>
    <dgm:pt modelId="{8B789535-2885-4039-A8D6-E6D405265856}">
      <dgm:prSet/>
      <dgm:spPr/>
      <dgm:t>
        <a:bodyPr/>
        <a:lstStyle/>
        <a:p>
          <a:r>
            <a:rPr lang="en-US" b="0" i="0"/>
            <a:t>Limited advanced features.</a:t>
          </a:r>
          <a:endParaRPr lang="en-IN"/>
        </a:p>
      </dgm:t>
    </dgm:pt>
    <dgm:pt modelId="{D1FC01A8-C90F-4906-BD39-DD293B20B7E3}" type="parTrans" cxnId="{28DAA960-540B-4B70-A716-A2645C907C25}">
      <dgm:prSet/>
      <dgm:spPr/>
      <dgm:t>
        <a:bodyPr/>
        <a:lstStyle/>
        <a:p>
          <a:endParaRPr lang="en-IN"/>
        </a:p>
      </dgm:t>
    </dgm:pt>
    <dgm:pt modelId="{0AD5DAF2-E87B-48CB-BFF4-D7A28C33FF05}" type="sibTrans" cxnId="{28DAA960-540B-4B70-A716-A2645C907C25}">
      <dgm:prSet/>
      <dgm:spPr/>
      <dgm:t>
        <a:bodyPr/>
        <a:lstStyle/>
        <a:p>
          <a:endParaRPr lang="en-IN"/>
        </a:p>
      </dgm:t>
    </dgm:pt>
    <dgm:pt modelId="{7D9DCDE6-40E9-4A38-9900-B31991245916}">
      <dgm:prSet/>
      <dgm:spPr/>
      <dgm:t>
        <a:bodyPr/>
        <a:lstStyle/>
        <a:p>
          <a:r>
            <a:rPr lang="en-US" b="0" i="0"/>
            <a:t>May lack robust analytics</a:t>
          </a:r>
          <a:endParaRPr lang="en-IN"/>
        </a:p>
      </dgm:t>
    </dgm:pt>
    <dgm:pt modelId="{853B64D3-D026-4F72-A093-42253BB3D5C7}" type="parTrans" cxnId="{6AD44135-30C5-4CE1-8E89-416978C00B90}">
      <dgm:prSet/>
      <dgm:spPr/>
      <dgm:t>
        <a:bodyPr/>
        <a:lstStyle/>
        <a:p>
          <a:endParaRPr lang="en-IN"/>
        </a:p>
      </dgm:t>
    </dgm:pt>
    <dgm:pt modelId="{FAAADC2A-440C-4669-BC76-4B4AA7376F1C}" type="sibTrans" cxnId="{6AD44135-30C5-4CE1-8E89-416978C00B90}">
      <dgm:prSet/>
      <dgm:spPr/>
      <dgm:t>
        <a:bodyPr/>
        <a:lstStyle/>
        <a:p>
          <a:endParaRPr lang="en-IN"/>
        </a:p>
      </dgm:t>
    </dgm:pt>
    <dgm:pt modelId="{B9735E8A-E390-4AB8-8C67-B58091EDBE91}" type="pres">
      <dgm:prSet presAssocID="{CE8CB500-83E5-44E5-BC1E-725C5808213E}" presName="Name0" presStyleCnt="0">
        <dgm:presLayoutVars>
          <dgm:dir/>
          <dgm:animLvl val="lvl"/>
          <dgm:resizeHandles val="exact"/>
        </dgm:presLayoutVars>
      </dgm:prSet>
      <dgm:spPr/>
    </dgm:pt>
    <dgm:pt modelId="{BA46AAD7-01E0-4985-99A2-B5C211584675}" type="pres">
      <dgm:prSet presAssocID="{2147943E-4C3E-4610-B4D6-39B6429E21A3}" presName="linNode" presStyleCnt="0"/>
      <dgm:spPr/>
    </dgm:pt>
    <dgm:pt modelId="{7FC64BDE-D1EE-436C-B911-8FA20170EBA4}" type="pres">
      <dgm:prSet presAssocID="{2147943E-4C3E-4610-B4D6-39B6429E21A3}" presName="parentText" presStyleLbl="node1" presStyleIdx="0" presStyleCnt="4" custScaleX="277778" custLinFactNeighborX="1925" custLinFactNeighborY="-6109">
        <dgm:presLayoutVars>
          <dgm:chMax val="1"/>
          <dgm:bulletEnabled val="1"/>
        </dgm:presLayoutVars>
      </dgm:prSet>
      <dgm:spPr/>
    </dgm:pt>
    <dgm:pt modelId="{A9B3307B-1848-46B9-82FA-74067B9EE910}" type="pres">
      <dgm:prSet presAssocID="{6759FE4F-61D0-431E-B2D3-96C0154020F9}" presName="sp" presStyleCnt="0"/>
      <dgm:spPr/>
    </dgm:pt>
    <dgm:pt modelId="{DF93A230-E050-445B-A94F-0F7F1C4286A3}" type="pres">
      <dgm:prSet presAssocID="{A96EFE14-E88C-4563-AFF0-A20335D67CA1}" presName="linNode" presStyleCnt="0"/>
      <dgm:spPr/>
    </dgm:pt>
    <dgm:pt modelId="{B77EFCF3-2778-4DCD-B340-082E0EB0402A}" type="pres">
      <dgm:prSet presAssocID="{A96EFE14-E88C-4563-AFF0-A20335D67CA1}" presName="parentText" presStyleLbl="node1" presStyleIdx="1" presStyleCnt="4">
        <dgm:presLayoutVars>
          <dgm:chMax val="1"/>
          <dgm:bulletEnabled val="1"/>
        </dgm:presLayoutVars>
      </dgm:prSet>
      <dgm:spPr/>
    </dgm:pt>
    <dgm:pt modelId="{CC889191-793C-4EFE-9EE1-864F4363357B}" type="pres">
      <dgm:prSet presAssocID="{A96EFE14-E88C-4563-AFF0-A20335D67CA1}" presName="descendantText" presStyleLbl="alignAccFollowNode1" presStyleIdx="0" presStyleCnt="3">
        <dgm:presLayoutVars>
          <dgm:bulletEnabled val="1"/>
        </dgm:presLayoutVars>
      </dgm:prSet>
      <dgm:spPr/>
    </dgm:pt>
    <dgm:pt modelId="{1C5C6DA8-0775-491E-9438-36A56E171509}" type="pres">
      <dgm:prSet presAssocID="{E1B24D64-0BBE-4AE5-B807-6EDE7949F9BE}" presName="sp" presStyleCnt="0"/>
      <dgm:spPr/>
    </dgm:pt>
    <dgm:pt modelId="{064B0059-E949-4F71-9919-4DDF26A91A5E}" type="pres">
      <dgm:prSet presAssocID="{8B06F2C4-2BDC-4BCA-9D75-25A1E88DD4AC}" presName="linNode" presStyleCnt="0"/>
      <dgm:spPr/>
    </dgm:pt>
    <dgm:pt modelId="{F2A2CC97-FDCD-40F1-9469-3C279FC3536E}" type="pres">
      <dgm:prSet presAssocID="{8B06F2C4-2BDC-4BCA-9D75-25A1E88DD4AC}" presName="parentText" presStyleLbl="node1" presStyleIdx="2" presStyleCnt="4">
        <dgm:presLayoutVars>
          <dgm:chMax val="1"/>
          <dgm:bulletEnabled val="1"/>
        </dgm:presLayoutVars>
      </dgm:prSet>
      <dgm:spPr/>
    </dgm:pt>
    <dgm:pt modelId="{44897959-E080-4F38-80F0-76A36C8CF6A5}" type="pres">
      <dgm:prSet presAssocID="{8B06F2C4-2BDC-4BCA-9D75-25A1E88DD4AC}" presName="descendantText" presStyleLbl="alignAccFollowNode1" presStyleIdx="1" presStyleCnt="3" custLinFactNeighborY="-120">
        <dgm:presLayoutVars>
          <dgm:bulletEnabled val="1"/>
        </dgm:presLayoutVars>
      </dgm:prSet>
      <dgm:spPr/>
    </dgm:pt>
    <dgm:pt modelId="{6549539A-82F3-4B1B-A32A-1437505E5D07}" type="pres">
      <dgm:prSet presAssocID="{C784E0B7-67D2-4E2A-88F6-E90CF422D872}" presName="sp" presStyleCnt="0"/>
      <dgm:spPr/>
    </dgm:pt>
    <dgm:pt modelId="{89658340-BACB-4BA5-A70F-2D6AF4B7A4A9}" type="pres">
      <dgm:prSet presAssocID="{6FC27646-A53A-4677-BAD8-2B58BD73417D}" presName="linNode" presStyleCnt="0"/>
      <dgm:spPr/>
    </dgm:pt>
    <dgm:pt modelId="{F6E4B9A0-AF6A-4A4A-BC23-0A5B1257669F}" type="pres">
      <dgm:prSet presAssocID="{6FC27646-A53A-4677-BAD8-2B58BD73417D}" presName="parentText" presStyleLbl="node1" presStyleIdx="3" presStyleCnt="4" custLinFactNeighborX="-427" custLinFactNeighborY="296">
        <dgm:presLayoutVars>
          <dgm:chMax val="1"/>
          <dgm:bulletEnabled val="1"/>
        </dgm:presLayoutVars>
      </dgm:prSet>
      <dgm:spPr/>
    </dgm:pt>
    <dgm:pt modelId="{82E18097-FD59-4ED3-8568-D2D2C41E3B46}" type="pres">
      <dgm:prSet presAssocID="{6FC27646-A53A-4677-BAD8-2B58BD73417D}" presName="descendantText" presStyleLbl="alignAccFollowNode1" presStyleIdx="2" presStyleCnt="3">
        <dgm:presLayoutVars>
          <dgm:bulletEnabled val="1"/>
        </dgm:presLayoutVars>
      </dgm:prSet>
      <dgm:spPr/>
    </dgm:pt>
  </dgm:ptLst>
  <dgm:cxnLst>
    <dgm:cxn modelId="{89376E09-0D12-4CA4-93D6-4C97ECF7F6AF}" type="presOf" srcId="{CE8CB500-83E5-44E5-BC1E-725C5808213E}" destId="{B9735E8A-E390-4AB8-8C67-B58091EDBE91}" srcOrd="0" destOrd="0" presId="urn:microsoft.com/office/officeart/2005/8/layout/vList5"/>
    <dgm:cxn modelId="{8BBFC418-3471-4861-866E-B8862A9A68FE}" type="presOf" srcId="{2147943E-4C3E-4610-B4D6-39B6429E21A3}" destId="{7FC64BDE-D1EE-436C-B911-8FA20170EBA4}" srcOrd="0" destOrd="0" presId="urn:microsoft.com/office/officeart/2005/8/layout/vList5"/>
    <dgm:cxn modelId="{F510231C-EF31-4595-B06E-13BE5F6E3085}" type="presOf" srcId="{8B06F2C4-2BDC-4BCA-9D75-25A1E88DD4AC}" destId="{F2A2CC97-FDCD-40F1-9469-3C279FC3536E}" srcOrd="0" destOrd="0" presId="urn:microsoft.com/office/officeart/2005/8/layout/vList5"/>
    <dgm:cxn modelId="{6AD44135-30C5-4CE1-8E89-416978C00B90}" srcId="{6FC27646-A53A-4677-BAD8-2B58BD73417D}" destId="{7D9DCDE6-40E9-4A38-9900-B31991245916}" srcOrd="1" destOrd="0" parTransId="{853B64D3-D026-4F72-A093-42253BB3D5C7}" sibTransId="{FAAADC2A-440C-4669-BC76-4B4AA7376F1C}"/>
    <dgm:cxn modelId="{28DAA960-540B-4B70-A716-A2645C907C25}" srcId="{6FC27646-A53A-4677-BAD8-2B58BD73417D}" destId="{8B789535-2885-4039-A8D6-E6D405265856}" srcOrd="0" destOrd="0" parTransId="{D1FC01A8-C90F-4906-BD39-DD293B20B7E3}" sibTransId="{0AD5DAF2-E87B-48CB-BFF4-D7A28C33FF05}"/>
    <dgm:cxn modelId="{EC1D9568-FF94-482C-BACB-6828FBD1F1FA}" type="presOf" srcId="{150C66A8-BC1D-4AC1-B8E5-31A9DFFFC619}" destId="{44897959-E080-4F38-80F0-76A36C8CF6A5}" srcOrd="0" destOrd="1" presId="urn:microsoft.com/office/officeart/2005/8/layout/vList5"/>
    <dgm:cxn modelId="{F07BDC74-0156-48BD-A68E-B5F10446D618}" type="presOf" srcId="{6FC27646-A53A-4677-BAD8-2B58BD73417D}" destId="{F6E4B9A0-AF6A-4A4A-BC23-0A5B1257669F}" srcOrd="0" destOrd="0" presId="urn:microsoft.com/office/officeart/2005/8/layout/vList5"/>
    <dgm:cxn modelId="{6373F279-3494-415A-BA10-15CD0FD125B8}" type="presOf" srcId="{7D9DCDE6-40E9-4A38-9900-B31991245916}" destId="{82E18097-FD59-4ED3-8568-D2D2C41E3B46}" srcOrd="0" destOrd="1" presId="urn:microsoft.com/office/officeart/2005/8/layout/vList5"/>
    <dgm:cxn modelId="{8306EB7B-68F1-4BA3-B64B-3B66E0DAC7AB}" type="presOf" srcId="{9DC845F1-CCF0-46D1-8488-443F83191385}" destId="{44897959-E080-4F38-80F0-76A36C8CF6A5}" srcOrd="0" destOrd="0" presId="urn:microsoft.com/office/officeart/2005/8/layout/vList5"/>
    <dgm:cxn modelId="{9111B582-9CBE-4C5B-8125-CFD649E8E6A3}" type="presOf" srcId="{F14AFAE5-A138-4EF7-9DBF-10965E14D7B4}" destId="{CC889191-793C-4EFE-9EE1-864F4363357B}" srcOrd="0" destOrd="1" presId="urn:microsoft.com/office/officeart/2005/8/layout/vList5"/>
    <dgm:cxn modelId="{46C5418A-F3C1-4493-AA4C-D96D2A596E41}" srcId="{CE8CB500-83E5-44E5-BC1E-725C5808213E}" destId="{2147943E-4C3E-4610-B4D6-39B6429E21A3}" srcOrd="0" destOrd="0" parTransId="{1DEA5592-EEAC-4910-844B-0998A9F99EF4}" sibTransId="{6759FE4F-61D0-431E-B2D3-96C0154020F9}"/>
    <dgm:cxn modelId="{118F4292-50F2-4224-8162-FCB9168A9671}" srcId="{8B06F2C4-2BDC-4BCA-9D75-25A1E88DD4AC}" destId="{150C66A8-BC1D-4AC1-B8E5-31A9DFFFC619}" srcOrd="1" destOrd="0" parTransId="{5FE9BC18-D905-459D-923E-281E91457679}" sibTransId="{5A9B9C17-E38E-4338-9515-43FE1A890DBC}"/>
    <dgm:cxn modelId="{13984B99-2C5B-403C-98C8-95E82B8DBC1B}" srcId="{A96EFE14-E88C-4563-AFF0-A20335D67CA1}" destId="{F14AFAE5-A138-4EF7-9DBF-10965E14D7B4}" srcOrd="1" destOrd="0" parTransId="{0F67C58D-2622-4ADF-A6AE-50CD686DB04E}" sibTransId="{7DE97017-8742-4E74-8308-98DBBE37196C}"/>
    <dgm:cxn modelId="{578A959D-0B52-480D-9822-86555CE22BA5}" type="presOf" srcId="{E21E2215-A5D9-4234-982A-7C54BE4A3F28}" destId="{CC889191-793C-4EFE-9EE1-864F4363357B}" srcOrd="0" destOrd="0" presId="urn:microsoft.com/office/officeart/2005/8/layout/vList5"/>
    <dgm:cxn modelId="{89F686AC-E158-49CA-9126-F5A0883EA3B7}" srcId="{8B06F2C4-2BDC-4BCA-9D75-25A1E88DD4AC}" destId="{9DC845F1-CCF0-46D1-8488-443F83191385}" srcOrd="0" destOrd="0" parTransId="{305701AA-CFFC-41E7-AC6F-29027EB9C98D}" sibTransId="{9D9A211E-AF58-46A1-A834-4B4F4C879601}"/>
    <dgm:cxn modelId="{5DC52BB9-142F-4316-997F-D87F7B7E68F2}" srcId="{A96EFE14-E88C-4563-AFF0-A20335D67CA1}" destId="{E21E2215-A5D9-4234-982A-7C54BE4A3F28}" srcOrd="0" destOrd="0" parTransId="{8EB67F01-E2EF-4EDE-B1FB-F49ECC30B4C1}" sibTransId="{794BE8BE-D5FC-4ADD-A434-A6971D09F92F}"/>
    <dgm:cxn modelId="{92EFA2C5-E14E-4032-89FE-2942D567445B}" srcId="{CE8CB500-83E5-44E5-BC1E-725C5808213E}" destId="{A96EFE14-E88C-4563-AFF0-A20335D67CA1}" srcOrd="1" destOrd="0" parTransId="{6991B9BB-F503-494D-A182-0D704F61F6BC}" sibTransId="{E1B24D64-0BBE-4AE5-B807-6EDE7949F9BE}"/>
    <dgm:cxn modelId="{8338C5D1-BE6A-42A0-A3B5-DBD86B64AC61}" type="presOf" srcId="{8B789535-2885-4039-A8D6-E6D405265856}" destId="{82E18097-FD59-4ED3-8568-D2D2C41E3B46}" srcOrd="0" destOrd="0" presId="urn:microsoft.com/office/officeart/2005/8/layout/vList5"/>
    <dgm:cxn modelId="{BCB0BBD8-3459-43B5-B8AB-3152893D2378}" srcId="{CE8CB500-83E5-44E5-BC1E-725C5808213E}" destId="{8B06F2C4-2BDC-4BCA-9D75-25A1E88DD4AC}" srcOrd="2" destOrd="0" parTransId="{C2DE1D19-25D4-4969-8B60-336CD2140D97}" sibTransId="{C784E0B7-67D2-4E2A-88F6-E90CF422D872}"/>
    <dgm:cxn modelId="{F93489EE-5815-429B-990C-BFDC0E242671}" srcId="{CE8CB500-83E5-44E5-BC1E-725C5808213E}" destId="{6FC27646-A53A-4677-BAD8-2B58BD73417D}" srcOrd="3" destOrd="0" parTransId="{B2FC279F-AECA-4F77-99BB-C9426A181020}" sibTransId="{40DB5D81-FFE8-47E9-B9FE-998C72009266}"/>
    <dgm:cxn modelId="{28D4FCFE-94D9-4C5E-94CA-6930A047A7F4}" type="presOf" srcId="{A96EFE14-E88C-4563-AFF0-A20335D67CA1}" destId="{B77EFCF3-2778-4DCD-B340-082E0EB0402A}" srcOrd="0" destOrd="0" presId="urn:microsoft.com/office/officeart/2005/8/layout/vList5"/>
    <dgm:cxn modelId="{CFC0469D-3F0B-47A7-85B8-21C757CF86FF}" type="presParOf" srcId="{B9735E8A-E390-4AB8-8C67-B58091EDBE91}" destId="{BA46AAD7-01E0-4985-99A2-B5C211584675}" srcOrd="0" destOrd="0" presId="urn:microsoft.com/office/officeart/2005/8/layout/vList5"/>
    <dgm:cxn modelId="{ECCAD6D1-5438-4F14-8738-45F288C562D0}" type="presParOf" srcId="{BA46AAD7-01E0-4985-99A2-B5C211584675}" destId="{7FC64BDE-D1EE-436C-B911-8FA20170EBA4}" srcOrd="0" destOrd="0" presId="urn:microsoft.com/office/officeart/2005/8/layout/vList5"/>
    <dgm:cxn modelId="{62CE5E53-B03E-4432-A2D6-8841B17E573F}" type="presParOf" srcId="{B9735E8A-E390-4AB8-8C67-B58091EDBE91}" destId="{A9B3307B-1848-46B9-82FA-74067B9EE910}" srcOrd="1" destOrd="0" presId="urn:microsoft.com/office/officeart/2005/8/layout/vList5"/>
    <dgm:cxn modelId="{6C3B49A2-9D39-4FFD-936C-B3B94E8002B6}" type="presParOf" srcId="{B9735E8A-E390-4AB8-8C67-B58091EDBE91}" destId="{DF93A230-E050-445B-A94F-0F7F1C4286A3}" srcOrd="2" destOrd="0" presId="urn:microsoft.com/office/officeart/2005/8/layout/vList5"/>
    <dgm:cxn modelId="{FCEABB98-5815-4B62-98E0-CC93CB1A6EC1}" type="presParOf" srcId="{DF93A230-E050-445B-A94F-0F7F1C4286A3}" destId="{B77EFCF3-2778-4DCD-B340-082E0EB0402A}" srcOrd="0" destOrd="0" presId="urn:microsoft.com/office/officeart/2005/8/layout/vList5"/>
    <dgm:cxn modelId="{D390DD48-8B03-4F29-8797-18985A1561C8}" type="presParOf" srcId="{DF93A230-E050-445B-A94F-0F7F1C4286A3}" destId="{CC889191-793C-4EFE-9EE1-864F4363357B}" srcOrd="1" destOrd="0" presId="urn:microsoft.com/office/officeart/2005/8/layout/vList5"/>
    <dgm:cxn modelId="{245D5C48-E9BC-4625-8725-C4F90FFC17AD}" type="presParOf" srcId="{B9735E8A-E390-4AB8-8C67-B58091EDBE91}" destId="{1C5C6DA8-0775-491E-9438-36A56E171509}" srcOrd="3" destOrd="0" presId="urn:microsoft.com/office/officeart/2005/8/layout/vList5"/>
    <dgm:cxn modelId="{984E535B-33AA-40E9-B82C-70EDEE5DD05A}" type="presParOf" srcId="{B9735E8A-E390-4AB8-8C67-B58091EDBE91}" destId="{064B0059-E949-4F71-9919-4DDF26A91A5E}" srcOrd="4" destOrd="0" presId="urn:microsoft.com/office/officeart/2005/8/layout/vList5"/>
    <dgm:cxn modelId="{BFA994A6-A7C1-4841-98EA-E429B946EFC8}" type="presParOf" srcId="{064B0059-E949-4F71-9919-4DDF26A91A5E}" destId="{F2A2CC97-FDCD-40F1-9469-3C279FC3536E}" srcOrd="0" destOrd="0" presId="urn:microsoft.com/office/officeart/2005/8/layout/vList5"/>
    <dgm:cxn modelId="{E640DC67-7D5D-4121-9B36-C9E711A90A60}" type="presParOf" srcId="{064B0059-E949-4F71-9919-4DDF26A91A5E}" destId="{44897959-E080-4F38-80F0-76A36C8CF6A5}" srcOrd="1" destOrd="0" presId="urn:microsoft.com/office/officeart/2005/8/layout/vList5"/>
    <dgm:cxn modelId="{CD94FBA4-16A6-4F9B-AC6C-A63181C2F626}" type="presParOf" srcId="{B9735E8A-E390-4AB8-8C67-B58091EDBE91}" destId="{6549539A-82F3-4B1B-A32A-1437505E5D07}" srcOrd="5" destOrd="0" presId="urn:microsoft.com/office/officeart/2005/8/layout/vList5"/>
    <dgm:cxn modelId="{03DF862A-535C-4858-B688-7AAB51004767}" type="presParOf" srcId="{B9735E8A-E390-4AB8-8C67-B58091EDBE91}" destId="{89658340-BACB-4BA5-A70F-2D6AF4B7A4A9}" srcOrd="6" destOrd="0" presId="urn:microsoft.com/office/officeart/2005/8/layout/vList5"/>
    <dgm:cxn modelId="{EECE448C-0BAD-4AC7-8047-30ED535B50B6}" type="presParOf" srcId="{89658340-BACB-4BA5-A70F-2D6AF4B7A4A9}" destId="{F6E4B9A0-AF6A-4A4A-BC23-0A5B1257669F}" srcOrd="0" destOrd="0" presId="urn:microsoft.com/office/officeart/2005/8/layout/vList5"/>
    <dgm:cxn modelId="{4AA081AC-0345-48C8-956F-F643C0B46EE2}" type="presParOf" srcId="{89658340-BACB-4BA5-A70F-2D6AF4B7A4A9}" destId="{82E18097-FD59-4ED3-8568-D2D2C41E3B4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D89B301-1452-40B2-9FA1-DB73703D7A8D}" type="doc">
      <dgm:prSet loTypeId="urn:microsoft.com/office/officeart/2005/8/layout/vList2" loCatId="list" qsTypeId="urn:microsoft.com/office/officeart/2005/8/quickstyle/3d2" qsCatId="3D" csTypeId="urn:microsoft.com/office/officeart/2005/8/colors/accent1_2" csCatId="accent1" phldr="1"/>
      <dgm:spPr/>
      <dgm:t>
        <a:bodyPr/>
        <a:lstStyle/>
        <a:p>
          <a:endParaRPr lang="en-IN"/>
        </a:p>
      </dgm:t>
    </dgm:pt>
    <dgm:pt modelId="{7B14D59B-0852-44C8-B642-E4FD04D35096}">
      <dgm:prSet/>
      <dgm:spPr/>
      <dgm:t>
        <a:bodyPr/>
        <a:lstStyle/>
        <a:p>
          <a:r>
            <a:rPr lang="en-US" b="1" i="0" dirty="0"/>
            <a:t>Conclusion: T</a:t>
          </a:r>
          <a:r>
            <a:rPr lang="en-US" b="0" i="0" dirty="0"/>
            <a:t>he project aims to develop a highly versatile and user-friendly Task Tracking Tool- </a:t>
          </a:r>
          <a:r>
            <a:rPr lang="en-US" b="1" i="1" dirty="0" err="1"/>
            <a:t>TaskMitra</a:t>
          </a:r>
          <a:r>
            <a:rPr lang="en-US" b="0" i="0" dirty="0"/>
            <a:t> that addresses the complex needs of individuals and teams across various domains. By employing agile methodologies, user-centered design, and technical solutions, we aspire to create a powerful and adaptable tool that enhances productivity and task management.</a:t>
          </a:r>
          <a:endParaRPr lang="en-IN" dirty="0"/>
        </a:p>
      </dgm:t>
    </dgm:pt>
    <dgm:pt modelId="{C5D953EF-39C1-462A-AB67-262B2C16DBD0}" type="parTrans" cxnId="{02F2F3AD-E3F1-44C1-AC93-9F30FE84800F}">
      <dgm:prSet/>
      <dgm:spPr/>
      <dgm:t>
        <a:bodyPr/>
        <a:lstStyle/>
        <a:p>
          <a:endParaRPr lang="en-IN"/>
        </a:p>
      </dgm:t>
    </dgm:pt>
    <dgm:pt modelId="{9BA6A6D3-0C93-404C-886E-5B7BF5E3817B}" type="sibTrans" cxnId="{02F2F3AD-E3F1-44C1-AC93-9F30FE84800F}">
      <dgm:prSet/>
      <dgm:spPr/>
      <dgm:t>
        <a:bodyPr/>
        <a:lstStyle/>
        <a:p>
          <a:endParaRPr lang="en-IN"/>
        </a:p>
      </dgm:t>
    </dgm:pt>
    <dgm:pt modelId="{9BE4A959-0E5B-46A6-8E5E-A30D049DCAB9}" type="pres">
      <dgm:prSet presAssocID="{9D89B301-1452-40B2-9FA1-DB73703D7A8D}" presName="linear" presStyleCnt="0">
        <dgm:presLayoutVars>
          <dgm:animLvl val="lvl"/>
          <dgm:resizeHandles val="exact"/>
        </dgm:presLayoutVars>
      </dgm:prSet>
      <dgm:spPr/>
    </dgm:pt>
    <dgm:pt modelId="{C3C2B8AF-E703-4780-A08A-F07D73D2A01A}" type="pres">
      <dgm:prSet presAssocID="{7B14D59B-0852-44C8-B642-E4FD04D35096}" presName="parentText" presStyleLbl="node1" presStyleIdx="0" presStyleCnt="1" custLinFactNeighborX="-3954" custLinFactNeighborY="4733">
        <dgm:presLayoutVars>
          <dgm:chMax val="0"/>
          <dgm:bulletEnabled val="1"/>
        </dgm:presLayoutVars>
      </dgm:prSet>
      <dgm:spPr/>
    </dgm:pt>
  </dgm:ptLst>
  <dgm:cxnLst>
    <dgm:cxn modelId="{800BE30D-9B6D-4404-A6D6-27B271C4B25F}" type="presOf" srcId="{7B14D59B-0852-44C8-B642-E4FD04D35096}" destId="{C3C2B8AF-E703-4780-A08A-F07D73D2A01A}" srcOrd="0" destOrd="0" presId="urn:microsoft.com/office/officeart/2005/8/layout/vList2"/>
    <dgm:cxn modelId="{02F2F3AD-E3F1-44C1-AC93-9F30FE84800F}" srcId="{9D89B301-1452-40B2-9FA1-DB73703D7A8D}" destId="{7B14D59B-0852-44C8-B642-E4FD04D35096}" srcOrd="0" destOrd="0" parTransId="{C5D953EF-39C1-462A-AB67-262B2C16DBD0}" sibTransId="{9BA6A6D3-0C93-404C-886E-5B7BF5E3817B}"/>
    <dgm:cxn modelId="{0319F5B8-A4F7-4758-B66F-8DD1D9F8320C}" type="presOf" srcId="{9D89B301-1452-40B2-9FA1-DB73703D7A8D}" destId="{9BE4A959-0E5B-46A6-8E5E-A30D049DCAB9}" srcOrd="0" destOrd="0" presId="urn:microsoft.com/office/officeart/2005/8/layout/vList2"/>
    <dgm:cxn modelId="{76731E87-9737-4965-B42D-CCC0B836B870}" type="presParOf" srcId="{9BE4A959-0E5B-46A6-8E5E-A30D049DCAB9}" destId="{C3C2B8AF-E703-4780-A08A-F07D73D2A01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E3A0828-D88C-4302-9134-D9D48C66AE57}" type="doc">
      <dgm:prSet loTypeId="urn:microsoft.com/office/officeart/2008/layout/VerticalCurvedList" loCatId="list" qsTypeId="urn:microsoft.com/office/officeart/2005/8/quickstyle/simple4" qsCatId="simple" csTypeId="urn:microsoft.com/office/officeart/2005/8/colors/accent1_2" csCatId="accent1"/>
      <dgm:spPr/>
      <dgm:t>
        <a:bodyPr/>
        <a:lstStyle/>
        <a:p>
          <a:endParaRPr lang="en-IN"/>
        </a:p>
      </dgm:t>
    </dgm:pt>
    <dgm:pt modelId="{B0CF4582-85D6-4AEC-BEDF-586918F558FB}">
      <dgm:prSet/>
      <dgm:spPr/>
      <dgm:t>
        <a:bodyPr/>
        <a:lstStyle/>
        <a:p>
          <a:r>
            <a:rPr lang="en-US" b="1" i="0"/>
            <a:t>Limitations:</a:t>
          </a:r>
          <a:endParaRPr lang="en-IN"/>
        </a:p>
      </dgm:t>
    </dgm:pt>
    <dgm:pt modelId="{E8C9E522-FE02-45DD-A3C7-BAB890871E87}" type="parTrans" cxnId="{78CD3A7A-BB43-4135-AB9B-BAA90F8682E6}">
      <dgm:prSet/>
      <dgm:spPr/>
      <dgm:t>
        <a:bodyPr/>
        <a:lstStyle/>
        <a:p>
          <a:endParaRPr lang="en-IN"/>
        </a:p>
      </dgm:t>
    </dgm:pt>
    <dgm:pt modelId="{7E6E3439-7E64-4B7F-902C-3173FF15027C}" type="sibTrans" cxnId="{78CD3A7A-BB43-4135-AB9B-BAA90F8682E6}">
      <dgm:prSet/>
      <dgm:spPr/>
      <dgm:t>
        <a:bodyPr/>
        <a:lstStyle/>
        <a:p>
          <a:endParaRPr lang="en-IN"/>
        </a:p>
      </dgm:t>
    </dgm:pt>
    <dgm:pt modelId="{C9613647-47EA-4ABB-A595-AE7B3422B1D3}">
      <dgm:prSet/>
      <dgm:spPr/>
      <dgm:t>
        <a:bodyPr/>
        <a:lstStyle/>
        <a:p>
          <a:r>
            <a:rPr lang="en-IN" i="0" dirty="0"/>
            <a:t>User Feedback Handling</a:t>
          </a:r>
          <a:endParaRPr lang="en-IN" dirty="0"/>
        </a:p>
      </dgm:t>
    </dgm:pt>
    <dgm:pt modelId="{77C8FE72-39B3-43A7-A762-67A8960CD351}" type="parTrans" cxnId="{F1ACE6C4-77A0-4CDC-BB0C-B14AA5A25A2A}">
      <dgm:prSet/>
      <dgm:spPr/>
      <dgm:t>
        <a:bodyPr/>
        <a:lstStyle/>
        <a:p>
          <a:endParaRPr lang="en-IN"/>
        </a:p>
      </dgm:t>
    </dgm:pt>
    <dgm:pt modelId="{76FD125D-81E5-49B2-AC19-22436395791B}" type="sibTrans" cxnId="{F1ACE6C4-77A0-4CDC-BB0C-B14AA5A25A2A}">
      <dgm:prSet/>
      <dgm:spPr/>
      <dgm:t>
        <a:bodyPr/>
        <a:lstStyle/>
        <a:p>
          <a:endParaRPr lang="en-IN"/>
        </a:p>
      </dgm:t>
    </dgm:pt>
    <dgm:pt modelId="{60D011C2-5C9E-46CE-B925-285A596A2335}">
      <dgm:prSet/>
      <dgm:spPr/>
      <dgm:t>
        <a:bodyPr/>
        <a:lstStyle/>
        <a:p>
          <a:r>
            <a:rPr lang="en-IN" i="0"/>
            <a:t>External Dependencies</a:t>
          </a:r>
          <a:endParaRPr lang="en-IN"/>
        </a:p>
      </dgm:t>
    </dgm:pt>
    <dgm:pt modelId="{1219A355-3EF1-451D-A8F6-F6F174FF5368}" type="sibTrans" cxnId="{9C75C84B-C70C-4790-B6AA-D637D48F5AA6}">
      <dgm:prSet/>
      <dgm:spPr/>
      <dgm:t>
        <a:bodyPr/>
        <a:lstStyle/>
        <a:p>
          <a:endParaRPr lang="en-IN"/>
        </a:p>
      </dgm:t>
    </dgm:pt>
    <dgm:pt modelId="{7EB03042-1DAD-47A6-B0D5-F87D5A6C39AB}" type="parTrans" cxnId="{9C75C84B-C70C-4790-B6AA-D637D48F5AA6}">
      <dgm:prSet/>
      <dgm:spPr/>
      <dgm:t>
        <a:bodyPr/>
        <a:lstStyle/>
        <a:p>
          <a:endParaRPr lang="en-IN"/>
        </a:p>
      </dgm:t>
    </dgm:pt>
    <dgm:pt modelId="{89AA37D2-ED2B-4FDB-B140-CE996909621D}" type="pres">
      <dgm:prSet presAssocID="{4E3A0828-D88C-4302-9134-D9D48C66AE57}" presName="Name0" presStyleCnt="0">
        <dgm:presLayoutVars>
          <dgm:chMax val="7"/>
          <dgm:chPref val="7"/>
          <dgm:dir/>
        </dgm:presLayoutVars>
      </dgm:prSet>
      <dgm:spPr/>
    </dgm:pt>
    <dgm:pt modelId="{D584306F-9C6B-4435-BEFE-8C1F6465C392}" type="pres">
      <dgm:prSet presAssocID="{4E3A0828-D88C-4302-9134-D9D48C66AE57}" presName="Name1" presStyleCnt="0"/>
      <dgm:spPr/>
    </dgm:pt>
    <dgm:pt modelId="{CE8CECEC-5596-4AAB-B8FC-0AE363ECA073}" type="pres">
      <dgm:prSet presAssocID="{4E3A0828-D88C-4302-9134-D9D48C66AE57}" presName="cycle" presStyleCnt="0"/>
      <dgm:spPr/>
    </dgm:pt>
    <dgm:pt modelId="{F2C47ACB-34F8-4FC6-B84A-962836ACDEFA}" type="pres">
      <dgm:prSet presAssocID="{4E3A0828-D88C-4302-9134-D9D48C66AE57}" presName="srcNode" presStyleLbl="node1" presStyleIdx="0" presStyleCnt="3"/>
      <dgm:spPr/>
    </dgm:pt>
    <dgm:pt modelId="{C37FF945-E03D-4310-B7D6-292254F8E596}" type="pres">
      <dgm:prSet presAssocID="{4E3A0828-D88C-4302-9134-D9D48C66AE57}" presName="conn" presStyleLbl="parChTrans1D2" presStyleIdx="0" presStyleCnt="1"/>
      <dgm:spPr/>
    </dgm:pt>
    <dgm:pt modelId="{AD1969E5-0927-4D08-8A06-263389805585}" type="pres">
      <dgm:prSet presAssocID="{4E3A0828-D88C-4302-9134-D9D48C66AE57}" presName="extraNode" presStyleLbl="node1" presStyleIdx="0" presStyleCnt="3"/>
      <dgm:spPr/>
    </dgm:pt>
    <dgm:pt modelId="{26C2461D-2DB3-41DD-B85A-98165FBF7F8E}" type="pres">
      <dgm:prSet presAssocID="{4E3A0828-D88C-4302-9134-D9D48C66AE57}" presName="dstNode" presStyleLbl="node1" presStyleIdx="0" presStyleCnt="3"/>
      <dgm:spPr/>
    </dgm:pt>
    <dgm:pt modelId="{9A894B12-C860-4C1C-9248-E0027924036C}" type="pres">
      <dgm:prSet presAssocID="{B0CF4582-85D6-4AEC-BEDF-586918F558FB}" presName="text_1" presStyleLbl="node1" presStyleIdx="0" presStyleCnt="3">
        <dgm:presLayoutVars>
          <dgm:bulletEnabled val="1"/>
        </dgm:presLayoutVars>
      </dgm:prSet>
      <dgm:spPr/>
    </dgm:pt>
    <dgm:pt modelId="{F28D4441-51BC-41F2-809D-AF8A39F9693D}" type="pres">
      <dgm:prSet presAssocID="{B0CF4582-85D6-4AEC-BEDF-586918F558FB}" presName="accent_1" presStyleCnt="0"/>
      <dgm:spPr/>
    </dgm:pt>
    <dgm:pt modelId="{C34792A4-4841-477E-A284-9D65A884B725}" type="pres">
      <dgm:prSet presAssocID="{B0CF4582-85D6-4AEC-BEDF-586918F558FB}" presName="accentRepeatNode" presStyleLbl="solidFgAcc1" presStyleIdx="0" presStyleCnt="3"/>
      <dgm:spPr/>
    </dgm:pt>
    <dgm:pt modelId="{6F340D5A-839E-4D51-8B8E-E4E680C297C1}" type="pres">
      <dgm:prSet presAssocID="{60D011C2-5C9E-46CE-B925-285A596A2335}" presName="text_2" presStyleLbl="node1" presStyleIdx="1" presStyleCnt="3">
        <dgm:presLayoutVars>
          <dgm:bulletEnabled val="1"/>
        </dgm:presLayoutVars>
      </dgm:prSet>
      <dgm:spPr/>
    </dgm:pt>
    <dgm:pt modelId="{EA7D1F9D-C152-4C3B-9547-39CDC3CCB07E}" type="pres">
      <dgm:prSet presAssocID="{60D011C2-5C9E-46CE-B925-285A596A2335}" presName="accent_2" presStyleCnt="0"/>
      <dgm:spPr/>
    </dgm:pt>
    <dgm:pt modelId="{8D9CB2B1-CE48-4D20-81B1-F1F1ACD7104B}" type="pres">
      <dgm:prSet presAssocID="{60D011C2-5C9E-46CE-B925-285A596A2335}" presName="accentRepeatNode" presStyleLbl="solidFgAcc1" presStyleIdx="1" presStyleCnt="3"/>
      <dgm:spPr/>
    </dgm:pt>
    <dgm:pt modelId="{AA35CEBE-F835-41A3-8331-2A22D96C9FA3}" type="pres">
      <dgm:prSet presAssocID="{C9613647-47EA-4ABB-A595-AE7B3422B1D3}" presName="text_3" presStyleLbl="node1" presStyleIdx="2" presStyleCnt="3">
        <dgm:presLayoutVars>
          <dgm:bulletEnabled val="1"/>
        </dgm:presLayoutVars>
      </dgm:prSet>
      <dgm:spPr/>
    </dgm:pt>
    <dgm:pt modelId="{D7161FFB-2EF3-4088-A605-4ABF2B0DCB65}" type="pres">
      <dgm:prSet presAssocID="{C9613647-47EA-4ABB-A595-AE7B3422B1D3}" presName="accent_3" presStyleCnt="0"/>
      <dgm:spPr/>
    </dgm:pt>
    <dgm:pt modelId="{FE2ADA03-B790-4AFE-A3EC-ADB98A3B0356}" type="pres">
      <dgm:prSet presAssocID="{C9613647-47EA-4ABB-A595-AE7B3422B1D3}" presName="accentRepeatNode" presStyleLbl="solidFgAcc1" presStyleIdx="2" presStyleCnt="3"/>
      <dgm:spPr/>
    </dgm:pt>
  </dgm:ptLst>
  <dgm:cxnLst>
    <dgm:cxn modelId="{0553100C-C79C-4FC2-848F-B33EB76BF09D}" type="presOf" srcId="{C9613647-47EA-4ABB-A595-AE7B3422B1D3}" destId="{AA35CEBE-F835-41A3-8331-2A22D96C9FA3}" srcOrd="0" destOrd="0" presId="urn:microsoft.com/office/officeart/2008/layout/VerticalCurvedList"/>
    <dgm:cxn modelId="{1FEBEF11-29D5-4233-BDB4-50214E25ADE8}" type="presOf" srcId="{B0CF4582-85D6-4AEC-BEDF-586918F558FB}" destId="{9A894B12-C860-4C1C-9248-E0027924036C}" srcOrd="0" destOrd="0" presId="urn:microsoft.com/office/officeart/2008/layout/VerticalCurvedList"/>
    <dgm:cxn modelId="{2AE30112-C9F2-47EB-865A-0751E4715D85}" type="presOf" srcId="{7E6E3439-7E64-4B7F-902C-3173FF15027C}" destId="{C37FF945-E03D-4310-B7D6-292254F8E596}" srcOrd="0" destOrd="0" presId="urn:microsoft.com/office/officeart/2008/layout/VerticalCurvedList"/>
    <dgm:cxn modelId="{BA5F8222-555A-48CA-A9A7-B42A86FFFF79}" type="presOf" srcId="{60D011C2-5C9E-46CE-B925-285A596A2335}" destId="{6F340D5A-839E-4D51-8B8E-E4E680C297C1}" srcOrd="0" destOrd="0" presId="urn:microsoft.com/office/officeart/2008/layout/VerticalCurvedList"/>
    <dgm:cxn modelId="{73C1D836-4FF4-451C-93D5-8EC03873C72A}" type="presOf" srcId="{4E3A0828-D88C-4302-9134-D9D48C66AE57}" destId="{89AA37D2-ED2B-4FDB-B140-CE996909621D}" srcOrd="0" destOrd="0" presId="urn:microsoft.com/office/officeart/2008/layout/VerticalCurvedList"/>
    <dgm:cxn modelId="{9C75C84B-C70C-4790-B6AA-D637D48F5AA6}" srcId="{4E3A0828-D88C-4302-9134-D9D48C66AE57}" destId="{60D011C2-5C9E-46CE-B925-285A596A2335}" srcOrd="1" destOrd="0" parTransId="{7EB03042-1DAD-47A6-B0D5-F87D5A6C39AB}" sibTransId="{1219A355-3EF1-451D-A8F6-F6F174FF5368}"/>
    <dgm:cxn modelId="{78CD3A7A-BB43-4135-AB9B-BAA90F8682E6}" srcId="{4E3A0828-D88C-4302-9134-D9D48C66AE57}" destId="{B0CF4582-85D6-4AEC-BEDF-586918F558FB}" srcOrd="0" destOrd="0" parTransId="{E8C9E522-FE02-45DD-A3C7-BAB890871E87}" sibTransId="{7E6E3439-7E64-4B7F-902C-3173FF15027C}"/>
    <dgm:cxn modelId="{F1ACE6C4-77A0-4CDC-BB0C-B14AA5A25A2A}" srcId="{4E3A0828-D88C-4302-9134-D9D48C66AE57}" destId="{C9613647-47EA-4ABB-A595-AE7B3422B1D3}" srcOrd="2" destOrd="0" parTransId="{77C8FE72-39B3-43A7-A762-67A8960CD351}" sibTransId="{76FD125D-81E5-49B2-AC19-22436395791B}"/>
    <dgm:cxn modelId="{375BF978-F5C9-42CF-9327-CC4B8706CABF}" type="presParOf" srcId="{89AA37D2-ED2B-4FDB-B140-CE996909621D}" destId="{D584306F-9C6B-4435-BEFE-8C1F6465C392}" srcOrd="0" destOrd="0" presId="urn:microsoft.com/office/officeart/2008/layout/VerticalCurvedList"/>
    <dgm:cxn modelId="{2D151AD1-7327-464E-B4C6-F82D717AD4A1}" type="presParOf" srcId="{D584306F-9C6B-4435-BEFE-8C1F6465C392}" destId="{CE8CECEC-5596-4AAB-B8FC-0AE363ECA073}" srcOrd="0" destOrd="0" presId="urn:microsoft.com/office/officeart/2008/layout/VerticalCurvedList"/>
    <dgm:cxn modelId="{E6CBF718-0AC5-4733-B156-99413665CA83}" type="presParOf" srcId="{CE8CECEC-5596-4AAB-B8FC-0AE363ECA073}" destId="{F2C47ACB-34F8-4FC6-B84A-962836ACDEFA}" srcOrd="0" destOrd="0" presId="urn:microsoft.com/office/officeart/2008/layout/VerticalCurvedList"/>
    <dgm:cxn modelId="{904EF48E-577D-476F-8FEF-E54329BDCDDD}" type="presParOf" srcId="{CE8CECEC-5596-4AAB-B8FC-0AE363ECA073}" destId="{C37FF945-E03D-4310-B7D6-292254F8E596}" srcOrd="1" destOrd="0" presId="urn:microsoft.com/office/officeart/2008/layout/VerticalCurvedList"/>
    <dgm:cxn modelId="{A7630772-4EE7-4B8D-8486-1A5FDBBF910F}" type="presParOf" srcId="{CE8CECEC-5596-4AAB-B8FC-0AE363ECA073}" destId="{AD1969E5-0927-4D08-8A06-263389805585}" srcOrd="2" destOrd="0" presId="urn:microsoft.com/office/officeart/2008/layout/VerticalCurvedList"/>
    <dgm:cxn modelId="{BC09C916-2885-468D-9431-21236F68CEDD}" type="presParOf" srcId="{CE8CECEC-5596-4AAB-B8FC-0AE363ECA073}" destId="{26C2461D-2DB3-41DD-B85A-98165FBF7F8E}" srcOrd="3" destOrd="0" presId="urn:microsoft.com/office/officeart/2008/layout/VerticalCurvedList"/>
    <dgm:cxn modelId="{7DCDC090-1461-4C20-833C-C049475FA989}" type="presParOf" srcId="{D584306F-9C6B-4435-BEFE-8C1F6465C392}" destId="{9A894B12-C860-4C1C-9248-E0027924036C}" srcOrd="1" destOrd="0" presId="urn:microsoft.com/office/officeart/2008/layout/VerticalCurvedList"/>
    <dgm:cxn modelId="{3EB420DA-D568-4B9E-870F-AC2899684F33}" type="presParOf" srcId="{D584306F-9C6B-4435-BEFE-8C1F6465C392}" destId="{F28D4441-51BC-41F2-809D-AF8A39F9693D}" srcOrd="2" destOrd="0" presId="urn:microsoft.com/office/officeart/2008/layout/VerticalCurvedList"/>
    <dgm:cxn modelId="{ADB7C39F-80A3-4268-8AA6-E715FA89632C}" type="presParOf" srcId="{F28D4441-51BC-41F2-809D-AF8A39F9693D}" destId="{C34792A4-4841-477E-A284-9D65A884B725}" srcOrd="0" destOrd="0" presId="urn:microsoft.com/office/officeart/2008/layout/VerticalCurvedList"/>
    <dgm:cxn modelId="{1A8F30E6-DCED-4F4C-B202-9299DB695944}" type="presParOf" srcId="{D584306F-9C6B-4435-BEFE-8C1F6465C392}" destId="{6F340D5A-839E-4D51-8B8E-E4E680C297C1}" srcOrd="3" destOrd="0" presId="urn:microsoft.com/office/officeart/2008/layout/VerticalCurvedList"/>
    <dgm:cxn modelId="{81C72FCA-D626-4119-B109-7CA44498ADA2}" type="presParOf" srcId="{D584306F-9C6B-4435-BEFE-8C1F6465C392}" destId="{EA7D1F9D-C152-4C3B-9547-39CDC3CCB07E}" srcOrd="4" destOrd="0" presId="urn:microsoft.com/office/officeart/2008/layout/VerticalCurvedList"/>
    <dgm:cxn modelId="{DD709267-1417-4E71-8FD8-0E94CD643EC0}" type="presParOf" srcId="{EA7D1F9D-C152-4C3B-9547-39CDC3CCB07E}" destId="{8D9CB2B1-CE48-4D20-81B1-F1F1ACD7104B}" srcOrd="0" destOrd="0" presId="urn:microsoft.com/office/officeart/2008/layout/VerticalCurvedList"/>
    <dgm:cxn modelId="{4DAA099B-D52B-4BF3-B213-02C45A855E0D}" type="presParOf" srcId="{D584306F-9C6B-4435-BEFE-8C1F6465C392}" destId="{AA35CEBE-F835-41A3-8331-2A22D96C9FA3}" srcOrd="5" destOrd="0" presId="urn:microsoft.com/office/officeart/2008/layout/VerticalCurvedList"/>
    <dgm:cxn modelId="{D70EEA35-8B5F-4217-8EF4-17FFCE9C6046}" type="presParOf" srcId="{D584306F-9C6B-4435-BEFE-8C1F6465C392}" destId="{D7161FFB-2EF3-4088-A605-4ABF2B0DCB65}" srcOrd="6" destOrd="0" presId="urn:microsoft.com/office/officeart/2008/layout/VerticalCurvedList"/>
    <dgm:cxn modelId="{D36E8BBE-D766-4DEF-8780-0BDF636E46F9}" type="presParOf" srcId="{D7161FFB-2EF3-4088-A605-4ABF2B0DCB65}" destId="{FE2ADA03-B790-4AFE-A3EC-ADB98A3B0356}"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0781E9-CD08-48E2-A18C-E069C02F70E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19A734E2-89B8-4E0E-8091-3BBF37ACC2A0}">
      <dgm:prSet/>
      <dgm:spPr/>
      <dgm:t>
        <a:bodyPr/>
        <a:lstStyle/>
        <a:p>
          <a:r>
            <a:rPr lang="en-US" b="1" i="0"/>
            <a:t>Social Tables:</a:t>
          </a:r>
          <a:endParaRPr lang="en-IN"/>
        </a:p>
      </dgm:t>
    </dgm:pt>
    <dgm:pt modelId="{BC449341-A96D-4EB1-9E80-B97FCDE11F2C}" type="parTrans" cxnId="{9EAB5458-0E63-459E-95C3-284619D7D6CF}">
      <dgm:prSet/>
      <dgm:spPr/>
      <dgm:t>
        <a:bodyPr/>
        <a:lstStyle/>
        <a:p>
          <a:endParaRPr lang="en-IN"/>
        </a:p>
      </dgm:t>
    </dgm:pt>
    <dgm:pt modelId="{BD51A98D-5081-41D3-AD30-F5EF836EECD4}" type="sibTrans" cxnId="{9EAB5458-0E63-459E-95C3-284619D7D6CF}">
      <dgm:prSet/>
      <dgm:spPr/>
      <dgm:t>
        <a:bodyPr/>
        <a:lstStyle/>
        <a:p>
          <a:endParaRPr lang="en-IN"/>
        </a:p>
      </dgm:t>
    </dgm:pt>
    <dgm:pt modelId="{4521DE79-33A0-4477-AAF8-FE687CD0CB99}">
      <dgm:prSet/>
      <dgm:spPr/>
      <dgm:t>
        <a:bodyPr/>
        <a:lstStyle/>
        <a:p>
          <a:r>
            <a:rPr lang="en-US" b="0" i="1"/>
            <a:t>Characteristics:</a:t>
          </a:r>
          <a:endParaRPr lang="en-IN"/>
        </a:p>
      </dgm:t>
    </dgm:pt>
    <dgm:pt modelId="{03D2DC0E-21AB-4E02-858B-E8A8774F4D55}" type="parTrans" cxnId="{CCBF9747-42EF-466B-B951-846DA595BDF6}">
      <dgm:prSet/>
      <dgm:spPr/>
      <dgm:t>
        <a:bodyPr/>
        <a:lstStyle/>
        <a:p>
          <a:endParaRPr lang="en-IN"/>
        </a:p>
      </dgm:t>
    </dgm:pt>
    <dgm:pt modelId="{931E2327-8DF5-4DF6-8F7E-46BF6C9FD6C9}" type="sibTrans" cxnId="{CCBF9747-42EF-466B-B951-846DA595BDF6}">
      <dgm:prSet/>
      <dgm:spPr/>
      <dgm:t>
        <a:bodyPr/>
        <a:lstStyle/>
        <a:p>
          <a:endParaRPr lang="en-IN"/>
        </a:p>
      </dgm:t>
    </dgm:pt>
    <dgm:pt modelId="{B39A6170-5BF2-4BA7-907E-4CA0A0E874FC}">
      <dgm:prSet/>
      <dgm:spPr/>
      <dgm:t>
        <a:bodyPr/>
        <a:lstStyle/>
        <a:p>
          <a:r>
            <a:rPr lang="en-US" b="0" i="0"/>
            <a:t>Event management and planning software.</a:t>
          </a:r>
          <a:endParaRPr lang="en-IN"/>
        </a:p>
      </dgm:t>
    </dgm:pt>
    <dgm:pt modelId="{B557E522-C7C6-49F6-9C64-A3E66254B34A}" type="parTrans" cxnId="{66DE049C-97A9-4551-9E50-138289B50FE0}">
      <dgm:prSet/>
      <dgm:spPr/>
      <dgm:t>
        <a:bodyPr/>
        <a:lstStyle/>
        <a:p>
          <a:endParaRPr lang="en-IN"/>
        </a:p>
      </dgm:t>
    </dgm:pt>
    <dgm:pt modelId="{68A13ACF-0DB5-4B2B-9D48-4AFE61215DBC}" type="sibTrans" cxnId="{66DE049C-97A9-4551-9E50-138289B50FE0}">
      <dgm:prSet/>
      <dgm:spPr/>
      <dgm:t>
        <a:bodyPr/>
        <a:lstStyle/>
        <a:p>
          <a:endParaRPr lang="en-IN"/>
        </a:p>
      </dgm:t>
    </dgm:pt>
    <dgm:pt modelId="{5D6396D4-FCF0-4B47-9738-F0816C1F5B4B}">
      <dgm:prSet/>
      <dgm:spPr/>
      <dgm:t>
        <a:bodyPr/>
        <a:lstStyle/>
        <a:p>
          <a:r>
            <a:rPr lang="en-US" b="0" i="0"/>
            <a:t>Collaboration and guest management.</a:t>
          </a:r>
          <a:endParaRPr lang="en-IN"/>
        </a:p>
      </dgm:t>
    </dgm:pt>
    <dgm:pt modelId="{C8B755B8-9B2E-4D60-AC61-D19C2B8749B4}" type="parTrans" cxnId="{854ED01D-592F-4FC3-AB36-5F7260321428}">
      <dgm:prSet/>
      <dgm:spPr/>
      <dgm:t>
        <a:bodyPr/>
        <a:lstStyle/>
        <a:p>
          <a:endParaRPr lang="en-IN"/>
        </a:p>
      </dgm:t>
    </dgm:pt>
    <dgm:pt modelId="{60841C71-A24C-4FDD-8208-CD6A19AD3DBC}" type="sibTrans" cxnId="{854ED01D-592F-4FC3-AB36-5F7260321428}">
      <dgm:prSet/>
      <dgm:spPr/>
      <dgm:t>
        <a:bodyPr/>
        <a:lstStyle/>
        <a:p>
          <a:endParaRPr lang="en-IN"/>
        </a:p>
      </dgm:t>
    </dgm:pt>
    <dgm:pt modelId="{67A1482B-E7F6-421F-8F7C-747F978E3235}">
      <dgm:prSet/>
      <dgm:spPr/>
      <dgm:t>
        <a:bodyPr/>
        <a:lstStyle/>
        <a:p>
          <a:r>
            <a:rPr lang="en-US" b="0" i="1"/>
            <a:t>Advantages:</a:t>
          </a:r>
          <a:endParaRPr lang="en-IN"/>
        </a:p>
      </dgm:t>
    </dgm:pt>
    <dgm:pt modelId="{87708D53-4AC1-463F-8280-9A4B1469E117}" type="parTrans" cxnId="{69F7F698-E78D-4D8F-8C24-CC82951B8AD7}">
      <dgm:prSet/>
      <dgm:spPr/>
      <dgm:t>
        <a:bodyPr/>
        <a:lstStyle/>
        <a:p>
          <a:endParaRPr lang="en-IN"/>
        </a:p>
      </dgm:t>
    </dgm:pt>
    <dgm:pt modelId="{ECECC259-DCE9-44AE-865E-BA086436079D}" type="sibTrans" cxnId="{69F7F698-E78D-4D8F-8C24-CC82951B8AD7}">
      <dgm:prSet/>
      <dgm:spPr/>
      <dgm:t>
        <a:bodyPr/>
        <a:lstStyle/>
        <a:p>
          <a:endParaRPr lang="en-IN"/>
        </a:p>
      </dgm:t>
    </dgm:pt>
    <dgm:pt modelId="{C263668D-3EB6-4278-A9CA-F95F9A5EE498}">
      <dgm:prSet/>
      <dgm:spPr/>
      <dgm:t>
        <a:bodyPr/>
        <a:lstStyle/>
        <a:p>
          <a:r>
            <a:rPr lang="en-US" b="0" i="0"/>
            <a:t>Specialized for event planning.</a:t>
          </a:r>
          <a:endParaRPr lang="en-IN"/>
        </a:p>
      </dgm:t>
    </dgm:pt>
    <dgm:pt modelId="{34E5A7CB-F0F1-44EF-BC41-6700A3BF0127}" type="parTrans" cxnId="{1BD0C65E-7CF2-4AC8-BAB7-CF4320EBD5F6}">
      <dgm:prSet/>
      <dgm:spPr/>
      <dgm:t>
        <a:bodyPr/>
        <a:lstStyle/>
        <a:p>
          <a:endParaRPr lang="en-IN"/>
        </a:p>
      </dgm:t>
    </dgm:pt>
    <dgm:pt modelId="{F1565CE9-C84C-4D12-AB10-F1D83B787B55}" type="sibTrans" cxnId="{1BD0C65E-7CF2-4AC8-BAB7-CF4320EBD5F6}">
      <dgm:prSet/>
      <dgm:spPr/>
      <dgm:t>
        <a:bodyPr/>
        <a:lstStyle/>
        <a:p>
          <a:endParaRPr lang="en-IN"/>
        </a:p>
      </dgm:t>
    </dgm:pt>
    <dgm:pt modelId="{5122546A-0BF0-4DA3-9A71-086808D35253}">
      <dgm:prSet/>
      <dgm:spPr/>
      <dgm:t>
        <a:bodyPr/>
        <a:lstStyle/>
        <a:p>
          <a:r>
            <a:rPr lang="en-US" b="0" i="0"/>
            <a:t>Guest list management.</a:t>
          </a:r>
          <a:endParaRPr lang="en-IN"/>
        </a:p>
      </dgm:t>
    </dgm:pt>
    <dgm:pt modelId="{2EB901C2-C401-4F1F-A160-D32EDEE0A226}" type="parTrans" cxnId="{85C4A386-306C-40E7-942F-86363CFE9340}">
      <dgm:prSet/>
      <dgm:spPr/>
      <dgm:t>
        <a:bodyPr/>
        <a:lstStyle/>
        <a:p>
          <a:endParaRPr lang="en-IN"/>
        </a:p>
      </dgm:t>
    </dgm:pt>
    <dgm:pt modelId="{DB9513B1-C9A5-490C-89FB-9D793FF898DA}" type="sibTrans" cxnId="{85C4A386-306C-40E7-942F-86363CFE9340}">
      <dgm:prSet/>
      <dgm:spPr/>
      <dgm:t>
        <a:bodyPr/>
        <a:lstStyle/>
        <a:p>
          <a:endParaRPr lang="en-IN"/>
        </a:p>
      </dgm:t>
    </dgm:pt>
    <dgm:pt modelId="{0330207F-C33E-4F83-9DA5-C054590667A5}">
      <dgm:prSet/>
      <dgm:spPr/>
      <dgm:t>
        <a:bodyPr/>
        <a:lstStyle/>
        <a:p>
          <a:r>
            <a:rPr lang="en-US" b="0" i="1"/>
            <a:t>Disadvantages:</a:t>
          </a:r>
          <a:endParaRPr lang="en-IN"/>
        </a:p>
      </dgm:t>
    </dgm:pt>
    <dgm:pt modelId="{DE253D80-A596-4519-AF8E-EBBB6290400D}" type="parTrans" cxnId="{8167C766-78BC-43DA-8260-E514DEF36223}">
      <dgm:prSet/>
      <dgm:spPr/>
      <dgm:t>
        <a:bodyPr/>
        <a:lstStyle/>
        <a:p>
          <a:endParaRPr lang="en-IN"/>
        </a:p>
      </dgm:t>
    </dgm:pt>
    <dgm:pt modelId="{003F4617-E991-49F4-92D5-D82A8E058169}" type="sibTrans" cxnId="{8167C766-78BC-43DA-8260-E514DEF36223}">
      <dgm:prSet/>
      <dgm:spPr/>
      <dgm:t>
        <a:bodyPr/>
        <a:lstStyle/>
        <a:p>
          <a:endParaRPr lang="en-IN"/>
        </a:p>
      </dgm:t>
    </dgm:pt>
    <dgm:pt modelId="{44438A9B-A68F-45CE-A755-FCBF91B9246D}">
      <dgm:prSet/>
      <dgm:spPr/>
      <dgm:t>
        <a:bodyPr/>
        <a:lstStyle/>
        <a:p>
          <a:r>
            <a:rPr lang="en-US" b="0" i="0"/>
            <a:t>Not focused on general task management.</a:t>
          </a:r>
          <a:endParaRPr lang="en-IN"/>
        </a:p>
      </dgm:t>
    </dgm:pt>
    <dgm:pt modelId="{B59345BF-AB86-4595-AB5D-7B9835243EA7}" type="parTrans" cxnId="{137C13F5-7A00-4DB6-BA0B-4EBFD647F69D}">
      <dgm:prSet/>
      <dgm:spPr/>
      <dgm:t>
        <a:bodyPr/>
        <a:lstStyle/>
        <a:p>
          <a:endParaRPr lang="en-IN"/>
        </a:p>
      </dgm:t>
    </dgm:pt>
    <dgm:pt modelId="{CEEF280D-94DD-4A87-B82F-E9A748FC8AB2}" type="sibTrans" cxnId="{137C13F5-7A00-4DB6-BA0B-4EBFD647F69D}">
      <dgm:prSet/>
      <dgm:spPr/>
      <dgm:t>
        <a:bodyPr/>
        <a:lstStyle/>
        <a:p>
          <a:endParaRPr lang="en-IN"/>
        </a:p>
      </dgm:t>
    </dgm:pt>
    <dgm:pt modelId="{170E4602-1357-48FB-AF8E-D48A76851DDF}">
      <dgm:prSet/>
      <dgm:spPr/>
      <dgm:t>
        <a:bodyPr/>
        <a:lstStyle/>
        <a:p>
          <a:r>
            <a:rPr lang="en-US" b="0" i="0"/>
            <a:t>May not suit non-event projects.</a:t>
          </a:r>
          <a:endParaRPr lang="en-IN"/>
        </a:p>
      </dgm:t>
    </dgm:pt>
    <dgm:pt modelId="{7175B247-918F-49BF-B925-D8660200E42E}" type="parTrans" cxnId="{A71CED35-A130-4C03-885E-C67B1EF01E9E}">
      <dgm:prSet/>
      <dgm:spPr/>
      <dgm:t>
        <a:bodyPr/>
        <a:lstStyle/>
        <a:p>
          <a:endParaRPr lang="en-IN"/>
        </a:p>
      </dgm:t>
    </dgm:pt>
    <dgm:pt modelId="{68E64A11-7931-4F10-820D-896D14F79B27}" type="sibTrans" cxnId="{A71CED35-A130-4C03-885E-C67B1EF01E9E}">
      <dgm:prSet/>
      <dgm:spPr/>
      <dgm:t>
        <a:bodyPr/>
        <a:lstStyle/>
        <a:p>
          <a:endParaRPr lang="en-IN"/>
        </a:p>
      </dgm:t>
    </dgm:pt>
    <dgm:pt modelId="{1435B470-65EC-46CF-949F-BB0FFC13A9E0}" type="pres">
      <dgm:prSet presAssocID="{DC0781E9-CD08-48E2-A18C-E069C02F70E1}" presName="Name0" presStyleCnt="0">
        <dgm:presLayoutVars>
          <dgm:dir/>
          <dgm:animLvl val="lvl"/>
          <dgm:resizeHandles val="exact"/>
        </dgm:presLayoutVars>
      </dgm:prSet>
      <dgm:spPr/>
    </dgm:pt>
    <dgm:pt modelId="{9F6ECDA7-27FE-4772-A6CF-037750C0C77C}" type="pres">
      <dgm:prSet presAssocID="{19A734E2-89B8-4E0E-8091-3BBF37ACC2A0}" presName="linNode" presStyleCnt="0"/>
      <dgm:spPr/>
    </dgm:pt>
    <dgm:pt modelId="{F84210CF-3B92-4A5A-88EF-166A3D6D638C}" type="pres">
      <dgm:prSet presAssocID="{19A734E2-89B8-4E0E-8091-3BBF37ACC2A0}" presName="parentText" presStyleLbl="node1" presStyleIdx="0" presStyleCnt="4" custScaleX="277778" custLinFactNeighborX="1281" custLinFactNeighborY="-208">
        <dgm:presLayoutVars>
          <dgm:chMax val="1"/>
          <dgm:bulletEnabled val="1"/>
        </dgm:presLayoutVars>
      </dgm:prSet>
      <dgm:spPr/>
    </dgm:pt>
    <dgm:pt modelId="{910D219A-F03C-451A-BDC2-BF87A7B209AD}" type="pres">
      <dgm:prSet presAssocID="{BD51A98D-5081-41D3-AD30-F5EF836EECD4}" presName="sp" presStyleCnt="0"/>
      <dgm:spPr/>
    </dgm:pt>
    <dgm:pt modelId="{1FCC6385-882A-403E-9184-CF6DE89123DE}" type="pres">
      <dgm:prSet presAssocID="{4521DE79-33A0-4477-AAF8-FE687CD0CB99}" presName="linNode" presStyleCnt="0"/>
      <dgm:spPr/>
    </dgm:pt>
    <dgm:pt modelId="{40919059-4232-44FF-8F5E-500323DFD96E}" type="pres">
      <dgm:prSet presAssocID="{4521DE79-33A0-4477-AAF8-FE687CD0CB99}" presName="parentText" presStyleLbl="node1" presStyleIdx="1" presStyleCnt="4">
        <dgm:presLayoutVars>
          <dgm:chMax val="1"/>
          <dgm:bulletEnabled val="1"/>
        </dgm:presLayoutVars>
      </dgm:prSet>
      <dgm:spPr/>
    </dgm:pt>
    <dgm:pt modelId="{E36F3C86-F9EE-4117-ACDC-BBFD4D9E2609}" type="pres">
      <dgm:prSet presAssocID="{4521DE79-33A0-4477-AAF8-FE687CD0CB99}" presName="descendantText" presStyleLbl="alignAccFollowNode1" presStyleIdx="0" presStyleCnt="3">
        <dgm:presLayoutVars>
          <dgm:bulletEnabled val="1"/>
        </dgm:presLayoutVars>
      </dgm:prSet>
      <dgm:spPr/>
    </dgm:pt>
    <dgm:pt modelId="{44BFBA74-7335-47C7-9D52-38E750E0ECCA}" type="pres">
      <dgm:prSet presAssocID="{931E2327-8DF5-4DF6-8F7E-46BF6C9FD6C9}" presName="sp" presStyleCnt="0"/>
      <dgm:spPr/>
    </dgm:pt>
    <dgm:pt modelId="{69767BAC-5CAA-43EA-B123-57911A0CF7FC}" type="pres">
      <dgm:prSet presAssocID="{67A1482B-E7F6-421F-8F7C-747F978E3235}" presName="linNode" presStyleCnt="0"/>
      <dgm:spPr/>
    </dgm:pt>
    <dgm:pt modelId="{3635148F-A961-4693-AAAB-AEFC6567A9AE}" type="pres">
      <dgm:prSet presAssocID="{67A1482B-E7F6-421F-8F7C-747F978E3235}" presName="parentText" presStyleLbl="node1" presStyleIdx="2" presStyleCnt="4">
        <dgm:presLayoutVars>
          <dgm:chMax val="1"/>
          <dgm:bulletEnabled val="1"/>
        </dgm:presLayoutVars>
      </dgm:prSet>
      <dgm:spPr/>
    </dgm:pt>
    <dgm:pt modelId="{7795ACBE-C32A-4449-8275-2FE13979C5D3}" type="pres">
      <dgm:prSet presAssocID="{67A1482B-E7F6-421F-8F7C-747F978E3235}" presName="descendantText" presStyleLbl="alignAccFollowNode1" presStyleIdx="1" presStyleCnt="3">
        <dgm:presLayoutVars>
          <dgm:bulletEnabled val="1"/>
        </dgm:presLayoutVars>
      </dgm:prSet>
      <dgm:spPr/>
    </dgm:pt>
    <dgm:pt modelId="{E85B044D-1760-4E16-BDCC-3342B09DBFC5}" type="pres">
      <dgm:prSet presAssocID="{ECECC259-DCE9-44AE-865E-BA086436079D}" presName="sp" presStyleCnt="0"/>
      <dgm:spPr/>
    </dgm:pt>
    <dgm:pt modelId="{718E3C8E-2F86-4039-A845-DFAFB8AA6D42}" type="pres">
      <dgm:prSet presAssocID="{0330207F-C33E-4F83-9DA5-C054590667A5}" presName="linNode" presStyleCnt="0"/>
      <dgm:spPr/>
    </dgm:pt>
    <dgm:pt modelId="{6AD25C90-5478-402F-8642-48C3C9EF64F3}" type="pres">
      <dgm:prSet presAssocID="{0330207F-C33E-4F83-9DA5-C054590667A5}" presName="parentText" presStyleLbl="node1" presStyleIdx="3" presStyleCnt="4">
        <dgm:presLayoutVars>
          <dgm:chMax val="1"/>
          <dgm:bulletEnabled val="1"/>
        </dgm:presLayoutVars>
      </dgm:prSet>
      <dgm:spPr/>
    </dgm:pt>
    <dgm:pt modelId="{52F38854-FA79-4108-911B-D0427B2BD822}" type="pres">
      <dgm:prSet presAssocID="{0330207F-C33E-4F83-9DA5-C054590667A5}" presName="descendantText" presStyleLbl="alignAccFollowNode1" presStyleIdx="2" presStyleCnt="3">
        <dgm:presLayoutVars>
          <dgm:bulletEnabled val="1"/>
        </dgm:presLayoutVars>
      </dgm:prSet>
      <dgm:spPr/>
    </dgm:pt>
  </dgm:ptLst>
  <dgm:cxnLst>
    <dgm:cxn modelId="{ACE56400-AE69-49B7-9CC0-BF19A78A9092}" type="presOf" srcId="{170E4602-1357-48FB-AF8E-D48A76851DDF}" destId="{52F38854-FA79-4108-911B-D0427B2BD822}" srcOrd="0" destOrd="1" presId="urn:microsoft.com/office/officeart/2005/8/layout/vList5"/>
    <dgm:cxn modelId="{33DCD518-CDC6-4CAA-8613-88E594D6F639}" type="presOf" srcId="{19A734E2-89B8-4E0E-8091-3BBF37ACC2A0}" destId="{F84210CF-3B92-4A5A-88EF-166A3D6D638C}" srcOrd="0" destOrd="0" presId="urn:microsoft.com/office/officeart/2005/8/layout/vList5"/>
    <dgm:cxn modelId="{854ED01D-592F-4FC3-AB36-5F7260321428}" srcId="{4521DE79-33A0-4477-AAF8-FE687CD0CB99}" destId="{5D6396D4-FCF0-4B47-9738-F0816C1F5B4B}" srcOrd="1" destOrd="0" parTransId="{C8B755B8-9B2E-4D60-AC61-D19C2B8749B4}" sibTransId="{60841C71-A24C-4FDD-8208-CD6A19AD3DBC}"/>
    <dgm:cxn modelId="{A71CED35-A130-4C03-885E-C67B1EF01E9E}" srcId="{0330207F-C33E-4F83-9DA5-C054590667A5}" destId="{170E4602-1357-48FB-AF8E-D48A76851DDF}" srcOrd="1" destOrd="0" parTransId="{7175B247-918F-49BF-B925-D8660200E42E}" sibTransId="{68E64A11-7931-4F10-820D-896D14F79B27}"/>
    <dgm:cxn modelId="{1BD0C65E-7CF2-4AC8-BAB7-CF4320EBD5F6}" srcId="{67A1482B-E7F6-421F-8F7C-747F978E3235}" destId="{C263668D-3EB6-4278-A9CA-F95F9A5EE498}" srcOrd="0" destOrd="0" parTransId="{34E5A7CB-F0F1-44EF-BC41-6700A3BF0127}" sibTransId="{F1565CE9-C84C-4D12-AB10-F1D83B787B55}"/>
    <dgm:cxn modelId="{C1AB5E63-F2B0-49EC-9818-5868BF75599A}" type="presOf" srcId="{5122546A-0BF0-4DA3-9A71-086808D35253}" destId="{7795ACBE-C32A-4449-8275-2FE13979C5D3}" srcOrd="0" destOrd="1" presId="urn:microsoft.com/office/officeart/2005/8/layout/vList5"/>
    <dgm:cxn modelId="{5F4A3B45-2906-4883-AD48-99C0D192538C}" type="presOf" srcId="{DC0781E9-CD08-48E2-A18C-E069C02F70E1}" destId="{1435B470-65EC-46CF-949F-BB0FFC13A9E0}" srcOrd="0" destOrd="0" presId="urn:microsoft.com/office/officeart/2005/8/layout/vList5"/>
    <dgm:cxn modelId="{8167C766-78BC-43DA-8260-E514DEF36223}" srcId="{DC0781E9-CD08-48E2-A18C-E069C02F70E1}" destId="{0330207F-C33E-4F83-9DA5-C054590667A5}" srcOrd="3" destOrd="0" parTransId="{DE253D80-A596-4519-AF8E-EBBB6290400D}" sibTransId="{003F4617-E991-49F4-92D5-D82A8E058169}"/>
    <dgm:cxn modelId="{CCBF9747-42EF-466B-B951-846DA595BDF6}" srcId="{DC0781E9-CD08-48E2-A18C-E069C02F70E1}" destId="{4521DE79-33A0-4477-AAF8-FE687CD0CB99}" srcOrd="1" destOrd="0" parTransId="{03D2DC0E-21AB-4E02-858B-E8A8774F4D55}" sibTransId="{931E2327-8DF5-4DF6-8F7E-46BF6C9FD6C9}"/>
    <dgm:cxn modelId="{FF01DD71-1B2C-4E5F-B61A-4BF7C55402A7}" type="presOf" srcId="{5D6396D4-FCF0-4B47-9738-F0816C1F5B4B}" destId="{E36F3C86-F9EE-4117-ACDC-BBFD4D9E2609}" srcOrd="0" destOrd="1" presId="urn:microsoft.com/office/officeart/2005/8/layout/vList5"/>
    <dgm:cxn modelId="{9EAB5458-0E63-459E-95C3-284619D7D6CF}" srcId="{DC0781E9-CD08-48E2-A18C-E069C02F70E1}" destId="{19A734E2-89B8-4E0E-8091-3BBF37ACC2A0}" srcOrd="0" destOrd="0" parTransId="{BC449341-A96D-4EB1-9E80-B97FCDE11F2C}" sibTransId="{BD51A98D-5081-41D3-AD30-F5EF836EECD4}"/>
    <dgm:cxn modelId="{85C4A386-306C-40E7-942F-86363CFE9340}" srcId="{67A1482B-E7F6-421F-8F7C-747F978E3235}" destId="{5122546A-0BF0-4DA3-9A71-086808D35253}" srcOrd="1" destOrd="0" parTransId="{2EB901C2-C401-4F1F-A160-D32EDEE0A226}" sibTransId="{DB9513B1-C9A5-490C-89FB-9D793FF898DA}"/>
    <dgm:cxn modelId="{5C23AA8E-CB8A-44C0-9EF6-7CC1D716F469}" type="presOf" srcId="{C263668D-3EB6-4278-A9CA-F95F9A5EE498}" destId="{7795ACBE-C32A-4449-8275-2FE13979C5D3}" srcOrd="0" destOrd="0" presId="urn:microsoft.com/office/officeart/2005/8/layout/vList5"/>
    <dgm:cxn modelId="{69F7F698-E78D-4D8F-8C24-CC82951B8AD7}" srcId="{DC0781E9-CD08-48E2-A18C-E069C02F70E1}" destId="{67A1482B-E7F6-421F-8F7C-747F978E3235}" srcOrd="2" destOrd="0" parTransId="{87708D53-4AC1-463F-8280-9A4B1469E117}" sibTransId="{ECECC259-DCE9-44AE-865E-BA086436079D}"/>
    <dgm:cxn modelId="{66DE049C-97A9-4551-9E50-138289B50FE0}" srcId="{4521DE79-33A0-4477-AAF8-FE687CD0CB99}" destId="{B39A6170-5BF2-4BA7-907E-4CA0A0E874FC}" srcOrd="0" destOrd="0" parTransId="{B557E522-C7C6-49F6-9C64-A3E66254B34A}" sibTransId="{68A13ACF-0DB5-4B2B-9D48-4AFE61215DBC}"/>
    <dgm:cxn modelId="{39B13DB3-8D8D-4D6F-A34D-5FDCEF202B3F}" type="presOf" srcId="{44438A9B-A68F-45CE-A755-FCBF91B9246D}" destId="{52F38854-FA79-4108-911B-D0427B2BD822}" srcOrd="0" destOrd="0" presId="urn:microsoft.com/office/officeart/2005/8/layout/vList5"/>
    <dgm:cxn modelId="{8BD737C4-C5BD-46EF-8BF7-9C8A83F71F80}" type="presOf" srcId="{4521DE79-33A0-4477-AAF8-FE687CD0CB99}" destId="{40919059-4232-44FF-8F5E-500323DFD96E}" srcOrd="0" destOrd="0" presId="urn:microsoft.com/office/officeart/2005/8/layout/vList5"/>
    <dgm:cxn modelId="{BCEDAAD5-BD4F-47B7-AEFA-1D5A49E82BC7}" type="presOf" srcId="{67A1482B-E7F6-421F-8F7C-747F978E3235}" destId="{3635148F-A961-4693-AAAB-AEFC6567A9AE}" srcOrd="0" destOrd="0" presId="urn:microsoft.com/office/officeart/2005/8/layout/vList5"/>
    <dgm:cxn modelId="{BDED9CED-2A10-4A22-872C-3BBE274EBDF3}" type="presOf" srcId="{0330207F-C33E-4F83-9DA5-C054590667A5}" destId="{6AD25C90-5478-402F-8642-48C3C9EF64F3}" srcOrd="0" destOrd="0" presId="urn:microsoft.com/office/officeart/2005/8/layout/vList5"/>
    <dgm:cxn modelId="{4776A2F0-050E-4DC4-AFEF-B2CD87EEB8F9}" type="presOf" srcId="{B39A6170-5BF2-4BA7-907E-4CA0A0E874FC}" destId="{E36F3C86-F9EE-4117-ACDC-BBFD4D9E2609}" srcOrd="0" destOrd="0" presId="urn:microsoft.com/office/officeart/2005/8/layout/vList5"/>
    <dgm:cxn modelId="{137C13F5-7A00-4DB6-BA0B-4EBFD647F69D}" srcId="{0330207F-C33E-4F83-9DA5-C054590667A5}" destId="{44438A9B-A68F-45CE-A755-FCBF91B9246D}" srcOrd="0" destOrd="0" parTransId="{B59345BF-AB86-4595-AB5D-7B9835243EA7}" sibTransId="{CEEF280D-94DD-4A87-B82F-E9A748FC8AB2}"/>
    <dgm:cxn modelId="{B129C448-0BE7-4B27-8BC0-F6E0E477D6AC}" type="presParOf" srcId="{1435B470-65EC-46CF-949F-BB0FFC13A9E0}" destId="{9F6ECDA7-27FE-4772-A6CF-037750C0C77C}" srcOrd="0" destOrd="0" presId="urn:microsoft.com/office/officeart/2005/8/layout/vList5"/>
    <dgm:cxn modelId="{33644E68-AEBA-4FCE-AC71-275CC96816D6}" type="presParOf" srcId="{9F6ECDA7-27FE-4772-A6CF-037750C0C77C}" destId="{F84210CF-3B92-4A5A-88EF-166A3D6D638C}" srcOrd="0" destOrd="0" presId="urn:microsoft.com/office/officeart/2005/8/layout/vList5"/>
    <dgm:cxn modelId="{9E2B986B-C142-4AFF-928F-7A3B3DBA981D}" type="presParOf" srcId="{1435B470-65EC-46CF-949F-BB0FFC13A9E0}" destId="{910D219A-F03C-451A-BDC2-BF87A7B209AD}" srcOrd="1" destOrd="0" presId="urn:microsoft.com/office/officeart/2005/8/layout/vList5"/>
    <dgm:cxn modelId="{245A92D3-659F-4D13-A825-D4EB449277A2}" type="presParOf" srcId="{1435B470-65EC-46CF-949F-BB0FFC13A9E0}" destId="{1FCC6385-882A-403E-9184-CF6DE89123DE}" srcOrd="2" destOrd="0" presId="urn:microsoft.com/office/officeart/2005/8/layout/vList5"/>
    <dgm:cxn modelId="{F7934025-B91D-436D-A061-82FEAB5BDD29}" type="presParOf" srcId="{1FCC6385-882A-403E-9184-CF6DE89123DE}" destId="{40919059-4232-44FF-8F5E-500323DFD96E}" srcOrd="0" destOrd="0" presId="urn:microsoft.com/office/officeart/2005/8/layout/vList5"/>
    <dgm:cxn modelId="{BF09674F-AC9C-4E8A-ABFC-FDC9AA7F07E5}" type="presParOf" srcId="{1FCC6385-882A-403E-9184-CF6DE89123DE}" destId="{E36F3C86-F9EE-4117-ACDC-BBFD4D9E2609}" srcOrd="1" destOrd="0" presId="urn:microsoft.com/office/officeart/2005/8/layout/vList5"/>
    <dgm:cxn modelId="{0050F322-125E-4666-A601-1C915FDD8A5F}" type="presParOf" srcId="{1435B470-65EC-46CF-949F-BB0FFC13A9E0}" destId="{44BFBA74-7335-47C7-9D52-38E750E0ECCA}" srcOrd="3" destOrd="0" presId="urn:microsoft.com/office/officeart/2005/8/layout/vList5"/>
    <dgm:cxn modelId="{037C6C79-970D-4913-BBA2-E4B9ED24E3B9}" type="presParOf" srcId="{1435B470-65EC-46CF-949F-BB0FFC13A9E0}" destId="{69767BAC-5CAA-43EA-B123-57911A0CF7FC}" srcOrd="4" destOrd="0" presId="urn:microsoft.com/office/officeart/2005/8/layout/vList5"/>
    <dgm:cxn modelId="{EE6ABF0B-2BA7-4D0B-BA23-7DC44C1C6960}" type="presParOf" srcId="{69767BAC-5CAA-43EA-B123-57911A0CF7FC}" destId="{3635148F-A961-4693-AAAB-AEFC6567A9AE}" srcOrd="0" destOrd="0" presId="urn:microsoft.com/office/officeart/2005/8/layout/vList5"/>
    <dgm:cxn modelId="{19F5E42F-4869-42F4-89A7-8EF5E32FA89B}" type="presParOf" srcId="{69767BAC-5CAA-43EA-B123-57911A0CF7FC}" destId="{7795ACBE-C32A-4449-8275-2FE13979C5D3}" srcOrd="1" destOrd="0" presId="urn:microsoft.com/office/officeart/2005/8/layout/vList5"/>
    <dgm:cxn modelId="{9ED6DBA9-A54A-4531-93E3-77018DAE6889}" type="presParOf" srcId="{1435B470-65EC-46CF-949F-BB0FFC13A9E0}" destId="{E85B044D-1760-4E16-BDCC-3342B09DBFC5}" srcOrd="5" destOrd="0" presId="urn:microsoft.com/office/officeart/2005/8/layout/vList5"/>
    <dgm:cxn modelId="{0B756594-25CE-4B1E-9313-B2CECE746893}" type="presParOf" srcId="{1435B470-65EC-46CF-949F-BB0FFC13A9E0}" destId="{718E3C8E-2F86-4039-A845-DFAFB8AA6D42}" srcOrd="6" destOrd="0" presId="urn:microsoft.com/office/officeart/2005/8/layout/vList5"/>
    <dgm:cxn modelId="{601A41C9-CCC6-454D-A00F-0412331CC0E1}" type="presParOf" srcId="{718E3C8E-2F86-4039-A845-DFAFB8AA6D42}" destId="{6AD25C90-5478-402F-8642-48C3C9EF64F3}" srcOrd="0" destOrd="0" presId="urn:microsoft.com/office/officeart/2005/8/layout/vList5"/>
    <dgm:cxn modelId="{EA20AC73-2DC2-4136-8A9F-103AEFED8BFC}" type="presParOf" srcId="{718E3C8E-2F86-4039-A845-DFAFB8AA6D42}" destId="{52F38854-FA79-4108-911B-D0427B2BD822}"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8668D0-36B3-47C3-92D4-ABC01C81EB1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A355A2AB-F822-4A44-BF58-D2636D236010}">
      <dgm:prSet/>
      <dgm:spPr/>
      <dgm:t>
        <a:bodyPr/>
        <a:lstStyle/>
        <a:p>
          <a:r>
            <a:rPr lang="en-US" b="1" i="0"/>
            <a:t>Backlog by Nulab:</a:t>
          </a:r>
          <a:endParaRPr lang="en-IN"/>
        </a:p>
      </dgm:t>
    </dgm:pt>
    <dgm:pt modelId="{543C7879-9E96-45EA-80AD-7A70F66A7944}" type="parTrans" cxnId="{87A77C31-7D01-48A5-B7F5-38EF4E6FF388}">
      <dgm:prSet/>
      <dgm:spPr/>
      <dgm:t>
        <a:bodyPr/>
        <a:lstStyle/>
        <a:p>
          <a:endParaRPr lang="en-IN"/>
        </a:p>
      </dgm:t>
    </dgm:pt>
    <dgm:pt modelId="{AFAB3216-0C4C-4EC2-BA5C-79315F98921E}" type="sibTrans" cxnId="{87A77C31-7D01-48A5-B7F5-38EF4E6FF388}">
      <dgm:prSet/>
      <dgm:spPr/>
      <dgm:t>
        <a:bodyPr/>
        <a:lstStyle/>
        <a:p>
          <a:endParaRPr lang="en-IN"/>
        </a:p>
      </dgm:t>
    </dgm:pt>
    <dgm:pt modelId="{5137EAC7-D167-49B0-BF06-22B4081C01EE}">
      <dgm:prSet/>
      <dgm:spPr/>
      <dgm:t>
        <a:bodyPr/>
        <a:lstStyle/>
        <a:p>
          <a:r>
            <a:rPr lang="en-US" b="0" i="1"/>
            <a:t>Characteristics:</a:t>
          </a:r>
          <a:endParaRPr lang="en-IN"/>
        </a:p>
      </dgm:t>
    </dgm:pt>
    <dgm:pt modelId="{51C96877-5BA5-4B1D-8E38-1C45ED928620}" type="parTrans" cxnId="{C90DA8F8-5A54-4870-9DC2-F218F08BB7BC}">
      <dgm:prSet/>
      <dgm:spPr/>
      <dgm:t>
        <a:bodyPr/>
        <a:lstStyle/>
        <a:p>
          <a:endParaRPr lang="en-IN"/>
        </a:p>
      </dgm:t>
    </dgm:pt>
    <dgm:pt modelId="{5948AB3A-CC57-4FF2-8762-5BA32D4C5D98}" type="sibTrans" cxnId="{C90DA8F8-5A54-4870-9DC2-F218F08BB7BC}">
      <dgm:prSet/>
      <dgm:spPr/>
      <dgm:t>
        <a:bodyPr/>
        <a:lstStyle/>
        <a:p>
          <a:endParaRPr lang="en-IN"/>
        </a:p>
      </dgm:t>
    </dgm:pt>
    <dgm:pt modelId="{14E1FCE9-35FE-4F24-87B8-511100F342E2}">
      <dgm:prSet/>
      <dgm:spPr/>
      <dgm:t>
        <a:bodyPr/>
        <a:lstStyle/>
        <a:p>
          <a:r>
            <a:rPr lang="en-US" b="0" i="0"/>
            <a:t>Project and issue tracking.</a:t>
          </a:r>
          <a:endParaRPr lang="en-IN"/>
        </a:p>
      </dgm:t>
    </dgm:pt>
    <dgm:pt modelId="{555C8715-2A07-40DC-945C-9422CBB29ED5}" type="parTrans" cxnId="{C9E3EBA5-5B75-4969-93C2-F7BD8E1903BF}">
      <dgm:prSet/>
      <dgm:spPr/>
      <dgm:t>
        <a:bodyPr/>
        <a:lstStyle/>
        <a:p>
          <a:endParaRPr lang="en-IN"/>
        </a:p>
      </dgm:t>
    </dgm:pt>
    <dgm:pt modelId="{7C8B0D3E-FF80-4A2E-A8ED-10FB23505FA4}" type="sibTrans" cxnId="{C9E3EBA5-5B75-4969-93C2-F7BD8E1903BF}">
      <dgm:prSet/>
      <dgm:spPr/>
      <dgm:t>
        <a:bodyPr/>
        <a:lstStyle/>
        <a:p>
          <a:endParaRPr lang="en-IN"/>
        </a:p>
      </dgm:t>
    </dgm:pt>
    <dgm:pt modelId="{BDB747E5-FCC3-4F01-AE1A-A8CBD03D5C6C}">
      <dgm:prSet/>
      <dgm:spPr/>
      <dgm:t>
        <a:bodyPr/>
        <a:lstStyle/>
        <a:p>
          <a:r>
            <a:rPr lang="en-US" b="0" i="0"/>
            <a:t>Collaboration and development tools.</a:t>
          </a:r>
          <a:endParaRPr lang="en-IN"/>
        </a:p>
      </dgm:t>
    </dgm:pt>
    <dgm:pt modelId="{B9222F07-FFF2-4515-8CFC-AF359EC8E17C}" type="parTrans" cxnId="{FC924CA7-B9EF-407D-A579-CADD117CB102}">
      <dgm:prSet/>
      <dgm:spPr/>
      <dgm:t>
        <a:bodyPr/>
        <a:lstStyle/>
        <a:p>
          <a:endParaRPr lang="en-IN"/>
        </a:p>
      </dgm:t>
    </dgm:pt>
    <dgm:pt modelId="{23AFDF1A-E031-46C6-BA1F-1750B00A07F3}" type="sibTrans" cxnId="{FC924CA7-B9EF-407D-A579-CADD117CB102}">
      <dgm:prSet/>
      <dgm:spPr/>
      <dgm:t>
        <a:bodyPr/>
        <a:lstStyle/>
        <a:p>
          <a:endParaRPr lang="en-IN"/>
        </a:p>
      </dgm:t>
    </dgm:pt>
    <dgm:pt modelId="{D3591547-870D-4D3A-9D9E-E2AB933A4E0D}">
      <dgm:prSet/>
      <dgm:spPr/>
      <dgm:t>
        <a:bodyPr/>
        <a:lstStyle/>
        <a:p>
          <a:r>
            <a:rPr lang="en-US" b="0" i="1"/>
            <a:t>Advantages:</a:t>
          </a:r>
          <a:endParaRPr lang="en-IN"/>
        </a:p>
      </dgm:t>
    </dgm:pt>
    <dgm:pt modelId="{EFA5717B-3605-4182-841F-3DA9B490EEAE}" type="parTrans" cxnId="{EDE0D689-E08F-4EF6-A921-91EB3CC55A0B}">
      <dgm:prSet/>
      <dgm:spPr/>
      <dgm:t>
        <a:bodyPr/>
        <a:lstStyle/>
        <a:p>
          <a:endParaRPr lang="en-IN"/>
        </a:p>
      </dgm:t>
    </dgm:pt>
    <dgm:pt modelId="{5A99A5BA-AD0E-42D7-B3F4-2D84201FABB9}" type="sibTrans" cxnId="{EDE0D689-E08F-4EF6-A921-91EB3CC55A0B}">
      <dgm:prSet/>
      <dgm:spPr/>
      <dgm:t>
        <a:bodyPr/>
        <a:lstStyle/>
        <a:p>
          <a:endParaRPr lang="en-IN"/>
        </a:p>
      </dgm:t>
    </dgm:pt>
    <dgm:pt modelId="{0158BCBE-4620-4813-9BFD-B2DD1A303B81}">
      <dgm:prSet/>
      <dgm:spPr/>
      <dgm:t>
        <a:bodyPr/>
        <a:lstStyle/>
        <a:p>
          <a:r>
            <a:rPr lang="en-US" b="0" i="0"/>
            <a:t>Ideal for software development teams.</a:t>
          </a:r>
          <a:endParaRPr lang="en-IN"/>
        </a:p>
      </dgm:t>
    </dgm:pt>
    <dgm:pt modelId="{745EC5DA-363B-4272-8EAD-FA433B2E44EE}" type="parTrans" cxnId="{F3E98748-FAB8-45BA-B8B5-9DD37D918871}">
      <dgm:prSet/>
      <dgm:spPr/>
      <dgm:t>
        <a:bodyPr/>
        <a:lstStyle/>
        <a:p>
          <a:endParaRPr lang="en-IN"/>
        </a:p>
      </dgm:t>
    </dgm:pt>
    <dgm:pt modelId="{8F594897-35F4-438B-A595-45E0152E140D}" type="sibTrans" cxnId="{F3E98748-FAB8-45BA-B8B5-9DD37D918871}">
      <dgm:prSet/>
      <dgm:spPr/>
      <dgm:t>
        <a:bodyPr/>
        <a:lstStyle/>
        <a:p>
          <a:endParaRPr lang="en-IN"/>
        </a:p>
      </dgm:t>
    </dgm:pt>
    <dgm:pt modelId="{7D394DF9-37F7-41A9-847A-CE2AC35D1341}">
      <dgm:prSet/>
      <dgm:spPr/>
      <dgm:t>
        <a:bodyPr/>
        <a:lstStyle/>
        <a:p>
          <a:r>
            <a:rPr lang="en-US" b="0" i="0"/>
            <a:t>Issue tracking and code repository integration.</a:t>
          </a:r>
          <a:endParaRPr lang="en-IN"/>
        </a:p>
      </dgm:t>
    </dgm:pt>
    <dgm:pt modelId="{63E4DD6D-A36D-423F-AFA7-BD25E09B9229}" type="parTrans" cxnId="{6FBCA035-60BD-4606-86E9-4D48D65522BD}">
      <dgm:prSet/>
      <dgm:spPr/>
      <dgm:t>
        <a:bodyPr/>
        <a:lstStyle/>
        <a:p>
          <a:endParaRPr lang="en-IN"/>
        </a:p>
      </dgm:t>
    </dgm:pt>
    <dgm:pt modelId="{6AAF1D2E-157B-4962-8936-BF36A2D7A141}" type="sibTrans" cxnId="{6FBCA035-60BD-4606-86E9-4D48D65522BD}">
      <dgm:prSet/>
      <dgm:spPr/>
      <dgm:t>
        <a:bodyPr/>
        <a:lstStyle/>
        <a:p>
          <a:endParaRPr lang="en-IN"/>
        </a:p>
      </dgm:t>
    </dgm:pt>
    <dgm:pt modelId="{E40E6494-617F-4305-91CB-EC82FBAA902F}">
      <dgm:prSet/>
      <dgm:spPr/>
      <dgm:t>
        <a:bodyPr/>
        <a:lstStyle/>
        <a:p>
          <a:r>
            <a:rPr lang="en-US" b="0" i="1"/>
            <a:t>Disadvantages:</a:t>
          </a:r>
          <a:endParaRPr lang="en-IN"/>
        </a:p>
      </dgm:t>
    </dgm:pt>
    <dgm:pt modelId="{1AC51AA9-1B9E-4651-9655-BAFFE54C0950}" type="parTrans" cxnId="{21C91C38-F312-4DED-8CFA-140653F8C0B2}">
      <dgm:prSet/>
      <dgm:spPr/>
      <dgm:t>
        <a:bodyPr/>
        <a:lstStyle/>
        <a:p>
          <a:endParaRPr lang="en-IN"/>
        </a:p>
      </dgm:t>
    </dgm:pt>
    <dgm:pt modelId="{E7D0B501-05C5-4922-9B8F-565B79093DCC}" type="sibTrans" cxnId="{21C91C38-F312-4DED-8CFA-140653F8C0B2}">
      <dgm:prSet/>
      <dgm:spPr/>
      <dgm:t>
        <a:bodyPr/>
        <a:lstStyle/>
        <a:p>
          <a:endParaRPr lang="en-IN"/>
        </a:p>
      </dgm:t>
    </dgm:pt>
    <dgm:pt modelId="{8DD3E647-4615-4258-B4DE-C82EB4CFAEAE}">
      <dgm:prSet/>
      <dgm:spPr/>
      <dgm:t>
        <a:bodyPr/>
        <a:lstStyle/>
        <a:p>
          <a:r>
            <a:rPr lang="en-US" b="0" i="0" dirty="0"/>
            <a:t>May be complex for non-developer users.</a:t>
          </a:r>
          <a:endParaRPr lang="en-IN" dirty="0"/>
        </a:p>
      </dgm:t>
    </dgm:pt>
    <dgm:pt modelId="{0D4FE421-D473-4DE8-A0A0-08C018D9C860}" type="parTrans" cxnId="{6743293D-AB62-4901-9357-C1B9BB573A06}">
      <dgm:prSet/>
      <dgm:spPr/>
      <dgm:t>
        <a:bodyPr/>
        <a:lstStyle/>
        <a:p>
          <a:endParaRPr lang="en-IN"/>
        </a:p>
      </dgm:t>
    </dgm:pt>
    <dgm:pt modelId="{6BAE1940-8A36-4359-999E-994D8BC7406D}" type="sibTrans" cxnId="{6743293D-AB62-4901-9357-C1B9BB573A06}">
      <dgm:prSet/>
      <dgm:spPr/>
      <dgm:t>
        <a:bodyPr/>
        <a:lstStyle/>
        <a:p>
          <a:endParaRPr lang="en-IN"/>
        </a:p>
      </dgm:t>
    </dgm:pt>
    <dgm:pt modelId="{51F28DDB-7AE9-4579-8E18-D3E6AE070FCA}">
      <dgm:prSet/>
      <dgm:spPr/>
      <dgm:t>
        <a:bodyPr/>
        <a:lstStyle/>
        <a:p>
          <a:r>
            <a:rPr lang="en-US" b="0" i="0"/>
            <a:t>Overwhelming for simple task management</a:t>
          </a:r>
          <a:endParaRPr lang="en-IN"/>
        </a:p>
      </dgm:t>
    </dgm:pt>
    <dgm:pt modelId="{64F3EEE9-B4BC-4A2A-A074-C105550E862B}" type="parTrans" cxnId="{E4022274-369B-4912-9417-031FCC8555BD}">
      <dgm:prSet/>
      <dgm:spPr/>
      <dgm:t>
        <a:bodyPr/>
        <a:lstStyle/>
        <a:p>
          <a:endParaRPr lang="en-IN"/>
        </a:p>
      </dgm:t>
    </dgm:pt>
    <dgm:pt modelId="{D66C5A2D-50B2-4270-BEC6-270CC0A9D92A}" type="sibTrans" cxnId="{E4022274-369B-4912-9417-031FCC8555BD}">
      <dgm:prSet/>
      <dgm:spPr/>
      <dgm:t>
        <a:bodyPr/>
        <a:lstStyle/>
        <a:p>
          <a:endParaRPr lang="en-IN"/>
        </a:p>
      </dgm:t>
    </dgm:pt>
    <dgm:pt modelId="{B2BC6E98-6B07-4431-B980-50ADC28D0F33}" type="pres">
      <dgm:prSet presAssocID="{648668D0-36B3-47C3-92D4-ABC01C81EB17}" presName="Name0" presStyleCnt="0">
        <dgm:presLayoutVars>
          <dgm:dir/>
          <dgm:animLvl val="lvl"/>
          <dgm:resizeHandles val="exact"/>
        </dgm:presLayoutVars>
      </dgm:prSet>
      <dgm:spPr/>
    </dgm:pt>
    <dgm:pt modelId="{C610B4BC-FAD9-4F6B-B853-5D2177AB2FDD}" type="pres">
      <dgm:prSet presAssocID="{A355A2AB-F822-4A44-BF58-D2636D236010}" presName="linNode" presStyleCnt="0"/>
      <dgm:spPr/>
    </dgm:pt>
    <dgm:pt modelId="{7A25E653-F903-409C-943B-A8D3B0ED3116}" type="pres">
      <dgm:prSet presAssocID="{A355A2AB-F822-4A44-BF58-D2636D236010}" presName="parentText" presStyleLbl="node1" presStyleIdx="0" presStyleCnt="4" custScaleX="277778" custLinFactNeighborX="-1779" custLinFactNeighborY="-208">
        <dgm:presLayoutVars>
          <dgm:chMax val="1"/>
          <dgm:bulletEnabled val="1"/>
        </dgm:presLayoutVars>
      </dgm:prSet>
      <dgm:spPr/>
    </dgm:pt>
    <dgm:pt modelId="{932E38B6-692C-4AA8-AE60-ED1B7ECDFDAB}" type="pres">
      <dgm:prSet presAssocID="{AFAB3216-0C4C-4EC2-BA5C-79315F98921E}" presName="sp" presStyleCnt="0"/>
      <dgm:spPr/>
    </dgm:pt>
    <dgm:pt modelId="{17CD5858-AA31-4C15-9E78-654F9DA93FC3}" type="pres">
      <dgm:prSet presAssocID="{5137EAC7-D167-49B0-BF06-22B4081C01EE}" presName="linNode" presStyleCnt="0"/>
      <dgm:spPr/>
    </dgm:pt>
    <dgm:pt modelId="{E7D6B625-F4B4-4D74-88DA-F75B5EECFC7A}" type="pres">
      <dgm:prSet presAssocID="{5137EAC7-D167-49B0-BF06-22B4081C01EE}" presName="parentText" presStyleLbl="node1" presStyleIdx="1" presStyleCnt="4">
        <dgm:presLayoutVars>
          <dgm:chMax val="1"/>
          <dgm:bulletEnabled val="1"/>
        </dgm:presLayoutVars>
      </dgm:prSet>
      <dgm:spPr/>
    </dgm:pt>
    <dgm:pt modelId="{06D0F3BE-95CD-4B56-BC84-5EEB85F4444C}" type="pres">
      <dgm:prSet presAssocID="{5137EAC7-D167-49B0-BF06-22B4081C01EE}" presName="descendantText" presStyleLbl="alignAccFollowNode1" presStyleIdx="0" presStyleCnt="3">
        <dgm:presLayoutVars>
          <dgm:bulletEnabled val="1"/>
        </dgm:presLayoutVars>
      </dgm:prSet>
      <dgm:spPr/>
    </dgm:pt>
    <dgm:pt modelId="{1A684170-3A6A-4B8B-B18A-45045E8076CE}" type="pres">
      <dgm:prSet presAssocID="{5948AB3A-CC57-4FF2-8762-5BA32D4C5D98}" presName="sp" presStyleCnt="0"/>
      <dgm:spPr/>
    </dgm:pt>
    <dgm:pt modelId="{905BA071-096E-40D0-83BA-9A612DF7D5F6}" type="pres">
      <dgm:prSet presAssocID="{D3591547-870D-4D3A-9D9E-E2AB933A4E0D}" presName="linNode" presStyleCnt="0"/>
      <dgm:spPr/>
    </dgm:pt>
    <dgm:pt modelId="{D36716A5-6174-468A-9B66-010CEF5A3335}" type="pres">
      <dgm:prSet presAssocID="{D3591547-870D-4D3A-9D9E-E2AB933A4E0D}" presName="parentText" presStyleLbl="node1" presStyleIdx="2" presStyleCnt="4">
        <dgm:presLayoutVars>
          <dgm:chMax val="1"/>
          <dgm:bulletEnabled val="1"/>
        </dgm:presLayoutVars>
      </dgm:prSet>
      <dgm:spPr/>
    </dgm:pt>
    <dgm:pt modelId="{D85F279C-02D4-4541-841C-7730FA712FA5}" type="pres">
      <dgm:prSet presAssocID="{D3591547-870D-4D3A-9D9E-E2AB933A4E0D}" presName="descendantText" presStyleLbl="alignAccFollowNode1" presStyleIdx="1" presStyleCnt="3">
        <dgm:presLayoutVars>
          <dgm:bulletEnabled val="1"/>
        </dgm:presLayoutVars>
      </dgm:prSet>
      <dgm:spPr/>
    </dgm:pt>
    <dgm:pt modelId="{DD0E1076-D99D-4038-9EBA-A7FC0826670D}" type="pres">
      <dgm:prSet presAssocID="{5A99A5BA-AD0E-42D7-B3F4-2D84201FABB9}" presName="sp" presStyleCnt="0"/>
      <dgm:spPr/>
    </dgm:pt>
    <dgm:pt modelId="{7B3BFF77-2C18-45D1-A811-88E2C88CA070}" type="pres">
      <dgm:prSet presAssocID="{E40E6494-617F-4305-91CB-EC82FBAA902F}" presName="linNode" presStyleCnt="0"/>
      <dgm:spPr/>
    </dgm:pt>
    <dgm:pt modelId="{08F481BD-DBE9-463A-A842-26B6A2384B5A}" type="pres">
      <dgm:prSet presAssocID="{E40E6494-617F-4305-91CB-EC82FBAA902F}" presName="parentText" presStyleLbl="node1" presStyleIdx="3" presStyleCnt="4">
        <dgm:presLayoutVars>
          <dgm:chMax val="1"/>
          <dgm:bulletEnabled val="1"/>
        </dgm:presLayoutVars>
      </dgm:prSet>
      <dgm:spPr/>
    </dgm:pt>
    <dgm:pt modelId="{1EEF2194-755F-4271-85BE-DAA45374F468}" type="pres">
      <dgm:prSet presAssocID="{E40E6494-617F-4305-91CB-EC82FBAA902F}" presName="descendantText" presStyleLbl="alignAccFollowNode1" presStyleIdx="2" presStyleCnt="3" custLinFactNeighborX="-231" custLinFactNeighborY="-5182">
        <dgm:presLayoutVars>
          <dgm:bulletEnabled val="1"/>
        </dgm:presLayoutVars>
      </dgm:prSet>
      <dgm:spPr/>
    </dgm:pt>
  </dgm:ptLst>
  <dgm:cxnLst>
    <dgm:cxn modelId="{8C5C9611-84F8-4654-9E15-83945ADD6F96}" type="presOf" srcId="{0158BCBE-4620-4813-9BFD-B2DD1A303B81}" destId="{D85F279C-02D4-4541-841C-7730FA712FA5}" srcOrd="0" destOrd="0" presId="urn:microsoft.com/office/officeart/2005/8/layout/vList5"/>
    <dgm:cxn modelId="{1F2F1213-BB76-462C-8B38-ACCAF244FEFD}" type="presOf" srcId="{E40E6494-617F-4305-91CB-EC82FBAA902F}" destId="{08F481BD-DBE9-463A-A842-26B6A2384B5A}" srcOrd="0" destOrd="0" presId="urn:microsoft.com/office/officeart/2005/8/layout/vList5"/>
    <dgm:cxn modelId="{D8644315-D95D-4A02-A699-6A4F0F87B4AF}" type="presOf" srcId="{5137EAC7-D167-49B0-BF06-22B4081C01EE}" destId="{E7D6B625-F4B4-4D74-88DA-F75B5EECFC7A}" srcOrd="0" destOrd="0" presId="urn:microsoft.com/office/officeart/2005/8/layout/vList5"/>
    <dgm:cxn modelId="{87A77C31-7D01-48A5-B7F5-38EF4E6FF388}" srcId="{648668D0-36B3-47C3-92D4-ABC01C81EB17}" destId="{A355A2AB-F822-4A44-BF58-D2636D236010}" srcOrd="0" destOrd="0" parTransId="{543C7879-9E96-45EA-80AD-7A70F66A7944}" sibTransId="{AFAB3216-0C4C-4EC2-BA5C-79315F98921E}"/>
    <dgm:cxn modelId="{9B56E831-C9DA-4AC4-83C0-4045C5324F7D}" type="presOf" srcId="{BDB747E5-FCC3-4F01-AE1A-A8CBD03D5C6C}" destId="{06D0F3BE-95CD-4B56-BC84-5EEB85F4444C}" srcOrd="0" destOrd="1" presId="urn:microsoft.com/office/officeart/2005/8/layout/vList5"/>
    <dgm:cxn modelId="{6FBCA035-60BD-4606-86E9-4D48D65522BD}" srcId="{D3591547-870D-4D3A-9D9E-E2AB933A4E0D}" destId="{7D394DF9-37F7-41A9-847A-CE2AC35D1341}" srcOrd="1" destOrd="0" parTransId="{63E4DD6D-A36D-423F-AFA7-BD25E09B9229}" sibTransId="{6AAF1D2E-157B-4962-8936-BF36A2D7A141}"/>
    <dgm:cxn modelId="{21C91C38-F312-4DED-8CFA-140653F8C0B2}" srcId="{648668D0-36B3-47C3-92D4-ABC01C81EB17}" destId="{E40E6494-617F-4305-91CB-EC82FBAA902F}" srcOrd="3" destOrd="0" parTransId="{1AC51AA9-1B9E-4651-9655-BAFFE54C0950}" sibTransId="{E7D0B501-05C5-4922-9B8F-565B79093DCC}"/>
    <dgm:cxn modelId="{6743293D-AB62-4901-9357-C1B9BB573A06}" srcId="{E40E6494-617F-4305-91CB-EC82FBAA902F}" destId="{8DD3E647-4615-4258-B4DE-C82EB4CFAEAE}" srcOrd="0" destOrd="0" parTransId="{0D4FE421-D473-4DE8-A0A0-08C018D9C860}" sibTransId="{6BAE1940-8A36-4359-999E-994D8BC7406D}"/>
    <dgm:cxn modelId="{6EF66863-2367-4697-8664-A05FE8D5FC13}" type="presOf" srcId="{A355A2AB-F822-4A44-BF58-D2636D236010}" destId="{7A25E653-F903-409C-943B-A8D3B0ED3116}" srcOrd="0" destOrd="0" presId="urn:microsoft.com/office/officeart/2005/8/layout/vList5"/>
    <dgm:cxn modelId="{CA8F0D44-D1D6-4B13-9D24-1C79A13914B3}" type="presOf" srcId="{14E1FCE9-35FE-4F24-87B8-511100F342E2}" destId="{06D0F3BE-95CD-4B56-BC84-5EEB85F4444C}" srcOrd="0" destOrd="0" presId="urn:microsoft.com/office/officeart/2005/8/layout/vList5"/>
    <dgm:cxn modelId="{F3E98748-FAB8-45BA-B8B5-9DD37D918871}" srcId="{D3591547-870D-4D3A-9D9E-E2AB933A4E0D}" destId="{0158BCBE-4620-4813-9BFD-B2DD1A303B81}" srcOrd="0" destOrd="0" parTransId="{745EC5DA-363B-4272-8EAD-FA433B2E44EE}" sibTransId="{8F594897-35F4-438B-A595-45E0152E140D}"/>
    <dgm:cxn modelId="{5781B06B-38E0-47C3-A392-C302EE0E2EEF}" type="presOf" srcId="{D3591547-870D-4D3A-9D9E-E2AB933A4E0D}" destId="{D36716A5-6174-468A-9B66-010CEF5A3335}" srcOrd="0" destOrd="0" presId="urn:microsoft.com/office/officeart/2005/8/layout/vList5"/>
    <dgm:cxn modelId="{E4022274-369B-4912-9417-031FCC8555BD}" srcId="{E40E6494-617F-4305-91CB-EC82FBAA902F}" destId="{51F28DDB-7AE9-4579-8E18-D3E6AE070FCA}" srcOrd="1" destOrd="0" parTransId="{64F3EEE9-B4BC-4A2A-A074-C105550E862B}" sibTransId="{D66C5A2D-50B2-4270-BEC6-270CC0A9D92A}"/>
    <dgm:cxn modelId="{C4A6DD85-972F-461A-8708-92A364B3B52E}" type="presOf" srcId="{7D394DF9-37F7-41A9-847A-CE2AC35D1341}" destId="{D85F279C-02D4-4541-841C-7730FA712FA5}" srcOrd="0" destOrd="1" presId="urn:microsoft.com/office/officeart/2005/8/layout/vList5"/>
    <dgm:cxn modelId="{EDE0D689-E08F-4EF6-A921-91EB3CC55A0B}" srcId="{648668D0-36B3-47C3-92D4-ABC01C81EB17}" destId="{D3591547-870D-4D3A-9D9E-E2AB933A4E0D}" srcOrd="2" destOrd="0" parTransId="{EFA5717B-3605-4182-841F-3DA9B490EEAE}" sibTransId="{5A99A5BA-AD0E-42D7-B3F4-2D84201FABB9}"/>
    <dgm:cxn modelId="{C9E3EBA5-5B75-4969-93C2-F7BD8E1903BF}" srcId="{5137EAC7-D167-49B0-BF06-22B4081C01EE}" destId="{14E1FCE9-35FE-4F24-87B8-511100F342E2}" srcOrd="0" destOrd="0" parTransId="{555C8715-2A07-40DC-945C-9422CBB29ED5}" sibTransId="{7C8B0D3E-FF80-4A2E-A8ED-10FB23505FA4}"/>
    <dgm:cxn modelId="{FC924CA7-B9EF-407D-A579-CADD117CB102}" srcId="{5137EAC7-D167-49B0-BF06-22B4081C01EE}" destId="{BDB747E5-FCC3-4F01-AE1A-A8CBD03D5C6C}" srcOrd="1" destOrd="0" parTransId="{B9222F07-FFF2-4515-8CFC-AF359EC8E17C}" sibTransId="{23AFDF1A-E031-46C6-BA1F-1750B00A07F3}"/>
    <dgm:cxn modelId="{8D7C67AF-E6DD-4307-995F-E9AFA5DF057C}" type="presOf" srcId="{8DD3E647-4615-4258-B4DE-C82EB4CFAEAE}" destId="{1EEF2194-755F-4271-85BE-DAA45374F468}" srcOrd="0" destOrd="0" presId="urn:microsoft.com/office/officeart/2005/8/layout/vList5"/>
    <dgm:cxn modelId="{921385AF-3D9E-4047-9C83-75F510044229}" type="presOf" srcId="{51F28DDB-7AE9-4579-8E18-D3E6AE070FCA}" destId="{1EEF2194-755F-4271-85BE-DAA45374F468}" srcOrd="0" destOrd="1" presId="urn:microsoft.com/office/officeart/2005/8/layout/vList5"/>
    <dgm:cxn modelId="{A2195DC1-77A6-44CC-9EFB-86326927C55C}" type="presOf" srcId="{648668D0-36B3-47C3-92D4-ABC01C81EB17}" destId="{B2BC6E98-6B07-4431-B980-50ADC28D0F33}" srcOrd="0" destOrd="0" presId="urn:microsoft.com/office/officeart/2005/8/layout/vList5"/>
    <dgm:cxn modelId="{C90DA8F8-5A54-4870-9DC2-F218F08BB7BC}" srcId="{648668D0-36B3-47C3-92D4-ABC01C81EB17}" destId="{5137EAC7-D167-49B0-BF06-22B4081C01EE}" srcOrd="1" destOrd="0" parTransId="{51C96877-5BA5-4B1D-8E38-1C45ED928620}" sibTransId="{5948AB3A-CC57-4FF2-8762-5BA32D4C5D98}"/>
    <dgm:cxn modelId="{A9A05D12-0A17-43EA-A5E0-D4ED66C24DEE}" type="presParOf" srcId="{B2BC6E98-6B07-4431-B980-50ADC28D0F33}" destId="{C610B4BC-FAD9-4F6B-B853-5D2177AB2FDD}" srcOrd="0" destOrd="0" presId="urn:microsoft.com/office/officeart/2005/8/layout/vList5"/>
    <dgm:cxn modelId="{89A0D598-08F6-4309-A637-CD5E697553DD}" type="presParOf" srcId="{C610B4BC-FAD9-4F6B-B853-5D2177AB2FDD}" destId="{7A25E653-F903-409C-943B-A8D3B0ED3116}" srcOrd="0" destOrd="0" presId="urn:microsoft.com/office/officeart/2005/8/layout/vList5"/>
    <dgm:cxn modelId="{51C67268-E772-4345-BD2C-003F6B075F3B}" type="presParOf" srcId="{B2BC6E98-6B07-4431-B980-50ADC28D0F33}" destId="{932E38B6-692C-4AA8-AE60-ED1B7ECDFDAB}" srcOrd="1" destOrd="0" presId="urn:microsoft.com/office/officeart/2005/8/layout/vList5"/>
    <dgm:cxn modelId="{17C8AF13-AB04-4A53-BA6A-1CA11CA9A33C}" type="presParOf" srcId="{B2BC6E98-6B07-4431-B980-50ADC28D0F33}" destId="{17CD5858-AA31-4C15-9E78-654F9DA93FC3}" srcOrd="2" destOrd="0" presId="urn:microsoft.com/office/officeart/2005/8/layout/vList5"/>
    <dgm:cxn modelId="{FEC5D3C8-F422-420B-94C9-E2C7F0CE7837}" type="presParOf" srcId="{17CD5858-AA31-4C15-9E78-654F9DA93FC3}" destId="{E7D6B625-F4B4-4D74-88DA-F75B5EECFC7A}" srcOrd="0" destOrd="0" presId="urn:microsoft.com/office/officeart/2005/8/layout/vList5"/>
    <dgm:cxn modelId="{3CDCBB73-9BA7-4466-B34D-91F7D5B6265B}" type="presParOf" srcId="{17CD5858-AA31-4C15-9E78-654F9DA93FC3}" destId="{06D0F3BE-95CD-4B56-BC84-5EEB85F4444C}" srcOrd="1" destOrd="0" presId="urn:microsoft.com/office/officeart/2005/8/layout/vList5"/>
    <dgm:cxn modelId="{D4756053-F133-4275-BAC9-60136BA8A4A2}" type="presParOf" srcId="{B2BC6E98-6B07-4431-B980-50ADC28D0F33}" destId="{1A684170-3A6A-4B8B-B18A-45045E8076CE}" srcOrd="3" destOrd="0" presId="urn:microsoft.com/office/officeart/2005/8/layout/vList5"/>
    <dgm:cxn modelId="{2B53881E-B4F1-4BFF-BD7D-694C2E01978D}" type="presParOf" srcId="{B2BC6E98-6B07-4431-B980-50ADC28D0F33}" destId="{905BA071-096E-40D0-83BA-9A612DF7D5F6}" srcOrd="4" destOrd="0" presId="urn:microsoft.com/office/officeart/2005/8/layout/vList5"/>
    <dgm:cxn modelId="{053F2D88-94A2-45D5-9B62-39B06FD8D91E}" type="presParOf" srcId="{905BA071-096E-40D0-83BA-9A612DF7D5F6}" destId="{D36716A5-6174-468A-9B66-010CEF5A3335}" srcOrd="0" destOrd="0" presId="urn:microsoft.com/office/officeart/2005/8/layout/vList5"/>
    <dgm:cxn modelId="{0427959F-EA1A-4E1F-A92E-8A505B42E5B3}" type="presParOf" srcId="{905BA071-096E-40D0-83BA-9A612DF7D5F6}" destId="{D85F279C-02D4-4541-841C-7730FA712FA5}" srcOrd="1" destOrd="0" presId="urn:microsoft.com/office/officeart/2005/8/layout/vList5"/>
    <dgm:cxn modelId="{593C5310-21A2-43FE-8F43-39EB3BD433CB}" type="presParOf" srcId="{B2BC6E98-6B07-4431-B980-50ADC28D0F33}" destId="{DD0E1076-D99D-4038-9EBA-A7FC0826670D}" srcOrd="5" destOrd="0" presId="urn:microsoft.com/office/officeart/2005/8/layout/vList5"/>
    <dgm:cxn modelId="{D78FBB66-5C1F-49CF-8C21-CB5569905BF9}" type="presParOf" srcId="{B2BC6E98-6B07-4431-B980-50ADC28D0F33}" destId="{7B3BFF77-2C18-45D1-A811-88E2C88CA070}" srcOrd="6" destOrd="0" presId="urn:microsoft.com/office/officeart/2005/8/layout/vList5"/>
    <dgm:cxn modelId="{B22661B1-53F3-469E-9526-B443546060A9}" type="presParOf" srcId="{7B3BFF77-2C18-45D1-A811-88E2C88CA070}" destId="{08F481BD-DBE9-463A-A842-26B6A2384B5A}" srcOrd="0" destOrd="0" presId="urn:microsoft.com/office/officeart/2005/8/layout/vList5"/>
    <dgm:cxn modelId="{1BD37847-61F4-43FF-B924-0CBB780BEB39}" type="presParOf" srcId="{7B3BFF77-2C18-45D1-A811-88E2C88CA070}" destId="{1EEF2194-755F-4271-85BE-DAA45374F468}" srcOrd="1" destOrd="0" presId="urn:microsoft.com/office/officeart/2005/8/layout/vList5"/>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4DA9FBB-6F14-4BAD-9009-8E56E7D8887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DED61D58-D3E4-4F49-A433-7486F71F78F1}">
      <dgm:prSet/>
      <dgm:spPr/>
      <dgm:t>
        <a:bodyPr/>
        <a:lstStyle/>
        <a:p>
          <a:r>
            <a:rPr lang="en-US" b="1" i="0" dirty="0"/>
            <a:t>Octonius:</a:t>
          </a:r>
          <a:endParaRPr lang="en-IN" dirty="0"/>
        </a:p>
      </dgm:t>
    </dgm:pt>
    <dgm:pt modelId="{BAEAD5CF-EC20-4641-BED4-D5BFD2D54987}" type="parTrans" cxnId="{61560285-E3CF-4C5E-8113-F10E49777DED}">
      <dgm:prSet/>
      <dgm:spPr/>
      <dgm:t>
        <a:bodyPr/>
        <a:lstStyle/>
        <a:p>
          <a:endParaRPr lang="en-IN"/>
        </a:p>
      </dgm:t>
    </dgm:pt>
    <dgm:pt modelId="{ECF8B15F-F367-42A2-86BE-7D1AF0E6C804}" type="sibTrans" cxnId="{61560285-E3CF-4C5E-8113-F10E49777DED}">
      <dgm:prSet/>
      <dgm:spPr/>
      <dgm:t>
        <a:bodyPr/>
        <a:lstStyle/>
        <a:p>
          <a:endParaRPr lang="en-IN"/>
        </a:p>
      </dgm:t>
    </dgm:pt>
    <dgm:pt modelId="{1DBFD0F6-7E4A-400F-B163-22962C0BF407}">
      <dgm:prSet/>
      <dgm:spPr/>
      <dgm:t>
        <a:bodyPr/>
        <a:lstStyle/>
        <a:p>
          <a:r>
            <a:rPr lang="en-US" b="0" i="1"/>
            <a:t>Characteristics:</a:t>
          </a:r>
          <a:endParaRPr lang="en-IN"/>
        </a:p>
      </dgm:t>
    </dgm:pt>
    <dgm:pt modelId="{F6992D5C-FBFB-4E1C-9068-23F33DA7D029}" type="parTrans" cxnId="{541A2A5C-6A03-48DD-8AB0-E4BB933536FE}">
      <dgm:prSet/>
      <dgm:spPr/>
      <dgm:t>
        <a:bodyPr/>
        <a:lstStyle/>
        <a:p>
          <a:endParaRPr lang="en-IN"/>
        </a:p>
      </dgm:t>
    </dgm:pt>
    <dgm:pt modelId="{61E0AA7E-6E47-4525-91A9-066D984B70EA}" type="sibTrans" cxnId="{541A2A5C-6A03-48DD-8AB0-E4BB933536FE}">
      <dgm:prSet/>
      <dgm:spPr/>
      <dgm:t>
        <a:bodyPr/>
        <a:lstStyle/>
        <a:p>
          <a:endParaRPr lang="en-IN"/>
        </a:p>
      </dgm:t>
    </dgm:pt>
    <dgm:pt modelId="{A18CA046-C7F0-4682-928B-70E9FE778AA7}">
      <dgm:prSet/>
      <dgm:spPr/>
      <dgm:t>
        <a:bodyPr/>
        <a:lstStyle/>
        <a:p>
          <a:r>
            <a:rPr lang="en-US" b="0" i="0"/>
            <a:t>Collaboration and document management.</a:t>
          </a:r>
          <a:endParaRPr lang="en-IN"/>
        </a:p>
      </dgm:t>
    </dgm:pt>
    <dgm:pt modelId="{74F68CD7-FBE9-4086-AA6D-C5B75D1963CD}" type="parTrans" cxnId="{34E5363D-383B-4D2C-90A3-AAD662E91C5B}">
      <dgm:prSet/>
      <dgm:spPr/>
      <dgm:t>
        <a:bodyPr/>
        <a:lstStyle/>
        <a:p>
          <a:endParaRPr lang="en-IN"/>
        </a:p>
      </dgm:t>
    </dgm:pt>
    <dgm:pt modelId="{F61FFA28-B76C-4B69-BD0C-BCA9FB6EAE31}" type="sibTrans" cxnId="{34E5363D-383B-4D2C-90A3-AAD662E91C5B}">
      <dgm:prSet/>
      <dgm:spPr/>
      <dgm:t>
        <a:bodyPr/>
        <a:lstStyle/>
        <a:p>
          <a:endParaRPr lang="en-IN"/>
        </a:p>
      </dgm:t>
    </dgm:pt>
    <dgm:pt modelId="{E70FE059-B644-442E-9BE1-58AC83C0F72F}">
      <dgm:prSet/>
      <dgm:spPr/>
      <dgm:t>
        <a:bodyPr/>
        <a:lstStyle/>
        <a:p>
          <a:r>
            <a:rPr lang="en-US" b="0" i="0"/>
            <a:t>Integrations with cloud storage.</a:t>
          </a:r>
          <a:endParaRPr lang="en-IN"/>
        </a:p>
      </dgm:t>
    </dgm:pt>
    <dgm:pt modelId="{FE94BCA5-26BB-4AE8-9F61-E136D417596F}" type="parTrans" cxnId="{94720604-3F1C-4C6D-AD8B-834FA19CDA19}">
      <dgm:prSet/>
      <dgm:spPr/>
      <dgm:t>
        <a:bodyPr/>
        <a:lstStyle/>
        <a:p>
          <a:endParaRPr lang="en-IN"/>
        </a:p>
      </dgm:t>
    </dgm:pt>
    <dgm:pt modelId="{283767ED-59A7-401D-9AAD-2F492CE76C0D}" type="sibTrans" cxnId="{94720604-3F1C-4C6D-AD8B-834FA19CDA19}">
      <dgm:prSet/>
      <dgm:spPr/>
      <dgm:t>
        <a:bodyPr/>
        <a:lstStyle/>
        <a:p>
          <a:endParaRPr lang="en-IN"/>
        </a:p>
      </dgm:t>
    </dgm:pt>
    <dgm:pt modelId="{EB23F917-7639-4650-8E80-819CF81B9B59}">
      <dgm:prSet/>
      <dgm:spPr/>
      <dgm:t>
        <a:bodyPr/>
        <a:lstStyle/>
        <a:p>
          <a:r>
            <a:rPr lang="en-US" b="0" i="1"/>
            <a:t>Advantages:</a:t>
          </a:r>
          <a:endParaRPr lang="en-IN"/>
        </a:p>
      </dgm:t>
    </dgm:pt>
    <dgm:pt modelId="{5F6038E9-BC54-4404-AEF7-BA0DFF3CF3A7}" type="parTrans" cxnId="{8FE6FBB2-96ED-4848-86DC-7CC62BAC3455}">
      <dgm:prSet/>
      <dgm:spPr/>
      <dgm:t>
        <a:bodyPr/>
        <a:lstStyle/>
        <a:p>
          <a:endParaRPr lang="en-IN"/>
        </a:p>
      </dgm:t>
    </dgm:pt>
    <dgm:pt modelId="{D58ECF8C-EFF9-4B71-A7FA-F6629B49DB16}" type="sibTrans" cxnId="{8FE6FBB2-96ED-4848-86DC-7CC62BAC3455}">
      <dgm:prSet/>
      <dgm:spPr/>
      <dgm:t>
        <a:bodyPr/>
        <a:lstStyle/>
        <a:p>
          <a:endParaRPr lang="en-IN"/>
        </a:p>
      </dgm:t>
    </dgm:pt>
    <dgm:pt modelId="{87C7A834-B1C7-4258-A7F1-CE101CBBC06D}">
      <dgm:prSet/>
      <dgm:spPr/>
      <dgm:t>
        <a:bodyPr/>
        <a:lstStyle/>
        <a:p>
          <a:r>
            <a:rPr lang="en-US" b="0" i="0"/>
            <a:t>Seamless document collaboration.</a:t>
          </a:r>
          <a:endParaRPr lang="en-IN"/>
        </a:p>
      </dgm:t>
    </dgm:pt>
    <dgm:pt modelId="{5C2EC0E0-3EDD-46DB-BBA4-7A90625EC4C0}" type="parTrans" cxnId="{0F19ED4C-E0F9-4DAE-BF13-3B2C32F3110E}">
      <dgm:prSet/>
      <dgm:spPr/>
      <dgm:t>
        <a:bodyPr/>
        <a:lstStyle/>
        <a:p>
          <a:endParaRPr lang="en-IN"/>
        </a:p>
      </dgm:t>
    </dgm:pt>
    <dgm:pt modelId="{5DE207FF-8167-4DB5-93E5-0501344B882A}" type="sibTrans" cxnId="{0F19ED4C-E0F9-4DAE-BF13-3B2C32F3110E}">
      <dgm:prSet/>
      <dgm:spPr/>
      <dgm:t>
        <a:bodyPr/>
        <a:lstStyle/>
        <a:p>
          <a:endParaRPr lang="en-IN"/>
        </a:p>
      </dgm:t>
    </dgm:pt>
    <dgm:pt modelId="{D769C9C3-C7B0-47F6-940C-1AD97D38754D}">
      <dgm:prSet/>
      <dgm:spPr/>
      <dgm:t>
        <a:bodyPr/>
        <a:lstStyle/>
        <a:p>
          <a:r>
            <a:rPr lang="en-US" b="0" i="0"/>
            <a:t>Integration with cloud storage platforms.</a:t>
          </a:r>
          <a:endParaRPr lang="en-IN"/>
        </a:p>
      </dgm:t>
    </dgm:pt>
    <dgm:pt modelId="{DAE1A3DD-B6E0-4745-8762-9A4A28E5BD58}" type="parTrans" cxnId="{09F18993-7E68-4125-9B74-DE568BA5B5B4}">
      <dgm:prSet/>
      <dgm:spPr/>
      <dgm:t>
        <a:bodyPr/>
        <a:lstStyle/>
        <a:p>
          <a:endParaRPr lang="en-IN"/>
        </a:p>
      </dgm:t>
    </dgm:pt>
    <dgm:pt modelId="{E68C0C06-3E2E-4EBF-8E6F-F12566C20CAB}" type="sibTrans" cxnId="{09F18993-7E68-4125-9B74-DE568BA5B5B4}">
      <dgm:prSet/>
      <dgm:spPr/>
      <dgm:t>
        <a:bodyPr/>
        <a:lstStyle/>
        <a:p>
          <a:endParaRPr lang="en-IN"/>
        </a:p>
      </dgm:t>
    </dgm:pt>
    <dgm:pt modelId="{5FC67543-6585-4BC3-A41F-BF595CFE3B5C}">
      <dgm:prSet/>
      <dgm:spPr/>
      <dgm:t>
        <a:bodyPr/>
        <a:lstStyle/>
        <a:p>
          <a:r>
            <a:rPr lang="en-US" b="0" i="1"/>
            <a:t>Disadvantages:</a:t>
          </a:r>
          <a:endParaRPr lang="en-IN"/>
        </a:p>
      </dgm:t>
    </dgm:pt>
    <dgm:pt modelId="{CBBEDEB4-2FBD-4830-ACAE-59CE5D894A54}" type="parTrans" cxnId="{A14161FE-0B07-4A55-A3CE-ABF3CFC833C8}">
      <dgm:prSet/>
      <dgm:spPr/>
      <dgm:t>
        <a:bodyPr/>
        <a:lstStyle/>
        <a:p>
          <a:endParaRPr lang="en-IN"/>
        </a:p>
      </dgm:t>
    </dgm:pt>
    <dgm:pt modelId="{62347118-97CF-4A93-B0A3-6E8DA4B8E03E}" type="sibTrans" cxnId="{A14161FE-0B07-4A55-A3CE-ABF3CFC833C8}">
      <dgm:prSet/>
      <dgm:spPr/>
      <dgm:t>
        <a:bodyPr/>
        <a:lstStyle/>
        <a:p>
          <a:endParaRPr lang="en-IN"/>
        </a:p>
      </dgm:t>
    </dgm:pt>
    <dgm:pt modelId="{1CDFEA4B-E14E-4D6C-9344-B74AA9C1A3E2}">
      <dgm:prSet/>
      <dgm:spPr/>
      <dgm:t>
        <a:bodyPr/>
        <a:lstStyle/>
        <a:p>
          <a:r>
            <a:rPr lang="en-US" b="0" i="0" dirty="0"/>
            <a:t>Not primarily a task management tool.</a:t>
          </a:r>
          <a:endParaRPr lang="en-IN" dirty="0"/>
        </a:p>
      </dgm:t>
    </dgm:pt>
    <dgm:pt modelId="{65653C88-2AE8-460B-A97A-6D3322B5E337}" type="parTrans" cxnId="{F430B319-139E-4C53-8A30-4B8E0D137640}">
      <dgm:prSet/>
      <dgm:spPr/>
      <dgm:t>
        <a:bodyPr/>
        <a:lstStyle/>
        <a:p>
          <a:endParaRPr lang="en-IN"/>
        </a:p>
      </dgm:t>
    </dgm:pt>
    <dgm:pt modelId="{9D33E7CB-4A9B-493D-9B04-E7FE201FFFCD}" type="sibTrans" cxnId="{F430B319-139E-4C53-8A30-4B8E0D137640}">
      <dgm:prSet/>
      <dgm:spPr/>
      <dgm:t>
        <a:bodyPr/>
        <a:lstStyle/>
        <a:p>
          <a:endParaRPr lang="en-IN"/>
        </a:p>
      </dgm:t>
    </dgm:pt>
    <dgm:pt modelId="{944F4CE6-054B-47B1-8245-CD903D27662A}">
      <dgm:prSet/>
      <dgm:spPr/>
      <dgm:t>
        <a:bodyPr/>
        <a:lstStyle/>
        <a:p>
          <a:r>
            <a:rPr lang="en-US" b="0" i="0" dirty="0"/>
            <a:t>May lack task prioritization features.</a:t>
          </a:r>
          <a:endParaRPr lang="en-IN" dirty="0"/>
        </a:p>
      </dgm:t>
    </dgm:pt>
    <dgm:pt modelId="{F18A2AC4-73AE-439F-9807-220A045C337E}" type="parTrans" cxnId="{FA949394-33DB-4F28-8ABD-5A092D49C359}">
      <dgm:prSet/>
      <dgm:spPr/>
      <dgm:t>
        <a:bodyPr/>
        <a:lstStyle/>
        <a:p>
          <a:endParaRPr lang="en-IN"/>
        </a:p>
      </dgm:t>
    </dgm:pt>
    <dgm:pt modelId="{A50A6A19-0DD1-4AC5-AA0D-6A90F9501E6D}" type="sibTrans" cxnId="{FA949394-33DB-4F28-8ABD-5A092D49C359}">
      <dgm:prSet/>
      <dgm:spPr/>
      <dgm:t>
        <a:bodyPr/>
        <a:lstStyle/>
        <a:p>
          <a:endParaRPr lang="en-IN"/>
        </a:p>
      </dgm:t>
    </dgm:pt>
    <dgm:pt modelId="{BA1F507C-13B6-4A45-823B-EB4711DCD8D8}" type="pres">
      <dgm:prSet presAssocID="{84DA9FBB-6F14-4BAD-9009-8E56E7D8887E}" presName="Name0" presStyleCnt="0">
        <dgm:presLayoutVars>
          <dgm:dir/>
          <dgm:animLvl val="lvl"/>
          <dgm:resizeHandles val="exact"/>
        </dgm:presLayoutVars>
      </dgm:prSet>
      <dgm:spPr/>
    </dgm:pt>
    <dgm:pt modelId="{BA6BEFDA-B1A1-46F7-AFC9-8A680EF8B9E2}" type="pres">
      <dgm:prSet presAssocID="{DED61D58-D3E4-4F49-A433-7486F71F78F1}" presName="linNode" presStyleCnt="0"/>
      <dgm:spPr/>
    </dgm:pt>
    <dgm:pt modelId="{7566E06C-6331-4537-934F-BCD437538963}" type="pres">
      <dgm:prSet presAssocID="{DED61D58-D3E4-4F49-A433-7486F71F78F1}" presName="parentText" presStyleLbl="node1" presStyleIdx="0" presStyleCnt="4" custScaleX="277778" custLinFactNeighborX="389" custLinFactNeighborY="-208">
        <dgm:presLayoutVars>
          <dgm:chMax val="1"/>
          <dgm:bulletEnabled val="1"/>
        </dgm:presLayoutVars>
      </dgm:prSet>
      <dgm:spPr/>
    </dgm:pt>
    <dgm:pt modelId="{9E124BB6-A986-41B7-AC60-0098BCDDB3F1}" type="pres">
      <dgm:prSet presAssocID="{ECF8B15F-F367-42A2-86BE-7D1AF0E6C804}" presName="sp" presStyleCnt="0"/>
      <dgm:spPr/>
    </dgm:pt>
    <dgm:pt modelId="{C654D264-6BF5-4A0B-9F08-9A28301114BB}" type="pres">
      <dgm:prSet presAssocID="{1DBFD0F6-7E4A-400F-B163-22962C0BF407}" presName="linNode" presStyleCnt="0"/>
      <dgm:spPr/>
    </dgm:pt>
    <dgm:pt modelId="{CBC44C88-714A-4C39-BFDE-4DA024FB9100}" type="pres">
      <dgm:prSet presAssocID="{1DBFD0F6-7E4A-400F-B163-22962C0BF407}" presName="parentText" presStyleLbl="node1" presStyleIdx="1" presStyleCnt="4">
        <dgm:presLayoutVars>
          <dgm:chMax val="1"/>
          <dgm:bulletEnabled val="1"/>
        </dgm:presLayoutVars>
      </dgm:prSet>
      <dgm:spPr/>
    </dgm:pt>
    <dgm:pt modelId="{0AE5AF61-9964-4B5B-BEF9-960EAEF4EDE8}" type="pres">
      <dgm:prSet presAssocID="{1DBFD0F6-7E4A-400F-B163-22962C0BF407}" presName="descendantText" presStyleLbl="alignAccFollowNode1" presStyleIdx="0" presStyleCnt="3">
        <dgm:presLayoutVars>
          <dgm:bulletEnabled val="1"/>
        </dgm:presLayoutVars>
      </dgm:prSet>
      <dgm:spPr/>
    </dgm:pt>
    <dgm:pt modelId="{6625CD00-A18A-495B-966B-6F336AF9F7DA}" type="pres">
      <dgm:prSet presAssocID="{61E0AA7E-6E47-4525-91A9-066D984B70EA}" presName="sp" presStyleCnt="0"/>
      <dgm:spPr/>
    </dgm:pt>
    <dgm:pt modelId="{DF445547-0C34-4DEA-98BC-27B15312B787}" type="pres">
      <dgm:prSet presAssocID="{EB23F917-7639-4650-8E80-819CF81B9B59}" presName="linNode" presStyleCnt="0"/>
      <dgm:spPr/>
    </dgm:pt>
    <dgm:pt modelId="{DB2F43D3-9933-4703-BC40-C8914097EFFA}" type="pres">
      <dgm:prSet presAssocID="{EB23F917-7639-4650-8E80-819CF81B9B59}" presName="parentText" presStyleLbl="node1" presStyleIdx="2" presStyleCnt="4">
        <dgm:presLayoutVars>
          <dgm:chMax val="1"/>
          <dgm:bulletEnabled val="1"/>
        </dgm:presLayoutVars>
      </dgm:prSet>
      <dgm:spPr/>
    </dgm:pt>
    <dgm:pt modelId="{8ED9D60E-9FE5-4548-AB8A-33E4DB18E046}" type="pres">
      <dgm:prSet presAssocID="{EB23F917-7639-4650-8E80-819CF81B9B59}" presName="descendantText" presStyleLbl="alignAccFollowNode1" presStyleIdx="1" presStyleCnt="3">
        <dgm:presLayoutVars>
          <dgm:bulletEnabled val="1"/>
        </dgm:presLayoutVars>
      </dgm:prSet>
      <dgm:spPr/>
    </dgm:pt>
    <dgm:pt modelId="{DEEA9022-119F-4DEA-9F4D-BF65FA9CCFED}" type="pres">
      <dgm:prSet presAssocID="{D58ECF8C-EFF9-4B71-A7FA-F6629B49DB16}" presName="sp" presStyleCnt="0"/>
      <dgm:spPr/>
    </dgm:pt>
    <dgm:pt modelId="{F443463E-820C-48DF-A2EB-8F9F60C96C39}" type="pres">
      <dgm:prSet presAssocID="{5FC67543-6585-4BC3-A41F-BF595CFE3B5C}" presName="linNode" presStyleCnt="0"/>
      <dgm:spPr/>
    </dgm:pt>
    <dgm:pt modelId="{CACC9F0D-3F7A-4509-B7D1-86E6A8014AE5}" type="pres">
      <dgm:prSet presAssocID="{5FC67543-6585-4BC3-A41F-BF595CFE3B5C}" presName="parentText" presStyleLbl="node1" presStyleIdx="3" presStyleCnt="4">
        <dgm:presLayoutVars>
          <dgm:chMax val="1"/>
          <dgm:bulletEnabled val="1"/>
        </dgm:presLayoutVars>
      </dgm:prSet>
      <dgm:spPr/>
    </dgm:pt>
    <dgm:pt modelId="{29402866-881F-4E3C-81DE-32FE4D9EABF3}" type="pres">
      <dgm:prSet presAssocID="{5FC67543-6585-4BC3-A41F-BF595CFE3B5C}" presName="descendantText" presStyleLbl="alignAccFollowNode1" presStyleIdx="2" presStyleCnt="3">
        <dgm:presLayoutVars>
          <dgm:bulletEnabled val="1"/>
        </dgm:presLayoutVars>
      </dgm:prSet>
      <dgm:spPr/>
    </dgm:pt>
  </dgm:ptLst>
  <dgm:cxnLst>
    <dgm:cxn modelId="{94720604-3F1C-4C6D-AD8B-834FA19CDA19}" srcId="{1DBFD0F6-7E4A-400F-B163-22962C0BF407}" destId="{E70FE059-B644-442E-9BE1-58AC83C0F72F}" srcOrd="1" destOrd="0" parTransId="{FE94BCA5-26BB-4AE8-9F61-E136D417596F}" sibTransId="{283767ED-59A7-401D-9AAD-2F492CE76C0D}"/>
    <dgm:cxn modelId="{4E07D00D-14F8-425A-B6B9-69DCEC80E0FE}" type="presOf" srcId="{E70FE059-B644-442E-9BE1-58AC83C0F72F}" destId="{0AE5AF61-9964-4B5B-BEF9-960EAEF4EDE8}" srcOrd="0" destOrd="1" presId="urn:microsoft.com/office/officeart/2005/8/layout/vList5"/>
    <dgm:cxn modelId="{A328D90F-2EB5-4886-9395-3CB57DAFE577}" type="presOf" srcId="{87C7A834-B1C7-4258-A7F1-CE101CBBC06D}" destId="{8ED9D60E-9FE5-4548-AB8A-33E4DB18E046}" srcOrd="0" destOrd="0" presId="urn:microsoft.com/office/officeart/2005/8/layout/vList5"/>
    <dgm:cxn modelId="{F430B319-139E-4C53-8A30-4B8E0D137640}" srcId="{5FC67543-6585-4BC3-A41F-BF595CFE3B5C}" destId="{1CDFEA4B-E14E-4D6C-9344-B74AA9C1A3E2}" srcOrd="0" destOrd="0" parTransId="{65653C88-2AE8-460B-A97A-6D3322B5E337}" sibTransId="{9D33E7CB-4A9B-493D-9B04-E7FE201FFFCD}"/>
    <dgm:cxn modelId="{34E5363D-383B-4D2C-90A3-AAD662E91C5B}" srcId="{1DBFD0F6-7E4A-400F-B163-22962C0BF407}" destId="{A18CA046-C7F0-4682-928B-70E9FE778AA7}" srcOrd="0" destOrd="0" parTransId="{74F68CD7-FBE9-4086-AA6D-C5B75D1963CD}" sibTransId="{F61FFA28-B76C-4B69-BD0C-BCA9FB6EAE31}"/>
    <dgm:cxn modelId="{0E0CD13D-3340-45CB-8B3A-DAD65B90799B}" type="presOf" srcId="{D769C9C3-C7B0-47F6-940C-1AD97D38754D}" destId="{8ED9D60E-9FE5-4548-AB8A-33E4DB18E046}" srcOrd="0" destOrd="1" presId="urn:microsoft.com/office/officeart/2005/8/layout/vList5"/>
    <dgm:cxn modelId="{541A2A5C-6A03-48DD-8AB0-E4BB933536FE}" srcId="{84DA9FBB-6F14-4BAD-9009-8E56E7D8887E}" destId="{1DBFD0F6-7E4A-400F-B163-22962C0BF407}" srcOrd="1" destOrd="0" parTransId="{F6992D5C-FBFB-4E1C-9068-23F33DA7D029}" sibTransId="{61E0AA7E-6E47-4525-91A9-066D984B70EA}"/>
    <dgm:cxn modelId="{0F19ED4C-E0F9-4DAE-BF13-3B2C32F3110E}" srcId="{EB23F917-7639-4650-8E80-819CF81B9B59}" destId="{87C7A834-B1C7-4258-A7F1-CE101CBBC06D}" srcOrd="0" destOrd="0" parTransId="{5C2EC0E0-3EDD-46DB-BBA4-7A90625EC4C0}" sibTransId="{5DE207FF-8167-4DB5-93E5-0501344B882A}"/>
    <dgm:cxn modelId="{FFB6FF76-80D6-4A47-BEF2-591313B9714E}" type="presOf" srcId="{1DBFD0F6-7E4A-400F-B163-22962C0BF407}" destId="{CBC44C88-714A-4C39-BFDE-4DA024FB9100}" srcOrd="0" destOrd="0" presId="urn:microsoft.com/office/officeart/2005/8/layout/vList5"/>
    <dgm:cxn modelId="{54B3DB77-AF5B-4DF4-AC62-D74B95BE7CC2}" type="presOf" srcId="{5FC67543-6585-4BC3-A41F-BF595CFE3B5C}" destId="{CACC9F0D-3F7A-4509-B7D1-86E6A8014AE5}" srcOrd="0" destOrd="0" presId="urn:microsoft.com/office/officeart/2005/8/layout/vList5"/>
    <dgm:cxn modelId="{FC6F9E7A-E841-4765-9512-E57485DC0906}" type="presOf" srcId="{84DA9FBB-6F14-4BAD-9009-8E56E7D8887E}" destId="{BA1F507C-13B6-4A45-823B-EB4711DCD8D8}" srcOrd="0" destOrd="0" presId="urn:microsoft.com/office/officeart/2005/8/layout/vList5"/>
    <dgm:cxn modelId="{61560285-E3CF-4C5E-8113-F10E49777DED}" srcId="{84DA9FBB-6F14-4BAD-9009-8E56E7D8887E}" destId="{DED61D58-D3E4-4F49-A433-7486F71F78F1}" srcOrd="0" destOrd="0" parTransId="{BAEAD5CF-EC20-4641-BED4-D5BFD2D54987}" sibTransId="{ECF8B15F-F367-42A2-86BE-7D1AF0E6C804}"/>
    <dgm:cxn modelId="{09F18993-7E68-4125-9B74-DE568BA5B5B4}" srcId="{EB23F917-7639-4650-8E80-819CF81B9B59}" destId="{D769C9C3-C7B0-47F6-940C-1AD97D38754D}" srcOrd="1" destOrd="0" parTransId="{DAE1A3DD-B6E0-4745-8762-9A4A28E5BD58}" sibTransId="{E68C0C06-3E2E-4EBF-8E6F-F12566C20CAB}"/>
    <dgm:cxn modelId="{FA949394-33DB-4F28-8ABD-5A092D49C359}" srcId="{5FC67543-6585-4BC3-A41F-BF595CFE3B5C}" destId="{944F4CE6-054B-47B1-8245-CD903D27662A}" srcOrd="1" destOrd="0" parTransId="{F18A2AC4-73AE-439F-9807-220A045C337E}" sibTransId="{A50A6A19-0DD1-4AC5-AA0D-6A90F9501E6D}"/>
    <dgm:cxn modelId="{51443E95-660B-4E7F-9ED7-26D7FCEA78C2}" type="presOf" srcId="{A18CA046-C7F0-4682-928B-70E9FE778AA7}" destId="{0AE5AF61-9964-4B5B-BEF9-960EAEF4EDE8}" srcOrd="0" destOrd="0" presId="urn:microsoft.com/office/officeart/2005/8/layout/vList5"/>
    <dgm:cxn modelId="{A7C21A9F-EB8C-4BC2-9384-84FB3EB5587B}" type="presOf" srcId="{DED61D58-D3E4-4F49-A433-7486F71F78F1}" destId="{7566E06C-6331-4537-934F-BCD437538963}" srcOrd="0" destOrd="0" presId="urn:microsoft.com/office/officeart/2005/8/layout/vList5"/>
    <dgm:cxn modelId="{C32B6FA4-D526-4CF5-89BA-A6BE4F58C8FC}" type="presOf" srcId="{1CDFEA4B-E14E-4D6C-9344-B74AA9C1A3E2}" destId="{29402866-881F-4E3C-81DE-32FE4D9EABF3}" srcOrd="0" destOrd="0" presId="urn:microsoft.com/office/officeart/2005/8/layout/vList5"/>
    <dgm:cxn modelId="{8FE6FBB2-96ED-4848-86DC-7CC62BAC3455}" srcId="{84DA9FBB-6F14-4BAD-9009-8E56E7D8887E}" destId="{EB23F917-7639-4650-8E80-819CF81B9B59}" srcOrd="2" destOrd="0" parTransId="{5F6038E9-BC54-4404-AEF7-BA0DFF3CF3A7}" sibTransId="{D58ECF8C-EFF9-4B71-A7FA-F6629B49DB16}"/>
    <dgm:cxn modelId="{643BE7E8-74CD-4F75-8E77-C7556FAF0C9F}" type="presOf" srcId="{EB23F917-7639-4650-8E80-819CF81B9B59}" destId="{DB2F43D3-9933-4703-BC40-C8914097EFFA}" srcOrd="0" destOrd="0" presId="urn:microsoft.com/office/officeart/2005/8/layout/vList5"/>
    <dgm:cxn modelId="{32C3F6FC-C874-4A54-A36C-EA548E98BAC9}" type="presOf" srcId="{944F4CE6-054B-47B1-8245-CD903D27662A}" destId="{29402866-881F-4E3C-81DE-32FE4D9EABF3}" srcOrd="0" destOrd="1" presId="urn:microsoft.com/office/officeart/2005/8/layout/vList5"/>
    <dgm:cxn modelId="{A14161FE-0B07-4A55-A3CE-ABF3CFC833C8}" srcId="{84DA9FBB-6F14-4BAD-9009-8E56E7D8887E}" destId="{5FC67543-6585-4BC3-A41F-BF595CFE3B5C}" srcOrd="3" destOrd="0" parTransId="{CBBEDEB4-2FBD-4830-ACAE-59CE5D894A54}" sibTransId="{62347118-97CF-4A93-B0A3-6E8DA4B8E03E}"/>
    <dgm:cxn modelId="{0B39211D-D55B-4AC9-A075-CEA2A2516E2E}" type="presParOf" srcId="{BA1F507C-13B6-4A45-823B-EB4711DCD8D8}" destId="{BA6BEFDA-B1A1-46F7-AFC9-8A680EF8B9E2}" srcOrd="0" destOrd="0" presId="urn:microsoft.com/office/officeart/2005/8/layout/vList5"/>
    <dgm:cxn modelId="{AB00E517-B6C1-49D0-9219-D5ACA34B17D2}" type="presParOf" srcId="{BA6BEFDA-B1A1-46F7-AFC9-8A680EF8B9E2}" destId="{7566E06C-6331-4537-934F-BCD437538963}" srcOrd="0" destOrd="0" presId="urn:microsoft.com/office/officeart/2005/8/layout/vList5"/>
    <dgm:cxn modelId="{1585E548-9D98-4573-B143-999F6FE01125}" type="presParOf" srcId="{BA1F507C-13B6-4A45-823B-EB4711DCD8D8}" destId="{9E124BB6-A986-41B7-AC60-0098BCDDB3F1}" srcOrd="1" destOrd="0" presId="urn:microsoft.com/office/officeart/2005/8/layout/vList5"/>
    <dgm:cxn modelId="{31930752-1B13-4C61-B8E9-56B0F67B126B}" type="presParOf" srcId="{BA1F507C-13B6-4A45-823B-EB4711DCD8D8}" destId="{C654D264-6BF5-4A0B-9F08-9A28301114BB}" srcOrd="2" destOrd="0" presId="urn:microsoft.com/office/officeart/2005/8/layout/vList5"/>
    <dgm:cxn modelId="{D493C6D4-EBAD-4CE1-A2A2-1D2D034D0DAE}" type="presParOf" srcId="{C654D264-6BF5-4A0B-9F08-9A28301114BB}" destId="{CBC44C88-714A-4C39-BFDE-4DA024FB9100}" srcOrd="0" destOrd="0" presId="urn:microsoft.com/office/officeart/2005/8/layout/vList5"/>
    <dgm:cxn modelId="{AF890D99-C2F2-4CDC-ABD0-8D0CBC5BEA54}" type="presParOf" srcId="{C654D264-6BF5-4A0B-9F08-9A28301114BB}" destId="{0AE5AF61-9964-4B5B-BEF9-960EAEF4EDE8}" srcOrd="1" destOrd="0" presId="urn:microsoft.com/office/officeart/2005/8/layout/vList5"/>
    <dgm:cxn modelId="{CB4130CC-5843-4116-999F-282713E35B59}" type="presParOf" srcId="{BA1F507C-13B6-4A45-823B-EB4711DCD8D8}" destId="{6625CD00-A18A-495B-966B-6F336AF9F7DA}" srcOrd="3" destOrd="0" presId="urn:microsoft.com/office/officeart/2005/8/layout/vList5"/>
    <dgm:cxn modelId="{074F1192-1581-4B4E-A829-A77532A0C6C7}" type="presParOf" srcId="{BA1F507C-13B6-4A45-823B-EB4711DCD8D8}" destId="{DF445547-0C34-4DEA-98BC-27B15312B787}" srcOrd="4" destOrd="0" presId="urn:microsoft.com/office/officeart/2005/8/layout/vList5"/>
    <dgm:cxn modelId="{2589B6C0-8992-4B9A-A616-33A096EF8FF1}" type="presParOf" srcId="{DF445547-0C34-4DEA-98BC-27B15312B787}" destId="{DB2F43D3-9933-4703-BC40-C8914097EFFA}" srcOrd="0" destOrd="0" presId="urn:microsoft.com/office/officeart/2005/8/layout/vList5"/>
    <dgm:cxn modelId="{5BCF1862-0B17-4D48-B2BE-A8D3E2B3AB31}" type="presParOf" srcId="{DF445547-0C34-4DEA-98BC-27B15312B787}" destId="{8ED9D60E-9FE5-4548-AB8A-33E4DB18E046}" srcOrd="1" destOrd="0" presId="urn:microsoft.com/office/officeart/2005/8/layout/vList5"/>
    <dgm:cxn modelId="{2F43ECD9-7347-4DE4-8A7C-54A0531BD087}" type="presParOf" srcId="{BA1F507C-13B6-4A45-823B-EB4711DCD8D8}" destId="{DEEA9022-119F-4DEA-9F4D-BF65FA9CCFED}" srcOrd="5" destOrd="0" presId="urn:microsoft.com/office/officeart/2005/8/layout/vList5"/>
    <dgm:cxn modelId="{9B80B67D-75C5-4F6A-BFEA-A34A14CB126F}" type="presParOf" srcId="{BA1F507C-13B6-4A45-823B-EB4711DCD8D8}" destId="{F443463E-820C-48DF-A2EB-8F9F60C96C39}" srcOrd="6" destOrd="0" presId="urn:microsoft.com/office/officeart/2005/8/layout/vList5"/>
    <dgm:cxn modelId="{CFAEB9A1-73A3-4EB5-AEE9-2E3E64ABE720}" type="presParOf" srcId="{F443463E-820C-48DF-A2EB-8F9F60C96C39}" destId="{CACC9F0D-3F7A-4509-B7D1-86E6A8014AE5}" srcOrd="0" destOrd="0" presId="urn:microsoft.com/office/officeart/2005/8/layout/vList5"/>
    <dgm:cxn modelId="{64AF6D88-DACC-49E9-A180-0496D432874E}" type="presParOf" srcId="{F443463E-820C-48DF-A2EB-8F9F60C96C39}" destId="{29402866-881F-4E3C-81DE-32FE4D9EABF3}" srcOrd="1" destOrd="0" presId="urn:microsoft.com/office/officeart/2005/8/layout/vList5"/>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7B36960-E225-471E-9812-0E8C25EEA63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E0AB297A-BB5F-4275-97CD-FF3A211907FC}">
      <dgm:prSet/>
      <dgm:spPr/>
      <dgm:t>
        <a:bodyPr/>
        <a:lstStyle/>
        <a:p>
          <a:r>
            <a:rPr lang="en-US" b="1" i="0" dirty="0"/>
            <a:t>ClickUp:</a:t>
          </a:r>
          <a:endParaRPr lang="en-IN" dirty="0"/>
        </a:p>
      </dgm:t>
    </dgm:pt>
    <dgm:pt modelId="{920A8125-9A47-436F-9CB4-84EB1436B497}" type="parTrans" cxnId="{BC842377-820C-4796-856D-6B5ADDCF197D}">
      <dgm:prSet/>
      <dgm:spPr/>
      <dgm:t>
        <a:bodyPr/>
        <a:lstStyle/>
        <a:p>
          <a:endParaRPr lang="en-IN"/>
        </a:p>
      </dgm:t>
    </dgm:pt>
    <dgm:pt modelId="{5E7B1703-2C73-41EA-B544-EFB02B5DAEE8}" type="sibTrans" cxnId="{BC842377-820C-4796-856D-6B5ADDCF197D}">
      <dgm:prSet/>
      <dgm:spPr/>
      <dgm:t>
        <a:bodyPr/>
        <a:lstStyle/>
        <a:p>
          <a:endParaRPr lang="en-IN"/>
        </a:p>
      </dgm:t>
    </dgm:pt>
    <dgm:pt modelId="{C4FC3F43-ABC2-4F87-A894-A11A902E24C1}">
      <dgm:prSet/>
      <dgm:spPr/>
      <dgm:t>
        <a:bodyPr/>
        <a:lstStyle/>
        <a:p>
          <a:r>
            <a:rPr lang="en-US" b="0" i="1"/>
            <a:t>Characteristics:</a:t>
          </a:r>
          <a:endParaRPr lang="en-IN"/>
        </a:p>
      </dgm:t>
    </dgm:pt>
    <dgm:pt modelId="{E3F41F37-0C33-48B6-AA33-DDEC3B1DC1FB}" type="parTrans" cxnId="{1C3E7CBF-C4E7-45D1-849D-8F408298A1A1}">
      <dgm:prSet/>
      <dgm:spPr/>
      <dgm:t>
        <a:bodyPr/>
        <a:lstStyle/>
        <a:p>
          <a:endParaRPr lang="en-IN"/>
        </a:p>
      </dgm:t>
    </dgm:pt>
    <dgm:pt modelId="{942F1F8B-D30D-4459-BE11-34DBAC89EF14}" type="sibTrans" cxnId="{1C3E7CBF-C4E7-45D1-849D-8F408298A1A1}">
      <dgm:prSet/>
      <dgm:spPr/>
      <dgm:t>
        <a:bodyPr/>
        <a:lstStyle/>
        <a:p>
          <a:endParaRPr lang="en-IN"/>
        </a:p>
      </dgm:t>
    </dgm:pt>
    <dgm:pt modelId="{BCF2DC2B-F863-4BE3-9A8C-34AAE03D0FC9}">
      <dgm:prSet/>
      <dgm:spPr/>
      <dgm:t>
        <a:bodyPr/>
        <a:lstStyle/>
        <a:p>
          <a:r>
            <a:rPr lang="en-US" b="0" i="0"/>
            <a:t>Multifunctional project management.</a:t>
          </a:r>
          <a:endParaRPr lang="en-IN"/>
        </a:p>
      </dgm:t>
    </dgm:pt>
    <dgm:pt modelId="{42394E38-FEF9-4042-B3E4-75DF1456B62E}" type="parTrans" cxnId="{F1ED8EF8-2661-4EF6-9FA5-17137B9C9C23}">
      <dgm:prSet/>
      <dgm:spPr/>
      <dgm:t>
        <a:bodyPr/>
        <a:lstStyle/>
        <a:p>
          <a:endParaRPr lang="en-IN"/>
        </a:p>
      </dgm:t>
    </dgm:pt>
    <dgm:pt modelId="{A5DD9510-E8B6-436B-BF73-643BBA0897B2}" type="sibTrans" cxnId="{F1ED8EF8-2661-4EF6-9FA5-17137B9C9C23}">
      <dgm:prSet/>
      <dgm:spPr/>
      <dgm:t>
        <a:bodyPr/>
        <a:lstStyle/>
        <a:p>
          <a:endParaRPr lang="en-IN"/>
        </a:p>
      </dgm:t>
    </dgm:pt>
    <dgm:pt modelId="{F3A537A7-0CB5-475F-9486-3DF3D3AAC933}">
      <dgm:prSet/>
      <dgm:spPr/>
      <dgm:t>
        <a:bodyPr/>
        <a:lstStyle/>
        <a:p>
          <a:r>
            <a:rPr lang="en-US" b="0" i="0"/>
            <a:t>Customizable dashboards.</a:t>
          </a:r>
          <a:endParaRPr lang="en-IN"/>
        </a:p>
      </dgm:t>
    </dgm:pt>
    <dgm:pt modelId="{87ED5604-4F71-4B09-9240-CE916E56A7BB}" type="parTrans" cxnId="{98F9E473-58FA-4A3C-941A-056644E195FC}">
      <dgm:prSet/>
      <dgm:spPr/>
      <dgm:t>
        <a:bodyPr/>
        <a:lstStyle/>
        <a:p>
          <a:endParaRPr lang="en-IN"/>
        </a:p>
      </dgm:t>
    </dgm:pt>
    <dgm:pt modelId="{A4A1ACA0-4D96-40FB-8FCE-ECCDE12B5A8C}" type="sibTrans" cxnId="{98F9E473-58FA-4A3C-941A-056644E195FC}">
      <dgm:prSet/>
      <dgm:spPr/>
      <dgm:t>
        <a:bodyPr/>
        <a:lstStyle/>
        <a:p>
          <a:endParaRPr lang="en-IN"/>
        </a:p>
      </dgm:t>
    </dgm:pt>
    <dgm:pt modelId="{7E6DB6B0-D46C-44F9-899F-A7129CA3DCA5}">
      <dgm:prSet/>
      <dgm:spPr/>
      <dgm:t>
        <a:bodyPr/>
        <a:lstStyle/>
        <a:p>
          <a:r>
            <a:rPr lang="en-US" b="0" i="1"/>
            <a:t>Advantages:</a:t>
          </a:r>
          <a:endParaRPr lang="en-IN"/>
        </a:p>
      </dgm:t>
    </dgm:pt>
    <dgm:pt modelId="{E78A4B0A-CF79-44DD-9B1C-4E79CD38EACF}" type="parTrans" cxnId="{ABB8D926-B627-495F-8650-710D313FBAD7}">
      <dgm:prSet/>
      <dgm:spPr/>
      <dgm:t>
        <a:bodyPr/>
        <a:lstStyle/>
        <a:p>
          <a:endParaRPr lang="en-IN"/>
        </a:p>
      </dgm:t>
    </dgm:pt>
    <dgm:pt modelId="{2C2FDA1C-4F42-49F8-B3DF-0678E5EEDF5A}" type="sibTrans" cxnId="{ABB8D926-B627-495F-8650-710D313FBAD7}">
      <dgm:prSet/>
      <dgm:spPr/>
      <dgm:t>
        <a:bodyPr/>
        <a:lstStyle/>
        <a:p>
          <a:endParaRPr lang="en-IN"/>
        </a:p>
      </dgm:t>
    </dgm:pt>
    <dgm:pt modelId="{0D04021F-DE29-4A62-AE87-0958AD3FC9AE}">
      <dgm:prSet/>
      <dgm:spPr/>
      <dgm:t>
        <a:bodyPr/>
        <a:lstStyle/>
        <a:p>
          <a:r>
            <a:rPr lang="en-US" b="0" i="0"/>
            <a:t>Versatile and adaptable.</a:t>
          </a:r>
          <a:endParaRPr lang="en-IN"/>
        </a:p>
      </dgm:t>
    </dgm:pt>
    <dgm:pt modelId="{5D54B035-32E4-455A-85FE-5BB0BB604649}" type="parTrans" cxnId="{640F8E71-7781-4FA5-B0AC-F979FA3A7500}">
      <dgm:prSet/>
      <dgm:spPr/>
      <dgm:t>
        <a:bodyPr/>
        <a:lstStyle/>
        <a:p>
          <a:endParaRPr lang="en-IN"/>
        </a:p>
      </dgm:t>
    </dgm:pt>
    <dgm:pt modelId="{1716BB8F-AAAD-4545-9AFD-6E5E16B2E15E}" type="sibTrans" cxnId="{640F8E71-7781-4FA5-B0AC-F979FA3A7500}">
      <dgm:prSet/>
      <dgm:spPr/>
      <dgm:t>
        <a:bodyPr/>
        <a:lstStyle/>
        <a:p>
          <a:endParaRPr lang="en-IN"/>
        </a:p>
      </dgm:t>
    </dgm:pt>
    <dgm:pt modelId="{F8A6031D-E2C9-4679-9CF2-2F458D270AB0}">
      <dgm:prSet/>
      <dgm:spPr/>
      <dgm:t>
        <a:bodyPr/>
        <a:lstStyle/>
        <a:p>
          <a:r>
            <a:rPr lang="en-US" b="0" i="0"/>
            <a:t>Offers features for various industries.</a:t>
          </a:r>
          <a:endParaRPr lang="en-IN"/>
        </a:p>
      </dgm:t>
    </dgm:pt>
    <dgm:pt modelId="{B91190C8-31D9-4360-8924-753DF576899C}" type="parTrans" cxnId="{A45F829F-DDCD-4044-877C-BA64CC2A943C}">
      <dgm:prSet/>
      <dgm:spPr/>
      <dgm:t>
        <a:bodyPr/>
        <a:lstStyle/>
        <a:p>
          <a:endParaRPr lang="en-IN"/>
        </a:p>
      </dgm:t>
    </dgm:pt>
    <dgm:pt modelId="{895893F3-5D58-4A1A-9046-CE40200537EC}" type="sibTrans" cxnId="{A45F829F-DDCD-4044-877C-BA64CC2A943C}">
      <dgm:prSet/>
      <dgm:spPr/>
      <dgm:t>
        <a:bodyPr/>
        <a:lstStyle/>
        <a:p>
          <a:endParaRPr lang="en-IN"/>
        </a:p>
      </dgm:t>
    </dgm:pt>
    <dgm:pt modelId="{91A979D4-3470-4033-A771-49F2EBFCFDEC}">
      <dgm:prSet/>
      <dgm:spPr/>
      <dgm:t>
        <a:bodyPr/>
        <a:lstStyle/>
        <a:p>
          <a:r>
            <a:rPr lang="en-US" b="0" i="1"/>
            <a:t>Disadvantages:</a:t>
          </a:r>
          <a:endParaRPr lang="en-IN"/>
        </a:p>
      </dgm:t>
    </dgm:pt>
    <dgm:pt modelId="{060B6355-5873-45EB-BA90-4C96A13F13A9}" type="parTrans" cxnId="{46C2D9AB-A121-4027-8B2F-8FCDF5BC9601}">
      <dgm:prSet/>
      <dgm:spPr/>
      <dgm:t>
        <a:bodyPr/>
        <a:lstStyle/>
        <a:p>
          <a:endParaRPr lang="en-IN"/>
        </a:p>
      </dgm:t>
    </dgm:pt>
    <dgm:pt modelId="{B795B70A-A591-4718-9CB8-716BC2E83D7C}" type="sibTrans" cxnId="{46C2D9AB-A121-4027-8B2F-8FCDF5BC9601}">
      <dgm:prSet/>
      <dgm:spPr/>
      <dgm:t>
        <a:bodyPr/>
        <a:lstStyle/>
        <a:p>
          <a:endParaRPr lang="en-IN"/>
        </a:p>
      </dgm:t>
    </dgm:pt>
    <dgm:pt modelId="{D3AE879A-718C-4004-A911-BA1CD1D74F42}">
      <dgm:prSet/>
      <dgm:spPr/>
      <dgm:t>
        <a:bodyPr/>
        <a:lstStyle/>
        <a:p>
          <a:r>
            <a:rPr lang="en-US" b="0" i="0" dirty="0"/>
            <a:t>Complexity for basic task management.</a:t>
          </a:r>
          <a:endParaRPr lang="en-IN" dirty="0"/>
        </a:p>
      </dgm:t>
    </dgm:pt>
    <dgm:pt modelId="{22D2D8FB-C9A6-4A9D-8376-588D259CDB21}" type="parTrans" cxnId="{4681BDFE-0EDC-48DC-8B21-58827D37AC38}">
      <dgm:prSet/>
      <dgm:spPr/>
      <dgm:t>
        <a:bodyPr/>
        <a:lstStyle/>
        <a:p>
          <a:endParaRPr lang="en-IN"/>
        </a:p>
      </dgm:t>
    </dgm:pt>
    <dgm:pt modelId="{82F281CF-18EE-416D-B673-D6CAA53B1839}" type="sibTrans" cxnId="{4681BDFE-0EDC-48DC-8B21-58827D37AC38}">
      <dgm:prSet/>
      <dgm:spPr/>
      <dgm:t>
        <a:bodyPr/>
        <a:lstStyle/>
        <a:p>
          <a:endParaRPr lang="en-IN"/>
        </a:p>
      </dgm:t>
    </dgm:pt>
    <dgm:pt modelId="{3AD11BBB-84A0-494A-B54F-428301B09CDB}">
      <dgm:prSet/>
      <dgm:spPr/>
      <dgm:t>
        <a:bodyPr/>
        <a:lstStyle/>
        <a:p>
          <a:r>
            <a:rPr lang="en-US" b="0" i="0"/>
            <a:t>Pricing tiers can be confusing.</a:t>
          </a:r>
          <a:endParaRPr lang="en-IN"/>
        </a:p>
      </dgm:t>
    </dgm:pt>
    <dgm:pt modelId="{2A80E6F5-C07F-45A9-937D-3CA8274923FE}" type="parTrans" cxnId="{0955C5BD-8984-4BEB-9163-5D0ADE03A7CD}">
      <dgm:prSet/>
      <dgm:spPr/>
      <dgm:t>
        <a:bodyPr/>
        <a:lstStyle/>
        <a:p>
          <a:endParaRPr lang="en-IN"/>
        </a:p>
      </dgm:t>
    </dgm:pt>
    <dgm:pt modelId="{86F74E9F-ADA9-42B6-8449-FE3E920557EF}" type="sibTrans" cxnId="{0955C5BD-8984-4BEB-9163-5D0ADE03A7CD}">
      <dgm:prSet/>
      <dgm:spPr/>
      <dgm:t>
        <a:bodyPr/>
        <a:lstStyle/>
        <a:p>
          <a:endParaRPr lang="en-IN"/>
        </a:p>
      </dgm:t>
    </dgm:pt>
    <dgm:pt modelId="{96EE6A4C-2F69-43ED-9C48-6CF51B156FDF}" type="pres">
      <dgm:prSet presAssocID="{37B36960-E225-471E-9812-0E8C25EEA633}" presName="Name0" presStyleCnt="0">
        <dgm:presLayoutVars>
          <dgm:dir/>
          <dgm:animLvl val="lvl"/>
          <dgm:resizeHandles val="exact"/>
        </dgm:presLayoutVars>
      </dgm:prSet>
      <dgm:spPr/>
    </dgm:pt>
    <dgm:pt modelId="{ADA4A909-FFFB-425E-982E-829DADD84C18}" type="pres">
      <dgm:prSet presAssocID="{E0AB297A-BB5F-4275-97CD-FF3A211907FC}" presName="linNode" presStyleCnt="0"/>
      <dgm:spPr/>
    </dgm:pt>
    <dgm:pt modelId="{D7E70EF4-65B0-4107-96B3-E7F78862651D}" type="pres">
      <dgm:prSet presAssocID="{E0AB297A-BB5F-4275-97CD-FF3A211907FC}" presName="parentText" presStyleLbl="node1" presStyleIdx="0" presStyleCnt="4" custScaleX="277778" custLinFactNeighborX="-747" custLinFactNeighborY="-208">
        <dgm:presLayoutVars>
          <dgm:chMax val="1"/>
          <dgm:bulletEnabled val="1"/>
        </dgm:presLayoutVars>
      </dgm:prSet>
      <dgm:spPr/>
    </dgm:pt>
    <dgm:pt modelId="{2068A824-37EF-4411-8FBD-746E8DE5FE53}" type="pres">
      <dgm:prSet presAssocID="{5E7B1703-2C73-41EA-B544-EFB02B5DAEE8}" presName="sp" presStyleCnt="0"/>
      <dgm:spPr/>
    </dgm:pt>
    <dgm:pt modelId="{F1D000EC-560A-416D-AB13-2A86C5B62B61}" type="pres">
      <dgm:prSet presAssocID="{C4FC3F43-ABC2-4F87-A894-A11A902E24C1}" presName="linNode" presStyleCnt="0"/>
      <dgm:spPr/>
    </dgm:pt>
    <dgm:pt modelId="{C35FB952-C797-4668-9A3C-555AD790DEEA}" type="pres">
      <dgm:prSet presAssocID="{C4FC3F43-ABC2-4F87-A894-A11A902E24C1}" presName="parentText" presStyleLbl="node1" presStyleIdx="1" presStyleCnt="4">
        <dgm:presLayoutVars>
          <dgm:chMax val="1"/>
          <dgm:bulletEnabled val="1"/>
        </dgm:presLayoutVars>
      </dgm:prSet>
      <dgm:spPr/>
    </dgm:pt>
    <dgm:pt modelId="{2D7530A1-DD80-49F6-A8A2-E444C810EC50}" type="pres">
      <dgm:prSet presAssocID="{C4FC3F43-ABC2-4F87-A894-A11A902E24C1}" presName="descendantText" presStyleLbl="alignAccFollowNode1" presStyleIdx="0" presStyleCnt="3" custLinFactNeighborX="-1420" custLinFactNeighborY="4381">
        <dgm:presLayoutVars>
          <dgm:bulletEnabled val="1"/>
        </dgm:presLayoutVars>
      </dgm:prSet>
      <dgm:spPr/>
    </dgm:pt>
    <dgm:pt modelId="{90C4D516-91B6-49B7-934B-9048D048E938}" type="pres">
      <dgm:prSet presAssocID="{942F1F8B-D30D-4459-BE11-34DBAC89EF14}" presName="sp" presStyleCnt="0"/>
      <dgm:spPr/>
    </dgm:pt>
    <dgm:pt modelId="{5BB3B96F-AC53-4899-BC80-09EF45B289DD}" type="pres">
      <dgm:prSet presAssocID="{7E6DB6B0-D46C-44F9-899F-A7129CA3DCA5}" presName="linNode" presStyleCnt="0"/>
      <dgm:spPr/>
    </dgm:pt>
    <dgm:pt modelId="{A95A1870-3653-4116-A6DB-031FDA09AC98}" type="pres">
      <dgm:prSet presAssocID="{7E6DB6B0-D46C-44F9-899F-A7129CA3DCA5}" presName="parentText" presStyleLbl="node1" presStyleIdx="2" presStyleCnt="4">
        <dgm:presLayoutVars>
          <dgm:chMax val="1"/>
          <dgm:bulletEnabled val="1"/>
        </dgm:presLayoutVars>
      </dgm:prSet>
      <dgm:spPr/>
    </dgm:pt>
    <dgm:pt modelId="{C1D5BBAB-5167-4E02-8BE6-409B563C3040}" type="pres">
      <dgm:prSet presAssocID="{7E6DB6B0-D46C-44F9-899F-A7129CA3DCA5}" presName="descendantText" presStyleLbl="alignAccFollowNode1" presStyleIdx="1" presStyleCnt="3">
        <dgm:presLayoutVars>
          <dgm:bulletEnabled val="1"/>
        </dgm:presLayoutVars>
      </dgm:prSet>
      <dgm:spPr/>
    </dgm:pt>
    <dgm:pt modelId="{A1FC2163-3EDF-451A-8887-E7E1DDADDE7E}" type="pres">
      <dgm:prSet presAssocID="{2C2FDA1C-4F42-49F8-B3DF-0678E5EEDF5A}" presName="sp" presStyleCnt="0"/>
      <dgm:spPr/>
    </dgm:pt>
    <dgm:pt modelId="{D9A99E38-DE71-43B8-BC1C-3481C8951C4D}" type="pres">
      <dgm:prSet presAssocID="{91A979D4-3470-4033-A771-49F2EBFCFDEC}" presName="linNode" presStyleCnt="0"/>
      <dgm:spPr/>
    </dgm:pt>
    <dgm:pt modelId="{858EA11C-F97E-4D00-94DB-1C8A5483E7B7}" type="pres">
      <dgm:prSet presAssocID="{91A979D4-3470-4033-A771-49F2EBFCFDEC}" presName="parentText" presStyleLbl="node1" presStyleIdx="3" presStyleCnt="4">
        <dgm:presLayoutVars>
          <dgm:chMax val="1"/>
          <dgm:bulletEnabled val="1"/>
        </dgm:presLayoutVars>
      </dgm:prSet>
      <dgm:spPr/>
    </dgm:pt>
    <dgm:pt modelId="{527E1E9F-CF76-4D9A-A149-80A2E22AF2BF}" type="pres">
      <dgm:prSet presAssocID="{91A979D4-3470-4033-A771-49F2EBFCFDEC}" presName="descendantText" presStyleLbl="alignAccFollowNode1" presStyleIdx="2" presStyleCnt="3">
        <dgm:presLayoutVars>
          <dgm:bulletEnabled val="1"/>
        </dgm:presLayoutVars>
      </dgm:prSet>
      <dgm:spPr/>
    </dgm:pt>
  </dgm:ptLst>
  <dgm:cxnLst>
    <dgm:cxn modelId="{97613E0D-7D4B-41C2-9B53-4EF16E116C6D}" type="presOf" srcId="{91A979D4-3470-4033-A771-49F2EBFCFDEC}" destId="{858EA11C-F97E-4D00-94DB-1C8A5483E7B7}" srcOrd="0" destOrd="0" presId="urn:microsoft.com/office/officeart/2005/8/layout/vList5"/>
    <dgm:cxn modelId="{ABB8D926-B627-495F-8650-710D313FBAD7}" srcId="{37B36960-E225-471E-9812-0E8C25EEA633}" destId="{7E6DB6B0-D46C-44F9-899F-A7129CA3DCA5}" srcOrd="2" destOrd="0" parTransId="{E78A4B0A-CF79-44DD-9B1C-4E79CD38EACF}" sibTransId="{2C2FDA1C-4F42-49F8-B3DF-0678E5EEDF5A}"/>
    <dgm:cxn modelId="{01148F5D-6D02-43B0-9032-7B007864731C}" type="presOf" srcId="{F3A537A7-0CB5-475F-9486-3DF3D3AAC933}" destId="{2D7530A1-DD80-49F6-A8A2-E444C810EC50}" srcOrd="0" destOrd="1" presId="urn:microsoft.com/office/officeart/2005/8/layout/vList5"/>
    <dgm:cxn modelId="{06227166-EDCA-454A-8099-13CC8F39784A}" type="presOf" srcId="{0D04021F-DE29-4A62-AE87-0958AD3FC9AE}" destId="{C1D5BBAB-5167-4E02-8BE6-409B563C3040}" srcOrd="0" destOrd="0" presId="urn:microsoft.com/office/officeart/2005/8/layout/vList5"/>
    <dgm:cxn modelId="{8C77954C-7C46-4857-B59E-745736B0CA9A}" type="presOf" srcId="{C4FC3F43-ABC2-4F87-A894-A11A902E24C1}" destId="{C35FB952-C797-4668-9A3C-555AD790DEEA}" srcOrd="0" destOrd="0" presId="urn:microsoft.com/office/officeart/2005/8/layout/vList5"/>
    <dgm:cxn modelId="{640F8E71-7781-4FA5-B0AC-F979FA3A7500}" srcId="{7E6DB6B0-D46C-44F9-899F-A7129CA3DCA5}" destId="{0D04021F-DE29-4A62-AE87-0958AD3FC9AE}" srcOrd="0" destOrd="0" parTransId="{5D54B035-32E4-455A-85FE-5BB0BB604649}" sibTransId="{1716BB8F-AAAD-4545-9AFD-6E5E16B2E15E}"/>
    <dgm:cxn modelId="{98F9E473-58FA-4A3C-941A-056644E195FC}" srcId="{C4FC3F43-ABC2-4F87-A894-A11A902E24C1}" destId="{F3A537A7-0CB5-475F-9486-3DF3D3AAC933}" srcOrd="1" destOrd="0" parTransId="{87ED5604-4F71-4B09-9240-CE916E56A7BB}" sibTransId="{A4A1ACA0-4D96-40FB-8FCE-ECCDE12B5A8C}"/>
    <dgm:cxn modelId="{BC842377-820C-4796-856D-6B5ADDCF197D}" srcId="{37B36960-E225-471E-9812-0E8C25EEA633}" destId="{E0AB297A-BB5F-4275-97CD-FF3A211907FC}" srcOrd="0" destOrd="0" parTransId="{920A8125-9A47-436F-9CB4-84EB1436B497}" sibTransId="{5E7B1703-2C73-41EA-B544-EFB02B5DAEE8}"/>
    <dgm:cxn modelId="{676A027E-B01B-4FEB-9EE3-A07293C2CC11}" type="presOf" srcId="{F8A6031D-E2C9-4679-9CF2-2F458D270AB0}" destId="{C1D5BBAB-5167-4E02-8BE6-409B563C3040}" srcOrd="0" destOrd="1" presId="urn:microsoft.com/office/officeart/2005/8/layout/vList5"/>
    <dgm:cxn modelId="{83E7BB9C-6355-4667-A8CF-AE0B354BD8C6}" type="presOf" srcId="{3AD11BBB-84A0-494A-B54F-428301B09CDB}" destId="{527E1E9F-CF76-4D9A-A149-80A2E22AF2BF}" srcOrd="0" destOrd="1" presId="urn:microsoft.com/office/officeart/2005/8/layout/vList5"/>
    <dgm:cxn modelId="{A45F829F-DDCD-4044-877C-BA64CC2A943C}" srcId="{7E6DB6B0-D46C-44F9-899F-A7129CA3DCA5}" destId="{F8A6031D-E2C9-4679-9CF2-2F458D270AB0}" srcOrd="1" destOrd="0" parTransId="{B91190C8-31D9-4360-8924-753DF576899C}" sibTransId="{895893F3-5D58-4A1A-9046-CE40200537EC}"/>
    <dgm:cxn modelId="{D7FC62A7-E7FD-4902-9905-0113587AFDB7}" type="presOf" srcId="{7E6DB6B0-D46C-44F9-899F-A7129CA3DCA5}" destId="{A95A1870-3653-4116-A6DB-031FDA09AC98}" srcOrd="0" destOrd="0" presId="urn:microsoft.com/office/officeart/2005/8/layout/vList5"/>
    <dgm:cxn modelId="{46C2D9AB-A121-4027-8B2F-8FCDF5BC9601}" srcId="{37B36960-E225-471E-9812-0E8C25EEA633}" destId="{91A979D4-3470-4033-A771-49F2EBFCFDEC}" srcOrd="3" destOrd="0" parTransId="{060B6355-5873-45EB-BA90-4C96A13F13A9}" sibTransId="{B795B70A-A591-4718-9CB8-716BC2E83D7C}"/>
    <dgm:cxn modelId="{625B9BB2-C2C6-42E0-BD81-4245C88ED986}" type="presOf" srcId="{BCF2DC2B-F863-4BE3-9A8C-34AAE03D0FC9}" destId="{2D7530A1-DD80-49F6-A8A2-E444C810EC50}" srcOrd="0" destOrd="0" presId="urn:microsoft.com/office/officeart/2005/8/layout/vList5"/>
    <dgm:cxn modelId="{0955C5BD-8984-4BEB-9163-5D0ADE03A7CD}" srcId="{91A979D4-3470-4033-A771-49F2EBFCFDEC}" destId="{3AD11BBB-84A0-494A-B54F-428301B09CDB}" srcOrd="1" destOrd="0" parTransId="{2A80E6F5-C07F-45A9-937D-3CA8274923FE}" sibTransId="{86F74E9F-ADA9-42B6-8449-FE3E920557EF}"/>
    <dgm:cxn modelId="{1C3E7CBF-C4E7-45D1-849D-8F408298A1A1}" srcId="{37B36960-E225-471E-9812-0E8C25EEA633}" destId="{C4FC3F43-ABC2-4F87-A894-A11A902E24C1}" srcOrd="1" destOrd="0" parTransId="{E3F41F37-0C33-48B6-AA33-DDEC3B1DC1FB}" sibTransId="{942F1F8B-D30D-4459-BE11-34DBAC89EF14}"/>
    <dgm:cxn modelId="{54CF84C2-F77A-4B68-8C1C-D0E3B7A6778A}" type="presOf" srcId="{37B36960-E225-471E-9812-0E8C25EEA633}" destId="{96EE6A4C-2F69-43ED-9C48-6CF51B156FDF}" srcOrd="0" destOrd="0" presId="urn:microsoft.com/office/officeart/2005/8/layout/vList5"/>
    <dgm:cxn modelId="{618CFDD3-43DF-4248-99BC-D5DBBA02ABD4}" type="presOf" srcId="{E0AB297A-BB5F-4275-97CD-FF3A211907FC}" destId="{D7E70EF4-65B0-4107-96B3-E7F78862651D}" srcOrd="0" destOrd="0" presId="urn:microsoft.com/office/officeart/2005/8/layout/vList5"/>
    <dgm:cxn modelId="{8663B3D6-7113-4E73-8650-390784D23F6F}" type="presOf" srcId="{D3AE879A-718C-4004-A911-BA1CD1D74F42}" destId="{527E1E9F-CF76-4D9A-A149-80A2E22AF2BF}" srcOrd="0" destOrd="0" presId="urn:microsoft.com/office/officeart/2005/8/layout/vList5"/>
    <dgm:cxn modelId="{F1ED8EF8-2661-4EF6-9FA5-17137B9C9C23}" srcId="{C4FC3F43-ABC2-4F87-A894-A11A902E24C1}" destId="{BCF2DC2B-F863-4BE3-9A8C-34AAE03D0FC9}" srcOrd="0" destOrd="0" parTransId="{42394E38-FEF9-4042-B3E4-75DF1456B62E}" sibTransId="{A5DD9510-E8B6-436B-BF73-643BBA0897B2}"/>
    <dgm:cxn modelId="{4681BDFE-0EDC-48DC-8B21-58827D37AC38}" srcId="{91A979D4-3470-4033-A771-49F2EBFCFDEC}" destId="{D3AE879A-718C-4004-A911-BA1CD1D74F42}" srcOrd="0" destOrd="0" parTransId="{22D2D8FB-C9A6-4A9D-8376-588D259CDB21}" sibTransId="{82F281CF-18EE-416D-B673-D6CAA53B1839}"/>
    <dgm:cxn modelId="{53F495DE-F295-418A-A72E-25BA5C8CBFA5}" type="presParOf" srcId="{96EE6A4C-2F69-43ED-9C48-6CF51B156FDF}" destId="{ADA4A909-FFFB-425E-982E-829DADD84C18}" srcOrd="0" destOrd="0" presId="urn:microsoft.com/office/officeart/2005/8/layout/vList5"/>
    <dgm:cxn modelId="{B4B0A213-41EE-41C6-81DE-01E77310BBF8}" type="presParOf" srcId="{ADA4A909-FFFB-425E-982E-829DADD84C18}" destId="{D7E70EF4-65B0-4107-96B3-E7F78862651D}" srcOrd="0" destOrd="0" presId="urn:microsoft.com/office/officeart/2005/8/layout/vList5"/>
    <dgm:cxn modelId="{913D503C-CDC2-4F8E-91CE-0C52F7755C8F}" type="presParOf" srcId="{96EE6A4C-2F69-43ED-9C48-6CF51B156FDF}" destId="{2068A824-37EF-4411-8FBD-746E8DE5FE53}" srcOrd="1" destOrd="0" presId="urn:microsoft.com/office/officeart/2005/8/layout/vList5"/>
    <dgm:cxn modelId="{B43FBB60-DC88-47A8-90A0-79E3DAA6586C}" type="presParOf" srcId="{96EE6A4C-2F69-43ED-9C48-6CF51B156FDF}" destId="{F1D000EC-560A-416D-AB13-2A86C5B62B61}" srcOrd="2" destOrd="0" presId="urn:microsoft.com/office/officeart/2005/8/layout/vList5"/>
    <dgm:cxn modelId="{74F450C1-C90C-445C-9A34-1DF3B334F618}" type="presParOf" srcId="{F1D000EC-560A-416D-AB13-2A86C5B62B61}" destId="{C35FB952-C797-4668-9A3C-555AD790DEEA}" srcOrd="0" destOrd="0" presId="urn:microsoft.com/office/officeart/2005/8/layout/vList5"/>
    <dgm:cxn modelId="{71D165D2-9C23-45A8-91EF-76274B4AEC61}" type="presParOf" srcId="{F1D000EC-560A-416D-AB13-2A86C5B62B61}" destId="{2D7530A1-DD80-49F6-A8A2-E444C810EC50}" srcOrd="1" destOrd="0" presId="urn:microsoft.com/office/officeart/2005/8/layout/vList5"/>
    <dgm:cxn modelId="{6BD58F78-0F5F-4834-B5A6-6C4AE9375A5D}" type="presParOf" srcId="{96EE6A4C-2F69-43ED-9C48-6CF51B156FDF}" destId="{90C4D516-91B6-49B7-934B-9048D048E938}" srcOrd="3" destOrd="0" presId="urn:microsoft.com/office/officeart/2005/8/layout/vList5"/>
    <dgm:cxn modelId="{1DC6664C-F045-4AE8-85E6-6353EF7DFEEE}" type="presParOf" srcId="{96EE6A4C-2F69-43ED-9C48-6CF51B156FDF}" destId="{5BB3B96F-AC53-4899-BC80-09EF45B289DD}" srcOrd="4" destOrd="0" presId="urn:microsoft.com/office/officeart/2005/8/layout/vList5"/>
    <dgm:cxn modelId="{79ADEC4B-0F13-48D8-A678-B2460C43E230}" type="presParOf" srcId="{5BB3B96F-AC53-4899-BC80-09EF45B289DD}" destId="{A95A1870-3653-4116-A6DB-031FDA09AC98}" srcOrd="0" destOrd="0" presId="urn:microsoft.com/office/officeart/2005/8/layout/vList5"/>
    <dgm:cxn modelId="{9AD88EA8-7439-4E05-81BF-408FEFDF06C1}" type="presParOf" srcId="{5BB3B96F-AC53-4899-BC80-09EF45B289DD}" destId="{C1D5BBAB-5167-4E02-8BE6-409B563C3040}" srcOrd="1" destOrd="0" presId="urn:microsoft.com/office/officeart/2005/8/layout/vList5"/>
    <dgm:cxn modelId="{6162436B-D719-4785-B9B6-1CA15419AA15}" type="presParOf" srcId="{96EE6A4C-2F69-43ED-9C48-6CF51B156FDF}" destId="{A1FC2163-3EDF-451A-8887-E7E1DDADDE7E}" srcOrd="5" destOrd="0" presId="urn:microsoft.com/office/officeart/2005/8/layout/vList5"/>
    <dgm:cxn modelId="{A7140FEE-BC01-4306-A6CE-34E2D935A925}" type="presParOf" srcId="{96EE6A4C-2F69-43ED-9C48-6CF51B156FDF}" destId="{D9A99E38-DE71-43B8-BC1C-3481C8951C4D}" srcOrd="6" destOrd="0" presId="urn:microsoft.com/office/officeart/2005/8/layout/vList5"/>
    <dgm:cxn modelId="{96A285D4-7E05-4189-B408-C18387D86C97}" type="presParOf" srcId="{D9A99E38-DE71-43B8-BC1C-3481C8951C4D}" destId="{858EA11C-F97E-4D00-94DB-1C8A5483E7B7}" srcOrd="0" destOrd="0" presId="urn:microsoft.com/office/officeart/2005/8/layout/vList5"/>
    <dgm:cxn modelId="{9C4BC0FC-27F8-4D9D-AD49-86AF58CACBD1}" type="presParOf" srcId="{D9A99E38-DE71-43B8-BC1C-3481C8951C4D}" destId="{527E1E9F-CF76-4D9A-A149-80A2E22AF2BF}" srcOrd="1" destOrd="0" presId="urn:microsoft.com/office/officeart/2005/8/layout/vList5"/>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9769A2F-9AE3-48B0-AA6A-96645FF2AA5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032E1F14-B4B8-4109-8BFD-D0B8C7280ED2}">
      <dgm:prSet/>
      <dgm:spPr/>
      <dgm:t>
        <a:bodyPr/>
        <a:lstStyle/>
        <a:p>
          <a:r>
            <a:rPr lang="en-US" b="1" i="0" dirty="0"/>
            <a:t>Todoist:</a:t>
          </a:r>
          <a:endParaRPr lang="en-IN" dirty="0"/>
        </a:p>
      </dgm:t>
    </dgm:pt>
    <dgm:pt modelId="{6D379A7E-7073-466C-B0A0-6D0956A91E18}" type="parTrans" cxnId="{94F9AC6A-38A7-4B3E-9C89-731542E0429B}">
      <dgm:prSet/>
      <dgm:spPr/>
      <dgm:t>
        <a:bodyPr/>
        <a:lstStyle/>
        <a:p>
          <a:endParaRPr lang="en-IN"/>
        </a:p>
      </dgm:t>
    </dgm:pt>
    <dgm:pt modelId="{A462C78C-71D2-4CE5-94E6-F7ABF502EA34}" type="sibTrans" cxnId="{94F9AC6A-38A7-4B3E-9C89-731542E0429B}">
      <dgm:prSet/>
      <dgm:spPr/>
      <dgm:t>
        <a:bodyPr/>
        <a:lstStyle/>
        <a:p>
          <a:endParaRPr lang="en-IN"/>
        </a:p>
      </dgm:t>
    </dgm:pt>
    <dgm:pt modelId="{86DD650D-8E7E-47E7-90FB-4BE520B13D7A}">
      <dgm:prSet/>
      <dgm:spPr/>
      <dgm:t>
        <a:bodyPr/>
        <a:lstStyle/>
        <a:p>
          <a:r>
            <a:rPr lang="en-US" b="0" i="1"/>
            <a:t>Characteristics:</a:t>
          </a:r>
          <a:endParaRPr lang="en-IN"/>
        </a:p>
      </dgm:t>
    </dgm:pt>
    <dgm:pt modelId="{FBBC0ADF-37A3-4689-B4E3-A6F341033903}" type="parTrans" cxnId="{4B51F8FD-397A-4D26-BF72-D2A632BC7DC5}">
      <dgm:prSet/>
      <dgm:spPr/>
      <dgm:t>
        <a:bodyPr/>
        <a:lstStyle/>
        <a:p>
          <a:endParaRPr lang="en-IN"/>
        </a:p>
      </dgm:t>
    </dgm:pt>
    <dgm:pt modelId="{3EE1DC1A-6072-4C9E-BAC7-B3226F970F56}" type="sibTrans" cxnId="{4B51F8FD-397A-4D26-BF72-D2A632BC7DC5}">
      <dgm:prSet/>
      <dgm:spPr/>
      <dgm:t>
        <a:bodyPr/>
        <a:lstStyle/>
        <a:p>
          <a:endParaRPr lang="en-IN"/>
        </a:p>
      </dgm:t>
    </dgm:pt>
    <dgm:pt modelId="{014AED32-5CAE-4BCD-A5F7-030128F36E9E}">
      <dgm:prSet/>
      <dgm:spPr/>
      <dgm:t>
        <a:bodyPr/>
        <a:lstStyle/>
        <a:p>
          <a:r>
            <a:rPr lang="en-US" b="0" i="0"/>
            <a:t>Task management and to-do lists.</a:t>
          </a:r>
          <a:endParaRPr lang="en-IN"/>
        </a:p>
      </dgm:t>
    </dgm:pt>
    <dgm:pt modelId="{422839D9-B956-469E-B213-ED4A1CB7EB29}" type="parTrans" cxnId="{63B5A42B-48D9-4378-94E9-6CDC853CB518}">
      <dgm:prSet/>
      <dgm:spPr/>
      <dgm:t>
        <a:bodyPr/>
        <a:lstStyle/>
        <a:p>
          <a:endParaRPr lang="en-IN"/>
        </a:p>
      </dgm:t>
    </dgm:pt>
    <dgm:pt modelId="{37B48DE1-5BED-41C7-A280-CFEB9B9E3863}" type="sibTrans" cxnId="{63B5A42B-48D9-4378-94E9-6CDC853CB518}">
      <dgm:prSet/>
      <dgm:spPr/>
      <dgm:t>
        <a:bodyPr/>
        <a:lstStyle/>
        <a:p>
          <a:endParaRPr lang="en-IN"/>
        </a:p>
      </dgm:t>
    </dgm:pt>
    <dgm:pt modelId="{20A8C935-4729-4C1A-ACA3-7C37171DC175}">
      <dgm:prSet/>
      <dgm:spPr/>
      <dgm:t>
        <a:bodyPr/>
        <a:lstStyle/>
        <a:p>
          <a:r>
            <a:rPr lang="en-US" b="0" i="0"/>
            <a:t>Simple and user-friendly.</a:t>
          </a:r>
          <a:endParaRPr lang="en-IN"/>
        </a:p>
      </dgm:t>
    </dgm:pt>
    <dgm:pt modelId="{1DE9C46C-E8FA-49CF-893B-5AF1ACD44244}" type="parTrans" cxnId="{7A5F0D83-777D-4531-8D79-1F3F1007E480}">
      <dgm:prSet/>
      <dgm:spPr/>
      <dgm:t>
        <a:bodyPr/>
        <a:lstStyle/>
        <a:p>
          <a:endParaRPr lang="en-IN"/>
        </a:p>
      </dgm:t>
    </dgm:pt>
    <dgm:pt modelId="{6CADB7B8-6F9A-4C94-9FE4-078AF7E81293}" type="sibTrans" cxnId="{7A5F0D83-777D-4531-8D79-1F3F1007E480}">
      <dgm:prSet/>
      <dgm:spPr/>
      <dgm:t>
        <a:bodyPr/>
        <a:lstStyle/>
        <a:p>
          <a:endParaRPr lang="en-IN"/>
        </a:p>
      </dgm:t>
    </dgm:pt>
    <dgm:pt modelId="{7A505249-0DD1-4FB6-9011-A17E60EA2FE8}">
      <dgm:prSet/>
      <dgm:spPr/>
      <dgm:t>
        <a:bodyPr/>
        <a:lstStyle/>
        <a:p>
          <a:r>
            <a:rPr lang="en-US" b="0" i="1"/>
            <a:t>Advantages:</a:t>
          </a:r>
          <a:endParaRPr lang="en-IN"/>
        </a:p>
      </dgm:t>
    </dgm:pt>
    <dgm:pt modelId="{3B4C88FE-AD7E-4EB0-A2F7-40E347F15C12}" type="parTrans" cxnId="{9030DA82-539C-4AA6-AC53-2CD79DF1097B}">
      <dgm:prSet/>
      <dgm:spPr/>
      <dgm:t>
        <a:bodyPr/>
        <a:lstStyle/>
        <a:p>
          <a:endParaRPr lang="en-IN"/>
        </a:p>
      </dgm:t>
    </dgm:pt>
    <dgm:pt modelId="{799FDA7F-0140-4EB8-B039-C821E44FC39A}" type="sibTrans" cxnId="{9030DA82-539C-4AA6-AC53-2CD79DF1097B}">
      <dgm:prSet/>
      <dgm:spPr/>
      <dgm:t>
        <a:bodyPr/>
        <a:lstStyle/>
        <a:p>
          <a:endParaRPr lang="en-IN"/>
        </a:p>
      </dgm:t>
    </dgm:pt>
    <dgm:pt modelId="{F3D092AF-4472-4D0F-9BE3-002B82E4D3DA}">
      <dgm:prSet/>
      <dgm:spPr/>
      <dgm:t>
        <a:bodyPr/>
        <a:lstStyle/>
        <a:p>
          <a:r>
            <a:rPr lang="en-US" b="0" i="0"/>
            <a:t>Easy to get started.</a:t>
          </a:r>
          <a:endParaRPr lang="en-IN"/>
        </a:p>
      </dgm:t>
    </dgm:pt>
    <dgm:pt modelId="{52020B7F-FFD8-437B-9F73-0F067B4F33E5}" type="parTrans" cxnId="{3460E7DE-45F3-4688-AF62-956FC78B6B32}">
      <dgm:prSet/>
      <dgm:spPr/>
      <dgm:t>
        <a:bodyPr/>
        <a:lstStyle/>
        <a:p>
          <a:endParaRPr lang="en-IN"/>
        </a:p>
      </dgm:t>
    </dgm:pt>
    <dgm:pt modelId="{55526412-F906-417C-B7E8-EB4302F640CA}" type="sibTrans" cxnId="{3460E7DE-45F3-4688-AF62-956FC78B6B32}">
      <dgm:prSet/>
      <dgm:spPr/>
      <dgm:t>
        <a:bodyPr/>
        <a:lstStyle/>
        <a:p>
          <a:endParaRPr lang="en-IN"/>
        </a:p>
      </dgm:t>
    </dgm:pt>
    <dgm:pt modelId="{32656173-F2D3-4BCB-819A-B2433A6345C7}">
      <dgm:prSet/>
      <dgm:spPr/>
      <dgm:t>
        <a:bodyPr/>
        <a:lstStyle/>
        <a:p>
          <a:r>
            <a:rPr lang="en-US" b="0" i="0"/>
            <a:t>Suitable for personal task management.</a:t>
          </a:r>
          <a:endParaRPr lang="en-IN"/>
        </a:p>
      </dgm:t>
    </dgm:pt>
    <dgm:pt modelId="{E24FCFF5-791E-42A7-9209-2B2EDAACE31A}" type="parTrans" cxnId="{A3445AC3-E097-49FE-BE31-29E57530BEA3}">
      <dgm:prSet/>
      <dgm:spPr/>
      <dgm:t>
        <a:bodyPr/>
        <a:lstStyle/>
        <a:p>
          <a:endParaRPr lang="en-IN"/>
        </a:p>
      </dgm:t>
    </dgm:pt>
    <dgm:pt modelId="{08FFFA16-DFAC-4603-9E4A-5EC7871BCBFA}" type="sibTrans" cxnId="{A3445AC3-E097-49FE-BE31-29E57530BEA3}">
      <dgm:prSet/>
      <dgm:spPr/>
      <dgm:t>
        <a:bodyPr/>
        <a:lstStyle/>
        <a:p>
          <a:endParaRPr lang="en-IN"/>
        </a:p>
      </dgm:t>
    </dgm:pt>
    <dgm:pt modelId="{B102D8FA-DC63-46FF-A937-8A3D3437851A}">
      <dgm:prSet/>
      <dgm:spPr/>
      <dgm:t>
        <a:bodyPr/>
        <a:lstStyle/>
        <a:p>
          <a:r>
            <a:rPr lang="en-US" b="0" i="1"/>
            <a:t>Disadvantages:</a:t>
          </a:r>
          <a:endParaRPr lang="en-IN"/>
        </a:p>
      </dgm:t>
    </dgm:pt>
    <dgm:pt modelId="{90256628-766D-456D-9E02-F7BCB934F1DD}" type="parTrans" cxnId="{7139F2D4-8D73-4824-809A-7FA12D19E149}">
      <dgm:prSet/>
      <dgm:spPr/>
      <dgm:t>
        <a:bodyPr/>
        <a:lstStyle/>
        <a:p>
          <a:endParaRPr lang="en-IN"/>
        </a:p>
      </dgm:t>
    </dgm:pt>
    <dgm:pt modelId="{716FCCD0-2B97-4CB7-9EDC-500DEBF556E3}" type="sibTrans" cxnId="{7139F2D4-8D73-4824-809A-7FA12D19E149}">
      <dgm:prSet/>
      <dgm:spPr/>
      <dgm:t>
        <a:bodyPr/>
        <a:lstStyle/>
        <a:p>
          <a:endParaRPr lang="en-IN"/>
        </a:p>
      </dgm:t>
    </dgm:pt>
    <dgm:pt modelId="{6D560CEF-261D-42D2-BBEF-3CA9BC37EC72}">
      <dgm:prSet/>
      <dgm:spPr/>
      <dgm:t>
        <a:bodyPr/>
        <a:lstStyle/>
        <a:p>
          <a:r>
            <a:rPr lang="en-US" b="0" i="0"/>
            <a:t>May lack advanced project management features.</a:t>
          </a:r>
          <a:endParaRPr lang="en-IN"/>
        </a:p>
      </dgm:t>
    </dgm:pt>
    <dgm:pt modelId="{03E5C812-47AB-4E35-983B-A843BE8613CD}" type="parTrans" cxnId="{01CE2B35-45CA-4407-8B3A-327A3834C9BE}">
      <dgm:prSet/>
      <dgm:spPr/>
      <dgm:t>
        <a:bodyPr/>
        <a:lstStyle/>
        <a:p>
          <a:endParaRPr lang="en-IN"/>
        </a:p>
      </dgm:t>
    </dgm:pt>
    <dgm:pt modelId="{B5D9293C-0B53-44DC-B697-D6FCFEE9378A}" type="sibTrans" cxnId="{01CE2B35-45CA-4407-8B3A-327A3834C9BE}">
      <dgm:prSet/>
      <dgm:spPr/>
      <dgm:t>
        <a:bodyPr/>
        <a:lstStyle/>
        <a:p>
          <a:endParaRPr lang="en-IN"/>
        </a:p>
      </dgm:t>
    </dgm:pt>
    <dgm:pt modelId="{22A6F5CC-2BE3-4EBE-AC32-6465D80AA1EE}">
      <dgm:prSet/>
      <dgm:spPr/>
      <dgm:t>
        <a:bodyPr/>
        <a:lstStyle/>
        <a:p>
          <a:r>
            <a:rPr lang="en-US" b="0" i="0"/>
            <a:t>Limited for team collaboration.</a:t>
          </a:r>
          <a:endParaRPr lang="en-IN"/>
        </a:p>
      </dgm:t>
    </dgm:pt>
    <dgm:pt modelId="{160A2039-5A1A-483E-977E-6878180527E7}" type="parTrans" cxnId="{16E6B0CA-0008-4F65-A46E-AF3ECECC76DE}">
      <dgm:prSet/>
      <dgm:spPr/>
      <dgm:t>
        <a:bodyPr/>
        <a:lstStyle/>
        <a:p>
          <a:endParaRPr lang="en-IN"/>
        </a:p>
      </dgm:t>
    </dgm:pt>
    <dgm:pt modelId="{B4F43EBA-C1C7-4997-89F8-B6A14E3743E8}" type="sibTrans" cxnId="{16E6B0CA-0008-4F65-A46E-AF3ECECC76DE}">
      <dgm:prSet/>
      <dgm:spPr/>
      <dgm:t>
        <a:bodyPr/>
        <a:lstStyle/>
        <a:p>
          <a:endParaRPr lang="en-IN"/>
        </a:p>
      </dgm:t>
    </dgm:pt>
    <dgm:pt modelId="{F03E2937-4FFB-456B-8355-71AC94657C85}" type="pres">
      <dgm:prSet presAssocID="{E9769A2F-9AE3-48B0-AA6A-96645FF2AA54}" presName="Name0" presStyleCnt="0">
        <dgm:presLayoutVars>
          <dgm:dir/>
          <dgm:animLvl val="lvl"/>
          <dgm:resizeHandles val="exact"/>
        </dgm:presLayoutVars>
      </dgm:prSet>
      <dgm:spPr/>
    </dgm:pt>
    <dgm:pt modelId="{A4D7C292-007F-40B0-AC14-7E60D37678D2}" type="pres">
      <dgm:prSet presAssocID="{032E1F14-B4B8-4109-8BFD-D0B8C7280ED2}" presName="linNode" presStyleCnt="0"/>
      <dgm:spPr/>
    </dgm:pt>
    <dgm:pt modelId="{5EE2FA9D-34B5-4E61-ABFD-9187B00F13AD}" type="pres">
      <dgm:prSet presAssocID="{032E1F14-B4B8-4109-8BFD-D0B8C7280ED2}" presName="parentText" presStyleLbl="node1" presStyleIdx="0" presStyleCnt="4" custScaleX="277778">
        <dgm:presLayoutVars>
          <dgm:chMax val="1"/>
          <dgm:bulletEnabled val="1"/>
        </dgm:presLayoutVars>
      </dgm:prSet>
      <dgm:spPr/>
    </dgm:pt>
    <dgm:pt modelId="{41554A92-9078-4FE7-98E5-82A384A8753A}" type="pres">
      <dgm:prSet presAssocID="{A462C78C-71D2-4CE5-94E6-F7ABF502EA34}" presName="sp" presStyleCnt="0"/>
      <dgm:spPr/>
    </dgm:pt>
    <dgm:pt modelId="{3C0A133E-89B9-49DD-A638-8147E80EF845}" type="pres">
      <dgm:prSet presAssocID="{86DD650D-8E7E-47E7-90FB-4BE520B13D7A}" presName="linNode" presStyleCnt="0"/>
      <dgm:spPr/>
    </dgm:pt>
    <dgm:pt modelId="{D502B29F-9E72-4A19-97BD-64974F323917}" type="pres">
      <dgm:prSet presAssocID="{86DD650D-8E7E-47E7-90FB-4BE520B13D7A}" presName="parentText" presStyleLbl="node1" presStyleIdx="1" presStyleCnt="4">
        <dgm:presLayoutVars>
          <dgm:chMax val="1"/>
          <dgm:bulletEnabled val="1"/>
        </dgm:presLayoutVars>
      </dgm:prSet>
      <dgm:spPr/>
    </dgm:pt>
    <dgm:pt modelId="{ECC12699-5DDD-436B-B42D-41A19722DAD2}" type="pres">
      <dgm:prSet presAssocID="{86DD650D-8E7E-47E7-90FB-4BE520B13D7A}" presName="descendantText" presStyleLbl="alignAccFollowNode1" presStyleIdx="0" presStyleCnt="3" custLinFactNeighborX="23" custLinFactNeighborY="-1400">
        <dgm:presLayoutVars>
          <dgm:bulletEnabled val="1"/>
        </dgm:presLayoutVars>
      </dgm:prSet>
      <dgm:spPr/>
    </dgm:pt>
    <dgm:pt modelId="{75D6C30B-7A40-4456-BB46-976E4CEAD6E0}" type="pres">
      <dgm:prSet presAssocID="{3EE1DC1A-6072-4C9E-BAC7-B3226F970F56}" presName="sp" presStyleCnt="0"/>
      <dgm:spPr/>
    </dgm:pt>
    <dgm:pt modelId="{894F855C-60F2-4455-84BA-B0AFC5D0F7CC}" type="pres">
      <dgm:prSet presAssocID="{7A505249-0DD1-4FB6-9011-A17E60EA2FE8}" presName="linNode" presStyleCnt="0"/>
      <dgm:spPr/>
    </dgm:pt>
    <dgm:pt modelId="{FE07CB59-ADAA-425A-A11F-D2A5407B91C1}" type="pres">
      <dgm:prSet presAssocID="{7A505249-0DD1-4FB6-9011-A17E60EA2FE8}" presName="parentText" presStyleLbl="node1" presStyleIdx="2" presStyleCnt="4">
        <dgm:presLayoutVars>
          <dgm:chMax val="1"/>
          <dgm:bulletEnabled val="1"/>
        </dgm:presLayoutVars>
      </dgm:prSet>
      <dgm:spPr/>
    </dgm:pt>
    <dgm:pt modelId="{E72D0476-DE56-404A-A6A4-F464BD234A93}" type="pres">
      <dgm:prSet presAssocID="{7A505249-0DD1-4FB6-9011-A17E60EA2FE8}" presName="descendantText" presStyleLbl="alignAccFollowNode1" presStyleIdx="1" presStyleCnt="3">
        <dgm:presLayoutVars>
          <dgm:bulletEnabled val="1"/>
        </dgm:presLayoutVars>
      </dgm:prSet>
      <dgm:spPr/>
    </dgm:pt>
    <dgm:pt modelId="{D24FD6E6-2768-4634-8EE0-988181809E7C}" type="pres">
      <dgm:prSet presAssocID="{799FDA7F-0140-4EB8-B039-C821E44FC39A}" presName="sp" presStyleCnt="0"/>
      <dgm:spPr/>
    </dgm:pt>
    <dgm:pt modelId="{025D8EA4-D99C-4AF2-ACD1-AB2FA685EA13}" type="pres">
      <dgm:prSet presAssocID="{B102D8FA-DC63-46FF-A937-8A3D3437851A}" presName="linNode" presStyleCnt="0"/>
      <dgm:spPr/>
    </dgm:pt>
    <dgm:pt modelId="{5D031CBC-DB63-4810-8067-5EA955FE3778}" type="pres">
      <dgm:prSet presAssocID="{B102D8FA-DC63-46FF-A937-8A3D3437851A}" presName="parentText" presStyleLbl="node1" presStyleIdx="3" presStyleCnt="4">
        <dgm:presLayoutVars>
          <dgm:chMax val="1"/>
          <dgm:bulletEnabled val="1"/>
        </dgm:presLayoutVars>
      </dgm:prSet>
      <dgm:spPr/>
    </dgm:pt>
    <dgm:pt modelId="{BF339E80-D1ED-4AF5-99CA-AA91DDD5FD22}" type="pres">
      <dgm:prSet presAssocID="{B102D8FA-DC63-46FF-A937-8A3D3437851A}" presName="descendantText" presStyleLbl="alignAccFollowNode1" presStyleIdx="2" presStyleCnt="3">
        <dgm:presLayoutVars>
          <dgm:bulletEnabled val="1"/>
        </dgm:presLayoutVars>
      </dgm:prSet>
      <dgm:spPr/>
    </dgm:pt>
  </dgm:ptLst>
  <dgm:cxnLst>
    <dgm:cxn modelId="{17C4021A-F19F-46E5-BE69-3C7995161907}" type="presOf" srcId="{032E1F14-B4B8-4109-8BFD-D0B8C7280ED2}" destId="{5EE2FA9D-34B5-4E61-ABFD-9187B00F13AD}" srcOrd="0" destOrd="0" presId="urn:microsoft.com/office/officeart/2005/8/layout/vList5"/>
    <dgm:cxn modelId="{B794551B-8396-4A11-A90C-6B608FE12E3A}" type="presOf" srcId="{E9769A2F-9AE3-48B0-AA6A-96645FF2AA54}" destId="{F03E2937-4FFB-456B-8355-71AC94657C85}" srcOrd="0" destOrd="0" presId="urn:microsoft.com/office/officeart/2005/8/layout/vList5"/>
    <dgm:cxn modelId="{6C967E27-F2AD-4848-AD74-D8C3E0288A55}" type="presOf" srcId="{86DD650D-8E7E-47E7-90FB-4BE520B13D7A}" destId="{D502B29F-9E72-4A19-97BD-64974F323917}" srcOrd="0" destOrd="0" presId="urn:microsoft.com/office/officeart/2005/8/layout/vList5"/>
    <dgm:cxn modelId="{63B5A42B-48D9-4378-94E9-6CDC853CB518}" srcId="{86DD650D-8E7E-47E7-90FB-4BE520B13D7A}" destId="{014AED32-5CAE-4BCD-A5F7-030128F36E9E}" srcOrd="0" destOrd="0" parTransId="{422839D9-B956-469E-B213-ED4A1CB7EB29}" sibTransId="{37B48DE1-5BED-41C7-A280-CFEB9B9E3863}"/>
    <dgm:cxn modelId="{01CE2B35-45CA-4407-8B3A-327A3834C9BE}" srcId="{B102D8FA-DC63-46FF-A937-8A3D3437851A}" destId="{6D560CEF-261D-42D2-BBEF-3CA9BC37EC72}" srcOrd="0" destOrd="0" parTransId="{03E5C812-47AB-4E35-983B-A843BE8613CD}" sibTransId="{B5D9293C-0B53-44DC-B697-D6FCFEE9378A}"/>
    <dgm:cxn modelId="{51A2D741-5CEF-4E87-B19F-733EEB4CE6AA}" type="presOf" srcId="{014AED32-5CAE-4BCD-A5F7-030128F36E9E}" destId="{ECC12699-5DDD-436B-B42D-41A19722DAD2}" srcOrd="0" destOrd="0" presId="urn:microsoft.com/office/officeart/2005/8/layout/vList5"/>
    <dgm:cxn modelId="{A84DCA63-C215-4F79-A795-8067D3DEFCC4}" type="presOf" srcId="{7A505249-0DD1-4FB6-9011-A17E60EA2FE8}" destId="{FE07CB59-ADAA-425A-A11F-D2A5407B91C1}" srcOrd="0" destOrd="0" presId="urn:microsoft.com/office/officeart/2005/8/layout/vList5"/>
    <dgm:cxn modelId="{94F9AC6A-38A7-4B3E-9C89-731542E0429B}" srcId="{E9769A2F-9AE3-48B0-AA6A-96645FF2AA54}" destId="{032E1F14-B4B8-4109-8BFD-D0B8C7280ED2}" srcOrd="0" destOrd="0" parTransId="{6D379A7E-7073-466C-B0A0-6D0956A91E18}" sibTransId="{A462C78C-71D2-4CE5-94E6-F7ABF502EA34}"/>
    <dgm:cxn modelId="{6DDFA87E-D0E7-4F4F-8091-EDE36F0670CD}" type="presOf" srcId="{6D560CEF-261D-42D2-BBEF-3CA9BC37EC72}" destId="{BF339E80-D1ED-4AF5-99CA-AA91DDD5FD22}" srcOrd="0" destOrd="0" presId="urn:microsoft.com/office/officeart/2005/8/layout/vList5"/>
    <dgm:cxn modelId="{9030DA82-539C-4AA6-AC53-2CD79DF1097B}" srcId="{E9769A2F-9AE3-48B0-AA6A-96645FF2AA54}" destId="{7A505249-0DD1-4FB6-9011-A17E60EA2FE8}" srcOrd="2" destOrd="0" parTransId="{3B4C88FE-AD7E-4EB0-A2F7-40E347F15C12}" sibTransId="{799FDA7F-0140-4EB8-B039-C821E44FC39A}"/>
    <dgm:cxn modelId="{7A5F0D83-777D-4531-8D79-1F3F1007E480}" srcId="{86DD650D-8E7E-47E7-90FB-4BE520B13D7A}" destId="{20A8C935-4729-4C1A-ACA3-7C37171DC175}" srcOrd="1" destOrd="0" parTransId="{1DE9C46C-E8FA-49CF-893B-5AF1ACD44244}" sibTransId="{6CADB7B8-6F9A-4C94-9FE4-078AF7E81293}"/>
    <dgm:cxn modelId="{C8B49FA8-FE07-4A65-9DC9-F9DC54C67652}" type="presOf" srcId="{20A8C935-4729-4C1A-ACA3-7C37171DC175}" destId="{ECC12699-5DDD-436B-B42D-41A19722DAD2}" srcOrd="0" destOrd="1" presId="urn:microsoft.com/office/officeart/2005/8/layout/vList5"/>
    <dgm:cxn modelId="{11C63CAA-6902-4855-B939-06DD8CFBC5D2}" type="presOf" srcId="{32656173-F2D3-4BCB-819A-B2433A6345C7}" destId="{E72D0476-DE56-404A-A6A4-F464BD234A93}" srcOrd="0" destOrd="1" presId="urn:microsoft.com/office/officeart/2005/8/layout/vList5"/>
    <dgm:cxn modelId="{4F1C12BC-F8B6-4513-89A7-59005E98B4FC}" type="presOf" srcId="{F3D092AF-4472-4D0F-9BE3-002B82E4D3DA}" destId="{E72D0476-DE56-404A-A6A4-F464BD234A93}" srcOrd="0" destOrd="0" presId="urn:microsoft.com/office/officeart/2005/8/layout/vList5"/>
    <dgm:cxn modelId="{A3445AC3-E097-49FE-BE31-29E57530BEA3}" srcId="{7A505249-0DD1-4FB6-9011-A17E60EA2FE8}" destId="{32656173-F2D3-4BCB-819A-B2433A6345C7}" srcOrd="1" destOrd="0" parTransId="{E24FCFF5-791E-42A7-9209-2B2EDAACE31A}" sibTransId="{08FFFA16-DFAC-4603-9E4A-5EC7871BCBFA}"/>
    <dgm:cxn modelId="{16E6B0CA-0008-4F65-A46E-AF3ECECC76DE}" srcId="{B102D8FA-DC63-46FF-A937-8A3D3437851A}" destId="{22A6F5CC-2BE3-4EBE-AC32-6465D80AA1EE}" srcOrd="1" destOrd="0" parTransId="{160A2039-5A1A-483E-977E-6878180527E7}" sibTransId="{B4F43EBA-C1C7-4997-89F8-B6A14E3743E8}"/>
    <dgm:cxn modelId="{7139F2D4-8D73-4824-809A-7FA12D19E149}" srcId="{E9769A2F-9AE3-48B0-AA6A-96645FF2AA54}" destId="{B102D8FA-DC63-46FF-A937-8A3D3437851A}" srcOrd="3" destOrd="0" parTransId="{90256628-766D-456D-9E02-F7BCB934F1DD}" sibTransId="{716FCCD0-2B97-4CB7-9EDC-500DEBF556E3}"/>
    <dgm:cxn modelId="{3460E7DE-45F3-4688-AF62-956FC78B6B32}" srcId="{7A505249-0DD1-4FB6-9011-A17E60EA2FE8}" destId="{F3D092AF-4472-4D0F-9BE3-002B82E4D3DA}" srcOrd="0" destOrd="0" parTransId="{52020B7F-FFD8-437B-9F73-0F067B4F33E5}" sibTransId="{55526412-F906-417C-B7E8-EB4302F640CA}"/>
    <dgm:cxn modelId="{6B669EEC-AA78-43B9-8D2E-D9CBCB1E18F3}" type="presOf" srcId="{B102D8FA-DC63-46FF-A937-8A3D3437851A}" destId="{5D031CBC-DB63-4810-8067-5EA955FE3778}" srcOrd="0" destOrd="0" presId="urn:microsoft.com/office/officeart/2005/8/layout/vList5"/>
    <dgm:cxn modelId="{4B51F8FD-397A-4D26-BF72-D2A632BC7DC5}" srcId="{E9769A2F-9AE3-48B0-AA6A-96645FF2AA54}" destId="{86DD650D-8E7E-47E7-90FB-4BE520B13D7A}" srcOrd="1" destOrd="0" parTransId="{FBBC0ADF-37A3-4689-B4E3-A6F341033903}" sibTransId="{3EE1DC1A-6072-4C9E-BAC7-B3226F970F56}"/>
    <dgm:cxn modelId="{08C0D5FF-3645-463D-9F1C-73288657B9CF}" type="presOf" srcId="{22A6F5CC-2BE3-4EBE-AC32-6465D80AA1EE}" destId="{BF339E80-D1ED-4AF5-99CA-AA91DDD5FD22}" srcOrd="0" destOrd="1" presId="urn:microsoft.com/office/officeart/2005/8/layout/vList5"/>
    <dgm:cxn modelId="{B7AE569A-FB49-439C-8BDC-24F7797A1F5C}" type="presParOf" srcId="{F03E2937-4FFB-456B-8355-71AC94657C85}" destId="{A4D7C292-007F-40B0-AC14-7E60D37678D2}" srcOrd="0" destOrd="0" presId="urn:microsoft.com/office/officeart/2005/8/layout/vList5"/>
    <dgm:cxn modelId="{7CC37999-C8D6-4209-B833-ED7D632F0FB0}" type="presParOf" srcId="{A4D7C292-007F-40B0-AC14-7E60D37678D2}" destId="{5EE2FA9D-34B5-4E61-ABFD-9187B00F13AD}" srcOrd="0" destOrd="0" presId="urn:microsoft.com/office/officeart/2005/8/layout/vList5"/>
    <dgm:cxn modelId="{47B375FB-46B9-4F32-99B9-163A1CB39955}" type="presParOf" srcId="{F03E2937-4FFB-456B-8355-71AC94657C85}" destId="{41554A92-9078-4FE7-98E5-82A384A8753A}" srcOrd="1" destOrd="0" presId="urn:microsoft.com/office/officeart/2005/8/layout/vList5"/>
    <dgm:cxn modelId="{7DDC89F5-C303-4633-8B2E-6120170D3625}" type="presParOf" srcId="{F03E2937-4FFB-456B-8355-71AC94657C85}" destId="{3C0A133E-89B9-49DD-A638-8147E80EF845}" srcOrd="2" destOrd="0" presId="urn:microsoft.com/office/officeart/2005/8/layout/vList5"/>
    <dgm:cxn modelId="{F5CEFC7D-5FB3-4145-804D-6ABF9D7F985F}" type="presParOf" srcId="{3C0A133E-89B9-49DD-A638-8147E80EF845}" destId="{D502B29F-9E72-4A19-97BD-64974F323917}" srcOrd="0" destOrd="0" presId="urn:microsoft.com/office/officeart/2005/8/layout/vList5"/>
    <dgm:cxn modelId="{70F11709-A93C-4A13-83DE-FC968F4A17D7}" type="presParOf" srcId="{3C0A133E-89B9-49DD-A638-8147E80EF845}" destId="{ECC12699-5DDD-436B-B42D-41A19722DAD2}" srcOrd="1" destOrd="0" presId="urn:microsoft.com/office/officeart/2005/8/layout/vList5"/>
    <dgm:cxn modelId="{65B00939-8F68-455A-866C-9627A953E0B4}" type="presParOf" srcId="{F03E2937-4FFB-456B-8355-71AC94657C85}" destId="{75D6C30B-7A40-4456-BB46-976E4CEAD6E0}" srcOrd="3" destOrd="0" presId="urn:microsoft.com/office/officeart/2005/8/layout/vList5"/>
    <dgm:cxn modelId="{BEF76A3D-B4AE-48A0-9CA9-CC069807F554}" type="presParOf" srcId="{F03E2937-4FFB-456B-8355-71AC94657C85}" destId="{894F855C-60F2-4455-84BA-B0AFC5D0F7CC}" srcOrd="4" destOrd="0" presId="urn:microsoft.com/office/officeart/2005/8/layout/vList5"/>
    <dgm:cxn modelId="{0E65E809-C816-41CE-9391-DA785D985D30}" type="presParOf" srcId="{894F855C-60F2-4455-84BA-B0AFC5D0F7CC}" destId="{FE07CB59-ADAA-425A-A11F-D2A5407B91C1}" srcOrd="0" destOrd="0" presId="urn:microsoft.com/office/officeart/2005/8/layout/vList5"/>
    <dgm:cxn modelId="{EC3FC4E1-B96D-4238-BC7B-0CE123098232}" type="presParOf" srcId="{894F855C-60F2-4455-84BA-B0AFC5D0F7CC}" destId="{E72D0476-DE56-404A-A6A4-F464BD234A93}" srcOrd="1" destOrd="0" presId="urn:microsoft.com/office/officeart/2005/8/layout/vList5"/>
    <dgm:cxn modelId="{88989D29-AACA-4046-B647-374508593A9E}" type="presParOf" srcId="{F03E2937-4FFB-456B-8355-71AC94657C85}" destId="{D24FD6E6-2768-4634-8EE0-988181809E7C}" srcOrd="5" destOrd="0" presId="urn:microsoft.com/office/officeart/2005/8/layout/vList5"/>
    <dgm:cxn modelId="{F8BD53F1-A374-488E-8DF8-ACD07FEA9619}" type="presParOf" srcId="{F03E2937-4FFB-456B-8355-71AC94657C85}" destId="{025D8EA4-D99C-4AF2-ACD1-AB2FA685EA13}" srcOrd="6" destOrd="0" presId="urn:microsoft.com/office/officeart/2005/8/layout/vList5"/>
    <dgm:cxn modelId="{E48A7428-7DC5-4F1C-87E0-5A2F5E92DC0A}" type="presParOf" srcId="{025D8EA4-D99C-4AF2-ACD1-AB2FA685EA13}" destId="{5D031CBC-DB63-4810-8067-5EA955FE3778}" srcOrd="0" destOrd="0" presId="urn:microsoft.com/office/officeart/2005/8/layout/vList5"/>
    <dgm:cxn modelId="{E800029F-CC5A-4118-944F-1AD160EE8C9C}" type="presParOf" srcId="{025D8EA4-D99C-4AF2-ACD1-AB2FA685EA13}" destId="{BF339E80-D1ED-4AF5-99CA-AA91DDD5FD22}" srcOrd="1" destOrd="0" presId="urn:microsoft.com/office/officeart/2005/8/layout/vList5"/>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6A56683-154D-4135-BD7A-52EB91677CE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9E22AA10-4F73-42F6-B4C3-B8E75892F3B4}">
      <dgm:prSet/>
      <dgm:spPr/>
      <dgm:t>
        <a:bodyPr/>
        <a:lstStyle/>
        <a:p>
          <a:r>
            <a:rPr lang="en-US" b="1" i="0" dirty="0"/>
            <a:t>Functional Specifications</a:t>
          </a:r>
          <a:endParaRPr lang="en-IN" dirty="0"/>
        </a:p>
      </dgm:t>
    </dgm:pt>
    <dgm:pt modelId="{81F2829D-96D1-471D-A9E5-E840AFD77739}" type="parTrans" cxnId="{B5F2C76B-8A01-4EE6-AA74-A794680EF5FB}">
      <dgm:prSet/>
      <dgm:spPr/>
      <dgm:t>
        <a:bodyPr/>
        <a:lstStyle/>
        <a:p>
          <a:endParaRPr lang="en-IN"/>
        </a:p>
      </dgm:t>
    </dgm:pt>
    <dgm:pt modelId="{744BE635-4E9A-47FF-8056-60DEECAC9D34}" type="sibTrans" cxnId="{B5F2C76B-8A01-4EE6-AA74-A794680EF5FB}">
      <dgm:prSet/>
      <dgm:spPr/>
      <dgm:t>
        <a:bodyPr/>
        <a:lstStyle/>
        <a:p>
          <a:endParaRPr lang="en-IN"/>
        </a:p>
      </dgm:t>
    </dgm:pt>
    <dgm:pt modelId="{6A2F7A1F-A7BE-43E8-8BFC-36B6F077FFAF}">
      <dgm:prSet/>
      <dgm:spPr/>
      <dgm:t>
        <a:bodyPr/>
        <a:lstStyle/>
        <a:p>
          <a:r>
            <a:rPr lang="en-US" b="0" i="0" dirty="0">
              <a:latin typeface="Arial" panose="020B0604020202020204" pitchFamily="34" charset="0"/>
              <a:cs typeface="Arial" panose="020B0604020202020204" pitchFamily="34" charset="0"/>
            </a:rPr>
            <a:t>User Authentication</a:t>
          </a:r>
          <a:endParaRPr lang="en-IN" b="0" dirty="0">
            <a:latin typeface="Arial" panose="020B0604020202020204" pitchFamily="34" charset="0"/>
            <a:cs typeface="Arial" panose="020B0604020202020204" pitchFamily="34" charset="0"/>
          </a:endParaRPr>
        </a:p>
      </dgm:t>
    </dgm:pt>
    <dgm:pt modelId="{CF2741DE-8377-413B-9BB8-4867EE201DCD}" type="parTrans" cxnId="{97C716E6-F019-421D-9843-9A5D604EA238}">
      <dgm:prSet/>
      <dgm:spPr/>
      <dgm:t>
        <a:bodyPr/>
        <a:lstStyle/>
        <a:p>
          <a:endParaRPr lang="en-IN"/>
        </a:p>
      </dgm:t>
    </dgm:pt>
    <dgm:pt modelId="{0FAD4A65-4EDF-4FE1-96EB-BC566AF46BA0}" type="sibTrans" cxnId="{97C716E6-F019-421D-9843-9A5D604EA238}">
      <dgm:prSet/>
      <dgm:spPr/>
      <dgm:t>
        <a:bodyPr/>
        <a:lstStyle/>
        <a:p>
          <a:endParaRPr lang="en-IN"/>
        </a:p>
      </dgm:t>
    </dgm:pt>
    <dgm:pt modelId="{ECD9F8A4-F7E6-4FD9-82E9-1F00C4E35513}">
      <dgm:prSet/>
      <dgm:spPr/>
      <dgm:t>
        <a:bodyPr/>
        <a:lstStyle/>
        <a:p>
          <a:r>
            <a:rPr lang="en-US" b="0" i="0" dirty="0">
              <a:latin typeface="Arial" panose="020B0604020202020204" pitchFamily="34" charset="0"/>
              <a:cs typeface="Arial" panose="020B0604020202020204" pitchFamily="34" charset="0"/>
            </a:rPr>
            <a:t>Task Management</a:t>
          </a:r>
          <a:endParaRPr lang="en-IN" b="0" dirty="0">
            <a:latin typeface="Arial" panose="020B0604020202020204" pitchFamily="34" charset="0"/>
            <a:cs typeface="Arial" panose="020B0604020202020204" pitchFamily="34" charset="0"/>
          </a:endParaRPr>
        </a:p>
      </dgm:t>
    </dgm:pt>
    <dgm:pt modelId="{E73F5D57-C56E-42C4-8EDE-D83EDF318ACC}" type="parTrans" cxnId="{935095DD-662B-4F18-9928-6E436A5DC594}">
      <dgm:prSet/>
      <dgm:spPr/>
      <dgm:t>
        <a:bodyPr/>
        <a:lstStyle/>
        <a:p>
          <a:endParaRPr lang="en-IN"/>
        </a:p>
      </dgm:t>
    </dgm:pt>
    <dgm:pt modelId="{F3BF164D-3161-402B-979B-6496831A6793}" type="sibTrans" cxnId="{935095DD-662B-4F18-9928-6E436A5DC594}">
      <dgm:prSet/>
      <dgm:spPr/>
      <dgm:t>
        <a:bodyPr/>
        <a:lstStyle/>
        <a:p>
          <a:endParaRPr lang="en-IN"/>
        </a:p>
      </dgm:t>
    </dgm:pt>
    <dgm:pt modelId="{DE30A731-47D2-49DF-A12A-6F5F7F482D21}">
      <dgm:prSet/>
      <dgm:spPr/>
      <dgm:t>
        <a:bodyPr/>
        <a:lstStyle/>
        <a:p>
          <a:r>
            <a:rPr lang="en-US" b="0" i="0" dirty="0">
              <a:latin typeface="Arial" panose="020B0604020202020204" pitchFamily="34" charset="0"/>
              <a:cs typeface="Arial" panose="020B0604020202020204" pitchFamily="34" charset="0"/>
            </a:rPr>
            <a:t>Deadline Setting</a:t>
          </a:r>
          <a:endParaRPr lang="en-IN" b="0" dirty="0">
            <a:latin typeface="Arial" panose="020B0604020202020204" pitchFamily="34" charset="0"/>
            <a:cs typeface="Arial" panose="020B0604020202020204" pitchFamily="34" charset="0"/>
          </a:endParaRPr>
        </a:p>
      </dgm:t>
    </dgm:pt>
    <dgm:pt modelId="{49EB944A-76DB-490D-A924-500F06C7E04D}" type="parTrans" cxnId="{72AE8E43-DCA1-4A0A-B5D5-408806343125}">
      <dgm:prSet/>
      <dgm:spPr/>
      <dgm:t>
        <a:bodyPr/>
        <a:lstStyle/>
        <a:p>
          <a:endParaRPr lang="en-IN"/>
        </a:p>
      </dgm:t>
    </dgm:pt>
    <dgm:pt modelId="{E4101736-FE74-41AA-A99C-2669E515FB8F}" type="sibTrans" cxnId="{72AE8E43-DCA1-4A0A-B5D5-408806343125}">
      <dgm:prSet/>
      <dgm:spPr/>
      <dgm:t>
        <a:bodyPr/>
        <a:lstStyle/>
        <a:p>
          <a:endParaRPr lang="en-IN"/>
        </a:p>
      </dgm:t>
    </dgm:pt>
    <dgm:pt modelId="{923B8EED-1A74-491E-8559-920014D09176}">
      <dgm:prSet/>
      <dgm:spPr/>
      <dgm:t>
        <a:bodyPr/>
        <a:lstStyle/>
        <a:p>
          <a:r>
            <a:rPr lang="en-US" b="0" i="0" dirty="0">
              <a:latin typeface="Arial" panose="020B0604020202020204" pitchFamily="34" charset="0"/>
              <a:cs typeface="Arial" panose="020B0604020202020204" pitchFamily="34" charset="0"/>
            </a:rPr>
            <a:t>Progress Tracking</a:t>
          </a:r>
          <a:endParaRPr lang="en-IN" b="0" dirty="0">
            <a:latin typeface="Arial" panose="020B0604020202020204" pitchFamily="34" charset="0"/>
            <a:cs typeface="Arial" panose="020B0604020202020204" pitchFamily="34" charset="0"/>
          </a:endParaRPr>
        </a:p>
      </dgm:t>
    </dgm:pt>
    <dgm:pt modelId="{93C7442B-75EE-4062-B5EA-428383A94228}" type="parTrans" cxnId="{A7060B07-7B45-4EF8-AF01-B70BEC16F727}">
      <dgm:prSet/>
      <dgm:spPr/>
      <dgm:t>
        <a:bodyPr/>
        <a:lstStyle/>
        <a:p>
          <a:endParaRPr lang="en-IN"/>
        </a:p>
      </dgm:t>
    </dgm:pt>
    <dgm:pt modelId="{671EC434-696A-4947-A6EF-937C642C4592}" type="sibTrans" cxnId="{A7060B07-7B45-4EF8-AF01-B70BEC16F727}">
      <dgm:prSet/>
      <dgm:spPr/>
      <dgm:t>
        <a:bodyPr/>
        <a:lstStyle/>
        <a:p>
          <a:endParaRPr lang="en-IN"/>
        </a:p>
      </dgm:t>
    </dgm:pt>
    <dgm:pt modelId="{E7969005-E06F-47A5-89DB-D2781FCC6335}">
      <dgm:prSet/>
      <dgm:spPr/>
      <dgm:t>
        <a:bodyPr/>
        <a:lstStyle/>
        <a:p>
          <a:r>
            <a:rPr lang="en-IN" b="0" i="0" dirty="0">
              <a:latin typeface="Arial" panose="020B0604020202020204" pitchFamily="34" charset="0"/>
              <a:cs typeface="Arial" panose="020B0604020202020204" pitchFamily="34" charset="0"/>
            </a:rPr>
            <a:t>Calendar View</a:t>
          </a:r>
          <a:endParaRPr lang="en-IN" b="0" dirty="0">
            <a:latin typeface="Arial" panose="020B0604020202020204" pitchFamily="34" charset="0"/>
            <a:cs typeface="Arial" panose="020B0604020202020204" pitchFamily="34" charset="0"/>
          </a:endParaRPr>
        </a:p>
      </dgm:t>
    </dgm:pt>
    <dgm:pt modelId="{F29C3307-214E-4391-8788-853CE90C8342}" type="parTrans" cxnId="{5C075E06-BEB8-404D-BC0D-75AF39DE352E}">
      <dgm:prSet/>
      <dgm:spPr/>
      <dgm:t>
        <a:bodyPr/>
        <a:lstStyle/>
        <a:p>
          <a:endParaRPr lang="en-IN"/>
        </a:p>
      </dgm:t>
    </dgm:pt>
    <dgm:pt modelId="{D52FBCBE-8CD1-442B-9226-1FE7A50A9E09}" type="sibTrans" cxnId="{5C075E06-BEB8-404D-BC0D-75AF39DE352E}">
      <dgm:prSet/>
      <dgm:spPr/>
      <dgm:t>
        <a:bodyPr/>
        <a:lstStyle/>
        <a:p>
          <a:endParaRPr lang="en-IN"/>
        </a:p>
      </dgm:t>
    </dgm:pt>
    <dgm:pt modelId="{348DB01A-EC2D-460A-80D3-C27DCC116F76}">
      <dgm:prSet/>
      <dgm:spPr/>
      <dgm:t>
        <a:bodyPr/>
        <a:lstStyle/>
        <a:p>
          <a:r>
            <a:rPr lang="en-IN" b="0" i="0" dirty="0">
              <a:latin typeface="Arial" panose="020B0604020202020204" pitchFamily="34" charset="0"/>
              <a:cs typeface="Arial" panose="020B0604020202020204" pitchFamily="34" charset="0"/>
            </a:rPr>
            <a:t>Time Tracking</a:t>
          </a:r>
          <a:endParaRPr lang="en-IN" b="0" dirty="0">
            <a:latin typeface="Arial" panose="020B0604020202020204" pitchFamily="34" charset="0"/>
            <a:cs typeface="Arial" panose="020B0604020202020204" pitchFamily="34" charset="0"/>
          </a:endParaRPr>
        </a:p>
      </dgm:t>
    </dgm:pt>
    <dgm:pt modelId="{F39619F8-9213-47F3-B318-95C40362AF2B}" type="parTrans" cxnId="{9AA8CBA3-2557-4B14-B0D5-7559A2C1218F}">
      <dgm:prSet/>
      <dgm:spPr/>
      <dgm:t>
        <a:bodyPr/>
        <a:lstStyle/>
        <a:p>
          <a:endParaRPr lang="en-IN"/>
        </a:p>
      </dgm:t>
    </dgm:pt>
    <dgm:pt modelId="{DA7E9700-7FB0-4E07-88A2-BDB6F81874FB}" type="sibTrans" cxnId="{9AA8CBA3-2557-4B14-B0D5-7559A2C1218F}">
      <dgm:prSet/>
      <dgm:spPr/>
      <dgm:t>
        <a:bodyPr/>
        <a:lstStyle/>
        <a:p>
          <a:endParaRPr lang="en-IN"/>
        </a:p>
      </dgm:t>
    </dgm:pt>
    <dgm:pt modelId="{6E82E25C-88F8-41C9-841A-2AE2397480A5}">
      <dgm:prSet/>
      <dgm:spPr/>
      <dgm:t>
        <a:bodyPr/>
        <a:lstStyle/>
        <a:p>
          <a:r>
            <a:rPr lang="en-IN" b="0" i="0" dirty="0">
              <a:latin typeface="Arial" panose="020B0604020202020204" pitchFamily="34" charset="0"/>
              <a:cs typeface="Arial" panose="020B0604020202020204" pitchFamily="34" charset="0"/>
            </a:rPr>
            <a:t>Task Analytics</a:t>
          </a:r>
          <a:endParaRPr lang="en-IN" b="0" dirty="0">
            <a:latin typeface="Arial" panose="020B0604020202020204" pitchFamily="34" charset="0"/>
            <a:cs typeface="Arial" panose="020B0604020202020204" pitchFamily="34" charset="0"/>
          </a:endParaRPr>
        </a:p>
      </dgm:t>
    </dgm:pt>
    <dgm:pt modelId="{A6F9A770-DB91-42CC-8B8B-A75865578BD0}" type="parTrans" cxnId="{2CE4A352-4F75-4038-A224-657ACA7DD741}">
      <dgm:prSet/>
      <dgm:spPr/>
      <dgm:t>
        <a:bodyPr/>
        <a:lstStyle/>
        <a:p>
          <a:endParaRPr lang="en-IN"/>
        </a:p>
      </dgm:t>
    </dgm:pt>
    <dgm:pt modelId="{61821A4B-3BFD-4B7A-9369-65B3FA3E832A}" type="sibTrans" cxnId="{2CE4A352-4F75-4038-A224-657ACA7DD741}">
      <dgm:prSet/>
      <dgm:spPr/>
      <dgm:t>
        <a:bodyPr/>
        <a:lstStyle/>
        <a:p>
          <a:endParaRPr lang="en-IN"/>
        </a:p>
      </dgm:t>
    </dgm:pt>
    <dgm:pt modelId="{4F600AFE-E132-4E8F-8447-34A73BEE4085}">
      <dgm:prSet/>
      <dgm:spPr/>
      <dgm:t>
        <a:bodyPr/>
        <a:lstStyle/>
        <a:p>
          <a:r>
            <a:rPr lang="en-IN" b="0" i="0" dirty="0">
              <a:latin typeface="Arial" panose="020B0604020202020204" pitchFamily="34" charset="0"/>
              <a:cs typeface="Arial" panose="020B0604020202020204" pitchFamily="34" charset="0"/>
            </a:rPr>
            <a:t>Budget Management</a:t>
          </a:r>
          <a:endParaRPr lang="en-IN" b="0" dirty="0">
            <a:latin typeface="Arial" panose="020B0604020202020204" pitchFamily="34" charset="0"/>
            <a:cs typeface="Arial" panose="020B0604020202020204" pitchFamily="34" charset="0"/>
          </a:endParaRPr>
        </a:p>
      </dgm:t>
    </dgm:pt>
    <dgm:pt modelId="{112E8FBC-BDB3-4A5E-81F3-B6A3033C3B82}" type="parTrans" cxnId="{43FE6D2B-D99C-4839-AF6D-C226659DE172}">
      <dgm:prSet/>
      <dgm:spPr/>
      <dgm:t>
        <a:bodyPr/>
        <a:lstStyle/>
        <a:p>
          <a:endParaRPr lang="en-IN"/>
        </a:p>
      </dgm:t>
    </dgm:pt>
    <dgm:pt modelId="{60300810-F130-4788-96BD-BD5E92C5093B}" type="sibTrans" cxnId="{43FE6D2B-D99C-4839-AF6D-C226659DE172}">
      <dgm:prSet/>
      <dgm:spPr/>
      <dgm:t>
        <a:bodyPr/>
        <a:lstStyle/>
        <a:p>
          <a:endParaRPr lang="en-IN"/>
        </a:p>
      </dgm:t>
    </dgm:pt>
    <dgm:pt modelId="{931F1B41-86F9-4F4E-9B98-DFE9D53847CC}">
      <dgm:prSet/>
      <dgm:spPr/>
      <dgm:t>
        <a:bodyPr/>
        <a:lstStyle/>
        <a:p>
          <a:r>
            <a:rPr lang="en-IN" b="0" i="0" dirty="0">
              <a:latin typeface="Arial" panose="020B0604020202020204" pitchFamily="34" charset="0"/>
              <a:cs typeface="Arial" panose="020B0604020202020204" pitchFamily="34" charset="0"/>
            </a:rPr>
            <a:t>User Notifications</a:t>
          </a:r>
          <a:endParaRPr lang="en-IN" b="0" dirty="0">
            <a:latin typeface="Arial" panose="020B0604020202020204" pitchFamily="34" charset="0"/>
            <a:cs typeface="Arial" panose="020B0604020202020204" pitchFamily="34" charset="0"/>
          </a:endParaRPr>
        </a:p>
      </dgm:t>
    </dgm:pt>
    <dgm:pt modelId="{F84A5258-B45C-4DD1-B1FE-6A222D9AE351}" type="parTrans" cxnId="{B9F64223-F592-448D-9E4D-272D6AD8AF3C}">
      <dgm:prSet/>
      <dgm:spPr/>
      <dgm:t>
        <a:bodyPr/>
        <a:lstStyle/>
        <a:p>
          <a:endParaRPr lang="en-IN"/>
        </a:p>
      </dgm:t>
    </dgm:pt>
    <dgm:pt modelId="{284E82D0-A38C-45BD-BB33-60390783C8E9}" type="sibTrans" cxnId="{B9F64223-F592-448D-9E4D-272D6AD8AF3C}">
      <dgm:prSet/>
      <dgm:spPr/>
      <dgm:t>
        <a:bodyPr/>
        <a:lstStyle/>
        <a:p>
          <a:endParaRPr lang="en-IN"/>
        </a:p>
      </dgm:t>
    </dgm:pt>
    <dgm:pt modelId="{65185361-DA12-4196-BA67-9C9AD39A844C}">
      <dgm:prSet/>
      <dgm:spPr/>
      <dgm:t>
        <a:bodyPr/>
        <a:lstStyle/>
        <a:p>
          <a:r>
            <a:rPr lang="en-IN" b="0" i="0" dirty="0">
              <a:latin typeface="Arial" panose="020B0604020202020204" pitchFamily="34" charset="0"/>
              <a:cs typeface="Arial" panose="020B0604020202020204" pitchFamily="34" charset="0"/>
            </a:rPr>
            <a:t>Task Templates</a:t>
          </a:r>
          <a:endParaRPr lang="en-IN" b="0" dirty="0">
            <a:latin typeface="Arial" panose="020B0604020202020204" pitchFamily="34" charset="0"/>
            <a:cs typeface="Arial" panose="020B0604020202020204" pitchFamily="34" charset="0"/>
          </a:endParaRPr>
        </a:p>
      </dgm:t>
    </dgm:pt>
    <dgm:pt modelId="{13DC220F-C5A9-4856-9B34-D3B5C5C8870D}" type="parTrans" cxnId="{2F94B396-5036-43DF-9089-F4625359B0C3}">
      <dgm:prSet/>
      <dgm:spPr/>
      <dgm:t>
        <a:bodyPr/>
        <a:lstStyle/>
        <a:p>
          <a:endParaRPr lang="en-IN"/>
        </a:p>
      </dgm:t>
    </dgm:pt>
    <dgm:pt modelId="{A5D783A0-E3C0-4031-AD28-C61EAD894511}" type="sibTrans" cxnId="{2F94B396-5036-43DF-9089-F4625359B0C3}">
      <dgm:prSet/>
      <dgm:spPr/>
      <dgm:t>
        <a:bodyPr/>
        <a:lstStyle/>
        <a:p>
          <a:endParaRPr lang="en-IN"/>
        </a:p>
      </dgm:t>
    </dgm:pt>
    <dgm:pt modelId="{2424FCB3-4D60-40CA-825C-5EB33F7E2104}" type="pres">
      <dgm:prSet presAssocID="{46A56683-154D-4135-BD7A-52EB91677CE7}" presName="Name0" presStyleCnt="0">
        <dgm:presLayoutVars>
          <dgm:dir/>
          <dgm:animLvl val="lvl"/>
          <dgm:resizeHandles val="exact"/>
        </dgm:presLayoutVars>
      </dgm:prSet>
      <dgm:spPr/>
    </dgm:pt>
    <dgm:pt modelId="{BDD1B5BE-2DFA-4115-B221-D9F8907F5ADB}" type="pres">
      <dgm:prSet presAssocID="{9E22AA10-4F73-42F6-B4C3-B8E75892F3B4}" presName="composite" presStyleCnt="0"/>
      <dgm:spPr/>
    </dgm:pt>
    <dgm:pt modelId="{9FA7C039-8D40-414B-9E30-E6F4A6676D16}" type="pres">
      <dgm:prSet presAssocID="{9E22AA10-4F73-42F6-B4C3-B8E75892F3B4}" presName="parTx" presStyleLbl="alignNode1" presStyleIdx="0" presStyleCnt="1">
        <dgm:presLayoutVars>
          <dgm:chMax val="0"/>
          <dgm:chPref val="0"/>
          <dgm:bulletEnabled val="1"/>
        </dgm:presLayoutVars>
      </dgm:prSet>
      <dgm:spPr/>
    </dgm:pt>
    <dgm:pt modelId="{6AB794FB-4EBC-40C6-9CB7-030716756F5A}" type="pres">
      <dgm:prSet presAssocID="{9E22AA10-4F73-42F6-B4C3-B8E75892F3B4}" presName="desTx" presStyleLbl="alignAccFollowNode1" presStyleIdx="0" presStyleCnt="1">
        <dgm:presLayoutVars>
          <dgm:bulletEnabled val="1"/>
        </dgm:presLayoutVars>
      </dgm:prSet>
      <dgm:spPr/>
    </dgm:pt>
  </dgm:ptLst>
  <dgm:cxnLst>
    <dgm:cxn modelId="{5C075E06-BEB8-404D-BC0D-75AF39DE352E}" srcId="{9E22AA10-4F73-42F6-B4C3-B8E75892F3B4}" destId="{E7969005-E06F-47A5-89DB-D2781FCC6335}" srcOrd="3" destOrd="0" parTransId="{F29C3307-214E-4391-8788-853CE90C8342}" sibTransId="{D52FBCBE-8CD1-442B-9226-1FE7A50A9E09}"/>
    <dgm:cxn modelId="{A7060B07-7B45-4EF8-AF01-B70BEC16F727}" srcId="{9E22AA10-4F73-42F6-B4C3-B8E75892F3B4}" destId="{923B8EED-1A74-491E-8559-920014D09176}" srcOrd="5" destOrd="0" parTransId="{93C7442B-75EE-4062-B5EA-428383A94228}" sibTransId="{671EC434-696A-4947-A6EF-937C642C4592}"/>
    <dgm:cxn modelId="{387CF909-CCE8-464D-8C18-5104D2937F44}" type="presOf" srcId="{46A56683-154D-4135-BD7A-52EB91677CE7}" destId="{2424FCB3-4D60-40CA-825C-5EB33F7E2104}" srcOrd="0" destOrd="0" presId="urn:microsoft.com/office/officeart/2005/8/layout/hList1"/>
    <dgm:cxn modelId="{6101070F-D21F-405E-91CE-CC33DF6AF53C}" type="presOf" srcId="{6E82E25C-88F8-41C9-841A-2AE2397480A5}" destId="{6AB794FB-4EBC-40C6-9CB7-030716756F5A}" srcOrd="0" destOrd="6" presId="urn:microsoft.com/office/officeart/2005/8/layout/hList1"/>
    <dgm:cxn modelId="{B9F64223-F592-448D-9E4D-272D6AD8AF3C}" srcId="{9E22AA10-4F73-42F6-B4C3-B8E75892F3B4}" destId="{931F1B41-86F9-4F4E-9B98-DFE9D53847CC}" srcOrd="8" destOrd="0" parTransId="{F84A5258-B45C-4DD1-B1FE-6A222D9AE351}" sibTransId="{284E82D0-A38C-45BD-BB33-60390783C8E9}"/>
    <dgm:cxn modelId="{43FE6D2B-D99C-4839-AF6D-C226659DE172}" srcId="{9E22AA10-4F73-42F6-B4C3-B8E75892F3B4}" destId="{4F600AFE-E132-4E8F-8447-34A73BEE4085}" srcOrd="7" destOrd="0" parTransId="{112E8FBC-BDB3-4A5E-81F3-B6A3033C3B82}" sibTransId="{60300810-F130-4788-96BD-BD5E92C5093B}"/>
    <dgm:cxn modelId="{87266E3D-8CBB-4BCD-B25C-22AAAED2DD43}" type="presOf" srcId="{9E22AA10-4F73-42F6-B4C3-B8E75892F3B4}" destId="{9FA7C039-8D40-414B-9E30-E6F4A6676D16}" srcOrd="0" destOrd="0" presId="urn:microsoft.com/office/officeart/2005/8/layout/hList1"/>
    <dgm:cxn modelId="{72AE8E43-DCA1-4A0A-B5D5-408806343125}" srcId="{9E22AA10-4F73-42F6-B4C3-B8E75892F3B4}" destId="{DE30A731-47D2-49DF-A12A-6F5F7F482D21}" srcOrd="4" destOrd="0" parTransId="{49EB944A-76DB-490D-A924-500F06C7E04D}" sibTransId="{E4101736-FE74-41AA-A99C-2669E515FB8F}"/>
    <dgm:cxn modelId="{B5F2C76B-8A01-4EE6-AA74-A794680EF5FB}" srcId="{46A56683-154D-4135-BD7A-52EB91677CE7}" destId="{9E22AA10-4F73-42F6-B4C3-B8E75892F3B4}" srcOrd="0" destOrd="0" parTransId="{81F2829D-96D1-471D-A9E5-E840AFD77739}" sibTransId="{744BE635-4E9A-47FF-8056-60DEECAC9D34}"/>
    <dgm:cxn modelId="{DF309470-7F74-46B1-BB6F-8F8D7DEE3ECE}" type="presOf" srcId="{4F600AFE-E132-4E8F-8447-34A73BEE4085}" destId="{6AB794FB-4EBC-40C6-9CB7-030716756F5A}" srcOrd="0" destOrd="7" presId="urn:microsoft.com/office/officeart/2005/8/layout/hList1"/>
    <dgm:cxn modelId="{2CE4A352-4F75-4038-A224-657ACA7DD741}" srcId="{9E22AA10-4F73-42F6-B4C3-B8E75892F3B4}" destId="{6E82E25C-88F8-41C9-841A-2AE2397480A5}" srcOrd="6" destOrd="0" parTransId="{A6F9A770-DB91-42CC-8B8B-A75865578BD0}" sibTransId="{61821A4B-3BFD-4B7A-9369-65B3FA3E832A}"/>
    <dgm:cxn modelId="{34832587-1C8F-4AFD-A718-0D6832F601B2}" type="presOf" srcId="{DE30A731-47D2-49DF-A12A-6F5F7F482D21}" destId="{6AB794FB-4EBC-40C6-9CB7-030716756F5A}" srcOrd="0" destOrd="4" presId="urn:microsoft.com/office/officeart/2005/8/layout/hList1"/>
    <dgm:cxn modelId="{2F94B396-5036-43DF-9089-F4625359B0C3}" srcId="{9E22AA10-4F73-42F6-B4C3-B8E75892F3B4}" destId="{65185361-DA12-4196-BA67-9C9AD39A844C}" srcOrd="9" destOrd="0" parTransId="{13DC220F-C5A9-4856-9B34-D3B5C5C8870D}" sibTransId="{A5D783A0-E3C0-4031-AD28-C61EAD894511}"/>
    <dgm:cxn modelId="{CC74009A-E94D-4D03-8BC3-0B26F1A7B494}" type="presOf" srcId="{923B8EED-1A74-491E-8559-920014D09176}" destId="{6AB794FB-4EBC-40C6-9CB7-030716756F5A}" srcOrd="0" destOrd="5" presId="urn:microsoft.com/office/officeart/2005/8/layout/hList1"/>
    <dgm:cxn modelId="{3411F69F-FF99-4414-9638-94B843B24701}" type="presOf" srcId="{E7969005-E06F-47A5-89DB-D2781FCC6335}" destId="{6AB794FB-4EBC-40C6-9CB7-030716756F5A}" srcOrd="0" destOrd="3" presId="urn:microsoft.com/office/officeart/2005/8/layout/hList1"/>
    <dgm:cxn modelId="{9AA8CBA3-2557-4B14-B0D5-7559A2C1218F}" srcId="{9E22AA10-4F73-42F6-B4C3-B8E75892F3B4}" destId="{348DB01A-EC2D-460A-80D3-C27DCC116F76}" srcOrd="2" destOrd="0" parTransId="{F39619F8-9213-47F3-B318-95C40362AF2B}" sibTransId="{DA7E9700-7FB0-4E07-88A2-BDB6F81874FB}"/>
    <dgm:cxn modelId="{D5005EBA-2B3F-4357-8C7B-D56CD6B6D492}" type="presOf" srcId="{65185361-DA12-4196-BA67-9C9AD39A844C}" destId="{6AB794FB-4EBC-40C6-9CB7-030716756F5A}" srcOrd="0" destOrd="9" presId="urn:microsoft.com/office/officeart/2005/8/layout/hList1"/>
    <dgm:cxn modelId="{8C4D1FBC-E1A3-478D-B8A3-ABFF90A02F61}" type="presOf" srcId="{931F1B41-86F9-4F4E-9B98-DFE9D53847CC}" destId="{6AB794FB-4EBC-40C6-9CB7-030716756F5A}" srcOrd="0" destOrd="8" presId="urn:microsoft.com/office/officeart/2005/8/layout/hList1"/>
    <dgm:cxn modelId="{935095DD-662B-4F18-9928-6E436A5DC594}" srcId="{9E22AA10-4F73-42F6-B4C3-B8E75892F3B4}" destId="{ECD9F8A4-F7E6-4FD9-82E9-1F00C4E35513}" srcOrd="1" destOrd="0" parTransId="{E73F5D57-C56E-42C4-8EDE-D83EDF318ACC}" sibTransId="{F3BF164D-3161-402B-979B-6496831A6793}"/>
    <dgm:cxn modelId="{336B9FDF-FC8F-467A-A2EF-6FCDE8C6CAA7}" type="presOf" srcId="{ECD9F8A4-F7E6-4FD9-82E9-1F00C4E35513}" destId="{6AB794FB-4EBC-40C6-9CB7-030716756F5A}" srcOrd="0" destOrd="1" presId="urn:microsoft.com/office/officeart/2005/8/layout/hList1"/>
    <dgm:cxn modelId="{1FC741E5-C56F-4A63-AD2E-69F21E9BFC9A}" type="presOf" srcId="{348DB01A-EC2D-460A-80D3-C27DCC116F76}" destId="{6AB794FB-4EBC-40C6-9CB7-030716756F5A}" srcOrd="0" destOrd="2" presId="urn:microsoft.com/office/officeart/2005/8/layout/hList1"/>
    <dgm:cxn modelId="{97C716E6-F019-421D-9843-9A5D604EA238}" srcId="{9E22AA10-4F73-42F6-B4C3-B8E75892F3B4}" destId="{6A2F7A1F-A7BE-43E8-8BFC-36B6F077FFAF}" srcOrd="0" destOrd="0" parTransId="{CF2741DE-8377-413B-9BB8-4867EE201DCD}" sibTransId="{0FAD4A65-4EDF-4FE1-96EB-BC566AF46BA0}"/>
    <dgm:cxn modelId="{26B62BED-94CD-41C6-AE81-62350EB9CC5E}" type="presOf" srcId="{6A2F7A1F-A7BE-43E8-8BFC-36B6F077FFAF}" destId="{6AB794FB-4EBC-40C6-9CB7-030716756F5A}" srcOrd="0" destOrd="0" presId="urn:microsoft.com/office/officeart/2005/8/layout/hList1"/>
    <dgm:cxn modelId="{304A3096-F4FB-41DF-A423-F15D59627D39}" type="presParOf" srcId="{2424FCB3-4D60-40CA-825C-5EB33F7E2104}" destId="{BDD1B5BE-2DFA-4115-B221-D9F8907F5ADB}" srcOrd="0" destOrd="0" presId="urn:microsoft.com/office/officeart/2005/8/layout/hList1"/>
    <dgm:cxn modelId="{A37A0E05-A2DE-4DFD-879A-F55CD734A1A8}" type="presParOf" srcId="{BDD1B5BE-2DFA-4115-B221-D9F8907F5ADB}" destId="{9FA7C039-8D40-414B-9E30-E6F4A6676D16}" srcOrd="0" destOrd="0" presId="urn:microsoft.com/office/officeart/2005/8/layout/hList1"/>
    <dgm:cxn modelId="{C5824B07-E659-45E8-BBFF-74591B6523BE}" type="presParOf" srcId="{BDD1B5BE-2DFA-4115-B221-D9F8907F5ADB}" destId="{6AB794FB-4EBC-40C6-9CB7-030716756F5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A27A483-7B27-439E-8736-2781869B41A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760330C0-DC76-40F0-9372-648A6290C759}">
      <dgm:prSet/>
      <dgm:spPr/>
      <dgm:t>
        <a:bodyPr/>
        <a:lstStyle/>
        <a:p>
          <a:r>
            <a:rPr lang="en-US" b="1" i="0" dirty="0"/>
            <a:t>Non-Functional Specifications</a:t>
          </a:r>
          <a:endParaRPr lang="en-IN" dirty="0"/>
        </a:p>
      </dgm:t>
    </dgm:pt>
    <dgm:pt modelId="{2F9802F4-F520-416C-B6FF-E43360A20D60}" type="parTrans" cxnId="{EF638441-9B04-4F8B-8BC0-41FCE5D47EE4}">
      <dgm:prSet/>
      <dgm:spPr/>
      <dgm:t>
        <a:bodyPr/>
        <a:lstStyle/>
        <a:p>
          <a:endParaRPr lang="en-IN"/>
        </a:p>
      </dgm:t>
    </dgm:pt>
    <dgm:pt modelId="{726226A7-4C66-4D32-B9D9-73361C6DB220}" type="sibTrans" cxnId="{EF638441-9B04-4F8B-8BC0-41FCE5D47EE4}">
      <dgm:prSet/>
      <dgm:spPr/>
      <dgm:t>
        <a:bodyPr/>
        <a:lstStyle/>
        <a:p>
          <a:endParaRPr lang="en-IN"/>
        </a:p>
      </dgm:t>
    </dgm:pt>
    <dgm:pt modelId="{142F68E3-2D62-4AE2-98DE-DE8C49C54094}">
      <dgm:prSet custT="1"/>
      <dgm:spPr/>
      <dgm:t>
        <a:bodyPr/>
        <a:lstStyle/>
        <a:p>
          <a:endParaRPr lang="en-IN" sz="2800" dirty="0"/>
        </a:p>
      </dgm:t>
    </dgm:pt>
    <dgm:pt modelId="{86155AA3-5645-4BBB-B3AF-C7059D9FB9D8}" type="parTrans" cxnId="{759510D6-A64D-45E1-8360-6D17434F8927}">
      <dgm:prSet/>
      <dgm:spPr/>
      <dgm:t>
        <a:bodyPr/>
        <a:lstStyle/>
        <a:p>
          <a:endParaRPr lang="en-IN"/>
        </a:p>
      </dgm:t>
    </dgm:pt>
    <dgm:pt modelId="{25234CD5-1210-473C-AAAE-B3413BCBD347}" type="sibTrans" cxnId="{759510D6-A64D-45E1-8360-6D17434F8927}">
      <dgm:prSet/>
      <dgm:spPr/>
      <dgm:t>
        <a:bodyPr/>
        <a:lstStyle/>
        <a:p>
          <a:endParaRPr lang="en-IN"/>
        </a:p>
      </dgm:t>
    </dgm:pt>
    <dgm:pt modelId="{7BBE7BFE-C3C4-445E-BAD6-788C2DA35819}" type="pres">
      <dgm:prSet presAssocID="{8A27A483-7B27-439E-8736-2781869B41AB}" presName="Name0" presStyleCnt="0">
        <dgm:presLayoutVars>
          <dgm:dir/>
          <dgm:animLvl val="lvl"/>
          <dgm:resizeHandles val="exact"/>
        </dgm:presLayoutVars>
      </dgm:prSet>
      <dgm:spPr/>
    </dgm:pt>
    <dgm:pt modelId="{EBBC3C63-E48F-40FD-A993-D0EDD82DB2B3}" type="pres">
      <dgm:prSet presAssocID="{760330C0-DC76-40F0-9372-648A6290C759}" presName="composite" presStyleCnt="0"/>
      <dgm:spPr/>
    </dgm:pt>
    <dgm:pt modelId="{63FAE66E-A8E3-4344-9CDB-13F2457724A3}" type="pres">
      <dgm:prSet presAssocID="{760330C0-DC76-40F0-9372-648A6290C759}" presName="parTx" presStyleLbl="alignNode1" presStyleIdx="0" presStyleCnt="1" custScaleX="100052" custScaleY="43785" custLinFactY="-6073" custLinFactNeighborX="-23" custLinFactNeighborY="-100000">
        <dgm:presLayoutVars>
          <dgm:chMax val="0"/>
          <dgm:chPref val="0"/>
          <dgm:bulletEnabled val="1"/>
        </dgm:presLayoutVars>
      </dgm:prSet>
      <dgm:spPr/>
    </dgm:pt>
    <dgm:pt modelId="{77018A1E-6A16-4F13-832C-C1EB878C0D4F}" type="pres">
      <dgm:prSet presAssocID="{760330C0-DC76-40F0-9372-648A6290C759}" presName="desTx" presStyleLbl="alignAccFollowNode1" presStyleIdx="0" presStyleCnt="1" custScaleY="207376" custLinFactNeighborX="-49" custLinFactNeighborY="-1207">
        <dgm:presLayoutVars>
          <dgm:bulletEnabled val="1"/>
        </dgm:presLayoutVars>
      </dgm:prSet>
      <dgm:spPr/>
    </dgm:pt>
  </dgm:ptLst>
  <dgm:cxnLst>
    <dgm:cxn modelId="{EF638441-9B04-4F8B-8BC0-41FCE5D47EE4}" srcId="{8A27A483-7B27-439E-8736-2781869B41AB}" destId="{760330C0-DC76-40F0-9372-648A6290C759}" srcOrd="0" destOrd="0" parTransId="{2F9802F4-F520-416C-B6FF-E43360A20D60}" sibTransId="{726226A7-4C66-4D32-B9D9-73361C6DB220}"/>
    <dgm:cxn modelId="{78FC2A7A-9F4F-4AEA-A979-D4D68CE8D13A}" type="presOf" srcId="{142F68E3-2D62-4AE2-98DE-DE8C49C54094}" destId="{77018A1E-6A16-4F13-832C-C1EB878C0D4F}" srcOrd="0" destOrd="0" presId="urn:microsoft.com/office/officeart/2005/8/layout/hList1"/>
    <dgm:cxn modelId="{0A8E39D1-BB99-4162-8A94-F1CD4C38D823}" type="presOf" srcId="{8A27A483-7B27-439E-8736-2781869B41AB}" destId="{7BBE7BFE-C3C4-445E-BAD6-788C2DA35819}" srcOrd="0" destOrd="0" presId="urn:microsoft.com/office/officeart/2005/8/layout/hList1"/>
    <dgm:cxn modelId="{759510D6-A64D-45E1-8360-6D17434F8927}" srcId="{760330C0-DC76-40F0-9372-648A6290C759}" destId="{142F68E3-2D62-4AE2-98DE-DE8C49C54094}" srcOrd="0" destOrd="0" parTransId="{86155AA3-5645-4BBB-B3AF-C7059D9FB9D8}" sibTransId="{25234CD5-1210-473C-AAAE-B3413BCBD347}"/>
    <dgm:cxn modelId="{AAC0FDFD-08D4-42BE-944D-5CF449276097}" type="presOf" srcId="{760330C0-DC76-40F0-9372-648A6290C759}" destId="{63FAE66E-A8E3-4344-9CDB-13F2457724A3}" srcOrd="0" destOrd="0" presId="urn:microsoft.com/office/officeart/2005/8/layout/hList1"/>
    <dgm:cxn modelId="{21AC2ACE-1C4C-48F6-B1E3-3DF8BF877777}" type="presParOf" srcId="{7BBE7BFE-C3C4-445E-BAD6-788C2DA35819}" destId="{EBBC3C63-E48F-40FD-A993-D0EDD82DB2B3}" srcOrd="0" destOrd="0" presId="urn:microsoft.com/office/officeart/2005/8/layout/hList1"/>
    <dgm:cxn modelId="{447CCBC5-1D3C-46A6-9773-CFD979ABC850}" type="presParOf" srcId="{EBBC3C63-E48F-40FD-A993-D0EDD82DB2B3}" destId="{63FAE66E-A8E3-4344-9CDB-13F2457724A3}" srcOrd="0" destOrd="0" presId="urn:microsoft.com/office/officeart/2005/8/layout/hList1"/>
    <dgm:cxn modelId="{5B15FE99-BE94-4A98-9112-17C5CA901FED}" type="presParOf" srcId="{EBBC3C63-E48F-40FD-A993-D0EDD82DB2B3}" destId="{77018A1E-6A16-4F13-832C-C1EB878C0D4F}"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89B1CE1-7F04-4C8A-9889-B09C39D41203}"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84F287F2-4BCE-4CDA-9130-772A5E2800E3}">
      <dgm:prSet custT="1"/>
      <dgm:spPr/>
      <dgm:t>
        <a:bodyPr/>
        <a:lstStyle/>
        <a:p>
          <a:r>
            <a:rPr lang="en-US" sz="3200" dirty="0">
              <a:latin typeface="Arial" panose="020B0604020202020204" pitchFamily="34" charset="0"/>
              <a:cs typeface="Arial" panose="020B0604020202020204" pitchFamily="34" charset="0"/>
            </a:rPr>
            <a:t>A fully functional software application that:</a:t>
          </a:r>
          <a:endParaRPr lang="en-IN" sz="3200" dirty="0">
            <a:latin typeface="Arial" panose="020B0604020202020204" pitchFamily="34" charset="0"/>
            <a:cs typeface="Arial" panose="020B0604020202020204" pitchFamily="34" charset="0"/>
          </a:endParaRPr>
        </a:p>
      </dgm:t>
    </dgm:pt>
    <dgm:pt modelId="{935023DB-6BB1-41C3-9B9A-85B368C2DDA4}" type="parTrans" cxnId="{5E0436EF-05F9-4167-9E86-54DBCA242684}">
      <dgm:prSet/>
      <dgm:spPr/>
      <dgm:t>
        <a:bodyPr/>
        <a:lstStyle/>
        <a:p>
          <a:endParaRPr lang="en-IN" sz="2400"/>
        </a:p>
      </dgm:t>
    </dgm:pt>
    <dgm:pt modelId="{0C98CC55-B335-45BA-9B2C-948A34A1EEF6}" type="sibTrans" cxnId="{5E0436EF-05F9-4167-9E86-54DBCA242684}">
      <dgm:prSet/>
      <dgm:spPr/>
      <dgm:t>
        <a:bodyPr/>
        <a:lstStyle/>
        <a:p>
          <a:endParaRPr lang="en-IN" sz="2400"/>
        </a:p>
      </dgm:t>
    </dgm:pt>
    <dgm:pt modelId="{E74C880C-D9FD-47F1-9CBD-79714B53A3B9}">
      <dgm:prSet custT="1"/>
      <dgm:spPr/>
      <dgm:t>
        <a:bodyPr/>
        <a:lstStyle/>
        <a:p>
          <a:r>
            <a:rPr lang="en-US" sz="2800" kern="1200" dirty="0"/>
            <a:t>Allows User Registration and Authentication</a:t>
          </a:r>
          <a:endParaRPr lang="en-IN" sz="2800" kern="1200" dirty="0"/>
        </a:p>
      </dgm:t>
    </dgm:pt>
    <dgm:pt modelId="{D582AB6D-D228-4776-9DA9-C16BC247E446}" type="parTrans" cxnId="{AA7337B1-4057-4BA2-AF33-1249494C406D}">
      <dgm:prSet/>
      <dgm:spPr/>
      <dgm:t>
        <a:bodyPr/>
        <a:lstStyle/>
        <a:p>
          <a:endParaRPr lang="en-IN" sz="2400"/>
        </a:p>
      </dgm:t>
    </dgm:pt>
    <dgm:pt modelId="{C7D1A2C3-6B1B-4641-9E18-6ABBCA826EDF}" type="sibTrans" cxnId="{AA7337B1-4057-4BA2-AF33-1249494C406D}">
      <dgm:prSet/>
      <dgm:spPr/>
      <dgm:t>
        <a:bodyPr/>
        <a:lstStyle/>
        <a:p>
          <a:endParaRPr lang="en-IN" sz="2400"/>
        </a:p>
      </dgm:t>
    </dgm:pt>
    <dgm:pt modelId="{90CEAE8F-AEF9-4937-9ADF-6F871E941EFE}">
      <dgm:prSet custT="1"/>
      <dgm:spPr/>
      <dgm:t>
        <a:bodyPr/>
        <a:lstStyle/>
        <a:p>
          <a:r>
            <a:rPr lang="en-US" sz="2800" kern="1200" dirty="0"/>
            <a:t>Provides Progress Tracking </a:t>
          </a:r>
          <a:endParaRPr lang="en-IN" sz="2800" kern="1200" dirty="0"/>
        </a:p>
      </dgm:t>
    </dgm:pt>
    <dgm:pt modelId="{204DBFBD-BB07-439B-8D77-77AB94BEE86F}" type="parTrans" cxnId="{3324DFA7-C710-430B-B2B7-CFF2B08ECD80}">
      <dgm:prSet/>
      <dgm:spPr/>
      <dgm:t>
        <a:bodyPr/>
        <a:lstStyle/>
        <a:p>
          <a:endParaRPr lang="en-IN" sz="2400"/>
        </a:p>
      </dgm:t>
    </dgm:pt>
    <dgm:pt modelId="{86777FFB-2642-4A04-B44D-E0774A8C4F3D}" type="sibTrans" cxnId="{3324DFA7-C710-430B-B2B7-CFF2B08ECD80}">
      <dgm:prSet/>
      <dgm:spPr/>
      <dgm:t>
        <a:bodyPr/>
        <a:lstStyle/>
        <a:p>
          <a:endParaRPr lang="en-IN" sz="2400"/>
        </a:p>
      </dgm:t>
    </dgm:pt>
    <dgm:pt modelId="{93E2DA4B-9980-40AD-B92F-36977F2CC560}">
      <dgm:prSet custT="1"/>
      <dgm:spPr/>
      <dgm:t>
        <a:bodyPr/>
        <a:lstStyle/>
        <a:p>
          <a:r>
            <a:rPr lang="en-IN" sz="2800" b="0" i="0" kern="1200" dirty="0"/>
            <a:t>Budget Control</a:t>
          </a:r>
          <a:endParaRPr lang="en-IN" sz="2800" b="0" kern="1200" dirty="0"/>
        </a:p>
      </dgm:t>
    </dgm:pt>
    <dgm:pt modelId="{9C2B4C68-CAF4-4E2A-892E-6B7CD5021D20}" type="parTrans" cxnId="{7F1DD442-99B4-43CB-ABD0-040BE327F78C}">
      <dgm:prSet/>
      <dgm:spPr/>
      <dgm:t>
        <a:bodyPr/>
        <a:lstStyle/>
        <a:p>
          <a:endParaRPr lang="en-IN" sz="2400"/>
        </a:p>
      </dgm:t>
    </dgm:pt>
    <dgm:pt modelId="{0057B748-B937-46F3-B46C-3C4A1C3B2F18}" type="sibTrans" cxnId="{7F1DD442-99B4-43CB-ABD0-040BE327F78C}">
      <dgm:prSet/>
      <dgm:spPr/>
      <dgm:t>
        <a:bodyPr/>
        <a:lstStyle/>
        <a:p>
          <a:endParaRPr lang="en-IN" sz="2400"/>
        </a:p>
      </dgm:t>
    </dgm:pt>
    <dgm:pt modelId="{1E0D1B1E-389A-4182-95EB-136B68D2480A}">
      <dgm:prSet custT="1"/>
      <dgm:spPr/>
      <dgm:t>
        <a:bodyPr/>
        <a:lstStyle/>
        <a:p>
          <a:r>
            <a:rPr lang="en-US" sz="2800" kern="1200" dirty="0"/>
            <a:t>Collects User Feedback</a:t>
          </a:r>
          <a:endParaRPr lang="en-IN" sz="2800" kern="1200" dirty="0"/>
        </a:p>
      </dgm:t>
    </dgm:pt>
    <dgm:pt modelId="{09919C38-85D5-4BB2-B228-8C2F6989B322}" type="parTrans" cxnId="{C04ADF2F-C5FC-406D-B0DA-072B93AE7619}">
      <dgm:prSet/>
      <dgm:spPr/>
      <dgm:t>
        <a:bodyPr/>
        <a:lstStyle/>
        <a:p>
          <a:endParaRPr lang="en-IN" sz="2400"/>
        </a:p>
      </dgm:t>
    </dgm:pt>
    <dgm:pt modelId="{997044E5-AE5B-4FE5-8C2F-EF2CE8FC6A16}" type="sibTrans" cxnId="{C04ADF2F-C5FC-406D-B0DA-072B93AE7619}">
      <dgm:prSet/>
      <dgm:spPr/>
      <dgm:t>
        <a:bodyPr/>
        <a:lstStyle/>
        <a:p>
          <a:endParaRPr lang="en-IN" sz="2400"/>
        </a:p>
      </dgm:t>
    </dgm:pt>
    <dgm:pt modelId="{9926C76A-90F5-4E7C-BF21-028A2D1D3057}">
      <dgm:prSet custT="1"/>
      <dgm:spPr/>
      <dgm:t>
        <a:bodyPr/>
        <a:lstStyle/>
        <a:p>
          <a:r>
            <a:rPr lang="en-US" sz="2800" kern="1200" dirty="0"/>
            <a:t>Prioritizes Security </a:t>
          </a:r>
          <a:endParaRPr lang="en-IN" sz="2800" kern="1200" dirty="0"/>
        </a:p>
      </dgm:t>
    </dgm:pt>
    <dgm:pt modelId="{03B78830-4014-467F-B0D7-4AC5877BF7A4}" type="parTrans" cxnId="{ECA49999-331E-4DA6-9B01-78EF72D91D72}">
      <dgm:prSet/>
      <dgm:spPr/>
      <dgm:t>
        <a:bodyPr/>
        <a:lstStyle/>
        <a:p>
          <a:endParaRPr lang="en-IN" sz="2400"/>
        </a:p>
      </dgm:t>
    </dgm:pt>
    <dgm:pt modelId="{110B4443-0B2A-4E43-9653-B4DF40BB5495}" type="sibTrans" cxnId="{ECA49999-331E-4DA6-9B01-78EF72D91D72}">
      <dgm:prSet/>
      <dgm:spPr/>
      <dgm:t>
        <a:bodyPr/>
        <a:lstStyle/>
        <a:p>
          <a:endParaRPr lang="en-IN" sz="2400"/>
        </a:p>
      </dgm:t>
    </dgm:pt>
    <dgm:pt modelId="{11263624-5752-4556-A179-05625A268857}">
      <dgm:prSet custT="1"/>
      <dgm:spPr/>
      <dgm:t>
        <a:bodyPr/>
        <a:lstStyle/>
        <a:p>
          <a:r>
            <a:rPr lang="en-US" sz="2800" kern="1200" dirty="0"/>
            <a:t>Delivers High Performance </a:t>
          </a:r>
          <a:endParaRPr lang="en-IN" sz="2800" kern="1200" dirty="0"/>
        </a:p>
      </dgm:t>
    </dgm:pt>
    <dgm:pt modelId="{C3B6D54B-D7DC-4032-8157-F208887D6725}" type="parTrans" cxnId="{B10FD56E-B44F-4EB6-86CE-1DB8B4B26774}">
      <dgm:prSet/>
      <dgm:spPr/>
      <dgm:t>
        <a:bodyPr/>
        <a:lstStyle/>
        <a:p>
          <a:endParaRPr lang="en-IN" sz="2400"/>
        </a:p>
      </dgm:t>
    </dgm:pt>
    <dgm:pt modelId="{A6483000-7831-4BF1-A7F9-BDB76A59BD07}" type="sibTrans" cxnId="{B10FD56E-B44F-4EB6-86CE-1DB8B4B26774}">
      <dgm:prSet/>
      <dgm:spPr/>
      <dgm:t>
        <a:bodyPr/>
        <a:lstStyle/>
        <a:p>
          <a:endParaRPr lang="en-IN" sz="2400"/>
        </a:p>
      </dgm:t>
    </dgm:pt>
    <dgm:pt modelId="{DBFD6269-7974-4501-A2AD-629006DC72EB}">
      <dgm:prSet custT="1"/>
      <dgm:spPr/>
      <dgm:t>
        <a:bodyPr/>
        <a:lstStyle/>
        <a:p>
          <a:r>
            <a:rPr lang="en-US" sz="2800" kern="1200" dirty="0"/>
            <a:t>Ensures Usability </a:t>
          </a:r>
          <a:endParaRPr lang="en-IN" sz="2800" kern="1200" dirty="0"/>
        </a:p>
      </dgm:t>
    </dgm:pt>
    <dgm:pt modelId="{0A86DAA2-A775-4C59-90FF-E9C1583DF697}" type="parTrans" cxnId="{04BD7E62-3D96-4050-83A7-3251BEAA89E5}">
      <dgm:prSet/>
      <dgm:spPr/>
      <dgm:t>
        <a:bodyPr/>
        <a:lstStyle/>
        <a:p>
          <a:endParaRPr lang="en-IN" sz="2400"/>
        </a:p>
      </dgm:t>
    </dgm:pt>
    <dgm:pt modelId="{C5F9FF31-E692-426B-9F79-6DA5A7001BE4}" type="sibTrans" cxnId="{04BD7E62-3D96-4050-83A7-3251BEAA89E5}">
      <dgm:prSet/>
      <dgm:spPr/>
      <dgm:t>
        <a:bodyPr/>
        <a:lstStyle/>
        <a:p>
          <a:endParaRPr lang="en-IN" sz="2400"/>
        </a:p>
      </dgm:t>
    </dgm:pt>
    <dgm:pt modelId="{59002367-1D2C-42EE-B347-285BEAF88055}">
      <dgm:prSet custT="1"/>
      <dgm:spPr/>
      <dgm:t>
        <a:bodyPr/>
        <a:lstStyle/>
        <a:p>
          <a:r>
            <a:rPr lang="en-US" sz="2800" kern="1200" dirty="0"/>
            <a:t>Provides Reliability </a:t>
          </a:r>
          <a:endParaRPr lang="en-IN" sz="2800" kern="1200" dirty="0"/>
        </a:p>
      </dgm:t>
    </dgm:pt>
    <dgm:pt modelId="{2F9EB90C-8FBE-4F67-8651-1B17806653E6}" type="parTrans" cxnId="{8E716D81-3600-47BE-8244-D1E4BE7351C5}">
      <dgm:prSet/>
      <dgm:spPr/>
      <dgm:t>
        <a:bodyPr/>
        <a:lstStyle/>
        <a:p>
          <a:endParaRPr lang="en-IN" sz="2400"/>
        </a:p>
      </dgm:t>
    </dgm:pt>
    <dgm:pt modelId="{D79E4099-2ADF-4185-8CA9-6E0A2DC6275E}" type="sibTrans" cxnId="{8E716D81-3600-47BE-8244-D1E4BE7351C5}">
      <dgm:prSet/>
      <dgm:spPr/>
      <dgm:t>
        <a:bodyPr/>
        <a:lstStyle/>
        <a:p>
          <a:endParaRPr lang="en-IN" sz="2400"/>
        </a:p>
      </dgm:t>
    </dgm:pt>
    <dgm:pt modelId="{2D4803CD-9211-4911-A6E0-EB6C8763F3F0}">
      <dgm:prSet custT="1"/>
      <dgm:spPr/>
      <dgm:t>
        <a:bodyPr/>
        <a:lstStyle/>
        <a:p>
          <a:r>
            <a:rPr lang="en-US" sz="2800" kern="1200" dirty="0">
              <a:solidFill>
                <a:prstClr val="black">
                  <a:hueOff val="0"/>
                  <a:satOff val="0"/>
                  <a:lumOff val="0"/>
                  <a:alphaOff val="0"/>
                </a:prstClr>
              </a:solidFill>
              <a:latin typeface="Calibri"/>
              <a:ea typeface="+mn-ea"/>
              <a:cs typeface="+mn-cs"/>
            </a:rPr>
            <a:t>Efficient Task and Project Management</a:t>
          </a:r>
          <a:endParaRPr lang="en-IN" sz="2800" kern="1200" dirty="0">
            <a:solidFill>
              <a:prstClr val="black">
                <a:hueOff val="0"/>
                <a:satOff val="0"/>
                <a:lumOff val="0"/>
                <a:alphaOff val="0"/>
              </a:prstClr>
            </a:solidFill>
            <a:latin typeface="Calibri"/>
            <a:ea typeface="+mn-ea"/>
            <a:cs typeface="+mn-cs"/>
          </a:endParaRPr>
        </a:p>
      </dgm:t>
    </dgm:pt>
    <dgm:pt modelId="{BF491FED-D45D-4E4C-9509-4586EF6F76A3}" type="parTrans" cxnId="{9A279E26-29A9-4075-B5DE-1945B0CAD3C6}">
      <dgm:prSet/>
      <dgm:spPr/>
      <dgm:t>
        <a:bodyPr/>
        <a:lstStyle/>
        <a:p>
          <a:endParaRPr lang="en-IN" sz="2400"/>
        </a:p>
      </dgm:t>
    </dgm:pt>
    <dgm:pt modelId="{FCE6552A-C534-4A88-9DDB-25DA00027994}" type="sibTrans" cxnId="{9A279E26-29A9-4075-B5DE-1945B0CAD3C6}">
      <dgm:prSet/>
      <dgm:spPr/>
      <dgm:t>
        <a:bodyPr/>
        <a:lstStyle/>
        <a:p>
          <a:endParaRPr lang="en-IN" sz="2400"/>
        </a:p>
      </dgm:t>
    </dgm:pt>
    <dgm:pt modelId="{68C246C9-102E-43EA-8817-5119BAA70E54}">
      <dgm:prSet custT="1"/>
      <dgm:spPr/>
      <dgm:t>
        <a:bodyPr/>
        <a:lstStyle/>
        <a:p>
          <a:r>
            <a:rPr lang="en-IN" sz="2800" b="0" i="0" kern="1200" dirty="0"/>
            <a:t>Improved Time Management</a:t>
          </a:r>
          <a:endParaRPr lang="en-IN" sz="2800" b="0" kern="1200" dirty="0"/>
        </a:p>
      </dgm:t>
    </dgm:pt>
    <dgm:pt modelId="{85949E9A-47A4-4F37-8CC0-BA799691FF82}" type="parTrans" cxnId="{62E7FD69-BA88-4171-9B90-8D5D22C90289}">
      <dgm:prSet/>
      <dgm:spPr/>
      <dgm:t>
        <a:bodyPr/>
        <a:lstStyle/>
        <a:p>
          <a:endParaRPr lang="en-IN"/>
        </a:p>
      </dgm:t>
    </dgm:pt>
    <dgm:pt modelId="{B6999F86-0880-42E2-A42B-DB5D8DDAD012}" type="sibTrans" cxnId="{62E7FD69-BA88-4171-9B90-8D5D22C90289}">
      <dgm:prSet/>
      <dgm:spPr/>
      <dgm:t>
        <a:bodyPr/>
        <a:lstStyle/>
        <a:p>
          <a:endParaRPr lang="en-IN"/>
        </a:p>
      </dgm:t>
    </dgm:pt>
    <dgm:pt modelId="{BF49DAB7-E659-4785-AD68-5A52B57DE2B1}">
      <dgm:prSet custT="1"/>
      <dgm:spPr/>
      <dgm:t>
        <a:bodyPr/>
        <a:lstStyle/>
        <a:p>
          <a:r>
            <a:rPr lang="en-US" sz="2800" kern="1200" dirty="0"/>
            <a:t>Supports Deadline Setting </a:t>
          </a:r>
          <a:endParaRPr lang="en-IN" sz="2800" kern="1200" dirty="0"/>
        </a:p>
      </dgm:t>
    </dgm:pt>
    <dgm:pt modelId="{A57D1FE2-9D41-4778-AD77-D2D3976BC061}" type="parTrans" cxnId="{BE48B082-53AB-4419-A600-F2ED8E496414}">
      <dgm:prSet/>
      <dgm:spPr/>
      <dgm:t>
        <a:bodyPr/>
        <a:lstStyle/>
        <a:p>
          <a:endParaRPr lang="en-IN"/>
        </a:p>
      </dgm:t>
    </dgm:pt>
    <dgm:pt modelId="{00776E6C-2A93-4CDB-B18E-575E6C5DEA9A}" type="sibTrans" cxnId="{BE48B082-53AB-4419-A600-F2ED8E496414}">
      <dgm:prSet/>
      <dgm:spPr/>
      <dgm:t>
        <a:bodyPr/>
        <a:lstStyle/>
        <a:p>
          <a:endParaRPr lang="en-IN"/>
        </a:p>
      </dgm:t>
    </dgm:pt>
    <dgm:pt modelId="{9B59D844-AFAA-4FF9-94D5-D9CE7C50F683}">
      <dgm:prSet custT="1"/>
      <dgm:spPr/>
      <dgm:t>
        <a:bodyPr/>
        <a:lstStyle/>
        <a:p>
          <a:r>
            <a:rPr lang="en-US" sz="2800" kern="1200" dirty="0"/>
            <a:t>Incorporates Data Backup and Recovery </a:t>
          </a:r>
          <a:endParaRPr lang="en-IN" sz="2800" kern="1200" dirty="0"/>
        </a:p>
      </dgm:t>
    </dgm:pt>
    <dgm:pt modelId="{8FC504A1-5522-4039-BBAA-74065C0CA545}" type="parTrans" cxnId="{389ED4DB-ABAF-4443-9D1C-ED742CF8BA9D}">
      <dgm:prSet/>
      <dgm:spPr/>
      <dgm:t>
        <a:bodyPr/>
        <a:lstStyle/>
        <a:p>
          <a:endParaRPr lang="en-IN"/>
        </a:p>
      </dgm:t>
    </dgm:pt>
    <dgm:pt modelId="{5E775914-60ED-430D-A299-75ADF8E24780}" type="sibTrans" cxnId="{389ED4DB-ABAF-4443-9D1C-ED742CF8BA9D}">
      <dgm:prSet/>
      <dgm:spPr/>
      <dgm:t>
        <a:bodyPr/>
        <a:lstStyle/>
        <a:p>
          <a:endParaRPr lang="en-IN"/>
        </a:p>
      </dgm:t>
    </dgm:pt>
    <dgm:pt modelId="{058938E6-B939-4C59-A86B-76E9E5BCB192}">
      <dgm:prSet custT="1"/>
      <dgm:spPr/>
      <dgm:t>
        <a:bodyPr/>
        <a:lstStyle/>
        <a:p>
          <a:r>
            <a:rPr lang="en-IN" sz="2800" b="0" i="0" kern="1200" dirty="0"/>
            <a:t>Clear Project Visibility and transparency</a:t>
          </a:r>
          <a:endParaRPr lang="en-IN" sz="2800" b="0" kern="1200" dirty="0"/>
        </a:p>
      </dgm:t>
    </dgm:pt>
    <dgm:pt modelId="{090207DF-6B44-4E0C-B1C7-48BE82682BB7}" type="parTrans" cxnId="{24DF1B82-EDDD-4A1A-9418-09B472341E66}">
      <dgm:prSet/>
      <dgm:spPr/>
      <dgm:t>
        <a:bodyPr/>
        <a:lstStyle/>
        <a:p>
          <a:endParaRPr lang="en-IN"/>
        </a:p>
      </dgm:t>
    </dgm:pt>
    <dgm:pt modelId="{91F9C368-075F-46E0-A704-7B4CC7F5CB75}" type="sibTrans" cxnId="{24DF1B82-EDDD-4A1A-9418-09B472341E66}">
      <dgm:prSet/>
      <dgm:spPr/>
      <dgm:t>
        <a:bodyPr/>
        <a:lstStyle/>
        <a:p>
          <a:endParaRPr lang="en-IN"/>
        </a:p>
      </dgm:t>
    </dgm:pt>
    <dgm:pt modelId="{2C65820F-21E8-4457-AB7D-EF9088572524}">
      <dgm:prSet custT="1"/>
      <dgm:spPr/>
      <dgm:t>
        <a:bodyPr/>
        <a:lstStyle/>
        <a:p>
          <a:r>
            <a:rPr lang="en-IN" sz="2800" b="0" i="0" kern="1200" dirty="0"/>
            <a:t>Data-Driven Decision Making</a:t>
          </a:r>
          <a:endParaRPr lang="en-IN" sz="2800" b="0" kern="1200" dirty="0"/>
        </a:p>
      </dgm:t>
    </dgm:pt>
    <dgm:pt modelId="{DF1E5810-2A44-4457-997E-ADD0998D031C}" type="parTrans" cxnId="{002753B9-79EA-4B01-877C-FBC21911D883}">
      <dgm:prSet/>
      <dgm:spPr/>
      <dgm:t>
        <a:bodyPr/>
        <a:lstStyle/>
        <a:p>
          <a:endParaRPr lang="en-IN"/>
        </a:p>
      </dgm:t>
    </dgm:pt>
    <dgm:pt modelId="{A3961474-DB73-4FDA-9774-214EDFF32174}" type="sibTrans" cxnId="{002753B9-79EA-4B01-877C-FBC21911D883}">
      <dgm:prSet/>
      <dgm:spPr/>
      <dgm:t>
        <a:bodyPr/>
        <a:lstStyle/>
        <a:p>
          <a:endParaRPr lang="en-IN"/>
        </a:p>
      </dgm:t>
    </dgm:pt>
    <dgm:pt modelId="{0F031C10-34B7-4680-91FC-06D0DE29B787}">
      <dgm:prSet custT="1"/>
      <dgm:spPr/>
      <dgm:t>
        <a:bodyPr/>
        <a:lstStyle/>
        <a:p>
          <a:r>
            <a:rPr lang="en-IN" sz="2800" b="0" kern="1200" dirty="0"/>
            <a:t>Task Analytics</a:t>
          </a:r>
        </a:p>
      </dgm:t>
    </dgm:pt>
    <dgm:pt modelId="{3AAE1E6A-0EF4-4EBE-AA01-CF53373839D3}" type="parTrans" cxnId="{330AA797-390A-4025-B19B-5AE80D7F0738}">
      <dgm:prSet/>
      <dgm:spPr/>
      <dgm:t>
        <a:bodyPr/>
        <a:lstStyle/>
        <a:p>
          <a:endParaRPr lang="en-IN"/>
        </a:p>
      </dgm:t>
    </dgm:pt>
    <dgm:pt modelId="{E2203241-E5F9-41F5-9323-8055E395F6A4}" type="sibTrans" cxnId="{330AA797-390A-4025-B19B-5AE80D7F0738}">
      <dgm:prSet/>
      <dgm:spPr/>
      <dgm:t>
        <a:bodyPr/>
        <a:lstStyle/>
        <a:p>
          <a:endParaRPr lang="en-IN"/>
        </a:p>
      </dgm:t>
    </dgm:pt>
    <dgm:pt modelId="{B64CF394-1DE1-46E9-B501-F2C73E4EE02A}" type="pres">
      <dgm:prSet presAssocID="{589B1CE1-7F04-4C8A-9889-B09C39D41203}" presName="linearFlow" presStyleCnt="0">
        <dgm:presLayoutVars>
          <dgm:dir/>
          <dgm:animLvl val="lvl"/>
          <dgm:resizeHandles val="exact"/>
        </dgm:presLayoutVars>
      </dgm:prSet>
      <dgm:spPr/>
    </dgm:pt>
    <dgm:pt modelId="{465EB7F4-1350-48B7-8DD6-069F93AEEB90}" type="pres">
      <dgm:prSet presAssocID="{84F287F2-4BCE-4CDA-9130-772A5E2800E3}" presName="composite" presStyleCnt="0"/>
      <dgm:spPr/>
    </dgm:pt>
    <dgm:pt modelId="{850D5422-68C3-4517-AD22-CE5AB160C4FD}" type="pres">
      <dgm:prSet presAssocID="{84F287F2-4BCE-4CDA-9130-772A5E2800E3}" presName="parentText" presStyleLbl="alignNode1" presStyleIdx="0" presStyleCnt="1">
        <dgm:presLayoutVars>
          <dgm:chMax val="1"/>
          <dgm:bulletEnabled val="1"/>
        </dgm:presLayoutVars>
      </dgm:prSet>
      <dgm:spPr/>
    </dgm:pt>
    <dgm:pt modelId="{6F66A9ED-FB2E-4F37-A397-082F075213AC}" type="pres">
      <dgm:prSet presAssocID="{84F287F2-4BCE-4CDA-9130-772A5E2800E3}" presName="descendantText" presStyleLbl="alignAcc1" presStyleIdx="0" presStyleCnt="1" custScaleY="166085" custLinFactNeighborX="4483" custLinFactNeighborY="19956">
        <dgm:presLayoutVars>
          <dgm:bulletEnabled val="1"/>
        </dgm:presLayoutVars>
      </dgm:prSet>
      <dgm:spPr/>
    </dgm:pt>
  </dgm:ptLst>
  <dgm:cxnLst>
    <dgm:cxn modelId="{52E57B08-F63B-4578-8C66-B5FFDDF0415F}" type="presOf" srcId="{BF49DAB7-E659-4785-AD68-5A52B57DE2B1}" destId="{6F66A9ED-FB2E-4F37-A397-082F075213AC}" srcOrd="0" destOrd="3" presId="urn:microsoft.com/office/officeart/2005/8/layout/chevron2"/>
    <dgm:cxn modelId="{4878BE1D-7F27-43D6-B603-AAEFB00E217C}" type="presOf" srcId="{DBFD6269-7974-4501-A2AD-629006DC72EB}" destId="{6F66A9ED-FB2E-4F37-A397-082F075213AC}" srcOrd="0" destOrd="13" presId="urn:microsoft.com/office/officeart/2005/8/layout/chevron2"/>
    <dgm:cxn modelId="{A9460320-2EF7-47AE-AD21-95512CAC48A7}" type="presOf" srcId="{E74C880C-D9FD-47F1-9CBD-79714B53A3B9}" destId="{6F66A9ED-FB2E-4F37-A397-082F075213AC}" srcOrd="0" destOrd="0" presId="urn:microsoft.com/office/officeart/2005/8/layout/chevron2"/>
    <dgm:cxn modelId="{9A279E26-29A9-4075-B5DE-1945B0CAD3C6}" srcId="{84F287F2-4BCE-4CDA-9130-772A5E2800E3}" destId="{2D4803CD-9211-4911-A6E0-EB6C8763F3F0}" srcOrd="1" destOrd="0" parTransId="{BF491FED-D45D-4E4C-9509-4586EF6F76A3}" sibTransId="{FCE6552A-C534-4A88-9DDB-25DA00027994}"/>
    <dgm:cxn modelId="{C04ADF2F-C5FC-406D-B0DA-072B93AE7619}" srcId="{84F287F2-4BCE-4CDA-9130-772A5E2800E3}" destId="{1E0D1B1E-389A-4182-95EB-136B68D2480A}" srcOrd="10" destOrd="0" parTransId="{09919C38-85D5-4BB2-B228-8C2F6989B322}" sibTransId="{997044E5-AE5B-4FE5-8C2F-EF2CE8FC6A16}"/>
    <dgm:cxn modelId="{9CA8EE2F-3430-4809-914C-23961E9769E9}" type="presOf" srcId="{9B59D844-AFAA-4FF9-94D5-D9CE7C50F683}" destId="{6F66A9ED-FB2E-4F37-A397-082F075213AC}" srcOrd="0" destOrd="9" presId="urn:microsoft.com/office/officeart/2005/8/layout/chevron2"/>
    <dgm:cxn modelId="{04BD7E62-3D96-4050-83A7-3251BEAA89E5}" srcId="{84F287F2-4BCE-4CDA-9130-772A5E2800E3}" destId="{DBFD6269-7974-4501-A2AD-629006DC72EB}" srcOrd="13" destOrd="0" parTransId="{0A86DAA2-A775-4C59-90FF-E9C1583DF697}" sibTransId="{C5F9FF31-E692-426B-9F79-6DA5A7001BE4}"/>
    <dgm:cxn modelId="{7F1DD442-99B4-43CB-ABD0-040BE327F78C}" srcId="{84F287F2-4BCE-4CDA-9130-772A5E2800E3}" destId="{93E2DA4B-9980-40AD-B92F-36977F2CC560}" srcOrd="5" destOrd="0" parTransId="{9C2B4C68-CAF4-4E2A-892E-6B7CD5021D20}" sibTransId="{0057B748-B937-46F3-B46C-3C4A1C3B2F18}"/>
    <dgm:cxn modelId="{BA675664-6BF7-4AE4-A3AE-EF768274BFE0}" type="presOf" srcId="{90CEAE8F-AEF9-4937-9ADF-6F871E941EFE}" destId="{6F66A9ED-FB2E-4F37-A397-082F075213AC}" srcOrd="0" destOrd="4" presId="urn:microsoft.com/office/officeart/2005/8/layout/chevron2"/>
    <dgm:cxn modelId="{674C8264-C831-40FD-9F17-901E1905E45E}" type="presOf" srcId="{2D4803CD-9211-4911-A6E0-EB6C8763F3F0}" destId="{6F66A9ED-FB2E-4F37-A397-082F075213AC}" srcOrd="0" destOrd="1" presId="urn:microsoft.com/office/officeart/2005/8/layout/chevron2"/>
    <dgm:cxn modelId="{E7B26E47-713F-47DD-AB2D-A9C6113574E8}" type="presOf" srcId="{93E2DA4B-9980-40AD-B92F-36977F2CC560}" destId="{6F66A9ED-FB2E-4F37-A397-082F075213AC}" srcOrd="0" destOrd="5" presId="urn:microsoft.com/office/officeart/2005/8/layout/chevron2"/>
    <dgm:cxn modelId="{62E7FD69-BA88-4171-9B90-8D5D22C90289}" srcId="{84F287F2-4BCE-4CDA-9130-772A5E2800E3}" destId="{68C246C9-102E-43EA-8817-5119BAA70E54}" srcOrd="2" destOrd="0" parTransId="{85949E9A-47A4-4F37-8CC0-BA799691FF82}" sibTransId="{B6999F86-0880-42E2-A42B-DB5D8DDAD012}"/>
    <dgm:cxn modelId="{3976D84A-D275-472F-8160-968076E97B64}" type="presOf" srcId="{9926C76A-90F5-4E7C-BF21-028A2D1D3057}" destId="{6F66A9ED-FB2E-4F37-A397-082F075213AC}" srcOrd="0" destOrd="11" presId="urn:microsoft.com/office/officeart/2005/8/layout/chevron2"/>
    <dgm:cxn modelId="{C456B16C-8CD2-45D6-914D-7DD602E08EEF}" type="presOf" srcId="{11263624-5752-4556-A179-05625A268857}" destId="{6F66A9ED-FB2E-4F37-A397-082F075213AC}" srcOrd="0" destOrd="12" presId="urn:microsoft.com/office/officeart/2005/8/layout/chevron2"/>
    <dgm:cxn modelId="{B10FD56E-B44F-4EB6-86CE-1DB8B4B26774}" srcId="{84F287F2-4BCE-4CDA-9130-772A5E2800E3}" destId="{11263624-5752-4556-A179-05625A268857}" srcOrd="12" destOrd="0" parTransId="{C3B6D54B-D7DC-4032-8157-F208887D6725}" sibTransId="{A6483000-7831-4BF1-A7F9-BDB76A59BD07}"/>
    <dgm:cxn modelId="{B4C63856-3493-44E7-9998-330FF7EF2852}" type="presOf" srcId="{058938E6-B939-4C59-A86B-76E9E5BCB192}" destId="{6F66A9ED-FB2E-4F37-A397-082F075213AC}" srcOrd="0" destOrd="6" presId="urn:microsoft.com/office/officeart/2005/8/layout/chevron2"/>
    <dgm:cxn modelId="{8E716D81-3600-47BE-8244-D1E4BE7351C5}" srcId="{84F287F2-4BCE-4CDA-9130-772A5E2800E3}" destId="{59002367-1D2C-42EE-B347-285BEAF88055}" srcOrd="14" destOrd="0" parTransId="{2F9EB90C-8FBE-4F67-8651-1B17806653E6}" sibTransId="{D79E4099-2ADF-4185-8CA9-6E0A2DC6275E}"/>
    <dgm:cxn modelId="{24DF1B82-EDDD-4A1A-9418-09B472341E66}" srcId="{84F287F2-4BCE-4CDA-9130-772A5E2800E3}" destId="{058938E6-B939-4C59-A86B-76E9E5BCB192}" srcOrd="6" destOrd="0" parTransId="{090207DF-6B44-4E0C-B1C7-48BE82682BB7}" sibTransId="{91F9C368-075F-46E0-A704-7B4CC7F5CB75}"/>
    <dgm:cxn modelId="{BE48B082-53AB-4419-A600-F2ED8E496414}" srcId="{84F287F2-4BCE-4CDA-9130-772A5E2800E3}" destId="{BF49DAB7-E659-4785-AD68-5A52B57DE2B1}" srcOrd="3" destOrd="0" parTransId="{A57D1FE2-9D41-4778-AD77-D2D3976BC061}" sibTransId="{00776E6C-2A93-4CDB-B18E-575E6C5DEA9A}"/>
    <dgm:cxn modelId="{1A5A2694-DB7B-489F-B6BF-244914BA2F82}" type="presOf" srcId="{2C65820F-21E8-4457-AB7D-EF9088572524}" destId="{6F66A9ED-FB2E-4F37-A397-082F075213AC}" srcOrd="0" destOrd="7" presId="urn:microsoft.com/office/officeart/2005/8/layout/chevron2"/>
    <dgm:cxn modelId="{330AA797-390A-4025-B19B-5AE80D7F0738}" srcId="{84F287F2-4BCE-4CDA-9130-772A5E2800E3}" destId="{0F031C10-34B7-4680-91FC-06D0DE29B787}" srcOrd="8" destOrd="0" parTransId="{3AAE1E6A-0EF4-4EBE-AA01-CF53373839D3}" sibTransId="{E2203241-E5F9-41F5-9323-8055E395F6A4}"/>
    <dgm:cxn modelId="{ECA49999-331E-4DA6-9B01-78EF72D91D72}" srcId="{84F287F2-4BCE-4CDA-9130-772A5E2800E3}" destId="{9926C76A-90F5-4E7C-BF21-028A2D1D3057}" srcOrd="11" destOrd="0" parTransId="{03B78830-4014-467F-B0D7-4AC5877BF7A4}" sibTransId="{110B4443-0B2A-4E43-9653-B4DF40BB5495}"/>
    <dgm:cxn modelId="{3324DFA7-C710-430B-B2B7-CFF2B08ECD80}" srcId="{84F287F2-4BCE-4CDA-9130-772A5E2800E3}" destId="{90CEAE8F-AEF9-4937-9ADF-6F871E941EFE}" srcOrd="4" destOrd="0" parTransId="{204DBFBD-BB07-439B-8D77-77AB94BEE86F}" sibTransId="{86777FFB-2642-4A04-B44D-E0774A8C4F3D}"/>
    <dgm:cxn modelId="{AA7337B1-4057-4BA2-AF33-1249494C406D}" srcId="{84F287F2-4BCE-4CDA-9130-772A5E2800E3}" destId="{E74C880C-D9FD-47F1-9CBD-79714B53A3B9}" srcOrd="0" destOrd="0" parTransId="{D582AB6D-D228-4776-9DA9-C16BC247E446}" sibTransId="{C7D1A2C3-6B1B-4641-9E18-6ABBCA826EDF}"/>
    <dgm:cxn modelId="{002753B9-79EA-4B01-877C-FBC21911D883}" srcId="{84F287F2-4BCE-4CDA-9130-772A5E2800E3}" destId="{2C65820F-21E8-4457-AB7D-EF9088572524}" srcOrd="7" destOrd="0" parTransId="{DF1E5810-2A44-4457-997E-ADD0998D031C}" sibTransId="{A3961474-DB73-4FDA-9774-214EDFF32174}"/>
    <dgm:cxn modelId="{B081DBD8-6FE8-4723-BACE-005804704017}" type="presOf" srcId="{84F287F2-4BCE-4CDA-9130-772A5E2800E3}" destId="{850D5422-68C3-4517-AD22-CE5AB160C4FD}" srcOrd="0" destOrd="0" presId="urn:microsoft.com/office/officeart/2005/8/layout/chevron2"/>
    <dgm:cxn modelId="{389ED4DB-ABAF-4443-9D1C-ED742CF8BA9D}" srcId="{84F287F2-4BCE-4CDA-9130-772A5E2800E3}" destId="{9B59D844-AFAA-4FF9-94D5-D9CE7C50F683}" srcOrd="9" destOrd="0" parTransId="{8FC504A1-5522-4039-BBAA-74065C0CA545}" sibTransId="{5E775914-60ED-430D-A299-75ADF8E24780}"/>
    <dgm:cxn modelId="{043F3CE3-7470-4E1A-956C-A80DB70DEB23}" type="presOf" srcId="{68C246C9-102E-43EA-8817-5119BAA70E54}" destId="{6F66A9ED-FB2E-4F37-A397-082F075213AC}" srcOrd="0" destOrd="2" presId="urn:microsoft.com/office/officeart/2005/8/layout/chevron2"/>
    <dgm:cxn modelId="{5E0436EF-05F9-4167-9E86-54DBCA242684}" srcId="{589B1CE1-7F04-4C8A-9889-B09C39D41203}" destId="{84F287F2-4BCE-4CDA-9130-772A5E2800E3}" srcOrd="0" destOrd="0" parTransId="{935023DB-6BB1-41C3-9B9A-85B368C2DDA4}" sibTransId="{0C98CC55-B335-45BA-9B2C-948A34A1EEF6}"/>
    <dgm:cxn modelId="{81A734F9-36FA-4BF0-98E0-1E898BA4F8EE}" type="presOf" srcId="{0F031C10-34B7-4680-91FC-06D0DE29B787}" destId="{6F66A9ED-FB2E-4F37-A397-082F075213AC}" srcOrd="0" destOrd="8" presId="urn:microsoft.com/office/officeart/2005/8/layout/chevron2"/>
    <dgm:cxn modelId="{A52709FB-8B61-4922-B961-77A50BE557A3}" type="presOf" srcId="{589B1CE1-7F04-4C8A-9889-B09C39D41203}" destId="{B64CF394-1DE1-46E9-B501-F2C73E4EE02A}" srcOrd="0" destOrd="0" presId="urn:microsoft.com/office/officeart/2005/8/layout/chevron2"/>
    <dgm:cxn modelId="{13F726FE-510C-40A0-825F-2E334D375F1D}" type="presOf" srcId="{59002367-1D2C-42EE-B347-285BEAF88055}" destId="{6F66A9ED-FB2E-4F37-A397-082F075213AC}" srcOrd="0" destOrd="14" presId="urn:microsoft.com/office/officeart/2005/8/layout/chevron2"/>
    <dgm:cxn modelId="{3D85F3FE-BCB7-4670-89B3-8DE4012D9129}" type="presOf" srcId="{1E0D1B1E-389A-4182-95EB-136B68D2480A}" destId="{6F66A9ED-FB2E-4F37-A397-082F075213AC}" srcOrd="0" destOrd="10" presId="urn:microsoft.com/office/officeart/2005/8/layout/chevron2"/>
    <dgm:cxn modelId="{85F8BEAB-9BF9-46A3-AED4-FA5D62151A3C}" type="presParOf" srcId="{B64CF394-1DE1-46E9-B501-F2C73E4EE02A}" destId="{465EB7F4-1350-48B7-8DD6-069F93AEEB90}" srcOrd="0" destOrd="0" presId="urn:microsoft.com/office/officeart/2005/8/layout/chevron2"/>
    <dgm:cxn modelId="{915FDEC9-464D-4E16-8502-EF6DFAFBE902}" type="presParOf" srcId="{465EB7F4-1350-48B7-8DD6-069F93AEEB90}" destId="{850D5422-68C3-4517-AD22-CE5AB160C4FD}" srcOrd="0" destOrd="0" presId="urn:microsoft.com/office/officeart/2005/8/layout/chevron2"/>
    <dgm:cxn modelId="{A5EDF4FD-1E3A-40E7-B32A-9A2A27CB88CB}" type="presParOf" srcId="{465EB7F4-1350-48B7-8DD6-069F93AEEB90}" destId="{6F66A9ED-FB2E-4F37-A397-082F075213A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C64BDE-D1EE-436C-B911-8FA20170EBA4}">
      <dsp:nvSpPr>
        <dsp:cNvPr id="0" name=""/>
        <dsp:cNvSpPr/>
      </dsp:nvSpPr>
      <dsp:spPr>
        <a:xfrm>
          <a:off x="5319" y="0"/>
          <a:ext cx="5446760" cy="9041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i="0" kern="1200"/>
            <a:t>Task-O-Pad:</a:t>
          </a:r>
          <a:endParaRPr lang="en-IN" sz="2000" kern="1200"/>
        </a:p>
      </dsp:txBody>
      <dsp:txXfrm>
        <a:off x="49455" y="44136"/>
        <a:ext cx="5358488" cy="815853"/>
      </dsp:txXfrm>
    </dsp:sp>
    <dsp:sp modelId="{CC889191-793C-4EFE-9EE1-864F4363357B}">
      <dsp:nvSpPr>
        <dsp:cNvPr id="0" name=""/>
        <dsp:cNvSpPr/>
      </dsp:nvSpPr>
      <dsp:spPr>
        <a:xfrm rot="5400000">
          <a:off x="3345764" y="-341391"/>
          <a:ext cx="723300" cy="348933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b="0" i="0" kern="1200"/>
            <a:t>Task and project management.</a:t>
          </a:r>
          <a:endParaRPr lang="en-IN" sz="1700" kern="1200"/>
        </a:p>
        <a:p>
          <a:pPr marL="171450" lvl="1" indent="-171450" algn="l" defTabSz="755650">
            <a:lnSpc>
              <a:spcPct val="90000"/>
            </a:lnSpc>
            <a:spcBef>
              <a:spcPct val="0"/>
            </a:spcBef>
            <a:spcAft>
              <a:spcPct val="15000"/>
            </a:spcAft>
            <a:buChar char="•"/>
          </a:pPr>
          <a:r>
            <a:rPr lang="en-US" sz="1700" b="0" i="0" kern="1200"/>
            <a:t>User-friendly interface.</a:t>
          </a:r>
          <a:endParaRPr lang="en-IN" sz="1700" kern="1200"/>
        </a:p>
      </dsp:txBody>
      <dsp:txXfrm rot="-5400000">
        <a:off x="1962749" y="1076933"/>
        <a:ext cx="3454022" cy="652682"/>
      </dsp:txXfrm>
    </dsp:sp>
    <dsp:sp modelId="{B77EFCF3-2778-4DCD-B340-082E0EB0402A}">
      <dsp:nvSpPr>
        <dsp:cNvPr id="0" name=""/>
        <dsp:cNvSpPr/>
      </dsp:nvSpPr>
      <dsp:spPr>
        <a:xfrm>
          <a:off x="0" y="951211"/>
          <a:ext cx="1962748" cy="9041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0" i="1" kern="1200"/>
            <a:t>Characteristics:</a:t>
          </a:r>
          <a:endParaRPr lang="en-IN" sz="2000" kern="1200"/>
        </a:p>
      </dsp:txBody>
      <dsp:txXfrm>
        <a:off x="44136" y="995347"/>
        <a:ext cx="1874476" cy="815853"/>
      </dsp:txXfrm>
    </dsp:sp>
    <dsp:sp modelId="{44897959-E080-4F38-80F0-76A36C8CF6A5}">
      <dsp:nvSpPr>
        <dsp:cNvPr id="0" name=""/>
        <dsp:cNvSpPr/>
      </dsp:nvSpPr>
      <dsp:spPr>
        <a:xfrm rot="5400000">
          <a:off x="3345764" y="607072"/>
          <a:ext cx="723300" cy="348933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b="0" i="0" kern="1200"/>
            <a:t>Simplicity and ease of use.</a:t>
          </a:r>
          <a:endParaRPr lang="en-IN" sz="1700" kern="1200"/>
        </a:p>
        <a:p>
          <a:pPr marL="171450" lvl="1" indent="-171450" algn="l" defTabSz="755650">
            <a:lnSpc>
              <a:spcPct val="90000"/>
            </a:lnSpc>
            <a:spcBef>
              <a:spcPct val="0"/>
            </a:spcBef>
            <a:spcAft>
              <a:spcPct val="15000"/>
            </a:spcAft>
            <a:buChar char="•"/>
          </a:pPr>
          <a:r>
            <a:rPr lang="en-US" sz="1700" b="0" i="0" kern="1200"/>
            <a:t>Basic task and project organization.</a:t>
          </a:r>
          <a:endParaRPr lang="en-IN" sz="1700" kern="1200"/>
        </a:p>
      </dsp:txBody>
      <dsp:txXfrm rot="-5400000">
        <a:off x="1962749" y="2025397"/>
        <a:ext cx="3454022" cy="652682"/>
      </dsp:txXfrm>
    </dsp:sp>
    <dsp:sp modelId="{F2A2CC97-FDCD-40F1-9469-3C279FC3536E}">
      <dsp:nvSpPr>
        <dsp:cNvPr id="0" name=""/>
        <dsp:cNvSpPr/>
      </dsp:nvSpPr>
      <dsp:spPr>
        <a:xfrm>
          <a:off x="0" y="1900543"/>
          <a:ext cx="1962748" cy="9041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0" i="1" kern="1200"/>
            <a:t>Advantages:</a:t>
          </a:r>
          <a:endParaRPr lang="en-IN" sz="2000" kern="1200"/>
        </a:p>
      </dsp:txBody>
      <dsp:txXfrm>
        <a:off x="44136" y="1944679"/>
        <a:ext cx="1874476" cy="815853"/>
      </dsp:txXfrm>
    </dsp:sp>
    <dsp:sp modelId="{82E18097-FD59-4ED3-8568-D2D2C41E3B46}">
      <dsp:nvSpPr>
        <dsp:cNvPr id="0" name=""/>
        <dsp:cNvSpPr/>
      </dsp:nvSpPr>
      <dsp:spPr>
        <a:xfrm rot="5400000">
          <a:off x="3345764" y="1557272"/>
          <a:ext cx="723300" cy="348933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b="0" i="0" kern="1200"/>
            <a:t>Limited advanced features.</a:t>
          </a:r>
          <a:endParaRPr lang="en-IN" sz="1700" kern="1200"/>
        </a:p>
        <a:p>
          <a:pPr marL="171450" lvl="1" indent="-171450" algn="l" defTabSz="755650">
            <a:lnSpc>
              <a:spcPct val="90000"/>
            </a:lnSpc>
            <a:spcBef>
              <a:spcPct val="0"/>
            </a:spcBef>
            <a:spcAft>
              <a:spcPct val="15000"/>
            </a:spcAft>
            <a:buChar char="•"/>
          </a:pPr>
          <a:r>
            <a:rPr lang="en-US" sz="1700" b="0" i="0" kern="1200"/>
            <a:t>May lack robust analytics</a:t>
          </a:r>
          <a:endParaRPr lang="en-IN" sz="1700" kern="1200"/>
        </a:p>
      </dsp:txBody>
      <dsp:txXfrm rot="-5400000">
        <a:off x="1962749" y="2975597"/>
        <a:ext cx="3454022" cy="652682"/>
      </dsp:txXfrm>
    </dsp:sp>
    <dsp:sp modelId="{F6E4B9A0-AF6A-4A4A-BC23-0A5B1257669F}">
      <dsp:nvSpPr>
        <dsp:cNvPr id="0" name=""/>
        <dsp:cNvSpPr/>
      </dsp:nvSpPr>
      <dsp:spPr>
        <a:xfrm>
          <a:off x="0" y="2851755"/>
          <a:ext cx="1962748" cy="9041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0" i="1" kern="1200"/>
            <a:t>Disadvantages:</a:t>
          </a:r>
          <a:endParaRPr lang="en-IN" sz="2000" kern="1200"/>
        </a:p>
      </dsp:txBody>
      <dsp:txXfrm>
        <a:off x="44136" y="2895891"/>
        <a:ext cx="1874476" cy="81585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C2B8AF-E703-4780-A08A-F07D73D2A01A}">
      <dsp:nvSpPr>
        <dsp:cNvPr id="0" name=""/>
        <dsp:cNvSpPr/>
      </dsp:nvSpPr>
      <dsp:spPr>
        <a:xfrm>
          <a:off x="0" y="184919"/>
          <a:ext cx="7709258" cy="70761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i="0" kern="1200" dirty="0"/>
            <a:t>Conclusion: T</a:t>
          </a:r>
          <a:r>
            <a:rPr lang="en-US" sz="3600" b="0" i="0" kern="1200" dirty="0"/>
            <a:t>he project aims to develop a highly versatile and user-friendly Task Tracking Tool- </a:t>
          </a:r>
          <a:r>
            <a:rPr lang="en-US" sz="3600" b="1" i="1" kern="1200" dirty="0" err="1"/>
            <a:t>TaskMitra</a:t>
          </a:r>
          <a:r>
            <a:rPr lang="en-US" sz="3600" b="0" i="0" kern="1200" dirty="0"/>
            <a:t> that addresses the complex needs of individuals and teams across various domains. By employing agile methodologies, user-centered design, and technical solutions, we aspire to create a powerful and adaptable tool that enhances productivity and task management.</a:t>
          </a:r>
          <a:endParaRPr lang="en-IN" sz="3600" kern="1200" dirty="0"/>
        </a:p>
      </dsp:txBody>
      <dsp:txXfrm>
        <a:off x="345430" y="530349"/>
        <a:ext cx="7018398" cy="63853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7FF945-E03D-4310-B7D6-292254F8E596}">
      <dsp:nvSpPr>
        <dsp:cNvPr id="0" name=""/>
        <dsp:cNvSpPr/>
      </dsp:nvSpPr>
      <dsp:spPr>
        <a:xfrm>
          <a:off x="-7836801" y="-1198082"/>
          <a:ext cx="9330364" cy="9330364"/>
        </a:xfrm>
        <a:prstGeom prst="blockArc">
          <a:avLst>
            <a:gd name="adj1" fmla="val 18900000"/>
            <a:gd name="adj2" fmla="val 2700000"/>
            <a:gd name="adj3" fmla="val 232"/>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A894B12-C860-4C1C-9248-E0027924036C}">
      <dsp:nvSpPr>
        <dsp:cNvPr id="0" name=""/>
        <dsp:cNvSpPr/>
      </dsp:nvSpPr>
      <dsp:spPr>
        <a:xfrm>
          <a:off x="962466" y="693420"/>
          <a:ext cx="6270099" cy="138684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0804" tIns="106680" rIns="106680" bIns="106680" numCol="1" spcCol="1270" anchor="ctr" anchorCtr="0">
          <a:noAutofit/>
        </a:bodyPr>
        <a:lstStyle/>
        <a:p>
          <a:pPr marL="0" lvl="0" indent="0" algn="l" defTabSz="1866900">
            <a:lnSpc>
              <a:spcPct val="90000"/>
            </a:lnSpc>
            <a:spcBef>
              <a:spcPct val="0"/>
            </a:spcBef>
            <a:spcAft>
              <a:spcPct val="35000"/>
            </a:spcAft>
            <a:buNone/>
          </a:pPr>
          <a:r>
            <a:rPr lang="en-US" sz="4200" b="1" i="0" kern="1200"/>
            <a:t>Limitations:</a:t>
          </a:r>
          <a:endParaRPr lang="en-IN" sz="4200" kern="1200"/>
        </a:p>
      </dsp:txBody>
      <dsp:txXfrm>
        <a:off x="962466" y="693420"/>
        <a:ext cx="6270099" cy="1386840"/>
      </dsp:txXfrm>
    </dsp:sp>
    <dsp:sp modelId="{C34792A4-4841-477E-A284-9D65A884B725}">
      <dsp:nvSpPr>
        <dsp:cNvPr id="0" name=""/>
        <dsp:cNvSpPr/>
      </dsp:nvSpPr>
      <dsp:spPr>
        <a:xfrm>
          <a:off x="95691" y="520065"/>
          <a:ext cx="1733550" cy="1733550"/>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F340D5A-839E-4D51-8B8E-E4E680C297C1}">
      <dsp:nvSpPr>
        <dsp:cNvPr id="0" name=""/>
        <dsp:cNvSpPr/>
      </dsp:nvSpPr>
      <dsp:spPr>
        <a:xfrm>
          <a:off x="1466583" y="2773680"/>
          <a:ext cx="5765982" cy="138684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0804" tIns="106680" rIns="106680" bIns="106680" numCol="1" spcCol="1270" anchor="ctr" anchorCtr="0">
          <a:noAutofit/>
        </a:bodyPr>
        <a:lstStyle/>
        <a:p>
          <a:pPr marL="0" lvl="0" indent="0" algn="l" defTabSz="1866900">
            <a:lnSpc>
              <a:spcPct val="90000"/>
            </a:lnSpc>
            <a:spcBef>
              <a:spcPct val="0"/>
            </a:spcBef>
            <a:spcAft>
              <a:spcPct val="35000"/>
            </a:spcAft>
            <a:buNone/>
          </a:pPr>
          <a:r>
            <a:rPr lang="en-IN" sz="4200" i="0" kern="1200"/>
            <a:t>External Dependencies</a:t>
          </a:r>
          <a:endParaRPr lang="en-IN" sz="4200" kern="1200"/>
        </a:p>
      </dsp:txBody>
      <dsp:txXfrm>
        <a:off x="1466583" y="2773680"/>
        <a:ext cx="5765982" cy="1386840"/>
      </dsp:txXfrm>
    </dsp:sp>
    <dsp:sp modelId="{8D9CB2B1-CE48-4D20-81B1-F1F1ACD7104B}">
      <dsp:nvSpPr>
        <dsp:cNvPr id="0" name=""/>
        <dsp:cNvSpPr/>
      </dsp:nvSpPr>
      <dsp:spPr>
        <a:xfrm>
          <a:off x="599808" y="2600325"/>
          <a:ext cx="1733550" cy="1733550"/>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A35CEBE-F835-41A3-8331-2A22D96C9FA3}">
      <dsp:nvSpPr>
        <dsp:cNvPr id="0" name=""/>
        <dsp:cNvSpPr/>
      </dsp:nvSpPr>
      <dsp:spPr>
        <a:xfrm>
          <a:off x="962466" y="4853940"/>
          <a:ext cx="6270099" cy="138684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0804" tIns="106680" rIns="106680" bIns="106680" numCol="1" spcCol="1270" anchor="ctr" anchorCtr="0">
          <a:noAutofit/>
        </a:bodyPr>
        <a:lstStyle/>
        <a:p>
          <a:pPr marL="0" lvl="0" indent="0" algn="l" defTabSz="1866900">
            <a:lnSpc>
              <a:spcPct val="90000"/>
            </a:lnSpc>
            <a:spcBef>
              <a:spcPct val="0"/>
            </a:spcBef>
            <a:spcAft>
              <a:spcPct val="35000"/>
            </a:spcAft>
            <a:buNone/>
          </a:pPr>
          <a:r>
            <a:rPr lang="en-IN" sz="4200" i="0" kern="1200" dirty="0"/>
            <a:t>User Feedback Handling</a:t>
          </a:r>
          <a:endParaRPr lang="en-IN" sz="4200" kern="1200" dirty="0"/>
        </a:p>
      </dsp:txBody>
      <dsp:txXfrm>
        <a:off x="962466" y="4853940"/>
        <a:ext cx="6270099" cy="1386840"/>
      </dsp:txXfrm>
    </dsp:sp>
    <dsp:sp modelId="{FE2ADA03-B790-4AFE-A3EC-ADB98A3B0356}">
      <dsp:nvSpPr>
        <dsp:cNvPr id="0" name=""/>
        <dsp:cNvSpPr/>
      </dsp:nvSpPr>
      <dsp:spPr>
        <a:xfrm>
          <a:off x="95691" y="4680585"/>
          <a:ext cx="1733550" cy="1733550"/>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4210CF-3B92-4A5A-88EF-166A3D6D638C}">
      <dsp:nvSpPr>
        <dsp:cNvPr id="0" name=""/>
        <dsp:cNvSpPr/>
      </dsp:nvSpPr>
      <dsp:spPr>
        <a:xfrm>
          <a:off x="5576" y="0"/>
          <a:ext cx="5709423" cy="9041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1" i="0" kern="1200"/>
            <a:t>Social Tables:</a:t>
          </a:r>
          <a:endParaRPr lang="en-IN" sz="2100" kern="1200"/>
        </a:p>
      </dsp:txBody>
      <dsp:txXfrm>
        <a:off x="49712" y="44136"/>
        <a:ext cx="5621151" cy="815853"/>
      </dsp:txXfrm>
    </dsp:sp>
    <dsp:sp modelId="{E36F3C86-F9EE-4117-ACDC-BBFD4D9E2609}">
      <dsp:nvSpPr>
        <dsp:cNvPr id="0" name=""/>
        <dsp:cNvSpPr/>
      </dsp:nvSpPr>
      <dsp:spPr>
        <a:xfrm rot="5400000">
          <a:off x="3524549" y="-425525"/>
          <a:ext cx="723300" cy="365760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b="0" i="0" kern="1200"/>
            <a:t>Event management and planning software.</a:t>
          </a:r>
          <a:endParaRPr lang="en-IN" sz="1500" kern="1200"/>
        </a:p>
        <a:p>
          <a:pPr marL="114300" lvl="1" indent="-114300" algn="l" defTabSz="666750">
            <a:lnSpc>
              <a:spcPct val="90000"/>
            </a:lnSpc>
            <a:spcBef>
              <a:spcPct val="0"/>
            </a:spcBef>
            <a:spcAft>
              <a:spcPct val="15000"/>
            </a:spcAft>
            <a:buChar char="•"/>
          </a:pPr>
          <a:r>
            <a:rPr lang="en-US" sz="1500" b="0" i="0" kern="1200"/>
            <a:t>Collaboration and guest management.</a:t>
          </a:r>
          <a:endParaRPr lang="en-IN" sz="1500" kern="1200"/>
        </a:p>
      </dsp:txBody>
      <dsp:txXfrm rot="-5400000">
        <a:off x="2057400" y="1076933"/>
        <a:ext cx="3622291" cy="652682"/>
      </dsp:txXfrm>
    </dsp:sp>
    <dsp:sp modelId="{40919059-4232-44FF-8F5E-500323DFD96E}">
      <dsp:nvSpPr>
        <dsp:cNvPr id="0" name=""/>
        <dsp:cNvSpPr/>
      </dsp:nvSpPr>
      <dsp:spPr>
        <a:xfrm>
          <a:off x="0" y="951211"/>
          <a:ext cx="2057400" cy="9041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0" i="1" kern="1200"/>
            <a:t>Characteristics:</a:t>
          </a:r>
          <a:endParaRPr lang="en-IN" sz="2100" kern="1200"/>
        </a:p>
      </dsp:txBody>
      <dsp:txXfrm>
        <a:off x="44136" y="995347"/>
        <a:ext cx="1969128" cy="815853"/>
      </dsp:txXfrm>
    </dsp:sp>
    <dsp:sp modelId="{7795ACBE-C32A-4449-8275-2FE13979C5D3}">
      <dsp:nvSpPr>
        <dsp:cNvPr id="0" name=""/>
        <dsp:cNvSpPr/>
      </dsp:nvSpPr>
      <dsp:spPr>
        <a:xfrm rot="5400000">
          <a:off x="3524549" y="523806"/>
          <a:ext cx="723300" cy="365760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b="0" i="0" kern="1200"/>
            <a:t>Specialized for event planning.</a:t>
          </a:r>
          <a:endParaRPr lang="en-IN" sz="1500" kern="1200"/>
        </a:p>
        <a:p>
          <a:pPr marL="114300" lvl="1" indent="-114300" algn="l" defTabSz="666750">
            <a:lnSpc>
              <a:spcPct val="90000"/>
            </a:lnSpc>
            <a:spcBef>
              <a:spcPct val="0"/>
            </a:spcBef>
            <a:spcAft>
              <a:spcPct val="15000"/>
            </a:spcAft>
            <a:buChar char="•"/>
          </a:pPr>
          <a:r>
            <a:rPr lang="en-US" sz="1500" b="0" i="0" kern="1200"/>
            <a:t>Guest list management.</a:t>
          </a:r>
          <a:endParaRPr lang="en-IN" sz="1500" kern="1200"/>
        </a:p>
      </dsp:txBody>
      <dsp:txXfrm rot="-5400000">
        <a:off x="2057400" y="2026265"/>
        <a:ext cx="3622291" cy="652682"/>
      </dsp:txXfrm>
    </dsp:sp>
    <dsp:sp modelId="{3635148F-A961-4693-AAAB-AEFC6567A9AE}">
      <dsp:nvSpPr>
        <dsp:cNvPr id="0" name=""/>
        <dsp:cNvSpPr/>
      </dsp:nvSpPr>
      <dsp:spPr>
        <a:xfrm>
          <a:off x="0" y="1900543"/>
          <a:ext cx="2057400" cy="9041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0" i="1" kern="1200"/>
            <a:t>Advantages:</a:t>
          </a:r>
          <a:endParaRPr lang="en-IN" sz="2100" kern="1200"/>
        </a:p>
      </dsp:txBody>
      <dsp:txXfrm>
        <a:off x="44136" y="1944679"/>
        <a:ext cx="1969128" cy="815853"/>
      </dsp:txXfrm>
    </dsp:sp>
    <dsp:sp modelId="{52F38854-FA79-4108-911B-D0427B2BD822}">
      <dsp:nvSpPr>
        <dsp:cNvPr id="0" name=""/>
        <dsp:cNvSpPr/>
      </dsp:nvSpPr>
      <dsp:spPr>
        <a:xfrm rot="5400000">
          <a:off x="3524549" y="1473138"/>
          <a:ext cx="723300" cy="365760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b="0" i="0" kern="1200"/>
            <a:t>Not focused on general task management.</a:t>
          </a:r>
          <a:endParaRPr lang="en-IN" sz="1500" kern="1200"/>
        </a:p>
        <a:p>
          <a:pPr marL="114300" lvl="1" indent="-114300" algn="l" defTabSz="666750">
            <a:lnSpc>
              <a:spcPct val="90000"/>
            </a:lnSpc>
            <a:spcBef>
              <a:spcPct val="0"/>
            </a:spcBef>
            <a:spcAft>
              <a:spcPct val="15000"/>
            </a:spcAft>
            <a:buChar char="•"/>
          </a:pPr>
          <a:r>
            <a:rPr lang="en-US" sz="1500" b="0" i="0" kern="1200"/>
            <a:t>May not suit non-event projects.</a:t>
          </a:r>
          <a:endParaRPr lang="en-IN" sz="1500" kern="1200"/>
        </a:p>
      </dsp:txBody>
      <dsp:txXfrm rot="-5400000">
        <a:off x="2057400" y="2975597"/>
        <a:ext cx="3622291" cy="652682"/>
      </dsp:txXfrm>
    </dsp:sp>
    <dsp:sp modelId="{6AD25C90-5478-402F-8642-48C3C9EF64F3}">
      <dsp:nvSpPr>
        <dsp:cNvPr id="0" name=""/>
        <dsp:cNvSpPr/>
      </dsp:nvSpPr>
      <dsp:spPr>
        <a:xfrm>
          <a:off x="0" y="2849875"/>
          <a:ext cx="2057400" cy="9041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0" i="1" kern="1200"/>
            <a:t>Disadvantages:</a:t>
          </a:r>
          <a:endParaRPr lang="en-IN" sz="2100" kern="1200"/>
        </a:p>
      </dsp:txBody>
      <dsp:txXfrm>
        <a:off x="44136" y="2894011"/>
        <a:ext cx="1969128" cy="8158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25E653-F903-409C-943B-A8D3B0ED3116}">
      <dsp:nvSpPr>
        <dsp:cNvPr id="0" name=""/>
        <dsp:cNvSpPr/>
      </dsp:nvSpPr>
      <dsp:spPr>
        <a:xfrm>
          <a:off x="0" y="0"/>
          <a:ext cx="5924715" cy="8508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i="0" kern="1200"/>
            <a:t>Backlog by Nulab:</a:t>
          </a:r>
          <a:endParaRPr lang="en-IN" sz="2200" kern="1200"/>
        </a:p>
      </dsp:txBody>
      <dsp:txXfrm>
        <a:off x="41536" y="41536"/>
        <a:ext cx="5841643" cy="767802"/>
      </dsp:txXfrm>
    </dsp:sp>
    <dsp:sp modelId="{06D0F3BE-95CD-4B56-BC84-5EEB85F4444C}">
      <dsp:nvSpPr>
        <dsp:cNvPr id="0" name=""/>
        <dsp:cNvSpPr/>
      </dsp:nvSpPr>
      <dsp:spPr>
        <a:xfrm rot="5400000">
          <a:off x="3692391" y="-577136"/>
          <a:ext cx="680699" cy="379552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b="0" i="0" kern="1200"/>
            <a:t>Project and issue tracking.</a:t>
          </a:r>
          <a:endParaRPr lang="en-IN" sz="1400" kern="1200"/>
        </a:p>
        <a:p>
          <a:pPr marL="114300" lvl="1" indent="-114300" algn="l" defTabSz="622300">
            <a:lnSpc>
              <a:spcPct val="90000"/>
            </a:lnSpc>
            <a:spcBef>
              <a:spcPct val="0"/>
            </a:spcBef>
            <a:spcAft>
              <a:spcPct val="15000"/>
            </a:spcAft>
            <a:buChar char="•"/>
          </a:pPr>
          <a:r>
            <a:rPr lang="en-US" sz="1400" b="0" i="0" kern="1200"/>
            <a:t>Collaboration and development tools.</a:t>
          </a:r>
          <a:endParaRPr lang="en-IN" sz="1400" kern="1200"/>
        </a:p>
      </dsp:txBody>
      <dsp:txXfrm rot="-5400000">
        <a:off x="2134981" y="1013503"/>
        <a:ext cx="3762292" cy="614241"/>
      </dsp:txXfrm>
    </dsp:sp>
    <dsp:sp modelId="{E7D6B625-F4B4-4D74-88DA-F75B5EECFC7A}">
      <dsp:nvSpPr>
        <dsp:cNvPr id="0" name=""/>
        <dsp:cNvSpPr/>
      </dsp:nvSpPr>
      <dsp:spPr>
        <a:xfrm>
          <a:off x="0" y="895187"/>
          <a:ext cx="2134980" cy="8508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0" i="1" kern="1200"/>
            <a:t>Characteristics:</a:t>
          </a:r>
          <a:endParaRPr lang="en-IN" sz="2200" kern="1200"/>
        </a:p>
      </dsp:txBody>
      <dsp:txXfrm>
        <a:off x="41536" y="936723"/>
        <a:ext cx="2051908" cy="767802"/>
      </dsp:txXfrm>
    </dsp:sp>
    <dsp:sp modelId="{D85F279C-02D4-4541-841C-7730FA712FA5}">
      <dsp:nvSpPr>
        <dsp:cNvPr id="0" name=""/>
        <dsp:cNvSpPr/>
      </dsp:nvSpPr>
      <dsp:spPr>
        <a:xfrm rot="5400000">
          <a:off x="3692391" y="316281"/>
          <a:ext cx="680699" cy="379552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b="0" i="0" kern="1200"/>
            <a:t>Ideal for software development teams.</a:t>
          </a:r>
          <a:endParaRPr lang="en-IN" sz="1400" kern="1200"/>
        </a:p>
        <a:p>
          <a:pPr marL="114300" lvl="1" indent="-114300" algn="l" defTabSz="622300">
            <a:lnSpc>
              <a:spcPct val="90000"/>
            </a:lnSpc>
            <a:spcBef>
              <a:spcPct val="0"/>
            </a:spcBef>
            <a:spcAft>
              <a:spcPct val="15000"/>
            </a:spcAft>
            <a:buChar char="•"/>
          </a:pPr>
          <a:r>
            <a:rPr lang="en-US" sz="1400" b="0" i="0" kern="1200"/>
            <a:t>Issue tracking and code repository integration.</a:t>
          </a:r>
          <a:endParaRPr lang="en-IN" sz="1400" kern="1200"/>
        </a:p>
      </dsp:txBody>
      <dsp:txXfrm rot="-5400000">
        <a:off x="2134981" y="1906921"/>
        <a:ext cx="3762292" cy="614241"/>
      </dsp:txXfrm>
    </dsp:sp>
    <dsp:sp modelId="{D36716A5-6174-468A-9B66-010CEF5A3335}">
      <dsp:nvSpPr>
        <dsp:cNvPr id="0" name=""/>
        <dsp:cNvSpPr/>
      </dsp:nvSpPr>
      <dsp:spPr>
        <a:xfrm>
          <a:off x="0" y="1788605"/>
          <a:ext cx="2134980" cy="8508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0" i="1" kern="1200"/>
            <a:t>Advantages:</a:t>
          </a:r>
          <a:endParaRPr lang="en-IN" sz="2200" kern="1200"/>
        </a:p>
      </dsp:txBody>
      <dsp:txXfrm>
        <a:off x="41536" y="1830141"/>
        <a:ext cx="2051908" cy="767802"/>
      </dsp:txXfrm>
    </dsp:sp>
    <dsp:sp modelId="{1EEF2194-755F-4271-85BE-DAA45374F468}">
      <dsp:nvSpPr>
        <dsp:cNvPr id="0" name=""/>
        <dsp:cNvSpPr/>
      </dsp:nvSpPr>
      <dsp:spPr>
        <a:xfrm rot="5400000">
          <a:off x="3687459" y="1174426"/>
          <a:ext cx="680699" cy="379552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b="0" i="0" kern="1200" dirty="0"/>
            <a:t>May be complex for non-developer users.</a:t>
          </a:r>
          <a:endParaRPr lang="en-IN" sz="1400" kern="1200" dirty="0"/>
        </a:p>
        <a:p>
          <a:pPr marL="114300" lvl="1" indent="-114300" algn="l" defTabSz="622300">
            <a:lnSpc>
              <a:spcPct val="90000"/>
            </a:lnSpc>
            <a:spcBef>
              <a:spcPct val="0"/>
            </a:spcBef>
            <a:spcAft>
              <a:spcPct val="15000"/>
            </a:spcAft>
            <a:buChar char="•"/>
          </a:pPr>
          <a:r>
            <a:rPr lang="en-US" sz="1400" b="0" i="0" kern="1200"/>
            <a:t>Overwhelming for simple task management</a:t>
          </a:r>
          <a:endParaRPr lang="en-IN" sz="1400" kern="1200"/>
        </a:p>
      </dsp:txBody>
      <dsp:txXfrm rot="-5400000">
        <a:off x="2130049" y="2765066"/>
        <a:ext cx="3762292" cy="614241"/>
      </dsp:txXfrm>
    </dsp:sp>
    <dsp:sp modelId="{08F481BD-DBE9-463A-A842-26B6A2384B5A}">
      <dsp:nvSpPr>
        <dsp:cNvPr id="0" name=""/>
        <dsp:cNvSpPr/>
      </dsp:nvSpPr>
      <dsp:spPr>
        <a:xfrm>
          <a:off x="0" y="2682023"/>
          <a:ext cx="2134980" cy="8508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0" i="1" kern="1200"/>
            <a:t>Disadvantages:</a:t>
          </a:r>
          <a:endParaRPr lang="en-IN" sz="2200" kern="1200"/>
        </a:p>
      </dsp:txBody>
      <dsp:txXfrm>
        <a:off x="41536" y="2723559"/>
        <a:ext cx="2051908" cy="7678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66E06C-6331-4537-934F-BCD437538963}">
      <dsp:nvSpPr>
        <dsp:cNvPr id="0" name=""/>
        <dsp:cNvSpPr/>
      </dsp:nvSpPr>
      <dsp:spPr>
        <a:xfrm>
          <a:off x="5319" y="0"/>
          <a:ext cx="5446760" cy="9359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i="0" kern="1200" dirty="0"/>
            <a:t>Octonius:</a:t>
          </a:r>
          <a:endParaRPr lang="en-IN" sz="2000" kern="1200" dirty="0"/>
        </a:p>
      </dsp:txBody>
      <dsp:txXfrm>
        <a:off x="51007" y="45688"/>
        <a:ext cx="5355384" cy="844554"/>
      </dsp:txXfrm>
    </dsp:sp>
    <dsp:sp modelId="{0AE5AF61-9964-4B5B-BEF9-960EAEF4EDE8}">
      <dsp:nvSpPr>
        <dsp:cNvPr id="0" name=""/>
        <dsp:cNvSpPr/>
      </dsp:nvSpPr>
      <dsp:spPr>
        <a:xfrm rot="5400000">
          <a:off x="3333042" y="-292027"/>
          <a:ext cx="748744" cy="348933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b="0" i="0" kern="1200"/>
            <a:t>Collaboration and document management.</a:t>
          </a:r>
          <a:endParaRPr lang="en-IN" sz="1400" kern="1200"/>
        </a:p>
        <a:p>
          <a:pPr marL="114300" lvl="1" indent="-114300" algn="l" defTabSz="622300">
            <a:lnSpc>
              <a:spcPct val="90000"/>
            </a:lnSpc>
            <a:spcBef>
              <a:spcPct val="0"/>
            </a:spcBef>
            <a:spcAft>
              <a:spcPct val="15000"/>
            </a:spcAft>
            <a:buChar char="•"/>
          </a:pPr>
          <a:r>
            <a:rPr lang="en-US" sz="1400" b="0" i="0" kern="1200"/>
            <a:t>Integrations with cloud storage.</a:t>
          </a:r>
          <a:endParaRPr lang="en-IN" sz="1400" kern="1200"/>
        </a:p>
      </dsp:txBody>
      <dsp:txXfrm rot="-5400000">
        <a:off x="1962749" y="1114817"/>
        <a:ext cx="3452780" cy="675642"/>
      </dsp:txXfrm>
    </dsp:sp>
    <dsp:sp modelId="{CBC44C88-714A-4C39-BFDE-4DA024FB9100}">
      <dsp:nvSpPr>
        <dsp:cNvPr id="0" name=""/>
        <dsp:cNvSpPr/>
      </dsp:nvSpPr>
      <dsp:spPr>
        <a:xfrm>
          <a:off x="0" y="984673"/>
          <a:ext cx="1962748" cy="9359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0" i="1" kern="1200"/>
            <a:t>Characteristics:</a:t>
          </a:r>
          <a:endParaRPr lang="en-IN" sz="2000" kern="1200"/>
        </a:p>
      </dsp:txBody>
      <dsp:txXfrm>
        <a:off x="45688" y="1030361"/>
        <a:ext cx="1871372" cy="844554"/>
      </dsp:txXfrm>
    </dsp:sp>
    <dsp:sp modelId="{8ED9D60E-9FE5-4548-AB8A-33E4DB18E046}">
      <dsp:nvSpPr>
        <dsp:cNvPr id="0" name=""/>
        <dsp:cNvSpPr/>
      </dsp:nvSpPr>
      <dsp:spPr>
        <a:xfrm rot="5400000">
          <a:off x="3333042" y="690699"/>
          <a:ext cx="748744" cy="348933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b="0" i="0" kern="1200"/>
            <a:t>Seamless document collaboration.</a:t>
          </a:r>
          <a:endParaRPr lang="en-IN" sz="1400" kern="1200"/>
        </a:p>
        <a:p>
          <a:pPr marL="114300" lvl="1" indent="-114300" algn="l" defTabSz="622300">
            <a:lnSpc>
              <a:spcPct val="90000"/>
            </a:lnSpc>
            <a:spcBef>
              <a:spcPct val="0"/>
            </a:spcBef>
            <a:spcAft>
              <a:spcPct val="15000"/>
            </a:spcAft>
            <a:buChar char="•"/>
          </a:pPr>
          <a:r>
            <a:rPr lang="en-US" sz="1400" b="0" i="0" kern="1200"/>
            <a:t>Integration with cloud storage platforms.</a:t>
          </a:r>
          <a:endParaRPr lang="en-IN" sz="1400" kern="1200"/>
        </a:p>
      </dsp:txBody>
      <dsp:txXfrm rot="-5400000">
        <a:off x="1962749" y="2097544"/>
        <a:ext cx="3452780" cy="675642"/>
      </dsp:txXfrm>
    </dsp:sp>
    <dsp:sp modelId="{DB2F43D3-9933-4703-BC40-C8914097EFFA}">
      <dsp:nvSpPr>
        <dsp:cNvPr id="0" name=""/>
        <dsp:cNvSpPr/>
      </dsp:nvSpPr>
      <dsp:spPr>
        <a:xfrm>
          <a:off x="0" y="1967400"/>
          <a:ext cx="1962748" cy="9359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0" i="1" kern="1200"/>
            <a:t>Advantages:</a:t>
          </a:r>
          <a:endParaRPr lang="en-IN" sz="2000" kern="1200"/>
        </a:p>
      </dsp:txBody>
      <dsp:txXfrm>
        <a:off x="45688" y="2013088"/>
        <a:ext cx="1871372" cy="844554"/>
      </dsp:txXfrm>
    </dsp:sp>
    <dsp:sp modelId="{29402866-881F-4E3C-81DE-32FE4D9EABF3}">
      <dsp:nvSpPr>
        <dsp:cNvPr id="0" name=""/>
        <dsp:cNvSpPr/>
      </dsp:nvSpPr>
      <dsp:spPr>
        <a:xfrm rot="5400000">
          <a:off x="3333042" y="1673427"/>
          <a:ext cx="748744" cy="348933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b="0" i="0" kern="1200" dirty="0"/>
            <a:t>Not primarily a task management tool.</a:t>
          </a:r>
          <a:endParaRPr lang="en-IN" sz="1400" kern="1200" dirty="0"/>
        </a:p>
        <a:p>
          <a:pPr marL="114300" lvl="1" indent="-114300" algn="l" defTabSz="622300">
            <a:lnSpc>
              <a:spcPct val="90000"/>
            </a:lnSpc>
            <a:spcBef>
              <a:spcPct val="0"/>
            </a:spcBef>
            <a:spcAft>
              <a:spcPct val="15000"/>
            </a:spcAft>
            <a:buChar char="•"/>
          </a:pPr>
          <a:r>
            <a:rPr lang="en-US" sz="1400" b="0" i="0" kern="1200" dirty="0"/>
            <a:t>May lack task prioritization features.</a:t>
          </a:r>
          <a:endParaRPr lang="en-IN" sz="1400" kern="1200" dirty="0"/>
        </a:p>
      </dsp:txBody>
      <dsp:txXfrm rot="-5400000">
        <a:off x="1962749" y="3080272"/>
        <a:ext cx="3452780" cy="675642"/>
      </dsp:txXfrm>
    </dsp:sp>
    <dsp:sp modelId="{CACC9F0D-3F7A-4509-B7D1-86E6A8014AE5}">
      <dsp:nvSpPr>
        <dsp:cNvPr id="0" name=""/>
        <dsp:cNvSpPr/>
      </dsp:nvSpPr>
      <dsp:spPr>
        <a:xfrm>
          <a:off x="0" y="2950127"/>
          <a:ext cx="1962748" cy="9359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0" i="1" kern="1200"/>
            <a:t>Disadvantages:</a:t>
          </a:r>
          <a:endParaRPr lang="en-IN" sz="2000" kern="1200"/>
        </a:p>
      </dsp:txBody>
      <dsp:txXfrm>
        <a:off x="45688" y="2995815"/>
        <a:ext cx="1871372" cy="8445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E70EF4-65B0-4107-96B3-E7F78862651D}">
      <dsp:nvSpPr>
        <dsp:cNvPr id="0" name=""/>
        <dsp:cNvSpPr/>
      </dsp:nvSpPr>
      <dsp:spPr>
        <a:xfrm>
          <a:off x="0" y="0"/>
          <a:ext cx="5717854" cy="9359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1" i="0" kern="1200" dirty="0"/>
            <a:t>ClickUp:</a:t>
          </a:r>
          <a:endParaRPr lang="en-IN" sz="2100" kern="1200" dirty="0"/>
        </a:p>
      </dsp:txBody>
      <dsp:txXfrm>
        <a:off x="45688" y="45688"/>
        <a:ext cx="5626478" cy="844554"/>
      </dsp:txXfrm>
    </dsp:sp>
    <dsp:sp modelId="{2D7530A1-DD80-49F6-A8A2-E444C810EC50}">
      <dsp:nvSpPr>
        <dsp:cNvPr id="0" name=""/>
        <dsp:cNvSpPr/>
      </dsp:nvSpPr>
      <dsp:spPr>
        <a:xfrm rot="5400000">
          <a:off x="3488308" y="-346059"/>
          <a:ext cx="748744" cy="366300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b="0" i="0" kern="1200"/>
            <a:t>Multifunctional project management.</a:t>
          </a:r>
          <a:endParaRPr lang="en-IN" sz="1600" kern="1200"/>
        </a:p>
        <a:p>
          <a:pPr marL="171450" lvl="1" indent="-171450" algn="l" defTabSz="711200">
            <a:lnSpc>
              <a:spcPct val="90000"/>
            </a:lnSpc>
            <a:spcBef>
              <a:spcPct val="0"/>
            </a:spcBef>
            <a:spcAft>
              <a:spcPct val="15000"/>
            </a:spcAft>
            <a:buChar char="•"/>
          </a:pPr>
          <a:r>
            <a:rPr lang="en-US" sz="1600" b="0" i="0" kern="1200"/>
            <a:t>Customizable dashboards.</a:t>
          </a:r>
          <a:endParaRPr lang="en-IN" sz="1600" kern="1200"/>
        </a:p>
      </dsp:txBody>
      <dsp:txXfrm rot="-5400000">
        <a:off x="2031181" y="1147619"/>
        <a:ext cx="3626449" cy="675642"/>
      </dsp:txXfrm>
    </dsp:sp>
    <dsp:sp modelId="{C35FB952-C797-4668-9A3C-555AD790DEEA}">
      <dsp:nvSpPr>
        <dsp:cNvPr id="0" name=""/>
        <dsp:cNvSpPr/>
      </dsp:nvSpPr>
      <dsp:spPr>
        <a:xfrm>
          <a:off x="0" y="984673"/>
          <a:ext cx="2060438" cy="9359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0" i="1" kern="1200"/>
            <a:t>Characteristics:</a:t>
          </a:r>
          <a:endParaRPr lang="en-IN" sz="2100" kern="1200"/>
        </a:p>
      </dsp:txBody>
      <dsp:txXfrm>
        <a:off x="45688" y="1030361"/>
        <a:ext cx="1969062" cy="844554"/>
      </dsp:txXfrm>
    </dsp:sp>
    <dsp:sp modelId="{C1D5BBAB-5167-4E02-8BE6-409B563C3040}">
      <dsp:nvSpPr>
        <dsp:cNvPr id="0" name=""/>
        <dsp:cNvSpPr/>
      </dsp:nvSpPr>
      <dsp:spPr>
        <a:xfrm rot="5400000">
          <a:off x="3517566" y="603865"/>
          <a:ext cx="748744" cy="366300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b="0" i="0" kern="1200"/>
            <a:t>Versatile and adaptable.</a:t>
          </a:r>
          <a:endParaRPr lang="en-IN" sz="1600" kern="1200"/>
        </a:p>
        <a:p>
          <a:pPr marL="171450" lvl="1" indent="-171450" algn="l" defTabSz="711200">
            <a:lnSpc>
              <a:spcPct val="90000"/>
            </a:lnSpc>
            <a:spcBef>
              <a:spcPct val="0"/>
            </a:spcBef>
            <a:spcAft>
              <a:spcPct val="15000"/>
            </a:spcAft>
            <a:buChar char="•"/>
          </a:pPr>
          <a:r>
            <a:rPr lang="en-US" sz="1600" b="0" i="0" kern="1200"/>
            <a:t>Offers features for various industries.</a:t>
          </a:r>
          <a:endParaRPr lang="en-IN" sz="1600" kern="1200"/>
        </a:p>
      </dsp:txBody>
      <dsp:txXfrm rot="-5400000">
        <a:off x="2060439" y="2097544"/>
        <a:ext cx="3626449" cy="675642"/>
      </dsp:txXfrm>
    </dsp:sp>
    <dsp:sp modelId="{A95A1870-3653-4116-A6DB-031FDA09AC98}">
      <dsp:nvSpPr>
        <dsp:cNvPr id="0" name=""/>
        <dsp:cNvSpPr/>
      </dsp:nvSpPr>
      <dsp:spPr>
        <a:xfrm>
          <a:off x="0" y="1967400"/>
          <a:ext cx="2060438" cy="9359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0" i="1" kern="1200"/>
            <a:t>Advantages:</a:t>
          </a:r>
          <a:endParaRPr lang="en-IN" sz="2100" kern="1200"/>
        </a:p>
      </dsp:txBody>
      <dsp:txXfrm>
        <a:off x="45688" y="2013088"/>
        <a:ext cx="1969062" cy="844554"/>
      </dsp:txXfrm>
    </dsp:sp>
    <dsp:sp modelId="{527E1E9F-CF76-4D9A-A149-80A2E22AF2BF}">
      <dsp:nvSpPr>
        <dsp:cNvPr id="0" name=""/>
        <dsp:cNvSpPr/>
      </dsp:nvSpPr>
      <dsp:spPr>
        <a:xfrm rot="5400000">
          <a:off x="3517566" y="1586592"/>
          <a:ext cx="748744" cy="366300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b="0" i="0" kern="1200" dirty="0"/>
            <a:t>Complexity for basic task management.</a:t>
          </a:r>
          <a:endParaRPr lang="en-IN" sz="1600" kern="1200" dirty="0"/>
        </a:p>
        <a:p>
          <a:pPr marL="171450" lvl="1" indent="-171450" algn="l" defTabSz="711200">
            <a:lnSpc>
              <a:spcPct val="90000"/>
            </a:lnSpc>
            <a:spcBef>
              <a:spcPct val="0"/>
            </a:spcBef>
            <a:spcAft>
              <a:spcPct val="15000"/>
            </a:spcAft>
            <a:buChar char="•"/>
          </a:pPr>
          <a:r>
            <a:rPr lang="en-US" sz="1600" b="0" i="0" kern="1200"/>
            <a:t>Pricing tiers can be confusing.</a:t>
          </a:r>
          <a:endParaRPr lang="en-IN" sz="1600" kern="1200"/>
        </a:p>
      </dsp:txBody>
      <dsp:txXfrm rot="-5400000">
        <a:off x="2060439" y="3080271"/>
        <a:ext cx="3626449" cy="675642"/>
      </dsp:txXfrm>
    </dsp:sp>
    <dsp:sp modelId="{858EA11C-F97E-4D00-94DB-1C8A5483E7B7}">
      <dsp:nvSpPr>
        <dsp:cNvPr id="0" name=""/>
        <dsp:cNvSpPr/>
      </dsp:nvSpPr>
      <dsp:spPr>
        <a:xfrm>
          <a:off x="0" y="2950127"/>
          <a:ext cx="2060438" cy="9359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0" i="1" kern="1200"/>
            <a:t>Disadvantages:</a:t>
          </a:r>
          <a:endParaRPr lang="en-IN" sz="2100" kern="1200"/>
        </a:p>
      </dsp:txBody>
      <dsp:txXfrm>
        <a:off x="45688" y="2995815"/>
        <a:ext cx="1969062" cy="8445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E2FA9D-34B5-4E61-ABFD-9187B00F13AD}">
      <dsp:nvSpPr>
        <dsp:cNvPr id="0" name=""/>
        <dsp:cNvSpPr/>
      </dsp:nvSpPr>
      <dsp:spPr>
        <a:xfrm>
          <a:off x="0" y="1869"/>
          <a:ext cx="5924716" cy="89924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i="0" kern="1200" dirty="0"/>
            <a:t>Todoist:</a:t>
          </a:r>
          <a:endParaRPr lang="en-IN" sz="2200" kern="1200" dirty="0"/>
        </a:p>
      </dsp:txBody>
      <dsp:txXfrm>
        <a:off x="43897" y="45766"/>
        <a:ext cx="5836922" cy="811450"/>
      </dsp:txXfrm>
    </dsp:sp>
    <dsp:sp modelId="{ECC12699-5DDD-436B-B42D-41A19722DAD2}">
      <dsp:nvSpPr>
        <dsp:cNvPr id="0" name=""/>
        <dsp:cNvSpPr/>
      </dsp:nvSpPr>
      <dsp:spPr>
        <a:xfrm rot="5400000">
          <a:off x="3673044" y="-512134"/>
          <a:ext cx="719395" cy="379552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b="0" i="0" kern="1200"/>
            <a:t>Task management and to-do lists.</a:t>
          </a:r>
          <a:endParaRPr lang="en-IN" sz="1300" kern="1200"/>
        </a:p>
        <a:p>
          <a:pPr marL="114300" lvl="1" indent="-114300" algn="l" defTabSz="577850">
            <a:lnSpc>
              <a:spcPct val="90000"/>
            </a:lnSpc>
            <a:spcBef>
              <a:spcPct val="0"/>
            </a:spcBef>
            <a:spcAft>
              <a:spcPct val="15000"/>
            </a:spcAft>
            <a:buChar char="•"/>
          </a:pPr>
          <a:r>
            <a:rPr lang="en-US" sz="1300" b="0" i="0" kern="1200"/>
            <a:t>Simple and user-friendly.</a:t>
          </a:r>
          <a:endParaRPr lang="en-IN" sz="1300" kern="1200"/>
        </a:p>
      </dsp:txBody>
      <dsp:txXfrm rot="-5400000">
        <a:off x="2134981" y="1061047"/>
        <a:ext cx="3760403" cy="649159"/>
      </dsp:txXfrm>
    </dsp:sp>
    <dsp:sp modelId="{D502B29F-9E72-4A19-97BD-64974F323917}">
      <dsp:nvSpPr>
        <dsp:cNvPr id="0" name=""/>
        <dsp:cNvSpPr/>
      </dsp:nvSpPr>
      <dsp:spPr>
        <a:xfrm>
          <a:off x="0" y="946075"/>
          <a:ext cx="2134981" cy="89924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0" i="1" kern="1200"/>
            <a:t>Characteristics:</a:t>
          </a:r>
          <a:endParaRPr lang="en-IN" sz="2200" kern="1200"/>
        </a:p>
      </dsp:txBody>
      <dsp:txXfrm>
        <a:off x="43897" y="989972"/>
        <a:ext cx="2047187" cy="811450"/>
      </dsp:txXfrm>
    </dsp:sp>
    <dsp:sp modelId="{E72D0476-DE56-404A-A6A4-F464BD234A93}">
      <dsp:nvSpPr>
        <dsp:cNvPr id="0" name=""/>
        <dsp:cNvSpPr/>
      </dsp:nvSpPr>
      <dsp:spPr>
        <a:xfrm rot="5400000">
          <a:off x="3673044" y="442143"/>
          <a:ext cx="719395" cy="379552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b="0" i="0" kern="1200"/>
            <a:t>Easy to get started.</a:t>
          </a:r>
          <a:endParaRPr lang="en-IN" sz="1300" kern="1200"/>
        </a:p>
        <a:p>
          <a:pPr marL="114300" lvl="1" indent="-114300" algn="l" defTabSz="577850">
            <a:lnSpc>
              <a:spcPct val="90000"/>
            </a:lnSpc>
            <a:spcBef>
              <a:spcPct val="0"/>
            </a:spcBef>
            <a:spcAft>
              <a:spcPct val="15000"/>
            </a:spcAft>
            <a:buChar char="•"/>
          </a:pPr>
          <a:r>
            <a:rPr lang="en-US" sz="1300" b="0" i="0" kern="1200"/>
            <a:t>Suitable for personal task management.</a:t>
          </a:r>
          <a:endParaRPr lang="en-IN" sz="1300" kern="1200"/>
        </a:p>
      </dsp:txBody>
      <dsp:txXfrm rot="-5400000">
        <a:off x="2134981" y="2015324"/>
        <a:ext cx="3760403" cy="649159"/>
      </dsp:txXfrm>
    </dsp:sp>
    <dsp:sp modelId="{FE07CB59-ADAA-425A-A11F-D2A5407B91C1}">
      <dsp:nvSpPr>
        <dsp:cNvPr id="0" name=""/>
        <dsp:cNvSpPr/>
      </dsp:nvSpPr>
      <dsp:spPr>
        <a:xfrm>
          <a:off x="0" y="1890282"/>
          <a:ext cx="2134981" cy="89924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0" i="1" kern="1200"/>
            <a:t>Advantages:</a:t>
          </a:r>
          <a:endParaRPr lang="en-IN" sz="2200" kern="1200"/>
        </a:p>
      </dsp:txBody>
      <dsp:txXfrm>
        <a:off x="43897" y="1934179"/>
        <a:ext cx="2047187" cy="811450"/>
      </dsp:txXfrm>
    </dsp:sp>
    <dsp:sp modelId="{BF339E80-D1ED-4AF5-99CA-AA91DDD5FD22}">
      <dsp:nvSpPr>
        <dsp:cNvPr id="0" name=""/>
        <dsp:cNvSpPr/>
      </dsp:nvSpPr>
      <dsp:spPr>
        <a:xfrm rot="5400000">
          <a:off x="3673044" y="1386349"/>
          <a:ext cx="719395" cy="379552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b="0" i="0" kern="1200"/>
            <a:t>May lack advanced project management features.</a:t>
          </a:r>
          <a:endParaRPr lang="en-IN" sz="1300" kern="1200"/>
        </a:p>
        <a:p>
          <a:pPr marL="114300" lvl="1" indent="-114300" algn="l" defTabSz="577850">
            <a:lnSpc>
              <a:spcPct val="90000"/>
            </a:lnSpc>
            <a:spcBef>
              <a:spcPct val="0"/>
            </a:spcBef>
            <a:spcAft>
              <a:spcPct val="15000"/>
            </a:spcAft>
            <a:buChar char="•"/>
          </a:pPr>
          <a:r>
            <a:rPr lang="en-US" sz="1300" b="0" i="0" kern="1200"/>
            <a:t>Limited for team collaboration.</a:t>
          </a:r>
          <a:endParaRPr lang="en-IN" sz="1300" kern="1200"/>
        </a:p>
      </dsp:txBody>
      <dsp:txXfrm rot="-5400000">
        <a:off x="2134981" y="2959530"/>
        <a:ext cx="3760403" cy="649159"/>
      </dsp:txXfrm>
    </dsp:sp>
    <dsp:sp modelId="{5D031CBC-DB63-4810-8067-5EA955FE3778}">
      <dsp:nvSpPr>
        <dsp:cNvPr id="0" name=""/>
        <dsp:cNvSpPr/>
      </dsp:nvSpPr>
      <dsp:spPr>
        <a:xfrm>
          <a:off x="0" y="2834488"/>
          <a:ext cx="2134981" cy="89924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0" i="1" kern="1200"/>
            <a:t>Disadvantages:</a:t>
          </a:r>
          <a:endParaRPr lang="en-IN" sz="2200" kern="1200"/>
        </a:p>
      </dsp:txBody>
      <dsp:txXfrm>
        <a:off x="43897" y="2878385"/>
        <a:ext cx="2047187" cy="8114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A7C039-8D40-414B-9E30-E6F4A6676D16}">
      <dsp:nvSpPr>
        <dsp:cNvPr id="0" name=""/>
        <dsp:cNvSpPr/>
      </dsp:nvSpPr>
      <dsp:spPr>
        <a:xfrm>
          <a:off x="0" y="52685"/>
          <a:ext cx="6248400" cy="10368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US" sz="3600" b="1" i="0" kern="1200" dirty="0"/>
            <a:t>Functional Specifications</a:t>
          </a:r>
          <a:endParaRPr lang="en-IN" sz="3600" kern="1200" dirty="0"/>
        </a:p>
      </dsp:txBody>
      <dsp:txXfrm>
        <a:off x="0" y="52685"/>
        <a:ext cx="6248400" cy="1036800"/>
      </dsp:txXfrm>
    </dsp:sp>
    <dsp:sp modelId="{6AB794FB-4EBC-40C6-9CB7-030716756F5A}">
      <dsp:nvSpPr>
        <dsp:cNvPr id="0" name=""/>
        <dsp:cNvSpPr/>
      </dsp:nvSpPr>
      <dsp:spPr>
        <a:xfrm>
          <a:off x="0" y="1089485"/>
          <a:ext cx="6248400" cy="59291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92024" rIns="256032" bIns="288036" numCol="1" spcCol="1270" anchor="t" anchorCtr="0">
          <a:noAutofit/>
        </a:bodyPr>
        <a:lstStyle/>
        <a:p>
          <a:pPr marL="285750" lvl="1" indent="-285750" algn="l" defTabSz="1600200">
            <a:lnSpc>
              <a:spcPct val="90000"/>
            </a:lnSpc>
            <a:spcBef>
              <a:spcPct val="0"/>
            </a:spcBef>
            <a:spcAft>
              <a:spcPct val="15000"/>
            </a:spcAft>
            <a:buChar char="•"/>
          </a:pPr>
          <a:r>
            <a:rPr lang="en-US" sz="3600" b="0" i="0" kern="1200" dirty="0">
              <a:latin typeface="Arial" panose="020B0604020202020204" pitchFamily="34" charset="0"/>
              <a:cs typeface="Arial" panose="020B0604020202020204" pitchFamily="34" charset="0"/>
            </a:rPr>
            <a:t>User Authentication</a:t>
          </a:r>
          <a:endParaRPr lang="en-IN" sz="3600" b="0" kern="1200" dirty="0">
            <a:latin typeface="Arial" panose="020B0604020202020204" pitchFamily="34" charset="0"/>
            <a:cs typeface="Arial" panose="020B0604020202020204" pitchFamily="34" charset="0"/>
          </a:endParaRPr>
        </a:p>
        <a:p>
          <a:pPr marL="285750" lvl="1" indent="-285750" algn="l" defTabSz="1600200">
            <a:lnSpc>
              <a:spcPct val="90000"/>
            </a:lnSpc>
            <a:spcBef>
              <a:spcPct val="0"/>
            </a:spcBef>
            <a:spcAft>
              <a:spcPct val="15000"/>
            </a:spcAft>
            <a:buChar char="•"/>
          </a:pPr>
          <a:r>
            <a:rPr lang="en-US" sz="3600" b="0" i="0" kern="1200" dirty="0">
              <a:latin typeface="Arial" panose="020B0604020202020204" pitchFamily="34" charset="0"/>
              <a:cs typeface="Arial" panose="020B0604020202020204" pitchFamily="34" charset="0"/>
            </a:rPr>
            <a:t>Task Management</a:t>
          </a:r>
          <a:endParaRPr lang="en-IN" sz="3600" b="0" kern="1200" dirty="0">
            <a:latin typeface="Arial" panose="020B0604020202020204" pitchFamily="34" charset="0"/>
            <a:cs typeface="Arial" panose="020B0604020202020204" pitchFamily="34" charset="0"/>
          </a:endParaRPr>
        </a:p>
        <a:p>
          <a:pPr marL="285750" lvl="1" indent="-285750" algn="l" defTabSz="1600200">
            <a:lnSpc>
              <a:spcPct val="90000"/>
            </a:lnSpc>
            <a:spcBef>
              <a:spcPct val="0"/>
            </a:spcBef>
            <a:spcAft>
              <a:spcPct val="15000"/>
            </a:spcAft>
            <a:buChar char="•"/>
          </a:pPr>
          <a:r>
            <a:rPr lang="en-IN" sz="3600" b="0" i="0" kern="1200" dirty="0">
              <a:latin typeface="Arial" panose="020B0604020202020204" pitchFamily="34" charset="0"/>
              <a:cs typeface="Arial" panose="020B0604020202020204" pitchFamily="34" charset="0"/>
            </a:rPr>
            <a:t>Time Tracking</a:t>
          </a:r>
          <a:endParaRPr lang="en-IN" sz="3600" b="0" kern="1200" dirty="0">
            <a:latin typeface="Arial" panose="020B0604020202020204" pitchFamily="34" charset="0"/>
            <a:cs typeface="Arial" panose="020B0604020202020204" pitchFamily="34" charset="0"/>
          </a:endParaRPr>
        </a:p>
        <a:p>
          <a:pPr marL="285750" lvl="1" indent="-285750" algn="l" defTabSz="1600200">
            <a:lnSpc>
              <a:spcPct val="90000"/>
            </a:lnSpc>
            <a:spcBef>
              <a:spcPct val="0"/>
            </a:spcBef>
            <a:spcAft>
              <a:spcPct val="15000"/>
            </a:spcAft>
            <a:buChar char="•"/>
          </a:pPr>
          <a:r>
            <a:rPr lang="en-IN" sz="3600" b="0" i="0" kern="1200" dirty="0">
              <a:latin typeface="Arial" panose="020B0604020202020204" pitchFamily="34" charset="0"/>
              <a:cs typeface="Arial" panose="020B0604020202020204" pitchFamily="34" charset="0"/>
            </a:rPr>
            <a:t>Calendar View</a:t>
          </a:r>
          <a:endParaRPr lang="en-IN" sz="3600" b="0" kern="1200" dirty="0">
            <a:latin typeface="Arial" panose="020B0604020202020204" pitchFamily="34" charset="0"/>
            <a:cs typeface="Arial" panose="020B0604020202020204" pitchFamily="34" charset="0"/>
          </a:endParaRPr>
        </a:p>
        <a:p>
          <a:pPr marL="285750" lvl="1" indent="-285750" algn="l" defTabSz="1600200">
            <a:lnSpc>
              <a:spcPct val="90000"/>
            </a:lnSpc>
            <a:spcBef>
              <a:spcPct val="0"/>
            </a:spcBef>
            <a:spcAft>
              <a:spcPct val="15000"/>
            </a:spcAft>
            <a:buChar char="•"/>
          </a:pPr>
          <a:r>
            <a:rPr lang="en-US" sz="3600" b="0" i="0" kern="1200" dirty="0">
              <a:latin typeface="Arial" panose="020B0604020202020204" pitchFamily="34" charset="0"/>
              <a:cs typeface="Arial" panose="020B0604020202020204" pitchFamily="34" charset="0"/>
            </a:rPr>
            <a:t>Deadline Setting</a:t>
          </a:r>
          <a:endParaRPr lang="en-IN" sz="3600" b="0" kern="1200" dirty="0">
            <a:latin typeface="Arial" panose="020B0604020202020204" pitchFamily="34" charset="0"/>
            <a:cs typeface="Arial" panose="020B0604020202020204" pitchFamily="34" charset="0"/>
          </a:endParaRPr>
        </a:p>
        <a:p>
          <a:pPr marL="285750" lvl="1" indent="-285750" algn="l" defTabSz="1600200">
            <a:lnSpc>
              <a:spcPct val="90000"/>
            </a:lnSpc>
            <a:spcBef>
              <a:spcPct val="0"/>
            </a:spcBef>
            <a:spcAft>
              <a:spcPct val="15000"/>
            </a:spcAft>
            <a:buChar char="•"/>
          </a:pPr>
          <a:r>
            <a:rPr lang="en-US" sz="3600" b="0" i="0" kern="1200" dirty="0">
              <a:latin typeface="Arial" panose="020B0604020202020204" pitchFamily="34" charset="0"/>
              <a:cs typeface="Arial" panose="020B0604020202020204" pitchFamily="34" charset="0"/>
            </a:rPr>
            <a:t>Progress Tracking</a:t>
          </a:r>
          <a:endParaRPr lang="en-IN" sz="3600" b="0" kern="1200" dirty="0">
            <a:latin typeface="Arial" panose="020B0604020202020204" pitchFamily="34" charset="0"/>
            <a:cs typeface="Arial" panose="020B0604020202020204" pitchFamily="34" charset="0"/>
          </a:endParaRPr>
        </a:p>
        <a:p>
          <a:pPr marL="285750" lvl="1" indent="-285750" algn="l" defTabSz="1600200">
            <a:lnSpc>
              <a:spcPct val="90000"/>
            </a:lnSpc>
            <a:spcBef>
              <a:spcPct val="0"/>
            </a:spcBef>
            <a:spcAft>
              <a:spcPct val="15000"/>
            </a:spcAft>
            <a:buChar char="•"/>
          </a:pPr>
          <a:r>
            <a:rPr lang="en-IN" sz="3600" b="0" i="0" kern="1200" dirty="0">
              <a:latin typeface="Arial" panose="020B0604020202020204" pitchFamily="34" charset="0"/>
              <a:cs typeface="Arial" panose="020B0604020202020204" pitchFamily="34" charset="0"/>
            </a:rPr>
            <a:t>Task Analytics</a:t>
          </a:r>
          <a:endParaRPr lang="en-IN" sz="3600" b="0" kern="1200" dirty="0">
            <a:latin typeface="Arial" panose="020B0604020202020204" pitchFamily="34" charset="0"/>
            <a:cs typeface="Arial" panose="020B0604020202020204" pitchFamily="34" charset="0"/>
          </a:endParaRPr>
        </a:p>
        <a:p>
          <a:pPr marL="285750" lvl="1" indent="-285750" algn="l" defTabSz="1600200">
            <a:lnSpc>
              <a:spcPct val="90000"/>
            </a:lnSpc>
            <a:spcBef>
              <a:spcPct val="0"/>
            </a:spcBef>
            <a:spcAft>
              <a:spcPct val="15000"/>
            </a:spcAft>
            <a:buChar char="•"/>
          </a:pPr>
          <a:r>
            <a:rPr lang="en-IN" sz="3600" b="0" i="0" kern="1200" dirty="0">
              <a:latin typeface="Arial" panose="020B0604020202020204" pitchFamily="34" charset="0"/>
              <a:cs typeface="Arial" panose="020B0604020202020204" pitchFamily="34" charset="0"/>
            </a:rPr>
            <a:t>Budget Management</a:t>
          </a:r>
          <a:endParaRPr lang="en-IN" sz="3600" b="0" kern="1200" dirty="0">
            <a:latin typeface="Arial" panose="020B0604020202020204" pitchFamily="34" charset="0"/>
            <a:cs typeface="Arial" panose="020B0604020202020204" pitchFamily="34" charset="0"/>
          </a:endParaRPr>
        </a:p>
        <a:p>
          <a:pPr marL="285750" lvl="1" indent="-285750" algn="l" defTabSz="1600200">
            <a:lnSpc>
              <a:spcPct val="90000"/>
            </a:lnSpc>
            <a:spcBef>
              <a:spcPct val="0"/>
            </a:spcBef>
            <a:spcAft>
              <a:spcPct val="15000"/>
            </a:spcAft>
            <a:buChar char="•"/>
          </a:pPr>
          <a:r>
            <a:rPr lang="en-IN" sz="3600" b="0" i="0" kern="1200" dirty="0">
              <a:latin typeface="Arial" panose="020B0604020202020204" pitchFamily="34" charset="0"/>
              <a:cs typeface="Arial" panose="020B0604020202020204" pitchFamily="34" charset="0"/>
            </a:rPr>
            <a:t>User Notifications</a:t>
          </a:r>
          <a:endParaRPr lang="en-IN" sz="3600" b="0" kern="1200" dirty="0">
            <a:latin typeface="Arial" panose="020B0604020202020204" pitchFamily="34" charset="0"/>
            <a:cs typeface="Arial" panose="020B0604020202020204" pitchFamily="34" charset="0"/>
          </a:endParaRPr>
        </a:p>
        <a:p>
          <a:pPr marL="285750" lvl="1" indent="-285750" algn="l" defTabSz="1600200">
            <a:lnSpc>
              <a:spcPct val="90000"/>
            </a:lnSpc>
            <a:spcBef>
              <a:spcPct val="0"/>
            </a:spcBef>
            <a:spcAft>
              <a:spcPct val="15000"/>
            </a:spcAft>
            <a:buChar char="•"/>
          </a:pPr>
          <a:r>
            <a:rPr lang="en-IN" sz="3600" b="0" i="0" kern="1200" dirty="0">
              <a:latin typeface="Arial" panose="020B0604020202020204" pitchFamily="34" charset="0"/>
              <a:cs typeface="Arial" panose="020B0604020202020204" pitchFamily="34" charset="0"/>
            </a:rPr>
            <a:t>Task Templates</a:t>
          </a:r>
          <a:endParaRPr lang="en-IN" sz="3600" b="0" kern="1200" dirty="0">
            <a:latin typeface="Arial" panose="020B0604020202020204" pitchFamily="34" charset="0"/>
            <a:cs typeface="Arial" panose="020B0604020202020204" pitchFamily="34" charset="0"/>
          </a:endParaRPr>
        </a:p>
      </dsp:txBody>
      <dsp:txXfrm>
        <a:off x="0" y="1089485"/>
        <a:ext cx="6248400" cy="592919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FAE66E-A8E3-4344-9CDB-13F2457724A3}">
      <dsp:nvSpPr>
        <dsp:cNvPr id="0" name=""/>
        <dsp:cNvSpPr/>
      </dsp:nvSpPr>
      <dsp:spPr>
        <a:xfrm>
          <a:off x="0" y="0"/>
          <a:ext cx="6778700" cy="1020547"/>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158496" rIns="277368" bIns="158496" numCol="1" spcCol="1270" anchor="ctr" anchorCtr="0">
          <a:noAutofit/>
        </a:bodyPr>
        <a:lstStyle/>
        <a:p>
          <a:pPr marL="0" lvl="0" indent="0" algn="ctr" defTabSz="1733550">
            <a:lnSpc>
              <a:spcPct val="90000"/>
            </a:lnSpc>
            <a:spcBef>
              <a:spcPct val="0"/>
            </a:spcBef>
            <a:spcAft>
              <a:spcPct val="35000"/>
            </a:spcAft>
            <a:buNone/>
          </a:pPr>
          <a:r>
            <a:rPr lang="en-US" sz="3900" b="1" i="0" kern="1200" dirty="0"/>
            <a:t>Non-Functional Specifications</a:t>
          </a:r>
          <a:endParaRPr lang="en-IN" sz="3900" kern="1200" dirty="0"/>
        </a:p>
      </dsp:txBody>
      <dsp:txXfrm>
        <a:off x="0" y="0"/>
        <a:ext cx="6778700" cy="1020547"/>
      </dsp:txXfrm>
    </dsp:sp>
    <dsp:sp modelId="{77018A1E-6A16-4F13-832C-C1EB878C0D4F}">
      <dsp:nvSpPr>
        <dsp:cNvPr id="0" name=""/>
        <dsp:cNvSpPr/>
      </dsp:nvSpPr>
      <dsp:spPr>
        <a:xfrm>
          <a:off x="0" y="1028686"/>
          <a:ext cx="6775177" cy="582909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endParaRPr lang="en-IN" sz="2800" kern="1200" dirty="0"/>
        </a:p>
      </dsp:txBody>
      <dsp:txXfrm>
        <a:off x="0" y="1028686"/>
        <a:ext cx="6775177" cy="582909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0D5422-68C3-4517-AD22-CE5AB160C4FD}">
      <dsp:nvSpPr>
        <dsp:cNvPr id="0" name=""/>
        <dsp:cNvSpPr/>
      </dsp:nvSpPr>
      <dsp:spPr>
        <a:xfrm rot="5400000">
          <a:off x="-995267" y="2428841"/>
          <a:ext cx="6635117" cy="464458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A fully functional software application that:</a:t>
          </a:r>
          <a:endParaRPr lang="en-IN" sz="3200" kern="1200" dirty="0">
            <a:latin typeface="Arial" panose="020B0604020202020204" pitchFamily="34" charset="0"/>
            <a:cs typeface="Arial" panose="020B0604020202020204" pitchFamily="34" charset="0"/>
          </a:endParaRPr>
        </a:p>
      </dsp:txBody>
      <dsp:txXfrm rot="-5400000">
        <a:off x="1" y="3755864"/>
        <a:ext cx="4644582" cy="1990535"/>
      </dsp:txXfrm>
    </dsp:sp>
    <dsp:sp modelId="{6F66A9ED-FB2E-4F37-A397-082F075213AC}">
      <dsp:nvSpPr>
        <dsp:cNvPr id="0" name=""/>
        <dsp:cNvSpPr/>
      </dsp:nvSpPr>
      <dsp:spPr>
        <a:xfrm rot="5400000">
          <a:off x="6818012" y="-1304253"/>
          <a:ext cx="7162958" cy="1150981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Allows User Registration and Authentication</a:t>
          </a:r>
          <a:endParaRPr lang="en-IN" sz="2800" kern="1200" dirty="0"/>
        </a:p>
        <a:p>
          <a:pPr marL="285750" lvl="1" indent="-285750" algn="l" defTabSz="1244600">
            <a:lnSpc>
              <a:spcPct val="90000"/>
            </a:lnSpc>
            <a:spcBef>
              <a:spcPct val="0"/>
            </a:spcBef>
            <a:spcAft>
              <a:spcPct val="15000"/>
            </a:spcAft>
            <a:buChar char="•"/>
          </a:pPr>
          <a:r>
            <a:rPr lang="en-US" sz="2800" kern="1200" dirty="0">
              <a:solidFill>
                <a:prstClr val="black">
                  <a:hueOff val="0"/>
                  <a:satOff val="0"/>
                  <a:lumOff val="0"/>
                  <a:alphaOff val="0"/>
                </a:prstClr>
              </a:solidFill>
              <a:latin typeface="Calibri"/>
              <a:ea typeface="+mn-ea"/>
              <a:cs typeface="+mn-cs"/>
            </a:rPr>
            <a:t>Efficient Task and Project Management</a:t>
          </a:r>
          <a:endParaRPr lang="en-IN" sz="2800" kern="1200" dirty="0">
            <a:solidFill>
              <a:prstClr val="black">
                <a:hueOff val="0"/>
                <a:satOff val="0"/>
                <a:lumOff val="0"/>
                <a:alphaOff val="0"/>
              </a:prstClr>
            </a:solidFill>
            <a:latin typeface="Calibri"/>
            <a:ea typeface="+mn-ea"/>
            <a:cs typeface="+mn-cs"/>
          </a:endParaRPr>
        </a:p>
        <a:p>
          <a:pPr marL="285750" lvl="1" indent="-285750" algn="l" defTabSz="1244600">
            <a:lnSpc>
              <a:spcPct val="90000"/>
            </a:lnSpc>
            <a:spcBef>
              <a:spcPct val="0"/>
            </a:spcBef>
            <a:spcAft>
              <a:spcPct val="15000"/>
            </a:spcAft>
            <a:buChar char="•"/>
          </a:pPr>
          <a:r>
            <a:rPr lang="en-IN" sz="2800" b="0" i="0" kern="1200" dirty="0"/>
            <a:t>Improved Time Management</a:t>
          </a:r>
          <a:endParaRPr lang="en-IN" sz="2800" b="0" kern="1200" dirty="0"/>
        </a:p>
        <a:p>
          <a:pPr marL="285750" lvl="1" indent="-285750" algn="l" defTabSz="1244600">
            <a:lnSpc>
              <a:spcPct val="90000"/>
            </a:lnSpc>
            <a:spcBef>
              <a:spcPct val="0"/>
            </a:spcBef>
            <a:spcAft>
              <a:spcPct val="15000"/>
            </a:spcAft>
            <a:buChar char="•"/>
          </a:pPr>
          <a:r>
            <a:rPr lang="en-US" sz="2800" kern="1200" dirty="0"/>
            <a:t>Supports Deadline Setting </a:t>
          </a:r>
          <a:endParaRPr lang="en-IN" sz="2800" kern="1200" dirty="0"/>
        </a:p>
        <a:p>
          <a:pPr marL="285750" lvl="1" indent="-285750" algn="l" defTabSz="1244600">
            <a:lnSpc>
              <a:spcPct val="90000"/>
            </a:lnSpc>
            <a:spcBef>
              <a:spcPct val="0"/>
            </a:spcBef>
            <a:spcAft>
              <a:spcPct val="15000"/>
            </a:spcAft>
            <a:buChar char="•"/>
          </a:pPr>
          <a:r>
            <a:rPr lang="en-US" sz="2800" kern="1200" dirty="0"/>
            <a:t>Provides Progress Tracking </a:t>
          </a:r>
          <a:endParaRPr lang="en-IN" sz="2800" kern="1200" dirty="0"/>
        </a:p>
        <a:p>
          <a:pPr marL="285750" lvl="1" indent="-285750" algn="l" defTabSz="1244600">
            <a:lnSpc>
              <a:spcPct val="90000"/>
            </a:lnSpc>
            <a:spcBef>
              <a:spcPct val="0"/>
            </a:spcBef>
            <a:spcAft>
              <a:spcPct val="15000"/>
            </a:spcAft>
            <a:buChar char="•"/>
          </a:pPr>
          <a:r>
            <a:rPr lang="en-IN" sz="2800" b="0" i="0" kern="1200" dirty="0"/>
            <a:t>Budget Control</a:t>
          </a:r>
          <a:endParaRPr lang="en-IN" sz="2800" b="0" kern="1200" dirty="0"/>
        </a:p>
        <a:p>
          <a:pPr marL="285750" lvl="1" indent="-285750" algn="l" defTabSz="1244600">
            <a:lnSpc>
              <a:spcPct val="90000"/>
            </a:lnSpc>
            <a:spcBef>
              <a:spcPct val="0"/>
            </a:spcBef>
            <a:spcAft>
              <a:spcPct val="15000"/>
            </a:spcAft>
            <a:buChar char="•"/>
          </a:pPr>
          <a:r>
            <a:rPr lang="en-IN" sz="2800" b="0" i="0" kern="1200" dirty="0"/>
            <a:t>Clear Project Visibility and transparency</a:t>
          </a:r>
          <a:endParaRPr lang="en-IN" sz="2800" b="0" kern="1200" dirty="0"/>
        </a:p>
        <a:p>
          <a:pPr marL="285750" lvl="1" indent="-285750" algn="l" defTabSz="1244600">
            <a:lnSpc>
              <a:spcPct val="90000"/>
            </a:lnSpc>
            <a:spcBef>
              <a:spcPct val="0"/>
            </a:spcBef>
            <a:spcAft>
              <a:spcPct val="15000"/>
            </a:spcAft>
            <a:buChar char="•"/>
          </a:pPr>
          <a:r>
            <a:rPr lang="en-IN" sz="2800" b="0" i="0" kern="1200" dirty="0"/>
            <a:t>Data-Driven Decision Making</a:t>
          </a:r>
          <a:endParaRPr lang="en-IN" sz="2800" b="0" kern="1200" dirty="0"/>
        </a:p>
        <a:p>
          <a:pPr marL="285750" lvl="1" indent="-285750" algn="l" defTabSz="1244600">
            <a:lnSpc>
              <a:spcPct val="90000"/>
            </a:lnSpc>
            <a:spcBef>
              <a:spcPct val="0"/>
            </a:spcBef>
            <a:spcAft>
              <a:spcPct val="15000"/>
            </a:spcAft>
            <a:buChar char="•"/>
          </a:pPr>
          <a:r>
            <a:rPr lang="en-IN" sz="2800" b="0" kern="1200" dirty="0"/>
            <a:t>Task Analytics</a:t>
          </a:r>
        </a:p>
        <a:p>
          <a:pPr marL="285750" lvl="1" indent="-285750" algn="l" defTabSz="1244600">
            <a:lnSpc>
              <a:spcPct val="90000"/>
            </a:lnSpc>
            <a:spcBef>
              <a:spcPct val="0"/>
            </a:spcBef>
            <a:spcAft>
              <a:spcPct val="15000"/>
            </a:spcAft>
            <a:buChar char="•"/>
          </a:pPr>
          <a:r>
            <a:rPr lang="en-US" sz="2800" kern="1200" dirty="0"/>
            <a:t>Incorporates Data Backup and Recovery </a:t>
          </a:r>
          <a:endParaRPr lang="en-IN" sz="2800" kern="1200" dirty="0"/>
        </a:p>
        <a:p>
          <a:pPr marL="285750" lvl="1" indent="-285750" algn="l" defTabSz="1244600">
            <a:lnSpc>
              <a:spcPct val="90000"/>
            </a:lnSpc>
            <a:spcBef>
              <a:spcPct val="0"/>
            </a:spcBef>
            <a:spcAft>
              <a:spcPct val="15000"/>
            </a:spcAft>
            <a:buChar char="•"/>
          </a:pPr>
          <a:r>
            <a:rPr lang="en-US" sz="2800" kern="1200" dirty="0"/>
            <a:t>Collects User Feedback</a:t>
          </a:r>
          <a:endParaRPr lang="en-IN" sz="2800" kern="1200" dirty="0"/>
        </a:p>
        <a:p>
          <a:pPr marL="285750" lvl="1" indent="-285750" algn="l" defTabSz="1244600">
            <a:lnSpc>
              <a:spcPct val="90000"/>
            </a:lnSpc>
            <a:spcBef>
              <a:spcPct val="0"/>
            </a:spcBef>
            <a:spcAft>
              <a:spcPct val="15000"/>
            </a:spcAft>
            <a:buChar char="•"/>
          </a:pPr>
          <a:r>
            <a:rPr lang="en-US" sz="2800" kern="1200" dirty="0"/>
            <a:t>Prioritizes Security </a:t>
          </a:r>
          <a:endParaRPr lang="en-IN" sz="2800" kern="1200" dirty="0"/>
        </a:p>
        <a:p>
          <a:pPr marL="285750" lvl="1" indent="-285750" algn="l" defTabSz="1244600">
            <a:lnSpc>
              <a:spcPct val="90000"/>
            </a:lnSpc>
            <a:spcBef>
              <a:spcPct val="0"/>
            </a:spcBef>
            <a:spcAft>
              <a:spcPct val="15000"/>
            </a:spcAft>
            <a:buChar char="•"/>
          </a:pPr>
          <a:r>
            <a:rPr lang="en-US" sz="2800" kern="1200" dirty="0"/>
            <a:t>Delivers High Performance </a:t>
          </a:r>
          <a:endParaRPr lang="en-IN" sz="2800" kern="1200" dirty="0"/>
        </a:p>
        <a:p>
          <a:pPr marL="285750" lvl="1" indent="-285750" algn="l" defTabSz="1244600">
            <a:lnSpc>
              <a:spcPct val="90000"/>
            </a:lnSpc>
            <a:spcBef>
              <a:spcPct val="0"/>
            </a:spcBef>
            <a:spcAft>
              <a:spcPct val="15000"/>
            </a:spcAft>
            <a:buChar char="•"/>
          </a:pPr>
          <a:r>
            <a:rPr lang="en-US" sz="2800" kern="1200" dirty="0"/>
            <a:t>Ensures Usability </a:t>
          </a:r>
          <a:endParaRPr lang="en-IN" sz="2800" kern="1200" dirty="0"/>
        </a:p>
        <a:p>
          <a:pPr marL="285750" lvl="1" indent="-285750" algn="l" defTabSz="1244600">
            <a:lnSpc>
              <a:spcPct val="90000"/>
            </a:lnSpc>
            <a:spcBef>
              <a:spcPct val="0"/>
            </a:spcBef>
            <a:spcAft>
              <a:spcPct val="15000"/>
            </a:spcAft>
            <a:buChar char="•"/>
          </a:pPr>
          <a:r>
            <a:rPr lang="en-US" sz="2800" kern="1200" dirty="0"/>
            <a:t>Provides Reliability </a:t>
          </a:r>
          <a:endParaRPr lang="en-IN" sz="2800" kern="1200" dirty="0"/>
        </a:p>
      </dsp:txBody>
      <dsp:txXfrm rot="-5400000">
        <a:off x="4644583" y="1218843"/>
        <a:ext cx="11160150" cy="646362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0BF25D8E-9AE3-43B2-ACBB-C7192E4A66F8}" type="datetimeFigureOut">
              <a:rPr lang="en-IN" smtClean="0"/>
              <a:t>06-10-2023</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B131BE36-4675-4C0C-B0B4-CFF7CBDF62A6}" type="slidenum">
              <a:rPr lang="en-IN" smtClean="0"/>
              <a:t>‹#›</a:t>
            </a:fld>
            <a:endParaRPr lang="en-IN"/>
          </a:p>
        </p:txBody>
      </p:sp>
    </p:spTree>
    <p:extLst>
      <p:ext uri="{BB962C8B-B14F-4D97-AF65-F5344CB8AC3E}">
        <p14:creationId xmlns:p14="http://schemas.microsoft.com/office/powerpoint/2010/main" val="961306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31BE36-4675-4C0C-B0B4-CFF7CBDF62A6}" type="slidenum">
              <a:rPr lang="en-IN" smtClean="0"/>
              <a:t>13</a:t>
            </a:fld>
            <a:endParaRPr lang="en-IN"/>
          </a:p>
        </p:txBody>
      </p:sp>
    </p:spTree>
    <p:extLst>
      <p:ext uri="{BB962C8B-B14F-4D97-AF65-F5344CB8AC3E}">
        <p14:creationId xmlns:p14="http://schemas.microsoft.com/office/powerpoint/2010/main" val="35076664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5251624" y="9690758"/>
            <a:ext cx="2743199" cy="552449"/>
          </a:xfrm>
          <a:prstGeom prst="rect">
            <a:avLst/>
          </a:prstGeom>
        </p:spPr>
      </p:pic>
      <p:sp>
        <p:nvSpPr>
          <p:cNvPr id="17" name="bg object 17"/>
          <p:cNvSpPr/>
          <p:nvPr/>
        </p:nvSpPr>
        <p:spPr>
          <a:xfrm>
            <a:off x="0" y="0"/>
            <a:ext cx="18288000" cy="1999614"/>
          </a:xfrm>
          <a:custGeom>
            <a:avLst/>
            <a:gdLst/>
            <a:ahLst/>
            <a:cxnLst/>
            <a:rect l="l" t="t" r="r" b="b"/>
            <a:pathLst>
              <a:path w="18288000" h="1999614">
                <a:moveTo>
                  <a:pt x="18287998" y="1999280"/>
                </a:moveTo>
                <a:lnTo>
                  <a:pt x="0" y="1999280"/>
                </a:lnTo>
                <a:lnTo>
                  <a:pt x="0" y="0"/>
                </a:lnTo>
                <a:lnTo>
                  <a:pt x="18287998" y="0"/>
                </a:lnTo>
                <a:lnTo>
                  <a:pt x="18287998" y="1999280"/>
                </a:lnTo>
                <a:close/>
              </a:path>
            </a:pathLst>
          </a:custGeom>
          <a:solidFill>
            <a:srgbClr val="408AB3"/>
          </a:solidFill>
        </p:spPr>
        <p:txBody>
          <a:bodyPr wrap="square" lIns="0" tIns="0" rIns="0" bIns="0" rtlCol="0"/>
          <a:lstStyle/>
          <a:p>
            <a:endParaRPr/>
          </a:p>
        </p:txBody>
      </p:sp>
      <p:sp>
        <p:nvSpPr>
          <p:cNvPr id="2" name="Holder 2"/>
          <p:cNvSpPr>
            <a:spLocks noGrp="1"/>
          </p:cNvSpPr>
          <p:nvPr>
            <p:ph type="ctrTitle"/>
          </p:nvPr>
        </p:nvSpPr>
        <p:spPr>
          <a:xfrm>
            <a:off x="310544" y="13949"/>
            <a:ext cx="17666911" cy="10312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95365" y="7556037"/>
            <a:ext cx="17897269" cy="1397000"/>
          </a:xfrm>
          <a:prstGeom prst="rect">
            <a:avLst/>
          </a:prstGeom>
        </p:spPr>
        <p:txBody>
          <a:bodyPr wrap="square" lIns="0" tIns="0" rIns="0" bIns="0">
            <a:spAutoFit/>
          </a:bodyPr>
          <a:lstStyle>
            <a:lvl1pPr>
              <a:defRPr sz="375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800" b="0" i="1">
                <a:solidFill>
                  <a:srgbClr val="0C0C0C"/>
                </a:solidFill>
                <a:latin typeface="Arial"/>
                <a:cs typeface="Arial"/>
              </a:defRPr>
            </a:lvl1pPr>
          </a:lstStyle>
          <a:p>
            <a:pPr marL="12700">
              <a:lnSpc>
                <a:spcPts val="2090"/>
              </a:lnSpc>
            </a:pPr>
            <a:r>
              <a:rPr dirty="0"/>
              <a:t>18</a:t>
            </a:r>
            <a:r>
              <a:rPr spc="-50" dirty="0"/>
              <a:t> </a:t>
            </a:r>
            <a:r>
              <a:rPr dirty="0"/>
              <a:t>August</a:t>
            </a:r>
            <a:r>
              <a:rPr spc="-45" dirty="0"/>
              <a:t> </a:t>
            </a:r>
            <a:r>
              <a:rPr dirty="0"/>
              <a:t>2022</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0" b="1" i="0">
                <a:solidFill>
                  <a:srgbClr val="6D9AC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800" b="0" i="1">
                <a:solidFill>
                  <a:srgbClr val="0C0C0C"/>
                </a:solidFill>
                <a:latin typeface="Arial"/>
                <a:cs typeface="Arial"/>
              </a:defRPr>
            </a:lvl1pPr>
          </a:lstStyle>
          <a:p>
            <a:pPr marL="12700">
              <a:lnSpc>
                <a:spcPts val="2090"/>
              </a:lnSpc>
            </a:pPr>
            <a:r>
              <a:rPr dirty="0"/>
              <a:t>18</a:t>
            </a:r>
            <a:r>
              <a:rPr spc="-50" dirty="0"/>
              <a:t> </a:t>
            </a:r>
            <a:r>
              <a:rPr dirty="0"/>
              <a:t>August</a:t>
            </a:r>
            <a:r>
              <a:rPr spc="-45" dirty="0"/>
              <a:t> </a:t>
            </a:r>
            <a:r>
              <a:rPr dirty="0"/>
              <a:t>2022</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0" b="1" i="0">
                <a:solidFill>
                  <a:srgbClr val="6D9AC1"/>
                </a:solidFill>
                <a:latin typeface="Arial"/>
                <a:cs typeface="Arial"/>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800" b="0" i="1">
                <a:solidFill>
                  <a:srgbClr val="0C0C0C"/>
                </a:solidFill>
                <a:latin typeface="Arial"/>
                <a:cs typeface="Arial"/>
              </a:defRPr>
            </a:lvl1pPr>
          </a:lstStyle>
          <a:p>
            <a:pPr marL="12700">
              <a:lnSpc>
                <a:spcPts val="2090"/>
              </a:lnSpc>
            </a:pPr>
            <a:r>
              <a:rPr dirty="0"/>
              <a:t>18</a:t>
            </a:r>
            <a:r>
              <a:rPr spc="-50" dirty="0"/>
              <a:t> </a:t>
            </a:r>
            <a:r>
              <a:rPr dirty="0"/>
              <a:t>August</a:t>
            </a:r>
            <a:r>
              <a:rPr spc="-45" dirty="0"/>
              <a:t> </a:t>
            </a:r>
            <a:r>
              <a:rPr dirty="0"/>
              <a:t>2022</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0" b="1" i="0">
                <a:solidFill>
                  <a:srgbClr val="6D9AC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800" b="0" i="1">
                <a:solidFill>
                  <a:srgbClr val="0C0C0C"/>
                </a:solidFill>
                <a:latin typeface="Arial"/>
                <a:cs typeface="Arial"/>
              </a:defRPr>
            </a:lvl1pPr>
          </a:lstStyle>
          <a:p>
            <a:pPr marL="12700">
              <a:lnSpc>
                <a:spcPts val="2090"/>
              </a:lnSpc>
            </a:pPr>
            <a:r>
              <a:rPr dirty="0"/>
              <a:t>18</a:t>
            </a:r>
            <a:r>
              <a:rPr spc="-50" dirty="0"/>
              <a:t> </a:t>
            </a:r>
            <a:r>
              <a:rPr dirty="0"/>
              <a:t>August</a:t>
            </a:r>
            <a:r>
              <a:rPr spc="-45" dirty="0"/>
              <a:t> </a:t>
            </a:r>
            <a:r>
              <a:rPr dirty="0"/>
              <a:t>2022</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800" b="0" i="1">
                <a:solidFill>
                  <a:srgbClr val="0C0C0C"/>
                </a:solidFill>
                <a:latin typeface="Arial"/>
                <a:cs typeface="Arial"/>
              </a:defRPr>
            </a:lvl1pPr>
          </a:lstStyle>
          <a:p>
            <a:pPr marL="12700">
              <a:lnSpc>
                <a:spcPts val="2090"/>
              </a:lnSpc>
            </a:pPr>
            <a:r>
              <a:rPr dirty="0"/>
              <a:t>18</a:t>
            </a:r>
            <a:r>
              <a:rPr spc="-50" dirty="0"/>
              <a:t> </a:t>
            </a:r>
            <a:r>
              <a:rPr dirty="0"/>
              <a:t>August</a:t>
            </a:r>
            <a:r>
              <a:rPr spc="-45" dirty="0"/>
              <a:t> </a:t>
            </a:r>
            <a:r>
              <a:rPr dirty="0"/>
              <a:t>2022</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5251624" y="9690758"/>
            <a:ext cx="2743199" cy="552449"/>
          </a:xfrm>
          <a:prstGeom prst="rect">
            <a:avLst/>
          </a:prstGeom>
        </p:spPr>
      </p:pic>
      <p:sp>
        <p:nvSpPr>
          <p:cNvPr id="2" name="Holder 2"/>
          <p:cNvSpPr>
            <a:spLocks noGrp="1"/>
          </p:cNvSpPr>
          <p:nvPr>
            <p:ph type="title"/>
          </p:nvPr>
        </p:nvSpPr>
        <p:spPr>
          <a:xfrm>
            <a:off x="1193539" y="2589376"/>
            <a:ext cx="15900920" cy="4597400"/>
          </a:xfrm>
          <a:prstGeom prst="rect">
            <a:avLst/>
          </a:prstGeom>
        </p:spPr>
        <p:txBody>
          <a:bodyPr wrap="square" lIns="0" tIns="0" rIns="0" bIns="0">
            <a:spAutoFit/>
          </a:bodyPr>
          <a:lstStyle>
            <a:lvl1pPr>
              <a:defRPr sz="30000" b="1" i="0">
                <a:solidFill>
                  <a:srgbClr val="6D9AC1"/>
                </a:solidFill>
                <a:latin typeface="Arial"/>
                <a:cs typeface="Arial"/>
              </a:defRPr>
            </a:lvl1pPr>
          </a:lstStyle>
          <a:p>
            <a:endParaRPr/>
          </a:p>
        </p:txBody>
      </p:sp>
      <p:sp>
        <p:nvSpPr>
          <p:cNvPr id="3" name="Holder 3"/>
          <p:cNvSpPr>
            <a:spLocks noGrp="1"/>
          </p:cNvSpPr>
          <p:nvPr>
            <p:ph type="body" idx="1"/>
          </p:nvPr>
        </p:nvSpPr>
        <p:spPr>
          <a:xfrm>
            <a:off x="313412" y="2149620"/>
            <a:ext cx="17661174" cy="33858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1336024" y="9869704"/>
            <a:ext cx="1627505" cy="281304"/>
          </a:xfrm>
          <a:prstGeom prst="rect">
            <a:avLst/>
          </a:prstGeom>
        </p:spPr>
        <p:txBody>
          <a:bodyPr wrap="square" lIns="0" tIns="0" rIns="0" bIns="0">
            <a:spAutoFit/>
          </a:bodyPr>
          <a:lstStyle>
            <a:lvl1pPr>
              <a:defRPr sz="1800" b="0" i="1">
                <a:solidFill>
                  <a:srgbClr val="0C0C0C"/>
                </a:solidFill>
                <a:latin typeface="Arial"/>
                <a:cs typeface="Arial"/>
              </a:defRPr>
            </a:lvl1pPr>
          </a:lstStyle>
          <a:p>
            <a:pPr marL="12700">
              <a:lnSpc>
                <a:spcPts val="2090"/>
              </a:lnSpc>
            </a:pPr>
            <a:r>
              <a:rPr dirty="0"/>
              <a:t>18</a:t>
            </a:r>
            <a:r>
              <a:rPr spc="-50" dirty="0"/>
              <a:t> </a:t>
            </a:r>
            <a:r>
              <a:rPr dirty="0"/>
              <a:t>August</a:t>
            </a:r>
            <a:r>
              <a:rPr spc="-45" dirty="0"/>
              <a:t> </a:t>
            </a:r>
            <a:r>
              <a:rPr dirty="0"/>
              <a:t>2022</a:t>
            </a: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10/6/2023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acropolis.in/" TargetMode="External"/><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1.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26" Type="http://schemas.microsoft.com/office/2007/relationships/diagramDrawing" Target="../diagrams/drawing5.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5" Type="http://schemas.openxmlformats.org/officeDocument/2006/relationships/diagramColors" Target="../diagrams/colors5.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29" Type="http://schemas.openxmlformats.org/officeDocument/2006/relationships/diagramQuickStyle" Target="../diagrams/quickStyle6.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24" Type="http://schemas.openxmlformats.org/officeDocument/2006/relationships/diagramQuickStyle" Target="../diagrams/quickStyle5.xml"/><Relationship Id="rId5" Type="http://schemas.openxmlformats.org/officeDocument/2006/relationships/diagramColors" Target="../diagrams/colors1.xml"/><Relationship Id="rId15" Type="http://schemas.openxmlformats.org/officeDocument/2006/relationships/diagramColors" Target="../diagrams/colors3.xml"/><Relationship Id="rId23" Type="http://schemas.openxmlformats.org/officeDocument/2006/relationships/diagramLayout" Target="../diagrams/layout5.xml"/><Relationship Id="rId28" Type="http://schemas.openxmlformats.org/officeDocument/2006/relationships/diagramLayout" Target="../diagrams/layout6.xml"/><Relationship Id="rId10" Type="http://schemas.openxmlformats.org/officeDocument/2006/relationships/diagramColors" Target="../diagrams/colors2.xml"/><Relationship Id="rId19" Type="http://schemas.openxmlformats.org/officeDocument/2006/relationships/diagramQuickStyle" Target="../diagrams/quickStyle4.xml"/><Relationship Id="rId31" Type="http://schemas.microsoft.com/office/2007/relationships/diagramDrawing" Target="../diagrams/drawing6.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 Id="rId22" Type="http://schemas.openxmlformats.org/officeDocument/2006/relationships/diagramData" Target="../diagrams/data5.xml"/><Relationship Id="rId27" Type="http://schemas.openxmlformats.org/officeDocument/2006/relationships/diagramData" Target="../diagrams/data6.xml"/><Relationship Id="rId30" Type="http://schemas.openxmlformats.org/officeDocument/2006/relationships/diagramColors" Target="../diagrams/colors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053227"/>
            <a:ext cx="18288000" cy="4234180"/>
          </a:xfrm>
          <a:custGeom>
            <a:avLst/>
            <a:gdLst/>
            <a:ahLst/>
            <a:cxnLst/>
            <a:rect l="l" t="t" r="r" b="b"/>
            <a:pathLst>
              <a:path w="18288000" h="4234180">
                <a:moveTo>
                  <a:pt x="18287998" y="4233772"/>
                </a:moveTo>
                <a:lnTo>
                  <a:pt x="0" y="4233772"/>
                </a:lnTo>
                <a:lnTo>
                  <a:pt x="0" y="0"/>
                </a:lnTo>
                <a:lnTo>
                  <a:pt x="18287998" y="0"/>
                </a:lnTo>
                <a:lnTo>
                  <a:pt x="18287998" y="4233772"/>
                </a:lnTo>
                <a:close/>
              </a:path>
            </a:pathLst>
          </a:custGeom>
          <a:solidFill>
            <a:srgbClr val="408AB3"/>
          </a:solidFill>
        </p:spPr>
        <p:txBody>
          <a:bodyPr wrap="square" lIns="0" tIns="0" rIns="0" bIns="0" rtlCol="0"/>
          <a:lstStyle/>
          <a:p>
            <a:endParaRPr/>
          </a:p>
        </p:txBody>
      </p:sp>
      <p:pic>
        <p:nvPicPr>
          <p:cNvPr id="3" name="object 3"/>
          <p:cNvPicPr/>
          <p:nvPr/>
        </p:nvPicPr>
        <p:blipFill>
          <a:blip r:embed="rId2" cstate="print"/>
          <a:stretch>
            <a:fillRect/>
          </a:stretch>
        </p:blipFill>
        <p:spPr>
          <a:xfrm>
            <a:off x="3530218" y="1976712"/>
            <a:ext cx="11229973" cy="2276474"/>
          </a:xfrm>
          <a:prstGeom prst="rect">
            <a:avLst/>
          </a:prstGeom>
        </p:spPr>
      </p:pic>
      <p:sp>
        <p:nvSpPr>
          <p:cNvPr id="4" name="object 4"/>
          <p:cNvSpPr txBox="1">
            <a:spLocks noGrp="1"/>
          </p:cNvSpPr>
          <p:nvPr>
            <p:ph type="title"/>
          </p:nvPr>
        </p:nvSpPr>
        <p:spPr>
          <a:xfrm>
            <a:off x="1731171" y="6907816"/>
            <a:ext cx="14825980" cy="2124710"/>
          </a:xfrm>
          <a:prstGeom prst="rect">
            <a:avLst/>
          </a:prstGeom>
        </p:spPr>
        <p:txBody>
          <a:bodyPr vert="horz" wrap="square" lIns="0" tIns="29209" rIns="0" bIns="0" rtlCol="0">
            <a:spAutoFit/>
          </a:bodyPr>
          <a:lstStyle/>
          <a:p>
            <a:pPr marL="3856990" marR="5080" indent="-3844925">
              <a:lnSpc>
                <a:spcPts val="8250"/>
              </a:lnSpc>
              <a:spcBef>
                <a:spcPts val="229"/>
              </a:spcBef>
              <a:tabLst>
                <a:tab pos="4297045" algn="l"/>
                <a:tab pos="7948295" algn="l"/>
                <a:tab pos="8289925" algn="l"/>
                <a:tab pos="9018905" algn="l"/>
                <a:tab pos="14179550" algn="l"/>
              </a:tabLst>
            </a:pPr>
            <a:r>
              <a:rPr sz="6900" dirty="0">
                <a:solidFill>
                  <a:srgbClr val="FFFFFF"/>
                </a:solidFill>
              </a:rPr>
              <a:t>Acropolis	Institute	of	Technology	&amp;  Research,	Indore</a:t>
            </a:r>
            <a:endParaRPr sz="6900"/>
          </a:p>
        </p:txBody>
      </p:sp>
      <p:sp>
        <p:nvSpPr>
          <p:cNvPr id="5" name="object 5"/>
          <p:cNvSpPr txBox="1"/>
          <p:nvPr/>
        </p:nvSpPr>
        <p:spPr>
          <a:xfrm>
            <a:off x="15343664" y="9695792"/>
            <a:ext cx="2845435" cy="436880"/>
          </a:xfrm>
          <a:prstGeom prst="rect">
            <a:avLst/>
          </a:prstGeom>
        </p:spPr>
        <p:txBody>
          <a:bodyPr vert="horz" wrap="square" lIns="0" tIns="12700" rIns="0" bIns="0" rtlCol="0">
            <a:spAutoFit/>
          </a:bodyPr>
          <a:lstStyle/>
          <a:p>
            <a:pPr marL="12700">
              <a:lnSpc>
                <a:spcPct val="100000"/>
              </a:lnSpc>
              <a:spcBef>
                <a:spcPts val="100"/>
              </a:spcBef>
            </a:pPr>
            <a:r>
              <a:rPr sz="2700" b="1" dirty="0">
                <a:latin typeface="Arial"/>
                <a:cs typeface="Arial"/>
                <a:hlinkClick r:id="rId3"/>
              </a:rPr>
              <a:t>www.acropolis.in</a:t>
            </a:r>
            <a:endParaRPr sz="27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272" y="477511"/>
            <a:ext cx="10052656" cy="1028487"/>
          </a:xfrm>
          <a:prstGeom prst="rect">
            <a:avLst/>
          </a:prstGeom>
        </p:spPr>
        <p:txBody>
          <a:bodyPr vert="horz" wrap="square" lIns="0" tIns="12700" rIns="0" bIns="0" rtlCol="0">
            <a:spAutoFit/>
          </a:bodyPr>
          <a:lstStyle/>
          <a:p>
            <a:pPr marL="12700">
              <a:lnSpc>
                <a:spcPct val="100000"/>
              </a:lnSpc>
              <a:spcBef>
                <a:spcPts val="100"/>
              </a:spcBef>
            </a:pPr>
            <a:r>
              <a:rPr sz="6600" b="1" spc="60" dirty="0">
                <a:solidFill>
                  <a:srgbClr val="FFFFFF"/>
                </a:solidFill>
                <a:latin typeface="Tahoma" panose="020B0604030504040204" pitchFamily="34" charset="0"/>
                <a:ea typeface="Tahoma" panose="020B0604030504040204" pitchFamily="34" charset="0"/>
                <a:cs typeface="Tahoma" panose="020B0604030504040204" pitchFamily="34" charset="0"/>
              </a:rPr>
              <a:t>R</a:t>
            </a:r>
            <a:r>
              <a:rPr sz="6600" b="1" spc="-160" dirty="0">
                <a:solidFill>
                  <a:srgbClr val="FFFFFF"/>
                </a:solidFill>
                <a:latin typeface="Tahoma" panose="020B0604030504040204" pitchFamily="34" charset="0"/>
                <a:ea typeface="Tahoma" panose="020B0604030504040204" pitchFamily="34" charset="0"/>
                <a:cs typeface="Tahoma" panose="020B0604030504040204" pitchFamily="34" charset="0"/>
              </a:rPr>
              <a:t>e</a:t>
            </a:r>
            <a:r>
              <a:rPr sz="6600" b="1" spc="55" dirty="0">
                <a:solidFill>
                  <a:srgbClr val="FFFFFF"/>
                </a:solidFill>
                <a:latin typeface="Tahoma" panose="020B0604030504040204" pitchFamily="34" charset="0"/>
                <a:ea typeface="Tahoma" panose="020B0604030504040204" pitchFamily="34" charset="0"/>
                <a:cs typeface="Tahoma" panose="020B0604030504040204" pitchFamily="34" charset="0"/>
              </a:rPr>
              <a:t>q</a:t>
            </a:r>
            <a:r>
              <a:rPr sz="6600" b="1" spc="170" dirty="0">
                <a:solidFill>
                  <a:srgbClr val="FFFFFF"/>
                </a:solidFill>
                <a:latin typeface="Tahoma" panose="020B0604030504040204" pitchFamily="34" charset="0"/>
                <a:ea typeface="Tahoma" panose="020B0604030504040204" pitchFamily="34" charset="0"/>
                <a:cs typeface="Tahoma" panose="020B0604030504040204" pitchFamily="34" charset="0"/>
              </a:rPr>
              <a:t>u</a:t>
            </a:r>
            <a:r>
              <a:rPr sz="6600" b="1" spc="-220" dirty="0">
                <a:solidFill>
                  <a:srgbClr val="FFFFFF"/>
                </a:solidFill>
                <a:latin typeface="Tahoma" panose="020B0604030504040204" pitchFamily="34" charset="0"/>
                <a:ea typeface="Tahoma" panose="020B0604030504040204" pitchFamily="34" charset="0"/>
                <a:cs typeface="Tahoma" panose="020B0604030504040204" pitchFamily="34" charset="0"/>
              </a:rPr>
              <a:t>i</a:t>
            </a:r>
            <a:r>
              <a:rPr sz="6600" b="1" spc="-90" dirty="0">
                <a:solidFill>
                  <a:srgbClr val="FFFFFF"/>
                </a:solidFill>
                <a:latin typeface="Tahoma" panose="020B0604030504040204" pitchFamily="34" charset="0"/>
                <a:ea typeface="Tahoma" panose="020B0604030504040204" pitchFamily="34" charset="0"/>
                <a:cs typeface="Tahoma" panose="020B0604030504040204" pitchFamily="34" charset="0"/>
              </a:rPr>
              <a:t>r</a:t>
            </a:r>
            <a:r>
              <a:rPr sz="6600" b="1" spc="-160" dirty="0">
                <a:solidFill>
                  <a:srgbClr val="FFFFFF"/>
                </a:solidFill>
                <a:latin typeface="Tahoma" panose="020B0604030504040204" pitchFamily="34" charset="0"/>
                <a:ea typeface="Tahoma" panose="020B0604030504040204" pitchFamily="34" charset="0"/>
                <a:cs typeface="Tahoma" panose="020B0604030504040204" pitchFamily="34" charset="0"/>
              </a:rPr>
              <a:t>e</a:t>
            </a:r>
            <a:r>
              <a:rPr sz="6600" b="1" spc="540" dirty="0">
                <a:solidFill>
                  <a:srgbClr val="FFFFFF"/>
                </a:solidFill>
                <a:latin typeface="Tahoma" panose="020B0604030504040204" pitchFamily="34" charset="0"/>
                <a:ea typeface="Tahoma" panose="020B0604030504040204" pitchFamily="34" charset="0"/>
                <a:cs typeface="Tahoma" panose="020B0604030504040204" pitchFamily="34" charset="0"/>
              </a:rPr>
              <a:t>m</a:t>
            </a:r>
            <a:r>
              <a:rPr sz="6600" b="1" spc="-160" dirty="0">
                <a:solidFill>
                  <a:srgbClr val="FFFFFF"/>
                </a:solidFill>
                <a:latin typeface="Tahoma" panose="020B0604030504040204" pitchFamily="34" charset="0"/>
                <a:ea typeface="Tahoma" panose="020B0604030504040204" pitchFamily="34" charset="0"/>
                <a:cs typeface="Tahoma" panose="020B0604030504040204" pitchFamily="34" charset="0"/>
              </a:rPr>
              <a:t>e</a:t>
            </a:r>
            <a:r>
              <a:rPr sz="6600" b="1" spc="175" dirty="0">
                <a:solidFill>
                  <a:srgbClr val="FFFFFF"/>
                </a:solidFill>
                <a:latin typeface="Tahoma" panose="020B0604030504040204" pitchFamily="34" charset="0"/>
                <a:ea typeface="Tahoma" panose="020B0604030504040204" pitchFamily="34" charset="0"/>
                <a:cs typeface="Tahoma" panose="020B0604030504040204" pitchFamily="34" charset="0"/>
              </a:rPr>
              <a:t>n</a:t>
            </a:r>
            <a:r>
              <a:rPr sz="6600" b="1" spc="245" dirty="0">
                <a:solidFill>
                  <a:srgbClr val="FFFFFF"/>
                </a:solidFill>
                <a:latin typeface="Tahoma" panose="020B0604030504040204" pitchFamily="34" charset="0"/>
                <a:ea typeface="Tahoma" panose="020B0604030504040204" pitchFamily="34" charset="0"/>
                <a:cs typeface="Tahoma" panose="020B0604030504040204" pitchFamily="34" charset="0"/>
              </a:rPr>
              <a:t>t</a:t>
            </a:r>
            <a:r>
              <a:rPr sz="6600" b="1" spc="-800" dirty="0">
                <a:solidFill>
                  <a:srgbClr val="FFFFFF"/>
                </a:solidFill>
                <a:latin typeface="Tahoma" panose="020B0604030504040204" pitchFamily="34" charset="0"/>
                <a:ea typeface="Tahoma" panose="020B0604030504040204" pitchFamily="34" charset="0"/>
                <a:cs typeface="Tahoma" panose="020B0604030504040204" pitchFamily="34" charset="0"/>
              </a:rPr>
              <a:t> </a:t>
            </a:r>
            <a:r>
              <a:rPr sz="6600" b="1" spc="105" dirty="0">
                <a:solidFill>
                  <a:srgbClr val="FFFFFF"/>
                </a:solidFill>
                <a:latin typeface="Tahoma" panose="020B0604030504040204" pitchFamily="34" charset="0"/>
                <a:ea typeface="Tahoma" panose="020B0604030504040204" pitchFamily="34" charset="0"/>
                <a:cs typeface="Tahoma" panose="020B0604030504040204" pitchFamily="34" charset="0"/>
              </a:rPr>
              <a:t>A</a:t>
            </a:r>
            <a:r>
              <a:rPr sz="6600" b="1" spc="175" dirty="0">
                <a:solidFill>
                  <a:srgbClr val="FFFFFF"/>
                </a:solidFill>
                <a:latin typeface="Tahoma" panose="020B0604030504040204" pitchFamily="34" charset="0"/>
                <a:ea typeface="Tahoma" panose="020B0604030504040204" pitchFamily="34" charset="0"/>
                <a:cs typeface="Tahoma" panose="020B0604030504040204" pitchFamily="34" charset="0"/>
              </a:rPr>
              <a:t>n</a:t>
            </a:r>
            <a:r>
              <a:rPr sz="6600" b="1" spc="204" dirty="0">
                <a:solidFill>
                  <a:srgbClr val="FFFFFF"/>
                </a:solidFill>
                <a:latin typeface="Tahoma" panose="020B0604030504040204" pitchFamily="34" charset="0"/>
                <a:ea typeface="Tahoma" panose="020B0604030504040204" pitchFamily="34" charset="0"/>
                <a:cs typeface="Tahoma" panose="020B0604030504040204" pitchFamily="34" charset="0"/>
              </a:rPr>
              <a:t>a</a:t>
            </a:r>
            <a:r>
              <a:rPr sz="6600" b="1" spc="-200" dirty="0">
                <a:solidFill>
                  <a:srgbClr val="FFFFFF"/>
                </a:solidFill>
                <a:latin typeface="Tahoma" panose="020B0604030504040204" pitchFamily="34" charset="0"/>
                <a:ea typeface="Tahoma" panose="020B0604030504040204" pitchFamily="34" charset="0"/>
                <a:cs typeface="Tahoma" panose="020B0604030504040204" pitchFamily="34" charset="0"/>
              </a:rPr>
              <a:t>l</a:t>
            </a:r>
            <a:r>
              <a:rPr sz="6600" b="1" spc="-35" dirty="0">
                <a:solidFill>
                  <a:srgbClr val="FFFFFF"/>
                </a:solidFill>
                <a:latin typeface="Tahoma" panose="020B0604030504040204" pitchFamily="34" charset="0"/>
                <a:ea typeface="Tahoma" panose="020B0604030504040204" pitchFamily="34" charset="0"/>
                <a:cs typeface="Tahoma" panose="020B0604030504040204" pitchFamily="34" charset="0"/>
              </a:rPr>
              <a:t>y</a:t>
            </a:r>
            <a:r>
              <a:rPr sz="6600" b="1" spc="170" dirty="0">
                <a:solidFill>
                  <a:srgbClr val="FFFFFF"/>
                </a:solidFill>
                <a:latin typeface="Tahoma" panose="020B0604030504040204" pitchFamily="34" charset="0"/>
                <a:ea typeface="Tahoma" panose="020B0604030504040204" pitchFamily="34" charset="0"/>
                <a:cs typeface="Tahoma" panose="020B0604030504040204" pitchFamily="34" charset="0"/>
              </a:rPr>
              <a:t>s</a:t>
            </a:r>
            <a:r>
              <a:rPr sz="6600" b="1" spc="-220" dirty="0">
                <a:solidFill>
                  <a:srgbClr val="FFFFFF"/>
                </a:solidFill>
                <a:latin typeface="Tahoma" panose="020B0604030504040204" pitchFamily="34" charset="0"/>
                <a:ea typeface="Tahoma" panose="020B0604030504040204" pitchFamily="34" charset="0"/>
                <a:cs typeface="Tahoma" panose="020B0604030504040204" pitchFamily="34" charset="0"/>
              </a:rPr>
              <a:t>i</a:t>
            </a:r>
            <a:r>
              <a:rPr sz="6600" b="1" spc="434" dirty="0">
                <a:solidFill>
                  <a:srgbClr val="FFFFFF"/>
                </a:solidFill>
                <a:latin typeface="Tahoma" panose="020B0604030504040204" pitchFamily="34" charset="0"/>
                <a:ea typeface="Tahoma" panose="020B0604030504040204" pitchFamily="34" charset="0"/>
                <a:cs typeface="Tahoma" panose="020B0604030504040204" pitchFamily="34" charset="0"/>
              </a:rPr>
              <a:t>s</a:t>
            </a:r>
            <a:endParaRPr sz="66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12" name="Diagram 11">
            <a:extLst>
              <a:ext uri="{FF2B5EF4-FFF2-40B4-BE49-F238E27FC236}">
                <a16:creationId xmlns:a16="http://schemas.microsoft.com/office/drawing/2014/main" id="{19B071AA-5DF9-77B7-902E-5156E7726100}"/>
              </a:ext>
            </a:extLst>
          </p:cNvPr>
          <p:cNvGraphicFramePr/>
          <p:nvPr>
            <p:extLst>
              <p:ext uri="{D42A27DB-BD31-4B8C-83A1-F6EECF244321}">
                <p14:modId xmlns:p14="http://schemas.microsoft.com/office/powerpoint/2010/main" val="1915923117"/>
              </p:ext>
            </p:extLst>
          </p:nvPr>
        </p:nvGraphicFramePr>
        <p:xfrm>
          <a:off x="2438400" y="2209800"/>
          <a:ext cx="6248400" cy="70713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a:extLst>
              <a:ext uri="{FF2B5EF4-FFF2-40B4-BE49-F238E27FC236}">
                <a16:creationId xmlns:a16="http://schemas.microsoft.com/office/drawing/2014/main" id="{4359D470-B6AB-F290-5843-89F010D0D2FA}"/>
              </a:ext>
            </a:extLst>
          </p:cNvPr>
          <p:cNvGraphicFramePr/>
          <p:nvPr>
            <p:extLst>
              <p:ext uri="{D42A27DB-BD31-4B8C-83A1-F6EECF244321}">
                <p14:modId xmlns:p14="http://schemas.microsoft.com/office/powerpoint/2010/main" val="36565080"/>
              </p:ext>
            </p:extLst>
          </p:nvPr>
        </p:nvGraphicFramePr>
        <p:xfrm>
          <a:off x="9372600" y="2209800"/>
          <a:ext cx="6781800" cy="795431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TextBox 2">
            <a:extLst>
              <a:ext uri="{FF2B5EF4-FFF2-40B4-BE49-F238E27FC236}">
                <a16:creationId xmlns:a16="http://schemas.microsoft.com/office/drawing/2014/main" id="{CF7583D0-3E0A-4D55-BC6A-54F87D92D140}"/>
              </a:ext>
            </a:extLst>
          </p:cNvPr>
          <p:cNvSpPr txBox="1"/>
          <p:nvPr/>
        </p:nvSpPr>
        <p:spPr>
          <a:xfrm>
            <a:off x="9677400" y="3344828"/>
            <a:ext cx="5007769" cy="4801314"/>
          </a:xfrm>
          <a:prstGeom prst="rect">
            <a:avLst/>
          </a:prstGeom>
          <a:noFill/>
        </p:spPr>
        <p:txBody>
          <a:bodyPr wrap="square" rtlCol="0">
            <a:spAutoFit/>
          </a:bodyPr>
          <a:lstStyle/>
          <a:p>
            <a:pPr marL="285750" lvl="0" indent="-285750">
              <a:buFont typeface="Arial" panose="020B0604020202020204" pitchFamily="34" charset="0"/>
              <a:buChar char="•"/>
            </a:pPr>
            <a:r>
              <a:rPr lang="en-IN" sz="3400" i="0" dirty="0">
                <a:latin typeface="Arial" panose="020B0604020202020204" pitchFamily="34" charset="0"/>
                <a:cs typeface="Arial" panose="020B0604020202020204" pitchFamily="34" charset="0"/>
              </a:rPr>
              <a:t>Cross-Browser Compatibility</a:t>
            </a:r>
            <a:endParaRPr lang="en-IN" sz="3400" dirty="0">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r>
              <a:rPr lang="en-US" sz="3400" i="0" dirty="0">
                <a:latin typeface="Arial" panose="020B0604020202020204" pitchFamily="34" charset="0"/>
                <a:cs typeface="Arial" panose="020B0604020202020204" pitchFamily="34" charset="0"/>
              </a:rPr>
              <a:t>Scalability</a:t>
            </a:r>
            <a:endParaRPr lang="en-IN" sz="3400" dirty="0">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r>
              <a:rPr lang="en-US" sz="3400" i="0" dirty="0">
                <a:latin typeface="Arial" panose="020B0604020202020204" pitchFamily="34" charset="0"/>
                <a:cs typeface="Arial" panose="020B0604020202020204" pitchFamily="34" charset="0"/>
              </a:rPr>
              <a:t>Usability</a:t>
            </a:r>
            <a:endParaRPr lang="en-IN" sz="3400" dirty="0">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r>
              <a:rPr lang="en-US" sz="3400" i="0" dirty="0">
                <a:latin typeface="Arial" panose="020B0604020202020204" pitchFamily="34" charset="0"/>
                <a:cs typeface="Arial" panose="020B0604020202020204" pitchFamily="34" charset="0"/>
              </a:rPr>
              <a:t>Reliability</a:t>
            </a:r>
            <a:endParaRPr lang="en-IN" sz="3400" dirty="0">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r>
              <a:rPr lang="en-IN" sz="3400" i="0" dirty="0">
                <a:latin typeface="Arial" panose="020B0604020202020204" pitchFamily="34" charset="0"/>
                <a:cs typeface="Arial" panose="020B0604020202020204" pitchFamily="34" charset="0"/>
              </a:rPr>
              <a:t>Access Control</a:t>
            </a:r>
          </a:p>
          <a:p>
            <a:pPr marL="285750" lvl="0" indent="-285750">
              <a:buFont typeface="Arial" panose="020B0604020202020204" pitchFamily="34" charset="0"/>
              <a:buChar char="•"/>
            </a:pPr>
            <a:r>
              <a:rPr lang="en-IN" sz="3400" i="0" dirty="0">
                <a:effectLst/>
                <a:latin typeface="Arial" panose="020B0604020202020204" pitchFamily="34" charset="0"/>
                <a:cs typeface="Arial" panose="020B0604020202020204" pitchFamily="34" charset="0"/>
              </a:rPr>
              <a:t>User Documentation</a:t>
            </a:r>
            <a:endParaRPr lang="en-IN" sz="3400" i="0" dirty="0">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r>
              <a:rPr lang="en-IN" sz="3400" i="0" dirty="0">
                <a:effectLst/>
                <a:latin typeface="Arial" panose="020B0604020202020204" pitchFamily="34" charset="0"/>
                <a:cs typeface="Arial" panose="020B0604020202020204" pitchFamily="34" charset="0"/>
              </a:rPr>
              <a:t>External Tool Integration</a:t>
            </a:r>
            <a:endParaRPr lang="en-IN" sz="3400" dirty="0">
              <a:effectLst/>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D9FF4-EFDE-20C8-85D4-1B4C4EFC070F}"/>
              </a:ext>
            </a:extLst>
          </p:cNvPr>
          <p:cNvSpPr>
            <a:spLocks noGrp="1"/>
          </p:cNvSpPr>
          <p:nvPr>
            <p:ph type="ctrTitle"/>
          </p:nvPr>
        </p:nvSpPr>
        <p:spPr>
          <a:xfrm>
            <a:off x="462944" y="571500"/>
            <a:ext cx="17666911" cy="1015663"/>
          </a:xfrm>
        </p:spPr>
        <p:txBody>
          <a:bodyPr/>
          <a:lstStyle/>
          <a:p>
            <a:r>
              <a:rPr lang="en-IN" sz="6600" b="1" dirty="0">
                <a:solidFill>
                  <a:schemeClr val="bg1"/>
                </a:solidFill>
                <a:latin typeface="Tahoma" panose="020B0604030504040204" pitchFamily="34" charset="0"/>
                <a:ea typeface="Tahoma" panose="020B0604030504040204" pitchFamily="34" charset="0"/>
                <a:cs typeface="Tahoma" panose="020B0604030504040204" pitchFamily="34" charset="0"/>
              </a:rPr>
              <a:t>Software &amp; Hardware Requirements</a:t>
            </a:r>
          </a:p>
        </p:txBody>
      </p:sp>
      <p:graphicFrame>
        <p:nvGraphicFramePr>
          <p:cNvPr id="6" name="Table 6">
            <a:extLst>
              <a:ext uri="{FF2B5EF4-FFF2-40B4-BE49-F238E27FC236}">
                <a16:creationId xmlns:a16="http://schemas.microsoft.com/office/drawing/2014/main" id="{C5A1601B-9E8C-8729-C0A3-56D0FE02C908}"/>
              </a:ext>
            </a:extLst>
          </p:cNvPr>
          <p:cNvGraphicFramePr>
            <a:graphicFrameLocks noGrp="1"/>
          </p:cNvGraphicFramePr>
          <p:nvPr>
            <p:extLst>
              <p:ext uri="{D42A27DB-BD31-4B8C-83A1-F6EECF244321}">
                <p14:modId xmlns:p14="http://schemas.microsoft.com/office/powerpoint/2010/main" val="4222144528"/>
              </p:ext>
            </p:extLst>
          </p:nvPr>
        </p:nvGraphicFramePr>
        <p:xfrm>
          <a:off x="1371600" y="3328557"/>
          <a:ext cx="15240000" cy="4800600"/>
        </p:xfrm>
        <a:graphic>
          <a:graphicData uri="http://schemas.openxmlformats.org/drawingml/2006/table">
            <a:tbl>
              <a:tblPr firstRow="1" bandRow="1">
                <a:tableStyleId>{5C22544A-7EE6-4342-B048-85BDC9FD1C3A}</a:tableStyleId>
              </a:tblPr>
              <a:tblGrid>
                <a:gridCol w="7696200">
                  <a:extLst>
                    <a:ext uri="{9D8B030D-6E8A-4147-A177-3AD203B41FA5}">
                      <a16:colId xmlns:a16="http://schemas.microsoft.com/office/drawing/2014/main" val="1753026377"/>
                    </a:ext>
                  </a:extLst>
                </a:gridCol>
                <a:gridCol w="7543800">
                  <a:extLst>
                    <a:ext uri="{9D8B030D-6E8A-4147-A177-3AD203B41FA5}">
                      <a16:colId xmlns:a16="http://schemas.microsoft.com/office/drawing/2014/main" val="1265234133"/>
                    </a:ext>
                  </a:extLst>
                </a:gridCol>
              </a:tblGrid>
              <a:tr h="1074489">
                <a:tc>
                  <a:txBody>
                    <a:bodyPr/>
                    <a:lstStyle/>
                    <a:p>
                      <a:pPr algn="ctr"/>
                      <a:r>
                        <a:rPr lang="en-IN" sz="4400" dirty="0">
                          <a:latin typeface="Arial" panose="020B0604020202020204" pitchFamily="34" charset="0"/>
                          <a:cs typeface="Arial" panose="020B0604020202020204" pitchFamily="34" charset="0"/>
                        </a:rPr>
                        <a:t>SOFTWARE</a:t>
                      </a:r>
                    </a:p>
                  </a:txBody>
                  <a:tcPr/>
                </a:tc>
                <a:tc>
                  <a:txBody>
                    <a:bodyPr/>
                    <a:lstStyle/>
                    <a:p>
                      <a:pPr algn="ctr"/>
                      <a:r>
                        <a:rPr lang="en-IN" sz="4400" dirty="0">
                          <a:latin typeface="Arial" panose="020B0604020202020204" pitchFamily="34" charset="0"/>
                          <a:cs typeface="Arial" panose="020B0604020202020204" pitchFamily="34" charset="0"/>
                        </a:rPr>
                        <a:t>HARDWARE</a:t>
                      </a:r>
                    </a:p>
                  </a:txBody>
                  <a:tcPr/>
                </a:tc>
                <a:extLst>
                  <a:ext uri="{0D108BD9-81ED-4DB2-BD59-A6C34878D82A}">
                    <a16:rowId xmlns:a16="http://schemas.microsoft.com/office/drawing/2014/main" val="421256218"/>
                  </a:ext>
                </a:extLst>
              </a:tr>
              <a:tr h="3726111">
                <a:tc>
                  <a:txBody>
                    <a:bodyPr/>
                    <a:lstStyle/>
                    <a:p>
                      <a:pPr marL="0" indent="0" algn="just">
                        <a:buFont typeface="Arial" panose="020B0604020202020204" pitchFamily="34" charset="0"/>
                        <a:buNone/>
                      </a:pPr>
                      <a:r>
                        <a:rPr lang="en-IN" sz="3200" b="1" dirty="0">
                          <a:latin typeface="Arial" panose="020B0604020202020204" pitchFamily="34" charset="0"/>
                          <a:cs typeface="Arial" panose="020B0604020202020204" pitchFamily="34" charset="0"/>
                        </a:rPr>
                        <a:t>Web Development </a:t>
                      </a:r>
                      <a:r>
                        <a:rPr lang="en-IN" sz="3200" dirty="0">
                          <a:latin typeface="Arial" panose="020B0604020202020204" pitchFamily="34" charset="0"/>
                          <a:cs typeface="Arial" panose="020B0604020202020204" pitchFamily="34" charset="0"/>
                        </a:rPr>
                        <a:t>:</a:t>
                      </a:r>
                    </a:p>
                    <a:p>
                      <a:pPr marL="457200" indent="-457200" algn="just">
                        <a:buFont typeface="Arial" panose="020B0604020202020204" pitchFamily="34" charset="0"/>
                        <a:buChar char="•"/>
                      </a:pPr>
                      <a:r>
                        <a:rPr lang="en-IN" sz="3200" dirty="0">
                          <a:latin typeface="Arial" panose="020B0604020202020204" pitchFamily="34" charset="0"/>
                          <a:cs typeface="Arial" panose="020B0604020202020204" pitchFamily="34" charset="0"/>
                        </a:rPr>
                        <a:t>FRONT-END  </a:t>
                      </a:r>
                    </a:p>
                    <a:p>
                      <a:pPr marL="0" indent="0" algn="just">
                        <a:buFont typeface="Arial" panose="020B0604020202020204" pitchFamily="34" charset="0"/>
                        <a:buNone/>
                      </a:pPr>
                      <a:r>
                        <a:rPr lang="en-IN" sz="3200" dirty="0">
                          <a:latin typeface="Arial" panose="020B0604020202020204" pitchFamily="34" charset="0"/>
                          <a:cs typeface="Arial" panose="020B0604020202020204" pitchFamily="34" charset="0"/>
                        </a:rPr>
                        <a:t>    HTML, CSS, and JavaScript </a:t>
                      </a:r>
                    </a:p>
                    <a:p>
                      <a:pPr marL="457200" indent="-457200" algn="just">
                        <a:buFont typeface="Arial" panose="020B0604020202020204" pitchFamily="34" charset="0"/>
                        <a:buChar char="•"/>
                      </a:pPr>
                      <a:r>
                        <a:rPr lang="en-IN" sz="3200" dirty="0">
                          <a:latin typeface="Arial" panose="020B0604020202020204" pitchFamily="34" charset="0"/>
                          <a:cs typeface="Arial" panose="020B0604020202020204" pitchFamily="34" charset="0"/>
                        </a:rPr>
                        <a:t>BACK-END</a:t>
                      </a:r>
                    </a:p>
                    <a:p>
                      <a:pPr marL="0" indent="0" algn="just">
                        <a:buFont typeface="Arial" panose="020B0604020202020204" pitchFamily="34" charset="0"/>
                        <a:buNone/>
                      </a:pPr>
                      <a:r>
                        <a:rPr lang="en-IN" sz="3200" dirty="0">
                          <a:latin typeface="Arial" panose="020B0604020202020204" pitchFamily="34" charset="0"/>
                          <a:cs typeface="Arial" panose="020B0604020202020204" pitchFamily="34" charset="0"/>
                        </a:rPr>
                        <a:t>    Server-side frameworks like Django   (Python) , MySQL, or a similar RDBMS</a:t>
                      </a:r>
                    </a:p>
                    <a:p>
                      <a:pPr marL="0" indent="0" algn="just">
                        <a:buFont typeface="Arial" panose="020B0604020202020204" pitchFamily="34" charset="0"/>
                        <a:buNone/>
                      </a:pPr>
                      <a:endParaRPr lang="en-IN" sz="3200" dirty="0">
                        <a:latin typeface="Arial" panose="020B0604020202020204" pitchFamily="34" charset="0"/>
                        <a:cs typeface="Arial" panose="020B0604020202020204" pitchFamily="34" charset="0"/>
                      </a:endParaRPr>
                    </a:p>
                  </a:txBody>
                  <a:tcPr/>
                </a:tc>
                <a:tc>
                  <a:txBody>
                    <a:bodyPr/>
                    <a:lstStyle/>
                    <a:p>
                      <a:r>
                        <a:rPr lang="en-US" sz="3200" b="1" dirty="0">
                          <a:latin typeface="Arial" panose="020B0604020202020204" pitchFamily="34" charset="0"/>
                          <a:cs typeface="Arial" panose="020B0604020202020204" pitchFamily="34" charset="0"/>
                        </a:rPr>
                        <a:t>SYSTEM :</a:t>
                      </a:r>
                    </a:p>
                    <a:p>
                      <a:pPr marL="285750" indent="-285750">
                        <a:buFont typeface="Arial" panose="020B0604020202020204" pitchFamily="34" charset="0"/>
                        <a:buChar char="•"/>
                      </a:pPr>
                      <a:r>
                        <a:rPr lang="en-US" sz="3200" dirty="0">
                          <a:latin typeface="Arial" panose="020B0604020202020204" pitchFamily="34" charset="0"/>
                          <a:cs typeface="Arial" panose="020B0604020202020204" pitchFamily="34" charset="0"/>
                        </a:rPr>
                        <a:t>Intel/Pentium/ Processor</a:t>
                      </a:r>
                    </a:p>
                    <a:p>
                      <a:pPr algn="just"/>
                      <a:r>
                        <a:rPr lang="en-US" sz="3200" b="1" dirty="0">
                          <a:latin typeface="Arial" panose="020B0604020202020204" pitchFamily="34" charset="0"/>
                          <a:cs typeface="Arial" panose="020B0604020202020204" pitchFamily="34" charset="0"/>
                        </a:rPr>
                        <a:t>RAM STORAGE :</a:t>
                      </a:r>
                    </a:p>
                    <a:p>
                      <a:pPr marL="457200" indent="-457200" algn="just">
                        <a:buFont typeface="Arial" panose="020B0604020202020204" pitchFamily="34" charset="0"/>
                        <a:buChar char="•"/>
                      </a:pPr>
                      <a:r>
                        <a:rPr lang="en-US" sz="3200" dirty="0">
                          <a:latin typeface="Arial" panose="020B0604020202020204" pitchFamily="34" charset="0"/>
                          <a:cs typeface="Arial" panose="020B0604020202020204" pitchFamily="34" charset="0"/>
                        </a:rPr>
                        <a:t>Hard Disk/SSD (min. 128GB)</a:t>
                      </a:r>
                      <a:endParaRPr lang="en-IN" sz="3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3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98720385"/>
                  </a:ext>
                </a:extLst>
              </a:tr>
            </a:tbl>
          </a:graphicData>
        </a:graphic>
      </p:graphicFrame>
    </p:spTree>
    <p:extLst>
      <p:ext uri="{BB962C8B-B14F-4D97-AF65-F5344CB8AC3E}">
        <p14:creationId xmlns:p14="http://schemas.microsoft.com/office/powerpoint/2010/main" val="3256531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7225" y="516195"/>
            <a:ext cx="7103109" cy="1031240"/>
          </a:xfrm>
          <a:prstGeom prst="rect">
            <a:avLst/>
          </a:prstGeom>
        </p:spPr>
        <p:txBody>
          <a:bodyPr vert="horz" wrap="square" lIns="0" tIns="12700" rIns="0" bIns="0" rtlCol="0">
            <a:spAutoFit/>
          </a:bodyPr>
          <a:lstStyle/>
          <a:p>
            <a:pPr marL="12700">
              <a:lnSpc>
                <a:spcPct val="100000"/>
              </a:lnSpc>
              <a:spcBef>
                <a:spcPts val="100"/>
              </a:spcBef>
            </a:pPr>
            <a:r>
              <a:rPr sz="6600" b="1" spc="-810" dirty="0">
                <a:solidFill>
                  <a:srgbClr val="FFFFFF"/>
                </a:solidFill>
                <a:latin typeface="Tahoma"/>
                <a:cs typeface="Tahoma"/>
              </a:rPr>
              <a:t>S</a:t>
            </a:r>
            <a:r>
              <a:rPr sz="6600" b="1" spc="-254" dirty="0">
                <a:solidFill>
                  <a:srgbClr val="FFFFFF"/>
                </a:solidFill>
                <a:latin typeface="Tahoma"/>
                <a:cs typeface="Tahoma"/>
              </a:rPr>
              <a:t>o</a:t>
            </a:r>
            <a:r>
              <a:rPr sz="6600" b="1" spc="-245" dirty="0">
                <a:solidFill>
                  <a:srgbClr val="FFFFFF"/>
                </a:solidFill>
                <a:latin typeface="Tahoma"/>
                <a:cs typeface="Tahoma"/>
              </a:rPr>
              <a:t>l</a:t>
            </a:r>
            <a:r>
              <a:rPr sz="6600" b="1" spc="-155" dirty="0">
                <a:solidFill>
                  <a:srgbClr val="FFFFFF"/>
                </a:solidFill>
                <a:latin typeface="Tahoma"/>
                <a:cs typeface="Tahoma"/>
              </a:rPr>
              <a:t>u</a:t>
            </a:r>
            <a:r>
              <a:rPr sz="6600" b="1" spc="-145" dirty="0">
                <a:solidFill>
                  <a:srgbClr val="FFFFFF"/>
                </a:solidFill>
                <a:latin typeface="Tahoma"/>
                <a:cs typeface="Tahoma"/>
              </a:rPr>
              <a:t>t</a:t>
            </a:r>
            <a:r>
              <a:rPr sz="6600" b="1" spc="-245" dirty="0">
                <a:solidFill>
                  <a:srgbClr val="FFFFFF"/>
                </a:solidFill>
                <a:latin typeface="Tahoma"/>
                <a:cs typeface="Tahoma"/>
              </a:rPr>
              <a:t>i</a:t>
            </a:r>
            <a:r>
              <a:rPr sz="6600" b="1" spc="-254" dirty="0">
                <a:solidFill>
                  <a:srgbClr val="FFFFFF"/>
                </a:solidFill>
                <a:latin typeface="Tahoma"/>
                <a:cs typeface="Tahoma"/>
              </a:rPr>
              <a:t>o</a:t>
            </a:r>
            <a:r>
              <a:rPr sz="6600" b="1" spc="110" dirty="0">
                <a:solidFill>
                  <a:srgbClr val="FFFFFF"/>
                </a:solidFill>
                <a:latin typeface="Tahoma"/>
                <a:cs typeface="Tahoma"/>
              </a:rPr>
              <a:t>n</a:t>
            </a:r>
            <a:r>
              <a:rPr sz="6600" b="1" spc="-750" dirty="0">
                <a:solidFill>
                  <a:srgbClr val="FFFFFF"/>
                </a:solidFill>
                <a:latin typeface="Tahoma"/>
                <a:cs typeface="Tahoma"/>
              </a:rPr>
              <a:t> </a:t>
            </a:r>
            <a:r>
              <a:rPr sz="6600" b="1" spc="-459" dirty="0">
                <a:solidFill>
                  <a:srgbClr val="FFFFFF"/>
                </a:solidFill>
                <a:latin typeface="Tahoma"/>
                <a:cs typeface="Tahoma"/>
              </a:rPr>
              <a:t>P</a:t>
            </a:r>
            <a:r>
              <a:rPr sz="6600" b="1" spc="-130" dirty="0">
                <a:solidFill>
                  <a:srgbClr val="FFFFFF"/>
                </a:solidFill>
                <a:latin typeface="Tahoma"/>
                <a:cs typeface="Tahoma"/>
              </a:rPr>
              <a:t>r</a:t>
            </a:r>
            <a:r>
              <a:rPr sz="6600" b="1" spc="-254" dirty="0">
                <a:solidFill>
                  <a:srgbClr val="FFFFFF"/>
                </a:solidFill>
                <a:latin typeface="Tahoma"/>
                <a:cs typeface="Tahoma"/>
              </a:rPr>
              <a:t>o</a:t>
            </a:r>
            <a:r>
              <a:rPr sz="6600" b="1" spc="-245" dirty="0">
                <a:solidFill>
                  <a:srgbClr val="FFFFFF"/>
                </a:solidFill>
                <a:latin typeface="Tahoma"/>
                <a:cs typeface="Tahoma"/>
              </a:rPr>
              <a:t>p</a:t>
            </a:r>
            <a:r>
              <a:rPr sz="6600" b="1" spc="-254" dirty="0">
                <a:solidFill>
                  <a:srgbClr val="FFFFFF"/>
                </a:solidFill>
                <a:latin typeface="Tahoma"/>
                <a:cs typeface="Tahoma"/>
              </a:rPr>
              <a:t>o</a:t>
            </a:r>
            <a:r>
              <a:rPr sz="6600" b="1" spc="-385" dirty="0">
                <a:solidFill>
                  <a:srgbClr val="FFFFFF"/>
                </a:solidFill>
                <a:latin typeface="Tahoma"/>
                <a:cs typeface="Tahoma"/>
              </a:rPr>
              <a:t>s</a:t>
            </a:r>
            <a:r>
              <a:rPr sz="6600" b="1" spc="-285" dirty="0">
                <a:solidFill>
                  <a:srgbClr val="FFFFFF"/>
                </a:solidFill>
                <a:latin typeface="Tahoma"/>
                <a:cs typeface="Tahoma"/>
              </a:rPr>
              <a:t>e</a:t>
            </a:r>
            <a:r>
              <a:rPr sz="6600" b="1" spc="20" dirty="0">
                <a:solidFill>
                  <a:srgbClr val="FFFFFF"/>
                </a:solidFill>
                <a:latin typeface="Tahoma"/>
                <a:cs typeface="Tahoma"/>
              </a:rPr>
              <a:t>d</a:t>
            </a:r>
            <a:endParaRPr sz="6600" dirty="0">
              <a:latin typeface="Tahoma"/>
              <a:cs typeface="Tahoma"/>
            </a:endParaRPr>
          </a:p>
        </p:txBody>
      </p:sp>
      <p:sp>
        <p:nvSpPr>
          <p:cNvPr id="3" name="TextBox 2">
            <a:extLst>
              <a:ext uri="{FF2B5EF4-FFF2-40B4-BE49-F238E27FC236}">
                <a16:creationId xmlns:a16="http://schemas.microsoft.com/office/drawing/2014/main" id="{0E9CAB21-4DCA-2515-AE46-5A53318E45A4}"/>
              </a:ext>
            </a:extLst>
          </p:cNvPr>
          <p:cNvSpPr txBox="1"/>
          <p:nvPr/>
        </p:nvSpPr>
        <p:spPr>
          <a:xfrm>
            <a:off x="990600" y="3238500"/>
            <a:ext cx="15773400" cy="5078313"/>
          </a:xfrm>
          <a:prstGeom prst="rect">
            <a:avLst/>
          </a:prstGeom>
          <a:noFill/>
        </p:spPr>
        <p:txBody>
          <a:bodyPr wrap="square" rtlCol="0">
            <a:spAutoFit/>
          </a:bodyPr>
          <a:lstStyle/>
          <a:p>
            <a:pPr marL="285750" indent="-285750" algn="just">
              <a:buFont typeface="Arial" panose="020B0604020202020204" pitchFamily="34" charset="0"/>
              <a:buChar char="•"/>
            </a:pPr>
            <a:r>
              <a:rPr lang="en-US" sz="3600" dirty="0">
                <a:latin typeface="Arial" panose="020B0604020202020204" pitchFamily="34" charset="0"/>
                <a:cs typeface="Arial" panose="020B0604020202020204" pitchFamily="34" charset="0"/>
              </a:rPr>
              <a:t>Developing a User Friendly task tracking tool.</a:t>
            </a:r>
          </a:p>
          <a:p>
            <a:pPr marL="285750" indent="-285750" algn="just">
              <a:buFont typeface="Arial" panose="020B0604020202020204" pitchFamily="34" charset="0"/>
              <a:buChar char="•"/>
            </a:pPr>
            <a:r>
              <a:rPr lang="en-US" sz="3600" dirty="0">
                <a:latin typeface="Arial" panose="020B0604020202020204" pitchFamily="34" charset="0"/>
                <a:cs typeface="Arial" panose="020B0604020202020204" pitchFamily="34" charset="0"/>
              </a:rPr>
              <a:t>Providing task reminders with pywhatkit </a:t>
            </a:r>
            <a:r>
              <a:rPr lang="en-IN" sz="3600" dirty="0">
                <a:latin typeface="Arial" panose="020B0604020202020204" pitchFamily="34" charset="0"/>
                <a:cs typeface="Arial" panose="020B0604020202020204" pitchFamily="34" charset="0"/>
              </a:rPr>
              <a:t>(python).</a:t>
            </a:r>
          </a:p>
          <a:p>
            <a:pPr marL="285750" indent="-285750" algn="just">
              <a:buFont typeface="Arial" panose="020B0604020202020204" pitchFamily="34" charset="0"/>
              <a:buChar char="•"/>
            </a:pPr>
            <a:r>
              <a:rPr lang="en-IN" sz="3600" dirty="0">
                <a:latin typeface="Arial" panose="020B0604020202020204" pitchFamily="34" charset="0"/>
                <a:cs typeface="Arial" panose="020B0604020202020204" pitchFamily="34" charset="0"/>
              </a:rPr>
              <a:t>Providing calendar view</a:t>
            </a:r>
            <a:r>
              <a:rPr lang="en-US" sz="3600" dirty="0">
                <a:latin typeface="Arial" panose="020B0604020202020204" pitchFamily="34" charset="0"/>
                <a:cs typeface="Arial" panose="020B0604020202020204" pitchFamily="34" charset="0"/>
              </a:rPr>
              <a:t> using calendar module.</a:t>
            </a:r>
          </a:p>
          <a:p>
            <a:pPr marL="285750" indent="-285750" algn="just">
              <a:buFont typeface="Arial" panose="020B0604020202020204" pitchFamily="34" charset="0"/>
              <a:buChar char="•"/>
            </a:pPr>
            <a:r>
              <a:rPr lang="en-US" sz="3600" dirty="0">
                <a:latin typeface="Arial" panose="020B0604020202020204" pitchFamily="34" charset="0"/>
                <a:cs typeface="Arial" panose="020B0604020202020204" pitchFamily="34" charset="0"/>
              </a:rPr>
              <a:t>Implementing a feature that allows users to categorize tasks based on priority, type or project.</a:t>
            </a:r>
          </a:p>
          <a:p>
            <a:pPr marL="285750" indent="-285750" algn="just">
              <a:buFont typeface="Arial" panose="020B0604020202020204" pitchFamily="34" charset="0"/>
              <a:buChar char="•"/>
            </a:pPr>
            <a:r>
              <a:rPr lang="en-US" sz="3600" dirty="0">
                <a:latin typeface="Arial" panose="020B0604020202020204" pitchFamily="34" charset="0"/>
                <a:cs typeface="Arial" panose="020B0604020202020204" pitchFamily="34" charset="0"/>
              </a:rPr>
              <a:t>Integrating collaboration features.</a:t>
            </a:r>
          </a:p>
          <a:p>
            <a:pPr marL="285750" indent="-285750" algn="just">
              <a:buFont typeface="Arial" panose="020B0604020202020204" pitchFamily="34" charset="0"/>
              <a:buChar char="•"/>
            </a:pPr>
            <a:r>
              <a:rPr lang="en-US" sz="3600" dirty="0">
                <a:latin typeface="Arial" panose="020B0604020202020204" pitchFamily="34" charset="0"/>
                <a:cs typeface="Arial" panose="020B0604020202020204" pitchFamily="34" charset="0"/>
              </a:rPr>
              <a:t>Providing customization options.</a:t>
            </a:r>
          </a:p>
          <a:p>
            <a:pPr marL="285750" indent="-285750" algn="just">
              <a:buFont typeface="Arial" panose="020B0604020202020204" pitchFamily="34" charset="0"/>
              <a:buChar char="•"/>
            </a:pPr>
            <a:r>
              <a:rPr lang="en-US" sz="3600" dirty="0">
                <a:latin typeface="Arial" panose="020B0604020202020204" pitchFamily="34" charset="0"/>
                <a:cs typeface="Arial" panose="020B0604020202020204" pitchFamily="34" charset="0"/>
              </a:rPr>
              <a:t>Offering user training resources and customer support.</a:t>
            </a:r>
          </a:p>
          <a:p>
            <a:pPr marL="285750" indent="-285750" algn="just">
              <a:buFont typeface="Arial" panose="020B0604020202020204" pitchFamily="34" charset="0"/>
              <a:buChar char="•"/>
            </a:pPr>
            <a:r>
              <a:rPr lang="en-US" sz="3600" dirty="0">
                <a:latin typeface="Arial" panose="020B0604020202020204" pitchFamily="34" charset="0"/>
                <a:cs typeface="Arial" panose="020B0604020202020204" pitchFamily="34" charset="0"/>
              </a:rPr>
              <a:t>Defining different user roles(Admin , member , Viewer).</a:t>
            </a:r>
            <a:endParaRPr lang="en-IN" sz="3600" dirty="0">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3400" y="440372"/>
            <a:ext cx="9575165" cy="1031240"/>
          </a:xfrm>
          <a:prstGeom prst="rect">
            <a:avLst/>
          </a:prstGeom>
        </p:spPr>
        <p:txBody>
          <a:bodyPr vert="horz" wrap="square" lIns="0" tIns="12700" rIns="0" bIns="0" rtlCol="0">
            <a:spAutoFit/>
          </a:bodyPr>
          <a:lstStyle/>
          <a:p>
            <a:pPr marL="12700">
              <a:lnSpc>
                <a:spcPct val="100000"/>
              </a:lnSpc>
              <a:spcBef>
                <a:spcPts val="100"/>
              </a:spcBef>
            </a:pPr>
            <a:r>
              <a:rPr sz="6600" b="1" spc="-484" dirty="0">
                <a:solidFill>
                  <a:srgbClr val="FFFFFF"/>
                </a:solidFill>
                <a:latin typeface="Tahoma"/>
                <a:cs typeface="Tahoma"/>
              </a:rPr>
              <a:t>T</a:t>
            </a:r>
            <a:r>
              <a:rPr sz="6600" b="1" spc="-155" dirty="0">
                <a:solidFill>
                  <a:srgbClr val="FFFFFF"/>
                </a:solidFill>
                <a:latin typeface="Tahoma"/>
                <a:cs typeface="Tahoma"/>
              </a:rPr>
              <a:t>h</a:t>
            </a:r>
            <a:r>
              <a:rPr sz="6600" b="1" spc="-20" dirty="0">
                <a:solidFill>
                  <a:srgbClr val="FFFFFF"/>
                </a:solidFill>
                <a:latin typeface="Tahoma"/>
                <a:cs typeface="Tahoma"/>
              </a:rPr>
              <a:t>e</a:t>
            </a:r>
            <a:r>
              <a:rPr sz="6600" b="1" spc="-750" dirty="0">
                <a:solidFill>
                  <a:srgbClr val="FFFFFF"/>
                </a:solidFill>
                <a:latin typeface="Tahoma"/>
                <a:cs typeface="Tahoma"/>
              </a:rPr>
              <a:t> </a:t>
            </a:r>
            <a:r>
              <a:rPr sz="6600" b="1" spc="-95" dirty="0">
                <a:solidFill>
                  <a:srgbClr val="FFFFFF"/>
                </a:solidFill>
                <a:latin typeface="Tahoma"/>
                <a:cs typeface="Tahoma"/>
              </a:rPr>
              <a:t>O</a:t>
            </a:r>
            <a:r>
              <a:rPr sz="6600" b="1" spc="-155" dirty="0">
                <a:solidFill>
                  <a:srgbClr val="FFFFFF"/>
                </a:solidFill>
                <a:latin typeface="Tahoma"/>
                <a:cs typeface="Tahoma"/>
              </a:rPr>
              <a:t>u</a:t>
            </a:r>
            <a:r>
              <a:rPr sz="6600" b="1" spc="-145" dirty="0">
                <a:solidFill>
                  <a:srgbClr val="FFFFFF"/>
                </a:solidFill>
                <a:latin typeface="Tahoma"/>
                <a:cs typeface="Tahoma"/>
              </a:rPr>
              <a:t>t</a:t>
            </a:r>
            <a:r>
              <a:rPr sz="6600" b="1" spc="-355" dirty="0">
                <a:solidFill>
                  <a:srgbClr val="FFFFFF"/>
                </a:solidFill>
                <a:latin typeface="Tahoma"/>
                <a:cs typeface="Tahoma"/>
              </a:rPr>
              <a:t>c</a:t>
            </a:r>
            <a:r>
              <a:rPr sz="6600" b="1" spc="-254" dirty="0">
                <a:solidFill>
                  <a:srgbClr val="FFFFFF"/>
                </a:solidFill>
                <a:latin typeface="Tahoma"/>
                <a:cs typeface="Tahoma"/>
              </a:rPr>
              <a:t>o</a:t>
            </a:r>
            <a:r>
              <a:rPr sz="6600" b="1" spc="-80" dirty="0">
                <a:solidFill>
                  <a:srgbClr val="FFFFFF"/>
                </a:solidFill>
                <a:latin typeface="Tahoma"/>
                <a:cs typeface="Tahoma"/>
              </a:rPr>
              <a:t>m</a:t>
            </a:r>
            <a:r>
              <a:rPr sz="6600" b="1" spc="-20" dirty="0">
                <a:solidFill>
                  <a:srgbClr val="FFFFFF"/>
                </a:solidFill>
                <a:latin typeface="Tahoma"/>
                <a:cs typeface="Tahoma"/>
              </a:rPr>
              <a:t>e</a:t>
            </a:r>
            <a:r>
              <a:rPr sz="6600" b="1" spc="-750" dirty="0">
                <a:solidFill>
                  <a:srgbClr val="FFFFFF"/>
                </a:solidFill>
                <a:latin typeface="Tahoma"/>
                <a:cs typeface="Tahoma"/>
              </a:rPr>
              <a:t> </a:t>
            </a:r>
            <a:r>
              <a:rPr sz="6600" b="1" spc="-380" dirty="0">
                <a:solidFill>
                  <a:srgbClr val="FFFFFF"/>
                </a:solidFill>
                <a:latin typeface="Tahoma"/>
                <a:cs typeface="Tahoma"/>
              </a:rPr>
              <a:t>D</a:t>
            </a:r>
            <a:r>
              <a:rPr sz="6600" b="1" spc="-245" dirty="0">
                <a:solidFill>
                  <a:srgbClr val="FFFFFF"/>
                </a:solidFill>
                <a:latin typeface="Tahoma"/>
                <a:cs typeface="Tahoma"/>
              </a:rPr>
              <a:t>i</a:t>
            </a:r>
            <a:r>
              <a:rPr sz="6600" b="1" spc="-385" dirty="0">
                <a:solidFill>
                  <a:srgbClr val="FFFFFF"/>
                </a:solidFill>
                <a:latin typeface="Tahoma"/>
                <a:cs typeface="Tahoma"/>
              </a:rPr>
              <a:t>s</a:t>
            </a:r>
            <a:r>
              <a:rPr sz="6600" b="1" spc="-355" dirty="0">
                <a:solidFill>
                  <a:srgbClr val="FFFFFF"/>
                </a:solidFill>
                <a:latin typeface="Tahoma"/>
                <a:cs typeface="Tahoma"/>
              </a:rPr>
              <a:t>c</a:t>
            </a:r>
            <a:r>
              <a:rPr sz="6600" b="1" spc="-155" dirty="0">
                <a:solidFill>
                  <a:srgbClr val="FFFFFF"/>
                </a:solidFill>
                <a:latin typeface="Tahoma"/>
                <a:cs typeface="Tahoma"/>
              </a:rPr>
              <a:t>u</a:t>
            </a:r>
            <a:r>
              <a:rPr sz="6600" b="1" spc="-385" dirty="0">
                <a:solidFill>
                  <a:srgbClr val="FFFFFF"/>
                </a:solidFill>
                <a:latin typeface="Tahoma"/>
                <a:cs typeface="Tahoma"/>
              </a:rPr>
              <a:t>ss</a:t>
            </a:r>
            <a:r>
              <a:rPr sz="6600" b="1" spc="-245" dirty="0">
                <a:solidFill>
                  <a:srgbClr val="FFFFFF"/>
                </a:solidFill>
                <a:latin typeface="Tahoma"/>
                <a:cs typeface="Tahoma"/>
              </a:rPr>
              <a:t>i</a:t>
            </a:r>
            <a:r>
              <a:rPr sz="6600" b="1" spc="-254" dirty="0">
                <a:solidFill>
                  <a:srgbClr val="FFFFFF"/>
                </a:solidFill>
                <a:latin typeface="Tahoma"/>
                <a:cs typeface="Tahoma"/>
              </a:rPr>
              <a:t>o</a:t>
            </a:r>
            <a:r>
              <a:rPr sz="6600" b="1" spc="110" dirty="0">
                <a:solidFill>
                  <a:srgbClr val="FFFFFF"/>
                </a:solidFill>
                <a:latin typeface="Tahoma"/>
                <a:cs typeface="Tahoma"/>
              </a:rPr>
              <a:t>n</a:t>
            </a:r>
            <a:endParaRPr sz="6600" dirty="0">
              <a:latin typeface="Tahoma"/>
              <a:cs typeface="Tahoma"/>
            </a:endParaRPr>
          </a:p>
        </p:txBody>
      </p:sp>
      <p:graphicFrame>
        <p:nvGraphicFramePr>
          <p:cNvPr id="11" name="Diagram 10">
            <a:extLst>
              <a:ext uri="{FF2B5EF4-FFF2-40B4-BE49-F238E27FC236}">
                <a16:creationId xmlns:a16="http://schemas.microsoft.com/office/drawing/2014/main" id="{2C0A88E5-0389-EF8B-D91B-E0EAD3E8B90A}"/>
              </a:ext>
            </a:extLst>
          </p:cNvPr>
          <p:cNvGraphicFramePr/>
          <p:nvPr>
            <p:extLst>
              <p:ext uri="{D42A27DB-BD31-4B8C-83A1-F6EECF244321}">
                <p14:modId xmlns:p14="http://schemas.microsoft.com/office/powerpoint/2010/main" val="4066761949"/>
              </p:ext>
            </p:extLst>
          </p:nvPr>
        </p:nvGraphicFramePr>
        <p:xfrm>
          <a:off x="990600" y="1485900"/>
          <a:ext cx="16154400" cy="807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DFBC-279C-6C69-C052-73E547D76E96}"/>
              </a:ext>
            </a:extLst>
          </p:cNvPr>
          <p:cNvSpPr>
            <a:spLocks noGrp="1"/>
          </p:cNvSpPr>
          <p:nvPr>
            <p:ph type="ctrTitle"/>
          </p:nvPr>
        </p:nvSpPr>
        <p:spPr>
          <a:xfrm>
            <a:off x="460071" y="571500"/>
            <a:ext cx="17666911" cy="1938992"/>
          </a:xfrm>
        </p:spPr>
        <p:txBody>
          <a:bodyPr/>
          <a:lstStyle/>
          <a:p>
            <a:r>
              <a:rPr lang="en-IN" sz="6600" b="1" dirty="0">
                <a:solidFill>
                  <a:schemeClr val="bg1"/>
                </a:solidFill>
                <a:latin typeface="Tahoma" panose="020B0604030504040204" pitchFamily="34" charset="0"/>
                <a:ea typeface="Tahoma" panose="020B0604030504040204" pitchFamily="34" charset="0"/>
                <a:cs typeface="Tahoma" panose="020B0604030504040204" pitchFamily="34" charset="0"/>
              </a:rPr>
              <a:t>Comparison from existing systems</a:t>
            </a:r>
            <a:br>
              <a:rPr lang="en-IN" sz="6000" b="1" dirty="0">
                <a:solidFill>
                  <a:schemeClr val="bg1"/>
                </a:solidFill>
                <a:latin typeface="Tahoma" panose="020B0604030504040204" pitchFamily="34" charset="0"/>
                <a:ea typeface="Tahoma" panose="020B0604030504040204" pitchFamily="34" charset="0"/>
                <a:cs typeface="Tahoma" panose="020B0604030504040204" pitchFamily="34" charset="0"/>
              </a:rPr>
            </a:br>
            <a:endParaRPr lang="en-IN" sz="6000" dirty="0"/>
          </a:p>
        </p:txBody>
      </p:sp>
      <p:graphicFrame>
        <p:nvGraphicFramePr>
          <p:cNvPr id="3" name="Table 4">
            <a:extLst>
              <a:ext uri="{FF2B5EF4-FFF2-40B4-BE49-F238E27FC236}">
                <a16:creationId xmlns:a16="http://schemas.microsoft.com/office/drawing/2014/main" id="{CCD515CA-614F-D6F8-B117-CC075338354B}"/>
              </a:ext>
            </a:extLst>
          </p:cNvPr>
          <p:cNvGraphicFramePr>
            <a:graphicFrameLocks noGrp="1"/>
          </p:cNvGraphicFramePr>
          <p:nvPr>
            <p:extLst>
              <p:ext uri="{D42A27DB-BD31-4B8C-83A1-F6EECF244321}">
                <p14:modId xmlns:p14="http://schemas.microsoft.com/office/powerpoint/2010/main" val="3208772172"/>
              </p:ext>
            </p:extLst>
          </p:nvPr>
        </p:nvGraphicFramePr>
        <p:xfrm>
          <a:off x="609600" y="2400300"/>
          <a:ext cx="17367855" cy="7162801"/>
        </p:xfrm>
        <a:graphic>
          <a:graphicData uri="http://schemas.openxmlformats.org/drawingml/2006/table">
            <a:tbl>
              <a:tblPr firstRow="1" bandRow="1">
                <a:tableStyleId>{5C22544A-7EE6-4342-B048-85BDC9FD1C3A}</a:tableStyleId>
              </a:tblPr>
              <a:tblGrid>
                <a:gridCol w="3473571">
                  <a:extLst>
                    <a:ext uri="{9D8B030D-6E8A-4147-A177-3AD203B41FA5}">
                      <a16:colId xmlns:a16="http://schemas.microsoft.com/office/drawing/2014/main" val="3985081267"/>
                    </a:ext>
                  </a:extLst>
                </a:gridCol>
                <a:gridCol w="6730045">
                  <a:extLst>
                    <a:ext uri="{9D8B030D-6E8A-4147-A177-3AD203B41FA5}">
                      <a16:colId xmlns:a16="http://schemas.microsoft.com/office/drawing/2014/main" val="3492714610"/>
                    </a:ext>
                  </a:extLst>
                </a:gridCol>
                <a:gridCol w="7164239">
                  <a:extLst>
                    <a:ext uri="{9D8B030D-6E8A-4147-A177-3AD203B41FA5}">
                      <a16:colId xmlns:a16="http://schemas.microsoft.com/office/drawing/2014/main" val="3836634589"/>
                    </a:ext>
                  </a:extLst>
                </a:gridCol>
              </a:tblGrid>
              <a:tr h="1713785">
                <a:tc>
                  <a:txBody>
                    <a:bodyPr/>
                    <a:lstStyle/>
                    <a:p>
                      <a:pPr algn="ctr"/>
                      <a:r>
                        <a:rPr lang="en-IN" sz="4000" dirty="0">
                          <a:latin typeface="Tahoma" panose="020B0604030504040204" pitchFamily="34" charset="0"/>
                          <a:ea typeface="Tahoma" panose="020B0604030504040204" pitchFamily="34" charset="0"/>
                          <a:cs typeface="Tahoma" panose="020B0604030504040204" pitchFamily="34" charset="0"/>
                        </a:rPr>
                        <a:t>Existing Systems</a:t>
                      </a:r>
                    </a:p>
                  </a:txBody>
                  <a:tcPr/>
                </a:tc>
                <a:tc>
                  <a:txBody>
                    <a:bodyPr/>
                    <a:lstStyle/>
                    <a:p>
                      <a:pPr algn="ctr">
                        <a:lnSpc>
                          <a:spcPct val="200000"/>
                        </a:lnSpc>
                      </a:pPr>
                      <a:r>
                        <a:rPr lang="en-IN" sz="4000" dirty="0">
                          <a:latin typeface="Tahoma" panose="020B0604030504040204" pitchFamily="34" charset="0"/>
                          <a:ea typeface="Tahoma" panose="020B0604030504040204" pitchFamily="34" charset="0"/>
                          <a:cs typeface="Tahoma" panose="020B0604030504040204" pitchFamily="34" charset="0"/>
                        </a:rPr>
                        <a:t>Drawbacks</a:t>
                      </a:r>
                    </a:p>
                  </a:txBody>
                  <a:tcPr/>
                </a:tc>
                <a:tc>
                  <a:txBody>
                    <a:bodyPr/>
                    <a:lstStyle/>
                    <a:p>
                      <a:pPr algn="ctr">
                        <a:lnSpc>
                          <a:spcPct val="200000"/>
                        </a:lnSpc>
                      </a:pPr>
                      <a:r>
                        <a:rPr lang="en-IN" sz="4000" dirty="0">
                          <a:latin typeface="Tahoma" panose="020B0604030504040204" pitchFamily="34" charset="0"/>
                          <a:ea typeface="Tahoma" panose="020B0604030504040204" pitchFamily="34" charset="0"/>
                          <a:cs typeface="Tahoma" panose="020B0604030504040204" pitchFamily="34" charset="0"/>
                        </a:rPr>
                        <a:t>TaskMitra</a:t>
                      </a:r>
                    </a:p>
                  </a:txBody>
                  <a:tcPr/>
                </a:tc>
                <a:extLst>
                  <a:ext uri="{0D108BD9-81ED-4DB2-BD59-A6C34878D82A}">
                    <a16:rowId xmlns:a16="http://schemas.microsoft.com/office/drawing/2014/main" val="2473950012"/>
                  </a:ext>
                </a:extLst>
              </a:tr>
              <a:tr h="948051">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b="1" i="0" dirty="0">
                          <a:latin typeface="Arial" panose="020B0604020202020204" pitchFamily="34" charset="0"/>
                          <a:cs typeface="Arial" panose="020B0604020202020204" pitchFamily="34" charset="0"/>
                        </a:rPr>
                        <a:t>Task-O-Pad</a:t>
                      </a:r>
                      <a:endParaRPr lang="en-IN" sz="28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txBody>
                  <a:tcPr/>
                </a:tc>
                <a:tc>
                  <a:txBody>
                    <a:bodyPr/>
                    <a:lstStyle/>
                    <a:p>
                      <a:pPr algn="ctr"/>
                      <a:r>
                        <a:rPr lang="en-IN" sz="2200" dirty="0">
                          <a:latin typeface="Arial" panose="020B0604020202020204" pitchFamily="34" charset="0"/>
                          <a:cs typeface="Arial" panose="020B0604020202020204" pitchFamily="34" charset="0"/>
                        </a:rPr>
                        <a:t>No task prioritization feature , no notification feature.</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200" b="0" i="0" dirty="0">
                          <a:latin typeface="Arial" panose="020B0604020202020204" pitchFamily="34" charset="0"/>
                          <a:cs typeface="Arial" panose="020B0604020202020204" pitchFamily="34" charset="0"/>
                        </a:rPr>
                        <a:t>More advanced task analytics and prioritization features, making it suitable for complex projects.</a:t>
                      </a:r>
                      <a:endParaRPr lang="en-IN" sz="2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085345"/>
                  </a:ext>
                </a:extLst>
              </a:tr>
              <a:tr h="900193">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b="1" i="0" dirty="0">
                          <a:latin typeface="Arial" panose="020B0604020202020204" pitchFamily="34" charset="0"/>
                          <a:cs typeface="Arial" panose="020B0604020202020204" pitchFamily="34" charset="0"/>
                        </a:rPr>
                        <a:t>Social Tables</a:t>
                      </a:r>
                      <a:endParaRPr lang="en-IN" sz="2800" dirty="0">
                        <a:latin typeface="Arial" panose="020B0604020202020204" pitchFamily="34" charset="0"/>
                        <a:cs typeface="Arial" panose="020B0604020202020204" pitchFamily="34" charset="0"/>
                      </a:endParaRPr>
                    </a:p>
                  </a:txBody>
                  <a:tcPr/>
                </a:tc>
                <a:tc>
                  <a:txBody>
                    <a:bodyPr/>
                    <a:lstStyle/>
                    <a:p>
                      <a:pPr algn="ctr"/>
                      <a:r>
                        <a:rPr lang="en-IN" sz="2200" dirty="0">
                          <a:latin typeface="Arial" panose="020B0604020202020204" pitchFamily="34" charset="0"/>
                          <a:cs typeface="Arial" panose="020B0604020202020204" pitchFamily="34" charset="0"/>
                        </a:rPr>
                        <a:t>Not for personal use , May not suit non-event task management.</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200" b="0" i="0" dirty="0">
                          <a:latin typeface="Arial" panose="020B0604020202020204" pitchFamily="34" charset="0"/>
                          <a:cs typeface="Arial" panose="020B0604020202020204" pitchFamily="34" charset="0"/>
                        </a:rPr>
                        <a:t>Versatile and suitable for various project types, with comprehensive task management features.</a:t>
                      </a:r>
                      <a:endParaRPr lang="en-IN" sz="2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05409535"/>
                  </a:ext>
                </a:extLst>
              </a:tr>
              <a:tr h="900193">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b="1" i="0" dirty="0">
                          <a:latin typeface="Arial" panose="020B0604020202020204" pitchFamily="34" charset="0"/>
                          <a:cs typeface="Arial" panose="020B0604020202020204" pitchFamily="34" charset="0"/>
                        </a:rPr>
                        <a:t>Backlog by </a:t>
                      </a:r>
                      <a:r>
                        <a:rPr lang="en-US" sz="2800" b="1" i="0" dirty="0" err="1">
                          <a:latin typeface="Arial" panose="020B0604020202020204" pitchFamily="34" charset="0"/>
                          <a:cs typeface="Arial" panose="020B0604020202020204" pitchFamily="34" charset="0"/>
                        </a:rPr>
                        <a:t>Nulab</a:t>
                      </a:r>
                      <a:endParaRPr lang="en-IN" sz="2800" dirty="0">
                        <a:latin typeface="Arial" panose="020B0604020202020204" pitchFamily="34" charset="0"/>
                        <a:cs typeface="Arial" panose="020B0604020202020204" pitchFamily="34" charset="0"/>
                      </a:endParaRPr>
                    </a:p>
                  </a:txBody>
                  <a:tcPr/>
                </a:tc>
                <a:tc>
                  <a:txBody>
                    <a:bodyPr/>
                    <a:lstStyle/>
                    <a:p>
                      <a:pPr algn="ctr"/>
                      <a:r>
                        <a:rPr lang="en-US" sz="2200" b="0" i="0" dirty="0">
                          <a:latin typeface="Arial" panose="020B0604020202020204" pitchFamily="34" charset="0"/>
                          <a:cs typeface="Arial" panose="020B0604020202020204" pitchFamily="34" charset="0"/>
                        </a:rPr>
                        <a:t> Focused on development , No budget and documentation management.</a:t>
                      </a:r>
                      <a:endParaRPr lang="en-IN" sz="2200" dirty="0">
                        <a:latin typeface="Arial" panose="020B0604020202020204" pitchFamily="34" charset="0"/>
                        <a:cs typeface="Arial" panose="020B0604020202020204" pitchFamily="34"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200" b="0" i="0" dirty="0">
                          <a:latin typeface="Arial" panose="020B0604020202020204" pitchFamily="34" charset="0"/>
                          <a:cs typeface="Arial" panose="020B0604020202020204" pitchFamily="34" charset="0"/>
                        </a:rPr>
                        <a:t> Budget and documentation management.</a:t>
                      </a:r>
                      <a:endParaRPr lang="en-IN" sz="2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82575461"/>
                  </a:ext>
                </a:extLst>
              </a:tr>
              <a:tr h="900193">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b="1" i="0" dirty="0">
                          <a:latin typeface="Arial" panose="020B0604020202020204" pitchFamily="34" charset="0"/>
                          <a:cs typeface="Arial" panose="020B0604020202020204" pitchFamily="34" charset="0"/>
                        </a:rPr>
                        <a:t>Octonius</a:t>
                      </a:r>
                      <a:endParaRPr lang="en-IN" sz="2800" dirty="0">
                        <a:latin typeface="Arial" panose="020B0604020202020204" pitchFamily="34" charset="0"/>
                        <a:cs typeface="Arial" panose="020B0604020202020204" pitchFamily="34"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200" b="0" i="0" dirty="0">
                          <a:latin typeface="Arial" panose="020B0604020202020204" pitchFamily="34" charset="0"/>
                          <a:cs typeface="Arial" panose="020B0604020202020204" pitchFamily="34" charset="0"/>
                        </a:rPr>
                        <a:t>Not primarily a task management tool</a:t>
                      </a:r>
                      <a:r>
                        <a:rPr lang="en-IN" sz="2200" b="0" i="0" dirty="0">
                          <a:latin typeface="Arial" panose="020B0604020202020204" pitchFamily="34" charset="0"/>
                          <a:cs typeface="Arial" panose="020B0604020202020204" pitchFamily="34" charset="0"/>
                        </a:rPr>
                        <a:t>, suitable only for documentation management .</a:t>
                      </a:r>
                      <a:endParaRPr lang="en-IN" sz="2200" dirty="0">
                        <a:latin typeface="Arial" panose="020B0604020202020204" pitchFamily="34" charset="0"/>
                        <a:cs typeface="Arial" panose="020B0604020202020204" pitchFamily="34"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200" b="0" i="0" dirty="0">
                          <a:latin typeface="Arial" panose="020B0604020202020204" pitchFamily="34" charset="0"/>
                          <a:cs typeface="Arial" panose="020B0604020202020204" pitchFamily="34" charset="0"/>
                        </a:rPr>
                        <a:t>Robust task management, making it a comprehensive solution for project teams.</a:t>
                      </a:r>
                      <a:endParaRPr lang="en-IN" sz="2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14875730"/>
                  </a:ext>
                </a:extLst>
              </a:tr>
              <a:tr h="900193">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b="1" i="0" dirty="0">
                          <a:latin typeface="Arial" panose="020B0604020202020204" pitchFamily="34" charset="0"/>
                          <a:cs typeface="Arial" panose="020B0604020202020204" pitchFamily="34" charset="0"/>
                        </a:rPr>
                        <a:t>ClickUp</a:t>
                      </a:r>
                      <a:endParaRPr lang="en-IN" sz="2800" b="1" dirty="0">
                        <a:latin typeface="Arial" panose="020B0604020202020204" pitchFamily="34" charset="0"/>
                        <a:cs typeface="Arial" panose="020B0604020202020204" pitchFamily="34"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200" b="0" i="0" dirty="0">
                          <a:latin typeface="Arial" panose="020B0604020202020204" pitchFamily="34" charset="0"/>
                          <a:cs typeface="Arial" panose="020B0604020202020204" pitchFamily="34" charset="0"/>
                        </a:rPr>
                        <a:t>Complexity for basic task management.</a:t>
                      </a:r>
                      <a:endParaRPr lang="en-IN" sz="2200" dirty="0">
                        <a:latin typeface="Arial" panose="020B0604020202020204" pitchFamily="34" charset="0"/>
                        <a:cs typeface="Arial" panose="020B0604020202020204" pitchFamily="34" charset="0"/>
                      </a:endParaRPr>
                    </a:p>
                    <a:p>
                      <a:pPr algn="ctr"/>
                      <a:endParaRPr lang="en-IN" sz="2200" dirty="0">
                        <a:latin typeface="Arial" panose="020B0604020202020204" pitchFamily="34" charset="0"/>
                        <a:cs typeface="Arial" panose="020B0604020202020204" pitchFamily="34"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200" b="0" i="0" dirty="0">
                          <a:latin typeface="Arial" panose="020B0604020202020204" pitchFamily="34" charset="0"/>
                          <a:cs typeface="Arial" panose="020B0604020202020204" pitchFamily="34" charset="0"/>
                        </a:rPr>
                        <a:t>A simpler and more user-friendly approach, making it suitable for various industries.</a:t>
                      </a:r>
                      <a:endParaRPr lang="en-IN" sz="2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810096085"/>
                  </a:ext>
                </a:extLst>
              </a:tr>
              <a:tr h="900193">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b="1" i="0" dirty="0">
                          <a:latin typeface="Arial" panose="020B0604020202020204" pitchFamily="34" charset="0"/>
                          <a:cs typeface="Arial" panose="020B0604020202020204" pitchFamily="34" charset="0"/>
                        </a:rPr>
                        <a:t>Todoist</a:t>
                      </a:r>
                      <a:endParaRPr lang="en-IN" sz="2800" dirty="0">
                        <a:latin typeface="Arial" panose="020B0604020202020204" pitchFamily="34" charset="0"/>
                        <a:cs typeface="Arial" panose="020B0604020202020204" pitchFamily="34" charset="0"/>
                      </a:endParaRPr>
                    </a:p>
                  </a:txBody>
                  <a:tcPr/>
                </a:tc>
                <a:tc>
                  <a:txBody>
                    <a:bodyPr/>
                    <a:lstStyle/>
                    <a:p>
                      <a:pPr algn="ctr"/>
                      <a:r>
                        <a:rPr lang="en-US" sz="2200" b="0" i="0" dirty="0">
                          <a:latin typeface="Arial" panose="020B0604020202020204" pitchFamily="34" charset="0"/>
                          <a:cs typeface="Arial" panose="020B0604020202020204" pitchFamily="34" charset="0"/>
                        </a:rPr>
                        <a:t>Suitable only for personal management.</a:t>
                      </a:r>
                      <a:endParaRPr lang="en-IN" sz="2200" dirty="0">
                        <a:latin typeface="Arial" panose="020B0604020202020204" pitchFamily="34" charset="0"/>
                        <a:cs typeface="Arial" panose="020B0604020202020204" pitchFamily="34"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200" b="0" i="0" dirty="0">
                          <a:latin typeface="Arial" panose="020B0604020202020204" pitchFamily="34" charset="0"/>
                          <a:cs typeface="Arial" panose="020B0604020202020204" pitchFamily="34" charset="0"/>
                        </a:rPr>
                        <a:t>Budget management and resource allocation, making it more suitable for project management.</a:t>
                      </a:r>
                      <a:endParaRPr lang="en-IN" sz="2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538737851"/>
                  </a:ext>
                </a:extLst>
              </a:tr>
            </a:tbl>
          </a:graphicData>
        </a:graphic>
      </p:graphicFrame>
    </p:spTree>
    <p:extLst>
      <p:ext uri="{BB962C8B-B14F-4D97-AF65-F5344CB8AC3E}">
        <p14:creationId xmlns:p14="http://schemas.microsoft.com/office/powerpoint/2010/main" val="2080680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0600" y="521263"/>
            <a:ext cx="10198735" cy="1031240"/>
          </a:xfrm>
          <a:prstGeom prst="rect">
            <a:avLst/>
          </a:prstGeom>
        </p:spPr>
        <p:txBody>
          <a:bodyPr vert="horz" wrap="square" lIns="0" tIns="12700" rIns="0" bIns="0" rtlCol="0">
            <a:spAutoFit/>
          </a:bodyPr>
          <a:lstStyle/>
          <a:p>
            <a:pPr marL="12700">
              <a:lnSpc>
                <a:spcPct val="100000"/>
              </a:lnSpc>
              <a:spcBef>
                <a:spcPts val="100"/>
              </a:spcBef>
            </a:pPr>
            <a:r>
              <a:rPr sz="6600" b="1" spc="-465" dirty="0">
                <a:solidFill>
                  <a:srgbClr val="FFFFFF"/>
                </a:solidFill>
                <a:latin typeface="Tahoma"/>
                <a:cs typeface="Tahoma"/>
              </a:rPr>
              <a:t>C</a:t>
            </a:r>
            <a:r>
              <a:rPr sz="6600" b="1" spc="-254" dirty="0">
                <a:solidFill>
                  <a:srgbClr val="FFFFFF"/>
                </a:solidFill>
                <a:latin typeface="Tahoma"/>
                <a:cs typeface="Tahoma"/>
              </a:rPr>
              <a:t>o</a:t>
            </a:r>
            <a:r>
              <a:rPr sz="6600" b="1" spc="-155" dirty="0">
                <a:solidFill>
                  <a:srgbClr val="FFFFFF"/>
                </a:solidFill>
                <a:latin typeface="Tahoma"/>
                <a:cs typeface="Tahoma"/>
              </a:rPr>
              <a:t>n</a:t>
            </a:r>
            <a:r>
              <a:rPr sz="6600" b="1" spc="-355" dirty="0">
                <a:solidFill>
                  <a:srgbClr val="FFFFFF"/>
                </a:solidFill>
                <a:latin typeface="Tahoma"/>
                <a:cs typeface="Tahoma"/>
              </a:rPr>
              <a:t>c</a:t>
            </a:r>
            <a:r>
              <a:rPr sz="6600" b="1" spc="-245" dirty="0">
                <a:solidFill>
                  <a:srgbClr val="FFFFFF"/>
                </a:solidFill>
                <a:latin typeface="Tahoma"/>
                <a:cs typeface="Tahoma"/>
              </a:rPr>
              <a:t>l</a:t>
            </a:r>
            <a:r>
              <a:rPr sz="6600" b="1" spc="-155" dirty="0">
                <a:solidFill>
                  <a:srgbClr val="FFFFFF"/>
                </a:solidFill>
                <a:latin typeface="Tahoma"/>
                <a:cs typeface="Tahoma"/>
              </a:rPr>
              <a:t>u</a:t>
            </a:r>
            <a:r>
              <a:rPr sz="6600" b="1" spc="-385" dirty="0">
                <a:solidFill>
                  <a:srgbClr val="FFFFFF"/>
                </a:solidFill>
                <a:latin typeface="Tahoma"/>
                <a:cs typeface="Tahoma"/>
              </a:rPr>
              <a:t>s</a:t>
            </a:r>
            <a:r>
              <a:rPr sz="6600" b="1" spc="-245" dirty="0">
                <a:solidFill>
                  <a:srgbClr val="FFFFFF"/>
                </a:solidFill>
                <a:latin typeface="Tahoma"/>
                <a:cs typeface="Tahoma"/>
              </a:rPr>
              <a:t>i</a:t>
            </a:r>
            <a:r>
              <a:rPr sz="6600" b="1" spc="-254" dirty="0">
                <a:solidFill>
                  <a:srgbClr val="FFFFFF"/>
                </a:solidFill>
                <a:latin typeface="Tahoma"/>
                <a:cs typeface="Tahoma"/>
              </a:rPr>
              <a:t>o</a:t>
            </a:r>
            <a:r>
              <a:rPr sz="6600" b="1" spc="110" dirty="0">
                <a:solidFill>
                  <a:srgbClr val="FFFFFF"/>
                </a:solidFill>
                <a:latin typeface="Tahoma"/>
                <a:cs typeface="Tahoma"/>
              </a:rPr>
              <a:t>n</a:t>
            </a:r>
            <a:r>
              <a:rPr sz="6600" b="1" spc="-750" dirty="0">
                <a:solidFill>
                  <a:srgbClr val="FFFFFF"/>
                </a:solidFill>
                <a:latin typeface="Tahoma"/>
                <a:cs typeface="Tahoma"/>
              </a:rPr>
              <a:t> </a:t>
            </a:r>
            <a:r>
              <a:rPr sz="6600" b="1" spc="-229" dirty="0">
                <a:solidFill>
                  <a:srgbClr val="FFFFFF"/>
                </a:solidFill>
                <a:latin typeface="Tahoma"/>
                <a:cs typeface="Tahoma"/>
              </a:rPr>
              <a:t>a</a:t>
            </a:r>
            <a:r>
              <a:rPr sz="6600" b="1" spc="-155" dirty="0">
                <a:solidFill>
                  <a:srgbClr val="FFFFFF"/>
                </a:solidFill>
                <a:latin typeface="Tahoma"/>
                <a:cs typeface="Tahoma"/>
              </a:rPr>
              <a:t>n</a:t>
            </a:r>
            <a:r>
              <a:rPr sz="6600" b="1" spc="20" dirty="0">
                <a:solidFill>
                  <a:srgbClr val="FFFFFF"/>
                </a:solidFill>
                <a:latin typeface="Tahoma"/>
                <a:cs typeface="Tahoma"/>
              </a:rPr>
              <a:t>d</a:t>
            </a:r>
            <a:r>
              <a:rPr sz="6600" b="1" spc="-750" dirty="0">
                <a:solidFill>
                  <a:srgbClr val="FFFFFF"/>
                </a:solidFill>
                <a:latin typeface="Tahoma"/>
                <a:cs typeface="Tahoma"/>
              </a:rPr>
              <a:t> </a:t>
            </a:r>
            <a:r>
              <a:rPr sz="6600" b="1" spc="-315" dirty="0">
                <a:solidFill>
                  <a:srgbClr val="FFFFFF"/>
                </a:solidFill>
                <a:latin typeface="Tahoma"/>
                <a:cs typeface="Tahoma"/>
              </a:rPr>
              <a:t>L</a:t>
            </a:r>
            <a:r>
              <a:rPr sz="6600" b="1" spc="-245" dirty="0">
                <a:solidFill>
                  <a:srgbClr val="FFFFFF"/>
                </a:solidFill>
                <a:latin typeface="Tahoma"/>
                <a:cs typeface="Tahoma"/>
              </a:rPr>
              <a:t>i</a:t>
            </a:r>
            <a:r>
              <a:rPr sz="6600" b="1" spc="-80" dirty="0">
                <a:solidFill>
                  <a:srgbClr val="FFFFFF"/>
                </a:solidFill>
                <a:latin typeface="Tahoma"/>
                <a:cs typeface="Tahoma"/>
              </a:rPr>
              <a:t>m</a:t>
            </a:r>
            <a:r>
              <a:rPr sz="6600" b="1" spc="-245" dirty="0">
                <a:solidFill>
                  <a:srgbClr val="FFFFFF"/>
                </a:solidFill>
                <a:latin typeface="Tahoma"/>
                <a:cs typeface="Tahoma"/>
              </a:rPr>
              <a:t>i</a:t>
            </a:r>
            <a:r>
              <a:rPr sz="6600" b="1" spc="-145" dirty="0">
                <a:solidFill>
                  <a:srgbClr val="FFFFFF"/>
                </a:solidFill>
                <a:latin typeface="Tahoma"/>
                <a:cs typeface="Tahoma"/>
              </a:rPr>
              <a:t>t</a:t>
            </a:r>
            <a:r>
              <a:rPr sz="6600" b="1" spc="-229" dirty="0">
                <a:solidFill>
                  <a:srgbClr val="FFFFFF"/>
                </a:solidFill>
                <a:latin typeface="Tahoma"/>
                <a:cs typeface="Tahoma"/>
              </a:rPr>
              <a:t>a</a:t>
            </a:r>
            <a:r>
              <a:rPr sz="6600" b="1" spc="-145" dirty="0">
                <a:solidFill>
                  <a:srgbClr val="FFFFFF"/>
                </a:solidFill>
                <a:latin typeface="Tahoma"/>
                <a:cs typeface="Tahoma"/>
              </a:rPr>
              <a:t>t</a:t>
            </a:r>
            <a:r>
              <a:rPr sz="6600" b="1" spc="-245" dirty="0">
                <a:solidFill>
                  <a:srgbClr val="FFFFFF"/>
                </a:solidFill>
                <a:latin typeface="Tahoma"/>
                <a:cs typeface="Tahoma"/>
              </a:rPr>
              <a:t>i</a:t>
            </a:r>
            <a:r>
              <a:rPr sz="6600" b="1" spc="-254" dirty="0">
                <a:solidFill>
                  <a:srgbClr val="FFFFFF"/>
                </a:solidFill>
                <a:latin typeface="Tahoma"/>
                <a:cs typeface="Tahoma"/>
              </a:rPr>
              <a:t>o</a:t>
            </a:r>
            <a:r>
              <a:rPr sz="6600" b="1" spc="110" dirty="0">
                <a:solidFill>
                  <a:srgbClr val="FFFFFF"/>
                </a:solidFill>
                <a:latin typeface="Tahoma"/>
                <a:cs typeface="Tahoma"/>
              </a:rPr>
              <a:t>n</a:t>
            </a:r>
            <a:endParaRPr sz="6600" dirty="0">
              <a:latin typeface="Tahoma"/>
              <a:cs typeface="Tahoma"/>
            </a:endParaRPr>
          </a:p>
        </p:txBody>
      </p:sp>
      <p:graphicFrame>
        <p:nvGraphicFramePr>
          <p:cNvPr id="9" name="Diagram 8">
            <a:extLst>
              <a:ext uri="{FF2B5EF4-FFF2-40B4-BE49-F238E27FC236}">
                <a16:creationId xmlns:a16="http://schemas.microsoft.com/office/drawing/2014/main" id="{882069B2-0A27-9639-428B-CEF17CAE17BD}"/>
              </a:ext>
            </a:extLst>
          </p:cNvPr>
          <p:cNvGraphicFramePr/>
          <p:nvPr>
            <p:extLst>
              <p:ext uri="{D42A27DB-BD31-4B8C-83A1-F6EECF244321}">
                <p14:modId xmlns:p14="http://schemas.microsoft.com/office/powerpoint/2010/main" val="1528023261"/>
              </p:ext>
            </p:extLst>
          </p:nvPr>
        </p:nvGraphicFramePr>
        <p:xfrm>
          <a:off x="1206142" y="2149620"/>
          <a:ext cx="7709258" cy="7261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object 6"/>
          <p:cNvSpPr txBox="1"/>
          <p:nvPr/>
        </p:nvSpPr>
        <p:spPr>
          <a:xfrm>
            <a:off x="14810178" y="9869704"/>
            <a:ext cx="304800" cy="281305"/>
          </a:xfrm>
          <a:prstGeom prst="rect">
            <a:avLst/>
          </a:prstGeom>
        </p:spPr>
        <p:txBody>
          <a:bodyPr vert="horz" wrap="square" lIns="0" tIns="0" rIns="0" bIns="0" rtlCol="0">
            <a:spAutoFit/>
          </a:bodyPr>
          <a:lstStyle/>
          <a:p>
            <a:pPr marL="12700">
              <a:lnSpc>
                <a:spcPts val="2090"/>
              </a:lnSpc>
            </a:pPr>
            <a:r>
              <a:rPr sz="1800" i="1" dirty="0">
                <a:solidFill>
                  <a:srgbClr val="0C0C0C"/>
                </a:solidFill>
                <a:latin typeface="Arial"/>
                <a:cs typeface="Arial"/>
              </a:rPr>
              <a:t>‹#›</a:t>
            </a:r>
            <a:endParaRPr sz="1800">
              <a:latin typeface="Arial"/>
              <a:cs typeface="Arial"/>
            </a:endParaRPr>
          </a:p>
        </p:txBody>
      </p:sp>
      <p:graphicFrame>
        <p:nvGraphicFramePr>
          <p:cNvPr id="19" name="Diagram 18">
            <a:extLst>
              <a:ext uri="{FF2B5EF4-FFF2-40B4-BE49-F238E27FC236}">
                <a16:creationId xmlns:a16="http://schemas.microsoft.com/office/drawing/2014/main" id="{3313787E-A012-9928-2E5E-C287829943A0}"/>
              </a:ext>
            </a:extLst>
          </p:cNvPr>
          <p:cNvGraphicFramePr/>
          <p:nvPr>
            <p:extLst>
              <p:ext uri="{D42A27DB-BD31-4B8C-83A1-F6EECF244321}">
                <p14:modId xmlns:p14="http://schemas.microsoft.com/office/powerpoint/2010/main" val="3110131651"/>
              </p:ext>
            </p:extLst>
          </p:nvPr>
        </p:nvGraphicFramePr>
        <p:xfrm>
          <a:off x="9753600" y="2400300"/>
          <a:ext cx="7328258" cy="6934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1999614"/>
          </a:xfrm>
          <a:custGeom>
            <a:avLst/>
            <a:gdLst/>
            <a:ahLst/>
            <a:cxnLst/>
            <a:rect l="l" t="t" r="r" b="b"/>
            <a:pathLst>
              <a:path w="18288000" h="1999614">
                <a:moveTo>
                  <a:pt x="18287998" y="1999280"/>
                </a:moveTo>
                <a:lnTo>
                  <a:pt x="0" y="1999280"/>
                </a:lnTo>
                <a:lnTo>
                  <a:pt x="0" y="0"/>
                </a:lnTo>
                <a:lnTo>
                  <a:pt x="18287998" y="0"/>
                </a:lnTo>
                <a:lnTo>
                  <a:pt x="18287998" y="1999280"/>
                </a:lnTo>
                <a:close/>
              </a:path>
            </a:pathLst>
          </a:custGeom>
          <a:solidFill>
            <a:srgbClr val="408AB3"/>
          </a:solidFill>
        </p:spPr>
        <p:txBody>
          <a:bodyPr wrap="square" lIns="0" tIns="0" rIns="0" bIns="0" rtlCol="0"/>
          <a:lstStyle/>
          <a:p>
            <a:endParaRPr/>
          </a:p>
        </p:txBody>
      </p:sp>
      <p:sp>
        <p:nvSpPr>
          <p:cNvPr id="3" name="object 3"/>
          <p:cNvSpPr txBox="1">
            <a:spLocks noGrp="1"/>
          </p:cNvSpPr>
          <p:nvPr>
            <p:ph type="title"/>
          </p:nvPr>
        </p:nvSpPr>
        <p:spPr>
          <a:xfrm>
            <a:off x="5696267" y="484187"/>
            <a:ext cx="6895465" cy="1031240"/>
          </a:xfrm>
          <a:prstGeom prst="rect">
            <a:avLst/>
          </a:prstGeom>
        </p:spPr>
        <p:txBody>
          <a:bodyPr vert="horz" wrap="square" lIns="0" tIns="12700" rIns="0" bIns="0" rtlCol="0">
            <a:spAutoFit/>
          </a:bodyPr>
          <a:lstStyle/>
          <a:p>
            <a:pPr marL="12700">
              <a:lnSpc>
                <a:spcPct val="100000"/>
              </a:lnSpc>
              <a:spcBef>
                <a:spcPts val="100"/>
              </a:spcBef>
            </a:pPr>
            <a:r>
              <a:rPr sz="6600" spc="-250" dirty="0">
                <a:solidFill>
                  <a:srgbClr val="FFFFFF"/>
                </a:solidFill>
                <a:latin typeface="Tahoma"/>
                <a:cs typeface="Tahoma"/>
              </a:rPr>
              <a:t>Acknowledgment</a:t>
            </a:r>
            <a:endParaRPr sz="6600" dirty="0">
              <a:latin typeface="Tahoma"/>
              <a:cs typeface="Tahoma"/>
            </a:endParaRPr>
          </a:p>
        </p:txBody>
      </p:sp>
      <p:sp>
        <p:nvSpPr>
          <p:cNvPr id="6" name="TextBox 5">
            <a:extLst>
              <a:ext uri="{FF2B5EF4-FFF2-40B4-BE49-F238E27FC236}">
                <a16:creationId xmlns:a16="http://schemas.microsoft.com/office/drawing/2014/main" id="{79A3DB1C-FF21-CF73-09EF-8F2034C4969A}"/>
              </a:ext>
            </a:extLst>
          </p:cNvPr>
          <p:cNvSpPr txBox="1"/>
          <p:nvPr/>
        </p:nvSpPr>
        <p:spPr>
          <a:xfrm>
            <a:off x="3657600" y="3040381"/>
            <a:ext cx="45719" cy="369332"/>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7CA246CC-9597-6CA1-2F4F-F375A79541CD}"/>
              </a:ext>
            </a:extLst>
          </p:cNvPr>
          <p:cNvSpPr txBox="1"/>
          <p:nvPr/>
        </p:nvSpPr>
        <p:spPr>
          <a:xfrm>
            <a:off x="1447800" y="4450480"/>
            <a:ext cx="15605762" cy="2062103"/>
          </a:xfrm>
          <a:prstGeom prst="rect">
            <a:avLst/>
          </a:prstGeom>
          <a:noFill/>
        </p:spPr>
        <p:txBody>
          <a:bodyPr wrap="square">
            <a:spAutoFit/>
          </a:bodyPr>
          <a:lstStyle/>
          <a:p>
            <a:pPr algn="just"/>
            <a:r>
              <a:rPr lang="en-US" sz="3200" b="0" i="0" dirty="0">
                <a:effectLst/>
                <a:latin typeface="Arial" panose="020B0604020202020204" pitchFamily="34" charset="0"/>
                <a:cs typeface="Arial" panose="020B0604020202020204" pitchFamily="34" charset="0"/>
              </a:rPr>
              <a:t>We extend our heartfelt thanks to our project team, our guide Ms. Shahida Khan, project coordinator Ms. Nivedita Tiwari, institution, and reviewers for their essential contributions and support. We eagerly anticipate presenting our project and appreciate your guidance and encouragement.</a:t>
            </a:r>
            <a:endParaRPr lang="en-IN" sz="3200" dirty="0">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97945" y="2589378"/>
            <a:ext cx="8491855" cy="4597400"/>
          </a:xfrm>
          <a:prstGeom prst="rect">
            <a:avLst/>
          </a:prstGeom>
        </p:spPr>
        <p:txBody>
          <a:bodyPr vert="horz" wrap="square" lIns="0" tIns="12700" rIns="0" bIns="0" rtlCol="0">
            <a:spAutoFit/>
          </a:bodyPr>
          <a:lstStyle/>
          <a:p>
            <a:pPr marL="12700">
              <a:lnSpc>
                <a:spcPct val="100000"/>
              </a:lnSpc>
              <a:spcBef>
                <a:spcPts val="100"/>
              </a:spcBef>
            </a:pPr>
            <a:r>
              <a:rPr sz="30000" b="1" dirty="0">
                <a:solidFill>
                  <a:srgbClr val="6D9AC1"/>
                </a:solidFill>
                <a:latin typeface="Arial"/>
                <a:cs typeface="Arial"/>
              </a:rPr>
              <a:t>Q&amp;A</a:t>
            </a:r>
            <a:endParaRPr sz="300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THANKS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51624" y="9690760"/>
            <a:ext cx="2743199" cy="552449"/>
          </a:xfrm>
          <a:prstGeom prst="rect">
            <a:avLst/>
          </a:prstGeom>
        </p:spPr>
      </p:pic>
      <p:sp>
        <p:nvSpPr>
          <p:cNvPr id="3" name="object 3"/>
          <p:cNvSpPr/>
          <p:nvPr/>
        </p:nvSpPr>
        <p:spPr>
          <a:xfrm>
            <a:off x="-9525" y="-266700"/>
            <a:ext cx="18288000" cy="7299959"/>
          </a:xfrm>
          <a:custGeom>
            <a:avLst/>
            <a:gdLst/>
            <a:ahLst/>
            <a:cxnLst/>
            <a:rect l="l" t="t" r="r" b="b"/>
            <a:pathLst>
              <a:path w="18288000" h="7299959">
                <a:moveTo>
                  <a:pt x="18287998" y="7299701"/>
                </a:moveTo>
                <a:lnTo>
                  <a:pt x="0" y="7299701"/>
                </a:lnTo>
                <a:lnTo>
                  <a:pt x="0" y="0"/>
                </a:lnTo>
                <a:lnTo>
                  <a:pt x="18287998" y="0"/>
                </a:lnTo>
                <a:lnTo>
                  <a:pt x="18287998" y="7299701"/>
                </a:lnTo>
                <a:close/>
              </a:path>
            </a:pathLst>
          </a:custGeom>
          <a:solidFill>
            <a:srgbClr val="408AB3"/>
          </a:solidFill>
        </p:spPr>
        <p:txBody>
          <a:bodyPr wrap="square" lIns="0" tIns="0" rIns="0" bIns="0" rtlCol="0"/>
          <a:lstStyle/>
          <a:p>
            <a:endParaRPr/>
          </a:p>
        </p:txBody>
      </p:sp>
      <p:sp>
        <p:nvSpPr>
          <p:cNvPr id="4" name="object 4"/>
          <p:cNvSpPr txBox="1"/>
          <p:nvPr/>
        </p:nvSpPr>
        <p:spPr>
          <a:xfrm>
            <a:off x="1087111" y="2019300"/>
            <a:ext cx="16113776" cy="1674817"/>
          </a:xfrm>
          <a:prstGeom prst="rect">
            <a:avLst/>
          </a:prstGeom>
        </p:spPr>
        <p:txBody>
          <a:bodyPr vert="horz" wrap="square" lIns="0" tIns="12700" rIns="0" bIns="0" rtlCol="0">
            <a:spAutoFit/>
          </a:bodyPr>
          <a:lstStyle/>
          <a:p>
            <a:pPr marL="12700" algn="just">
              <a:lnSpc>
                <a:spcPct val="100000"/>
              </a:lnSpc>
              <a:spcBef>
                <a:spcPts val="100"/>
              </a:spcBef>
            </a:pPr>
            <a:r>
              <a:rPr lang="en-IN" sz="10800" b="1" spc="200" dirty="0">
                <a:solidFill>
                  <a:srgbClr val="FFFFFF"/>
                </a:solidFill>
                <a:latin typeface="Tahoma"/>
                <a:cs typeface="Tahoma"/>
              </a:rPr>
              <a:t>TASK TRACKING TOOL</a:t>
            </a:r>
            <a:endParaRPr sz="10800" dirty="0">
              <a:latin typeface="Tahoma"/>
              <a:cs typeface="Tahoma"/>
            </a:endParaRPr>
          </a:p>
        </p:txBody>
      </p:sp>
      <p:sp>
        <p:nvSpPr>
          <p:cNvPr id="8" name="TextBox 7">
            <a:extLst>
              <a:ext uri="{FF2B5EF4-FFF2-40B4-BE49-F238E27FC236}">
                <a16:creationId xmlns:a16="http://schemas.microsoft.com/office/drawing/2014/main" id="{B64B2767-0356-00FE-83D9-84568898B3CE}"/>
              </a:ext>
            </a:extLst>
          </p:cNvPr>
          <p:cNvSpPr txBox="1"/>
          <p:nvPr/>
        </p:nvSpPr>
        <p:spPr>
          <a:xfrm>
            <a:off x="10744200" y="7235386"/>
            <a:ext cx="6979919" cy="2554545"/>
          </a:xfrm>
          <a:prstGeom prst="rect">
            <a:avLst/>
          </a:prstGeom>
          <a:noFill/>
        </p:spPr>
        <p:txBody>
          <a:bodyPr wrap="square" rtlCol="0">
            <a:spAutoFit/>
          </a:bodyPr>
          <a:lstStyle/>
          <a:p>
            <a:r>
              <a:rPr lang="en-IN" sz="4000" b="1" dirty="0">
                <a:latin typeface="Book Antiqua" panose="02040602050305030304" pitchFamily="18" charset="0"/>
              </a:rPr>
              <a:t>Submitted To </a:t>
            </a:r>
          </a:p>
          <a:p>
            <a:r>
              <a:rPr lang="en-IN" sz="4000" b="1" dirty="0">
                <a:latin typeface="Book Antiqua" panose="02040602050305030304" pitchFamily="18" charset="0"/>
              </a:rPr>
              <a:t>Prof. Nivedita Tiwari</a:t>
            </a:r>
          </a:p>
          <a:p>
            <a:r>
              <a:rPr lang="en-IN" sz="4000" b="1" spc="-1030" dirty="0">
                <a:latin typeface="Book Antiqua" panose="02040602050305030304" pitchFamily="18" charset="0"/>
              </a:rPr>
              <a:t> </a:t>
            </a:r>
            <a:r>
              <a:rPr lang="en-IN" sz="4000" b="1" dirty="0">
                <a:latin typeface="Book Antiqua" panose="02040602050305030304" pitchFamily="18" charset="0"/>
              </a:rPr>
              <a:t>Department Of Information Technology</a:t>
            </a:r>
          </a:p>
        </p:txBody>
      </p:sp>
      <p:sp>
        <p:nvSpPr>
          <p:cNvPr id="5" name="TextBox 4">
            <a:extLst>
              <a:ext uri="{FF2B5EF4-FFF2-40B4-BE49-F238E27FC236}">
                <a16:creationId xmlns:a16="http://schemas.microsoft.com/office/drawing/2014/main" id="{80D8F6DB-8D08-067E-4B4C-3C0069EECF69}"/>
              </a:ext>
            </a:extLst>
          </p:cNvPr>
          <p:cNvSpPr txBox="1"/>
          <p:nvPr/>
        </p:nvSpPr>
        <p:spPr>
          <a:xfrm>
            <a:off x="5715000" y="3899229"/>
            <a:ext cx="5334000" cy="1569660"/>
          </a:xfrm>
          <a:prstGeom prst="rect">
            <a:avLst/>
          </a:prstGeom>
          <a:noFill/>
        </p:spPr>
        <p:txBody>
          <a:bodyPr wrap="square" rtlCol="0">
            <a:spAutoFit/>
          </a:bodyPr>
          <a:lstStyle/>
          <a:p>
            <a:pPr algn="just"/>
            <a:r>
              <a:rPr lang="en-IN" sz="9600" b="1" dirty="0">
                <a:solidFill>
                  <a:schemeClr val="bg1"/>
                </a:solidFill>
              </a:rPr>
              <a:t>TaskMitra</a:t>
            </a:r>
          </a:p>
        </p:txBody>
      </p:sp>
      <p:sp>
        <p:nvSpPr>
          <p:cNvPr id="6" name="TextBox 5">
            <a:extLst>
              <a:ext uri="{FF2B5EF4-FFF2-40B4-BE49-F238E27FC236}">
                <a16:creationId xmlns:a16="http://schemas.microsoft.com/office/drawing/2014/main" id="{B804E324-3419-5D5A-E3D9-339E19F69476}"/>
              </a:ext>
            </a:extLst>
          </p:cNvPr>
          <p:cNvSpPr txBox="1"/>
          <p:nvPr/>
        </p:nvSpPr>
        <p:spPr>
          <a:xfrm>
            <a:off x="1371600" y="5366936"/>
            <a:ext cx="17297400" cy="707886"/>
          </a:xfrm>
          <a:prstGeom prst="rect">
            <a:avLst/>
          </a:prstGeom>
          <a:noFill/>
        </p:spPr>
        <p:txBody>
          <a:bodyPr wrap="square" rtlCol="0">
            <a:spAutoFit/>
          </a:bodyPr>
          <a:lstStyle/>
          <a:p>
            <a:pPr algn="just"/>
            <a:r>
              <a:rPr lang="en-US" sz="4000" dirty="0">
                <a:solidFill>
                  <a:schemeClr val="bg1"/>
                </a:solidFill>
                <a:latin typeface="Arial" panose="020B0604020202020204" pitchFamily="34" charset="0"/>
                <a:cs typeface="Arial" panose="020B0604020202020204" pitchFamily="34" charset="0"/>
              </a:rPr>
              <a:t>Your Trusted Partner in Streamlining and Managing Tasks with Ease</a:t>
            </a:r>
            <a:endParaRPr lang="en-IN" sz="4000"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485321" y="2564606"/>
            <a:ext cx="9803130" cy="5363210"/>
          </a:xfrm>
          <a:custGeom>
            <a:avLst/>
            <a:gdLst/>
            <a:ahLst/>
            <a:cxnLst/>
            <a:rect l="l" t="t" r="r" b="b"/>
            <a:pathLst>
              <a:path w="9803130" h="5363209">
                <a:moveTo>
                  <a:pt x="9802677" y="5362775"/>
                </a:moveTo>
                <a:lnTo>
                  <a:pt x="0" y="5362775"/>
                </a:lnTo>
                <a:lnTo>
                  <a:pt x="0" y="0"/>
                </a:lnTo>
                <a:lnTo>
                  <a:pt x="9802677" y="0"/>
                </a:lnTo>
                <a:lnTo>
                  <a:pt x="9802677" y="5362775"/>
                </a:lnTo>
                <a:close/>
              </a:path>
            </a:pathLst>
          </a:custGeom>
          <a:solidFill>
            <a:srgbClr val="408AB3"/>
          </a:solidFill>
        </p:spPr>
        <p:txBody>
          <a:bodyPr wrap="square" lIns="0" tIns="0" rIns="0" bIns="0" rtlCol="0"/>
          <a:lstStyle/>
          <a:p>
            <a:endParaRPr dirty="0"/>
          </a:p>
        </p:txBody>
      </p:sp>
      <p:sp>
        <p:nvSpPr>
          <p:cNvPr id="3" name="object 3"/>
          <p:cNvSpPr txBox="1"/>
          <p:nvPr/>
        </p:nvSpPr>
        <p:spPr>
          <a:xfrm>
            <a:off x="1336026" y="3598255"/>
            <a:ext cx="4396105" cy="2226249"/>
          </a:xfrm>
          <a:prstGeom prst="rect">
            <a:avLst/>
          </a:prstGeom>
        </p:spPr>
        <p:txBody>
          <a:bodyPr vert="horz" wrap="square" lIns="0" tIns="33019" rIns="0" bIns="0" rtlCol="0">
            <a:spAutoFit/>
          </a:bodyPr>
          <a:lstStyle/>
          <a:p>
            <a:pPr marL="12700" marR="5080">
              <a:lnSpc>
                <a:spcPts val="5700"/>
              </a:lnSpc>
              <a:spcBef>
                <a:spcPts val="259"/>
              </a:spcBef>
              <a:tabLst>
                <a:tab pos="3468370" algn="l"/>
              </a:tabLst>
            </a:pPr>
            <a:r>
              <a:rPr sz="4800" b="1" dirty="0">
                <a:latin typeface="Arial"/>
                <a:cs typeface="Arial"/>
              </a:rPr>
              <a:t>Supervised	by  Prof.</a:t>
            </a:r>
            <a:r>
              <a:rPr lang="en-IN" sz="4800" b="1" dirty="0">
                <a:latin typeface="Arial"/>
                <a:cs typeface="Arial"/>
              </a:rPr>
              <a:t> Shahida Khan</a:t>
            </a:r>
            <a:endParaRPr sz="4800" dirty="0">
              <a:latin typeface="Arial"/>
              <a:cs typeface="Arial"/>
            </a:endParaRPr>
          </a:p>
        </p:txBody>
      </p:sp>
      <p:sp>
        <p:nvSpPr>
          <p:cNvPr id="4" name="object 4"/>
          <p:cNvSpPr txBox="1">
            <a:spLocks noGrp="1"/>
          </p:cNvSpPr>
          <p:nvPr>
            <p:ph type="title"/>
          </p:nvPr>
        </p:nvSpPr>
        <p:spPr>
          <a:xfrm>
            <a:off x="9939129" y="3330622"/>
            <a:ext cx="6895514" cy="3500317"/>
          </a:xfrm>
          <a:prstGeom prst="rect">
            <a:avLst/>
          </a:prstGeom>
        </p:spPr>
        <p:txBody>
          <a:bodyPr vert="horz" wrap="square" lIns="0" tIns="67945" rIns="0" bIns="0" rtlCol="0">
            <a:spAutoFit/>
          </a:bodyPr>
          <a:lstStyle/>
          <a:p>
            <a:pPr marL="12700" marR="5080">
              <a:spcBef>
                <a:spcPts val="535"/>
              </a:spcBef>
            </a:pPr>
            <a:r>
              <a:rPr sz="5100" spc="-370" dirty="0">
                <a:solidFill>
                  <a:srgbClr val="FFFFFF"/>
                </a:solidFill>
                <a:latin typeface="Tahoma"/>
                <a:cs typeface="Tahoma"/>
              </a:rPr>
              <a:t>T</a:t>
            </a:r>
            <a:r>
              <a:rPr sz="5100" spc="-215" dirty="0">
                <a:solidFill>
                  <a:srgbClr val="FFFFFF"/>
                </a:solidFill>
                <a:latin typeface="Tahoma"/>
                <a:cs typeface="Tahoma"/>
              </a:rPr>
              <a:t>e</a:t>
            </a:r>
            <a:r>
              <a:rPr sz="5100" spc="-170" dirty="0">
                <a:solidFill>
                  <a:srgbClr val="FFFFFF"/>
                </a:solidFill>
                <a:latin typeface="Tahoma"/>
                <a:cs typeface="Tahoma"/>
              </a:rPr>
              <a:t>a</a:t>
            </a:r>
            <a:r>
              <a:rPr sz="5100" spc="155" dirty="0">
                <a:solidFill>
                  <a:srgbClr val="FFFFFF"/>
                </a:solidFill>
                <a:latin typeface="Tahoma"/>
                <a:cs typeface="Tahoma"/>
              </a:rPr>
              <a:t>m</a:t>
            </a:r>
            <a:r>
              <a:rPr sz="5100" spc="-575" dirty="0">
                <a:solidFill>
                  <a:srgbClr val="FFFFFF"/>
                </a:solidFill>
                <a:latin typeface="Tahoma"/>
                <a:cs typeface="Tahoma"/>
              </a:rPr>
              <a:t> </a:t>
            </a:r>
            <a:r>
              <a:rPr sz="5100" spc="60" dirty="0">
                <a:solidFill>
                  <a:srgbClr val="FFFFFF"/>
                </a:solidFill>
                <a:latin typeface="Tahoma"/>
                <a:cs typeface="Tahoma"/>
              </a:rPr>
              <a:t>M</a:t>
            </a:r>
            <a:r>
              <a:rPr sz="5100" spc="-215" dirty="0">
                <a:solidFill>
                  <a:srgbClr val="FFFFFF"/>
                </a:solidFill>
                <a:latin typeface="Tahoma"/>
                <a:cs typeface="Tahoma"/>
              </a:rPr>
              <a:t>e</a:t>
            </a:r>
            <a:r>
              <a:rPr sz="5100" spc="-50" dirty="0">
                <a:solidFill>
                  <a:srgbClr val="FFFFFF"/>
                </a:solidFill>
                <a:latin typeface="Tahoma"/>
                <a:cs typeface="Tahoma"/>
              </a:rPr>
              <a:t>m</a:t>
            </a:r>
            <a:r>
              <a:rPr sz="5100" spc="-195" dirty="0">
                <a:solidFill>
                  <a:srgbClr val="FFFFFF"/>
                </a:solidFill>
                <a:latin typeface="Tahoma"/>
                <a:cs typeface="Tahoma"/>
              </a:rPr>
              <a:t>b</a:t>
            </a:r>
            <a:r>
              <a:rPr sz="5100" spc="-215" dirty="0">
                <a:solidFill>
                  <a:srgbClr val="FFFFFF"/>
                </a:solidFill>
                <a:latin typeface="Tahoma"/>
                <a:cs typeface="Tahoma"/>
              </a:rPr>
              <a:t>e</a:t>
            </a:r>
            <a:r>
              <a:rPr sz="5100" spc="-95" dirty="0">
                <a:solidFill>
                  <a:srgbClr val="FFFFFF"/>
                </a:solidFill>
                <a:latin typeface="Tahoma"/>
                <a:cs typeface="Tahoma"/>
              </a:rPr>
              <a:t>r</a:t>
            </a:r>
            <a:r>
              <a:rPr sz="5100" spc="-60" dirty="0">
                <a:solidFill>
                  <a:srgbClr val="FFFFFF"/>
                </a:solidFill>
                <a:latin typeface="Tahoma"/>
                <a:cs typeface="Tahoma"/>
              </a:rPr>
              <a:t>s </a:t>
            </a:r>
            <a:br>
              <a:rPr lang="en-IN" sz="5100" spc="-60" dirty="0">
                <a:solidFill>
                  <a:srgbClr val="FFFFFF"/>
                </a:solidFill>
                <a:latin typeface="Tahoma"/>
                <a:cs typeface="Tahoma"/>
              </a:rPr>
            </a:br>
            <a:endParaRPr sz="2800" dirty="0">
              <a:latin typeface="Tahoma"/>
              <a:cs typeface="Tahoma"/>
            </a:endParaRPr>
          </a:p>
          <a:p>
            <a:pPr marL="12700"/>
            <a:r>
              <a:rPr lang="en-IN" sz="4800" spc="-335" dirty="0">
                <a:solidFill>
                  <a:srgbClr val="FFFFFF"/>
                </a:solidFill>
                <a:latin typeface="Tahoma"/>
                <a:cs typeface="Tahoma"/>
              </a:rPr>
              <a:t>Kashish Sharma </a:t>
            </a:r>
            <a:r>
              <a:rPr lang="en-IN" sz="2800" spc="-335" dirty="0">
                <a:solidFill>
                  <a:srgbClr val="FFFFFF"/>
                </a:solidFill>
                <a:latin typeface="Tahoma"/>
                <a:cs typeface="Tahoma"/>
              </a:rPr>
              <a:t>(0827IT211058)</a:t>
            </a:r>
            <a:br>
              <a:rPr lang="en-IN" sz="4800" spc="-335" dirty="0">
                <a:solidFill>
                  <a:srgbClr val="FFFFFF"/>
                </a:solidFill>
                <a:latin typeface="Tahoma"/>
                <a:cs typeface="Tahoma"/>
              </a:rPr>
            </a:br>
            <a:r>
              <a:rPr lang="en-IN" sz="4800" spc="-335" dirty="0">
                <a:solidFill>
                  <a:srgbClr val="FFFFFF"/>
                </a:solidFill>
                <a:latin typeface="Tahoma"/>
                <a:cs typeface="Tahoma"/>
              </a:rPr>
              <a:t>Gaurav Joshi </a:t>
            </a:r>
            <a:r>
              <a:rPr lang="en-IN" sz="2800" spc="-335" dirty="0">
                <a:solidFill>
                  <a:srgbClr val="FFFFFF"/>
                </a:solidFill>
                <a:latin typeface="Tahoma"/>
                <a:cs typeface="Tahoma"/>
              </a:rPr>
              <a:t>(0827IT211038)</a:t>
            </a:r>
            <a:br>
              <a:rPr lang="en-IN" sz="4800" spc="-335" dirty="0">
                <a:solidFill>
                  <a:srgbClr val="FFFFFF"/>
                </a:solidFill>
                <a:latin typeface="Tahoma"/>
                <a:cs typeface="Tahoma"/>
              </a:rPr>
            </a:br>
            <a:r>
              <a:rPr lang="en-IN" sz="4800" spc="-335" dirty="0">
                <a:solidFill>
                  <a:srgbClr val="FFFFFF"/>
                </a:solidFill>
                <a:latin typeface="Tahoma"/>
                <a:cs typeface="Tahoma"/>
              </a:rPr>
              <a:t>Astha Jain </a:t>
            </a:r>
            <a:r>
              <a:rPr lang="en-IN" sz="2800" spc="-335" dirty="0">
                <a:solidFill>
                  <a:srgbClr val="FFFFFF"/>
                </a:solidFill>
                <a:latin typeface="Tahoma"/>
                <a:cs typeface="Tahoma"/>
              </a:rPr>
              <a:t>(0827IT211020)</a:t>
            </a:r>
            <a:endParaRPr sz="2800" dirty="0">
              <a:latin typeface="Tahoma"/>
              <a:cs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1999614"/>
          </a:xfrm>
          <a:custGeom>
            <a:avLst/>
            <a:gdLst/>
            <a:ahLst/>
            <a:cxnLst/>
            <a:rect l="l" t="t" r="r" b="b"/>
            <a:pathLst>
              <a:path w="18288000" h="1999614">
                <a:moveTo>
                  <a:pt x="18287998" y="1999280"/>
                </a:moveTo>
                <a:lnTo>
                  <a:pt x="0" y="1999280"/>
                </a:lnTo>
                <a:lnTo>
                  <a:pt x="0" y="0"/>
                </a:lnTo>
                <a:lnTo>
                  <a:pt x="18287998" y="0"/>
                </a:lnTo>
                <a:lnTo>
                  <a:pt x="18287998" y="1999280"/>
                </a:lnTo>
                <a:close/>
              </a:path>
            </a:pathLst>
          </a:custGeom>
          <a:solidFill>
            <a:srgbClr val="408AB3"/>
          </a:solidFill>
        </p:spPr>
        <p:txBody>
          <a:bodyPr wrap="square" lIns="0" tIns="0" rIns="0" bIns="0" rtlCol="0"/>
          <a:lstStyle/>
          <a:p>
            <a:endParaRPr/>
          </a:p>
        </p:txBody>
      </p:sp>
      <p:sp>
        <p:nvSpPr>
          <p:cNvPr id="3" name="object 3"/>
          <p:cNvSpPr txBox="1">
            <a:spLocks noGrp="1"/>
          </p:cNvSpPr>
          <p:nvPr>
            <p:ph type="title"/>
          </p:nvPr>
        </p:nvSpPr>
        <p:spPr>
          <a:xfrm>
            <a:off x="457200" y="376676"/>
            <a:ext cx="11095355" cy="1031240"/>
          </a:xfrm>
          <a:prstGeom prst="rect">
            <a:avLst/>
          </a:prstGeom>
        </p:spPr>
        <p:txBody>
          <a:bodyPr vert="horz" wrap="square" lIns="0" tIns="12700" rIns="0" bIns="0" rtlCol="0">
            <a:spAutoFit/>
          </a:bodyPr>
          <a:lstStyle/>
          <a:p>
            <a:pPr marL="12700">
              <a:lnSpc>
                <a:spcPct val="100000"/>
              </a:lnSpc>
              <a:spcBef>
                <a:spcPts val="100"/>
              </a:spcBef>
            </a:pPr>
            <a:r>
              <a:rPr sz="6600" spc="-459" dirty="0">
                <a:solidFill>
                  <a:srgbClr val="FFFFFF"/>
                </a:solidFill>
                <a:latin typeface="Tahoma"/>
                <a:cs typeface="Tahoma"/>
              </a:rPr>
              <a:t>P</a:t>
            </a:r>
            <a:r>
              <a:rPr sz="6600" spc="-130" dirty="0">
                <a:solidFill>
                  <a:srgbClr val="FFFFFF"/>
                </a:solidFill>
                <a:latin typeface="Tahoma"/>
                <a:cs typeface="Tahoma"/>
              </a:rPr>
              <a:t>r</a:t>
            </a:r>
            <a:r>
              <a:rPr sz="6600" spc="-254" dirty="0">
                <a:solidFill>
                  <a:srgbClr val="FFFFFF"/>
                </a:solidFill>
                <a:latin typeface="Tahoma"/>
                <a:cs typeface="Tahoma"/>
              </a:rPr>
              <a:t>o</a:t>
            </a:r>
            <a:r>
              <a:rPr sz="6600" spc="-650" dirty="0">
                <a:solidFill>
                  <a:srgbClr val="FFFFFF"/>
                </a:solidFill>
                <a:latin typeface="Tahoma"/>
                <a:cs typeface="Tahoma"/>
              </a:rPr>
              <a:t>j</a:t>
            </a:r>
            <a:r>
              <a:rPr sz="6600" spc="-285" dirty="0">
                <a:solidFill>
                  <a:srgbClr val="FFFFFF"/>
                </a:solidFill>
                <a:latin typeface="Tahoma"/>
                <a:cs typeface="Tahoma"/>
              </a:rPr>
              <a:t>e</a:t>
            </a:r>
            <a:r>
              <a:rPr sz="6600" spc="-355" dirty="0">
                <a:solidFill>
                  <a:srgbClr val="FFFFFF"/>
                </a:solidFill>
                <a:latin typeface="Tahoma"/>
                <a:cs typeface="Tahoma"/>
              </a:rPr>
              <a:t>c</a:t>
            </a:r>
            <a:r>
              <a:rPr sz="6600" spc="120" dirty="0">
                <a:solidFill>
                  <a:srgbClr val="FFFFFF"/>
                </a:solidFill>
                <a:latin typeface="Tahoma"/>
                <a:cs typeface="Tahoma"/>
              </a:rPr>
              <a:t>t</a:t>
            </a:r>
            <a:r>
              <a:rPr sz="6600" spc="-750" dirty="0">
                <a:solidFill>
                  <a:srgbClr val="FFFFFF"/>
                </a:solidFill>
                <a:latin typeface="Tahoma"/>
                <a:cs typeface="Tahoma"/>
              </a:rPr>
              <a:t> </a:t>
            </a:r>
            <a:r>
              <a:rPr sz="6600" spc="-459" dirty="0">
                <a:solidFill>
                  <a:srgbClr val="FFFFFF"/>
                </a:solidFill>
                <a:latin typeface="Tahoma"/>
                <a:cs typeface="Tahoma"/>
              </a:rPr>
              <a:t>P</a:t>
            </a:r>
            <a:r>
              <a:rPr sz="6600" spc="-130" dirty="0">
                <a:solidFill>
                  <a:srgbClr val="FFFFFF"/>
                </a:solidFill>
                <a:latin typeface="Tahoma"/>
                <a:cs typeface="Tahoma"/>
              </a:rPr>
              <a:t>r</a:t>
            </a:r>
            <a:r>
              <a:rPr sz="6600" spc="-285" dirty="0">
                <a:solidFill>
                  <a:srgbClr val="FFFFFF"/>
                </a:solidFill>
                <a:latin typeface="Tahoma"/>
                <a:cs typeface="Tahoma"/>
              </a:rPr>
              <a:t>e</a:t>
            </a:r>
            <a:r>
              <a:rPr sz="6600" spc="-385" dirty="0">
                <a:solidFill>
                  <a:srgbClr val="FFFFFF"/>
                </a:solidFill>
                <a:latin typeface="Tahoma"/>
                <a:cs typeface="Tahoma"/>
              </a:rPr>
              <a:t>s</a:t>
            </a:r>
            <a:r>
              <a:rPr sz="6600" spc="-285" dirty="0">
                <a:solidFill>
                  <a:srgbClr val="FFFFFF"/>
                </a:solidFill>
                <a:latin typeface="Tahoma"/>
                <a:cs typeface="Tahoma"/>
              </a:rPr>
              <a:t>e</a:t>
            </a:r>
            <a:r>
              <a:rPr sz="6600" spc="-155" dirty="0">
                <a:solidFill>
                  <a:srgbClr val="FFFFFF"/>
                </a:solidFill>
                <a:latin typeface="Tahoma"/>
                <a:cs typeface="Tahoma"/>
              </a:rPr>
              <a:t>n</a:t>
            </a:r>
            <a:r>
              <a:rPr sz="6600" spc="-145" dirty="0">
                <a:solidFill>
                  <a:srgbClr val="FFFFFF"/>
                </a:solidFill>
                <a:latin typeface="Tahoma"/>
                <a:cs typeface="Tahoma"/>
              </a:rPr>
              <a:t>t</a:t>
            </a:r>
            <a:r>
              <a:rPr sz="6600" spc="-229" dirty="0">
                <a:solidFill>
                  <a:srgbClr val="FFFFFF"/>
                </a:solidFill>
                <a:latin typeface="Tahoma"/>
                <a:cs typeface="Tahoma"/>
              </a:rPr>
              <a:t>a</a:t>
            </a:r>
            <a:r>
              <a:rPr sz="6600" spc="-145" dirty="0">
                <a:solidFill>
                  <a:srgbClr val="FFFFFF"/>
                </a:solidFill>
                <a:latin typeface="Tahoma"/>
                <a:cs typeface="Tahoma"/>
              </a:rPr>
              <a:t>t</a:t>
            </a:r>
            <a:r>
              <a:rPr sz="6600" spc="-245" dirty="0">
                <a:solidFill>
                  <a:srgbClr val="FFFFFF"/>
                </a:solidFill>
                <a:latin typeface="Tahoma"/>
                <a:cs typeface="Tahoma"/>
              </a:rPr>
              <a:t>i</a:t>
            </a:r>
            <a:r>
              <a:rPr sz="6600" spc="-254" dirty="0">
                <a:solidFill>
                  <a:srgbClr val="FFFFFF"/>
                </a:solidFill>
                <a:latin typeface="Tahoma"/>
                <a:cs typeface="Tahoma"/>
              </a:rPr>
              <a:t>o</a:t>
            </a:r>
            <a:r>
              <a:rPr sz="6600" spc="110" dirty="0">
                <a:solidFill>
                  <a:srgbClr val="FFFFFF"/>
                </a:solidFill>
                <a:latin typeface="Tahoma"/>
                <a:cs typeface="Tahoma"/>
              </a:rPr>
              <a:t>n</a:t>
            </a:r>
            <a:r>
              <a:rPr sz="6600" spc="-750" dirty="0">
                <a:solidFill>
                  <a:srgbClr val="FFFFFF"/>
                </a:solidFill>
                <a:latin typeface="Tahoma"/>
                <a:cs typeface="Tahoma"/>
              </a:rPr>
              <a:t> </a:t>
            </a:r>
            <a:r>
              <a:rPr sz="6600" spc="-95" dirty="0">
                <a:solidFill>
                  <a:srgbClr val="FFFFFF"/>
                </a:solidFill>
                <a:latin typeface="Tahoma"/>
                <a:cs typeface="Tahoma"/>
              </a:rPr>
              <a:t>O</a:t>
            </a:r>
            <a:r>
              <a:rPr sz="6600" spc="-155" dirty="0">
                <a:solidFill>
                  <a:srgbClr val="FFFFFF"/>
                </a:solidFill>
                <a:latin typeface="Tahoma"/>
                <a:cs typeface="Tahoma"/>
              </a:rPr>
              <a:t>u</a:t>
            </a:r>
            <a:r>
              <a:rPr sz="6600" spc="-145" dirty="0">
                <a:solidFill>
                  <a:srgbClr val="FFFFFF"/>
                </a:solidFill>
                <a:latin typeface="Tahoma"/>
                <a:cs typeface="Tahoma"/>
              </a:rPr>
              <a:t>t</a:t>
            </a:r>
            <a:r>
              <a:rPr sz="6600" spc="-245" dirty="0">
                <a:solidFill>
                  <a:srgbClr val="FFFFFF"/>
                </a:solidFill>
                <a:latin typeface="Tahoma"/>
                <a:cs typeface="Tahoma"/>
              </a:rPr>
              <a:t>li</a:t>
            </a:r>
            <a:r>
              <a:rPr sz="6600" spc="-155" dirty="0">
                <a:solidFill>
                  <a:srgbClr val="FFFFFF"/>
                </a:solidFill>
                <a:latin typeface="Tahoma"/>
                <a:cs typeface="Tahoma"/>
              </a:rPr>
              <a:t>n</a:t>
            </a:r>
            <a:r>
              <a:rPr sz="6600" spc="-20" dirty="0">
                <a:solidFill>
                  <a:srgbClr val="FFFFFF"/>
                </a:solidFill>
                <a:latin typeface="Tahoma"/>
                <a:cs typeface="Tahoma"/>
              </a:rPr>
              <a:t>e</a:t>
            </a:r>
            <a:endParaRPr sz="6600" dirty="0">
              <a:latin typeface="Tahoma"/>
              <a:cs typeface="Tahoma"/>
            </a:endParaRPr>
          </a:p>
        </p:txBody>
      </p:sp>
      <p:sp>
        <p:nvSpPr>
          <p:cNvPr id="5" name="object 5"/>
          <p:cNvSpPr txBox="1"/>
          <p:nvPr/>
        </p:nvSpPr>
        <p:spPr>
          <a:xfrm>
            <a:off x="685800" y="2400300"/>
            <a:ext cx="13639800" cy="7476406"/>
          </a:xfrm>
          <a:prstGeom prst="rect">
            <a:avLst/>
          </a:prstGeom>
        </p:spPr>
        <p:txBody>
          <a:bodyPr vert="horz" wrap="square" lIns="0" tIns="149860" rIns="0" bIns="0" rtlCol="0">
            <a:spAutoFit/>
          </a:bodyPr>
          <a:lstStyle/>
          <a:p>
            <a:pPr marL="698500" marR="2213610" indent="-685800" algn="just">
              <a:spcBef>
                <a:spcPts val="1180"/>
              </a:spcBef>
              <a:buFont typeface="Arial" panose="020B0604020202020204" pitchFamily="34" charset="0"/>
              <a:buChar char="•"/>
            </a:pPr>
            <a:r>
              <a:rPr sz="4400" spc="-280" dirty="0">
                <a:latin typeface="Arial" panose="020B0604020202020204" pitchFamily="34" charset="0"/>
                <a:ea typeface="Calibri" panose="020F0502020204030204" pitchFamily="34" charset="0"/>
                <a:cs typeface="Arial" panose="020B0604020202020204" pitchFamily="34" charset="0"/>
              </a:rPr>
              <a:t>Abstract</a:t>
            </a:r>
            <a:endParaRPr lang="en-US" sz="4400" spc="-280" dirty="0">
              <a:latin typeface="Arial" panose="020B0604020202020204" pitchFamily="34" charset="0"/>
              <a:ea typeface="Calibri" panose="020F0502020204030204" pitchFamily="34" charset="0"/>
              <a:cs typeface="Arial" panose="020B0604020202020204" pitchFamily="34" charset="0"/>
            </a:endParaRPr>
          </a:p>
          <a:p>
            <a:pPr marL="698500" marR="2213610" indent="-685800" algn="just">
              <a:spcBef>
                <a:spcPts val="1180"/>
              </a:spcBef>
              <a:buFont typeface="Arial" panose="020B0604020202020204" pitchFamily="34" charset="0"/>
              <a:buChar char="•"/>
            </a:pPr>
            <a:r>
              <a:rPr sz="4400" spc="-254" dirty="0">
                <a:latin typeface="Arial" panose="020B0604020202020204" pitchFamily="34" charset="0"/>
                <a:ea typeface="Calibri" panose="020F0502020204030204" pitchFamily="34" charset="0"/>
                <a:cs typeface="Arial" panose="020B0604020202020204" pitchFamily="34" charset="0"/>
              </a:rPr>
              <a:t>Introduction</a:t>
            </a:r>
            <a:endParaRPr lang="en-US" sz="4400" spc="-254" dirty="0">
              <a:latin typeface="Arial" panose="020B0604020202020204" pitchFamily="34" charset="0"/>
              <a:ea typeface="Calibri" panose="020F0502020204030204" pitchFamily="34" charset="0"/>
              <a:cs typeface="Arial" panose="020B0604020202020204" pitchFamily="34" charset="0"/>
            </a:endParaRPr>
          </a:p>
          <a:p>
            <a:pPr marL="698500" marR="2213610" indent="-685800" algn="just">
              <a:spcBef>
                <a:spcPts val="1180"/>
              </a:spcBef>
              <a:buFont typeface="Arial" panose="020B0604020202020204" pitchFamily="34" charset="0"/>
              <a:buChar char="•"/>
            </a:pPr>
            <a:r>
              <a:rPr sz="4400" spc="40" dirty="0">
                <a:latin typeface="Arial" panose="020B0604020202020204" pitchFamily="34" charset="0"/>
                <a:ea typeface="Calibri" panose="020F0502020204030204" pitchFamily="34" charset="0"/>
                <a:cs typeface="Arial" panose="020B0604020202020204" pitchFamily="34" charset="0"/>
              </a:rPr>
              <a:t>P</a:t>
            </a:r>
            <a:r>
              <a:rPr sz="4400" spc="-200" dirty="0">
                <a:latin typeface="Arial" panose="020B0604020202020204" pitchFamily="34" charset="0"/>
                <a:ea typeface="Calibri" panose="020F0502020204030204" pitchFamily="34" charset="0"/>
                <a:cs typeface="Arial" panose="020B0604020202020204" pitchFamily="34" charset="0"/>
              </a:rPr>
              <a:t>r</a:t>
            </a:r>
            <a:r>
              <a:rPr sz="4400" spc="-245" dirty="0">
                <a:latin typeface="Arial" panose="020B0604020202020204" pitchFamily="34" charset="0"/>
                <a:ea typeface="Calibri" panose="020F0502020204030204" pitchFamily="34" charset="0"/>
                <a:cs typeface="Arial" panose="020B0604020202020204" pitchFamily="34" charset="0"/>
              </a:rPr>
              <a:t>o</a:t>
            </a:r>
            <a:r>
              <a:rPr sz="4400" spc="-275" dirty="0">
                <a:latin typeface="Arial" panose="020B0604020202020204" pitchFamily="34" charset="0"/>
                <a:ea typeface="Calibri" panose="020F0502020204030204" pitchFamily="34" charset="0"/>
                <a:cs typeface="Arial" panose="020B0604020202020204" pitchFamily="34" charset="0"/>
              </a:rPr>
              <a:t>b</a:t>
            </a:r>
            <a:r>
              <a:rPr sz="4400" spc="-370" dirty="0">
                <a:latin typeface="Arial" panose="020B0604020202020204" pitchFamily="34" charset="0"/>
                <a:ea typeface="Calibri" panose="020F0502020204030204" pitchFamily="34" charset="0"/>
                <a:cs typeface="Arial" panose="020B0604020202020204" pitchFamily="34" charset="0"/>
              </a:rPr>
              <a:t>l</a:t>
            </a:r>
            <a:r>
              <a:rPr sz="4400" spc="-180" dirty="0">
                <a:latin typeface="Arial" panose="020B0604020202020204" pitchFamily="34" charset="0"/>
                <a:ea typeface="Calibri" panose="020F0502020204030204" pitchFamily="34" charset="0"/>
                <a:cs typeface="Arial" panose="020B0604020202020204" pitchFamily="34" charset="0"/>
              </a:rPr>
              <a:t>e</a:t>
            </a:r>
            <a:r>
              <a:rPr sz="4400" spc="-20" dirty="0">
                <a:latin typeface="Arial" panose="020B0604020202020204" pitchFamily="34" charset="0"/>
                <a:ea typeface="Calibri" panose="020F0502020204030204" pitchFamily="34" charset="0"/>
                <a:cs typeface="Arial" panose="020B0604020202020204" pitchFamily="34" charset="0"/>
              </a:rPr>
              <a:t>m</a:t>
            </a:r>
            <a:r>
              <a:rPr sz="4400" spc="-655" dirty="0">
                <a:latin typeface="Arial" panose="020B0604020202020204" pitchFamily="34" charset="0"/>
                <a:ea typeface="Calibri" panose="020F0502020204030204" pitchFamily="34" charset="0"/>
                <a:cs typeface="Arial" panose="020B0604020202020204" pitchFamily="34" charset="0"/>
              </a:rPr>
              <a:t> </a:t>
            </a:r>
            <a:r>
              <a:rPr sz="4400" spc="-150" dirty="0">
                <a:latin typeface="Arial" panose="020B0604020202020204" pitchFamily="34" charset="0"/>
                <a:ea typeface="Calibri" panose="020F0502020204030204" pitchFamily="34" charset="0"/>
                <a:cs typeface="Arial" panose="020B0604020202020204" pitchFamily="34" charset="0"/>
              </a:rPr>
              <a:t>S</a:t>
            </a:r>
            <a:r>
              <a:rPr sz="4400" spc="-300" dirty="0">
                <a:latin typeface="Arial" panose="020B0604020202020204" pitchFamily="34" charset="0"/>
                <a:ea typeface="Calibri" panose="020F0502020204030204" pitchFamily="34" charset="0"/>
                <a:cs typeface="Arial" panose="020B0604020202020204" pitchFamily="34" charset="0"/>
              </a:rPr>
              <a:t>t</a:t>
            </a:r>
            <a:r>
              <a:rPr sz="4400" spc="-180" dirty="0">
                <a:latin typeface="Arial" panose="020B0604020202020204" pitchFamily="34" charset="0"/>
                <a:ea typeface="Calibri" panose="020F0502020204030204" pitchFamily="34" charset="0"/>
                <a:cs typeface="Arial" panose="020B0604020202020204" pitchFamily="34" charset="0"/>
              </a:rPr>
              <a:t>a</a:t>
            </a:r>
            <a:r>
              <a:rPr sz="4400" spc="-300" dirty="0">
                <a:latin typeface="Arial" panose="020B0604020202020204" pitchFamily="34" charset="0"/>
                <a:ea typeface="Calibri" panose="020F0502020204030204" pitchFamily="34" charset="0"/>
                <a:cs typeface="Arial" panose="020B0604020202020204" pitchFamily="34" charset="0"/>
              </a:rPr>
              <a:t>t</a:t>
            </a:r>
            <a:r>
              <a:rPr sz="4400" spc="-180" dirty="0">
                <a:latin typeface="Arial" panose="020B0604020202020204" pitchFamily="34" charset="0"/>
                <a:ea typeface="Calibri" panose="020F0502020204030204" pitchFamily="34" charset="0"/>
                <a:cs typeface="Arial" panose="020B0604020202020204" pitchFamily="34" charset="0"/>
              </a:rPr>
              <a:t>e</a:t>
            </a:r>
            <a:r>
              <a:rPr sz="4400" spc="-215" dirty="0">
                <a:latin typeface="Arial" panose="020B0604020202020204" pitchFamily="34" charset="0"/>
                <a:ea typeface="Calibri" panose="020F0502020204030204" pitchFamily="34" charset="0"/>
                <a:cs typeface="Arial" panose="020B0604020202020204" pitchFamily="34" charset="0"/>
              </a:rPr>
              <a:t>m</a:t>
            </a:r>
            <a:r>
              <a:rPr sz="4400" spc="-180" dirty="0">
                <a:latin typeface="Arial" panose="020B0604020202020204" pitchFamily="34" charset="0"/>
                <a:ea typeface="Calibri" panose="020F0502020204030204" pitchFamily="34" charset="0"/>
                <a:cs typeface="Arial" panose="020B0604020202020204" pitchFamily="34" charset="0"/>
              </a:rPr>
              <a:t>e</a:t>
            </a:r>
            <a:r>
              <a:rPr sz="4400" spc="-229" dirty="0">
                <a:latin typeface="Arial" panose="020B0604020202020204" pitchFamily="34" charset="0"/>
                <a:ea typeface="Calibri" panose="020F0502020204030204" pitchFamily="34" charset="0"/>
                <a:cs typeface="Arial" panose="020B0604020202020204" pitchFamily="34" charset="0"/>
              </a:rPr>
              <a:t>n</a:t>
            </a:r>
            <a:r>
              <a:rPr sz="4400" spc="-105" dirty="0">
                <a:latin typeface="Arial" panose="020B0604020202020204" pitchFamily="34" charset="0"/>
                <a:ea typeface="Calibri" panose="020F0502020204030204" pitchFamily="34" charset="0"/>
                <a:cs typeface="Arial" panose="020B0604020202020204" pitchFamily="34" charset="0"/>
              </a:rPr>
              <a:t>t</a:t>
            </a:r>
            <a:endParaRPr lang="en-US" sz="4400" dirty="0">
              <a:latin typeface="Arial" panose="020B0604020202020204" pitchFamily="34" charset="0"/>
              <a:ea typeface="Calibri" panose="020F0502020204030204" pitchFamily="34" charset="0"/>
              <a:cs typeface="Arial" panose="020B0604020202020204" pitchFamily="34" charset="0"/>
            </a:endParaRPr>
          </a:p>
          <a:p>
            <a:pPr marL="698500" marR="2213610" indent="-685800" algn="just">
              <a:spcBef>
                <a:spcPts val="1180"/>
              </a:spcBef>
              <a:buFont typeface="Arial" panose="020B0604020202020204" pitchFamily="34" charset="0"/>
              <a:buChar char="•"/>
            </a:pPr>
            <a:r>
              <a:rPr sz="4400" spc="-150" dirty="0">
                <a:latin typeface="Arial" panose="020B0604020202020204" pitchFamily="34" charset="0"/>
                <a:ea typeface="Calibri" panose="020F0502020204030204" pitchFamily="34" charset="0"/>
                <a:cs typeface="Arial" panose="020B0604020202020204" pitchFamily="34" charset="0"/>
              </a:rPr>
              <a:t>S</a:t>
            </a:r>
            <a:r>
              <a:rPr sz="4400" spc="-229" dirty="0">
                <a:latin typeface="Arial" panose="020B0604020202020204" pitchFamily="34" charset="0"/>
                <a:ea typeface="Calibri" panose="020F0502020204030204" pitchFamily="34" charset="0"/>
                <a:cs typeface="Arial" panose="020B0604020202020204" pitchFamily="34" charset="0"/>
              </a:rPr>
              <a:t>u</a:t>
            </a:r>
            <a:r>
              <a:rPr sz="4400" spc="-200" dirty="0">
                <a:latin typeface="Arial" panose="020B0604020202020204" pitchFamily="34" charset="0"/>
                <a:ea typeface="Calibri" panose="020F0502020204030204" pitchFamily="34" charset="0"/>
                <a:cs typeface="Arial" panose="020B0604020202020204" pitchFamily="34" charset="0"/>
              </a:rPr>
              <a:t>r</a:t>
            </a:r>
            <a:r>
              <a:rPr sz="4400" spc="-275" dirty="0">
                <a:latin typeface="Arial" panose="020B0604020202020204" pitchFamily="34" charset="0"/>
                <a:ea typeface="Calibri" panose="020F0502020204030204" pitchFamily="34" charset="0"/>
                <a:cs typeface="Arial" panose="020B0604020202020204" pitchFamily="34" charset="0"/>
              </a:rPr>
              <a:t>v</a:t>
            </a:r>
            <a:r>
              <a:rPr sz="4400" spc="-180" dirty="0">
                <a:latin typeface="Arial" panose="020B0604020202020204" pitchFamily="34" charset="0"/>
                <a:ea typeface="Calibri" panose="020F0502020204030204" pitchFamily="34" charset="0"/>
                <a:cs typeface="Arial" panose="020B0604020202020204" pitchFamily="34" charset="0"/>
              </a:rPr>
              <a:t>e</a:t>
            </a:r>
            <a:r>
              <a:rPr sz="4400" spc="-90" dirty="0">
                <a:latin typeface="Arial" panose="020B0604020202020204" pitchFamily="34" charset="0"/>
                <a:ea typeface="Calibri" panose="020F0502020204030204" pitchFamily="34" charset="0"/>
                <a:cs typeface="Arial" panose="020B0604020202020204" pitchFamily="34" charset="0"/>
              </a:rPr>
              <a:t>y</a:t>
            </a:r>
            <a:r>
              <a:rPr sz="4400" spc="-655" dirty="0">
                <a:latin typeface="Arial" panose="020B0604020202020204" pitchFamily="34" charset="0"/>
                <a:ea typeface="Calibri" panose="020F0502020204030204" pitchFamily="34" charset="0"/>
                <a:cs typeface="Arial" panose="020B0604020202020204" pitchFamily="34" charset="0"/>
              </a:rPr>
              <a:t> </a:t>
            </a:r>
            <a:r>
              <a:rPr sz="4400" spc="-245" dirty="0">
                <a:latin typeface="Arial" panose="020B0604020202020204" pitchFamily="34" charset="0"/>
                <a:ea typeface="Calibri" panose="020F0502020204030204" pitchFamily="34" charset="0"/>
                <a:cs typeface="Arial" panose="020B0604020202020204" pitchFamily="34" charset="0"/>
              </a:rPr>
              <a:t>o</a:t>
            </a:r>
            <a:r>
              <a:rPr sz="4400" spc="-140" dirty="0">
                <a:latin typeface="Arial" panose="020B0604020202020204" pitchFamily="34" charset="0"/>
                <a:ea typeface="Calibri" panose="020F0502020204030204" pitchFamily="34" charset="0"/>
                <a:cs typeface="Arial" panose="020B0604020202020204" pitchFamily="34" charset="0"/>
              </a:rPr>
              <a:t>f</a:t>
            </a:r>
            <a:r>
              <a:rPr sz="4400" spc="-655" dirty="0">
                <a:latin typeface="Arial" panose="020B0604020202020204" pitchFamily="34" charset="0"/>
                <a:ea typeface="Calibri" panose="020F0502020204030204" pitchFamily="34" charset="0"/>
                <a:cs typeface="Arial" panose="020B0604020202020204" pitchFamily="34" charset="0"/>
              </a:rPr>
              <a:t> </a:t>
            </a:r>
            <a:r>
              <a:rPr sz="4400" spc="-130" dirty="0">
                <a:latin typeface="Arial" panose="020B0604020202020204" pitchFamily="34" charset="0"/>
                <a:ea typeface="Calibri" panose="020F0502020204030204" pitchFamily="34" charset="0"/>
                <a:cs typeface="Arial" panose="020B0604020202020204" pitchFamily="34" charset="0"/>
              </a:rPr>
              <a:t>E</a:t>
            </a:r>
            <a:r>
              <a:rPr sz="4400" spc="-625" dirty="0">
                <a:latin typeface="Arial" panose="020B0604020202020204" pitchFamily="34" charset="0"/>
                <a:ea typeface="Calibri" panose="020F0502020204030204" pitchFamily="34" charset="0"/>
                <a:cs typeface="Arial" panose="020B0604020202020204" pitchFamily="34" charset="0"/>
              </a:rPr>
              <a:t>x</a:t>
            </a:r>
            <a:r>
              <a:rPr sz="4400" spc="-370" dirty="0">
                <a:latin typeface="Arial" panose="020B0604020202020204" pitchFamily="34" charset="0"/>
                <a:ea typeface="Calibri" panose="020F0502020204030204" pitchFamily="34" charset="0"/>
                <a:cs typeface="Arial" panose="020B0604020202020204" pitchFamily="34" charset="0"/>
              </a:rPr>
              <a:t>i</a:t>
            </a:r>
            <a:r>
              <a:rPr sz="4400" spc="-355" dirty="0">
                <a:latin typeface="Arial" panose="020B0604020202020204" pitchFamily="34" charset="0"/>
                <a:ea typeface="Calibri" panose="020F0502020204030204" pitchFamily="34" charset="0"/>
                <a:cs typeface="Arial" panose="020B0604020202020204" pitchFamily="34" charset="0"/>
              </a:rPr>
              <a:t>s</a:t>
            </a:r>
            <a:r>
              <a:rPr sz="4400" spc="-300" dirty="0">
                <a:latin typeface="Arial" panose="020B0604020202020204" pitchFamily="34" charset="0"/>
                <a:ea typeface="Calibri" panose="020F0502020204030204" pitchFamily="34" charset="0"/>
                <a:cs typeface="Arial" panose="020B0604020202020204" pitchFamily="34" charset="0"/>
              </a:rPr>
              <a:t>t</a:t>
            </a:r>
            <a:r>
              <a:rPr sz="4400" spc="-370" dirty="0">
                <a:latin typeface="Arial" panose="020B0604020202020204" pitchFamily="34" charset="0"/>
                <a:ea typeface="Calibri" panose="020F0502020204030204" pitchFamily="34" charset="0"/>
                <a:cs typeface="Arial" panose="020B0604020202020204" pitchFamily="34" charset="0"/>
              </a:rPr>
              <a:t>i</a:t>
            </a:r>
            <a:r>
              <a:rPr sz="4400" spc="-229" dirty="0">
                <a:latin typeface="Arial" panose="020B0604020202020204" pitchFamily="34" charset="0"/>
                <a:ea typeface="Calibri" panose="020F0502020204030204" pitchFamily="34" charset="0"/>
                <a:cs typeface="Arial" panose="020B0604020202020204" pitchFamily="34" charset="0"/>
              </a:rPr>
              <a:t>n</a:t>
            </a:r>
            <a:r>
              <a:rPr sz="4400" spc="-365" dirty="0">
                <a:latin typeface="Arial" panose="020B0604020202020204" pitchFamily="34" charset="0"/>
                <a:ea typeface="Calibri" panose="020F0502020204030204" pitchFamily="34" charset="0"/>
                <a:cs typeface="Arial" panose="020B0604020202020204" pitchFamily="34" charset="0"/>
              </a:rPr>
              <a:t>g</a:t>
            </a:r>
            <a:r>
              <a:rPr sz="4400" spc="-655" dirty="0">
                <a:latin typeface="Arial" panose="020B0604020202020204" pitchFamily="34" charset="0"/>
                <a:ea typeface="Calibri" panose="020F0502020204030204" pitchFamily="34" charset="0"/>
                <a:cs typeface="Arial" panose="020B0604020202020204" pitchFamily="34" charset="0"/>
              </a:rPr>
              <a:t> </a:t>
            </a:r>
            <a:r>
              <a:rPr sz="4400" spc="-150" dirty="0">
                <a:latin typeface="Arial" panose="020B0604020202020204" pitchFamily="34" charset="0"/>
                <a:ea typeface="Calibri" panose="020F0502020204030204" pitchFamily="34" charset="0"/>
                <a:cs typeface="Arial" panose="020B0604020202020204" pitchFamily="34" charset="0"/>
              </a:rPr>
              <a:t>S</a:t>
            </a:r>
            <a:r>
              <a:rPr sz="4400" spc="-285" dirty="0">
                <a:latin typeface="Arial" panose="020B0604020202020204" pitchFamily="34" charset="0"/>
                <a:ea typeface="Calibri" panose="020F0502020204030204" pitchFamily="34" charset="0"/>
                <a:cs typeface="Arial" panose="020B0604020202020204" pitchFamily="34" charset="0"/>
              </a:rPr>
              <a:t>y</a:t>
            </a:r>
            <a:r>
              <a:rPr sz="4400" spc="-355" dirty="0">
                <a:latin typeface="Arial" panose="020B0604020202020204" pitchFamily="34" charset="0"/>
                <a:ea typeface="Calibri" panose="020F0502020204030204" pitchFamily="34" charset="0"/>
                <a:cs typeface="Arial" panose="020B0604020202020204" pitchFamily="34" charset="0"/>
              </a:rPr>
              <a:t>s</a:t>
            </a:r>
            <a:r>
              <a:rPr sz="4400" spc="-300" dirty="0">
                <a:latin typeface="Arial" panose="020B0604020202020204" pitchFamily="34" charset="0"/>
                <a:ea typeface="Calibri" panose="020F0502020204030204" pitchFamily="34" charset="0"/>
                <a:cs typeface="Arial" panose="020B0604020202020204" pitchFamily="34" charset="0"/>
              </a:rPr>
              <a:t>t</a:t>
            </a:r>
            <a:r>
              <a:rPr sz="4400" spc="-180" dirty="0">
                <a:latin typeface="Arial" panose="020B0604020202020204" pitchFamily="34" charset="0"/>
                <a:ea typeface="Calibri" panose="020F0502020204030204" pitchFamily="34" charset="0"/>
                <a:cs typeface="Arial" panose="020B0604020202020204" pitchFamily="34" charset="0"/>
              </a:rPr>
              <a:t>e</a:t>
            </a:r>
            <a:r>
              <a:rPr sz="4400" spc="-215" dirty="0">
                <a:latin typeface="Arial" panose="020B0604020202020204" pitchFamily="34" charset="0"/>
                <a:ea typeface="Calibri" panose="020F0502020204030204" pitchFamily="34" charset="0"/>
                <a:cs typeface="Arial" panose="020B0604020202020204" pitchFamily="34" charset="0"/>
              </a:rPr>
              <a:t>m</a:t>
            </a:r>
            <a:r>
              <a:rPr sz="4400" spc="-120" dirty="0">
                <a:latin typeface="Arial" panose="020B0604020202020204" pitchFamily="34" charset="0"/>
                <a:ea typeface="Calibri" panose="020F0502020204030204" pitchFamily="34" charset="0"/>
                <a:cs typeface="Arial" panose="020B0604020202020204" pitchFamily="34" charset="0"/>
              </a:rPr>
              <a:t>s</a:t>
            </a:r>
            <a:endParaRPr lang="en-US" sz="4400" spc="-120" dirty="0">
              <a:latin typeface="Arial" panose="020B0604020202020204" pitchFamily="34" charset="0"/>
              <a:ea typeface="Calibri" panose="020F0502020204030204" pitchFamily="34" charset="0"/>
              <a:cs typeface="Arial" panose="020B0604020202020204" pitchFamily="34" charset="0"/>
            </a:endParaRPr>
          </a:p>
          <a:p>
            <a:pPr marL="698500" marR="2213610" indent="-685800" algn="just">
              <a:spcBef>
                <a:spcPts val="1180"/>
              </a:spcBef>
              <a:buFont typeface="Arial" panose="020B0604020202020204" pitchFamily="34" charset="0"/>
              <a:buChar char="•"/>
            </a:pPr>
            <a:r>
              <a:rPr sz="4400" spc="40" dirty="0">
                <a:latin typeface="Arial" panose="020B0604020202020204" pitchFamily="34" charset="0"/>
                <a:ea typeface="Calibri" panose="020F0502020204030204" pitchFamily="34" charset="0"/>
                <a:cs typeface="Arial" panose="020B0604020202020204" pitchFamily="34" charset="0"/>
              </a:rPr>
              <a:t>P</a:t>
            </a:r>
            <a:r>
              <a:rPr sz="4400" spc="-200" dirty="0">
                <a:latin typeface="Arial" panose="020B0604020202020204" pitchFamily="34" charset="0"/>
                <a:ea typeface="Calibri" panose="020F0502020204030204" pitchFamily="34" charset="0"/>
                <a:cs typeface="Arial" panose="020B0604020202020204" pitchFamily="34" charset="0"/>
              </a:rPr>
              <a:t>r</a:t>
            </a:r>
            <a:r>
              <a:rPr sz="4400" spc="-245" dirty="0">
                <a:latin typeface="Arial" panose="020B0604020202020204" pitchFamily="34" charset="0"/>
                <a:ea typeface="Calibri" panose="020F0502020204030204" pitchFamily="34" charset="0"/>
                <a:cs typeface="Arial" panose="020B0604020202020204" pitchFamily="34" charset="0"/>
              </a:rPr>
              <a:t>o</a:t>
            </a:r>
            <a:r>
              <a:rPr sz="4400" spc="-445" dirty="0">
                <a:latin typeface="Arial" panose="020B0604020202020204" pitchFamily="34" charset="0"/>
                <a:ea typeface="Calibri" panose="020F0502020204030204" pitchFamily="34" charset="0"/>
                <a:cs typeface="Arial" panose="020B0604020202020204" pitchFamily="34" charset="0"/>
              </a:rPr>
              <a:t>j</a:t>
            </a:r>
            <a:r>
              <a:rPr sz="4400" spc="-180" dirty="0">
                <a:latin typeface="Arial" panose="020B0604020202020204" pitchFamily="34" charset="0"/>
                <a:ea typeface="Calibri" panose="020F0502020204030204" pitchFamily="34" charset="0"/>
                <a:cs typeface="Arial" panose="020B0604020202020204" pitchFamily="34" charset="0"/>
              </a:rPr>
              <a:t>e</a:t>
            </a:r>
            <a:r>
              <a:rPr sz="4400" spc="-370" dirty="0">
                <a:latin typeface="Arial" panose="020B0604020202020204" pitchFamily="34" charset="0"/>
                <a:ea typeface="Calibri" panose="020F0502020204030204" pitchFamily="34" charset="0"/>
                <a:cs typeface="Arial" panose="020B0604020202020204" pitchFamily="34" charset="0"/>
              </a:rPr>
              <a:t>c</a:t>
            </a:r>
            <a:r>
              <a:rPr sz="4400" spc="-105" dirty="0">
                <a:latin typeface="Arial" panose="020B0604020202020204" pitchFamily="34" charset="0"/>
                <a:ea typeface="Calibri" panose="020F0502020204030204" pitchFamily="34" charset="0"/>
                <a:cs typeface="Arial" panose="020B0604020202020204" pitchFamily="34" charset="0"/>
              </a:rPr>
              <a:t>t</a:t>
            </a:r>
            <a:r>
              <a:rPr sz="4400" spc="-655" dirty="0">
                <a:latin typeface="Arial" panose="020B0604020202020204" pitchFamily="34" charset="0"/>
                <a:ea typeface="Calibri" panose="020F0502020204030204" pitchFamily="34" charset="0"/>
                <a:cs typeface="Arial" panose="020B0604020202020204" pitchFamily="34" charset="0"/>
              </a:rPr>
              <a:t> </a:t>
            </a:r>
            <a:r>
              <a:rPr sz="4400" spc="-190" dirty="0">
                <a:latin typeface="Arial" panose="020B0604020202020204" pitchFamily="34" charset="0"/>
                <a:ea typeface="Calibri" panose="020F0502020204030204" pitchFamily="34" charset="0"/>
                <a:cs typeface="Arial" panose="020B0604020202020204" pitchFamily="34" charset="0"/>
              </a:rPr>
              <a:t>O</a:t>
            </a:r>
            <a:r>
              <a:rPr sz="4400" spc="-275" dirty="0">
                <a:latin typeface="Arial" panose="020B0604020202020204" pitchFamily="34" charset="0"/>
                <a:ea typeface="Calibri" panose="020F0502020204030204" pitchFamily="34" charset="0"/>
                <a:cs typeface="Arial" panose="020B0604020202020204" pitchFamily="34" charset="0"/>
              </a:rPr>
              <a:t>b</a:t>
            </a:r>
            <a:r>
              <a:rPr sz="4400" spc="-445" dirty="0">
                <a:latin typeface="Arial" panose="020B0604020202020204" pitchFamily="34" charset="0"/>
                <a:ea typeface="Calibri" panose="020F0502020204030204" pitchFamily="34" charset="0"/>
                <a:cs typeface="Arial" panose="020B0604020202020204" pitchFamily="34" charset="0"/>
              </a:rPr>
              <a:t>j</a:t>
            </a:r>
            <a:r>
              <a:rPr sz="4400" spc="-180" dirty="0">
                <a:latin typeface="Arial" panose="020B0604020202020204" pitchFamily="34" charset="0"/>
                <a:ea typeface="Calibri" panose="020F0502020204030204" pitchFamily="34" charset="0"/>
                <a:cs typeface="Arial" panose="020B0604020202020204" pitchFamily="34" charset="0"/>
              </a:rPr>
              <a:t>e</a:t>
            </a:r>
            <a:r>
              <a:rPr sz="4400" spc="-370" dirty="0">
                <a:latin typeface="Arial" panose="020B0604020202020204" pitchFamily="34" charset="0"/>
                <a:ea typeface="Calibri" panose="020F0502020204030204" pitchFamily="34" charset="0"/>
                <a:cs typeface="Arial" panose="020B0604020202020204" pitchFamily="34" charset="0"/>
              </a:rPr>
              <a:t>c</a:t>
            </a:r>
            <a:r>
              <a:rPr sz="4400" spc="-300" dirty="0">
                <a:latin typeface="Arial" panose="020B0604020202020204" pitchFamily="34" charset="0"/>
                <a:ea typeface="Calibri" panose="020F0502020204030204" pitchFamily="34" charset="0"/>
                <a:cs typeface="Arial" panose="020B0604020202020204" pitchFamily="34" charset="0"/>
              </a:rPr>
              <a:t>t</a:t>
            </a:r>
            <a:r>
              <a:rPr sz="4400" spc="-370" dirty="0">
                <a:latin typeface="Arial" panose="020B0604020202020204" pitchFamily="34" charset="0"/>
                <a:ea typeface="Calibri" panose="020F0502020204030204" pitchFamily="34" charset="0"/>
                <a:cs typeface="Arial" panose="020B0604020202020204" pitchFamily="34" charset="0"/>
              </a:rPr>
              <a:t>i</a:t>
            </a:r>
            <a:r>
              <a:rPr sz="4400" spc="-275" dirty="0">
                <a:latin typeface="Arial" panose="020B0604020202020204" pitchFamily="34" charset="0"/>
                <a:ea typeface="Calibri" panose="020F0502020204030204" pitchFamily="34" charset="0"/>
                <a:cs typeface="Arial" panose="020B0604020202020204" pitchFamily="34" charset="0"/>
              </a:rPr>
              <a:t>v</a:t>
            </a:r>
            <a:r>
              <a:rPr sz="4400" spc="-180" dirty="0">
                <a:latin typeface="Arial" panose="020B0604020202020204" pitchFamily="34" charset="0"/>
                <a:ea typeface="Calibri" panose="020F0502020204030204" pitchFamily="34" charset="0"/>
                <a:cs typeface="Arial" panose="020B0604020202020204" pitchFamily="34" charset="0"/>
              </a:rPr>
              <a:t>e</a:t>
            </a:r>
            <a:r>
              <a:rPr sz="4400" spc="-120" dirty="0">
                <a:latin typeface="Arial" panose="020B0604020202020204" pitchFamily="34" charset="0"/>
                <a:ea typeface="Calibri" panose="020F0502020204030204" pitchFamily="34" charset="0"/>
                <a:cs typeface="Arial" panose="020B0604020202020204" pitchFamily="34" charset="0"/>
              </a:rPr>
              <a:t>s  </a:t>
            </a:r>
            <a:endParaRPr lang="en-US" sz="4400" spc="-120" dirty="0">
              <a:latin typeface="Arial" panose="020B0604020202020204" pitchFamily="34" charset="0"/>
              <a:ea typeface="Calibri" panose="020F0502020204030204" pitchFamily="34" charset="0"/>
              <a:cs typeface="Arial" panose="020B0604020202020204" pitchFamily="34" charset="0"/>
            </a:endParaRPr>
          </a:p>
          <a:p>
            <a:pPr marL="698500" marR="2213610" indent="-685800" algn="just">
              <a:spcBef>
                <a:spcPts val="1180"/>
              </a:spcBef>
              <a:buFont typeface="Arial" panose="020B0604020202020204" pitchFamily="34" charset="0"/>
              <a:buChar char="•"/>
            </a:pPr>
            <a:r>
              <a:rPr sz="4400" spc="-265" dirty="0">
                <a:latin typeface="Arial" panose="020B0604020202020204" pitchFamily="34" charset="0"/>
                <a:ea typeface="Calibri" panose="020F0502020204030204" pitchFamily="34" charset="0"/>
                <a:cs typeface="Arial" panose="020B0604020202020204" pitchFamily="34" charset="0"/>
              </a:rPr>
              <a:t>R</a:t>
            </a:r>
            <a:r>
              <a:rPr sz="4400" spc="-180" dirty="0">
                <a:latin typeface="Arial" panose="020B0604020202020204" pitchFamily="34" charset="0"/>
                <a:ea typeface="Calibri" panose="020F0502020204030204" pitchFamily="34" charset="0"/>
                <a:cs typeface="Arial" panose="020B0604020202020204" pitchFamily="34" charset="0"/>
              </a:rPr>
              <a:t>e</a:t>
            </a:r>
            <a:r>
              <a:rPr sz="4400" spc="-275" dirty="0">
                <a:latin typeface="Arial" panose="020B0604020202020204" pitchFamily="34" charset="0"/>
                <a:ea typeface="Calibri" panose="020F0502020204030204" pitchFamily="34" charset="0"/>
                <a:cs typeface="Arial" panose="020B0604020202020204" pitchFamily="34" charset="0"/>
              </a:rPr>
              <a:t>q</a:t>
            </a:r>
            <a:r>
              <a:rPr sz="4400" spc="-229" dirty="0">
                <a:latin typeface="Arial" panose="020B0604020202020204" pitchFamily="34" charset="0"/>
                <a:ea typeface="Calibri" panose="020F0502020204030204" pitchFamily="34" charset="0"/>
                <a:cs typeface="Arial" panose="020B0604020202020204" pitchFamily="34" charset="0"/>
              </a:rPr>
              <a:t>u</a:t>
            </a:r>
            <a:r>
              <a:rPr sz="4400" spc="-370" dirty="0">
                <a:latin typeface="Arial" panose="020B0604020202020204" pitchFamily="34" charset="0"/>
                <a:ea typeface="Calibri" panose="020F0502020204030204" pitchFamily="34" charset="0"/>
                <a:cs typeface="Arial" panose="020B0604020202020204" pitchFamily="34" charset="0"/>
              </a:rPr>
              <a:t>i</a:t>
            </a:r>
            <a:r>
              <a:rPr sz="4400" spc="-200" dirty="0">
                <a:latin typeface="Arial" panose="020B0604020202020204" pitchFamily="34" charset="0"/>
                <a:ea typeface="Calibri" panose="020F0502020204030204" pitchFamily="34" charset="0"/>
                <a:cs typeface="Arial" panose="020B0604020202020204" pitchFamily="34" charset="0"/>
              </a:rPr>
              <a:t>r</a:t>
            </a:r>
            <a:r>
              <a:rPr sz="4400" spc="-180" dirty="0">
                <a:latin typeface="Arial" panose="020B0604020202020204" pitchFamily="34" charset="0"/>
                <a:ea typeface="Calibri" panose="020F0502020204030204" pitchFamily="34" charset="0"/>
                <a:cs typeface="Arial" panose="020B0604020202020204" pitchFamily="34" charset="0"/>
              </a:rPr>
              <a:t>e</a:t>
            </a:r>
            <a:r>
              <a:rPr sz="4400" spc="-215" dirty="0">
                <a:latin typeface="Arial" panose="020B0604020202020204" pitchFamily="34" charset="0"/>
                <a:ea typeface="Calibri" panose="020F0502020204030204" pitchFamily="34" charset="0"/>
                <a:cs typeface="Arial" panose="020B0604020202020204" pitchFamily="34" charset="0"/>
              </a:rPr>
              <a:t>m</a:t>
            </a:r>
            <a:r>
              <a:rPr sz="4400" spc="-180" dirty="0">
                <a:latin typeface="Arial" panose="020B0604020202020204" pitchFamily="34" charset="0"/>
                <a:ea typeface="Calibri" panose="020F0502020204030204" pitchFamily="34" charset="0"/>
                <a:cs typeface="Arial" panose="020B0604020202020204" pitchFamily="34" charset="0"/>
              </a:rPr>
              <a:t>e</a:t>
            </a:r>
            <a:r>
              <a:rPr sz="4400" spc="-229" dirty="0">
                <a:latin typeface="Arial" panose="020B0604020202020204" pitchFamily="34" charset="0"/>
                <a:ea typeface="Calibri" panose="020F0502020204030204" pitchFamily="34" charset="0"/>
                <a:cs typeface="Arial" panose="020B0604020202020204" pitchFamily="34" charset="0"/>
              </a:rPr>
              <a:t>n</a:t>
            </a:r>
            <a:r>
              <a:rPr sz="4400" spc="-105" dirty="0">
                <a:latin typeface="Arial" panose="020B0604020202020204" pitchFamily="34" charset="0"/>
                <a:ea typeface="Calibri" panose="020F0502020204030204" pitchFamily="34" charset="0"/>
                <a:cs typeface="Arial" panose="020B0604020202020204" pitchFamily="34" charset="0"/>
              </a:rPr>
              <a:t>t</a:t>
            </a:r>
            <a:r>
              <a:rPr sz="4400" spc="-655" dirty="0">
                <a:latin typeface="Arial" panose="020B0604020202020204" pitchFamily="34" charset="0"/>
                <a:ea typeface="Calibri" panose="020F0502020204030204" pitchFamily="34" charset="0"/>
                <a:cs typeface="Arial" panose="020B0604020202020204" pitchFamily="34" charset="0"/>
              </a:rPr>
              <a:t> </a:t>
            </a:r>
            <a:r>
              <a:rPr lang="en-US" sz="4400" spc="-655" dirty="0">
                <a:latin typeface="Arial" panose="020B0604020202020204" pitchFamily="34" charset="0"/>
                <a:ea typeface="Calibri" panose="020F0502020204030204" pitchFamily="34" charset="0"/>
                <a:cs typeface="Arial" panose="020B0604020202020204" pitchFamily="34" charset="0"/>
              </a:rPr>
              <a:t> </a:t>
            </a:r>
            <a:r>
              <a:rPr sz="4400" spc="-470" dirty="0">
                <a:latin typeface="Arial" panose="020B0604020202020204" pitchFamily="34" charset="0"/>
                <a:ea typeface="Calibri" panose="020F0502020204030204" pitchFamily="34" charset="0"/>
                <a:cs typeface="Arial" panose="020B0604020202020204" pitchFamily="34" charset="0"/>
              </a:rPr>
              <a:t>A</a:t>
            </a:r>
            <a:r>
              <a:rPr sz="4400" spc="-229" dirty="0">
                <a:latin typeface="Arial" panose="020B0604020202020204" pitchFamily="34" charset="0"/>
                <a:ea typeface="Calibri" panose="020F0502020204030204" pitchFamily="34" charset="0"/>
                <a:cs typeface="Arial" panose="020B0604020202020204" pitchFamily="34" charset="0"/>
              </a:rPr>
              <a:t>n</a:t>
            </a:r>
            <a:r>
              <a:rPr sz="4400" spc="-180" dirty="0">
                <a:latin typeface="Arial" panose="020B0604020202020204" pitchFamily="34" charset="0"/>
                <a:ea typeface="Calibri" panose="020F0502020204030204" pitchFamily="34" charset="0"/>
                <a:cs typeface="Arial" panose="020B0604020202020204" pitchFamily="34" charset="0"/>
              </a:rPr>
              <a:t>a</a:t>
            </a:r>
            <a:r>
              <a:rPr sz="4400" spc="-370" dirty="0">
                <a:latin typeface="Arial" panose="020B0604020202020204" pitchFamily="34" charset="0"/>
                <a:ea typeface="Calibri" panose="020F0502020204030204" pitchFamily="34" charset="0"/>
                <a:cs typeface="Arial" panose="020B0604020202020204" pitchFamily="34" charset="0"/>
              </a:rPr>
              <a:t>l</a:t>
            </a:r>
            <a:r>
              <a:rPr sz="4400" spc="-285" dirty="0">
                <a:latin typeface="Arial" panose="020B0604020202020204" pitchFamily="34" charset="0"/>
                <a:ea typeface="Calibri" panose="020F0502020204030204" pitchFamily="34" charset="0"/>
                <a:cs typeface="Arial" panose="020B0604020202020204" pitchFamily="34" charset="0"/>
              </a:rPr>
              <a:t>y</a:t>
            </a:r>
            <a:r>
              <a:rPr sz="4400" spc="-355" dirty="0">
                <a:latin typeface="Arial" panose="020B0604020202020204" pitchFamily="34" charset="0"/>
                <a:ea typeface="Calibri" panose="020F0502020204030204" pitchFamily="34" charset="0"/>
                <a:cs typeface="Arial" panose="020B0604020202020204" pitchFamily="34" charset="0"/>
              </a:rPr>
              <a:t>s</a:t>
            </a:r>
            <a:r>
              <a:rPr sz="4400" spc="-370" dirty="0">
                <a:latin typeface="Arial" panose="020B0604020202020204" pitchFamily="34" charset="0"/>
                <a:ea typeface="Calibri" panose="020F0502020204030204" pitchFamily="34" charset="0"/>
                <a:cs typeface="Arial" panose="020B0604020202020204" pitchFamily="34" charset="0"/>
              </a:rPr>
              <a:t>i</a:t>
            </a:r>
            <a:r>
              <a:rPr sz="4400" spc="-120" dirty="0">
                <a:latin typeface="Arial" panose="020B0604020202020204" pitchFamily="34" charset="0"/>
                <a:ea typeface="Calibri" panose="020F0502020204030204" pitchFamily="34" charset="0"/>
                <a:cs typeface="Arial" panose="020B0604020202020204" pitchFamily="34" charset="0"/>
              </a:rPr>
              <a:t>s  </a:t>
            </a:r>
            <a:endParaRPr lang="en-US" sz="4400" spc="-120" dirty="0">
              <a:latin typeface="Arial" panose="020B0604020202020204" pitchFamily="34" charset="0"/>
              <a:ea typeface="Calibri" panose="020F0502020204030204" pitchFamily="34" charset="0"/>
              <a:cs typeface="Arial" panose="020B0604020202020204" pitchFamily="34" charset="0"/>
            </a:endParaRPr>
          </a:p>
          <a:p>
            <a:pPr marL="698500" marR="2213610" indent="-685800" algn="just">
              <a:spcBef>
                <a:spcPts val="1180"/>
              </a:spcBef>
              <a:buFont typeface="Arial" panose="020B0604020202020204" pitchFamily="34" charset="0"/>
              <a:buChar char="•"/>
            </a:pPr>
            <a:r>
              <a:rPr sz="4400" spc="-150" dirty="0">
                <a:latin typeface="Arial" panose="020B0604020202020204" pitchFamily="34" charset="0"/>
                <a:ea typeface="Calibri" panose="020F0502020204030204" pitchFamily="34" charset="0"/>
                <a:cs typeface="Arial" panose="020B0604020202020204" pitchFamily="34" charset="0"/>
              </a:rPr>
              <a:t>S</a:t>
            </a:r>
            <a:r>
              <a:rPr sz="4400" spc="-245" dirty="0">
                <a:latin typeface="Arial" panose="020B0604020202020204" pitchFamily="34" charset="0"/>
                <a:ea typeface="Calibri" panose="020F0502020204030204" pitchFamily="34" charset="0"/>
                <a:cs typeface="Arial" panose="020B0604020202020204" pitchFamily="34" charset="0"/>
              </a:rPr>
              <a:t>o</a:t>
            </a:r>
            <a:r>
              <a:rPr sz="4400" spc="-370" dirty="0">
                <a:latin typeface="Arial" panose="020B0604020202020204" pitchFamily="34" charset="0"/>
                <a:ea typeface="Calibri" panose="020F0502020204030204" pitchFamily="34" charset="0"/>
                <a:cs typeface="Arial" panose="020B0604020202020204" pitchFamily="34" charset="0"/>
              </a:rPr>
              <a:t>l</a:t>
            </a:r>
            <a:r>
              <a:rPr sz="4400" spc="-229" dirty="0">
                <a:latin typeface="Arial" panose="020B0604020202020204" pitchFamily="34" charset="0"/>
                <a:ea typeface="Calibri" panose="020F0502020204030204" pitchFamily="34" charset="0"/>
                <a:cs typeface="Arial" panose="020B0604020202020204" pitchFamily="34" charset="0"/>
              </a:rPr>
              <a:t>u</a:t>
            </a:r>
            <a:r>
              <a:rPr sz="4400" spc="-300" dirty="0">
                <a:latin typeface="Arial" panose="020B0604020202020204" pitchFamily="34" charset="0"/>
                <a:ea typeface="Calibri" panose="020F0502020204030204" pitchFamily="34" charset="0"/>
                <a:cs typeface="Arial" panose="020B0604020202020204" pitchFamily="34" charset="0"/>
              </a:rPr>
              <a:t>t</a:t>
            </a:r>
            <a:r>
              <a:rPr sz="4400" spc="-370" dirty="0">
                <a:latin typeface="Arial" panose="020B0604020202020204" pitchFamily="34" charset="0"/>
                <a:ea typeface="Calibri" panose="020F0502020204030204" pitchFamily="34" charset="0"/>
                <a:cs typeface="Arial" panose="020B0604020202020204" pitchFamily="34" charset="0"/>
              </a:rPr>
              <a:t>i</a:t>
            </a:r>
            <a:r>
              <a:rPr sz="4400" spc="-245" dirty="0">
                <a:latin typeface="Arial" panose="020B0604020202020204" pitchFamily="34" charset="0"/>
                <a:ea typeface="Calibri" panose="020F0502020204030204" pitchFamily="34" charset="0"/>
                <a:cs typeface="Arial" panose="020B0604020202020204" pitchFamily="34" charset="0"/>
              </a:rPr>
              <a:t>o</a:t>
            </a:r>
            <a:r>
              <a:rPr sz="4400" spc="-35" dirty="0">
                <a:latin typeface="Arial" panose="020B0604020202020204" pitchFamily="34" charset="0"/>
                <a:ea typeface="Calibri" panose="020F0502020204030204" pitchFamily="34" charset="0"/>
                <a:cs typeface="Arial" panose="020B0604020202020204" pitchFamily="34" charset="0"/>
              </a:rPr>
              <a:t>n</a:t>
            </a:r>
            <a:r>
              <a:rPr sz="4400" spc="-655" dirty="0">
                <a:latin typeface="Arial" panose="020B0604020202020204" pitchFamily="34" charset="0"/>
                <a:ea typeface="Calibri" panose="020F0502020204030204" pitchFamily="34" charset="0"/>
                <a:cs typeface="Arial" panose="020B0604020202020204" pitchFamily="34" charset="0"/>
              </a:rPr>
              <a:t> </a:t>
            </a:r>
            <a:r>
              <a:rPr sz="4400" spc="40" dirty="0">
                <a:latin typeface="Arial" panose="020B0604020202020204" pitchFamily="34" charset="0"/>
                <a:ea typeface="Calibri" panose="020F0502020204030204" pitchFamily="34" charset="0"/>
                <a:cs typeface="Arial" panose="020B0604020202020204" pitchFamily="34" charset="0"/>
              </a:rPr>
              <a:t>P</a:t>
            </a:r>
            <a:r>
              <a:rPr sz="4400" spc="-200" dirty="0">
                <a:latin typeface="Arial" panose="020B0604020202020204" pitchFamily="34" charset="0"/>
                <a:ea typeface="Calibri" panose="020F0502020204030204" pitchFamily="34" charset="0"/>
                <a:cs typeface="Arial" panose="020B0604020202020204" pitchFamily="34" charset="0"/>
              </a:rPr>
              <a:t>r</a:t>
            </a:r>
            <a:r>
              <a:rPr sz="4400" spc="-245" dirty="0">
                <a:latin typeface="Arial" panose="020B0604020202020204" pitchFamily="34" charset="0"/>
                <a:ea typeface="Calibri" panose="020F0502020204030204" pitchFamily="34" charset="0"/>
                <a:cs typeface="Arial" panose="020B0604020202020204" pitchFamily="34" charset="0"/>
              </a:rPr>
              <a:t>o</a:t>
            </a:r>
            <a:r>
              <a:rPr sz="4400" spc="-275" dirty="0">
                <a:latin typeface="Arial" panose="020B0604020202020204" pitchFamily="34" charset="0"/>
                <a:ea typeface="Calibri" panose="020F0502020204030204" pitchFamily="34" charset="0"/>
                <a:cs typeface="Arial" panose="020B0604020202020204" pitchFamily="34" charset="0"/>
              </a:rPr>
              <a:t>p</a:t>
            </a:r>
            <a:r>
              <a:rPr sz="4400" spc="-245" dirty="0">
                <a:latin typeface="Arial" panose="020B0604020202020204" pitchFamily="34" charset="0"/>
                <a:ea typeface="Calibri" panose="020F0502020204030204" pitchFamily="34" charset="0"/>
                <a:cs typeface="Arial" panose="020B0604020202020204" pitchFamily="34" charset="0"/>
              </a:rPr>
              <a:t>o</a:t>
            </a:r>
            <a:r>
              <a:rPr sz="4400" spc="-355" dirty="0">
                <a:latin typeface="Arial" panose="020B0604020202020204" pitchFamily="34" charset="0"/>
                <a:ea typeface="Calibri" panose="020F0502020204030204" pitchFamily="34" charset="0"/>
                <a:cs typeface="Arial" panose="020B0604020202020204" pitchFamily="34" charset="0"/>
              </a:rPr>
              <a:t>s</a:t>
            </a:r>
            <a:r>
              <a:rPr sz="4400" spc="-180" dirty="0">
                <a:latin typeface="Arial" panose="020B0604020202020204" pitchFamily="34" charset="0"/>
                <a:ea typeface="Calibri" panose="020F0502020204030204" pitchFamily="34" charset="0"/>
                <a:cs typeface="Arial" panose="020B0604020202020204" pitchFamily="34" charset="0"/>
              </a:rPr>
              <a:t>e</a:t>
            </a:r>
            <a:r>
              <a:rPr sz="4400" spc="-80" dirty="0">
                <a:latin typeface="Arial" panose="020B0604020202020204" pitchFamily="34" charset="0"/>
                <a:ea typeface="Calibri" panose="020F0502020204030204" pitchFamily="34" charset="0"/>
                <a:cs typeface="Arial" panose="020B0604020202020204" pitchFamily="34" charset="0"/>
              </a:rPr>
              <a:t>d</a:t>
            </a:r>
            <a:endParaRPr lang="en-US" sz="4400" dirty="0">
              <a:latin typeface="Arial" panose="020B0604020202020204" pitchFamily="34" charset="0"/>
              <a:ea typeface="Calibri" panose="020F0502020204030204" pitchFamily="34" charset="0"/>
              <a:cs typeface="Arial" panose="020B0604020202020204" pitchFamily="34" charset="0"/>
            </a:endParaRPr>
          </a:p>
          <a:p>
            <a:pPr marL="698500" marR="2213610" indent="-685800" algn="just">
              <a:spcBef>
                <a:spcPts val="1180"/>
              </a:spcBef>
              <a:buFont typeface="Arial" panose="020B0604020202020204" pitchFamily="34" charset="0"/>
              <a:buChar char="•"/>
            </a:pPr>
            <a:r>
              <a:rPr sz="4400" spc="-575" dirty="0">
                <a:latin typeface="Arial" panose="020B0604020202020204" pitchFamily="34" charset="0"/>
                <a:ea typeface="Calibri" panose="020F0502020204030204" pitchFamily="34" charset="0"/>
                <a:cs typeface="Arial" panose="020B0604020202020204" pitchFamily="34" charset="0"/>
              </a:rPr>
              <a:t>T</a:t>
            </a:r>
            <a:r>
              <a:rPr sz="4400" spc="-229" dirty="0">
                <a:latin typeface="Arial" panose="020B0604020202020204" pitchFamily="34" charset="0"/>
                <a:ea typeface="Calibri" panose="020F0502020204030204" pitchFamily="34" charset="0"/>
                <a:cs typeface="Arial" panose="020B0604020202020204" pitchFamily="34" charset="0"/>
              </a:rPr>
              <a:t>h</a:t>
            </a:r>
            <a:r>
              <a:rPr sz="4400" spc="15" dirty="0">
                <a:latin typeface="Arial" panose="020B0604020202020204" pitchFamily="34" charset="0"/>
                <a:ea typeface="Calibri" panose="020F0502020204030204" pitchFamily="34" charset="0"/>
                <a:cs typeface="Arial" panose="020B0604020202020204" pitchFamily="34" charset="0"/>
              </a:rPr>
              <a:t>e</a:t>
            </a:r>
            <a:r>
              <a:rPr sz="4400" spc="-655" dirty="0">
                <a:latin typeface="Arial" panose="020B0604020202020204" pitchFamily="34" charset="0"/>
                <a:ea typeface="Calibri" panose="020F0502020204030204" pitchFamily="34" charset="0"/>
                <a:cs typeface="Arial" panose="020B0604020202020204" pitchFamily="34" charset="0"/>
              </a:rPr>
              <a:t> </a:t>
            </a:r>
            <a:r>
              <a:rPr sz="4400" spc="-190" dirty="0">
                <a:latin typeface="Arial" panose="020B0604020202020204" pitchFamily="34" charset="0"/>
                <a:ea typeface="Calibri" panose="020F0502020204030204" pitchFamily="34" charset="0"/>
                <a:cs typeface="Arial" panose="020B0604020202020204" pitchFamily="34" charset="0"/>
              </a:rPr>
              <a:t>O</a:t>
            </a:r>
            <a:r>
              <a:rPr sz="4400" spc="-229" dirty="0">
                <a:latin typeface="Arial" panose="020B0604020202020204" pitchFamily="34" charset="0"/>
                <a:ea typeface="Calibri" panose="020F0502020204030204" pitchFamily="34" charset="0"/>
                <a:cs typeface="Arial" panose="020B0604020202020204" pitchFamily="34" charset="0"/>
              </a:rPr>
              <a:t>u</a:t>
            </a:r>
            <a:r>
              <a:rPr sz="4400" spc="-300" dirty="0">
                <a:latin typeface="Arial" panose="020B0604020202020204" pitchFamily="34" charset="0"/>
                <a:ea typeface="Calibri" panose="020F0502020204030204" pitchFamily="34" charset="0"/>
                <a:cs typeface="Arial" panose="020B0604020202020204" pitchFamily="34" charset="0"/>
              </a:rPr>
              <a:t>t</a:t>
            </a:r>
            <a:r>
              <a:rPr sz="4400" spc="-370" dirty="0">
                <a:latin typeface="Arial" panose="020B0604020202020204" pitchFamily="34" charset="0"/>
                <a:ea typeface="Calibri" panose="020F0502020204030204" pitchFamily="34" charset="0"/>
                <a:cs typeface="Arial" panose="020B0604020202020204" pitchFamily="34" charset="0"/>
              </a:rPr>
              <a:t>c</a:t>
            </a:r>
            <a:r>
              <a:rPr sz="4400" spc="-245" dirty="0">
                <a:latin typeface="Arial" panose="020B0604020202020204" pitchFamily="34" charset="0"/>
                <a:ea typeface="Calibri" panose="020F0502020204030204" pitchFamily="34" charset="0"/>
                <a:cs typeface="Arial" panose="020B0604020202020204" pitchFamily="34" charset="0"/>
              </a:rPr>
              <a:t>o</a:t>
            </a:r>
            <a:r>
              <a:rPr sz="4400" spc="-215" dirty="0">
                <a:latin typeface="Arial" panose="020B0604020202020204" pitchFamily="34" charset="0"/>
                <a:ea typeface="Calibri" panose="020F0502020204030204" pitchFamily="34" charset="0"/>
                <a:cs typeface="Arial" panose="020B0604020202020204" pitchFamily="34" charset="0"/>
              </a:rPr>
              <a:t>m</a:t>
            </a:r>
            <a:r>
              <a:rPr sz="4400" spc="15" dirty="0">
                <a:latin typeface="Arial" panose="020B0604020202020204" pitchFamily="34" charset="0"/>
                <a:ea typeface="Calibri" panose="020F0502020204030204" pitchFamily="34" charset="0"/>
                <a:cs typeface="Arial" panose="020B0604020202020204" pitchFamily="34" charset="0"/>
              </a:rPr>
              <a:t>e</a:t>
            </a:r>
            <a:r>
              <a:rPr sz="4400" spc="400" dirty="0">
                <a:latin typeface="Arial" panose="020B0604020202020204" pitchFamily="34" charset="0"/>
                <a:ea typeface="Calibri" panose="020F0502020204030204" pitchFamily="34" charset="0"/>
                <a:cs typeface="Arial" panose="020B0604020202020204" pitchFamily="34" charset="0"/>
              </a:rPr>
              <a:t> </a:t>
            </a:r>
            <a:r>
              <a:rPr sz="4400" spc="-295" dirty="0">
                <a:latin typeface="Arial" panose="020B0604020202020204" pitchFamily="34" charset="0"/>
                <a:ea typeface="Calibri" panose="020F0502020204030204" pitchFamily="34" charset="0"/>
                <a:cs typeface="Arial" panose="020B0604020202020204" pitchFamily="34" charset="0"/>
              </a:rPr>
              <a:t>D</a:t>
            </a:r>
            <a:r>
              <a:rPr sz="4400" spc="-370" dirty="0">
                <a:latin typeface="Arial" panose="020B0604020202020204" pitchFamily="34" charset="0"/>
                <a:ea typeface="Calibri" panose="020F0502020204030204" pitchFamily="34" charset="0"/>
                <a:cs typeface="Arial" panose="020B0604020202020204" pitchFamily="34" charset="0"/>
              </a:rPr>
              <a:t>i</a:t>
            </a:r>
            <a:r>
              <a:rPr sz="4400" spc="-355" dirty="0">
                <a:latin typeface="Arial" panose="020B0604020202020204" pitchFamily="34" charset="0"/>
                <a:ea typeface="Calibri" panose="020F0502020204030204" pitchFamily="34" charset="0"/>
                <a:cs typeface="Arial" panose="020B0604020202020204" pitchFamily="34" charset="0"/>
              </a:rPr>
              <a:t>s</a:t>
            </a:r>
            <a:r>
              <a:rPr sz="4400" spc="-370" dirty="0">
                <a:latin typeface="Arial" panose="020B0604020202020204" pitchFamily="34" charset="0"/>
                <a:ea typeface="Calibri" panose="020F0502020204030204" pitchFamily="34" charset="0"/>
                <a:cs typeface="Arial" panose="020B0604020202020204" pitchFamily="34" charset="0"/>
              </a:rPr>
              <a:t>c</a:t>
            </a:r>
            <a:r>
              <a:rPr sz="4400" spc="-229" dirty="0">
                <a:latin typeface="Arial" panose="020B0604020202020204" pitchFamily="34" charset="0"/>
                <a:ea typeface="Calibri" panose="020F0502020204030204" pitchFamily="34" charset="0"/>
                <a:cs typeface="Arial" panose="020B0604020202020204" pitchFamily="34" charset="0"/>
              </a:rPr>
              <a:t>u</a:t>
            </a:r>
            <a:r>
              <a:rPr sz="4400" spc="-355" dirty="0">
                <a:latin typeface="Arial" panose="020B0604020202020204" pitchFamily="34" charset="0"/>
                <a:ea typeface="Calibri" panose="020F0502020204030204" pitchFamily="34" charset="0"/>
                <a:cs typeface="Arial" panose="020B0604020202020204" pitchFamily="34" charset="0"/>
              </a:rPr>
              <a:t>ss</a:t>
            </a:r>
            <a:r>
              <a:rPr sz="4400" spc="-370" dirty="0">
                <a:latin typeface="Arial" panose="020B0604020202020204" pitchFamily="34" charset="0"/>
                <a:ea typeface="Calibri" panose="020F0502020204030204" pitchFamily="34" charset="0"/>
                <a:cs typeface="Arial" panose="020B0604020202020204" pitchFamily="34" charset="0"/>
              </a:rPr>
              <a:t>i</a:t>
            </a:r>
            <a:r>
              <a:rPr sz="4400" spc="-245" dirty="0">
                <a:latin typeface="Arial" panose="020B0604020202020204" pitchFamily="34" charset="0"/>
                <a:ea typeface="Calibri" panose="020F0502020204030204" pitchFamily="34" charset="0"/>
                <a:cs typeface="Arial" panose="020B0604020202020204" pitchFamily="34" charset="0"/>
              </a:rPr>
              <a:t>o</a:t>
            </a:r>
            <a:r>
              <a:rPr sz="4400" spc="-25" dirty="0">
                <a:latin typeface="Arial" panose="020B0604020202020204" pitchFamily="34" charset="0"/>
                <a:ea typeface="Calibri" panose="020F0502020204030204" pitchFamily="34" charset="0"/>
                <a:cs typeface="Arial" panose="020B0604020202020204" pitchFamily="34" charset="0"/>
              </a:rPr>
              <a:t>n  </a:t>
            </a:r>
            <a:endParaRPr lang="en-US" sz="4400" spc="-25" dirty="0">
              <a:latin typeface="Arial" panose="020B0604020202020204" pitchFamily="34" charset="0"/>
              <a:ea typeface="Calibri" panose="020F0502020204030204" pitchFamily="34" charset="0"/>
              <a:cs typeface="Arial" panose="020B0604020202020204" pitchFamily="34" charset="0"/>
            </a:endParaRPr>
          </a:p>
          <a:p>
            <a:pPr marL="698500" marR="2213610" indent="-685800" algn="just">
              <a:spcBef>
                <a:spcPts val="1180"/>
              </a:spcBef>
              <a:buFont typeface="Arial" panose="020B0604020202020204" pitchFamily="34" charset="0"/>
              <a:buChar char="•"/>
            </a:pPr>
            <a:r>
              <a:rPr sz="4400" spc="-490" dirty="0">
                <a:latin typeface="Arial" panose="020B0604020202020204" pitchFamily="34" charset="0"/>
                <a:ea typeface="Calibri" panose="020F0502020204030204" pitchFamily="34" charset="0"/>
                <a:cs typeface="Arial" panose="020B0604020202020204" pitchFamily="34" charset="0"/>
              </a:rPr>
              <a:t>C</a:t>
            </a:r>
            <a:r>
              <a:rPr sz="4400" spc="-245" dirty="0">
                <a:latin typeface="Arial" panose="020B0604020202020204" pitchFamily="34" charset="0"/>
                <a:ea typeface="Calibri" panose="020F0502020204030204" pitchFamily="34" charset="0"/>
                <a:cs typeface="Arial" panose="020B0604020202020204" pitchFamily="34" charset="0"/>
              </a:rPr>
              <a:t>o</a:t>
            </a:r>
            <a:r>
              <a:rPr sz="4400" spc="-229" dirty="0">
                <a:latin typeface="Arial" panose="020B0604020202020204" pitchFamily="34" charset="0"/>
                <a:ea typeface="Calibri" panose="020F0502020204030204" pitchFamily="34" charset="0"/>
                <a:cs typeface="Arial" panose="020B0604020202020204" pitchFamily="34" charset="0"/>
              </a:rPr>
              <a:t>n</a:t>
            </a:r>
            <a:r>
              <a:rPr sz="4400" spc="-370" dirty="0">
                <a:latin typeface="Arial" panose="020B0604020202020204" pitchFamily="34" charset="0"/>
                <a:ea typeface="Calibri" panose="020F0502020204030204" pitchFamily="34" charset="0"/>
                <a:cs typeface="Arial" panose="020B0604020202020204" pitchFamily="34" charset="0"/>
              </a:rPr>
              <a:t>cl</a:t>
            </a:r>
            <a:r>
              <a:rPr sz="4400" spc="-229" dirty="0">
                <a:latin typeface="Arial" panose="020B0604020202020204" pitchFamily="34" charset="0"/>
                <a:ea typeface="Calibri" panose="020F0502020204030204" pitchFamily="34" charset="0"/>
                <a:cs typeface="Arial" panose="020B0604020202020204" pitchFamily="34" charset="0"/>
              </a:rPr>
              <a:t>u</a:t>
            </a:r>
            <a:r>
              <a:rPr sz="4400" spc="-355" dirty="0">
                <a:latin typeface="Arial" panose="020B0604020202020204" pitchFamily="34" charset="0"/>
                <a:ea typeface="Calibri" panose="020F0502020204030204" pitchFamily="34" charset="0"/>
                <a:cs typeface="Arial" panose="020B0604020202020204" pitchFamily="34" charset="0"/>
              </a:rPr>
              <a:t>s</a:t>
            </a:r>
            <a:r>
              <a:rPr sz="4400" spc="-370" dirty="0">
                <a:latin typeface="Arial" panose="020B0604020202020204" pitchFamily="34" charset="0"/>
                <a:ea typeface="Calibri" panose="020F0502020204030204" pitchFamily="34" charset="0"/>
                <a:cs typeface="Arial" panose="020B0604020202020204" pitchFamily="34" charset="0"/>
              </a:rPr>
              <a:t>i</a:t>
            </a:r>
            <a:r>
              <a:rPr sz="4400" spc="-245" dirty="0">
                <a:latin typeface="Arial" panose="020B0604020202020204" pitchFamily="34" charset="0"/>
                <a:ea typeface="Calibri" panose="020F0502020204030204" pitchFamily="34" charset="0"/>
                <a:cs typeface="Arial" panose="020B0604020202020204" pitchFamily="34" charset="0"/>
              </a:rPr>
              <a:t>o</a:t>
            </a:r>
            <a:r>
              <a:rPr sz="4400" spc="-229" dirty="0">
                <a:latin typeface="Arial" panose="020B0604020202020204" pitchFamily="34" charset="0"/>
                <a:ea typeface="Calibri" panose="020F0502020204030204" pitchFamily="34" charset="0"/>
                <a:cs typeface="Arial" panose="020B0604020202020204" pitchFamily="34" charset="0"/>
              </a:rPr>
              <a:t>n</a:t>
            </a:r>
            <a:r>
              <a:rPr sz="4400" spc="-160" dirty="0">
                <a:latin typeface="Arial" panose="020B0604020202020204" pitchFamily="34" charset="0"/>
                <a:ea typeface="Calibri" panose="020F0502020204030204" pitchFamily="34" charset="0"/>
                <a:cs typeface="Arial" panose="020B0604020202020204" pitchFamily="34" charset="0"/>
              </a:rPr>
              <a:t>s</a:t>
            </a:r>
            <a:r>
              <a:rPr sz="4400" spc="-655" dirty="0">
                <a:latin typeface="Arial" panose="020B0604020202020204" pitchFamily="34" charset="0"/>
                <a:ea typeface="Calibri" panose="020F0502020204030204" pitchFamily="34" charset="0"/>
                <a:cs typeface="Arial" panose="020B0604020202020204" pitchFamily="34" charset="0"/>
              </a:rPr>
              <a:t> </a:t>
            </a:r>
            <a:r>
              <a:rPr sz="4400" spc="-180" dirty="0">
                <a:latin typeface="Arial" panose="020B0604020202020204" pitchFamily="34" charset="0"/>
                <a:ea typeface="Calibri" panose="020F0502020204030204" pitchFamily="34" charset="0"/>
                <a:cs typeface="Arial" panose="020B0604020202020204" pitchFamily="34" charset="0"/>
              </a:rPr>
              <a:t>a</a:t>
            </a:r>
            <a:r>
              <a:rPr sz="4400" spc="-229" dirty="0">
                <a:latin typeface="Arial" panose="020B0604020202020204" pitchFamily="34" charset="0"/>
                <a:ea typeface="Calibri" panose="020F0502020204030204" pitchFamily="34" charset="0"/>
                <a:cs typeface="Arial" panose="020B0604020202020204" pitchFamily="34" charset="0"/>
              </a:rPr>
              <a:t>n</a:t>
            </a:r>
            <a:r>
              <a:rPr sz="4400" spc="-80" dirty="0">
                <a:latin typeface="Arial" panose="020B0604020202020204" pitchFamily="34" charset="0"/>
                <a:ea typeface="Calibri" panose="020F0502020204030204" pitchFamily="34" charset="0"/>
                <a:cs typeface="Arial" panose="020B0604020202020204" pitchFamily="34" charset="0"/>
              </a:rPr>
              <a:t>d</a:t>
            </a:r>
            <a:r>
              <a:rPr sz="4400" spc="-655" dirty="0">
                <a:latin typeface="Arial" panose="020B0604020202020204" pitchFamily="34" charset="0"/>
                <a:ea typeface="Calibri" panose="020F0502020204030204" pitchFamily="34" charset="0"/>
                <a:cs typeface="Arial" panose="020B0604020202020204" pitchFamily="34" charset="0"/>
              </a:rPr>
              <a:t> </a:t>
            </a:r>
            <a:r>
              <a:rPr sz="4400" spc="-265" dirty="0">
                <a:latin typeface="Arial" panose="020B0604020202020204" pitchFamily="34" charset="0"/>
                <a:ea typeface="Calibri" panose="020F0502020204030204" pitchFamily="34" charset="0"/>
                <a:cs typeface="Arial" panose="020B0604020202020204" pitchFamily="34" charset="0"/>
              </a:rPr>
              <a:t>L</a:t>
            </a:r>
            <a:r>
              <a:rPr sz="4400" spc="-370" dirty="0">
                <a:latin typeface="Arial" panose="020B0604020202020204" pitchFamily="34" charset="0"/>
                <a:ea typeface="Calibri" panose="020F0502020204030204" pitchFamily="34" charset="0"/>
                <a:cs typeface="Arial" panose="020B0604020202020204" pitchFamily="34" charset="0"/>
              </a:rPr>
              <a:t>i</a:t>
            </a:r>
            <a:r>
              <a:rPr sz="4400" spc="-215" dirty="0">
                <a:latin typeface="Arial" panose="020B0604020202020204" pitchFamily="34" charset="0"/>
                <a:ea typeface="Calibri" panose="020F0502020204030204" pitchFamily="34" charset="0"/>
                <a:cs typeface="Arial" panose="020B0604020202020204" pitchFamily="34" charset="0"/>
              </a:rPr>
              <a:t>m</a:t>
            </a:r>
            <a:r>
              <a:rPr sz="4400" spc="-370" dirty="0">
                <a:latin typeface="Arial" panose="020B0604020202020204" pitchFamily="34" charset="0"/>
                <a:ea typeface="Calibri" panose="020F0502020204030204" pitchFamily="34" charset="0"/>
                <a:cs typeface="Arial" panose="020B0604020202020204" pitchFamily="34" charset="0"/>
              </a:rPr>
              <a:t>i</a:t>
            </a:r>
            <a:r>
              <a:rPr sz="4400" spc="-300" dirty="0">
                <a:latin typeface="Arial" panose="020B0604020202020204" pitchFamily="34" charset="0"/>
                <a:ea typeface="Calibri" panose="020F0502020204030204" pitchFamily="34" charset="0"/>
                <a:cs typeface="Arial" panose="020B0604020202020204" pitchFamily="34" charset="0"/>
              </a:rPr>
              <a:t>t</a:t>
            </a:r>
            <a:r>
              <a:rPr sz="4400" spc="-180" dirty="0">
                <a:latin typeface="Arial" panose="020B0604020202020204" pitchFamily="34" charset="0"/>
                <a:ea typeface="Calibri" panose="020F0502020204030204" pitchFamily="34" charset="0"/>
                <a:cs typeface="Arial" panose="020B0604020202020204" pitchFamily="34" charset="0"/>
              </a:rPr>
              <a:t>a</a:t>
            </a:r>
            <a:r>
              <a:rPr sz="4400" spc="-300" dirty="0">
                <a:latin typeface="Arial" panose="020B0604020202020204" pitchFamily="34" charset="0"/>
                <a:ea typeface="Calibri" panose="020F0502020204030204" pitchFamily="34" charset="0"/>
                <a:cs typeface="Arial" panose="020B0604020202020204" pitchFamily="34" charset="0"/>
              </a:rPr>
              <a:t>t</a:t>
            </a:r>
            <a:r>
              <a:rPr sz="4400" spc="-370" dirty="0">
                <a:latin typeface="Arial" panose="020B0604020202020204" pitchFamily="34" charset="0"/>
                <a:ea typeface="Calibri" panose="020F0502020204030204" pitchFamily="34" charset="0"/>
                <a:cs typeface="Arial" panose="020B0604020202020204" pitchFamily="34" charset="0"/>
              </a:rPr>
              <a:t>i</a:t>
            </a:r>
            <a:r>
              <a:rPr sz="4400" spc="-245" dirty="0">
                <a:latin typeface="Arial" panose="020B0604020202020204" pitchFamily="34" charset="0"/>
                <a:ea typeface="Calibri" panose="020F0502020204030204" pitchFamily="34" charset="0"/>
                <a:cs typeface="Arial" panose="020B0604020202020204" pitchFamily="34" charset="0"/>
              </a:rPr>
              <a:t>o</a:t>
            </a:r>
            <a:r>
              <a:rPr sz="4400" spc="-229" dirty="0">
                <a:latin typeface="Arial" panose="020B0604020202020204" pitchFamily="34" charset="0"/>
                <a:ea typeface="Calibri" panose="020F0502020204030204" pitchFamily="34" charset="0"/>
                <a:cs typeface="Arial" panose="020B0604020202020204" pitchFamily="34" charset="0"/>
              </a:rPr>
              <a:t>n</a:t>
            </a:r>
            <a:r>
              <a:rPr sz="4400" spc="-160" dirty="0">
                <a:latin typeface="Arial" panose="020B0604020202020204" pitchFamily="34" charset="0"/>
                <a:ea typeface="Calibri" panose="020F0502020204030204" pitchFamily="34" charset="0"/>
                <a:cs typeface="Arial" panose="020B0604020202020204" pitchFamily="34" charset="0"/>
              </a:rPr>
              <a:t>s</a:t>
            </a:r>
            <a:endParaRPr sz="4400" dirty="0">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419100"/>
            <a:ext cx="3362960" cy="1031240"/>
          </a:xfrm>
          <a:prstGeom prst="rect">
            <a:avLst/>
          </a:prstGeom>
        </p:spPr>
        <p:txBody>
          <a:bodyPr vert="horz" wrap="square" lIns="0" tIns="12700" rIns="0" bIns="0" rtlCol="0">
            <a:spAutoFit/>
          </a:bodyPr>
          <a:lstStyle/>
          <a:p>
            <a:pPr marL="12700">
              <a:lnSpc>
                <a:spcPct val="100000"/>
              </a:lnSpc>
              <a:spcBef>
                <a:spcPts val="100"/>
              </a:spcBef>
            </a:pPr>
            <a:r>
              <a:rPr sz="6600" b="1" spc="-204" dirty="0">
                <a:solidFill>
                  <a:srgbClr val="FFFFFF"/>
                </a:solidFill>
                <a:latin typeface="Tahoma"/>
                <a:cs typeface="Tahoma"/>
              </a:rPr>
              <a:t>Abstract</a:t>
            </a:r>
            <a:endParaRPr sz="6600" dirty="0">
              <a:latin typeface="Tahoma"/>
              <a:cs typeface="Tahoma"/>
            </a:endParaRPr>
          </a:p>
        </p:txBody>
      </p:sp>
      <p:sp>
        <p:nvSpPr>
          <p:cNvPr id="4" name="object 4"/>
          <p:cNvSpPr txBox="1"/>
          <p:nvPr/>
        </p:nvSpPr>
        <p:spPr>
          <a:xfrm>
            <a:off x="1943100" y="3771900"/>
            <a:ext cx="14401800" cy="3420808"/>
          </a:xfrm>
          <a:prstGeom prst="rect">
            <a:avLst/>
          </a:prstGeom>
        </p:spPr>
        <p:txBody>
          <a:bodyPr vert="horz" wrap="square" lIns="0" tIns="95885" rIns="0" bIns="0" rtlCol="0">
            <a:spAutoFit/>
          </a:bodyPr>
          <a:lstStyle/>
          <a:p>
            <a:pPr algn="just"/>
            <a:r>
              <a:rPr lang="en-US" sz="3600" b="0" i="0" dirty="0">
                <a:effectLst/>
                <a:latin typeface="Arial" panose="020B0604020202020204" pitchFamily="34" charset="0"/>
                <a:ea typeface="Calibri" panose="020F0502020204030204" pitchFamily="34" charset="0"/>
                <a:cs typeface="Arial" panose="020B0604020202020204" pitchFamily="34" charset="0"/>
              </a:rPr>
              <a:t>Our minor project presents </a:t>
            </a:r>
            <a:r>
              <a:rPr lang="en-US" sz="3600" b="0" i="0" dirty="0" err="1">
                <a:effectLst/>
                <a:latin typeface="Arial" panose="020B0604020202020204" pitchFamily="34" charset="0"/>
                <a:ea typeface="Calibri" panose="020F0502020204030204" pitchFamily="34" charset="0"/>
                <a:cs typeface="Arial" panose="020B0604020202020204" pitchFamily="34" charset="0"/>
              </a:rPr>
              <a:t>TaskMitra</a:t>
            </a:r>
            <a:r>
              <a:rPr lang="en-US" sz="3600" b="0" i="0" dirty="0">
                <a:effectLst/>
                <a:latin typeface="Arial" panose="020B0604020202020204" pitchFamily="34" charset="0"/>
                <a:ea typeface="Calibri" panose="020F0502020204030204" pitchFamily="34" charset="0"/>
                <a:cs typeface="Arial" panose="020B0604020202020204" pitchFamily="34" charset="0"/>
              </a:rPr>
              <a:t>- Friend of tasks , a user-friendly task tracking tool designed to make project management easier for teams. </a:t>
            </a:r>
            <a:r>
              <a:rPr lang="en-US" sz="3600" b="0" i="0" dirty="0" err="1">
                <a:effectLst/>
                <a:latin typeface="Arial" panose="020B0604020202020204" pitchFamily="34" charset="0"/>
                <a:ea typeface="Calibri" panose="020F0502020204030204" pitchFamily="34" charset="0"/>
                <a:cs typeface="Arial" panose="020B0604020202020204" pitchFamily="34" charset="0"/>
              </a:rPr>
              <a:t>TaskMitra</a:t>
            </a:r>
            <a:r>
              <a:rPr lang="en-US" sz="3600" b="0" i="0" dirty="0">
                <a:effectLst/>
                <a:latin typeface="Arial" panose="020B0604020202020204" pitchFamily="34" charset="0"/>
                <a:ea typeface="Calibri" panose="020F0502020204030204" pitchFamily="34" charset="0"/>
                <a:cs typeface="Arial" panose="020B0604020202020204" pitchFamily="34" charset="0"/>
              </a:rPr>
              <a:t> offers essential features like assigning tasks to team members, setting deadlines, tracking progress and customization. </a:t>
            </a:r>
            <a:r>
              <a:rPr lang="en-US" sz="3600" b="0" i="0" dirty="0" err="1">
                <a:effectLst/>
                <a:latin typeface="Arial" panose="020B0604020202020204" pitchFamily="34" charset="0"/>
                <a:ea typeface="Calibri" panose="020F0502020204030204" pitchFamily="34" charset="0"/>
                <a:cs typeface="Arial" panose="020B0604020202020204" pitchFamily="34" charset="0"/>
              </a:rPr>
              <a:t>TaskMitra</a:t>
            </a:r>
            <a:r>
              <a:rPr lang="en-US" sz="3600" b="0" i="0" dirty="0">
                <a:effectLst/>
                <a:latin typeface="Arial" panose="020B0604020202020204" pitchFamily="34" charset="0"/>
                <a:ea typeface="Calibri" panose="020F0502020204030204" pitchFamily="34" charset="0"/>
                <a:cs typeface="Arial" panose="020B0604020202020204" pitchFamily="34" charset="0"/>
              </a:rPr>
              <a:t> simplifies the way teams organize and manage their tasks, ensuring projects run smoothly and efficiently. </a:t>
            </a:r>
            <a:endParaRPr lang="en-US" sz="3600" b="0" dirty="0">
              <a:effectLst/>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4288"/>
            <a:ext cx="18288000" cy="1999614"/>
          </a:xfrm>
          <a:custGeom>
            <a:avLst/>
            <a:gdLst/>
            <a:ahLst/>
            <a:cxnLst/>
            <a:rect l="l" t="t" r="r" b="b"/>
            <a:pathLst>
              <a:path w="18288000" h="1999614">
                <a:moveTo>
                  <a:pt x="18287998" y="1999280"/>
                </a:moveTo>
                <a:lnTo>
                  <a:pt x="0" y="1999280"/>
                </a:lnTo>
                <a:lnTo>
                  <a:pt x="0" y="0"/>
                </a:lnTo>
                <a:lnTo>
                  <a:pt x="18287998" y="0"/>
                </a:lnTo>
                <a:lnTo>
                  <a:pt x="18287998" y="1999280"/>
                </a:lnTo>
                <a:close/>
              </a:path>
            </a:pathLst>
          </a:custGeom>
          <a:solidFill>
            <a:srgbClr val="408AB3"/>
          </a:solidFill>
        </p:spPr>
        <p:txBody>
          <a:bodyPr wrap="square" lIns="0" tIns="0" rIns="0" bIns="0" rtlCol="0"/>
          <a:lstStyle/>
          <a:p>
            <a:endParaRPr/>
          </a:p>
        </p:txBody>
      </p:sp>
      <p:sp>
        <p:nvSpPr>
          <p:cNvPr id="3" name="object 3"/>
          <p:cNvSpPr txBox="1">
            <a:spLocks noGrp="1"/>
          </p:cNvSpPr>
          <p:nvPr>
            <p:ph type="title"/>
          </p:nvPr>
        </p:nvSpPr>
        <p:spPr>
          <a:xfrm>
            <a:off x="728332" y="459336"/>
            <a:ext cx="5556856" cy="1028487"/>
          </a:xfrm>
          <a:prstGeom prst="rect">
            <a:avLst/>
          </a:prstGeom>
        </p:spPr>
        <p:txBody>
          <a:bodyPr vert="horz" wrap="square" lIns="0" tIns="12700" rIns="0" bIns="0" rtlCol="0">
            <a:spAutoFit/>
          </a:bodyPr>
          <a:lstStyle/>
          <a:p>
            <a:pPr marL="12700">
              <a:lnSpc>
                <a:spcPct val="100000"/>
              </a:lnSpc>
              <a:spcBef>
                <a:spcPts val="100"/>
              </a:spcBef>
            </a:pPr>
            <a:r>
              <a:rPr sz="6600" spc="40" dirty="0">
                <a:solidFill>
                  <a:srgbClr val="FFFFFF"/>
                </a:solidFill>
                <a:latin typeface="Tahoma" panose="020B0604030504040204" pitchFamily="34" charset="0"/>
                <a:ea typeface="Tahoma" panose="020B0604030504040204" pitchFamily="34" charset="0"/>
                <a:cs typeface="Tahoma" panose="020B0604030504040204" pitchFamily="34" charset="0"/>
              </a:rPr>
              <a:t>Introduction</a:t>
            </a:r>
            <a:endParaRPr sz="6600" dirty="0">
              <a:latin typeface="Tahoma" panose="020B0604030504040204" pitchFamily="34" charset="0"/>
              <a:ea typeface="Tahoma" panose="020B0604030504040204" pitchFamily="34" charset="0"/>
              <a:cs typeface="Tahoma" panose="020B0604030504040204" pitchFamily="34" charset="0"/>
            </a:endParaRPr>
          </a:p>
        </p:txBody>
      </p:sp>
      <p:pic>
        <p:nvPicPr>
          <p:cNvPr id="4" name="object 4"/>
          <p:cNvPicPr/>
          <p:nvPr/>
        </p:nvPicPr>
        <p:blipFill>
          <a:blip r:embed="rId2" cstate="print"/>
          <a:stretch>
            <a:fillRect/>
          </a:stretch>
        </p:blipFill>
        <p:spPr>
          <a:xfrm>
            <a:off x="768979" y="2552700"/>
            <a:ext cx="219075" cy="219074"/>
          </a:xfrm>
          <a:prstGeom prst="rect">
            <a:avLst/>
          </a:prstGeom>
        </p:spPr>
      </p:pic>
      <p:sp>
        <p:nvSpPr>
          <p:cNvPr id="5" name="object 5"/>
          <p:cNvSpPr txBox="1"/>
          <p:nvPr/>
        </p:nvSpPr>
        <p:spPr>
          <a:xfrm>
            <a:off x="1219200" y="2338387"/>
            <a:ext cx="16117909" cy="6560129"/>
          </a:xfrm>
          <a:prstGeom prst="rect">
            <a:avLst/>
          </a:prstGeom>
        </p:spPr>
        <p:txBody>
          <a:bodyPr vert="horz" wrap="square" lIns="0" tIns="95885" rIns="0" bIns="0" rtlCol="0">
            <a:spAutoFit/>
          </a:bodyPr>
          <a:lstStyle/>
          <a:p>
            <a:pPr algn="just"/>
            <a:r>
              <a:rPr lang="en-US" sz="3000" b="1" i="0" dirty="0">
                <a:effectLst/>
                <a:latin typeface="Arial" panose="020B0604020202020204" pitchFamily="34" charset="0"/>
                <a:cs typeface="Arial" panose="020B0604020202020204" pitchFamily="34" charset="0"/>
              </a:rPr>
              <a:t>Introduction of the Project Topic</a:t>
            </a:r>
          </a:p>
          <a:p>
            <a:pPr algn="just"/>
            <a:r>
              <a:rPr lang="en-US" sz="3000" b="0" i="0" dirty="0">
                <a:effectLst/>
                <a:latin typeface="Arial" panose="020B0604020202020204" pitchFamily="34" charset="0"/>
                <a:cs typeface="Arial" panose="020B0604020202020204" pitchFamily="34" charset="0"/>
              </a:rPr>
              <a:t>Our project focuses on addressing a common challenge that many teams and individuals encounter the effective management and tracking of tasks and projects. </a:t>
            </a:r>
          </a:p>
          <a:p>
            <a:pPr algn="just"/>
            <a:endParaRPr lang="en-US" sz="3000" b="0" i="0" dirty="0">
              <a:effectLst/>
              <a:latin typeface="Arial" panose="020B0604020202020204" pitchFamily="34" charset="0"/>
              <a:cs typeface="Arial" panose="020B0604020202020204" pitchFamily="34" charset="0"/>
            </a:endParaRPr>
          </a:p>
          <a:p>
            <a:pPr algn="just"/>
            <a:r>
              <a:rPr lang="en-US" sz="3000" b="1" i="0" dirty="0">
                <a:effectLst/>
                <a:latin typeface="Arial" panose="020B0604020202020204" pitchFamily="34" charset="0"/>
                <a:cs typeface="Arial" panose="020B0604020202020204" pitchFamily="34" charset="0"/>
              </a:rPr>
              <a:t>Brief Introduction of the Solution Provided</a:t>
            </a:r>
          </a:p>
          <a:p>
            <a:pPr algn="just"/>
            <a:r>
              <a:rPr lang="en-US" sz="3000" b="0" i="0" dirty="0">
                <a:effectLst/>
                <a:latin typeface="Arial" panose="020B0604020202020204" pitchFamily="34" charset="0"/>
                <a:cs typeface="Arial" panose="020B0604020202020204" pitchFamily="34" charset="0"/>
              </a:rPr>
              <a:t>To tackle this issue, we present </a:t>
            </a:r>
            <a:r>
              <a:rPr lang="en-US" sz="3000" b="0" i="0" dirty="0" err="1">
                <a:effectLst/>
                <a:latin typeface="Arial" panose="020B0604020202020204" pitchFamily="34" charset="0"/>
                <a:cs typeface="Arial" panose="020B0604020202020204" pitchFamily="34" charset="0"/>
              </a:rPr>
              <a:t>TaskMitra</a:t>
            </a:r>
            <a:r>
              <a:rPr lang="en-US" sz="3000" b="0" i="0" dirty="0">
                <a:effectLst/>
                <a:latin typeface="Arial" panose="020B0604020202020204" pitchFamily="34" charset="0"/>
                <a:cs typeface="Arial" panose="020B0604020202020204" pitchFamily="34" charset="0"/>
              </a:rPr>
              <a:t>, a versatile and user-friendly task tracking tool. </a:t>
            </a:r>
            <a:r>
              <a:rPr lang="en-US" sz="3000" b="0" i="0" dirty="0" err="1">
                <a:effectLst/>
                <a:latin typeface="Arial" panose="020B0604020202020204" pitchFamily="34" charset="0"/>
                <a:cs typeface="Arial" panose="020B0604020202020204" pitchFamily="34" charset="0"/>
              </a:rPr>
              <a:t>TaskMitra</a:t>
            </a:r>
            <a:r>
              <a:rPr lang="en-US" sz="3000" b="0" i="0" dirty="0">
                <a:effectLst/>
                <a:latin typeface="Arial" panose="020B0604020202020204" pitchFamily="34" charset="0"/>
                <a:cs typeface="Arial" panose="020B0604020202020204" pitchFamily="34" charset="0"/>
              </a:rPr>
              <a:t> has been developed to simplify the process of managing various aspects of tasks and projects.</a:t>
            </a:r>
          </a:p>
          <a:p>
            <a:pPr algn="just"/>
            <a:endParaRPr lang="en-US" sz="3000" b="0" i="0" dirty="0">
              <a:effectLst/>
              <a:latin typeface="Arial" panose="020B0604020202020204" pitchFamily="34" charset="0"/>
              <a:cs typeface="Arial" panose="020B0604020202020204" pitchFamily="34" charset="0"/>
            </a:endParaRPr>
          </a:p>
          <a:p>
            <a:pPr algn="just"/>
            <a:r>
              <a:rPr lang="en-US" sz="3000" b="1" i="0" dirty="0">
                <a:effectLst/>
                <a:latin typeface="Arial" panose="020B0604020202020204" pitchFamily="34" charset="0"/>
                <a:cs typeface="Arial" panose="020B0604020202020204" pitchFamily="34" charset="0"/>
              </a:rPr>
              <a:t>The Motivation Behind Undertaking this Specific Problem</a:t>
            </a:r>
          </a:p>
          <a:p>
            <a:pPr algn="just"/>
            <a:r>
              <a:rPr lang="en-US" sz="3000" b="0" i="0" dirty="0">
                <a:effectLst/>
                <a:latin typeface="Arial" panose="020B0604020202020204" pitchFamily="34" charset="0"/>
                <a:cs typeface="Arial" panose="020B0604020202020204" pitchFamily="34" charset="0"/>
              </a:rPr>
              <a:t>The widespread need for a tool that can streamline task and project management across diverse domains. We observed that teams, event managers, project coordinators, institutions, and even individuals tracking personal matters often struggle with the complexities of organization and tracking. </a:t>
            </a:r>
          </a:p>
        </p:txBody>
      </p:sp>
      <p:pic>
        <p:nvPicPr>
          <p:cNvPr id="6" name="object 6"/>
          <p:cNvPicPr/>
          <p:nvPr/>
        </p:nvPicPr>
        <p:blipFill>
          <a:blip r:embed="rId2" cstate="print"/>
          <a:stretch>
            <a:fillRect/>
          </a:stretch>
        </p:blipFill>
        <p:spPr>
          <a:xfrm>
            <a:off x="756907" y="6634945"/>
            <a:ext cx="219075" cy="219074"/>
          </a:xfrm>
          <a:prstGeom prst="rect">
            <a:avLst/>
          </a:prstGeom>
        </p:spPr>
      </p:pic>
      <p:pic>
        <p:nvPicPr>
          <p:cNvPr id="7" name="object 7"/>
          <p:cNvPicPr/>
          <p:nvPr/>
        </p:nvPicPr>
        <p:blipFill>
          <a:blip r:embed="rId3" cstate="print"/>
          <a:stretch>
            <a:fillRect/>
          </a:stretch>
        </p:blipFill>
        <p:spPr>
          <a:xfrm>
            <a:off x="756907" y="4322507"/>
            <a:ext cx="219075" cy="21907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419100"/>
            <a:ext cx="11043256" cy="1028487"/>
          </a:xfrm>
          <a:prstGeom prst="rect">
            <a:avLst/>
          </a:prstGeom>
        </p:spPr>
        <p:txBody>
          <a:bodyPr vert="horz" wrap="square" lIns="0" tIns="12700" rIns="0" bIns="0" rtlCol="0">
            <a:spAutoFit/>
          </a:bodyPr>
          <a:lstStyle/>
          <a:p>
            <a:pPr marL="12700">
              <a:lnSpc>
                <a:spcPct val="100000"/>
              </a:lnSpc>
              <a:spcBef>
                <a:spcPts val="100"/>
              </a:spcBef>
            </a:pPr>
            <a:r>
              <a:rPr sz="6600" b="1" spc="-484" dirty="0">
                <a:solidFill>
                  <a:srgbClr val="FFFFFF"/>
                </a:solidFill>
                <a:latin typeface="Tahoma" panose="020B0604030504040204" pitchFamily="34" charset="0"/>
                <a:ea typeface="Tahoma" panose="020B0604030504040204" pitchFamily="34" charset="0"/>
                <a:cs typeface="Tahoma" panose="020B0604030504040204" pitchFamily="34" charset="0"/>
              </a:rPr>
              <a:t>T</a:t>
            </a:r>
            <a:r>
              <a:rPr sz="6600" b="1" spc="160" dirty="0">
                <a:solidFill>
                  <a:srgbClr val="FFFFFF"/>
                </a:solidFill>
                <a:latin typeface="Tahoma" panose="020B0604030504040204" pitchFamily="34" charset="0"/>
                <a:ea typeface="Tahoma" panose="020B0604030504040204" pitchFamily="34" charset="0"/>
                <a:cs typeface="Tahoma" panose="020B0604030504040204" pitchFamily="34" charset="0"/>
              </a:rPr>
              <a:t>h</a:t>
            </a:r>
            <a:r>
              <a:rPr sz="6600" b="1" spc="105" dirty="0">
                <a:solidFill>
                  <a:srgbClr val="FFFFFF"/>
                </a:solidFill>
                <a:latin typeface="Tahoma" panose="020B0604030504040204" pitchFamily="34" charset="0"/>
                <a:ea typeface="Tahoma" panose="020B0604030504040204" pitchFamily="34" charset="0"/>
                <a:cs typeface="Tahoma" panose="020B0604030504040204" pitchFamily="34" charset="0"/>
              </a:rPr>
              <a:t>e</a:t>
            </a:r>
            <a:r>
              <a:rPr sz="6600" b="1" spc="-800" dirty="0">
                <a:solidFill>
                  <a:srgbClr val="FFFFFF"/>
                </a:solidFill>
                <a:latin typeface="Tahoma" panose="020B0604030504040204" pitchFamily="34" charset="0"/>
                <a:ea typeface="Tahoma" panose="020B0604030504040204" pitchFamily="34" charset="0"/>
                <a:cs typeface="Tahoma" panose="020B0604030504040204" pitchFamily="34" charset="0"/>
              </a:rPr>
              <a:t> </a:t>
            </a:r>
            <a:r>
              <a:rPr sz="6600" b="1" spc="5" dirty="0">
                <a:solidFill>
                  <a:srgbClr val="FFFFFF"/>
                </a:solidFill>
                <a:latin typeface="Tahoma" panose="020B0604030504040204" pitchFamily="34" charset="0"/>
                <a:ea typeface="Tahoma" panose="020B0604030504040204" pitchFamily="34" charset="0"/>
                <a:cs typeface="Tahoma" panose="020B0604030504040204" pitchFamily="34" charset="0"/>
              </a:rPr>
              <a:t>P</a:t>
            </a:r>
            <a:r>
              <a:rPr sz="6600" b="1" spc="-90" dirty="0">
                <a:solidFill>
                  <a:srgbClr val="FFFFFF"/>
                </a:solidFill>
                <a:latin typeface="Tahoma" panose="020B0604030504040204" pitchFamily="34" charset="0"/>
                <a:ea typeface="Tahoma" panose="020B0604030504040204" pitchFamily="34" charset="0"/>
                <a:cs typeface="Tahoma" panose="020B0604030504040204" pitchFamily="34" charset="0"/>
              </a:rPr>
              <a:t>r</a:t>
            </a:r>
            <a:r>
              <a:rPr sz="6600" b="1" spc="85" dirty="0">
                <a:solidFill>
                  <a:srgbClr val="FFFFFF"/>
                </a:solidFill>
                <a:latin typeface="Tahoma" panose="020B0604030504040204" pitchFamily="34" charset="0"/>
                <a:ea typeface="Tahoma" panose="020B0604030504040204" pitchFamily="34" charset="0"/>
                <a:cs typeface="Tahoma" panose="020B0604030504040204" pitchFamily="34" charset="0"/>
              </a:rPr>
              <a:t>o</a:t>
            </a:r>
            <a:r>
              <a:rPr sz="6600" b="1" spc="70" dirty="0">
                <a:solidFill>
                  <a:srgbClr val="FFFFFF"/>
                </a:solidFill>
                <a:latin typeface="Tahoma" panose="020B0604030504040204" pitchFamily="34" charset="0"/>
                <a:ea typeface="Tahoma" panose="020B0604030504040204" pitchFamily="34" charset="0"/>
                <a:cs typeface="Tahoma" panose="020B0604030504040204" pitchFamily="34" charset="0"/>
              </a:rPr>
              <a:t>b</a:t>
            </a:r>
            <a:r>
              <a:rPr sz="6600" b="1" spc="-200" dirty="0">
                <a:solidFill>
                  <a:srgbClr val="FFFFFF"/>
                </a:solidFill>
                <a:latin typeface="Tahoma" panose="020B0604030504040204" pitchFamily="34" charset="0"/>
                <a:ea typeface="Tahoma" panose="020B0604030504040204" pitchFamily="34" charset="0"/>
                <a:cs typeface="Tahoma" panose="020B0604030504040204" pitchFamily="34" charset="0"/>
              </a:rPr>
              <a:t>l</a:t>
            </a:r>
            <a:r>
              <a:rPr sz="6600" b="1" spc="-160" dirty="0">
                <a:solidFill>
                  <a:srgbClr val="FFFFFF"/>
                </a:solidFill>
                <a:latin typeface="Tahoma" panose="020B0604030504040204" pitchFamily="34" charset="0"/>
                <a:ea typeface="Tahoma" panose="020B0604030504040204" pitchFamily="34" charset="0"/>
                <a:cs typeface="Tahoma" panose="020B0604030504040204" pitchFamily="34" charset="0"/>
              </a:rPr>
              <a:t>e</a:t>
            </a:r>
            <a:r>
              <a:rPr sz="6600" b="1" spc="805" dirty="0">
                <a:solidFill>
                  <a:srgbClr val="FFFFFF"/>
                </a:solidFill>
                <a:latin typeface="Tahoma" panose="020B0604030504040204" pitchFamily="34" charset="0"/>
                <a:ea typeface="Tahoma" panose="020B0604030504040204" pitchFamily="34" charset="0"/>
                <a:cs typeface="Tahoma" panose="020B0604030504040204" pitchFamily="34" charset="0"/>
              </a:rPr>
              <a:t>m</a:t>
            </a:r>
            <a:r>
              <a:rPr sz="6600" b="1" spc="-800" dirty="0">
                <a:solidFill>
                  <a:srgbClr val="FFFFFF"/>
                </a:solidFill>
                <a:latin typeface="Tahoma" panose="020B0604030504040204" pitchFamily="34" charset="0"/>
                <a:ea typeface="Tahoma" panose="020B0604030504040204" pitchFamily="34" charset="0"/>
                <a:cs typeface="Tahoma" panose="020B0604030504040204" pitchFamily="34" charset="0"/>
              </a:rPr>
              <a:t> </a:t>
            </a:r>
            <a:r>
              <a:rPr sz="6600" b="1" spc="-5" dirty="0">
                <a:solidFill>
                  <a:srgbClr val="FFFFFF"/>
                </a:solidFill>
                <a:latin typeface="Tahoma" panose="020B0604030504040204" pitchFamily="34" charset="0"/>
                <a:ea typeface="Tahoma" panose="020B0604030504040204" pitchFamily="34" charset="0"/>
                <a:cs typeface="Tahoma" panose="020B0604030504040204" pitchFamily="34" charset="0"/>
              </a:rPr>
              <a:t>S</a:t>
            </a:r>
            <a:r>
              <a:rPr sz="6600" b="1" spc="-20" dirty="0">
                <a:solidFill>
                  <a:srgbClr val="FFFFFF"/>
                </a:solidFill>
                <a:latin typeface="Tahoma" panose="020B0604030504040204" pitchFamily="34" charset="0"/>
                <a:ea typeface="Tahoma" panose="020B0604030504040204" pitchFamily="34" charset="0"/>
                <a:cs typeface="Tahoma" panose="020B0604030504040204" pitchFamily="34" charset="0"/>
              </a:rPr>
              <a:t>t</a:t>
            </a:r>
            <a:r>
              <a:rPr sz="6600" b="1" spc="204" dirty="0">
                <a:solidFill>
                  <a:srgbClr val="FFFFFF"/>
                </a:solidFill>
                <a:latin typeface="Tahoma" panose="020B0604030504040204" pitchFamily="34" charset="0"/>
                <a:ea typeface="Tahoma" panose="020B0604030504040204" pitchFamily="34" charset="0"/>
                <a:cs typeface="Tahoma" panose="020B0604030504040204" pitchFamily="34" charset="0"/>
              </a:rPr>
              <a:t>a</a:t>
            </a:r>
            <a:r>
              <a:rPr sz="6600" b="1" spc="-20" dirty="0">
                <a:solidFill>
                  <a:srgbClr val="FFFFFF"/>
                </a:solidFill>
                <a:latin typeface="Tahoma" panose="020B0604030504040204" pitchFamily="34" charset="0"/>
                <a:ea typeface="Tahoma" panose="020B0604030504040204" pitchFamily="34" charset="0"/>
                <a:cs typeface="Tahoma" panose="020B0604030504040204" pitchFamily="34" charset="0"/>
              </a:rPr>
              <a:t>t</a:t>
            </a:r>
            <a:r>
              <a:rPr sz="6600" b="1" spc="-160" dirty="0">
                <a:solidFill>
                  <a:srgbClr val="FFFFFF"/>
                </a:solidFill>
                <a:latin typeface="Tahoma" panose="020B0604030504040204" pitchFamily="34" charset="0"/>
                <a:ea typeface="Tahoma" panose="020B0604030504040204" pitchFamily="34" charset="0"/>
                <a:cs typeface="Tahoma" panose="020B0604030504040204" pitchFamily="34" charset="0"/>
              </a:rPr>
              <a:t>e</a:t>
            </a:r>
            <a:r>
              <a:rPr sz="6600" b="1" spc="540" dirty="0">
                <a:solidFill>
                  <a:srgbClr val="FFFFFF"/>
                </a:solidFill>
                <a:latin typeface="Tahoma" panose="020B0604030504040204" pitchFamily="34" charset="0"/>
                <a:ea typeface="Tahoma" panose="020B0604030504040204" pitchFamily="34" charset="0"/>
                <a:cs typeface="Tahoma" panose="020B0604030504040204" pitchFamily="34" charset="0"/>
              </a:rPr>
              <a:t>m</a:t>
            </a:r>
            <a:r>
              <a:rPr sz="6600" b="1" spc="-160" dirty="0">
                <a:solidFill>
                  <a:srgbClr val="FFFFFF"/>
                </a:solidFill>
                <a:latin typeface="Tahoma" panose="020B0604030504040204" pitchFamily="34" charset="0"/>
                <a:ea typeface="Tahoma" panose="020B0604030504040204" pitchFamily="34" charset="0"/>
                <a:cs typeface="Tahoma" panose="020B0604030504040204" pitchFamily="34" charset="0"/>
              </a:rPr>
              <a:t>e</a:t>
            </a:r>
            <a:r>
              <a:rPr sz="6600" b="1" spc="175" dirty="0">
                <a:solidFill>
                  <a:srgbClr val="FFFFFF"/>
                </a:solidFill>
                <a:latin typeface="Tahoma" panose="020B0604030504040204" pitchFamily="34" charset="0"/>
                <a:ea typeface="Tahoma" panose="020B0604030504040204" pitchFamily="34" charset="0"/>
                <a:cs typeface="Tahoma" panose="020B0604030504040204" pitchFamily="34" charset="0"/>
              </a:rPr>
              <a:t>n</a:t>
            </a:r>
            <a:r>
              <a:rPr sz="6600" b="1" spc="245" dirty="0">
                <a:solidFill>
                  <a:srgbClr val="FFFFFF"/>
                </a:solidFill>
                <a:latin typeface="Tahoma" panose="020B0604030504040204" pitchFamily="34" charset="0"/>
                <a:ea typeface="Tahoma" panose="020B0604030504040204" pitchFamily="34" charset="0"/>
                <a:cs typeface="Tahoma" panose="020B0604030504040204" pitchFamily="34" charset="0"/>
              </a:rPr>
              <a:t>t</a:t>
            </a:r>
            <a:endParaRPr sz="6600" dirty="0">
              <a:latin typeface="Tahoma" panose="020B0604030504040204" pitchFamily="34" charset="0"/>
              <a:ea typeface="Tahoma" panose="020B0604030504040204" pitchFamily="34" charset="0"/>
              <a:cs typeface="Tahoma" panose="020B0604030504040204" pitchFamily="34" charset="0"/>
            </a:endParaRPr>
          </a:p>
        </p:txBody>
      </p:sp>
      <p:pic>
        <p:nvPicPr>
          <p:cNvPr id="3" name="object 3"/>
          <p:cNvPicPr/>
          <p:nvPr/>
        </p:nvPicPr>
        <p:blipFill>
          <a:blip r:embed="rId2" cstate="print"/>
          <a:stretch>
            <a:fillRect/>
          </a:stretch>
        </p:blipFill>
        <p:spPr>
          <a:xfrm>
            <a:off x="838200" y="4919663"/>
            <a:ext cx="219075" cy="219074"/>
          </a:xfrm>
          <a:prstGeom prst="rect">
            <a:avLst/>
          </a:prstGeom>
        </p:spPr>
      </p:pic>
      <p:sp>
        <p:nvSpPr>
          <p:cNvPr id="4" name="object 4"/>
          <p:cNvSpPr txBox="1"/>
          <p:nvPr/>
        </p:nvSpPr>
        <p:spPr>
          <a:xfrm>
            <a:off x="1204942" y="4610100"/>
            <a:ext cx="16768444" cy="2743700"/>
          </a:xfrm>
          <a:prstGeom prst="rect">
            <a:avLst/>
          </a:prstGeom>
        </p:spPr>
        <p:txBody>
          <a:bodyPr vert="horz" wrap="square" lIns="0" tIns="95885" rIns="0" bIns="0" rtlCol="0">
            <a:spAutoFit/>
          </a:bodyPr>
          <a:lstStyle/>
          <a:p>
            <a:pPr algn="just" rtl="0">
              <a:spcBef>
                <a:spcPts val="0"/>
              </a:spcBef>
              <a:spcAft>
                <a:spcPts val="0"/>
              </a:spcAft>
            </a:pPr>
            <a:r>
              <a:rPr lang="en-US" sz="3600" b="1" i="0" dirty="0">
                <a:effectLst/>
                <a:latin typeface="Söhne"/>
              </a:rPr>
              <a:t>Problem Statement </a:t>
            </a:r>
            <a:r>
              <a:rPr lang="en-US" sz="3200" b="0" i="0" u="none" strike="noStrike" dirty="0">
                <a:solidFill>
                  <a:srgbClr val="000000"/>
                </a:solidFill>
                <a:effectLst/>
                <a:latin typeface="Arial" panose="020B0604020202020204" pitchFamily="34" charset="0"/>
              </a:rPr>
              <a:t>Design a task tracking tool that helps teams manage and track their projects. Implement features like creating projects, assigning tasks to team members, setting deadlines, and tracking progress, to organize and manage events. </a:t>
            </a:r>
            <a:endParaRPr lang="en-US" sz="3200" b="0" dirty="0">
              <a:effectLst/>
            </a:endParaRPr>
          </a:p>
          <a:p>
            <a:pPr algn="just"/>
            <a:br>
              <a:rPr lang="en-US" sz="3600" dirty="0"/>
            </a:br>
            <a:endParaRPr lang="en-US" sz="3600" b="0" i="0" dirty="0">
              <a:effectLs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1999614"/>
          </a:xfrm>
          <a:custGeom>
            <a:avLst/>
            <a:gdLst/>
            <a:ahLst/>
            <a:cxnLst/>
            <a:rect l="l" t="t" r="r" b="b"/>
            <a:pathLst>
              <a:path w="18288000" h="1999614">
                <a:moveTo>
                  <a:pt x="18287998" y="1999280"/>
                </a:moveTo>
                <a:lnTo>
                  <a:pt x="0" y="1999280"/>
                </a:lnTo>
                <a:lnTo>
                  <a:pt x="0" y="0"/>
                </a:lnTo>
                <a:lnTo>
                  <a:pt x="18287998" y="0"/>
                </a:lnTo>
                <a:lnTo>
                  <a:pt x="18287998" y="1999280"/>
                </a:lnTo>
                <a:close/>
              </a:path>
            </a:pathLst>
          </a:custGeom>
          <a:solidFill>
            <a:srgbClr val="408AB3"/>
          </a:solidFill>
        </p:spPr>
        <p:txBody>
          <a:bodyPr wrap="square" lIns="0" tIns="0" rIns="0" bIns="0" rtlCol="0"/>
          <a:lstStyle/>
          <a:p>
            <a:endParaRPr/>
          </a:p>
        </p:txBody>
      </p:sp>
      <p:sp>
        <p:nvSpPr>
          <p:cNvPr id="3" name="object 3"/>
          <p:cNvSpPr txBox="1">
            <a:spLocks noGrp="1"/>
          </p:cNvSpPr>
          <p:nvPr>
            <p:ph type="title"/>
          </p:nvPr>
        </p:nvSpPr>
        <p:spPr>
          <a:xfrm>
            <a:off x="685800" y="448661"/>
            <a:ext cx="11736408" cy="1028487"/>
          </a:xfrm>
          <a:prstGeom prst="rect">
            <a:avLst/>
          </a:prstGeom>
        </p:spPr>
        <p:txBody>
          <a:bodyPr vert="horz" wrap="square" lIns="0" tIns="12700" rIns="0" bIns="0" rtlCol="0">
            <a:spAutoFit/>
          </a:bodyPr>
          <a:lstStyle/>
          <a:p>
            <a:pPr marL="12700">
              <a:lnSpc>
                <a:spcPct val="100000"/>
              </a:lnSpc>
              <a:spcBef>
                <a:spcPts val="100"/>
              </a:spcBef>
            </a:pPr>
            <a:r>
              <a:rPr sz="6600" spc="-5" dirty="0">
                <a:solidFill>
                  <a:srgbClr val="FFFFFF"/>
                </a:solidFill>
                <a:latin typeface="Tahoma" panose="020B0604030504040204" pitchFamily="34" charset="0"/>
                <a:ea typeface="Tahoma" panose="020B0604030504040204" pitchFamily="34" charset="0"/>
                <a:cs typeface="Tahoma" panose="020B0604030504040204" pitchFamily="34" charset="0"/>
              </a:rPr>
              <a:t>S</a:t>
            </a:r>
            <a:r>
              <a:rPr sz="6600" spc="170" dirty="0">
                <a:solidFill>
                  <a:srgbClr val="FFFFFF"/>
                </a:solidFill>
                <a:latin typeface="Tahoma" panose="020B0604030504040204" pitchFamily="34" charset="0"/>
                <a:ea typeface="Tahoma" panose="020B0604030504040204" pitchFamily="34" charset="0"/>
                <a:cs typeface="Tahoma" panose="020B0604030504040204" pitchFamily="34" charset="0"/>
              </a:rPr>
              <a:t>u</a:t>
            </a:r>
            <a:r>
              <a:rPr sz="6600" spc="-90" dirty="0">
                <a:solidFill>
                  <a:srgbClr val="FFFFFF"/>
                </a:solidFill>
                <a:latin typeface="Tahoma" panose="020B0604030504040204" pitchFamily="34" charset="0"/>
                <a:ea typeface="Tahoma" panose="020B0604030504040204" pitchFamily="34" charset="0"/>
                <a:cs typeface="Tahoma" panose="020B0604030504040204" pitchFamily="34" charset="0"/>
              </a:rPr>
              <a:t>r</a:t>
            </a:r>
            <a:r>
              <a:rPr sz="6600" spc="5" dirty="0">
                <a:solidFill>
                  <a:srgbClr val="FFFFFF"/>
                </a:solidFill>
                <a:latin typeface="Tahoma" panose="020B0604030504040204" pitchFamily="34" charset="0"/>
                <a:ea typeface="Tahoma" panose="020B0604030504040204" pitchFamily="34" charset="0"/>
                <a:cs typeface="Tahoma" panose="020B0604030504040204" pitchFamily="34" charset="0"/>
              </a:rPr>
              <a:t>v</a:t>
            </a:r>
            <a:r>
              <a:rPr sz="6600" spc="-160" dirty="0">
                <a:solidFill>
                  <a:srgbClr val="FFFFFF"/>
                </a:solidFill>
                <a:latin typeface="Tahoma" panose="020B0604030504040204" pitchFamily="34" charset="0"/>
                <a:ea typeface="Tahoma" panose="020B0604030504040204" pitchFamily="34" charset="0"/>
                <a:cs typeface="Tahoma" panose="020B0604030504040204" pitchFamily="34" charset="0"/>
              </a:rPr>
              <a:t>e</a:t>
            </a:r>
            <a:r>
              <a:rPr sz="6600" spc="229" dirty="0">
                <a:solidFill>
                  <a:srgbClr val="FFFFFF"/>
                </a:solidFill>
                <a:latin typeface="Tahoma" panose="020B0604030504040204" pitchFamily="34" charset="0"/>
                <a:ea typeface="Tahoma" panose="020B0604030504040204" pitchFamily="34" charset="0"/>
                <a:cs typeface="Tahoma" panose="020B0604030504040204" pitchFamily="34" charset="0"/>
              </a:rPr>
              <a:t>y</a:t>
            </a:r>
            <a:r>
              <a:rPr sz="6600" spc="-800" dirty="0">
                <a:solidFill>
                  <a:srgbClr val="FFFFFF"/>
                </a:solidFill>
                <a:latin typeface="Tahoma" panose="020B0604030504040204" pitchFamily="34" charset="0"/>
                <a:ea typeface="Tahoma" panose="020B0604030504040204" pitchFamily="34" charset="0"/>
                <a:cs typeface="Tahoma" panose="020B0604030504040204" pitchFamily="34" charset="0"/>
              </a:rPr>
              <a:t> </a:t>
            </a:r>
            <a:r>
              <a:rPr sz="6600" spc="85" dirty="0">
                <a:solidFill>
                  <a:srgbClr val="FFFFFF"/>
                </a:solidFill>
                <a:latin typeface="Tahoma" panose="020B0604030504040204" pitchFamily="34" charset="0"/>
                <a:ea typeface="Tahoma" panose="020B0604030504040204" pitchFamily="34" charset="0"/>
                <a:cs typeface="Tahoma" panose="020B0604030504040204" pitchFamily="34" charset="0"/>
              </a:rPr>
              <a:t>o</a:t>
            </a:r>
            <a:r>
              <a:rPr sz="6600" spc="114" dirty="0">
                <a:solidFill>
                  <a:srgbClr val="FFFFFF"/>
                </a:solidFill>
                <a:latin typeface="Tahoma" panose="020B0604030504040204" pitchFamily="34" charset="0"/>
                <a:ea typeface="Tahoma" panose="020B0604030504040204" pitchFamily="34" charset="0"/>
                <a:cs typeface="Tahoma" panose="020B0604030504040204" pitchFamily="34" charset="0"/>
              </a:rPr>
              <a:t>f</a:t>
            </a:r>
            <a:r>
              <a:rPr sz="6600" spc="-800" dirty="0">
                <a:solidFill>
                  <a:srgbClr val="FFFFFF"/>
                </a:solidFill>
                <a:latin typeface="Tahoma" panose="020B0604030504040204" pitchFamily="34" charset="0"/>
                <a:ea typeface="Tahoma" panose="020B0604030504040204" pitchFamily="34" charset="0"/>
                <a:cs typeface="Tahoma" panose="020B0604030504040204" pitchFamily="34" charset="0"/>
              </a:rPr>
              <a:t> </a:t>
            </a:r>
            <a:r>
              <a:rPr sz="6600" spc="-325" dirty="0">
                <a:solidFill>
                  <a:srgbClr val="FFFFFF"/>
                </a:solidFill>
                <a:latin typeface="Tahoma" panose="020B0604030504040204" pitchFamily="34" charset="0"/>
                <a:ea typeface="Tahoma" panose="020B0604030504040204" pitchFamily="34" charset="0"/>
                <a:cs typeface="Tahoma" panose="020B0604030504040204" pitchFamily="34" charset="0"/>
              </a:rPr>
              <a:t>E</a:t>
            </a:r>
            <a:r>
              <a:rPr sz="6600" spc="-95" dirty="0">
                <a:solidFill>
                  <a:srgbClr val="FFFFFF"/>
                </a:solidFill>
                <a:latin typeface="Tahoma" panose="020B0604030504040204" pitchFamily="34" charset="0"/>
                <a:ea typeface="Tahoma" panose="020B0604030504040204" pitchFamily="34" charset="0"/>
                <a:cs typeface="Tahoma" panose="020B0604030504040204" pitchFamily="34" charset="0"/>
              </a:rPr>
              <a:t>x</a:t>
            </a:r>
            <a:r>
              <a:rPr sz="6600" spc="-220" dirty="0">
                <a:solidFill>
                  <a:srgbClr val="FFFFFF"/>
                </a:solidFill>
                <a:latin typeface="Tahoma" panose="020B0604030504040204" pitchFamily="34" charset="0"/>
                <a:ea typeface="Tahoma" panose="020B0604030504040204" pitchFamily="34" charset="0"/>
                <a:cs typeface="Tahoma" panose="020B0604030504040204" pitchFamily="34" charset="0"/>
              </a:rPr>
              <a:t>i</a:t>
            </a:r>
            <a:r>
              <a:rPr sz="6600" spc="170" dirty="0">
                <a:solidFill>
                  <a:srgbClr val="FFFFFF"/>
                </a:solidFill>
                <a:latin typeface="Tahoma" panose="020B0604030504040204" pitchFamily="34" charset="0"/>
                <a:ea typeface="Tahoma" panose="020B0604030504040204" pitchFamily="34" charset="0"/>
                <a:cs typeface="Tahoma" panose="020B0604030504040204" pitchFamily="34" charset="0"/>
              </a:rPr>
              <a:t>s</a:t>
            </a:r>
            <a:r>
              <a:rPr sz="6600" spc="-20" dirty="0">
                <a:solidFill>
                  <a:srgbClr val="FFFFFF"/>
                </a:solidFill>
                <a:latin typeface="Tahoma" panose="020B0604030504040204" pitchFamily="34" charset="0"/>
                <a:ea typeface="Tahoma" panose="020B0604030504040204" pitchFamily="34" charset="0"/>
                <a:cs typeface="Tahoma" panose="020B0604030504040204" pitchFamily="34" charset="0"/>
              </a:rPr>
              <a:t>t</a:t>
            </a:r>
            <a:r>
              <a:rPr sz="6600" spc="-220" dirty="0">
                <a:solidFill>
                  <a:srgbClr val="FFFFFF"/>
                </a:solidFill>
                <a:latin typeface="Tahoma" panose="020B0604030504040204" pitchFamily="34" charset="0"/>
                <a:ea typeface="Tahoma" panose="020B0604030504040204" pitchFamily="34" charset="0"/>
                <a:cs typeface="Tahoma" panose="020B0604030504040204" pitchFamily="34" charset="0"/>
              </a:rPr>
              <a:t>i</a:t>
            </a:r>
            <a:r>
              <a:rPr sz="6600" spc="175" dirty="0">
                <a:solidFill>
                  <a:srgbClr val="FFFFFF"/>
                </a:solidFill>
                <a:latin typeface="Tahoma" panose="020B0604030504040204" pitchFamily="34" charset="0"/>
                <a:ea typeface="Tahoma" panose="020B0604030504040204" pitchFamily="34" charset="0"/>
                <a:cs typeface="Tahoma" panose="020B0604030504040204" pitchFamily="34" charset="0"/>
              </a:rPr>
              <a:t>n</a:t>
            </a:r>
            <a:r>
              <a:rPr sz="6600" spc="415" dirty="0">
                <a:solidFill>
                  <a:srgbClr val="FFFFFF"/>
                </a:solidFill>
                <a:latin typeface="Tahoma" panose="020B0604030504040204" pitchFamily="34" charset="0"/>
                <a:ea typeface="Tahoma" panose="020B0604030504040204" pitchFamily="34" charset="0"/>
                <a:cs typeface="Tahoma" panose="020B0604030504040204" pitchFamily="34" charset="0"/>
              </a:rPr>
              <a:t>g</a:t>
            </a:r>
            <a:r>
              <a:rPr sz="6600" spc="-800" dirty="0">
                <a:solidFill>
                  <a:srgbClr val="FFFFFF"/>
                </a:solidFill>
                <a:latin typeface="Tahoma" panose="020B0604030504040204" pitchFamily="34" charset="0"/>
                <a:ea typeface="Tahoma" panose="020B0604030504040204" pitchFamily="34" charset="0"/>
                <a:cs typeface="Tahoma" panose="020B0604030504040204" pitchFamily="34" charset="0"/>
              </a:rPr>
              <a:t> </a:t>
            </a:r>
            <a:r>
              <a:rPr sz="6600" spc="-5" dirty="0">
                <a:solidFill>
                  <a:srgbClr val="FFFFFF"/>
                </a:solidFill>
                <a:latin typeface="Tahoma" panose="020B0604030504040204" pitchFamily="34" charset="0"/>
                <a:ea typeface="Tahoma" panose="020B0604030504040204" pitchFamily="34" charset="0"/>
                <a:cs typeface="Tahoma" panose="020B0604030504040204" pitchFamily="34" charset="0"/>
              </a:rPr>
              <a:t>S</a:t>
            </a:r>
            <a:r>
              <a:rPr sz="6600" spc="-35" dirty="0">
                <a:solidFill>
                  <a:srgbClr val="FFFFFF"/>
                </a:solidFill>
                <a:latin typeface="Tahoma" panose="020B0604030504040204" pitchFamily="34" charset="0"/>
                <a:ea typeface="Tahoma" panose="020B0604030504040204" pitchFamily="34" charset="0"/>
                <a:cs typeface="Tahoma" panose="020B0604030504040204" pitchFamily="34" charset="0"/>
              </a:rPr>
              <a:t>y</a:t>
            </a:r>
            <a:r>
              <a:rPr sz="6600" spc="170" dirty="0">
                <a:solidFill>
                  <a:srgbClr val="FFFFFF"/>
                </a:solidFill>
                <a:latin typeface="Tahoma" panose="020B0604030504040204" pitchFamily="34" charset="0"/>
                <a:ea typeface="Tahoma" panose="020B0604030504040204" pitchFamily="34" charset="0"/>
                <a:cs typeface="Tahoma" panose="020B0604030504040204" pitchFamily="34" charset="0"/>
              </a:rPr>
              <a:t>s</a:t>
            </a:r>
            <a:r>
              <a:rPr sz="6600" spc="-20" dirty="0">
                <a:solidFill>
                  <a:srgbClr val="FFFFFF"/>
                </a:solidFill>
                <a:latin typeface="Tahoma" panose="020B0604030504040204" pitchFamily="34" charset="0"/>
                <a:ea typeface="Tahoma" panose="020B0604030504040204" pitchFamily="34" charset="0"/>
                <a:cs typeface="Tahoma" panose="020B0604030504040204" pitchFamily="34" charset="0"/>
              </a:rPr>
              <a:t>t</a:t>
            </a:r>
            <a:r>
              <a:rPr sz="6600" spc="-160" dirty="0">
                <a:solidFill>
                  <a:srgbClr val="FFFFFF"/>
                </a:solidFill>
                <a:latin typeface="Tahoma" panose="020B0604030504040204" pitchFamily="34" charset="0"/>
                <a:ea typeface="Tahoma" panose="020B0604030504040204" pitchFamily="34" charset="0"/>
                <a:cs typeface="Tahoma" panose="020B0604030504040204" pitchFamily="34" charset="0"/>
              </a:rPr>
              <a:t>e</a:t>
            </a:r>
            <a:r>
              <a:rPr sz="6600" spc="540" dirty="0">
                <a:solidFill>
                  <a:srgbClr val="FFFFFF"/>
                </a:solidFill>
                <a:latin typeface="Tahoma" panose="020B0604030504040204" pitchFamily="34" charset="0"/>
                <a:ea typeface="Tahoma" panose="020B0604030504040204" pitchFamily="34" charset="0"/>
                <a:cs typeface="Tahoma" panose="020B0604030504040204" pitchFamily="34" charset="0"/>
              </a:rPr>
              <a:t>m</a:t>
            </a:r>
            <a:r>
              <a:rPr sz="6600" spc="434" dirty="0">
                <a:solidFill>
                  <a:srgbClr val="FFFFFF"/>
                </a:solidFill>
                <a:latin typeface="Tahoma" panose="020B0604030504040204" pitchFamily="34" charset="0"/>
                <a:ea typeface="Tahoma" panose="020B0604030504040204" pitchFamily="34" charset="0"/>
                <a:cs typeface="Tahoma" panose="020B0604030504040204" pitchFamily="34" charset="0"/>
              </a:rPr>
              <a:t>s</a:t>
            </a:r>
            <a:endParaRPr sz="66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9" name="Diagram 8">
            <a:extLst>
              <a:ext uri="{FF2B5EF4-FFF2-40B4-BE49-F238E27FC236}">
                <a16:creationId xmlns:a16="http://schemas.microsoft.com/office/drawing/2014/main" id="{9650A69E-DB35-B27E-0E4E-33F96215ADDF}"/>
              </a:ext>
            </a:extLst>
          </p:cNvPr>
          <p:cNvGraphicFramePr/>
          <p:nvPr>
            <p:extLst>
              <p:ext uri="{D42A27DB-BD31-4B8C-83A1-F6EECF244321}">
                <p14:modId xmlns:p14="http://schemas.microsoft.com/office/powerpoint/2010/main" val="1315110255"/>
              </p:ext>
            </p:extLst>
          </p:nvPr>
        </p:nvGraphicFramePr>
        <p:xfrm>
          <a:off x="317896" y="2149619"/>
          <a:ext cx="5452080" cy="3755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DF268524-BF95-00DF-336F-EA098A670A9A}"/>
              </a:ext>
            </a:extLst>
          </p:cNvPr>
          <p:cNvGraphicFramePr/>
          <p:nvPr>
            <p:extLst>
              <p:ext uri="{D42A27DB-BD31-4B8C-83A1-F6EECF244321}">
                <p14:modId xmlns:p14="http://schemas.microsoft.com/office/powerpoint/2010/main" val="1227947875"/>
              </p:ext>
            </p:extLst>
          </p:nvPr>
        </p:nvGraphicFramePr>
        <p:xfrm>
          <a:off x="6050964" y="2176313"/>
          <a:ext cx="5715000" cy="375588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5" name="Diagram 14">
            <a:extLst>
              <a:ext uri="{FF2B5EF4-FFF2-40B4-BE49-F238E27FC236}">
                <a16:creationId xmlns:a16="http://schemas.microsoft.com/office/drawing/2014/main" id="{CAA504A2-9FB0-A532-B14C-998EFC8171EF}"/>
              </a:ext>
            </a:extLst>
          </p:cNvPr>
          <p:cNvGraphicFramePr/>
          <p:nvPr>
            <p:extLst>
              <p:ext uri="{D42A27DB-BD31-4B8C-83A1-F6EECF244321}">
                <p14:modId xmlns:p14="http://schemas.microsoft.com/office/powerpoint/2010/main" val="2582975226"/>
              </p:ext>
            </p:extLst>
          </p:nvPr>
        </p:nvGraphicFramePr>
        <p:xfrm>
          <a:off x="12039602" y="2176313"/>
          <a:ext cx="5930502" cy="353466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8" name="Diagram 17">
            <a:extLst>
              <a:ext uri="{FF2B5EF4-FFF2-40B4-BE49-F238E27FC236}">
                <a16:creationId xmlns:a16="http://schemas.microsoft.com/office/drawing/2014/main" id="{7CDD2DCF-4307-04B6-1465-21077A51B408}"/>
              </a:ext>
            </a:extLst>
          </p:cNvPr>
          <p:cNvGraphicFramePr/>
          <p:nvPr>
            <p:extLst>
              <p:ext uri="{D42A27DB-BD31-4B8C-83A1-F6EECF244321}">
                <p14:modId xmlns:p14="http://schemas.microsoft.com/office/powerpoint/2010/main" val="2176209503"/>
              </p:ext>
            </p:extLst>
          </p:nvPr>
        </p:nvGraphicFramePr>
        <p:xfrm>
          <a:off x="310545" y="6193379"/>
          <a:ext cx="5452080" cy="3888004"/>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2" name="Diagram 21">
            <a:extLst>
              <a:ext uri="{FF2B5EF4-FFF2-40B4-BE49-F238E27FC236}">
                <a16:creationId xmlns:a16="http://schemas.microsoft.com/office/drawing/2014/main" id="{842D50DB-FC50-D683-71F1-5A926BD12A8A}"/>
              </a:ext>
            </a:extLst>
          </p:cNvPr>
          <p:cNvGraphicFramePr/>
          <p:nvPr>
            <p:extLst>
              <p:ext uri="{D42A27DB-BD31-4B8C-83A1-F6EECF244321}">
                <p14:modId xmlns:p14="http://schemas.microsoft.com/office/powerpoint/2010/main" val="4109929128"/>
              </p:ext>
            </p:extLst>
          </p:nvPr>
        </p:nvGraphicFramePr>
        <p:xfrm>
          <a:off x="6050964" y="6193379"/>
          <a:ext cx="5723439" cy="3888004"/>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5" name="Diagram 24">
            <a:extLst>
              <a:ext uri="{FF2B5EF4-FFF2-40B4-BE49-F238E27FC236}">
                <a16:creationId xmlns:a16="http://schemas.microsoft.com/office/drawing/2014/main" id="{E58D1159-715B-0A47-433C-F499708658AE}"/>
              </a:ext>
            </a:extLst>
          </p:cNvPr>
          <p:cNvGraphicFramePr/>
          <p:nvPr>
            <p:extLst>
              <p:ext uri="{D42A27DB-BD31-4B8C-83A1-F6EECF244321}">
                <p14:modId xmlns:p14="http://schemas.microsoft.com/office/powerpoint/2010/main" val="3927062323"/>
              </p:ext>
            </p:extLst>
          </p:nvPr>
        </p:nvGraphicFramePr>
        <p:xfrm>
          <a:off x="12046952" y="5881687"/>
          <a:ext cx="5930503" cy="3735602"/>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E23EF-2CC3-9D1D-BF5F-B2BF190392CA}"/>
              </a:ext>
            </a:extLst>
          </p:cNvPr>
          <p:cNvSpPr>
            <a:spLocks noGrp="1"/>
          </p:cNvSpPr>
          <p:nvPr>
            <p:ph type="ctrTitle"/>
          </p:nvPr>
        </p:nvSpPr>
        <p:spPr>
          <a:xfrm>
            <a:off x="310543" y="434445"/>
            <a:ext cx="17666911" cy="923330"/>
          </a:xfrm>
        </p:spPr>
        <p:txBody>
          <a:bodyPr/>
          <a:lstStyle/>
          <a:p>
            <a:r>
              <a:rPr lang="en-IN" sz="6000" b="1" dirty="0">
                <a:solidFill>
                  <a:schemeClr val="bg1"/>
                </a:solidFill>
                <a:latin typeface="Tahoma" panose="020B0604030504040204" pitchFamily="34" charset="0"/>
                <a:ea typeface="Tahoma" panose="020B0604030504040204" pitchFamily="34" charset="0"/>
                <a:cs typeface="Tahoma" panose="020B0604030504040204" pitchFamily="34" charset="0"/>
              </a:rPr>
              <a:t>Objective</a:t>
            </a:r>
          </a:p>
        </p:txBody>
      </p:sp>
      <p:sp>
        <p:nvSpPr>
          <p:cNvPr id="3" name="Subtitle 2">
            <a:extLst>
              <a:ext uri="{FF2B5EF4-FFF2-40B4-BE49-F238E27FC236}">
                <a16:creationId xmlns:a16="http://schemas.microsoft.com/office/drawing/2014/main" id="{2ABC938E-4B23-C787-0CC6-A017C5FB2352}"/>
              </a:ext>
            </a:extLst>
          </p:cNvPr>
          <p:cNvSpPr>
            <a:spLocks noGrp="1"/>
          </p:cNvSpPr>
          <p:nvPr>
            <p:ph type="subTitle" idx="4"/>
          </p:nvPr>
        </p:nvSpPr>
        <p:spPr>
          <a:xfrm>
            <a:off x="2224190" y="3848100"/>
            <a:ext cx="13839619" cy="2769989"/>
          </a:xfrm>
        </p:spPr>
        <p:txBody>
          <a:bodyPr/>
          <a:lstStyle/>
          <a:p>
            <a:pPr marL="571500" indent="-571500" algn="just">
              <a:buFont typeface="Arial" panose="020B0604020202020204" pitchFamily="34" charset="0"/>
              <a:buChar char="•"/>
            </a:pPr>
            <a:r>
              <a:rPr lang="en-US" sz="3600" b="0" dirty="0">
                <a:latin typeface="Arial" panose="020B0604020202020204" pitchFamily="34" charset="0"/>
                <a:cs typeface="Arial" panose="020B0604020202020204" pitchFamily="34" charset="0"/>
              </a:rPr>
              <a:t>S</a:t>
            </a:r>
            <a:r>
              <a:rPr lang="en-US" sz="3600" b="0" i="0" dirty="0">
                <a:effectLst/>
                <a:latin typeface="Arial" panose="020B0604020202020204" pitchFamily="34" charset="0"/>
                <a:cs typeface="Arial" panose="020B0604020202020204" pitchFamily="34" charset="0"/>
              </a:rPr>
              <a:t>implifies and improves task and project management for teams and individuals.</a:t>
            </a:r>
          </a:p>
          <a:p>
            <a:pPr marL="571500" indent="-571500" algn="just">
              <a:buFont typeface="Arial" panose="020B0604020202020204" pitchFamily="34" charset="0"/>
              <a:buChar char="•"/>
            </a:pPr>
            <a:r>
              <a:rPr lang="en-US" sz="3600" b="0" i="0" dirty="0">
                <a:effectLst/>
                <a:latin typeface="Arial" panose="020B0604020202020204" pitchFamily="34" charset="0"/>
                <a:cs typeface="Arial" panose="020B0604020202020204" pitchFamily="34" charset="0"/>
              </a:rPr>
              <a:t>We aim to provide an intuitive platform that enables users to efficiently organize tasks, allocate resources, track time, and make data-driven decisions.</a:t>
            </a:r>
            <a:endParaRPr lang="en-IN"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4634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670</TotalTime>
  <Words>1097</Words>
  <Application>Microsoft Office PowerPoint</Application>
  <PresentationFormat>Custom</PresentationFormat>
  <Paragraphs>190</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Book Antiqua</vt:lpstr>
      <vt:lpstr>Calibri</vt:lpstr>
      <vt:lpstr>Söhne</vt:lpstr>
      <vt:lpstr>Tahoma</vt:lpstr>
      <vt:lpstr>Office Theme</vt:lpstr>
      <vt:lpstr>Acropolis Institute of Technology &amp;  Research, Indore</vt:lpstr>
      <vt:lpstr>PowerPoint Presentation</vt:lpstr>
      <vt:lpstr>Team Members   Kashish Sharma (0827IT211058) Gaurav Joshi (0827IT211038) Astha Jain (0827IT211020)</vt:lpstr>
      <vt:lpstr>Project Presentation Outline</vt:lpstr>
      <vt:lpstr>PowerPoint Presentation</vt:lpstr>
      <vt:lpstr>Introduction</vt:lpstr>
      <vt:lpstr>PowerPoint Presentation</vt:lpstr>
      <vt:lpstr>Survey of Existing Systems</vt:lpstr>
      <vt:lpstr>Objective</vt:lpstr>
      <vt:lpstr>PowerPoint Presentation</vt:lpstr>
      <vt:lpstr>Software &amp; Hardware Requirements</vt:lpstr>
      <vt:lpstr>PowerPoint Presentation</vt:lpstr>
      <vt:lpstr>PowerPoint Presentation</vt:lpstr>
      <vt:lpstr>Comparison from existing systems </vt:lpstr>
      <vt:lpstr>PowerPoint Presentation</vt:lpstr>
      <vt:lpstr>Acknowledgment</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Synopsis_presentation_format.pptx</dc:title>
  <dc:creator>Nidhi Bhagat</dc:creator>
  <cp:keywords>DAFsinhpT9c,BAFhQ0yr10M</cp:keywords>
  <cp:lastModifiedBy>Kashish Sharma</cp:lastModifiedBy>
  <cp:revision>22</cp:revision>
  <dcterms:created xsi:type="dcterms:W3CDTF">2023-09-27T06:24:29Z</dcterms:created>
  <dcterms:modified xsi:type="dcterms:W3CDTF">2023-10-06T11:22:08Z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2023-09-05T00:00:00Z</vt:filetime>
  </property>
  <property fmtid="{D5CDD505-2E9C-101B-9397-08002B2CF9AE}" pid="3" name="Creator">
    <vt:lpwstr>Canva</vt:lpwstr>
  </property>
  <property fmtid="{D5CDD505-2E9C-101B-9397-08002B2CF9AE}" pid="4" name="LastSaved">
    <vt:filetime>2023-09-27T00:00:00Z</vt:filetime>
  </property>
</Properties>
</file>