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84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A0A-73CE-4512-AA2B-E43DC4AA2B94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8E63-0B8F-48FC-BA7B-3CFBA0E7FE0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09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A0A-73CE-4512-AA2B-E43DC4AA2B94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8E63-0B8F-48FC-BA7B-3CFBA0E7F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60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A0A-73CE-4512-AA2B-E43DC4AA2B94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8E63-0B8F-48FC-BA7B-3CFBA0E7F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33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A0A-73CE-4512-AA2B-E43DC4AA2B94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8E63-0B8F-48FC-BA7B-3CFBA0E7F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723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A0A-73CE-4512-AA2B-E43DC4AA2B94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8E63-0B8F-48FC-BA7B-3CFBA0E7FE0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97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A0A-73CE-4512-AA2B-E43DC4AA2B94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8E63-0B8F-48FC-BA7B-3CFBA0E7F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15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A0A-73CE-4512-AA2B-E43DC4AA2B94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8E63-0B8F-48FC-BA7B-3CFBA0E7F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1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A0A-73CE-4512-AA2B-E43DC4AA2B94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8E63-0B8F-48FC-BA7B-3CFBA0E7F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18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A0A-73CE-4512-AA2B-E43DC4AA2B94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8E63-0B8F-48FC-BA7B-3CFBA0E7F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19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508A0A-73CE-4512-AA2B-E43DC4AA2B94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878E63-0B8F-48FC-BA7B-3CFBA0E7F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73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8A0A-73CE-4512-AA2B-E43DC4AA2B94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78E63-0B8F-48FC-BA7B-3CFBA0E7F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457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508A0A-73CE-4512-AA2B-E43DC4AA2B94}" type="datetimeFigureOut">
              <a:rPr lang="en-IN" smtClean="0"/>
              <a:t>25-11-2024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1878E63-0B8F-48FC-BA7B-3CFBA0E7FE0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90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F158-14AD-8101-09ED-2366CBF49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535055"/>
            <a:ext cx="10058400" cy="2952865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RemediKonnect</a:t>
            </a:r>
            <a:r>
              <a:rPr lang="en-US" b="1" dirty="0"/>
              <a:t>: A Full-Stack Doctor Appointment Booking System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83DFF-4E79-88A3-B924-CF30FA9A1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3508016"/>
            <a:ext cx="10058400" cy="1143000"/>
          </a:xfrm>
        </p:spPr>
        <p:txBody>
          <a:bodyPr/>
          <a:lstStyle/>
          <a:p>
            <a:r>
              <a:rPr lang="en-US" b="1" dirty="0"/>
              <a:t>Developed using MERN Stack (MongoDB, Express.js, React.js, Node.js)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100C3-5826-6B9D-68DB-1E9E5427651E}"/>
              </a:ext>
            </a:extLst>
          </p:cNvPr>
          <p:cNvSpPr txBox="1"/>
          <p:nvPr/>
        </p:nvSpPr>
        <p:spPr>
          <a:xfrm>
            <a:off x="1097280" y="4515855"/>
            <a:ext cx="100279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Presented by:</a:t>
            </a:r>
            <a:r>
              <a:rPr lang="en-US" sz="2000" dirty="0"/>
              <a:t> </a:t>
            </a:r>
            <a:r>
              <a:rPr lang="en-US" sz="2000" i="1" dirty="0"/>
              <a:t>Rishabh Giri &amp; Kashish Arora</a:t>
            </a:r>
          </a:p>
          <a:p>
            <a:r>
              <a:rPr lang="en-US" altLang="en-US" sz="2000" b="1" dirty="0">
                <a:latin typeface="Arial" panose="020B0604020202020204" pitchFamily="34" charset="0"/>
              </a:rPr>
              <a:t>Institution: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i="1" dirty="0">
                <a:latin typeface="Arial" panose="020B0604020202020204" pitchFamily="34" charset="0"/>
              </a:rPr>
              <a:t>Dr. Akhilesh Das Gupta Institute of Professional Studies, New Delhi</a:t>
            </a:r>
            <a:endParaRPr lang="en-US" altLang="en-US" sz="2000" dirty="0">
              <a:latin typeface="Arial" panose="020B0604020202020204" pitchFamily="34" charset="0"/>
            </a:endParaRPr>
          </a:p>
          <a:p>
            <a:r>
              <a:rPr lang="en-US" sz="2000" b="1" dirty="0"/>
              <a:t>Under the guidance of:</a:t>
            </a:r>
            <a:r>
              <a:rPr lang="en-US" sz="2000" dirty="0"/>
              <a:t> Dr. Suman Bhatia</a:t>
            </a:r>
          </a:p>
        </p:txBody>
      </p:sp>
    </p:spTree>
    <p:extLst>
      <p:ext uri="{BB962C8B-B14F-4D97-AF65-F5344CB8AC3E}">
        <p14:creationId xmlns:p14="http://schemas.microsoft.com/office/powerpoint/2010/main" val="553338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E9C55-8A0C-FDF6-B102-5E9B640E9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119A-444B-D891-139F-D65FA0232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Doctor Profile &amp; Appointment Booking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FFAF52-ABFE-5F60-FB75-F3ACE47C6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462" y="1779022"/>
            <a:ext cx="8320035" cy="45114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6365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944B7-693B-2202-F485-CFCEE6EF8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5225-AB02-4660-4CD5-5A495CD7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Admin Dashboard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1ECD39-6192-219C-C3EF-BBCE3AC24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52" y="1787600"/>
            <a:ext cx="10391336" cy="45081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811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8BBCA-58F8-49CE-3BD0-813489170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19801-4381-7B73-C2AF-3EFDD50E2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Doctor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45030E-41E2-AD93-45A9-182245D89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029" y="1787600"/>
            <a:ext cx="10446711" cy="45023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8579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348A6-E368-71DD-476D-BC25D6F7E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8DC32-89C2-1FDF-C931-540735923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Future Enhancements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288F800-FB3B-DCE5-1FD7-C1E4073D19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9193" y="1774052"/>
            <a:ext cx="10275444" cy="416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Telemedicine Integration: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video consultations to provide healthcare access remotely.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Application: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dedicated app for Android and iOS platforms to enhance usability.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Notification System: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reminders for appointments via email/SMS to reduce no-shows.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 Records Management: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the system to include patient health records for a comprehensive solution.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Payment Gateway Expansion: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Incorporate multiple payment options for flexibility.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18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9DF12-2D8B-1A99-3178-179E51DD2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0692-31B3-DC5B-6215-778172024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Real-World Applications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110DFFE-E674-A05C-46B8-931B6D2A43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9193" y="1745360"/>
            <a:ext cx="10275444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Hospitals and Clinics: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Streamline appointment booking and reduce administrative workload.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Efficiently manage schedules for multiple doctors.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Telemedicine Services: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Facilitate remote consultations for patients in rural or underserved areas.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Multi-Specialty Centers: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Simplify complex scheduling across departments and specialties.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 Networks: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Centralized platform to manage multiple branches and provide unified analytics.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 Healthcare Services: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Organize at-home visits for doctors and healthcare professionals.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383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E17C-02FC-00CB-9AD4-AA24063CF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798653"/>
            <a:ext cx="10058400" cy="2632669"/>
          </a:xfrm>
        </p:spPr>
        <p:txBody>
          <a:bodyPr>
            <a:noAutofit/>
          </a:bodyPr>
          <a:lstStyle/>
          <a:p>
            <a:pPr algn="ctr"/>
            <a:r>
              <a:rPr lang="en-IN" sz="9600" dirty="0"/>
              <a:t>THANK</a:t>
            </a:r>
            <a:br>
              <a:rPr lang="en-IN" sz="9600" dirty="0"/>
            </a:br>
            <a:r>
              <a:rPr lang="en-IN" sz="96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0182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567E3-5A63-BE03-BDB8-18945CF6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90B76-5757-F569-7BEA-CF8556771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5629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Overview:</a:t>
            </a:r>
            <a:endParaRPr lang="en-US" sz="28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tx1"/>
                </a:solidFill>
              </a:rPr>
              <a:t>RemediKonnect</a:t>
            </a:r>
            <a:r>
              <a:rPr lang="en-US" sz="2800" dirty="0">
                <a:solidFill>
                  <a:schemeClr val="tx1"/>
                </a:solidFill>
              </a:rPr>
              <a:t> is a doctor appointment booking system developed to simplify healthcare interactions.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platform supports patients, doctors, and administrators, ensuring a seamless experience.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Objective:</a:t>
            </a:r>
            <a:endParaRPr lang="en-US" sz="28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Enhance healthcare efficiency by providing a secure, real-time appointment scheduling system.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Technologies Used:</a:t>
            </a:r>
            <a:endParaRPr lang="en-US" sz="28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MERN Stack: MongoDB, Express.js, React.js, Node.js.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3909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050F5-7455-C194-D7BC-F26E77491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A04C-C351-B500-12B6-4B12EC2B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Motivation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B4D973A-AA67-EA5F-F2E5-03BD650A85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6320" y="1757365"/>
            <a:ext cx="10217164" cy="4403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RemediKonnect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endParaRPr lang="en-US" sz="28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appointment booking is time-consuming and error-prone.</a:t>
            </a:r>
            <a:endParaRPr lang="en-US" sz="28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Patients face difficulty accessing real-time information on doctor availability.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scheduling increases administrative workload.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Opportunity: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 technology to streamline the process for patients and providers.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a centralized platform for real-time healthcare management.</a:t>
            </a:r>
          </a:p>
        </p:txBody>
      </p:sp>
    </p:spTree>
    <p:extLst>
      <p:ext uri="{BB962C8B-B14F-4D97-AF65-F5344CB8AC3E}">
        <p14:creationId xmlns:p14="http://schemas.microsoft.com/office/powerpoint/2010/main" val="9914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F9F3A-DA5D-026C-DB33-DB62D0DFC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E11B-06A5-770C-1361-D5B71663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CCFDF8D-59C0-375B-E0D5-5BED384219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7898" y="1836158"/>
            <a:ext cx="10217164" cy="3596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in Existing Systems: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real-time updates on doctor availability.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 queues and manual appointment scheduling.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administrative burden on healthcare providers.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 on Patients and Providers: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Patients face delays and inconvenience.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Providers struggle with inefficient resource utilization and scheduling conflicts.</a:t>
            </a:r>
          </a:p>
        </p:txBody>
      </p:sp>
    </p:spTree>
    <p:extLst>
      <p:ext uri="{BB962C8B-B14F-4D97-AF65-F5344CB8AC3E}">
        <p14:creationId xmlns:p14="http://schemas.microsoft.com/office/powerpoint/2010/main" val="2573159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91BE5-79C5-F057-1123-7A02E298D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77AD-1CEC-7736-73C0-D5C3EF4B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Features Overview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6580554-372C-BEA0-ECA9-1EEFDFA5B5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7898" y="1757725"/>
            <a:ext cx="10217164" cy="454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 of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RemediKonnect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Role-Based Access:</a:t>
            </a:r>
          </a:p>
          <a:p>
            <a:pPr marL="1108710" lvl="3" indent="-285750"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Book appointments, manage profiles.</a:t>
            </a:r>
          </a:p>
          <a:p>
            <a:pPr marL="1108710" lvl="3" indent="-285750"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Doctors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Manage schedules and view patient details.</a:t>
            </a:r>
          </a:p>
          <a:p>
            <a:pPr marL="1108710" lvl="3" indent="-285750"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Oversee doctors, appointments, and system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Appointment Booking:</a:t>
            </a:r>
          </a:p>
          <a:p>
            <a:pPr marL="1108710" lvl="3" indent="-28575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scheduling with doctor availability updates.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Payment Integration:</a:t>
            </a:r>
          </a:p>
          <a:p>
            <a:pPr marL="1108710" lvl="3" indent="-28575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and seamless payment gateway.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Authentication:</a:t>
            </a:r>
          </a:p>
          <a:p>
            <a:pPr marL="1108710" lvl="3" indent="-285750"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Role-based access using JWT (JSON Web Tokens).</a:t>
            </a:r>
          </a:p>
        </p:txBody>
      </p:sp>
    </p:spTree>
    <p:extLst>
      <p:ext uri="{BB962C8B-B14F-4D97-AF65-F5344CB8AC3E}">
        <p14:creationId xmlns:p14="http://schemas.microsoft.com/office/powerpoint/2010/main" val="163191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970C3-7886-4FEA-AC7E-2A25F9260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9DCC-C14A-FBA0-1CBC-27AE24A3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Technology Stack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BA3EA31-D46E-5572-921F-02EB4A83D0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7898" y="1714638"/>
            <a:ext cx="10217164" cy="4634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using React.js for interactive and responsive user interfaces.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React Router for seamless navigation.</a:t>
            </a:r>
          </a:p>
          <a:p>
            <a:pPr marL="0" indent="0"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Node.js and Express.js handle server-side logic and RESTful APIs.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Middleware ensures security and validation.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 for flexible, document-oriented data storage.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Collections: Users, Doctors, Appointments, Admins.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Hosted on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Vercel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reliable and scalable performance.</a:t>
            </a:r>
          </a:p>
        </p:txBody>
      </p:sp>
    </p:spTree>
    <p:extLst>
      <p:ext uri="{BB962C8B-B14F-4D97-AF65-F5344CB8AC3E}">
        <p14:creationId xmlns:p14="http://schemas.microsoft.com/office/powerpoint/2010/main" val="400898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5751C-A97C-46AE-A119-C03467832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74B07-13B7-E181-008D-6141477A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User Roles and Functionalities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7BB5D6E-0588-79DF-465B-B7CD1DE110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9193" y="1707216"/>
            <a:ext cx="10217164" cy="467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Patient: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Register and log in securely.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Browse doctors by specialty or availability.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Book, view, reschedule, or cancel appointments.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payments online.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Doctor: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 in to manage schedules and appointments.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and update patient details.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Approve or reject appointment requests.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Admin: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 user data (patients and doctors).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Oversee appointment records.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analytics and system settings for efficient management.</a:t>
            </a:r>
          </a:p>
        </p:txBody>
      </p:sp>
    </p:spTree>
    <p:extLst>
      <p:ext uri="{BB962C8B-B14F-4D97-AF65-F5344CB8AC3E}">
        <p14:creationId xmlns:p14="http://schemas.microsoft.com/office/powerpoint/2010/main" val="8647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3579B-FBB7-F542-AA4A-44A8E63EB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6DD2-0164-441E-05BA-758DAB82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Landing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F9479-B065-85C0-365A-1984A5A5F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351" y="1788607"/>
            <a:ext cx="8702257" cy="45011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7536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EAEAD-469E-EF7E-6DA3-D49301D02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6EFA-225E-AB56-65EB-D059AD4D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Doctor Search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171C5-1171-8261-01AC-1723E996E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845" y="1777552"/>
            <a:ext cx="8210309" cy="45002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19329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222</TotalTime>
  <Words>612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RemediKonnect: A Full-Stack Doctor Appointment Booking System</vt:lpstr>
      <vt:lpstr>Introduction</vt:lpstr>
      <vt:lpstr>Motivation</vt:lpstr>
      <vt:lpstr>Problem Statement</vt:lpstr>
      <vt:lpstr>Features Overview</vt:lpstr>
      <vt:lpstr>Technology Stack</vt:lpstr>
      <vt:lpstr>User Roles and Functionalities</vt:lpstr>
      <vt:lpstr>Landing Page</vt:lpstr>
      <vt:lpstr>Doctor Search Page</vt:lpstr>
      <vt:lpstr>Doctor Profile &amp; Appointment Booking</vt:lpstr>
      <vt:lpstr>Admin Dashboard</vt:lpstr>
      <vt:lpstr>Doctor Dashboard</vt:lpstr>
      <vt:lpstr>Future Enhancements</vt:lpstr>
      <vt:lpstr>Real-World Applications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Rishabh Giri</dc:creator>
  <cp:lastModifiedBy>Rishabh Giri</cp:lastModifiedBy>
  <cp:revision>1</cp:revision>
  <dcterms:created xsi:type="dcterms:W3CDTF">2024-11-25T13:30:50Z</dcterms:created>
  <dcterms:modified xsi:type="dcterms:W3CDTF">2024-11-25T17:13:07Z</dcterms:modified>
</cp:coreProperties>
</file>