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kXS1/38sR1WQppkC+1akI9q1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aa94ae7-280f-4f1a-8c0c-70d2c9c0ec90.jp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3fb2790-ce2d-4601-9024-81c154aa5102.jpg"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5a3c05da-f5a2-4231-b99f-8df35dd10fc1.jpg" id="76" name="Google Shape;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37c854ba-cddd-4dc5-8769-4a743202bc8f.jpg"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b928b0b-5daa-45f6-9190-936578b595d7.jpg"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9b0cad21-0db8-414d-9abc-e1ad68542924.jp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f563904-9535-4e90-a578-b92c5a20a0a7.jpg"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30b24c38-28a0-47d0-a31d-30471576b79e.jpg"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df4f56a-f5b0-429b-982e-73e104133e6a.jpg"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226f965d-cdfe-4730-9898-56c2f73d0283.jpg"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4a097d8-a346-4b15-b060-5e730b82ff50.jpg"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af834a51-cc36-42d8-8411-ce823cec597d.jpg"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22fbd872-d997-4ba8-b2fc-46e148f5c7a2.jpg" id="58" name="Google Shape;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54455a5-ac74-4767-8537-38fe5ff2ad05.jpg" id="64" name="Google Shape;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2023-05-08T03:51:10.390Z</dcterms:created>
  <dc:creator>PptxGenJS</dc:creator>
</cp:coreProperties>
</file>