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4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/>
    <p:restoredTop sz="96053"/>
  </p:normalViewPr>
  <p:slideViewPr>
    <p:cSldViewPr snapToGrid="0">
      <p:cViewPr>
        <p:scale>
          <a:sx n="77" d="100"/>
          <a:sy n="77" d="100"/>
        </p:scale>
        <p:origin x="728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hyperlink" Target="https://www.mysql.com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hyperlink" Target="https://code.visualstudio.com/" TargetMode="External"/><Relationship Id="rId16" Type="http://schemas.openxmlformats.org/officeDocument/2006/relationships/image" Target="../media/image28.svg"/><Relationship Id="rId1" Type="http://schemas.openxmlformats.org/officeDocument/2006/relationships/hyperlink" Target="https://www.kaggle.com/" TargetMode="External"/><Relationship Id="rId6" Type="http://schemas.openxmlformats.org/officeDocument/2006/relationships/hyperlink" Target="https://stackoverflow.com/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flutter.dev/" TargetMode="External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hyperlink" Target="https://reactnative.dev/" TargetMode="External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" TargetMode="External"/><Relationship Id="rId13" Type="http://schemas.openxmlformats.org/officeDocument/2006/relationships/image" Target="../media/image28.svg"/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12" Type="http://schemas.openxmlformats.org/officeDocument/2006/relationships/image" Target="../media/image27.png"/><Relationship Id="rId2" Type="http://schemas.openxmlformats.org/officeDocument/2006/relationships/image" Target="../media/image20.svg"/><Relationship Id="rId16" Type="http://schemas.openxmlformats.org/officeDocument/2006/relationships/hyperlink" Target="https://stackoverflow.com/" TargetMode="External"/><Relationship Id="rId1" Type="http://schemas.openxmlformats.org/officeDocument/2006/relationships/image" Target="../media/image19.png"/><Relationship Id="rId6" Type="http://schemas.openxmlformats.org/officeDocument/2006/relationships/image" Target="../media/image23.png"/><Relationship Id="rId11" Type="http://schemas.openxmlformats.org/officeDocument/2006/relationships/hyperlink" Target="https://www.mysql.com/" TargetMode="External"/><Relationship Id="rId5" Type="http://schemas.openxmlformats.org/officeDocument/2006/relationships/hyperlink" Target="https://www.kaggle.com/" TargetMode="External"/><Relationship Id="rId15" Type="http://schemas.openxmlformats.org/officeDocument/2006/relationships/hyperlink" Target="https://flutter.dev/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2.svg"/><Relationship Id="rId9" Type="http://schemas.openxmlformats.org/officeDocument/2006/relationships/image" Target="../media/image25.png"/><Relationship Id="rId14" Type="http://schemas.openxmlformats.org/officeDocument/2006/relationships/hyperlink" Target="https://reactnative.dev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3BA18-0BC1-4739-8C69-31C67CD6A8E9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9EA9FA8-3FDA-400A-826A-B8F504002FD8}">
      <dgm:prSet/>
      <dgm:spPr/>
      <dgm:t>
        <a:bodyPr/>
        <a:lstStyle/>
        <a:p>
          <a:r>
            <a:rPr lang="en-US"/>
            <a:t>PROJECT OVERVIEW</a:t>
          </a:r>
        </a:p>
      </dgm:t>
    </dgm:pt>
    <dgm:pt modelId="{66E723CA-A69D-4028-B450-3EDB32190F05}" type="parTrans" cxnId="{B9B03BA0-A7CF-4DEB-95E8-FDE3ECA53872}">
      <dgm:prSet/>
      <dgm:spPr/>
      <dgm:t>
        <a:bodyPr/>
        <a:lstStyle/>
        <a:p>
          <a:endParaRPr lang="en-US"/>
        </a:p>
      </dgm:t>
    </dgm:pt>
    <dgm:pt modelId="{24023335-E332-4F52-AD2B-30A97861B8AC}" type="sibTrans" cxnId="{B9B03BA0-A7CF-4DEB-95E8-FDE3ECA53872}">
      <dgm:prSet/>
      <dgm:spPr/>
      <dgm:t>
        <a:bodyPr/>
        <a:lstStyle/>
        <a:p>
          <a:endParaRPr lang="en-US"/>
        </a:p>
      </dgm:t>
    </dgm:pt>
    <dgm:pt modelId="{A02DE9F9-DDE1-4524-AD3C-AECE5AC240BF}">
      <dgm:prSet/>
      <dgm:spPr/>
      <dgm:t>
        <a:bodyPr/>
        <a:lstStyle/>
        <a:p>
          <a:r>
            <a:rPr lang="en-US"/>
            <a:t>PROBLEM IT SOLVES AND POTENTIAL CLIENTS</a:t>
          </a:r>
        </a:p>
      </dgm:t>
    </dgm:pt>
    <dgm:pt modelId="{17DDBBCD-A060-4DE1-A9D7-D698AFCF777D}" type="parTrans" cxnId="{A527C4F7-5B26-4C83-8DF5-EB414FCBA6EA}">
      <dgm:prSet/>
      <dgm:spPr/>
      <dgm:t>
        <a:bodyPr/>
        <a:lstStyle/>
        <a:p>
          <a:endParaRPr lang="en-US"/>
        </a:p>
      </dgm:t>
    </dgm:pt>
    <dgm:pt modelId="{6C6C672D-2821-4528-A45F-872AC88BFA8B}" type="sibTrans" cxnId="{A527C4F7-5B26-4C83-8DF5-EB414FCBA6EA}">
      <dgm:prSet/>
      <dgm:spPr/>
      <dgm:t>
        <a:bodyPr/>
        <a:lstStyle/>
        <a:p>
          <a:endParaRPr lang="en-US"/>
        </a:p>
      </dgm:t>
    </dgm:pt>
    <dgm:pt modelId="{3A7C762E-96A8-4C08-85CF-93D891A912F1}">
      <dgm:prSet/>
      <dgm:spPr/>
      <dgm:t>
        <a:bodyPr/>
        <a:lstStyle/>
        <a:p>
          <a:r>
            <a:rPr lang="en-US"/>
            <a:t>GOALS AND OBJECTIVES</a:t>
          </a:r>
        </a:p>
      </dgm:t>
    </dgm:pt>
    <dgm:pt modelId="{EADAFF01-F01A-4D5C-A10B-8B46889B9BCB}" type="parTrans" cxnId="{8E8A8E97-FA32-4E2B-90E3-FE3970B7EF39}">
      <dgm:prSet/>
      <dgm:spPr/>
      <dgm:t>
        <a:bodyPr/>
        <a:lstStyle/>
        <a:p>
          <a:endParaRPr lang="en-US"/>
        </a:p>
      </dgm:t>
    </dgm:pt>
    <dgm:pt modelId="{EE54E19B-E3AE-4831-B316-9B2B966D1634}" type="sibTrans" cxnId="{8E8A8E97-FA32-4E2B-90E3-FE3970B7EF39}">
      <dgm:prSet/>
      <dgm:spPr/>
      <dgm:t>
        <a:bodyPr/>
        <a:lstStyle/>
        <a:p>
          <a:endParaRPr lang="en-US"/>
        </a:p>
      </dgm:t>
    </dgm:pt>
    <dgm:pt modelId="{B3C6BC2B-13D7-4E74-B329-C95D182FB4DE}">
      <dgm:prSet/>
      <dgm:spPr/>
      <dgm:t>
        <a:bodyPr/>
        <a:lstStyle/>
        <a:p>
          <a:r>
            <a:rPr lang="en-US"/>
            <a:t>PROJECT SETUP</a:t>
          </a:r>
        </a:p>
      </dgm:t>
    </dgm:pt>
    <dgm:pt modelId="{D9406819-9786-461D-B8B6-75683BA1A501}" type="parTrans" cxnId="{D3ED20E7-456D-49D7-9923-75A174D27977}">
      <dgm:prSet/>
      <dgm:spPr/>
      <dgm:t>
        <a:bodyPr/>
        <a:lstStyle/>
        <a:p>
          <a:endParaRPr lang="en-US"/>
        </a:p>
      </dgm:t>
    </dgm:pt>
    <dgm:pt modelId="{0034FDD9-0F38-447D-A645-BBBFD8EF025E}" type="sibTrans" cxnId="{D3ED20E7-456D-49D7-9923-75A174D27977}">
      <dgm:prSet/>
      <dgm:spPr/>
      <dgm:t>
        <a:bodyPr/>
        <a:lstStyle/>
        <a:p>
          <a:endParaRPr lang="en-US"/>
        </a:p>
      </dgm:t>
    </dgm:pt>
    <dgm:pt modelId="{195FCC39-A4D0-4443-85FA-9C86680A683B}">
      <dgm:prSet/>
      <dgm:spPr/>
      <dgm:t>
        <a:bodyPr/>
        <a:lstStyle/>
        <a:p>
          <a:r>
            <a:rPr lang="en-US"/>
            <a:t>USE CASE AND FLOW CHART</a:t>
          </a:r>
        </a:p>
      </dgm:t>
    </dgm:pt>
    <dgm:pt modelId="{A025A636-2D23-47C8-A82E-942BC119F163}" type="parTrans" cxnId="{1EEFDA82-98F2-4984-802D-31E6CA0FBAD2}">
      <dgm:prSet/>
      <dgm:spPr/>
      <dgm:t>
        <a:bodyPr/>
        <a:lstStyle/>
        <a:p>
          <a:endParaRPr lang="en-US"/>
        </a:p>
      </dgm:t>
    </dgm:pt>
    <dgm:pt modelId="{0E45F403-646A-4E06-A33D-6900B7CC1C62}" type="sibTrans" cxnId="{1EEFDA82-98F2-4984-802D-31E6CA0FBAD2}">
      <dgm:prSet/>
      <dgm:spPr/>
      <dgm:t>
        <a:bodyPr/>
        <a:lstStyle/>
        <a:p>
          <a:endParaRPr lang="en-US"/>
        </a:p>
      </dgm:t>
    </dgm:pt>
    <dgm:pt modelId="{795A4F7E-0205-451B-AC9B-4CDF829B1BD9}">
      <dgm:prSet/>
      <dgm:spPr/>
      <dgm:t>
        <a:bodyPr/>
        <a:lstStyle/>
        <a:p>
          <a:r>
            <a:rPr lang="en-US"/>
            <a:t>UI MOCKUP </a:t>
          </a:r>
        </a:p>
      </dgm:t>
    </dgm:pt>
    <dgm:pt modelId="{54B9D080-B3BC-4DF2-841A-ADED97E7EBDB}" type="parTrans" cxnId="{E534A7C4-496E-4260-9D3F-8CA2F3CEB61B}">
      <dgm:prSet/>
      <dgm:spPr/>
      <dgm:t>
        <a:bodyPr/>
        <a:lstStyle/>
        <a:p>
          <a:endParaRPr lang="en-US"/>
        </a:p>
      </dgm:t>
    </dgm:pt>
    <dgm:pt modelId="{E853DB71-B354-4889-B0B8-CC6A0E36C8AB}" type="sibTrans" cxnId="{E534A7C4-496E-4260-9D3F-8CA2F3CEB61B}">
      <dgm:prSet/>
      <dgm:spPr/>
      <dgm:t>
        <a:bodyPr/>
        <a:lstStyle/>
        <a:p>
          <a:endParaRPr lang="en-US"/>
        </a:p>
      </dgm:t>
    </dgm:pt>
    <dgm:pt modelId="{FD14EA76-5362-40F6-B140-6E0168D69A5A}">
      <dgm:prSet/>
      <dgm:spPr/>
      <dgm:t>
        <a:bodyPr/>
        <a:lstStyle/>
        <a:p>
          <a:r>
            <a:rPr lang="en-US"/>
            <a:t>REFERENCES</a:t>
          </a:r>
        </a:p>
      </dgm:t>
    </dgm:pt>
    <dgm:pt modelId="{01E3E46F-D58A-4087-BD26-04DD20C788FC}" type="parTrans" cxnId="{65D3EC81-0400-4BB9-9C79-D591F0E914F0}">
      <dgm:prSet/>
      <dgm:spPr/>
      <dgm:t>
        <a:bodyPr/>
        <a:lstStyle/>
        <a:p>
          <a:endParaRPr lang="en-US"/>
        </a:p>
      </dgm:t>
    </dgm:pt>
    <dgm:pt modelId="{20F96399-CEBE-4878-8852-01F036557F71}" type="sibTrans" cxnId="{65D3EC81-0400-4BB9-9C79-D591F0E914F0}">
      <dgm:prSet/>
      <dgm:spPr/>
      <dgm:t>
        <a:bodyPr/>
        <a:lstStyle/>
        <a:p>
          <a:endParaRPr lang="en-US"/>
        </a:p>
      </dgm:t>
    </dgm:pt>
    <dgm:pt modelId="{655BC06A-1641-C347-B4DD-5813610EDC18}" type="pres">
      <dgm:prSet presAssocID="{47A3BA18-0BC1-4739-8C69-31C67CD6A8E9}" presName="linear" presStyleCnt="0">
        <dgm:presLayoutVars>
          <dgm:dir/>
          <dgm:animLvl val="lvl"/>
          <dgm:resizeHandles val="exact"/>
        </dgm:presLayoutVars>
      </dgm:prSet>
      <dgm:spPr/>
    </dgm:pt>
    <dgm:pt modelId="{AC637767-C298-6346-9FB3-834FE5E1D67D}" type="pres">
      <dgm:prSet presAssocID="{A9EA9FA8-3FDA-400A-826A-B8F504002FD8}" presName="parentLin" presStyleCnt="0"/>
      <dgm:spPr/>
    </dgm:pt>
    <dgm:pt modelId="{639970D2-0659-234F-9AC1-4B76C249BFF3}" type="pres">
      <dgm:prSet presAssocID="{A9EA9FA8-3FDA-400A-826A-B8F504002FD8}" presName="parentLeftMargin" presStyleLbl="node1" presStyleIdx="0" presStyleCnt="7"/>
      <dgm:spPr/>
    </dgm:pt>
    <dgm:pt modelId="{68DCD648-8140-464C-ACCD-AC264BBA44B4}" type="pres">
      <dgm:prSet presAssocID="{A9EA9FA8-3FDA-400A-826A-B8F504002FD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B548A05-FE7B-8C41-900F-5B37B58284A8}" type="pres">
      <dgm:prSet presAssocID="{A9EA9FA8-3FDA-400A-826A-B8F504002FD8}" presName="negativeSpace" presStyleCnt="0"/>
      <dgm:spPr/>
    </dgm:pt>
    <dgm:pt modelId="{7BDC562B-0857-9E4E-A8D6-E9A3787F87EE}" type="pres">
      <dgm:prSet presAssocID="{A9EA9FA8-3FDA-400A-826A-B8F504002FD8}" presName="childText" presStyleLbl="conFgAcc1" presStyleIdx="0" presStyleCnt="7">
        <dgm:presLayoutVars>
          <dgm:bulletEnabled val="1"/>
        </dgm:presLayoutVars>
      </dgm:prSet>
      <dgm:spPr/>
    </dgm:pt>
    <dgm:pt modelId="{A902D3B0-DB5F-AA4C-8E44-872EFC37495B}" type="pres">
      <dgm:prSet presAssocID="{24023335-E332-4F52-AD2B-30A97861B8AC}" presName="spaceBetweenRectangles" presStyleCnt="0"/>
      <dgm:spPr/>
    </dgm:pt>
    <dgm:pt modelId="{E7CB7B40-2786-2B48-BA5C-FF8C85353310}" type="pres">
      <dgm:prSet presAssocID="{A02DE9F9-DDE1-4524-AD3C-AECE5AC240BF}" presName="parentLin" presStyleCnt="0"/>
      <dgm:spPr/>
    </dgm:pt>
    <dgm:pt modelId="{355089B9-9A6F-3B4A-ADFD-35300B093F94}" type="pres">
      <dgm:prSet presAssocID="{A02DE9F9-DDE1-4524-AD3C-AECE5AC240BF}" presName="parentLeftMargin" presStyleLbl="node1" presStyleIdx="0" presStyleCnt="7"/>
      <dgm:spPr/>
    </dgm:pt>
    <dgm:pt modelId="{5337DF38-5AA8-8A4C-89E7-B08EB992F3AB}" type="pres">
      <dgm:prSet presAssocID="{A02DE9F9-DDE1-4524-AD3C-AECE5AC240B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49D0880-F699-5C4E-AEA3-C633C6248AE9}" type="pres">
      <dgm:prSet presAssocID="{A02DE9F9-DDE1-4524-AD3C-AECE5AC240BF}" presName="negativeSpace" presStyleCnt="0"/>
      <dgm:spPr/>
    </dgm:pt>
    <dgm:pt modelId="{4BB6276A-E330-E24E-8807-5D9863DC11EF}" type="pres">
      <dgm:prSet presAssocID="{A02DE9F9-DDE1-4524-AD3C-AECE5AC240BF}" presName="childText" presStyleLbl="conFgAcc1" presStyleIdx="1" presStyleCnt="7">
        <dgm:presLayoutVars>
          <dgm:bulletEnabled val="1"/>
        </dgm:presLayoutVars>
      </dgm:prSet>
      <dgm:spPr/>
    </dgm:pt>
    <dgm:pt modelId="{9B967EEB-5A73-1848-9782-B9FA152D769F}" type="pres">
      <dgm:prSet presAssocID="{6C6C672D-2821-4528-A45F-872AC88BFA8B}" presName="spaceBetweenRectangles" presStyleCnt="0"/>
      <dgm:spPr/>
    </dgm:pt>
    <dgm:pt modelId="{C2B433EB-33AA-BD46-8171-BA40DC7FD91D}" type="pres">
      <dgm:prSet presAssocID="{3A7C762E-96A8-4C08-85CF-93D891A912F1}" presName="parentLin" presStyleCnt="0"/>
      <dgm:spPr/>
    </dgm:pt>
    <dgm:pt modelId="{976DCDF8-CA4B-6F4E-BE87-2CC71F0A0FBE}" type="pres">
      <dgm:prSet presAssocID="{3A7C762E-96A8-4C08-85CF-93D891A912F1}" presName="parentLeftMargin" presStyleLbl="node1" presStyleIdx="1" presStyleCnt="7"/>
      <dgm:spPr/>
    </dgm:pt>
    <dgm:pt modelId="{0261AF4F-94BB-8C40-B452-0B2185F15B6D}" type="pres">
      <dgm:prSet presAssocID="{3A7C762E-96A8-4C08-85CF-93D891A912F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9CFF0A9-C1C2-2547-8664-14A7D03BDAEF}" type="pres">
      <dgm:prSet presAssocID="{3A7C762E-96A8-4C08-85CF-93D891A912F1}" presName="negativeSpace" presStyleCnt="0"/>
      <dgm:spPr/>
    </dgm:pt>
    <dgm:pt modelId="{0176EAE2-0F04-FD42-A0B4-D791F7F0FE8D}" type="pres">
      <dgm:prSet presAssocID="{3A7C762E-96A8-4C08-85CF-93D891A912F1}" presName="childText" presStyleLbl="conFgAcc1" presStyleIdx="2" presStyleCnt="7">
        <dgm:presLayoutVars>
          <dgm:bulletEnabled val="1"/>
        </dgm:presLayoutVars>
      </dgm:prSet>
      <dgm:spPr/>
    </dgm:pt>
    <dgm:pt modelId="{7BDFB8A1-9CAE-164B-9114-86F20E32AFC6}" type="pres">
      <dgm:prSet presAssocID="{EE54E19B-E3AE-4831-B316-9B2B966D1634}" presName="spaceBetweenRectangles" presStyleCnt="0"/>
      <dgm:spPr/>
    </dgm:pt>
    <dgm:pt modelId="{CFBB89BE-1E4E-DB4B-A8BA-D9FC0B7FD7F4}" type="pres">
      <dgm:prSet presAssocID="{B3C6BC2B-13D7-4E74-B329-C95D182FB4DE}" presName="parentLin" presStyleCnt="0"/>
      <dgm:spPr/>
    </dgm:pt>
    <dgm:pt modelId="{B8BB2B06-F9F6-9C43-93C7-39C7EEE25A82}" type="pres">
      <dgm:prSet presAssocID="{B3C6BC2B-13D7-4E74-B329-C95D182FB4DE}" presName="parentLeftMargin" presStyleLbl="node1" presStyleIdx="2" presStyleCnt="7"/>
      <dgm:spPr/>
    </dgm:pt>
    <dgm:pt modelId="{B4F2DDE1-505B-FB4F-A1F1-A411E67E1392}" type="pres">
      <dgm:prSet presAssocID="{B3C6BC2B-13D7-4E74-B329-C95D182FB4D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EFE779E-98CF-824C-9C6C-10B74C68700D}" type="pres">
      <dgm:prSet presAssocID="{B3C6BC2B-13D7-4E74-B329-C95D182FB4DE}" presName="negativeSpace" presStyleCnt="0"/>
      <dgm:spPr/>
    </dgm:pt>
    <dgm:pt modelId="{4AA4D9A2-F792-2843-A504-F2A27833B9F6}" type="pres">
      <dgm:prSet presAssocID="{B3C6BC2B-13D7-4E74-B329-C95D182FB4DE}" presName="childText" presStyleLbl="conFgAcc1" presStyleIdx="3" presStyleCnt="7">
        <dgm:presLayoutVars>
          <dgm:bulletEnabled val="1"/>
        </dgm:presLayoutVars>
      </dgm:prSet>
      <dgm:spPr/>
    </dgm:pt>
    <dgm:pt modelId="{7914E0C0-88FE-1B4B-8AE0-6EDE87D93D7A}" type="pres">
      <dgm:prSet presAssocID="{0034FDD9-0F38-447D-A645-BBBFD8EF025E}" presName="spaceBetweenRectangles" presStyleCnt="0"/>
      <dgm:spPr/>
    </dgm:pt>
    <dgm:pt modelId="{0B7B2076-9CC9-6D4D-B39B-8CF699734B49}" type="pres">
      <dgm:prSet presAssocID="{195FCC39-A4D0-4443-85FA-9C86680A683B}" presName="parentLin" presStyleCnt="0"/>
      <dgm:spPr/>
    </dgm:pt>
    <dgm:pt modelId="{60964BCD-924F-554C-AB52-CF7E73D9C087}" type="pres">
      <dgm:prSet presAssocID="{195FCC39-A4D0-4443-85FA-9C86680A683B}" presName="parentLeftMargin" presStyleLbl="node1" presStyleIdx="3" presStyleCnt="7"/>
      <dgm:spPr/>
    </dgm:pt>
    <dgm:pt modelId="{ECF2D51D-5FB9-1042-84E7-D545CF56D664}" type="pres">
      <dgm:prSet presAssocID="{195FCC39-A4D0-4443-85FA-9C86680A683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183BCDE-2879-B049-ADE2-1615BE7719C8}" type="pres">
      <dgm:prSet presAssocID="{195FCC39-A4D0-4443-85FA-9C86680A683B}" presName="negativeSpace" presStyleCnt="0"/>
      <dgm:spPr/>
    </dgm:pt>
    <dgm:pt modelId="{DF4BA998-AA3D-2E45-99A5-D2B0A6D3C8ED}" type="pres">
      <dgm:prSet presAssocID="{195FCC39-A4D0-4443-85FA-9C86680A683B}" presName="childText" presStyleLbl="conFgAcc1" presStyleIdx="4" presStyleCnt="7">
        <dgm:presLayoutVars>
          <dgm:bulletEnabled val="1"/>
        </dgm:presLayoutVars>
      </dgm:prSet>
      <dgm:spPr/>
    </dgm:pt>
    <dgm:pt modelId="{A9F73E23-8380-2043-AD52-8321903415B7}" type="pres">
      <dgm:prSet presAssocID="{0E45F403-646A-4E06-A33D-6900B7CC1C62}" presName="spaceBetweenRectangles" presStyleCnt="0"/>
      <dgm:spPr/>
    </dgm:pt>
    <dgm:pt modelId="{F6CB4DCA-F990-144F-99C1-8FEA71881897}" type="pres">
      <dgm:prSet presAssocID="{795A4F7E-0205-451B-AC9B-4CDF829B1BD9}" presName="parentLin" presStyleCnt="0"/>
      <dgm:spPr/>
    </dgm:pt>
    <dgm:pt modelId="{8D8E2E10-A467-4643-9099-2074B4CE6979}" type="pres">
      <dgm:prSet presAssocID="{795A4F7E-0205-451B-AC9B-4CDF829B1BD9}" presName="parentLeftMargin" presStyleLbl="node1" presStyleIdx="4" presStyleCnt="7"/>
      <dgm:spPr/>
    </dgm:pt>
    <dgm:pt modelId="{70D08B33-C095-924B-8032-014F7BC7FEAF}" type="pres">
      <dgm:prSet presAssocID="{795A4F7E-0205-451B-AC9B-4CDF829B1BD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35842E1-4191-F340-9930-7BA3747FEE25}" type="pres">
      <dgm:prSet presAssocID="{795A4F7E-0205-451B-AC9B-4CDF829B1BD9}" presName="negativeSpace" presStyleCnt="0"/>
      <dgm:spPr/>
    </dgm:pt>
    <dgm:pt modelId="{B9F10904-6812-914D-B563-972F5F196A9E}" type="pres">
      <dgm:prSet presAssocID="{795A4F7E-0205-451B-AC9B-4CDF829B1BD9}" presName="childText" presStyleLbl="conFgAcc1" presStyleIdx="5" presStyleCnt="7">
        <dgm:presLayoutVars>
          <dgm:bulletEnabled val="1"/>
        </dgm:presLayoutVars>
      </dgm:prSet>
      <dgm:spPr/>
    </dgm:pt>
    <dgm:pt modelId="{DBE1DCEC-90A4-7B49-B13E-3E094A7D7B6D}" type="pres">
      <dgm:prSet presAssocID="{E853DB71-B354-4889-B0B8-CC6A0E36C8AB}" presName="spaceBetweenRectangles" presStyleCnt="0"/>
      <dgm:spPr/>
    </dgm:pt>
    <dgm:pt modelId="{312D292C-3BA8-AE4C-8845-2077265E0749}" type="pres">
      <dgm:prSet presAssocID="{FD14EA76-5362-40F6-B140-6E0168D69A5A}" presName="parentLin" presStyleCnt="0"/>
      <dgm:spPr/>
    </dgm:pt>
    <dgm:pt modelId="{1767862F-E707-5445-ABC3-8CDD3D1A6752}" type="pres">
      <dgm:prSet presAssocID="{FD14EA76-5362-40F6-B140-6E0168D69A5A}" presName="parentLeftMargin" presStyleLbl="node1" presStyleIdx="5" presStyleCnt="7"/>
      <dgm:spPr/>
    </dgm:pt>
    <dgm:pt modelId="{530EBBBB-B2D2-134E-96AC-45B564E31F85}" type="pres">
      <dgm:prSet presAssocID="{FD14EA76-5362-40F6-B140-6E0168D69A5A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8ADFE436-37BF-2243-9F2B-157DADF86E8E}" type="pres">
      <dgm:prSet presAssocID="{FD14EA76-5362-40F6-B140-6E0168D69A5A}" presName="negativeSpace" presStyleCnt="0"/>
      <dgm:spPr/>
    </dgm:pt>
    <dgm:pt modelId="{5A3310A9-A580-2C4E-A5EA-9D4483E72758}" type="pres">
      <dgm:prSet presAssocID="{FD14EA76-5362-40F6-B140-6E0168D69A5A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6F0F6444-7DD6-6946-A979-059DB9509123}" type="presOf" srcId="{B3C6BC2B-13D7-4E74-B329-C95D182FB4DE}" destId="{B8BB2B06-F9F6-9C43-93C7-39C7EEE25A82}" srcOrd="0" destOrd="0" presId="urn:microsoft.com/office/officeart/2005/8/layout/list1"/>
    <dgm:cxn modelId="{23D6035C-1728-7740-8692-F4C0209A9E19}" type="presOf" srcId="{A9EA9FA8-3FDA-400A-826A-B8F504002FD8}" destId="{639970D2-0659-234F-9AC1-4B76C249BFF3}" srcOrd="0" destOrd="0" presId="urn:microsoft.com/office/officeart/2005/8/layout/list1"/>
    <dgm:cxn modelId="{7E052368-F1E9-A141-8551-D4E71E4027F6}" type="presOf" srcId="{3A7C762E-96A8-4C08-85CF-93D891A912F1}" destId="{976DCDF8-CA4B-6F4E-BE87-2CC71F0A0FBE}" srcOrd="0" destOrd="0" presId="urn:microsoft.com/office/officeart/2005/8/layout/list1"/>
    <dgm:cxn modelId="{65D3EC81-0400-4BB9-9C79-D591F0E914F0}" srcId="{47A3BA18-0BC1-4739-8C69-31C67CD6A8E9}" destId="{FD14EA76-5362-40F6-B140-6E0168D69A5A}" srcOrd="6" destOrd="0" parTransId="{01E3E46F-D58A-4087-BD26-04DD20C788FC}" sibTransId="{20F96399-CEBE-4878-8852-01F036557F71}"/>
    <dgm:cxn modelId="{1EEFDA82-98F2-4984-802D-31E6CA0FBAD2}" srcId="{47A3BA18-0BC1-4739-8C69-31C67CD6A8E9}" destId="{195FCC39-A4D0-4443-85FA-9C86680A683B}" srcOrd="4" destOrd="0" parTransId="{A025A636-2D23-47C8-A82E-942BC119F163}" sibTransId="{0E45F403-646A-4E06-A33D-6900B7CC1C62}"/>
    <dgm:cxn modelId="{87C5B089-6E84-3449-9C39-BD669623181A}" type="presOf" srcId="{3A7C762E-96A8-4C08-85CF-93D891A912F1}" destId="{0261AF4F-94BB-8C40-B452-0B2185F15B6D}" srcOrd="1" destOrd="0" presId="urn:microsoft.com/office/officeart/2005/8/layout/list1"/>
    <dgm:cxn modelId="{8E8A8E97-FA32-4E2B-90E3-FE3970B7EF39}" srcId="{47A3BA18-0BC1-4739-8C69-31C67CD6A8E9}" destId="{3A7C762E-96A8-4C08-85CF-93D891A912F1}" srcOrd="2" destOrd="0" parTransId="{EADAFF01-F01A-4D5C-A10B-8B46889B9BCB}" sibTransId="{EE54E19B-E3AE-4831-B316-9B2B966D1634}"/>
    <dgm:cxn modelId="{08F6429A-F2C1-4648-99E5-4008FDF7ED14}" type="presOf" srcId="{A02DE9F9-DDE1-4524-AD3C-AECE5AC240BF}" destId="{5337DF38-5AA8-8A4C-89E7-B08EB992F3AB}" srcOrd="1" destOrd="0" presId="urn:microsoft.com/office/officeart/2005/8/layout/list1"/>
    <dgm:cxn modelId="{193B3B9B-049C-F445-A8B2-65AC3A4E722C}" type="presOf" srcId="{A02DE9F9-DDE1-4524-AD3C-AECE5AC240BF}" destId="{355089B9-9A6F-3B4A-ADFD-35300B093F94}" srcOrd="0" destOrd="0" presId="urn:microsoft.com/office/officeart/2005/8/layout/list1"/>
    <dgm:cxn modelId="{2EA1B19B-3557-6644-B4B9-D4618FBF1246}" type="presOf" srcId="{FD14EA76-5362-40F6-B140-6E0168D69A5A}" destId="{1767862F-E707-5445-ABC3-8CDD3D1A6752}" srcOrd="0" destOrd="0" presId="urn:microsoft.com/office/officeart/2005/8/layout/list1"/>
    <dgm:cxn modelId="{F785B89E-7B7F-8D48-894B-0014018D64D5}" type="presOf" srcId="{195FCC39-A4D0-4443-85FA-9C86680A683B}" destId="{ECF2D51D-5FB9-1042-84E7-D545CF56D664}" srcOrd="1" destOrd="0" presId="urn:microsoft.com/office/officeart/2005/8/layout/list1"/>
    <dgm:cxn modelId="{B9B03BA0-A7CF-4DEB-95E8-FDE3ECA53872}" srcId="{47A3BA18-0BC1-4739-8C69-31C67CD6A8E9}" destId="{A9EA9FA8-3FDA-400A-826A-B8F504002FD8}" srcOrd="0" destOrd="0" parTransId="{66E723CA-A69D-4028-B450-3EDB32190F05}" sibTransId="{24023335-E332-4F52-AD2B-30A97861B8AC}"/>
    <dgm:cxn modelId="{F088C2A3-D199-F54D-8DC2-7F6C1FD7A3B8}" type="presOf" srcId="{795A4F7E-0205-451B-AC9B-4CDF829B1BD9}" destId="{70D08B33-C095-924B-8032-014F7BC7FEAF}" srcOrd="1" destOrd="0" presId="urn:microsoft.com/office/officeart/2005/8/layout/list1"/>
    <dgm:cxn modelId="{A91637A6-EC00-284B-975F-35AA6985E712}" type="presOf" srcId="{FD14EA76-5362-40F6-B140-6E0168D69A5A}" destId="{530EBBBB-B2D2-134E-96AC-45B564E31F85}" srcOrd="1" destOrd="0" presId="urn:microsoft.com/office/officeart/2005/8/layout/list1"/>
    <dgm:cxn modelId="{17E85BA7-ABF6-E546-9A4E-81FC22F35ECE}" type="presOf" srcId="{795A4F7E-0205-451B-AC9B-4CDF829B1BD9}" destId="{8D8E2E10-A467-4643-9099-2074B4CE6979}" srcOrd="0" destOrd="0" presId="urn:microsoft.com/office/officeart/2005/8/layout/list1"/>
    <dgm:cxn modelId="{5E0ED1A8-FED0-1F4B-BD4C-94191CC75E5A}" type="presOf" srcId="{47A3BA18-0BC1-4739-8C69-31C67CD6A8E9}" destId="{655BC06A-1641-C347-B4DD-5813610EDC18}" srcOrd="0" destOrd="0" presId="urn:microsoft.com/office/officeart/2005/8/layout/list1"/>
    <dgm:cxn modelId="{5F9E44BE-8BF3-294B-AAD1-9A5A86936A43}" type="presOf" srcId="{B3C6BC2B-13D7-4E74-B329-C95D182FB4DE}" destId="{B4F2DDE1-505B-FB4F-A1F1-A411E67E1392}" srcOrd="1" destOrd="0" presId="urn:microsoft.com/office/officeart/2005/8/layout/list1"/>
    <dgm:cxn modelId="{E534A7C4-496E-4260-9D3F-8CA2F3CEB61B}" srcId="{47A3BA18-0BC1-4739-8C69-31C67CD6A8E9}" destId="{795A4F7E-0205-451B-AC9B-4CDF829B1BD9}" srcOrd="5" destOrd="0" parTransId="{54B9D080-B3BC-4DF2-841A-ADED97E7EBDB}" sibTransId="{E853DB71-B354-4889-B0B8-CC6A0E36C8AB}"/>
    <dgm:cxn modelId="{E293D5E3-6A68-BE43-BE58-7E80AC8913F4}" type="presOf" srcId="{A9EA9FA8-3FDA-400A-826A-B8F504002FD8}" destId="{68DCD648-8140-464C-ACCD-AC264BBA44B4}" srcOrd="1" destOrd="0" presId="urn:microsoft.com/office/officeart/2005/8/layout/list1"/>
    <dgm:cxn modelId="{D3ED20E7-456D-49D7-9923-75A174D27977}" srcId="{47A3BA18-0BC1-4739-8C69-31C67CD6A8E9}" destId="{B3C6BC2B-13D7-4E74-B329-C95D182FB4DE}" srcOrd="3" destOrd="0" parTransId="{D9406819-9786-461D-B8B6-75683BA1A501}" sibTransId="{0034FDD9-0F38-447D-A645-BBBFD8EF025E}"/>
    <dgm:cxn modelId="{085E91F2-D617-5F48-A6AA-2247569EAB16}" type="presOf" srcId="{195FCC39-A4D0-4443-85FA-9C86680A683B}" destId="{60964BCD-924F-554C-AB52-CF7E73D9C087}" srcOrd="0" destOrd="0" presId="urn:microsoft.com/office/officeart/2005/8/layout/list1"/>
    <dgm:cxn modelId="{A527C4F7-5B26-4C83-8DF5-EB414FCBA6EA}" srcId="{47A3BA18-0BC1-4739-8C69-31C67CD6A8E9}" destId="{A02DE9F9-DDE1-4524-AD3C-AECE5AC240BF}" srcOrd="1" destOrd="0" parTransId="{17DDBBCD-A060-4DE1-A9D7-D698AFCF777D}" sibTransId="{6C6C672D-2821-4528-A45F-872AC88BFA8B}"/>
    <dgm:cxn modelId="{CA674E79-EB11-F54E-A0DA-B89C25B73BE0}" type="presParOf" srcId="{655BC06A-1641-C347-B4DD-5813610EDC18}" destId="{AC637767-C298-6346-9FB3-834FE5E1D67D}" srcOrd="0" destOrd="0" presId="urn:microsoft.com/office/officeart/2005/8/layout/list1"/>
    <dgm:cxn modelId="{186FB6CF-BE1C-4B41-A864-6AA67277819B}" type="presParOf" srcId="{AC637767-C298-6346-9FB3-834FE5E1D67D}" destId="{639970D2-0659-234F-9AC1-4B76C249BFF3}" srcOrd="0" destOrd="0" presId="urn:microsoft.com/office/officeart/2005/8/layout/list1"/>
    <dgm:cxn modelId="{73B75A08-CEE4-B44A-95ED-A28998288E29}" type="presParOf" srcId="{AC637767-C298-6346-9FB3-834FE5E1D67D}" destId="{68DCD648-8140-464C-ACCD-AC264BBA44B4}" srcOrd="1" destOrd="0" presId="urn:microsoft.com/office/officeart/2005/8/layout/list1"/>
    <dgm:cxn modelId="{B5452BF4-F76D-5B4D-A10E-2DC0D8AEF2DB}" type="presParOf" srcId="{655BC06A-1641-C347-B4DD-5813610EDC18}" destId="{BB548A05-FE7B-8C41-900F-5B37B58284A8}" srcOrd="1" destOrd="0" presId="urn:microsoft.com/office/officeart/2005/8/layout/list1"/>
    <dgm:cxn modelId="{DE231A0B-FCE4-AD4D-A0AC-F687801EA2E4}" type="presParOf" srcId="{655BC06A-1641-C347-B4DD-5813610EDC18}" destId="{7BDC562B-0857-9E4E-A8D6-E9A3787F87EE}" srcOrd="2" destOrd="0" presId="urn:microsoft.com/office/officeart/2005/8/layout/list1"/>
    <dgm:cxn modelId="{41A77D47-191B-614A-A441-D5DD3E475666}" type="presParOf" srcId="{655BC06A-1641-C347-B4DD-5813610EDC18}" destId="{A902D3B0-DB5F-AA4C-8E44-872EFC37495B}" srcOrd="3" destOrd="0" presId="urn:microsoft.com/office/officeart/2005/8/layout/list1"/>
    <dgm:cxn modelId="{3E3B9400-30F4-034B-8441-89088E197FE8}" type="presParOf" srcId="{655BC06A-1641-C347-B4DD-5813610EDC18}" destId="{E7CB7B40-2786-2B48-BA5C-FF8C85353310}" srcOrd="4" destOrd="0" presId="urn:microsoft.com/office/officeart/2005/8/layout/list1"/>
    <dgm:cxn modelId="{867112A4-DE71-7E4F-85C1-B34978E8E371}" type="presParOf" srcId="{E7CB7B40-2786-2B48-BA5C-FF8C85353310}" destId="{355089B9-9A6F-3B4A-ADFD-35300B093F94}" srcOrd="0" destOrd="0" presId="urn:microsoft.com/office/officeart/2005/8/layout/list1"/>
    <dgm:cxn modelId="{A65F408D-E907-4C4B-ABB6-38F522D1139F}" type="presParOf" srcId="{E7CB7B40-2786-2B48-BA5C-FF8C85353310}" destId="{5337DF38-5AA8-8A4C-89E7-B08EB992F3AB}" srcOrd="1" destOrd="0" presId="urn:microsoft.com/office/officeart/2005/8/layout/list1"/>
    <dgm:cxn modelId="{CFD697E8-DC0E-864C-BA86-6D8E5A10C8FA}" type="presParOf" srcId="{655BC06A-1641-C347-B4DD-5813610EDC18}" destId="{449D0880-F699-5C4E-AEA3-C633C6248AE9}" srcOrd="5" destOrd="0" presId="urn:microsoft.com/office/officeart/2005/8/layout/list1"/>
    <dgm:cxn modelId="{2389D665-2782-AE46-98CF-F2DC3AB81016}" type="presParOf" srcId="{655BC06A-1641-C347-B4DD-5813610EDC18}" destId="{4BB6276A-E330-E24E-8807-5D9863DC11EF}" srcOrd="6" destOrd="0" presId="urn:microsoft.com/office/officeart/2005/8/layout/list1"/>
    <dgm:cxn modelId="{F7165E3F-CAC8-6F42-91E0-746ABFF13950}" type="presParOf" srcId="{655BC06A-1641-C347-B4DD-5813610EDC18}" destId="{9B967EEB-5A73-1848-9782-B9FA152D769F}" srcOrd="7" destOrd="0" presId="urn:microsoft.com/office/officeart/2005/8/layout/list1"/>
    <dgm:cxn modelId="{9109B7BB-ADE0-474A-967D-0C6D19A8FA23}" type="presParOf" srcId="{655BC06A-1641-C347-B4DD-5813610EDC18}" destId="{C2B433EB-33AA-BD46-8171-BA40DC7FD91D}" srcOrd="8" destOrd="0" presId="urn:microsoft.com/office/officeart/2005/8/layout/list1"/>
    <dgm:cxn modelId="{09999242-291D-D94B-9177-BE96CC4AD581}" type="presParOf" srcId="{C2B433EB-33AA-BD46-8171-BA40DC7FD91D}" destId="{976DCDF8-CA4B-6F4E-BE87-2CC71F0A0FBE}" srcOrd="0" destOrd="0" presId="urn:microsoft.com/office/officeart/2005/8/layout/list1"/>
    <dgm:cxn modelId="{2BE065E3-CD2A-674A-8493-B753BECF05F3}" type="presParOf" srcId="{C2B433EB-33AA-BD46-8171-BA40DC7FD91D}" destId="{0261AF4F-94BB-8C40-B452-0B2185F15B6D}" srcOrd="1" destOrd="0" presId="urn:microsoft.com/office/officeart/2005/8/layout/list1"/>
    <dgm:cxn modelId="{FE6E86DC-98AA-204C-AADB-AE06C8909442}" type="presParOf" srcId="{655BC06A-1641-C347-B4DD-5813610EDC18}" destId="{C9CFF0A9-C1C2-2547-8664-14A7D03BDAEF}" srcOrd="9" destOrd="0" presId="urn:microsoft.com/office/officeart/2005/8/layout/list1"/>
    <dgm:cxn modelId="{880C8C75-9C74-7247-A8E6-82DFB9A5E63D}" type="presParOf" srcId="{655BC06A-1641-C347-B4DD-5813610EDC18}" destId="{0176EAE2-0F04-FD42-A0B4-D791F7F0FE8D}" srcOrd="10" destOrd="0" presId="urn:microsoft.com/office/officeart/2005/8/layout/list1"/>
    <dgm:cxn modelId="{FE0F9065-0FF7-E64E-9309-3451FAE1D281}" type="presParOf" srcId="{655BC06A-1641-C347-B4DD-5813610EDC18}" destId="{7BDFB8A1-9CAE-164B-9114-86F20E32AFC6}" srcOrd="11" destOrd="0" presId="urn:microsoft.com/office/officeart/2005/8/layout/list1"/>
    <dgm:cxn modelId="{9913E9C9-DC1D-2341-ACD0-D6146AA7F333}" type="presParOf" srcId="{655BC06A-1641-C347-B4DD-5813610EDC18}" destId="{CFBB89BE-1E4E-DB4B-A8BA-D9FC0B7FD7F4}" srcOrd="12" destOrd="0" presId="urn:microsoft.com/office/officeart/2005/8/layout/list1"/>
    <dgm:cxn modelId="{4723116E-64C0-6D46-928F-DA6048B307E1}" type="presParOf" srcId="{CFBB89BE-1E4E-DB4B-A8BA-D9FC0B7FD7F4}" destId="{B8BB2B06-F9F6-9C43-93C7-39C7EEE25A82}" srcOrd="0" destOrd="0" presId="urn:microsoft.com/office/officeart/2005/8/layout/list1"/>
    <dgm:cxn modelId="{768006FC-2925-1645-A9B8-780F2DEDDE21}" type="presParOf" srcId="{CFBB89BE-1E4E-DB4B-A8BA-D9FC0B7FD7F4}" destId="{B4F2DDE1-505B-FB4F-A1F1-A411E67E1392}" srcOrd="1" destOrd="0" presId="urn:microsoft.com/office/officeart/2005/8/layout/list1"/>
    <dgm:cxn modelId="{9D107130-5516-A643-ABCF-1B473FEFFDD5}" type="presParOf" srcId="{655BC06A-1641-C347-B4DD-5813610EDC18}" destId="{3EFE779E-98CF-824C-9C6C-10B74C68700D}" srcOrd="13" destOrd="0" presId="urn:microsoft.com/office/officeart/2005/8/layout/list1"/>
    <dgm:cxn modelId="{01919F5B-9C80-8E4B-A4CB-432E1874D1FA}" type="presParOf" srcId="{655BC06A-1641-C347-B4DD-5813610EDC18}" destId="{4AA4D9A2-F792-2843-A504-F2A27833B9F6}" srcOrd="14" destOrd="0" presId="urn:microsoft.com/office/officeart/2005/8/layout/list1"/>
    <dgm:cxn modelId="{001937DF-B4D2-2C42-9F05-03BC0D176377}" type="presParOf" srcId="{655BC06A-1641-C347-B4DD-5813610EDC18}" destId="{7914E0C0-88FE-1B4B-8AE0-6EDE87D93D7A}" srcOrd="15" destOrd="0" presId="urn:microsoft.com/office/officeart/2005/8/layout/list1"/>
    <dgm:cxn modelId="{7F6FA408-6480-F346-B7C5-24304E37A429}" type="presParOf" srcId="{655BC06A-1641-C347-B4DD-5813610EDC18}" destId="{0B7B2076-9CC9-6D4D-B39B-8CF699734B49}" srcOrd="16" destOrd="0" presId="urn:microsoft.com/office/officeart/2005/8/layout/list1"/>
    <dgm:cxn modelId="{D71CF328-3F67-E24C-9F01-A1F8E6845A6A}" type="presParOf" srcId="{0B7B2076-9CC9-6D4D-B39B-8CF699734B49}" destId="{60964BCD-924F-554C-AB52-CF7E73D9C087}" srcOrd="0" destOrd="0" presId="urn:microsoft.com/office/officeart/2005/8/layout/list1"/>
    <dgm:cxn modelId="{03CC9061-3897-A44B-B157-3598AEFE819D}" type="presParOf" srcId="{0B7B2076-9CC9-6D4D-B39B-8CF699734B49}" destId="{ECF2D51D-5FB9-1042-84E7-D545CF56D664}" srcOrd="1" destOrd="0" presId="urn:microsoft.com/office/officeart/2005/8/layout/list1"/>
    <dgm:cxn modelId="{B85856DE-9958-1949-AEEC-488CD352E218}" type="presParOf" srcId="{655BC06A-1641-C347-B4DD-5813610EDC18}" destId="{1183BCDE-2879-B049-ADE2-1615BE7719C8}" srcOrd="17" destOrd="0" presId="urn:microsoft.com/office/officeart/2005/8/layout/list1"/>
    <dgm:cxn modelId="{6ADEE34F-98F4-D349-A02D-00D4A64EA316}" type="presParOf" srcId="{655BC06A-1641-C347-B4DD-5813610EDC18}" destId="{DF4BA998-AA3D-2E45-99A5-D2B0A6D3C8ED}" srcOrd="18" destOrd="0" presId="urn:microsoft.com/office/officeart/2005/8/layout/list1"/>
    <dgm:cxn modelId="{5C4D435C-3877-0D4A-85B3-0F85DDAE99D1}" type="presParOf" srcId="{655BC06A-1641-C347-B4DD-5813610EDC18}" destId="{A9F73E23-8380-2043-AD52-8321903415B7}" srcOrd="19" destOrd="0" presId="urn:microsoft.com/office/officeart/2005/8/layout/list1"/>
    <dgm:cxn modelId="{EF6CFC2D-640B-1144-9670-CC64BFD05739}" type="presParOf" srcId="{655BC06A-1641-C347-B4DD-5813610EDC18}" destId="{F6CB4DCA-F990-144F-99C1-8FEA71881897}" srcOrd="20" destOrd="0" presId="urn:microsoft.com/office/officeart/2005/8/layout/list1"/>
    <dgm:cxn modelId="{BA3F20E6-88B1-0745-A511-41A07E934A0D}" type="presParOf" srcId="{F6CB4DCA-F990-144F-99C1-8FEA71881897}" destId="{8D8E2E10-A467-4643-9099-2074B4CE6979}" srcOrd="0" destOrd="0" presId="urn:microsoft.com/office/officeart/2005/8/layout/list1"/>
    <dgm:cxn modelId="{9C859064-DAD9-074D-B79F-CB1739634EB6}" type="presParOf" srcId="{F6CB4DCA-F990-144F-99C1-8FEA71881897}" destId="{70D08B33-C095-924B-8032-014F7BC7FEAF}" srcOrd="1" destOrd="0" presId="urn:microsoft.com/office/officeart/2005/8/layout/list1"/>
    <dgm:cxn modelId="{DC1D558F-8428-7449-B5E8-B1F792D69FFC}" type="presParOf" srcId="{655BC06A-1641-C347-B4DD-5813610EDC18}" destId="{F35842E1-4191-F340-9930-7BA3747FEE25}" srcOrd="21" destOrd="0" presId="urn:microsoft.com/office/officeart/2005/8/layout/list1"/>
    <dgm:cxn modelId="{7FCD2F29-57C2-F043-96D6-0F9B58DA383E}" type="presParOf" srcId="{655BC06A-1641-C347-B4DD-5813610EDC18}" destId="{B9F10904-6812-914D-B563-972F5F196A9E}" srcOrd="22" destOrd="0" presId="urn:microsoft.com/office/officeart/2005/8/layout/list1"/>
    <dgm:cxn modelId="{E593FAC1-D4B3-4245-8A13-BD3305109825}" type="presParOf" srcId="{655BC06A-1641-C347-B4DD-5813610EDC18}" destId="{DBE1DCEC-90A4-7B49-B13E-3E094A7D7B6D}" srcOrd="23" destOrd="0" presId="urn:microsoft.com/office/officeart/2005/8/layout/list1"/>
    <dgm:cxn modelId="{36F29E81-FF17-514F-98B8-8C22E9E39478}" type="presParOf" srcId="{655BC06A-1641-C347-B4DD-5813610EDC18}" destId="{312D292C-3BA8-AE4C-8845-2077265E0749}" srcOrd="24" destOrd="0" presId="urn:microsoft.com/office/officeart/2005/8/layout/list1"/>
    <dgm:cxn modelId="{247441A6-04F6-8D45-8333-CED6AAB7A20B}" type="presParOf" srcId="{312D292C-3BA8-AE4C-8845-2077265E0749}" destId="{1767862F-E707-5445-ABC3-8CDD3D1A6752}" srcOrd="0" destOrd="0" presId="urn:microsoft.com/office/officeart/2005/8/layout/list1"/>
    <dgm:cxn modelId="{B05D5AE1-83AB-1344-8A8B-782589B0D60F}" type="presParOf" srcId="{312D292C-3BA8-AE4C-8845-2077265E0749}" destId="{530EBBBB-B2D2-134E-96AC-45B564E31F85}" srcOrd="1" destOrd="0" presId="urn:microsoft.com/office/officeart/2005/8/layout/list1"/>
    <dgm:cxn modelId="{BE3A17F1-8643-3E46-BE6C-8AC550BDB77B}" type="presParOf" srcId="{655BC06A-1641-C347-B4DD-5813610EDC18}" destId="{8ADFE436-37BF-2243-9F2B-157DADF86E8E}" srcOrd="25" destOrd="0" presId="urn:microsoft.com/office/officeart/2005/8/layout/list1"/>
    <dgm:cxn modelId="{FF9BC731-C1A7-4A43-99FC-F4D41AF60F9B}" type="presParOf" srcId="{655BC06A-1641-C347-B4DD-5813610EDC18}" destId="{5A3310A9-A580-2C4E-A5EA-9D4483E72758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3B0190-3950-4B88-9E94-A6ED8DDC59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AFEC36-0C8C-4BC6-9A12-BF8E7F3E96A7}">
      <dgm:prSet/>
      <dgm:spPr/>
      <dgm:t>
        <a:bodyPr/>
        <a:lstStyle/>
        <a:p>
          <a:r>
            <a:rPr lang="en-IN" b="0" i="0"/>
            <a:t>CityCompass is a user-friendly website which helps us finding local transport in a city. It gives us information about the transport time, routes, fare, etc. Users can easily plan their routes using CityCompass. </a:t>
          </a:r>
          <a:endParaRPr lang="en-US"/>
        </a:p>
      </dgm:t>
    </dgm:pt>
    <dgm:pt modelId="{04D97371-DF5F-4C44-A28D-92B71F184B7D}" type="parTrans" cxnId="{01DCE4FD-967D-4D75-A737-A94B1CCFB18F}">
      <dgm:prSet/>
      <dgm:spPr/>
      <dgm:t>
        <a:bodyPr/>
        <a:lstStyle/>
        <a:p>
          <a:endParaRPr lang="en-US"/>
        </a:p>
      </dgm:t>
    </dgm:pt>
    <dgm:pt modelId="{E496F76C-8079-4473-9C57-D3F969ED5C7C}" type="sibTrans" cxnId="{01DCE4FD-967D-4D75-A737-A94B1CCFB18F}">
      <dgm:prSet/>
      <dgm:spPr/>
      <dgm:t>
        <a:bodyPr/>
        <a:lstStyle/>
        <a:p>
          <a:endParaRPr lang="en-US"/>
        </a:p>
      </dgm:t>
    </dgm:pt>
    <dgm:pt modelId="{70EF45F9-BBF9-445C-A6BE-CA9D4C94E98B}">
      <dgm:prSet/>
      <dgm:spPr/>
      <dgm:t>
        <a:bodyPr/>
        <a:lstStyle/>
        <a:p>
          <a:r>
            <a:rPr lang="en-IN" b="1" i="1"/>
            <a:t>Why we choose this ?</a:t>
          </a:r>
          <a:endParaRPr lang="en-US"/>
        </a:p>
      </dgm:t>
    </dgm:pt>
    <dgm:pt modelId="{BD3F52A0-8DE3-4BC5-84E8-D6328A9CB438}" type="parTrans" cxnId="{D8AFD8A1-1A36-4577-B103-809DDED71B0E}">
      <dgm:prSet/>
      <dgm:spPr/>
      <dgm:t>
        <a:bodyPr/>
        <a:lstStyle/>
        <a:p>
          <a:endParaRPr lang="en-US"/>
        </a:p>
      </dgm:t>
    </dgm:pt>
    <dgm:pt modelId="{23E3ECC7-4A44-4124-AF4C-C1941524409F}" type="sibTrans" cxnId="{D8AFD8A1-1A36-4577-B103-809DDED71B0E}">
      <dgm:prSet/>
      <dgm:spPr/>
      <dgm:t>
        <a:bodyPr/>
        <a:lstStyle/>
        <a:p>
          <a:endParaRPr lang="en-US"/>
        </a:p>
      </dgm:t>
    </dgm:pt>
    <dgm:pt modelId="{DFD620DD-A732-4FB5-B99B-E0A036BF0A1A}">
      <dgm:prSet/>
      <dgm:spPr/>
      <dgm:t>
        <a:bodyPr/>
        <a:lstStyle/>
        <a:p>
          <a:r>
            <a:rPr lang="en-IN" b="0" i="0"/>
            <a:t>CityCompass is a user-friendly website which helps us finding local transport in a city. It gives us information about the transport time, routes, fare, etc. Users can easily plan their routes using CityCompass.</a:t>
          </a:r>
          <a:endParaRPr lang="en-US"/>
        </a:p>
      </dgm:t>
    </dgm:pt>
    <dgm:pt modelId="{377BAA57-0329-46B6-A8BC-0C38FFF91DC5}" type="parTrans" cxnId="{B06BCB21-35D0-46D5-BFE6-CD3D64AF5023}">
      <dgm:prSet/>
      <dgm:spPr/>
      <dgm:t>
        <a:bodyPr/>
        <a:lstStyle/>
        <a:p>
          <a:endParaRPr lang="en-US"/>
        </a:p>
      </dgm:t>
    </dgm:pt>
    <dgm:pt modelId="{79315B64-C4AE-4C64-842E-B959A84A508E}" type="sibTrans" cxnId="{B06BCB21-35D0-46D5-BFE6-CD3D64AF5023}">
      <dgm:prSet/>
      <dgm:spPr/>
      <dgm:t>
        <a:bodyPr/>
        <a:lstStyle/>
        <a:p>
          <a:endParaRPr lang="en-US"/>
        </a:p>
      </dgm:t>
    </dgm:pt>
    <dgm:pt modelId="{77BCB915-864D-4FB7-84A1-4C2D1105475A}" type="pres">
      <dgm:prSet presAssocID="{7A3B0190-3950-4B88-9E94-A6ED8DDC5958}" presName="root" presStyleCnt="0">
        <dgm:presLayoutVars>
          <dgm:dir/>
          <dgm:resizeHandles val="exact"/>
        </dgm:presLayoutVars>
      </dgm:prSet>
      <dgm:spPr/>
    </dgm:pt>
    <dgm:pt modelId="{A175CFAF-7CC0-44C4-BB0E-1DE59389B564}" type="pres">
      <dgm:prSet presAssocID="{E7AFEC36-0C8C-4BC6-9A12-BF8E7F3E96A7}" presName="compNode" presStyleCnt="0"/>
      <dgm:spPr/>
    </dgm:pt>
    <dgm:pt modelId="{ED2688CD-C361-4718-BB10-9F201354B0E4}" type="pres">
      <dgm:prSet presAssocID="{E7AFEC36-0C8C-4BC6-9A12-BF8E7F3E96A7}" presName="bgRect" presStyleLbl="bgShp" presStyleIdx="0" presStyleCnt="3"/>
      <dgm:spPr/>
    </dgm:pt>
    <dgm:pt modelId="{790E4B44-21E4-4BBC-9C1A-BD4212155B6E}" type="pres">
      <dgm:prSet presAssocID="{E7AFEC36-0C8C-4BC6-9A12-BF8E7F3E96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345A4815-CA0C-42C4-BBE2-247D488D88C2}" type="pres">
      <dgm:prSet presAssocID="{E7AFEC36-0C8C-4BC6-9A12-BF8E7F3E96A7}" presName="spaceRect" presStyleCnt="0"/>
      <dgm:spPr/>
    </dgm:pt>
    <dgm:pt modelId="{B957ADA3-D932-49CE-B18C-8478142966E3}" type="pres">
      <dgm:prSet presAssocID="{E7AFEC36-0C8C-4BC6-9A12-BF8E7F3E96A7}" presName="parTx" presStyleLbl="revTx" presStyleIdx="0" presStyleCnt="3">
        <dgm:presLayoutVars>
          <dgm:chMax val="0"/>
          <dgm:chPref val="0"/>
        </dgm:presLayoutVars>
      </dgm:prSet>
      <dgm:spPr/>
    </dgm:pt>
    <dgm:pt modelId="{89AF348A-7693-4F2B-B55C-819F651B151F}" type="pres">
      <dgm:prSet presAssocID="{E496F76C-8079-4473-9C57-D3F969ED5C7C}" presName="sibTrans" presStyleCnt="0"/>
      <dgm:spPr/>
    </dgm:pt>
    <dgm:pt modelId="{8A51797C-1BD3-4383-B643-7C27F4DECE65}" type="pres">
      <dgm:prSet presAssocID="{70EF45F9-BBF9-445C-A6BE-CA9D4C94E98B}" presName="compNode" presStyleCnt="0"/>
      <dgm:spPr/>
    </dgm:pt>
    <dgm:pt modelId="{5619C044-CA1D-428F-B8B2-9F540C68EF46}" type="pres">
      <dgm:prSet presAssocID="{70EF45F9-BBF9-445C-A6BE-CA9D4C94E98B}" presName="bgRect" presStyleLbl="bgShp" presStyleIdx="1" presStyleCnt="3"/>
      <dgm:spPr/>
    </dgm:pt>
    <dgm:pt modelId="{6D3AC2EC-F4C0-42C0-A1B0-53F55DB11B54}" type="pres">
      <dgm:prSet presAssocID="{70EF45F9-BBF9-445C-A6BE-CA9D4C94E9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D151C8EB-434B-490D-9B50-57D1CB03DAF1}" type="pres">
      <dgm:prSet presAssocID="{70EF45F9-BBF9-445C-A6BE-CA9D4C94E98B}" presName="spaceRect" presStyleCnt="0"/>
      <dgm:spPr/>
    </dgm:pt>
    <dgm:pt modelId="{5ECAB0CA-329D-4BB1-B7C3-24920E2732D9}" type="pres">
      <dgm:prSet presAssocID="{70EF45F9-BBF9-445C-A6BE-CA9D4C94E98B}" presName="parTx" presStyleLbl="revTx" presStyleIdx="1" presStyleCnt="3">
        <dgm:presLayoutVars>
          <dgm:chMax val="0"/>
          <dgm:chPref val="0"/>
        </dgm:presLayoutVars>
      </dgm:prSet>
      <dgm:spPr/>
    </dgm:pt>
    <dgm:pt modelId="{B3D68586-D219-4C1C-B21E-C48727D46385}" type="pres">
      <dgm:prSet presAssocID="{23E3ECC7-4A44-4124-AF4C-C1941524409F}" presName="sibTrans" presStyleCnt="0"/>
      <dgm:spPr/>
    </dgm:pt>
    <dgm:pt modelId="{993BE034-3F8E-4247-9B1B-DA4998415BFE}" type="pres">
      <dgm:prSet presAssocID="{DFD620DD-A732-4FB5-B99B-E0A036BF0A1A}" presName="compNode" presStyleCnt="0"/>
      <dgm:spPr/>
    </dgm:pt>
    <dgm:pt modelId="{701FFDEE-22E7-49C4-9591-6DC2E180C761}" type="pres">
      <dgm:prSet presAssocID="{DFD620DD-A732-4FB5-B99B-E0A036BF0A1A}" presName="bgRect" presStyleLbl="bgShp" presStyleIdx="2" presStyleCnt="3"/>
      <dgm:spPr/>
    </dgm:pt>
    <dgm:pt modelId="{AA641018-8A7D-47A0-8076-427C1D7D989F}" type="pres">
      <dgm:prSet presAssocID="{DFD620DD-A732-4FB5-B99B-E0A036BF0A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CE262DD-AB50-4F1D-AFC8-99A509F725FD}" type="pres">
      <dgm:prSet presAssocID="{DFD620DD-A732-4FB5-B99B-E0A036BF0A1A}" presName="spaceRect" presStyleCnt="0"/>
      <dgm:spPr/>
    </dgm:pt>
    <dgm:pt modelId="{7E767862-BDDE-4205-9B3A-07019B753E0C}" type="pres">
      <dgm:prSet presAssocID="{DFD620DD-A732-4FB5-B99B-E0A036BF0A1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6BCB21-35D0-46D5-BFE6-CD3D64AF5023}" srcId="{7A3B0190-3950-4B88-9E94-A6ED8DDC5958}" destId="{DFD620DD-A732-4FB5-B99B-E0A036BF0A1A}" srcOrd="2" destOrd="0" parTransId="{377BAA57-0329-46B6-A8BC-0C38FFF91DC5}" sibTransId="{79315B64-C4AE-4C64-842E-B959A84A508E}"/>
    <dgm:cxn modelId="{F3D22C3C-92D9-4B30-97D9-10F2FCEE0E44}" type="presOf" srcId="{E7AFEC36-0C8C-4BC6-9A12-BF8E7F3E96A7}" destId="{B957ADA3-D932-49CE-B18C-8478142966E3}" srcOrd="0" destOrd="0" presId="urn:microsoft.com/office/officeart/2018/2/layout/IconVerticalSolidList"/>
    <dgm:cxn modelId="{A060B25D-5109-4A4D-9ADF-67B0EB88F85C}" type="presOf" srcId="{DFD620DD-A732-4FB5-B99B-E0A036BF0A1A}" destId="{7E767862-BDDE-4205-9B3A-07019B753E0C}" srcOrd="0" destOrd="0" presId="urn:microsoft.com/office/officeart/2018/2/layout/IconVerticalSolidList"/>
    <dgm:cxn modelId="{D8AFD8A1-1A36-4577-B103-809DDED71B0E}" srcId="{7A3B0190-3950-4B88-9E94-A6ED8DDC5958}" destId="{70EF45F9-BBF9-445C-A6BE-CA9D4C94E98B}" srcOrd="1" destOrd="0" parTransId="{BD3F52A0-8DE3-4BC5-84E8-D6328A9CB438}" sibTransId="{23E3ECC7-4A44-4124-AF4C-C1941524409F}"/>
    <dgm:cxn modelId="{78794BB8-A800-4267-973A-7683DE335D05}" type="presOf" srcId="{70EF45F9-BBF9-445C-A6BE-CA9D4C94E98B}" destId="{5ECAB0CA-329D-4BB1-B7C3-24920E2732D9}" srcOrd="0" destOrd="0" presId="urn:microsoft.com/office/officeart/2018/2/layout/IconVerticalSolidList"/>
    <dgm:cxn modelId="{1C4DA1BD-DD09-4E3D-BF28-95CDFF563C70}" type="presOf" srcId="{7A3B0190-3950-4B88-9E94-A6ED8DDC5958}" destId="{77BCB915-864D-4FB7-84A1-4C2D1105475A}" srcOrd="0" destOrd="0" presId="urn:microsoft.com/office/officeart/2018/2/layout/IconVerticalSolidList"/>
    <dgm:cxn modelId="{01DCE4FD-967D-4D75-A737-A94B1CCFB18F}" srcId="{7A3B0190-3950-4B88-9E94-A6ED8DDC5958}" destId="{E7AFEC36-0C8C-4BC6-9A12-BF8E7F3E96A7}" srcOrd="0" destOrd="0" parTransId="{04D97371-DF5F-4C44-A28D-92B71F184B7D}" sibTransId="{E496F76C-8079-4473-9C57-D3F969ED5C7C}"/>
    <dgm:cxn modelId="{6720FBFA-35C5-463C-BD59-91B3A5DEE371}" type="presParOf" srcId="{77BCB915-864D-4FB7-84A1-4C2D1105475A}" destId="{A175CFAF-7CC0-44C4-BB0E-1DE59389B564}" srcOrd="0" destOrd="0" presId="urn:microsoft.com/office/officeart/2018/2/layout/IconVerticalSolidList"/>
    <dgm:cxn modelId="{D437A03A-2C3C-4D02-8ED1-5A8C0558E5CE}" type="presParOf" srcId="{A175CFAF-7CC0-44C4-BB0E-1DE59389B564}" destId="{ED2688CD-C361-4718-BB10-9F201354B0E4}" srcOrd="0" destOrd="0" presId="urn:microsoft.com/office/officeart/2018/2/layout/IconVerticalSolidList"/>
    <dgm:cxn modelId="{B0357492-96D9-4E6D-A844-085DEF218ABE}" type="presParOf" srcId="{A175CFAF-7CC0-44C4-BB0E-1DE59389B564}" destId="{790E4B44-21E4-4BBC-9C1A-BD4212155B6E}" srcOrd="1" destOrd="0" presId="urn:microsoft.com/office/officeart/2018/2/layout/IconVerticalSolidList"/>
    <dgm:cxn modelId="{F2441FC7-E5B9-42FC-B1F9-2198A414B831}" type="presParOf" srcId="{A175CFAF-7CC0-44C4-BB0E-1DE59389B564}" destId="{345A4815-CA0C-42C4-BBE2-247D488D88C2}" srcOrd="2" destOrd="0" presId="urn:microsoft.com/office/officeart/2018/2/layout/IconVerticalSolidList"/>
    <dgm:cxn modelId="{99867D84-B8E0-497A-A626-740CBFEF4489}" type="presParOf" srcId="{A175CFAF-7CC0-44C4-BB0E-1DE59389B564}" destId="{B957ADA3-D932-49CE-B18C-8478142966E3}" srcOrd="3" destOrd="0" presId="urn:microsoft.com/office/officeart/2018/2/layout/IconVerticalSolidList"/>
    <dgm:cxn modelId="{3B80FAE4-A4EA-4FB7-A024-A57D02A6DC47}" type="presParOf" srcId="{77BCB915-864D-4FB7-84A1-4C2D1105475A}" destId="{89AF348A-7693-4F2B-B55C-819F651B151F}" srcOrd="1" destOrd="0" presId="urn:microsoft.com/office/officeart/2018/2/layout/IconVerticalSolidList"/>
    <dgm:cxn modelId="{9E9A6834-FDE2-4452-BDB8-532526EA28A8}" type="presParOf" srcId="{77BCB915-864D-4FB7-84A1-4C2D1105475A}" destId="{8A51797C-1BD3-4383-B643-7C27F4DECE65}" srcOrd="2" destOrd="0" presId="urn:microsoft.com/office/officeart/2018/2/layout/IconVerticalSolidList"/>
    <dgm:cxn modelId="{7DF0A854-064E-4AFA-B1A0-C26D0E896444}" type="presParOf" srcId="{8A51797C-1BD3-4383-B643-7C27F4DECE65}" destId="{5619C044-CA1D-428F-B8B2-9F540C68EF46}" srcOrd="0" destOrd="0" presId="urn:microsoft.com/office/officeart/2018/2/layout/IconVerticalSolidList"/>
    <dgm:cxn modelId="{045DE05C-4011-4D7D-8940-F67821BBC5D2}" type="presParOf" srcId="{8A51797C-1BD3-4383-B643-7C27F4DECE65}" destId="{6D3AC2EC-F4C0-42C0-A1B0-53F55DB11B54}" srcOrd="1" destOrd="0" presId="urn:microsoft.com/office/officeart/2018/2/layout/IconVerticalSolidList"/>
    <dgm:cxn modelId="{FEE7BFAE-FF17-4A23-AA1E-F42FD6B21E51}" type="presParOf" srcId="{8A51797C-1BD3-4383-B643-7C27F4DECE65}" destId="{D151C8EB-434B-490D-9B50-57D1CB03DAF1}" srcOrd="2" destOrd="0" presId="urn:microsoft.com/office/officeart/2018/2/layout/IconVerticalSolidList"/>
    <dgm:cxn modelId="{91174E01-750E-4DA2-9582-22E2CFA3F49D}" type="presParOf" srcId="{8A51797C-1BD3-4383-B643-7C27F4DECE65}" destId="{5ECAB0CA-329D-4BB1-B7C3-24920E2732D9}" srcOrd="3" destOrd="0" presId="urn:microsoft.com/office/officeart/2018/2/layout/IconVerticalSolidList"/>
    <dgm:cxn modelId="{6490F751-6B6C-460C-AB8F-B2BA4FC9BC5C}" type="presParOf" srcId="{77BCB915-864D-4FB7-84A1-4C2D1105475A}" destId="{B3D68586-D219-4C1C-B21E-C48727D46385}" srcOrd="3" destOrd="0" presId="urn:microsoft.com/office/officeart/2018/2/layout/IconVerticalSolidList"/>
    <dgm:cxn modelId="{BFB6DD95-D894-4528-AD93-12011D07D780}" type="presParOf" srcId="{77BCB915-864D-4FB7-84A1-4C2D1105475A}" destId="{993BE034-3F8E-4247-9B1B-DA4998415BFE}" srcOrd="4" destOrd="0" presId="urn:microsoft.com/office/officeart/2018/2/layout/IconVerticalSolidList"/>
    <dgm:cxn modelId="{5B26305B-0ABD-4B45-B9A7-D01E82728232}" type="presParOf" srcId="{993BE034-3F8E-4247-9B1B-DA4998415BFE}" destId="{701FFDEE-22E7-49C4-9591-6DC2E180C761}" srcOrd="0" destOrd="0" presId="urn:microsoft.com/office/officeart/2018/2/layout/IconVerticalSolidList"/>
    <dgm:cxn modelId="{2B03968F-39A4-4B14-AA37-00DFC237AB1B}" type="presParOf" srcId="{993BE034-3F8E-4247-9B1B-DA4998415BFE}" destId="{AA641018-8A7D-47A0-8076-427C1D7D989F}" srcOrd="1" destOrd="0" presId="urn:microsoft.com/office/officeart/2018/2/layout/IconVerticalSolidList"/>
    <dgm:cxn modelId="{DF09D136-B266-46E4-A2B4-42E0EF5EF254}" type="presParOf" srcId="{993BE034-3F8E-4247-9B1B-DA4998415BFE}" destId="{6CE262DD-AB50-4F1D-AFC8-99A509F725FD}" srcOrd="2" destOrd="0" presId="urn:microsoft.com/office/officeart/2018/2/layout/IconVerticalSolidList"/>
    <dgm:cxn modelId="{60D598BD-356D-412E-B453-1EDE1AAF3532}" type="presParOf" srcId="{993BE034-3F8E-4247-9B1B-DA4998415BFE}" destId="{7E767862-BDDE-4205-9B3A-07019B753E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F89D35-F502-4201-AE51-151E7395AEA9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5F37A3-3CAE-4337-B4DA-0FD565B0A6F2}">
      <dgm:prSet/>
      <dgm:spPr/>
      <dgm:t>
        <a:bodyPr/>
        <a:lstStyle/>
        <a:p>
          <a:r>
            <a:rPr lang="en-IN" b="1" i="1"/>
            <a:t>CityCompass solves many problems. Some of them are listed below</a:t>
          </a:r>
          <a:r>
            <a:rPr lang="en-IN" b="0" i="0"/>
            <a:t>:</a:t>
          </a:r>
          <a:endParaRPr lang="en-US"/>
        </a:p>
      </dgm:t>
    </dgm:pt>
    <dgm:pt modelId="{F14A2A2D-E5BB-438A-8FF1-27F04676D23C}" type="parTrans" cxnId="{17743D6C-FD02-4DCC-B853-C764B62EB0F8}">
      <dgm:prSet/>
      <dgm:spPr/>
      <dgm:t>
        <a:bodyPr/>
        <a:lstStyle/>
        <a:p>
          <a:endParaRPr lang="en-US"/>
        </a:p>
      </dgm:t>
    </dgm:pt>
    <dgm:pt modelId="{8A0F9308-9BD4-4DE8-94F1-C4F3E9B3FB24}" type="sibTrans" cxnId="{17743D6C-FD02-4DCC-B853-C764B62EB0F8}">
      <dgm:prSet/>
      <dgm:spPr/>
      <dgm:t>
        <a:bodyPr/>
        <a:lstStyle/>
        <a:p>
          <a:endParaRPr lang="en-US"/>
        </a:p>
      </dgm:t>
    </dgm:pt>
    <dgm:pt modelId="{49436C45-C1D7-4127-99CB-28D83D9A8BB3}">
      <dgm:prSet/>
      <dgm:spPr/>
      <dgm:t>
        <a:bodyPr/>
        <a:lstStyle/>
        <a:p>
          <a:r>
            <a:rPr lang="en-IN" b="0" i="0"/>
            <a:t>a) Provide more personalised experienced look.</a:t>
          </a:r>
          <a:endParaRPr lang="en-US"/>
        </a:p>
      </dgm:t>
    </dgm:pt>
    <dgm:pt modelId="{2E188300-693B-40D0-9686-382B333E0B39}" type="parTrans" cxnId="{D64933A1-42B6-42CF-A869-62CA1A0312DF}">
      <dgm:prSet/>
      <dgm:spPr/>
      <dgm:t>
        <a:bodyPr/>
        <a:lstStyle/>
        <a:p>
          <a:endParaRPr lang="en-US"/>
        </a:p>
      </dgm:t>
    </dgm:pt>
    <dgm:pt modelId="{571E34AE-D535-4A1C-8DE8-6F505EDA3BE3}" type="sibTrans" cxnId="{D64933A1-42B6-42CF-A869-62CA1A0312DF}">
      <dgm:prSet/>
      <dgm:spPr/>
      <dgm:t>
        <a:bodyPr/>
        <a:lstStyle/>
        <a:p>
          <a:endParaRPr lang="en-US"/>
        </a:p>
      </dgm:t>
    </dgm:pt>
    <dgm:pt modelId="{3BFAA653-2D4E-4CD7-803A-42504831E04A}">
      <dgm:prSet/>
      <dgm:spPr/>
      <dgm:t>
        <a:bodyPr/>
        <a:lstStyle/>
        <a:p>
          <a:r>
            <a:rPr lang="en-IN" b="0" i="0"/>
            <a:t>b) It simplifies fare structure, route, maps, and schedules.</a:t>
          </a:r>
          <a:endParaRPr lang="en-US"/>
        </a:p>
      </dgm:t>
    </dgm:pt>
    <dgm:pt modelId="{E77FB07A-FF19-4533-9E28-A430D5FC33CA}" type="parTrans" cxnId="{C9BC7974-7586-4D5B-AC22-CDFA54B32262}">
      <dgm:prSet/>
      <dgm:spPr/>
      <dgm:t>
        <a:bodyPr/>
        <a:lstStyle/>
        <a:p>
          <a:endParaRPr lang="en-US"/>
        </a:p>
      </dgm:t>
    </dgm:pt>
    <dgm:pt modelId="{526207ED-A213-44E4-8B20-9B55FCB38BEF}" type="sibTrans" cxnId="{C9BC7974-7586-4D5B-AC22-CDFA54B32262}">
      <dgm:prSet/>
      <dgm:spPr/>
      <dgm:t>
        <a:bodyPr/>
        <a:lstStyle/>
        <a:p>
          <a:endParaRPr lang="en-US"/>
        </a:p>
      </dgm:t>
    </dgm:pt>
    <dgm:pt modelId="{D8F415FC-8E6A-42D6-BD3D-5BF8142BCAB3}">
      <dgm:prSet/>
      <dgm:spPr/>
      <dgm:t>
        <a:bodyPr/>
        <a:lstStyle/>
        <a:p>
          <a:r>
            <a:rPr lang="en-IN" b="0" i="0"/>
            <a:t>c) Useful for people who recently move to a new city.</a:t>
          </a:r>
          <a:endParaRPr lang="en-US"/>
        </a:p>
      </dgm:t>
    </dgm:pt>
    <dgm:pt modelId="{8DA49612-32AE-4B4E-99AA-3A0F1ECB2B75}" type="parTrans" cxnId="{801ECC5F-CC98-4193-8D91-9813C8BE8781}">
      <dgm:prSet/>
      <dgm:spPr/>
      <dgm:t>
        <a:bodyPr/>
        <a:lstStyle/>
        <a:p>
          <a:endParaRPr lang="en-US"/>
        </a:p>
      </dgm:t>
    </dgm:pt>
    <dgm:pt modelId="{1D82BD15-04BF-49F3-991B-C3A3B430F9A7}" type="sibTrans" cxnId="{801ECC5F-CC98-4193-8D91-9813C8BE8781}">
      <dgm:prSet/>
      <dgm:spPr/>
      <dgm:t>
        <a:bodyPr/>
        <a:lstStyle/>
        <a:p>
          <a:endParaRPr lang="en-US"/>
        </a:p>
      </dgm:t>
    </dgm:pt>
    <dgm:pt modelId="{A41EBBF1-A950-4763-90E1-AD72E41FD2F6}">
      <dgm:prSet/>
      <dgm:spPr/>
      <dgm:t>
        <a:bodyPr/>
        <a:lstStyle/>
        <a:p>
          <a:r>
            <a:rPr lang="en-IN" b="1" i="1"/>
            <a:t>Target customers of CityCompass includes:</a:t>
          </a:r>
          <a:endParaRPr lang="en-US"/>
        </a:p>
      </dgm:t>
    </dgm:pt>
    <dgm:pt modelId="{3464FD10-1463-40A4-B3A9-2F88666CD483}" type="parTrans" cxnId="{0668D213-B7E9-4B02-BE7C-F2EEA5372676}">
      <dgm:prSet/>
      <dgm:spPr/>
      <dgm:t>
        <a:bodyPr/>
        <a:lstStyle/>
        <a:p>
          <a:endParaRPr lang="en-US"/>
        </a:p>
      </dgm:t>
    </dgm:pt>
    <dgm:pt modelId="{847B093E-A569-4210-A4AF-32C351BE3D78}" type="sibTrans" cxnId="{0668D213-B7E9-4B02-BE7C-F2EEA5372676}">
      <dgm:prSet/>
      <dgm:spPr/>
      <dgm:t>
        <a:bodyPr/>
        <a:lstStyle/>
        <a:p>
          <a:endParaRPr lang="en-US"/>
        </a:p>
      </dgm:t>
    </dgm:pt>
    <dgm:pt modelId="{819CFE3C-F0DC-45ED-9D87-57B453E2C0FD}">
      <dgm:prSet/>
      <dgm:spPr/>
      <dgm:t>
        <a:bodyPr/>
        <a:lstStyle/>
        <a:p>
          <a:r>
            <a:rPr lang="en-IN" b="0" i="0"/>
            <a:t>a) Students</a:t>
          </a:r>
          <a:endParaRPr lang="en-US"/>
        </a:p>
      </dgm:t>
    </dgm:pt>
    <dgm:pt modelId="{BC1E8747-630A-41CF-A3D6-EF6C8C1B75EB}" type="parTrans" cxnId="{1299ACA4-4F12-4E33-80E6-211CAB477DAB}">
      <dgm:prSet/>
      <dgm:spPr/>
      <dgm:t>
        <a:bodyPr/>
        <a:lstStyle/>
        <a:p>
          <a:endParaRPr lang="en-US"/>
        </a:p>
      </dgm:t>
    </dgm:pt>
    <dgm:pt modelId="{BF5BB16E-76CD-43A3-BCEA-5D777B22A4FF}" type="sibTrans" cxnId="{1299ACA4-4F12-4E33-80E6-211CAB477DAB}">
      <dgm:prSet/>
      <dgm:spPr/>
      <dgm:t>
        <a:bodyPr/>
        <a:lstStyle/>
        <a:p>
          <a:endParaRPr lang="en-US"/>
        </a:p>
      </dgm:t>
    </dgm:pt>
    <dgm:pt modelId="{1D9AD16B-7796-4659-A433-E50CF2E99691}">
      <dgm:prSet/>
      <dgm:spPr/>
      <dgm:t>
        <a:bodyPr/>
        <a:lstStyle/>
        <a:p>
          <a:r>
            <a:rPr lang="en-IN" b="0" i="0"/>
            <a:t>b) Tourists</a:t>
          </a:r>
          <a:endParaRPr lang="en-US"/>
        </a:p>
      </dgm:t>
    </dgm:pt>
    <dgm:pt modelId="{3A451E72-4130-4B22-9292-216CCA400D90}" type="parTrans" cxnId="{57127CB7-268B-463A-94D3-2C75080A8CE5}">
      <dgm:prSet/>
      <dgm:spPr/>
      <dgm:t>
        <a:bodyPr/>
        <a:lstStyle/>
        <a:p>
          <a:endParaRPr lang="en-US"/>
        </a:p>
      </dgm:t>
    </dgm:pt>
    <dgm:pt modelId="{68D924C7-9487-411D-B292-42456AECD3AE}" type="sibTrans" cxnId="{57127CB7-268B-463A-94D3-2C75080A8CE5}">
      <dgm:prSet/>
      <dgm:spPr/>
      <dgm:t>
        <a:bodyPr/>
        <a:lstStyle/>
        <a:p>
          <a:endParaRPr lang="en-US"/>
        </a:p>
      </dgm:t>
    </dgm:pt>
    <dgm:pt modelId="{4A6DD20D-580E-4562-AAC5-93B613EC5A37}">
      <dgm:prSet/>
      <dgm:spPr/>
      <dgm:t>
        <a:bodyPr/>
        <a:lstStyle/>
        <a:p>
          <a:r>
            <a:rPr lang="en-IN" b="0" i="0"/>
            <a:t>c) New residents</a:t>
          </a:r>
          <a:endParaRPr lang="en-US"/>
        </a:p>
      </dgm:t>
    </dgm:pt>
    <dgm:pt modelId="{ABE19283-C003-44DE-BF1E-AF5C80AAC9C7}" type="parTrans" cxnId="{67D5E00B-B0D9-4892-A6CA-BAF1E625FED3}">
      <dgm:prSet/>
      <dgm:spPr/>
      <dgm:t>
        <a:bodyPr/>
        <a:lstStyle/>
        <a:p>
          <a:endParaRPr lang="en-US"/>
        </a:p>
      </dgm:t>
    </dgm:pt>
    <dgm:pt modelId="{A0BB5D57-E729-4055-A4A3-21CC83D106CC}" type="sibTrans" cxnId="{67D5E00B-B0D9-4892-A6CA-BAF1E625FED3}">
      <dgm:prSet/>
      <dgm:spPr/>
      <dgm:t>
        <a:bodyPr/>
        <a:lstStyle/>
        <a:p>
          <a:endParaRPr lang="en-US"/>
        </a:p>
      </dgm:t>
    </dgm:pt>
    <dgm:pt modelId="{DF6B4948-CE0B-4C98-841E-1BF05954D983}">
      <dgm:prSet/>
      <dgm:spPr/>
      <dgm:t>
        <a:bodyPr/>
        <a:lstStyle/>
        <a:p>
          <a:r>
            <a:rPr lang="en-IN" b="0" i="0"/>
            <a:t>d) Business Travelers</a:t>
          </a:r>
          <a:endParaRPr lang="en-US"/>
        </a:p>
      </dgm:t>
    </dgm:pt>
    <dgm:pt modelId="{3AA725BE-DE01-42D5-8701-A1A8461FACA2}" type="parTrans" cxnId="{7FA8F34A-074A-40FA-A0D6-9D0D1F394F78}">
      <dgm:prSet/>
      <dgm:spPr/>
      <dgm:t>
        <a:bodyPr/>
        <a:lstStyle/>
        <a:p>
          <a:endParaRPr lang="en-US"/>
        </a:p>
      </dgm:t>
    </dgm:pt>
    <dgm:pt modelId="{34192BC3-B1FC-4B56-8296-F0494522BE9A}" type="sibTrans" cxnId="{7FA8F34A-074A-40FA-A0D6-9D0D1F394F78}">
      <dgm:prSet/>
      <dgm:spPr/>
      <dgm:t>
        <a:bodyPr/>
        <a:lstStyle/>
        <a:p>
          <a:endParaRPr lang="en-US"/>
        </a:p>
      </dgm:t>
    </dgm:pt>
    <dgm:pt modelId="{1F0A6DFA-1C94-4B21-A87F-A4CD05CC3A33}">
      <dgm:prSet/>
      <dgm:spPr/>
      <dgm:t>
        <a:bodyPr/>
        <a:lstStyle/>
        <a:p>
          <a:r>
            <a:rPr lang="en-IN" b="0" i="0"/>
            <a:t>e) People with disability</a:t>
          </a:r>
          <a:endParaRPr lang="en-US"/>
        </a:p>
      </dgm:t>
    </dgm:pt>
    <dgm:pt modelId="{2F04FCA8-C510-44A9-BDA7-BFBB03A5F65A}" type="parTrans" cxnId="{00FB95EA-0512-4268-A04B-056EF0F96706}">
      <dgm:prSet/>
      <dgm:spPr/>
      <dgm:t>
        <a:bodyPr/>
        <a:lstStyle/>
        <a:p>
          <a:endParaRPr lang="en-US"/>
        </a:p>
      </dgm:t>
    </dgm:pt>
    <dgm:pt modelId="{F3884F42-AC41-47C0-BAD7-B7A646EA79F3}" type="sibTrans" cxnId="{00FB95EA-0512-4268-A04B-056EF0F96706}">
      <dgm:prSet/>
      <dgm:spPr/>
      <dgm:t>
        <a:bodyPr/>
        <a:lstStyle/>
        <a:p>
          <a:endParaRPr lang="en-US"/>
        </a:p>
      </dgm:t>
    </dgm:pt>
    <dgm:pt modelId="{37C444C6-6D9A-4145-871A-726FE61DDD78}">
      <dgm:prSet/>
      <dgm:spPr/>
      <dgm:t>
        <a:bodyPr/>
        <a:lstStyle/>
        <a:p>
          <a:r>
            <a:rPr lang="en-IN" b="0" i="0"/>
            <a:t>f) Immigrants</a:t>
          </a:r>
          <a:endParaRPr lang="en-US"/>
        </a:p>
      </dgm:t>
    </dgm:pt>
    <dgm:pt modelId="{FB9064D7-2598-454A-A320-D968FCD6625B}" type="parTrans" cxnId="{9A932F6A-1FCD-43D9-B82F-DFC222E03768}">
      <dgm:prSet/>
      <dgm:spPr/>
      <dgm:t>
        <a:bodyPr/>
        <a:lstStyle/>
        <a:p>
          <a:endParaRPr lang="en-US"/>
        </a:p>
      </dgm:t>
    </dgm:pt>
    <dgm:pt modelId="{4CF04482-E8ED-40C0-9787-753BA58EF47D}" type="sibTrans" cxnId="{9A932F6A-1FCD-43D9-B82F-DFC222E03768}">
      <dgm:prSet/>
      <dgm:spPr/>
      <dgm:t>
        <a:bodyPr/>
        <a:lstStyle/>
        <a:p>
          <a:endParaRPr lang="en-US"/>
        </a:p>
      </dgm:t>
    </dgm:pt>
    <dgm:pt modelId="{40C4E90D-6C66-3D4F-A5DA-50C88B197104}" type="pres">
      <dgm:prSet presAssocID="{60F89D35-F502-4201-AE51-151E7395AEA9}" presName="vert0" presStyleCnt="0">
        <dgm:presLayoutVars>
          <dgm:dir/>
          <dgm:animOne val="branch"/>
          <dgm:animLvl val="lvl"/>
        </dgm:presLayoutVars>
      </dgm:prSet>
      <dgm:spPr/>
    </dgm:pt>
    <dgm:pt modelId="{5E95C17E-286D-1644-9827-B521ABB6CA3C}" type="pres">
      <dgm:prSet presAssocID="{065F37A3-3CAE-4337-B4DA-0FD565B0A6F2}" presName="thickLine" presStyleLbl="alignNode1" presStyleIdx="0" presStyleCnt="11"/>
      <dgm:spPr/>
    </dgm:pt>
    <dgm:pt modelId="{33FDEEA4-4839-2B46-A002-DAA24FEE2AD0}" type="pres">
      <dgm:prSet presAssocID="{065F37A3-3CAE-4337-B4DA-0FD565B0A6F2}" presName="horz1" presStyleCnt="0"/>
      <dgm:spPr/>
    </dgm:pt>
    <dgm:pt modelId="{23137086-6594-F546-9AB4-7984961A17FE}" type="pres">
      <dgm:prSet presAssocID="{065F37A3-3CAE-4337-B4DA-0FD565B0A6F2}" presName="tx1" presStyleLbl="revTx" presStyleIdx="0" presStyleCnt="11"/>
      <dgm:spPr/>
    </dgm:pt>
    <dgm:pt modelId="{0E74B045-D89E-484B-B3CA-7FB3B8580E61}" type="pres">
      <dgm:prSet presAssocID="{065F37A3-3CAE-4337-B4DA-0FD565B0A6F2}" presName="vert1" presStyleCnt="0"/>
      <dgm:spPr/>
    </dgm:pt>
    <dgm:pt modelId="{A70D86E6-FF15-0448-897B-E3648FBF50EA}" type="pres">
      <dgm:prSet presAssocID="{49436C45-C1D7-4127-99CB-28D83D9A8BB3}" presName="thickLine" presStyleLbl="alignNode1" presStyleIdx="1" presStyleCnt="11"/>
      <dgm:spPr/>
    </dgm:pt>
    <dgm:pt modelId="{171C5599-776F-D54A-98C3-1C27B2AF1F50}" type="pres">
      <dgm:prSet presAssocID="{49436C45-C1D7-4127-99CB-28D83D9A8BB3}" presName="horz1" presStyleCnt="0"/>
      <dgm:spPr/>
    </dgm:pt>
    <dgm:pt modelId="{1A1DBFBE-8737-D445-A711-9D7E38328FD6}" type="pres">
      <dgm:prSet presAssocID="{49436C45-C1D7-4127-99CB-28D83D9A8BB3}" presName="tx1" presStyleLbl="revTx" presStyleIdx="1" presStyleCnt="11"/>
      <dgm:spPr/>
    </dgm:pt>
    <dgm:pt modelId="{E725B1D7-8322-4C4B-97ED-315D27E3429A}" type="pres">
      <dgm:prSet presAssocID="{49436C45-C1D7-4127-99CB-28D83D9A8BB3}" presName="vert1" presStyleCnt="0"/>
      <dgm:spPr/>
    </dgm:pt>
    <dgm:pt modelId="{668C6A5D-85D0-2F4A-9E82-DB6F3D94212A}" type="pres">
      <dgm:prSet presAssocID="{3BFAA653-2D4E-4CD7-803A-42504831E04A}" presName="thickLine" presStyleLbl="alignNode1" presStyleIdx="2" presStyleCnt="11"/>
      <dgm:spPr/>
    </dgm:pt>
    <dgm:pt modelId="{E4E8B637-4AFF-1846-8A77-404BA52F890C}" type="pres">
      <dgm:prSet presAssocID="{3BFAA653-2D4E-4CD7-803A-42504831E04A}" presName="horz1" presStyleCnt="0"/>
      <dgm:spPr/>
    </dgm:pt>
    <dgm:pt modelId="{8FEAB297-DA6D-7D47-9502-3072A6F87334}" type="pres">
      <dgm:prSet presAssocID="{3BFAA653-2D4E-4CD7-803A-42504831E04A}" presName="tx1" presStyleLbl="revTx" presStyleIdx="2" presStyleCnt="11"/>
      <dgm:spPr/>
    </dgm:pt>
    <dgm:pt modelId="{18D248B9-1248-9D4D-9976-1229543C43B0}" type="pres">
      <dgm:prSet presAssocID="{3BFAA653-2D4E-4CD7-803A-42504831E04A}" presName="vert1" presStyleCnt="0"/>
      <dgm:spPr/>
    </dgm:pt>
    <dgm:pt modelId="{4D74B2AC-75EB-E243-A250-2B70A09B4EA0}" type="pres">
      <dgm:prSet presAssocID="{D8F415FC-8E6A-42D6-BD3D-5BF8142BCAB3}" presName="thickLine" presStyleLbl="alignNode1" presStyleIdx="3" presStyleCnt="11"/>
      <dgm:spPr/>
    </dgm:pt>
    <dgm:pt modelId="{7E7EFE3C-454D-C641-8C6A-7F0B32F4E441}" type="pres">
      <dgm:prSet presAssocID="{D8F415FC-8E6A-42D6-BD3D-5BF8142BCAB3}" presName="horz1" presStyleCnt="0"/>
      <dgm:spPr/>
    </dgm:pt>
    <dgm:pt modelId="{AEC61BA2-1058-E140-B757-72EC6F75FD60}" type="pres">
      <dgm:prSet presAssocID="{D8F415FC-8E6A-42D6-BD3D-5BF8142BCAB3}" presName="tx1" presStyleLbl="revTx" presStyleIdx="3" presStyleCnt="11"/>
      <dgm:spPr/>
    </dgm:pt>
    <dgm:pt modelId="{22F6E022-E5AE-7F45-91B2-01B006A425E5}" type="pres">
      <dgm:prSet presAssocID="{D8F415FC-8E6A-42D6-BD3D-5BF8142BCAB3}" presName="vert1" presStyleCnt="0"/>
      <dgm:spPr/>
    </dgm:pt>
    <dgm:pt modelId="{BB6F88E8-38D2-0C42-8819-15A61F3DF6F9}" type="pres">
      <dgm:prSet presAssocID="{A41EBBF1-A950-4763-90E1-AD72E41FD2F6}" presName="thickLine" presStyleLbl="alignNode1" presStyleIdx="4" presStyleCnt="11"/>
      <dgm:spPr/>
    </dgm:pt>
    <dgm:pt modelId="{FBD45E84-F197-B74F-81BC-C451F5191324}" type="pres">
      <dgm:prSet presAssocID="{A41EBBF1-A950-4763-90E1-AD72E41FD2F6}" presName="horz1" presStyleCnt="0"/>
      <dgm:spPr/>
    </dgm:pt>
    <dgm:pt modelId="{3834E185-4FEC-8148-8A68-682989D7B60C}" type="pres">
      <dgm:prSet presAssocID="{A41EBBF1-A950-4763-90E1-AD72E41FD2F6}" presName="tx1" presStyleLbl="revTx" presStyleIdx="4" presStyleCnt="11"/>
      <dgm:spPr/>
    </dgm:pt>
    <dgm:pt modelId="{E32AB8CF-6B61-DC45-95B7-6A7671F6B2CF}" type="pres">
      <dgm:prSet presAssocID="{A41EBBF1-A950-4763-90E1-AD72E41FD2F6}" presName="vert1" presStyleCnt="0"/>
      <dgm:spPr/>
    </dgm:pt>
    <dgm:pt modelId="{9257E6E3-C913-F14A-9A93-7D9312911117}" type="pres">
      <dgm:prSet presAssocID="{819CFE3C-F0DC-45ED-9D87-57B453E2C0FD}" presName="thickLine" presStyleLbl="alignNode1" presStyleIdx="5" presStyleCnt="11"/>
      <dgm:spPr/>
    </dgm:pt>
    <dgm:pt modelId="{D8B52646-C83D-8343-A4E0-A9DE84DD82B8}" type="pres">
      <dgm:prSet presAssocID="{819CFE3C-F0DC-45ED-9D87-57B453E2C0FD}" presName="horz1" presStyleCnt="0"/>
      <dgm:spPr/>
    </dgm:pt>
    <dgm:pt modelId="{BDC47D28-850B-204F-9336-797A6C2760D1}" type="pres">
      <dgm:prSet presAssocID="{819CFE3C-F0DC-45ED-9D87-57B453E2C0FD}" presName="tx1" presStyleLbl="revTx" presStyleIdx="5" presStyleCnt="11"/>
      <dgm:spPr/>
    </dgm:pt>
    <dgm:pt modelId="{A24116A4-A2A0-1740-A819-34AA5B8DB4FD}" type="pres">
      <dgm:prSet presAssocID="{819CFE3C-F0DC-45ED-9D87-57B453E2C0FD}" presName="vert1" presStyleCnt="0"/>
      <dgm:spPr/>
    </dgm:pt>
    <dgm:pt modelId="{73A18261-82ED-B445-A8E5-81C98C39C065}" type="pres">
      <dgm:prSet presAssocID="{1D9AD16B-7796-4659-A433-E50CF2E99691}" presName="thickLine" presStyleLbl="alignNode1" presStyleIdx="6" presStyleCnt="11"/>
      <dgm:spPr/>
    </dgm:pt>
    <dgm:pt modelId="{AF9F8F35-1E56-BD4F-B3D2-B355747EDDCD}" type="pres">
      <dgm:prSet presAssocID="{1D9AD16B-7796-4659-A433-E50CF2E99691}" presName="horz1" presStyleCnt="0"/>
      <dgm:spPr/>
    </dgm:pt>
    <dgm:pt modelId="{EC242B18-DC8C-0B45-AF83-A577B3E683F5}" type="pres">
      <dgm:prSet presAssocID="{1D9AD16B-7796-4659-A433-E50CF2E99691}" presName="tx1" presStyleLbl="revTx" presStyleIdx="6" presStyleCnt="11"/>
      <dgm:spPr/>
    </dgm:pt>
    <dgm:pt modelId="{176B4E7C-4B05-6745-9A8B-CB19D3897E51}" type="pres">
      <dgm:prSet presAssocID="{1D9AD16B-7796-4659-A433-E50CF2E99691}" presName="vert1" presStyleCnt="0"/>
      <dgm:spPr/>
    </dgm:pt>
    <dgm:pt modelId="{F96C096A-D4DF-5749-957D-8B364AF78565}" type="pres">
      <dgm:prSet presAssocID="{4A6DD20D-580E-4562-AAC5-93B613EC5A37}" presName="thickLine" presStyleLbl="alignNode1" presStyleIdx="7" presStyleCnt="11"/>
      <dgm:spPr/>
    </dgm:pt>
    <dgm:pt modelId="{CB99513B-09AA-3040-9306-3A07EC017B52}" type="pres">
      <dgm:prSet presAssocID="{4A6DD20D-580E-4562-AAC5-93B613EC5A37}" presName="horz1" presStyleCnt="0"/>
      <dgm:spPr/>
    </dgm:pt>
    <dgm:pt modelId="{992530F0-8ED3-844A-87C2-0B1490333E0D}" type="pres">
      <dgm:prSet presAssocID="{4A6DD20D-580E-4562-AAC5-93B613EC5A37}" presName="tx1" presStyleLbl="revTx" presStyleIdx="7" presStyleCnt="11"/>
      <dgm:spPr/>
    </dgm:pt>
    <dgm:pt modelId="{F637313C-8E5A-5A47-A590-D2AE94D0445B}" type="pres">
      <dgm:prSet presAssocID="{4A6DD20D-580E-4562-AAC5-93B613EC5A37}" presName="vert1" presStyleCnt="0"/>
      <dgm:spPr/>
    </dgm:pt>
    <dgm:pt modelId="{89861774-7F3D-9C4B-BDB2-EA67457798BB}" type="pres">
      <dgm:prSet presAssocID="{DF6B4948-CE0B-4C98-841E-1BF05954D983}" presName="thickLine" presStyleLbl="alignNode1" presStyleIdx="8" presStyleCnt="11"/>
      <dgm:spPr/>
    </dgm:pt>
    <dgm:pt modelId="{6A76C54E-E787-A245-A8C7-EFF0680DFEB8}" type="pres">
      <dgm:prSet presAssocID="{DF6B4948-CE0B-4C98-841E-1BF05954D983}" presName="horz1" presStyleCnt="0"/>
      <dgm:spPr/>
    </dgm:pt>
    <dgm:pt modelId="{4020FB85-D619-9641-A132-8FC8B7EE7B80}" type="pres">
      <dgm:prSet presAssocID="{DF6B4948-CE0B-4C98-841E-1BF05954D983}" presName="tx1" presStyleLbl="revTx" presStyleIdx="8" presStyleCnt="11"/>
      <dgm:spPr/>
    </dgm:pt>
    <dgm:pt modelId="{355E6AB8-BB3B-4C4D-B1E4-2B3E8DA0C3D1}" type="pres">
      <dgm:prSet presAssocID="{DF6B4948-CE0B-4C98-841E-1BF05954D983}" presName="vert1" presStyleCnt="0"/>
      <dgm:spPr/>
    </dgm:pt>
    <dgm:pt modelId="{857E5724-4055-F747-8EC0-90D660EF579F}" type="pres">
      <dgm:prSet presAssocID="{1F0A6DFA-1C94-4B21-A87F-A4CD05CC3A33}" presName="thickLine" presStyleLbl="alignNode1" presStyleIdx="9" presStyleCnt="11"/>
      <dgm:spPr/>
    </dgm:pt>
    <dgm:pt modelId="{CC719308-78C8-0A49-911E-DBC95A6473F4}" type="pres">
      <dgm:prSet presAssocID="{1F0A6DFA-1C94-4B21-A87F-A4CD05CC3A33}" presName="horz1" presStyleCnt="0"/>
      <dgm:spPr/>
    </dgm:pt>
    <dgm:pt modelId="{B78F495D-77DC-714C-9E06-15C2EAE4644E}" type="pres">
      <dgm:prSet presAssocID="{1F0A6DFA-1C94-4B21-A87F-A4CD05CC3A33}" presName="tx1" presStyleLbl="revTx" presStyleIdx="9" presStyleCnt="11"/>
      <dgm:spPr/>
    </dgm:pt>
    <dgm:pt modelId="{3FE71484-E63D-9643-A6F9-36045F55A8FE}" type="pres">
      <dgm:prSet presAssocID="{1F0A6DFA-1C94-4B21-A87F-A4CD05CC3A33}" presName="vert1" presStyleCnt="0"/>
      <dgm:spPr/>
    </dgm:pt>
    <dgm:pt modelId="{00BFE554-3BA9-0141-BDB6-C1629DC4B468}" type="pres">
      <dgm:prSet presAssocID="{37C444C6-6D9A-4145-871A-726FE61DDD78}" presName="thickLine" presStyleLbl="alignNode1" presStyleIdx="10" presStyleCnt="11"/>
      <dgm:spPr/>
    </dgm:pt>
    <dgm:pt modelId="{103BABF1-1B39-974D-BCB4-1406BF0B6718}" type="pres">
      <dgm:prSet presAssocID="{37C444C6-6D9A-4145-871A-726FE61DDD78}" presName="horz1" presStyleCnt="0"/>
      <dgm:spPr/>
    </dgm:pt>
    <dgm:pt modelId="{28EFA19B-F77B-9B4A-8863-BCA6751295F1}" type="pres">
      <dgm:prSet presAssocID="{37C444C6-6D9A-4145-871A-726FE61DDD78}" presName="tx1" presStyleLbl="revTx" presStyleIdx="10" presStyleCnt="11"/>
      <dgm:spPr/>
    </dgm:pt>
    <dgm:pt modelId="{F8A11D53-BD62-E641-B4C6-6D390F8FFB08}" type="pres">
      <dgm:prSet presAssocID="{37C444C6-6D9A-4145-871A-726FE61DDD78}" presName="vert1" presStyleCnt="0"/>
      <dgm:spPr/>
    </dgm:pt>
  </dgm:ptLst>
  <dgm:cxnLst>
    <dgm:cxn modelId="{67D5E00B-B0D9-4892-A6CA-BAF1E625FED3}" srcId="{60F89D35-F502-4201-AE51-151E7395AEA9}" destId="{4A6DD20D-580E-4562-AAC5-93B613EC5A37}" srcOrd="7" destOrd="0" parTransId="{ABE19283-C003-44DE-BF1E-AF5C80AAC9C7}" sibTransId="{A0BB5D57-E729-4055-A4A3-21CC83D106CC}"/>
    <dgm:cxn modelId="{0668D213-B7E9-4B02-BE7C-F2EEA5372676}" srcId="{60F89D35-F502-4201-AE51-151E7395AEA9}" destId="{A41EBBF1-A950-4763-90E1-AD72E41FD2F6}" srcOrd="4" destOrd="0" parTransId="{3464FD10-1463-40A4-B3A9-2F88666CD483}" sibTransId="{847B093E-A569-4210-A4AF-32C351BE3D78}"/>
    <dgm:cxn modelId="{DB58CA2A-76F2-D747-AB15-01E7DF1A4E6D}" type="presOf" srcId="{065F37A3-3CAE-4337-B4DA-0FD565B0A6F2}" destId="{23137086-6594-F546-9AB4-7984961A17FE}" srcOrd="0" destOrd="0" presId="urn:microsoft.com/office/officeart/2008/layout/LinedList"/>
    <dgm:cxn modelId="{BAD7582D-7791-0948-86EA-22825BC9FE2D}" type="presOf" srcId="{49436C45-C1D7-4127-99CB-28D83D9A8BB3}" destId="{1A1DBFBE-8737-D445-A711-9D7E38328FD6}" srcOrd="0" destOrd="0" presId="urn:microsoft.com/office/officeart/2008/layout/LinedList"/>
    <dgm:cxn modelId="{DA50D345-2647-7C4B-996E-30C9A12DFCE1}" type="presOf" srcId="{3BFAA653-2D4E-4CD7-803A-42504831E04A}" destId="{8FEAB297-DA6D-7D47-9502-3072A6F87334}" srcOrd="0" destOrd="0" presId="urn:microsoft.com/office/officeart/2008/layout/LinedList"/>
    <dgm:cxn modelId="{7FA8F34A-074A-40FA-A0D6-9D0D1F394F78}" srcId="{60F89D35-F502-4201-AE51-151E7395AEA9}" destId="{DF6B4948-CE0B-4C98-841E-1BF05954D983}" srcOrd="8" destOrd="0" parTransId="{3AA725BE-DE01-42D5-8701-A1A8461FACA2}" sibTransId="{34192BC3-B1FC-4B56-8296-F0494522BE9A}"/>
    <dgm:cxn modelId="{7525424D-48C8-A64A-A2CB-F8EB8B79BC92}" type="presOf" srcId="{A41EBBF1-A950-4763-90E1-AD72E41FD2F6}" destId="{3834E185-4FEC-8148-8A68-682989D7B60C}" srcOrd="0" destOrd="0" presId="urn:microsoft.com/office/officeart/2008/layout/LinedList"/>
    <dgm:cxn modelId="{BC92845B-D757-0145-94A2-EB2515A0845F}" type="presOf" srcId="{D8F415FC-8E6A-42D6-BD3D-5BF8142BCAB3}" destId="{AEC61BA2-1058-E140-B757-72EC6F75FD60}" srcOrd="0" destOrd="0" presId="urn:microsoft.com/office/officeart/2008/layout/LinedList"/>
    <dgm:cxn modelId="{42B6745D-7A63-C04B-88A6-BD35A63F3209}" type="presOf" srcId="{4A6DD20D-580E-4562-AAC5-93B613EC5A37}" destId="{992530F0-8ED3-844A-87C2-0B1490333E0D}" srcOrd="0" destOrd="0" presId="urn:microsoft.com/office/officeart/2008/layout/LinedList"/>
    <dgm:cxn modelId="{81A59B5F-02E8-EB46-A9C4-E4020FFDDA02}" type="presOf" srcId="{DF6B4948-CE0B-4C98-841E-1BF05954D983}" destId="{4020FB85-D619-9641-A132-8FC8B7EE7B80}" srcOrd="0" destOrd="0" presId="urn:microsoft.com/office/officeart/2008/layout/LinedList"/>
    <dgm:cxn modelId="{801ECC5F-CC98-4193-8D91-9813C8BE8781}" srcId="{60F89D35-F502-4201-AE51-151E7395AEA9}" destId="{D8F415FC-8E6A-42D6-BD3D-5BF8142BCAB3}" srcOrd="3" destOrd="0" parTransId="{8DA49612-32AE-4B4E-99AA-3A0F1ECB2B75}" sibTransId="{1D82BD15-04BF-49F3-991B-C3A3B430F9A7}"/>
    <dgm:cxn modelId="{3CF78567-CF01-3441-A419-252B55DB7F61}" type="presOf" srcId="{60F89D35-F502-4201-AE51-151E7395AEA9}" destId="{40C4E90D-6C66-3D4F-A5DA-50C88B197104}" srcOrd="0" destOrd="0" presId="urn:microsoft.com/office/officeart/2008/layout/LinedList"/>
    <dgm:cxn modelId="{9A932F6A-1FCD-43D9-B82F-DFC222E03768}" srcId="{60F89D35-F502-4201-AE51-151E7395AEA9}" destId="{37C444C6-6D9A-4145-871A-726FE61DDD78}" srcOrd="10" destOrd="0" parTransId="{FB9064D7-2598-454A-A320-D968FCD6625B}" sibTransId="{4CF04482-E8ED-40C0-9787-753BA58EF47D}"/>
    <dgm:cxn modelId="{17743D6C-FD02-4DCC-B853-C764B62EB0F8}" srcId="{60F89D35-F502-4201-AE51-151E7395AEA9}" destId="{065F37A3-3CAE-4337-B4DA-0FD565B0A6F2}" srcOrd="0" destOrd="0" parTransId="{F14A2A2D-E5BB-438A-8FF1-27F04676D23C}" sibTransId="{8A0F9308-9BD4-4DE8-94F1-C4F3E9B3FB24}"/>
    <dgm:cxn modelId="{C9BC7974-7586-4D5B-AC22-CDFA54B32262}" srcId="{60F89D35-F502-4201-AE51-151E7395AEA9}" destId="{3BFAA653-2D4E-4CD7-803A-42504831E04A}" srcOrd="2" destOrd="0" parTransId="{E77FB07A-FF19-4533-9E28-A430D5FC33CA}" sibTransId="{526207ED-A213-44E4-8B20-9B55FCB38BEF}"/>
    <dgm:cxn modelId="{BB473298-A0FD-7A40-9521-38C251B2C06B}" type="presOf" srcId="{1D9AD16B-7796-4659-A433-E50CF2E99691}" destId="{EC242B18-DC8C-0B45-AF83-A577B3E683F5}" srcOrd="0" destOrd="0" presId="urn:microsoft.com/office/officeart/2008/layout/LinedList"/>
    <dgm:cxn modelId="{D64933A1-42B6-42CF-A869-62CA1A0312DF}" srcId="{60F89D35-F502-4201-AE51-151E7395AEA9}" destId="{49436C45-C1D7-4127-99CB-28D83D9A8BB3}" srcOrd="1" destOrd="0" parTransId="{2E188300-693B-40D0-9686-382B333E0B39}" sibTransId="{571E34AE-D535-4A1C-8DE8-6F505EDA3BE3}"/>
    <dgm:cxn modelId="{8598EDA2-4528-664B-BD33-F07351615778}" type="presOf" srcId="{1F0A6DFA-1C94-4B21-A87F-A4CD05CC3A33}" destId="{B78F495D-77DC-714C-9E06-15C2EAE4644E}" srcOrd="0" destOrd="0" presId="urn:microsoft.com/office/officeart/2008/layout/LinedList"/>
    <dgm:cxn modelId="{1299ACA4-4F12-4E33-80E6-211CAB477DAB}" srcId="{60F89D35-F502-4201-AE51-151E7395AEA9}" destId="{819CFE3C-F0DC-45ED-9D87-57B453E2C0FD}" srcOrd="5" destOrd="0" parTransId="{BC1E8747-630A-41CF-A3D6-EF6C8C1B75EB}" sibTransId="{BF5BB16E-76CD-43A3-BCEA-5D777B22A4FF}"/>
    <dgm:cxn modelId="{97D9B6A4-0558-2D49-B2B2-A5D2CAB73560}" type="presOf" srcId="{37C444C6-6D9A-4145-871A-726FE61DDD78}" destId="{28EFA19B-F77B-9B4A-8863-BCA6751295F1}" srcOrd="0" destOrd="0" presId="urn:microsoft.com/office/officeart/2008/layout/LinedList"/>
    <dgm:cxn modelId="{57127CB7-268B-463A-94D3-2C75080A8CE5}" srcId="{60F89D35-F502-4201-AE51-151E7395AEA9}" destId="{1D9AD16B-7796-4659-A433-E50CF2E99691}" srcOrd="6" destOrd="0" parTransId="{3A451E72-4130-4B22-9292-216CCA400D90}" sibTransId="{68D924C7-9487-411D-B292-42456AECD3AE}"/>
    <dgm:cxn modelId="{B95972CA-65E5-1649-8394-03EC8C76E3C5}" type="presOf" srcId="{819CFE3C-F0DC-45ED-9D87-57B453E2C0FD}" destId="{BDC47D28-850B-204F-9336-797A6C2760D1}" srcOrd="0" destOrd="0" presId="urn:microsoft.com/office/officeart/2008/layout/LinedList"/>
    <dgm:cxn modelId="{00FB95EA-0512-4268-A04B-056EF0F96706}" srcId="{60F89D35-F502-4201-AE51-151E7395AEA9}" destId="{1F0A6DFA-1C94-4B21-A87F-A4CD05CC3A33}" srcOrd="9" destOrd="0" parTransId="{2F04FCA8-C510-44A9-BDA7-BFBB03A5F65A}" sibTransId="{F3884F42-AC41-47C0-BAD7-B7A646EA79F3}"/>
    <dgm:cxn modelId="{B28BAC4E-B01A-904B-8356-0B49B148896A}" type="presParOf" srcId="{40C4E90D-6C66-3D4F-A5DA-50C88B197104}" destId="{5E95C17E-286D-1644-9827-B521ABB6CA3C}" srcOrd="0" destOrd="0" presId="urn:microsoft.com/office/officeart/2008/layout/LinedList"/>
    <dgm:cxn modelId="{229CC8FE-C618-3848-A769-FD5BD57D5BC7}" type="presParOf" srcId="{40C4E90D-6C66-3D4F-A5DA-50C88B197104}" destId="{33FDEEA4-4839-2B46-A002-DAA24FEE2AD0}" srcOrd="1" destOrd="0" presId="urn:microsoft.com/office/officeart/2008/layout/LinedList"/>
    <dgm:cxn modelId="{6385F2D7-8FC5-BD4C-A9DC-63545F10EAB0}" type="presParOf" srcId="{33FDEEA4-4839-2B46-A002-DAA24FEE2AD0}" destId="{23137086-6594-F546-9AB4-7984961A17FE}" srcOrd="0" destOrd="0" presId="urn:microsoft.com/office/officeart/2008/layout/LinedList"/>
    <dgm:cxn modelId="{D09B6D9D-53B9-5D48-98EA-B75D2A6B1318}" type="presParOf" srcId="{33FDEEA4-4839-2B46-A002-DAA24FEE2AD0}" destId="{0E74B045-D89E-484B-B3CA-7FB3B8580E61}" srcOrd="1" destOrd="0" presId="urn:microsoft.com/office/officeart/2008/layout/LinedList"/>
    <dgm:cxn modelId="{D4A5B53C-E7AC-7846-AB9B-7168B7B55FCF}" type="presParOf" srcId="{40C4E90D-6C66-3D4F-A5DA-50C88B197104}" destId="{A70D86E6-FF15-0448-897B-E3648FBF50EA}" srcOrd="2" destOrd="0" presId="urn:microsoft.com/office/officeart/2008/layout/LinedList"/>
    <dgm:cxn modelId="{7BD21090-0907-9545-B3DA-239345D2F49B}" type="presParOf" srcId="{40C4E90D-6C66-3D4F-A5DA-50C88B197104}" destId="{171C5599-776F-D54A-98C3-1C27B2AF1F50}" srcOrd="3" destOrd="0" presId="urn:microsoft.com/office/officeart/2008/layout/LinedList"/>
    <dgm:cxn modelId="{79853D51-CF51-8749-BA5A-299A8C6961C5}" type="presParOf" srcId="{171C5599-776F-D54A-98C3-1C27B2AF1F50}" destId="{1A1DBFBE-8737-D445-A711-9D7E38328FD6}" srcOrd="0" destOrd="0" presId="urn:microsoft.com/office/officeart/2008/layout/LinedList"/>
    <dgm:cxn modelId="{10DF113D-9BE5-B84B-919F-929E77782F01}" type="presParOf" srcId="{171C5599-776F-D54A-98C3-1C27B2AF1F50}" destId="{E725B1D7-8322-4C4B-97ED-315D27E3429A}" srcOrd="1" destOrd="0" presId="urn:microsoft.com/office/officeart/2008/layout/LinedList"/>
    <dgm:cxn modelId="{BDCE8BF7-C539-A744-875D-6B197CC452A8}" type="presParOf" srcId="{40C4E90D-6C66-3D4F-A5DA-50C88B197104}" destId="{668C6A5D-85D0-2F4A-9E82-DB6F3D94212A}" srcOrd="4" destOrd="0" presId="urn:microsoft.com/office/officeart/2008/layout/LinedList"/>
    <dgm:cxn modelId="{E4825683-BC11-544A-AABF-B648CA4785E4}" type="presParOf" srcId="{40C4E90D-6C66-3D4F-A5DA-50C88B197104}" destId="{E4E8B637-4AFF-1846-8A77-404BA52F890C}" srcOrd="5" destOrd="0" presId="urn:microsoft.com/office/officeart/2008/layout/LinedList"/>
    <dgm:cxn modelId="{0BB9669E-1B0A-A745-BD3B-A2C85EC1E548}" type="presParOf" srcId="{E4E8B637-4AFF-1846-8A77-404BA52F890C}" destId="{8FEAB297-DA6D-7D47-9502-3072A6F87334}" srcOrd="0" destOrd="0" presId="urn:microsoft.com/office/officeart/2008/layout/LinedList"/>
    <dgm:cxn modelId="{6FC18505-A1EA-284B-96A0-6B7941D112E2}" type="presParOf" srcId="{E4E8B637-4AFF-1846-8A77-404BA52F890C}" destId="{18D248B9-1248-9D4D-9976-1229543C43B0}" srcOrd="1" destOrd="0" presId="urn:microsoft.com/office/officeart/2008/layout/LinedList"/>
    <dgm:cxn modelId="{8A522A33-1836-AD49-A9BB-F01465640E5D}" type="presParOf" srcId="{40C4E90D-6C66-3D4F-A5DA-50C88B197104}" destId="{4D74B2AC-75EB-E243-A250-2B70A09B4EA0}" srcOrd="6" destOrd="0" presId="urn:microsoft.com/office/officeart/2008/layout/LinedList"/>
    <dgm:cxn modelId="{84FD0690-F2E7-F94C-803D-838DC1391A04}" type="presParOf" srcId="{40C4E90D-6C66-3D4F-A5DA-50C88B197104}" destId="{7E7EFE3C-454D-C641-8C6A-7F0B32F4E441}" srcOrd="7" destOrd="0" presId="urn:microsoft.com/office/officeart/2008/layout/LinedList"/>
    <dgm:cxn modelId="{85814295-77D9-0141-8FAC-2BDCB9C984C3}" type="presParOf" srcId="{7E7EFE3C-454D-C641-8C6A-7F0B32F4E441}" destId="{AEC61BA2-1058-E140-B757-72EC6F75FD60}" srcOrd="0" destOrd="0" presId="urn:microsoft.com/office/officeart/2008/layout/LinedList"/>
    <dgm:cxn modelId="{17C891AE-9480-6944-8C36-BD0AA8DF0D43}" type="presParOf" srcId="{7E7EFE3C-454D-C641-8C6A-7F0B32F4E441}" destId="{22F6E022-E5AE-7F45-91B2-01B006A425E5}" srcOrd="1" destOrd="0" presId="urn:microsoft.com/office/officeart/2008/layout/LinedList"/>
    <dgm:cxn modelId="{C562D9F5-21C0-3540-83A5-B7AE1350C570}" type="presParOf" srcId="{40C4E90D-6C66-3D4F-A5DA-50C88B197104}" destId="{BB6F88E8-38D2-0C42-8819-15A61F3DF6F9}" srcOrd="8" destOrd="0" presId="urn:microsoft.com/office/officeart/2008/layout/LinedList"/>
    <dgm:cxn modelId="{FF49D0AC-EF0B-134C-ACBF-412A4A7E3B02}" type="presParOf" srcId="{40C4E90D-6C66-3D4F-A5DA-50C88B197104}" destId="{FBD45E84-F197-B74F-81BC-C451F5191324}" srcOrd="9" destOrd="0" presId="urn:microsoft.com/office/officeart/2008/layout/LinedList"/>
    <dgm:cxn modelId="{5CF6BF7E-AD3A-0040-8307-B3D824E87C4C}" type="presParOf" srcId="{FBD45E84-F197-B74F-81BC-C451F5191324}" destId="{3834E185-4FEC-8148-8A68-682989D7B60C}" srcOrd="0" destOrd="0" presId="urn:microsoft.com/office/officeart/2008/layout/LinedList"/>
    <dgm:cxn modelId="{5B6E76B1-1637-9146-9A6F-3C74607964B3}" type="presParOf" srcId="{FBD45E84-F197-B74F-81BC-C451F5191324}" destId="{E32AB8CF-6B61-DC45-95B7-6A7671F6B2CF}" srcOrd="1" destOrd="0" presId="urn:microsoft.com/office/officeart/2008/layout/LinedList"/>
    <dgm:cxn modelId="{E1FEA6CD-0335-0C4D-A6D3-163D8CAA7567}" type="presParOf" srcId="{40C4E90D-6C66-3D4F-A5DA-50C88B197104}" destId="{9257E6E3-C913-F14A-9A93-7D9312911117}" srcOrd="10" destOrd="0" presId="urn:microsoft.com/office/officeart/2008/layout/LinedList"/>
    <dgm:cxn modelId="{26C811E2-E014-2642-B48B-800B3A13DC16}" type="presParOf" srcId="{40C4E90D-6C66-3D4F-A5DA-50C88B197104}" destId="{D8B52646-C83D-8343-A4E0-A9DE84DD82B8}" srcOrd="11" destOrd="0" presId="urn:microsoft.com/office/officeart/2008/layout/LinedList"/>
    <dgm:cxn modelId="{0C71B148-19DB-144E-878A-3AE4D78390C8}" type="presParOf" srcId="{D8B52646-C83D-8343-A4E0-A9DE84DD82B8}" destId="{BDC47D28-850B-204F-9336-797A6C2760D1}" srcOrd="0" destOrd="0" presId="urn:microsoft.com/office/officeart/2008/layout/LinedList"/>
    <dgm:cxn modelId="{0E5EB6BF-37EC-2741-8FC1-A5FD72806F11}" type="presParOf" srcId="{D8B52646-C83D-8343-A4E0-A9DE84DD82B8}" destId="{A24116A4-A2A0-1740-A819-34AA5B8DB4FD}" srcOrd="1" destOrd="0" presId="urn:microsoft.com/office/officeart/2008/layout/LinedList"/>
    <dgm:cxn modelId="{1F23BAB3-3070-B240-9A42-E3BA1BDC6ED9}" type="presParOf" srcId="{40C4E90D-6C66-3D4F-A5DA-50C88B197104}" destId="{73A18261-82ED-B445-A8E5-81C98C39C065}" srcOrd="12" destOrd="0" presId="urn:microsoft.com/office/officeart/2008/layout/LinedList"/>
    <dgm:cxn modelId="{088C0699-C4FB-5141-8B36-FB6CD1C75BF1}" type="presParOf" srcId="{40C4E90D-6C66-3D4F-A5DA-50C88B197104}" destId="{AF9F8F35-1E56-BD4F-B3D2-B355747EDDCD}" srcOrd="13" destOrd="0" presId="urn:microsoft.com/office/officeart/2008/layout/LinedList"/>
    <dgm:cxn modelId="{BF7B4521-8769-4341-B171-804B29286048}" type="presParOf" srcId="{AF9F8F35-1E56-BD4F-B3D2-B355747EDDCD}" destId="{EC242B18-DC8C-0B45-AF83-A577B3E683F5}" srcOrd="0" destOrd="0" presId="urn:microsoft.com/office/officeart/2008/layout/LinedList"/>
    <dgm:cxn modelId="{BCD28312-2573-0A4C-AEDA-59860F9C89CD}" type="presParOf" srcId="{AF9F8F35-1E56-BD4F-B3D2-B355747EDDCD}" destId="{176B4E7C-4B05-6745-9A8B-CB19D3897E51}" srcOrd="1" destOrd="0" presId="urn:microsoft.com/office/officeart/2008/layout/LinedList"/>
    <dgm:cxn modelId="{1C2791B5-B1A4-F244-B79C-C000CB2C8A6C}" type="presParOf" srcId="{40C4E90D-6C66-3D4F-A5DA-50C88B197104}" destId="{F96C096A-D4DF-5749-957D-8B364AF78565}" srcOrd="14" destOrd="0" presId="urn:microsoft.com/office/officeart/2008/layout/LinedList"/>
    <dgm:cxn modelId="{7CEA5525-6CC3-C947-996F-8B7C09D7E82F}" type="presParOf" srcId="{40C4E90D-6C66-3D4F-A5DA-50C88B197104}" destId="{CB99513B-09AA-3040-9306-3A07EC017B52}" srcOrd="15" destOrd="0" presId="urn:microsoft.com/office/officeart/2008/layout/LinedList"/>
    <dgm:cxn modelId="{C839CBE6-4DB5-AF46-BA4C-2818A7FF2F1F}" type="presParOf" srcId="{CB99513B-09AA-3040-9306-3A07EC017B52}" destId="{992530F0-8ED3-844A-87C2-0B1490333E0D}" srcOrd="0" destOrd="0" presId="urn:microsoft.com/office/officeart/2008/layout/LinedList"/>
    <dgm:cxn modelId="{1B07C99B-B3F3-654F-9D29-BE50B8AF8D95}" type="presParOf" srcId="{CB99513B-09AA-3040-9306-3A07EC017B52}" destId="{F637313C-8E5A-5A47-A590-D2AE94D0445B}" srcOrd="1" destOrd="0" presId="urn:microsoft.com/office/officeart/2008/layout/LinedList"/>
    <dgm:cxn modelId="{54D5E2F0-9F85-5E4B-8282-4A01792E6D77}" type="presParOf" srcId="{40C4E90D-6C66-3D4F-A5DA-50C88B197104}" destId="{89861774-7F3D-9C4B-BDB2-EA67457798BB}" srcOrd="16" destOrd="0" presId="urn:microsoft.com/office/officeart/2008/layout/LinedList"/>
    <dgm:cxn modelId="{413B8161-BDBC-3849-BA73-F69557488E2B}" type="presParOf" srcId="{40C4E90D-6C66-3D4F-A5DA-50C88B197104}" destId="{6A76C54E-E787-A245-A8C7-EFF0680DFEB8}" srcOrd="17" destOrd="0" presId="urn:microsoft.com/office/officeart/2008/layout/LinedList"/>
    <dgm:cxn modelId="{23E343C0-3A87-AB47-9831-87F4CD47E07C}" type="presParOf" srcId="{6A76C54E-E787-A245-A8C7-EFF0680DFEB8}" destId="{4020FB85-D619-9641-A132-8FC8B7EE7B80}" srcOrd="0" destOrd="0" presId="urn:microsoft.com/office/officeart/2008/layout/LinedList"/>
    <dgm:cxn modelId="{5D4DB99F-7341-E44E-8935-3419EE55B4A3}" type="presParOf" srcId="{6A76C54E-E787-A245-A8C7-EFF0680DFEB8}" destId="{355E6AB8-BB3B-4C4D-B1E4-2B3E8DA0C3D1}" srcOrd="1" destOrd="0" presId="urn:microsoft.com/office/officeart/2008/layout/LinedList"/>
    <dgm:cxn modelId="{1FC987E4-D5D6-064C-AD5F-E9DC25EF6D14}" type="presParOf" srcId="{40C4E90D-6C66-3D4F-A5DA-50C88B197104}" destId="{857E5724-4055-F747-8EC0-90D660EF579F}" srcOrd="18" destOrd="0" presId="urn:microsoft.com/office/officeart/2008/layout/LinedList"/>
    <dgm:cxn modelId="{C6F5E945-29FD-144C-BE41-09BC6D6834CE}" type="presParOf" srcId="{40C4E90D-6C66-3D4F-A5DA-50C88B197104}" destId="{CC719308-78C8-0A49-911E-DBC95A6473F4}" srcOrd="19" destOrd="0" presId="urn:microsoft.com/office/officeart/2008/layout/LinedList"/>
    <dgm:cxn modelId="{0AF790D2-4728-4B48-ABF2-8079202C7497}" type="presParOf" srcId="{CC719308-78C8-0A49-911E-DBC95A6473F4}" destId="{B78F495D-77DC-714C-9E06-15C2EAE4644E}" srcOrd="0" destOrd="0" presId="urn:microsoft.com/office/officeart/2008/layout/LinedList"/>
    <dgm:cxn modelId="{73E7C0E4-F4C7-B246-BF2F-A5FFD4876C13}" type="presParOf" srcId="{CC719308-78C8-0A49-911E-DBC95A6473F4}" destId="{3FE71484-E63D-9643-A6F9-36045F55A8FE}" srcOrd="1" destOrd="0" presId="urn:microsoft.com/office/officeart/2008/layout/LinedList"/>
    <dgm:cxn modelId="{F75165EE-0E07-3441-BC51-6B9207252A9A}" type="presParOf" srcId="{40C4E90D-6C66-3D4F-A5DA-50C88B197104}" destId="{00BFE554-3BA9-0141-BDB6-C1629DC4B468}" srcOrd="20" destOrd="0" presId="urn:microsoft.com/office/officeart/2008/layout/LinedList"/>
    <dgm:cxn modelId="{D4A33996-EB3B-0C41-8B25-C7BC5B3BC2B0}" type="presParOf" srcId="{40C4E90D-6C66-3D4F-A5DA-50C88B197104}" destId="{103BABF1-1B39-974D-BCB4-1406BF0B6718}" srcOrd="21" destOrd="0" presId="urn:microsoft.com/office/officeart/2008/layout/LinedList"/>
    <dgm:cxn modelId="{DAE1CA9E-BD69-6646-A325-B600A49EF728}" type="presParOf" srcId="{103BABF1-1B39-974D-BCB4-1406BF0B6718}" destId="{28EFA19B-F77B-9B4A-8863-BCA6751295F1}" srcOrd="0" destOrd="0" presId="urn:microsoft.com/office/officeart/2008/layout/LinedList"/>
    <dgm:cxn modelId="{9A11EB44-0B52-3A4E-B32B-91EC947BC523}" type="presParOf" srcId="{103BABF1-1B39-974D-BCB4-1406BF0B6718}" destId="{F8A11D53-BD62-E641-B4C6-6D390F8FFB0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261E28-2CE4-4C6D-ADED-2C58B937F7A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328402-F5D6-496F-B8EF-0BE4575EA4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·  </a:t>
          </a:r>
          <a:r>
            <a:rPr lang="en-US" b="1"/>
            <a:t>Google Maps Platform</a:t>
          </a:r>
          <a:r>
            <a:rPr lang="en-US"/>
            <a:t> – Used for location data, geocoding, and mapping services.</a:t>
          </a:r>
          <a:br>
            <a:rPr lang="en-US"/>
          </a:br>
          <a:r>
            <a:rPr lang="en-US"/>
            <a:t>https://developers.google.com/maps</a:t>
          </a:r>
        </a:p>
      </dgm:t>
    </dgm:pt>
    <dgm:pt modelId="{D539750D-4B9F-4876-875D-3EAEEED59BD3}" type="parTrans" cxnId="{EBAAF7AA-BA1E-4A81-B253-7BB330980F14}">
      <dgm:prSet/>
      <dgm:spPr/>
      <dgm:t>
        <a:bodyPr/>
        <a:lstStyle/>
        <a:p>
          <a:endParaRPr lang="en-US"/>
        </a:p>
      </dgm:t>
    </dgm:pt>
    <dgm:pt modelId="{62C807A8-2388-4809-AF9D-0BABEDC41253}" type="sibTrans" cxnId="{EBAAF7AA-BA1E-4A81-B253-7BB330980F1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377E98-EC74-4CF5-B2CA-E9C864FDA2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·  </a:t>
          </a:r>
          <a:r>
            <a:rPr lang="en-US" b="1"/>
            <a:t>Kaggle Datasets</a:t>
          </a:r>
          <a:r>
            <a:rPr lang="en-US"/>
            <a:t> – Sourced sample datasets for city transport data and fare estimation.</a:t>
          </a:r>
          <a:br>
            <a:rPr lang="en-US"/>
          </a:br>
          <a:r>
            <a:rPr lang="en-US" u="sng">
              <a:hlinkClick xmlns:r="http://schemas.openxmlformats.org/officeDocument/2006/relationships" r:id="rId1"/>
            </a:rPr>
            <a:t>https://www.kaggle.com</a:t>
          </a:r>
          <a:endParaRPr lang="en-US"/>
        </a:p>
      </dgm:t>
    </dgm:pt>
    <dgm:pt modelId="{31B7E3F0-1FF9-4804-A9B6-50DD327AC69D}" type="parTrans" cxnId="{5BEEBA3F-5ACF-4A59-A6CD-2309EF738F88}">
      <dgm:prSet/>
      <dgm:spPr/>
      <dgm:t>
        <a:bodyPr/>
        <a:lstStyle/>
        <a:p>
          <a:endParaRPr lang="en-US"/>
        </a:p>
      </dgm:t>
    </dgm:pt>
    <dgm:pt modelId="{9827978B-A69D-4507-BF6D-73F75A9BE5FE}" type="sibTrans" cxnId="{5BEEBA3F-5ACF-4A59-A6CD-2309EF738F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C8426F-30CF-4572-AAAD-7C3AB170BC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·  </a:t>
          </a:r>
          <a:r>
            <a:rPr lang="en-US" b="1"/>
            <a:t>Visual Studio Code</a:t>
          </a:r>
          <a:r>
            <a:rPr lang="en-US"/>
            <a:t> – Primary code editor and development environment.</a:t>
          </a:r>
          <a:br>
            <a:rPr lang="en-US"/>
          </a:br>
          <a:r>
            <a:rPr lang="en-US" u="sng">
              <a:hlinkClick xmlns:r="http://schemas.openxmlformats.org/officeDocument/2006/relationships" r:id="rId2"/>
            </a:rPr>
            <a:t>https://code.visualstudio.com</a:t>
          </a:r>
          <a:endParaRPr lang="en-US"/>
        </a:p>
      </dgm:t>
    </dgm:pt>
    <dgm:pt modelId="{E401A421-49EB-49DE-9419-1820449F9ED7}" type="parTrans" cxnId="{7A20B67A-003F-44B3-BEC1-66BD37FC10EB}">
      <dgm:prSet/>
      <dgm:spPr/>
      <dgm:t>
        <a:bodyPr/>
        <a:lstStyle/>
        <a:p>
          <a:endParaRPr lang="en-US"/>
        </a:p>
      </dgm:t>
    </dgm:pt>
    <dgm:pt modelId="{AA6E1C02-362F-46BF-AC32-0732AC463E32}" type="sibTrans" cxnId="{7A20B67A-003F-44B3-BEC1-66BD37FC10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AED887-A840-43E4-9798-AA56C8D2798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·  </a:t>
          </a:r>
          <a:r>
            <a:rPr lang="en-US" b="1"/>
            <a:t>MySQL / SQL</a:t>
          </a:r>
          <a:r>
            <a:rPr lang="en-US"/>
            <a:t> – Used for database schema design, queries, and data storage.</a:t>
          </a:r>
          <a:br>
            <a:rPr lang="en-US"/>
          </a:br>
          <a:r>
            <a:rPr lang="en-US" u="sng">
              <a:hlinkClick xmlns:r="http://schemas.openxmlformats.org/officeDocument/2006/relationships" r:id="rId3"/>
            </a:rPr>
            <a:t>https://www.mysql.com</a:t>
          </a:r>
          <a:endParaRPr lang="en-US"/>
        </a:p>
      </dgm:t>
    </dgm:pt>
    <dgm:pt modelId="{C87D9064-5544-4B2E-B4BF-E6697FD4ADCB}" type="parTrans" cxnId="{2902F564-67DC-47F1-8CDA-E4ABE46983A2}">
      <dgm:prSet/>
      <dgm:spPr/>
      <dgm:t>
        <a:bodyPr/>
        <a:lstStyle/>
        <a:p>
          <a:endParaRPr lang="en-US"/>
        </a:p>
      </dgm:t>
    </dgm:pt>
    <dgm:pt modelId="{045A3A18-A4BD-488B-811B-F4BFB1EC002D}" type="sibTrans" cxnId="{2902F564-67DC-47F1-8CDA-E4ABE46983A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E4C56E-6627-4702-84A3-D673F5D89E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·  </a:t>
          </a:r>
          <a:r>
            <a:rPr lang="en-US" b="1"/>
            <a:t>React Native (or Flutter)</a:t>
          </a:r>
          <a:r>
            <a:rPr lang="en-US"/>
            <a:t> – For building the cross-platform mobile application interface.</a:t>
          </a:r>
          <a:br>
            <a:rPr lang="en-US"/>
          </a:br>
          <a:r>
            <a:rPr lang="en-US" u="sng">
              <a:hlinkClick xmlns:r="http://schemas.openxmlformats.org/officeDocument/2006/relationships" r:id="rId4"/>
            </a:rPr>
            <a:t>https://reactnative.dev</a:t>
          </a:r>
          <a:r>
            <a:rPr lang="en-US"/>
            <a:t> / </a:t>
          </a:r>
          <a:r>
            <a:rPr lang="en-US" u="sng">
              <a:hlinkClick xmlns:r="http://schemas.openxmlformats.org/officeDocument/2006/relationships" r:id="rId5"/>
            </a:rPr>
            <a:t>https://flutter.dev</a:t>
          </a:r>
          <a:endParaRPr lang="en-US"/>
        </a:p>
      </dgm:t>
    </dgm:pt>
    <dgm:pt modelId="{E3AF6D24-C19E-4932-9E0B-9383448A2436}" type="parTrans" cxnId="{8182C38F-6680-4490-9C07-E2156391F2D0}">
      <dgm:prSet/>
      <dgm:spPr/>
      <dgm:t>
        <a:bodyPr/>
        <a:lstStyle/>
        <a:p>
          <a:endParaRPr lang="en-US"/>
        </a:p>
      </dgm:t>
    </dgm:pt>
    <dgm:pt modelId="{C107005B-1B68-4143-A249-2E3E872D135E}" type="sibTrans" cxnId="{8182C38F-6680-4490-9C07-E2156391F2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1343052-CCFB-4FDF-AF55-9FB9B83DDB4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·  </a:t>
          </a:r>
          <a:r>
            <a:rPr lang="en-US" b="1"/>
            <a:t>Stack Overflow</a:t>
          </a:r>
          <a:r>
            <a:rPr lang="en-US"/>
            <a:t> – Referenced for resolving development issues and implementation examples.</a:t>
          </a:r>
          <a:br>
            <a:rPr lang="en-US"/>
          </a:br>
          <a:r>
            <a:rPr lang="en-US" u="sng">
              <a:hlinkClick xmlns:r="http://schemas.openxmlformats.org/officeDocument/2006/relationships" r:id="rId6"/>
            </a:rPr>
            <a:t>https://stackoverflow.com</a:t>
          </a:r>
          <a:endParaRPr lang="en-US"/>
        </a:p>
      </dgm:t>
    </dgm:pt>
    <dgm:pt modelId="{B77F87EE-DD04-4721-8CB5-29739A7CF1F1}" type="parTrans" cxnId="{10FAAC7A-446E-4741-AB00-2E1CA8D4944F}">
      <dgm:prSet/>
      <dgm:spPr/>
      <dgm:t>
        <a:bodyPr/>
        <a:lstStyle/>
        <a:p>
          <a:endParaRPr lang="en-US"/>
        </a:p>
      </dgm:t>
    </dgm:pt>
    <dgm:pt modelId="{79B4DC0C-788D-4FED-827F-DC67D4236727}" type="sibTrans" cxnId="{10FAAC7A-446E-4741-AB00-2E1CA8D4944F}">
      <dgm:prSet/>
      <dgm:spPr/>
      <dgm:t>
        <a:bodyPr/>
        <a:lstStyle/>
        <a:p>
          <a:endParaRPr lang="en-US"/>
        </a:p>
      </dgm:t>
    </dgm:pt>
    <dgm:pt modelId="{5F02B04E-4143-4012-9054-5FACE251D548}" type="pres">
      <dgm:prSet presAssocID="{3C261E28-2CE4-4C6D-ADED-2C58B937F7A2}" presName="root" presStyleCnt="0">
        <dgm:presLayoutVars>
          <dgm:dir/>
          <dgm:resizeHandles val="exact"/>
        </dgm:presLayoutVars>
      </dgm:prSet>
      <dgm:spPr/>
    </dgm:pt>
    <dgm:pt modelId="{706A88B3-5A27-457C-ABCA-A46AEF341DC7}" type="pres">
      <dgm:prSet presAssocID="{96328402-F5D6-496F-B8EF-0BE4575EA498}" presName="compNode" presStyleCnt="0"/>
      <dgm:spPr/>
    </dgm:pt>
    <dgm:pt modelId="{9F1CAB67-5439-45AE-BFB3-711308D35D6A}" type="pres">
      <dgm:prSet presAssocID="{96328402-F5D6-496F-B8EF-0BE4575EA498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B96B4E6-0BCE-4991-8ED4-EAF86F4510BC}" type="pres">
      <dgm:prSet presAssocID="{96328402-F5D6-496F-B8EF-0BE4575EA498}" presName="iconRect" presStyleLbl="node1" presStyleIdx="0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5D14CC66-BE54-4FAF-9C0C-0073082E41F1}" type="pres">
      <dgm:prSet presAssocID="{96328402-F5D6-496F-B8EF-0BE4575EA498}" presName="spaceRect" presStyleCnt="0"/>
      <dgm:spPr/>
    </dgm:pt>
    <dgm:pt modelId="{32301B23-C9F3-45D4-BDE8-30F7765197B7}" type="pres">
      <dgm:prSet presAssocID="{96328402-F5D6-496F-B8EF-0BE4575EA498}" presName="textRect" presStyleLbl="revTx" presStyleIdx="0" presStyleCnt="6">
        <dgm:presLayoutVars>
          <dgm:chMax val="1"/>
          <dgm:chPref val="1"/>
        </dgm:presLayoutVars>
      </dgm:prSet>
      <dgm:spPr/>
    </dgm:pt>
    <dgm:pt modelId="{FE6BB44F-C9A4-4D2C-B19E-C85DF9A56452}" type="pres">
      <dgm:prSet presAssocID="{62C807A8-2388-4809-AF9D-0BABEDC41253}" presName="sibTrans" presStyleCnt="0"/>
      <dgm:spPr/>
    </dgm:pt>
    <dgm:pt modelId="{51613500-8CE0-496D-8FB5-A01D1E8CC21C}" type="pres">
      <dgm:prSet presAssocID="{60377E98-EC74-4CF5-B2CA-E9C864FDA2C8}" presName="compNode" presStyleCnt="0"/>
      <dgm:spPr/>
    </dgm:pt>
    <dgm:pt modelId="{0C369538-766D-4C52-8435-C680DD23C44A}" type="pres">
      <dgm:prSet presAssocID="{60377E98-EC74-4CF5-B2CA-E9C864FDA2C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D9F84C9-9882-4114-B765-CDEE480991F9}" type="pres">
      <dgm:prSet presAssocID="{60377E98-EC74-4CF5-B2CA-E9C864FDA2C8}" presName="iconRect" presStyleLbl="node1" presStyleIdx="1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3CAEA0-9AB7-4561-8A80-339CD77202C8}" type="pres">
      <dgm:prSet presAssocID="{60377E98-EC74-4CF5-B2CA-E9C864FDA2C8}" presName="spaceRect" presStyleCnt="0"/>
      <dgm:spPr/>
    </dgm:pt>
    <dgm:pt modelId="{4BC31321-7801-4AB9-B139-4ECA573B450C}" type="pres">
      <dgm:prSet presAssocID="{60377E98-EC74-4CF5-B2CA-E9C864FDA2C8}" presName="textRect" presStyleLbl="revTx" presStyleIdx="1" presStyleCnt="6">
        <dgm:presLayoutVars>
          <dgm:chMax val="1"/>
          <dgm:chPref val="1"/>
        </dgm:presLayoutVars>
      </dgm:prSet>
      <dgm:spPr/>
    </dgm:pt>
    <dgm:pt modelId="{9464AA7C-5064-47B1-8879-BEDFD2A12788}" type="pres">
      <dgm:prSet presAssocID="{9827978B-A69D-4507-BF6D-73F75A9BE5FE}" presName="sibTrans" presStyleCnt="0"/>
      <dgm:spPr/>
    </dgm:pt>
    <dgm:pt modelId="{C6D19216-0C58-4845-B3D4-857BF69D5B00}" type="pres">
      <dgm:prSet presAssocID="{D1C8426F-30CF-4572-AAAD-7C3AB170BCB5}" presName="compNode" presStyleCnt="0"/>
      <dgm:spPr/>
    </dgm:pt>
    <dgm:pt modelId="{CC8FCE6E-1612-4876-9D11-BC82CA9922F7}" type="pres">
      <dgm:prSet presAssocID="{D1C8426F-30CF-4572-AAAD-7C3AB170BCB5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D8795CD-F3AB-4293-BFB8-55E2621479F3}" type="pres">
      <dgm:prSet presAssocID="{D1C8426F-30CF-4572-AAAD-7C3AB170BCB5}" presName="iconRect" presStyleLbl="node1" presStyleIdx="2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7C037DE-F4D2-4549-9112-960CA9B7221B}" type="pres">
      <dgm:prSet presAssocID="{D1C8426F-30CF-4572-AAAD-7C3AB170BCB5}" presName="spaceRect" presStyleCnt="0"/>
      <dgm:spPr/>
    </dgm:pt>
    <dgm:pt modelId="{F4D27128-C4B9-447E-8D11-BE640574ACBB}" type="pres">
      <dgm:prSet presAssocID="{D1C8426F-30CF-4572-AAAD-7C3AB170BCB5}" presName="textRect" presStyleLbl="revTx" presStyleIdx="2" presStyleCnt="6">
        <dgm:presLayoutVars>
          <dgm:chMax val="1"/>
          <dgm:chPref val="1"/>
        </dgm:presLayoutVars>
      </dgm:prSet>
      <dgm:spPr/>
    </dgm:pt>
    <dgm:pt modelId="{93D6DEB0-3E6F-4B97-816A-A8BEF2C0601D}" type="pres">
      <dgm:prSet presAssocID="{AA6E1C02-362F-46BF-AC32-0732AC463E32}" presName="sibTrans" presStyleCnt="0"/>
      <dgm:spPr/>
    </dgm:pt>
    <dgm:pt modelId="{0BEC9588-CAA2-4BEF-B20B-A890192FFF7B}" type="pres">
      <dgm:prSet presAssocID="{97AED887-A840-43E4-9798-AA56C8D2798F}" presName="compNode" presStyleCnt="0"/>
      <dgm:spPr/>
    </dgm:pt>
    <dgm:pt modelId="{58D4BC77-F13D-4E1A-B977-5B0465BE5577}" type="pres">
      <dgm:prSet presAssocID="{97AED887-A840-43E4-9798-AA56C8D2798F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22961E0-08D5-4A91-84B2-A37AE3965D9A}" type="pres">
      <dgm:prSet presAssocID="{97AED887-A840-43E4-9798-AA56C8D2798F}" presName="iconRect" presStyleLbl="node1" presStyleIdx="3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AC7D75D-F1D2-4F5D-ACB9-68CC1E7FA375}" type="pres">
      <dgm:prSet presAssocID="{97AED887-A840-43E4-9798-AA56C8D2798F}" presName="spaceRect" presStyleCnt="0"/>
      <dgm:spPr/>
    </dgm:pt>
    <dgm:pt modelId="{23DA7E06-EC78-42AD-A0F5-AF4CF87EBB52}" type="pres">
      <dgm:prSet presAssocID="{97AED887-A840-43E4-9798-AA56C8D2798F}" presName="textRect" presStyleLbl="revTx" presStyleIdx="3" presStyleCnt="6">
        <dgm:presLayoutVars>
          <dgm:chMax val="1"/>
          <dgm:chPref val="1"/>
        </dgm:presLayoutVars>
      </dgm:prSet>
      <dgm:spPr/>
    </dgm:pt>
    <dgm:pt modelId="{FAB2756D-20C0-4A07-A980-F8AD9A59632D}" type="pres">
      <dgm:prSet presAssocID="{045A3A18-A4BD-488B-811B-F4BFB1EC002D}" presName="sibTrans" presStyleCnt="0"/>
      <dgm:spPr/>
    </dgm:pt>
    <dgm:pt modelId="{A0FFFB3D-2C36-4B73-97DC-2E59CB83F019}" type="pres">
      <dgm:prSet presAssocID="{75E4C56E-6627-4702-84A3-D673F5D89E7F}" presName="compNode" presStyleCnt="0"/>
      <dgm:spPr/>
    </dgm:pt>
    <dgm:pt modelId="{F6986061-2728-4BAD-A5A0-5535EAF06BA8}" type="pres">
      <dgm:prSet presAssocID="{75E4C56E-6627-4702-84A3-D673F5D89E7F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6DBE67C-694D-42ED-8E3A-D4B3E4B95681}" type="pres">
      <dgm:prSet presAssocID="{75E4C56E-6627-4702-84A3-D673F5D89E7F}" presName="iconRect" presStyleLbl="node1" presStyleIdx="4" presStyleCnt="6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7D3587E4-6155-4660-B89F-6C9E4605C1A5}" type="pres">
      <dgm:prSet presAssocID="{75E4C56E-6627-4702-84A3-D673F5D89E7F}" presName="spaceRect" presStyleCnt="0"/>
      <dgm:spPr/>
    </dgm:pt>
    <dgm:pt modelId="{D53B4131-FCA8-4493-82C1-03AC3473C084}" type="pres">
      <dgm:prSet presAssocID="{75E4C56E-6627-4702-84A3-D673F5D89E7F}" presName="textRect" presStyleLbl="revTx" presStyleIdx="4" presStyleCnt="6">
        <dgm:presLayoutVars>
          <dgm:chMax val="1"/>
          <dgm:chPref val="1"/>
        </dgm:presLayoutVars>
      </dgm:prSet>
      <dgm:spPr/>
    </dgm:pt>
    <dgm:pt modelId="{5BB4AE0E-ED4B-4D3D-AB98-082E6515B5FE}" type="pres">
      <dgm:prSet presAssocID="{C107005B-1B68-4143-A249-2E3E872D135E}" presName="sibTrans" presStyleCnt="0"/>
      <dgm:spPr/>
    </dgm:pt>
    <dgm:pt modelId="{6326AD17-65AE-4877-ABB4-4D9961352B24}" type="pres">
      <dgm:prSet presAssocID="{41343052-CCFB-4FDF-AF55-9FB9B83DDB45}" presName="compNode" presStyleCnt="0"/>
      <dgm:spPr/>
    </dgm:pt>
    <dgm:pt modelId="{1BBA1205-ADF4-4F8A-AB54-1FAA3132232B}" type="pres">
      <dgm:prSet presAssocID="{41343052-CCFB-4FDF-AF55-9FB9B83DDB45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57D38C6-1A6D-4EF6-AC1F-C42D8A9E23E2}" type="pres">
      <dgm:prSet presAssocID="{41343052-CCFB-4FDF-AF55-9FB9B83DDB45}" presName="iconRect" presStyleLbl="node1" presStyleIdx="5" presStyleCnt="6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0DACB77-D013-4CFA-B2F6-FD6A89C34CEB}" type="pres">
      <dgm:prSet presAssocID="{41343052-CCFB-4FDF-AF55-9FB9B83DDB45}" presName="spaceRect" presStyleCnt="0"/>
      <dgm:spPr/>
    </dgm:pt>
    <dgm:pt modelId="{A2542923-C517-4FD8-8CB5-4032772A814D}" type="pres">
      <dgm:prSet presAssocID="{41343052-CCFB-4FDF-AF55-9FB9B83DDB4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1DD010E-662F-6142-948B-419446AD4267}" type="presOf" srcId="{96328402-F5D6-496F-B8EF-0BE4575EA498}" destId="{32301B23-C9F3-45D4-BDE8-30F7765197B7}" srcOrd="0" destOrd="0" presId="urn:microsoft.com/office/officeart/2018/5/layout/IconLeafLabelList"/>
    <dgm:cxn modelId="{DF803A32-72A3-BC4C-9443-64B721B6B718}" type="presOf" srcId="{60377E98-EC74-4CF5-B2CA-E9C864FDA2C8}" destId="{4BC31321-7801-4AB9-B139-4ECA573B450C}" srcOrd="0" destOrd="0" presId="urn:microsoft.com/office/officeart/2018/5/layout/IconLeafLabelList"/>
    <dgm:cxn modelId="{5BEEBA3F-5ACF-4A59-A6CD-2309EF738F88}" srcId="{3C261E28-2CE4-4C6D-ADED-2C58B937F7A2}" destId="{60377E98-EC74-4CF5-B2CA-E9C864FDA2C8}" srcOrd="1" destOrd="0" parTransId="{31B7E3F0-1FF9-4804-A9B6-50DD327AC69D}" sibTransId="{9827978B-A69D-4507-BF6D-73F75A9BE5FE}"/>
    <dgm:cxn modelId="{2902F564-67DC-47F1-8CDA-E4ABE46983A2}" srcId="{3C261E28-2CE4-4C6D-ADED-2C58B937F7A2}" destId="{97AED887-A840-43E4-9798-AA56C8D2798F}" srcOrd="3" destOrd="0" parTransId="{C87D9064-5544-4B2E-B4BF-E6697FD4ADCB}" sibTransId="{045A3A18-A4BD-488B-811B-F4BFB1EC002D}"/>
    <dgm:cxn modelId="{2A1B496F-64C4-D442-861E-1E670AD974B6}" type="presOf" srcId="{97AED887-A840-43E4-9798-AA56C8D2798F}" destId="{23DA7E06-EC78-42AD-A0F5-AF4CF87EBB52}" srcOrd="0" destOrd="0" presId="urn:microsoft.com/office/officeart/2018/5/layout/IconLeafLabelList"/>
    <dgm:cxn modelId="{10FAAC7A-446E-4741-AB00-2E1CA8D4944F}" srcId="{3C261E28-2CE4-4C6D-ADED-2C58B937F7A2}" destId="{41343052-CCFB-4FDF-AF55-9FB9B83DDB45}" srcOrd="5" destOrd="0" parTransId="{B77F87EE-DD04-4721-8CB5-29739A7CF1F1}" sibTransId="{79B4DC0C-788D-4FED-827F-DC67D4236727}"/>
    <dgm:cxn modelId="{7A20B67A-003F-44B3-BEC1-66BD37FC10EB}" srcId="{3C261E28-2CE4-4C6D-ADED-2C58B937F7A2}" destId="{D1C8426F-30CF-4572-AAAD-7C3AB170BCB5}" srcOrd="2" destOrd="0" parTransId="{E401A421-49EB-49DE-9419-1820449F9ED7}" sibTransId="{AA6E1C02-362F-46BF-AC32-0732AC463E32}"/>
    <dgm:cxn modelId="{8182C38F-6680-4490-9C07-E2156391F2D0}" srcId="{3C261E28-2CE4-4C6D-ADED-2C58B937F7A2}" destId="{75E4C56E-6627-4702-84A3-D673F5D89E7F}" srcOrd="4" destOrd="0" parTransId="{E3AF6D24-C19E-4932-9E0B-9383448A2436}" sibTransId="{C107005B-1B68-4143-A249-2E3E872D135E}"/>
    <dgm:cxn modelId="{E7B9D79B-BACA-6F43-AD04-B59C1E00BAC4}" type="presOf" srcId="{3C261E28-2CE4-4C6D-ADED-2C58B937F7A2}" destId="{5F02B04E-4143-4012-9054-5FACE251D548}" srcOrd="0" destOrd="0" presId="urn:microsoft.com/office/officeart/2018/5/layout/IconLeafLabelList"/>
    <dgm:cxn modelId="{EBAAF7AA-BA1E-4A81-B253-7BB330980F14}" srcId="{3C261E28-2CE4-4C6D-ADED-2C58B937F7A2}" destId="{96328402-F5D6-496F-B8EF-0BE4575EA498}" srcOrd="0" destOrd="0" parTransId="{D539750D-4B9F-4876-875D-3EAEEED59BD3}" sibTransId="{62C807A8-2388-4809-AF9D-0BABEDC41253}"/>
    <dgm:cxn modelId="{DFEA5CDC-57C8-F648-9B81-E757BCD1ADFF}" type="presOf" srcId="{41343052-CCFB-4FDF-AF55-9FB9B83DDB45}" destId="{A2542923-C517-4FD8-8CB5-4032772A814D}" srcOrd="0" destOrd="0" presId="urn:microsoft.com/office/officeart/2018/5/layout/IconLeafLabelList"/>
    <dgm:cxn modelId="{0805EAE2-F0B6-9740-81FA-939082F6B3B6}" type="presOf" srcId="{D1C8426F-30CF-4572-AAAD-7C3AB170BCB5}" destId="{F4D27128-C4B9-447E-8D11-BE640574ACBB}" srcOrd="0" destOrd="0" presId="urn:microsoft.com/office/officeart/2018/5/layout/IconLeafLabelList"/>
    <dgm:cxn modelId="{C945D9FE-30C3-E941-B03B-BE5A8FB98E75}" type="presOf" srcId="{75E4C56E-6627-4702-84A3-D673F5D89E7F}" destId="{D53B4131-FCA8-4493-82C1-03AC3473C084}" srcOrd="0" destOrd="0" presId="urn:microsoft.com/office/officeart/2018/5/layout/IconLeafLabelList"/>
    <dgm:cxn modelId="{BBE8B894-C526-604C-B87F-A808F5CE1F33}" type="presParOf" srcId="{5F02B04E-4143-4012-9054-5FACE251D548}" destId="{706A88B3-5A27-457C-ABCA-A46AEF341DC7}" srcOrd="0" destOrd="0" presId="urn:microsoft.com/office/officeart/2018/5/layout/IconLeafLabelList"/>
    <dgm:cxn modelId="{5CA25F8A-4D9C-2F42-92DD-40FBD1D5F6AB}" type="presParOf" srcId="{706A88B3-5A27-457C-ABCA-A46AEF341DC7}" destId="{9F1CAB67-5439-45AE-BFB3-711308D35D6A}" srcOrd="0" destOrd="0" presId="urn:microsoft.com/office/officeart/2018/5/layout/IconLeafLabelList"/>
    <dgm:cxn modelId="{F8A51578-9D03-0A47-84E2-0461B8D56992}" type="presParOf" srcId="{706A88B3-5A27-457C-ABCA-A46AEF341DC7}" destId="{2B96B4E6-0BCE-4991-8ED4-EAF86F4510BC}" srcOrd="1" destOrd="0" presId="urn:microsoft.com/office/officeart/2018/5/layout/IconLeafLabelList"/>
    <dgm:cxn modelId="{E2FA3532-7E63-6740-90D0-D68D0968BC8B}" type="presParOf" srcId="{706A88B3-5A27-457C-ABCA-A46AEF341DC7}" destId="{5D14CC66-BE54-4FAF-9C0C-0073082E41F1}" srcOrd="2" destOrd="0" presId="urn:microsoft.com/office/officeart/2018/5/layout/IconLeafLabelList"/>
    <dgm:cxn modelId="{D15B12A0-5CD2-AA4A-8F70-BDB2622B66C9}" type="presParOf" srcId="{706A88B3-5A27-457C-ABCA-A46AEF341DC7}" destId="{32301B23-C9F3-45D4-BDE8-30F7765197B7}" srcOrd="3" destOrd="0" presId="urn:microsoft.com/office/officeart/2018/5/layout/IconLeafLabelList"/>
    <dgm:cxn modelId="{2723C6E0-743C-344E-8289-DDDBA150074F}" type="presParOf" srcId="{5F02B04E-4143-4012-9054-5FACE251D548}" destId="{FE6BB44F-C9A4-4D2C-B19E-C85DF9A56452}" srcOrd="1" destOrd="0" presId="urn:microsoft.com/office/officeart/2018/5/layout/IconLeafLabelList"/>
    <dgm:cxn modelId="{8592DEF1-FFDA-8948-98F0-46C86A0EE1C9}" type="presParOf" srcId="{5F02B04E-4143-4012-9054-5FACE251D548}" destId="{51613500-8CE0-496D-8FB5-A01D1E8CC21C}" srcOrd="2" destOrd="0" presId="urn:microsoft.com/office/officeart/2018/5/layout/IconLeafLabelList"/>
    <dgm:cxn modelId="{D35A20EB-513A-E948-81EA-A9BAE4B63CC4}" type="presParOf" srcId="{51613500-8CE0-496D-8FB5-A01D1E8CC21C}" destId="{0C369538-766D-4C52-8435-C680DD23C44A}" srcOrd="0" destOrd="0" presId="urn:microsoft.com/office/officeart/2018/5/layout/IconLeafLabelList"/>
    <dgm:cxn modelId="{73D37F97-0CAA-E946-91FB-786D0F677588}" type="presParOf" srcId="{51613500-8CE0-496D-8FB5-A01D1E8CC21C}" destId="{6D9F84C9-9882-4114-B765-CDEE480991F9}" srcOrd="1" destOrd="0" presId="urn:microsoft.com/office/officeart/2018/5/layout/IconLeafLabelList"/>
    <dgm:cxn modelId="{C1AADD46-D5DC-0441-B8A3-0393FF099F09}" type="presParOf" srcId="{51613500-8CE0-496D-8FB5-A01D1E8CC21C}" destId="{3C3CAEA0-9AB7-4561-8A80-339CD77202C8}" srcOrd="2" destOrd="0" presId="urn:microsoft.com/office/officeart/2018/5/layout/IconLeafLabelList"/>
    <dgm:cxn modelId="{06FA5484-144C-A647-8070-371FE700E552}" type="presParOf" srcId="{51613500-8CE0-496D-8FB5-A01D1E8CC21C}" destId="{4BC31321-7801-4AB9-B139-4ECA573B450C}" srcOrd="3" destOrd="0" presId="urn:microsoft.com/office/officeart/2018/5/layout/IconLeafLabelList"/>
    <dgm:cxn modelId="{3A3C88EF-E642-4D41-AE5F-F60F49B9859B}" type="presParOf" srcId="{5F02B04E-4143-4012-9054-5FACE251D548}" destId="{9464AA7C-5064-47B1-8879-BEDFD2A12788}" srcOrd="3" destOrd="0" presId="urn:microsoft.com/office/officeart/2018/5/layout/IconLeafLabelList"/>
    <dgm:cxn modelId="{D03D2D58-5EBF-C44E-9835-59967BBFDF98}" type="presParOf" srcId="{5F02B04E-4143-4012-9054-5FACE251D548}" destId="{C6D19216-0C58-4845-B3D4-857BF69D5B00}" srcOrd="4" destOrd="0" presId="urn:microsoft.com/office/officeart/2018/5/layout/IconLeafLabelList"/>
    <dgm:cxn modelId="{06C9D36B-7596-394F-8985-A2F3CAE8D98B}" type="presParOf" srcId="{C6D19216-0C58-4845-B3D4-857BF69D5B00}" destId="{CC8FCE6E-1612-4876-9D11-BC82CA9922F7}" srcOrd="0" destOrd="0" presId="urn:microsoft.com/office/officeart/2018/5/layout/IconLeafLabelList"/>
    <dgm:cxn modelId="{192E7386-E221-114E-8AE7-A9D882F26E57}" type="presParOf" srcId="{C6D19216-0C58-4845-B3D4-857BF69D5B00}" destId="{AD8795CD-F3AB-4293-BFB8-55E2621479F3}" srcOrd="1" destOrd="0" presId="urn:microsoft.com/office/officeart/2018/5/layout/IconLeafLabelList"/>
    <dgm:cxn modelId="{AE50AC00-4B63-EC44-8693-D750630A6E8F}" type="presParOf" srcId="{C6D19216-0C58-4845-B3D4-857BF69D5B00}" destId="{D7C037DE-F4D2-4549-9112-960CA9B7221B}" srcOrd="2" destOrd="0" presId="urn:microsoft.com/office/officeart/2018/5/layout/IconLeafLabelList"/>
    <dgm:cxn modelId="{3AB496F4-1148-FC4E-96E4-517795B3131E}" type="presParOf" srcId="{C6D19216-0C58-4845-B3D4-857BF69D5B00}" destId="{F4D27128-C4B9-447E-8D11-BE640574ACBB}" srcOrd="3" destOrd="0" presId="urn:microsoft.com/office/officeart/2018/5/layout/IconLeafLabelList"/>
    <dgm:cxn modelId="{AE57DFA6-D37E-B94B-837E-F85A3E18A9BC}" type="presParOf" srcId="{5F02B04E-4143-4012-9054-5FACE251D548}" destId="{93D6DEB0-3E6F-4B97-816A-A8BEF2C0601D}" srcOrd="5" destOrd="0" presId="urn:microsoft.com/office/officeart/2018/5/layout/IconLeafLabelList"/>
    <dgm:cxn modelId="{0744827A-A8E2-9E41-8393-59D9ACA29097}" type="presParOf" srcId="{5F02B04E-4143-4012-9054-5FACE251D548}" destId="{0BEC9588-CAA2-4BEF-B20B-A890192FFF7B}" srcOrd="6" destOrd="0" presId="urn:microsoft.com/office/officeart/2018/5/layout/IconLeafLabelList"/>
    <dgm:cxn modelId="{2F112E07-20D3-CF4F-823A-C1049FAA45B4}" type="presParOf" srcId="{0BEC9588-CAA2-4BEF-B20B-A890192FFF7B}" destId="{58D4BC77-F13D-4E1A-B977-5B0465BE5577}" srcOrd="0" destOrd="0" presId="urn:microsoft.com/office/officeart/2018/5/layout/IconLeafLabelList"/>
    <dgm:cxn modelId="{2DEE82A7-136D-4348-935F-0675192E2C94}" type="presParOf" srcId="{0BEC9588-CAA2-4BEF-B20B-A890192FFF7B}" destId="{B22961E0-08D5-4A91-84B2-A37AE3965D9A}" srcOrd="1" destOrd="0" presId="urn:microsoft.com/office/officeart/2018/5/layout/IconLeafLabelList"/>
    <dgm:cxn modelId="{97D45ED2-5CC4-BA42-8821-CE12B4FB7A55}" type="presParOf" srcId="{0BEC9588-CAA2-4BEF-B20B-A890192FFF7B}" destId="{4AC7D75D-F1D2-4F5D-ACB9-68CC1E7FA375}" srcOrd="2" destOrd="0" presId="urn:microsoft.com/office/officeart/2018/5/layout/IconLeafLabelList"/>
    <dgm:cxn modelId="{10521C3D-9E92-8A40-AC16-D6586ACD00C2}" type="presParOf" srcId="{0BEC9588-CAA2-4BEF-B20B-A890192FFF7B}" destId="{23DA7E06-EC78-42AD-A0F5-AF4CF87EBB52}" srcOrd="3" destOrd="0" presId="urn:microsoft.com/office/officeart/2018/5/layout/IconLeafLabelList"/>
    <dgm:cxn modelId="{B10E0315-8A55-5241-83F0-61D5CC96F410}" type="presParOf" srcId="{5F02B04E-4143-4012-9054-5FACE251D548}" destId="{FAB2756D-20C0-4A07-A980-F8AD9A59632D}" srcOrd="7" destOrd="0" presId="urn:microsoft.com/office/officeart/2018/5/layout/IconLeafLabelList"/>
    <dgm:cxn modelId="{2687C101-BAE3-0642-B784-DE23DE35A3E3}" type="presParOf" srcId="{5F02B04E-4143-4012-9054-5FACE251D548}" destId="{A0FFFB3D-2C36-4B73-97DC-2E59CB83F019}" srcOrd="8" destOrd="0" presId="urn:microsoft.com/office/officeart/2018/5/layout/IconLeafLabelList"/>
    <dgm:cxn modelId="{35415A92-3E56-DF49-A889-DDE4D25CEEA0}" type="presParOf" srcId="{A0FFFB3D-2C36-4B73-97DC-2E59CB83F019}" destId="{F6986061-2728-4BAD-A5A0-5535EAF06BA8}" srcOrd="0" destOrd="0" presId="urn:microsoft.com/office/officeart/2018/5/layout/IconLeafLabelList"/>
    <dgm:cxn modelId="{B95407EC-81EA-4D49-968B-F500C462A468}" type="presParOf" srcId="{A0FFFB3D-2C36-4B73-97DC-2E59CB83F019}" destId="{D6DBE67C-694D-42ED-8E3A-D4B3E4B95681}" srcOrd="1" destOrd="0" presId="urn:microsoft.com/office/officeart/2018/5/layout/IconLeafLabelList"/>
    <dgm:cxn modelId="{85B3E8BD-478B-5541-900C-7ECAED3EA6B1}" type="presParOf" srcId="{A0FFFB3D-2C36-4B73-97DC-2E59CB83F019}" destId="{7D3587E4-6155-4660-B89F-6C9E4605C1A5}" srcOrd="2" destOrd="0" presId="urn:microsoft.com/office/officeart/2018/5/layout/IconLeafLabelList"/>
    <dgm:cxn modelId="{AF785A9F-28F9-084C-9E99-B487C4D49E12}" type="presParOf" srcId="{A0FFFB3D-2C36-4B73-97DC-2E59CB83F019}" destId="{D53B4131-FCA8-4493-82C1-03AC3473C084}" srcOrd="3" destOrd="0" presId="urn:microsoft.com/office/officeart/2018/5/layout/IconLeafLabelList"/>
    <dgm:cxn modelId="{8DC35A12-618A-B94C-AFF4-C3FBCB91E21D}" type="presParOf" srcId="{5F02B04E-4143-4012-9054-5FACE251D548}" destId="{5BB4AE0E-ED4B-4D3D-AB98-082E6515B5FE}" srcOrd="9" destOrd="0" presId="urn:microsoft.com/office/officeart/2018/5/layout/IconLeafLabelList"/>
    <dgm:cxn modelId="{B42486EE-6E66-DD48-B9C7-0953DEB9AB2E}" type="presParOf" srcId="{5F02B04E-4143-4012-9054-5FACE251D548}" destId="{6326AD17-65AE-4877-ABB4-4D9961352B24}" srcOrd="10" destOrd="0" presId="urn:microsoft.com/office/officeart/2018/5/layout/IconLeafLabelList"/>
    <dgm:cxn modelId="{8DD6678A-DC86-F549-B566-CE48B98E8FE7}" type="presParOf" srcId="{6326AD17-65AE-4877-ABB4-4D9961352B24}" destId="{1BBA1205-ADF4-4F8A-AB54-1FAA3132232B}" srcOrd="0" destOrd="0" presId="urn:microsoft.com/office/officeart/2018/5/layout/IconLeafLabelList"/>
    <dgm:cxn modelId="{15CFEDDB-FBBB-F142-9D44-CAE4C8CBBF7A}" type="presParOf" srcId="{6326AD17-65AE-4877-ABB4-4D9961352B24}" destId="{C57D38C6-1A6D-4EF6-AC1F-C42D8A9E23E2}" srcOrd="1" destOrd="0" presId="urn:microsoft.com/office/officeart/2018/5/layout/IconLeafLabelList"/>
    <dgm:cxn modelId="{BF736420-B635-5E4F-9ED2-0AB4A2998144}" type="presParOf" srcId="{6326AD17-65AE-4877-ABB4-4D9961352B24}" destId="{90DACB77-D013-4CFA-B2F6-FD6A89C34CEB}" srcOrd="2" destOrd="0" presId="urn:microsoft.com/office/officeart/2018/5/layout/IconLeafLabelList"/>
    <dgm:cxn modelId="{39C77F70-A681-5345-92B6-59B02CE0BF63}" type="presParOf" srcId="{6326AD17-65AE-4877-ABB4-4D9961352B24}" destId="{A2542923-C517-4FD8-8CB5-4032772A814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C562B-0857-9E4E-A8D6-E9A3787F87EE}">
      <dsp:nvSpPr>
        <dsp:cNvPr id="0" name=""/>
        <dsp:cNvSpPr/>
      </dsp:nvSpPr>
      <dsp:spPr>
        <a:xfrm>
          <a:off x="0" y="165741"/>
          <a:ext cx="960119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CD648-8140-464C-ACCD-AC264BBA44B4}">
      <dsp:nvSpPr>
        <dsp:cNvPr id="0" name=""/>
        <dsp:cNvSpPr/>
      </dsp:nvSpPr>
      <dsp:spPr>
        <a:xfrm>
          <a:off x="480059" y="32901"/>
          <a:ext cx="6720837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PROJECT OVERVIEW</a:t>
          </a:r>
        </a:p>
      </dsp:txBody>
      <dsp:txXfrm>
        <a:off x="493028" y="45870"/>
        <a:ext cx="6694899" cy="239742"/>
      </dsp:txXfrm>
    </dsp:sp>
    <dsp:sp modelId="{4BB6276A-E330-E24E-8807-5D9863DC11EF}">
      <dsp:nvSpPr>
        <dsp:cNvPr id="0" name=""/>
        <dsp:cNvSpPr/>
      </dsp:nvSpPr>
      <dsp:spPr>
        <a:xfrm>
          <a:off x="0" y="573981"/>
          <a:ext cx="960119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7DF38-5AA8-8A4C-89E7-B08EB992F3AB}">
      <dsp:nvSpPr>
        <dsp:cNvPr id="0" name=""/>
        <dsp:cNvSpPr/>
      </dsp:nvSpPr>
      <dsp:spPr>
        <a:xfrm>
          <a:off x="480059" y="441141"/>
          <a:ext cx="6720837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PROBLEM IT SOLVES AND POTENTIAL CLIENTS</a:t>
          </a:r>
        </a:p>
      </dsp:txBody>
      <dsp:txXfrm>
        <a:off x="493028" y="454110"/>
        <a:ext cx="6694899" cy="239742"/>
      </dsp:txXfrm>
    </dsp:sp>
    <dsp:sp modelId="{0176EAE2-0F04-FD42-A0B4-D791F7F0FE8D}">
      <dsp:nvSpPr>
        <dsp:cNvPr id="0" name=""/>
        <dsp:cNvSpPr/>
      </dsp:nvSpPr>
      <dsp:spPr>
        <a:xfrm>
          <a:off x="0" y="982221"/>
          <a:ext cx="960119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1AF4F-94BB-8C40-B452-0B2185F15B6D}">
      <dsp:nvSpPr>
        <dsp:cNvPr id="0" name=""/>
        <dsp:cNvSpPr/>
      </dsp:nvSpPr>
      <dsp:spPr>
        <a:xfrm>
          <a:off x="480059" y="849381"/>
          <a:ext cx="6720837" cy="2656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GOALS AND OBJECTIVES</a:t>
          </a:r>
        </a:p>
      </dsp:txBody>
      <dsp:txXfrm>
        <a:off x="493028" y="862350"/>
        <a:ext cx="6694899" cy="239742"/>
      </dsp:txXfrm>
    </dsp:sp>
    <dsp:sp modelId="{4AA4D9A2-F792-2843-A504-F2A27833B9F6}">
      <dsp:nvSpPr>
        <dsp:cNvPr id="0" name=""/>
        <dsp:cNvSpPr/>
      </dsp:nvSpPr>
      <dsp:spPr>
        <a:xfrm>
          <a:off x="0" y="1390461"/>
          <a:ext cx="960119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2DDE1-505B-FB4F-A1F1-A411E67E1392}">
      <dsp:nvSpPr>
        <dsp:cNvPr id="0" name=""/>
        <dsp:cNvSpPr/>
      </dsp:nvSpPr>
      <dsp:spPr>
        <a:xfrm>
          <a:off x="480059" y="1257621"/>
          <a:ext cx="6720837" cy="265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PROJECT SETUP</a:t>
          </a:r>
        </a:p>
      </dsp:txBody>
      <dsp:txXfrm>
        <a:off x="493028" y="1270590"/>
        <a:ext cx="6694899" cy="239742"/>
      </dsp:txXfrm>
    </dsp:sp>
    <dsp:sp modelId="{DF4BA998-AA3D-2E45-99A5-D2B0A6D3C8ED}">
      <dsp:nvSpPr>
        <dsp:cNvPr id="0" name=""/>
        <dsp:cNvSpPr/>
      </dsp:nvSpPr>
      <dsp:spPr>
        <a:xfrm>
          <a:off x="0" y="1798701"/>
          <a:ext cx="960119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F2D51D-5FB9-1042-84E7-D545CF56D664}">
      <dsp:nvSpPr>
        <dsp:cNvPr id="0" name=""/>
        <dsp:cNvSpPr/>
      </dsp:nvSpPr>
      <dsp:spPr>
        <a:xfrm>
          <a:off x="480059" y="1665861"/>
          <a:ext cx="6720837" cy="26568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USE CASE AND FLOW CHART</a:t>
          </a:r>
        </a:p>
      </dsp:txBody>
      <dsp:txXfrm>
        <a:off x="493028" y="1678830"/>
        <a:ext cx="6694899" cy="239742"/>
      </dsp:txXfrm>
    </dsp:sp>
    <dsp:sp modelId="{B9F10904-6812-914D-B563-972F5F196A9E}">
      <dsp:nvSpPr>
        <dsp:cNvPr id="0" name=""/>
        <dsp:cNvSpPr/>
      </dsp:nvSpPr>
      <dsp:spPr>
        <a:xfrm>
          <a:off x="0" y="2206941"/>
          <a:ext cx="960119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08B33-C095-924B-8032-014F7BC7FEAF}">
      <dsp:nvSpPr>
        <dsp:cNvPr id="0" name=""/>
        <dsp:cNvSpPr/>
      </dsp:nvSpPr>
      <dsp:spPr>
        <a:xfrm>
          <a:off x="480059" y="2074101"/>
          <a:ext cx="6720837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UI MOCKUP </a:t>
          </a:r>
        </a:p>
      </dsp:txBody>
      <dsp:txXfrm>
        <a:off x="493028" y="2087070"/>
        <a:ext cx="6694899" cy="239742"/>
      </dsp:txXfrm>
    </dsp:sp>
    <dsp:sp modelId="{5A3310A9-A580-2C4E-A5EA-9D4483E72758}">
      <dsp:nvSpPr>
        <dsp:cNvPr id="0" name=""/>
        <dsp:cNvSpPr/>
      </dsp:nvSpPr>
      <dsp:spPr>
        <a:xfrm>
          <a:off x="0" y="2615181"/>
          <a:ext cx="9601196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EBBBB-B2D2-134E-96AC-45B564E31F85}">
      <dsp:nvSpPr>
        <dsp:cNvPr id="0" name=""/>
        <dsp:cNvSpPr/>
      </dsp:nvSpPr>
      <dsp:spPr>
        <a:xfrm>
          <a:off x="480059" y="2482341"/>
          <a:ext cx="6720837" cy="265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REFERENCES</a:t>
          </a:r>
        </a:p>
      </dsp:txBody>
      <dsp:txXfrm>
        <a:off x="493028" y="2495310"/>
        <a:ext cx="6694899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688CD-C361-4718-BB10-9F201354B0E4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E4B44-21E4-4BBC-9C1A-BD4212155B6E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7ADA3-D932-49CE-B18C-8478142966E3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CityCompass is a user-friendly website which helps us finding local transport in a city. It gives us information about the transport time, routes, fare, etc. Users can easily plan their routes using CityCompass. </a:t>
          </a:r>
          <a:endParaRPr lang="en-US" sz="1700" kern="1200"/>
        </a:p>
      </dsp:txBody>
      <dsp:txXfrm>
        <a:off x="1731633" y="640"/>
        <a:ext cx="4182575" cy="1499250"/>
      </dsp:txXfrm>
    </dsp:sp>
    <dsp:sp modelId="{5619C044-CA1D-428F-B8B2-9F540C68EF46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AC2EC-F4C0-42C0-A1B0-53F55DB11B54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AB0CA-329D-4BB1-B7C3-24920E2732D9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1" kern="1200"/>
            <a:t>Why we choose this ?</a:t>
          </a:r>
          <a:endParaRPr lang="en-US" sz="1700" kern="1200"/>
        </a:p>
      </dsp:txBody>
      <dsp:txXfrm>
        <a:off x="1731633" y="1874703"/>
        <a:ext cx="4182575" cy="1499250"/>
      </dsp:txXfrm>
    </dsp:sp>
    <dsp:sp modelId="{701FFDEE-22E7-49C4-9591-6DC2E180C761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41018-8A7D-47A0-8076-427C1D7D989F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67862-BDDE-4205-9B3A-07019B753E0C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CityCompass is a user-friendly website which helps us finding local transport in a city. It gives us information about the transport time, routes, fare, etc. Users can easily plan their routes using CityCompass.</a:t>
          </a:r>
          <a:endParaRPr lang="en-US" sz="1700" kern="1200"/>
        </a:p>
      </dsp:txBody>
      <dsp:txXfrm>
        <a:off x="1731633" y="3748766"/>
        <a:ext cx="4182575" cy="1499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5C17E-286D-1644-9827-B521ABB6CA3C}">
      <dsp:nvSpPr>
        <dsp:cNvPr id="0" name=""/>
        <dsp:cNvSpPr/>
      </dsp:nvSpPr>
      <dsp:spPr>
        <a:xfrm>
          <a:off x="0" y="1933"/>
          <a:ext cx="527239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37086-6594-F546-9AB4-7984961A17FE}">
      <dsp:nvSpPr>
        <dsp:cNvPr id="0" name=""/>
        <dsp:cNvSpPr/>
      </dsp:nvSpPr>
      <dsp:spPr>
        <a:xfrm>
          <a:off x="0" y="1933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1" kern="1200"/>
            <a:t>CityCompass solves many problems. Some of them are listed below</a:t>
          </a:r>
          <a:r>
            <a:rPr lang="en-IN" sz="1500" b="0" i="0" kern="1200"/>
            <a:t>:</a:t>
          </a:r>
          <a:endParaRPr lang="en-US" sz="1500" kern="1200"/>
        </a:p>
      </dsp:txBody>
      <dsp:txXfrm>
        <a:off x="0" y="1933"/>
        <a:ext cx="5272392" cy="359571"/>
      </dsp:txXfrm>
    </dsp:sp>
    <dsp:sp modelId="{A70D86E6-FF15-0448-897B-E3648FBF50EA}">
      <dsp:nvSpPr>
        <dsp:cNvPr id="0" name=""/>
        <dsp:cNvSpPr/>
      </dsp:nvSpPr>
      <dsp:spPr>
        <a:xfrm>
          <a:off x="0" y="361505"/>
          <a:ext cx="5272392" cy="0"/>
        </a:xfrm>
        <a:prstGeom prst="line">
          <a:avLst/>
        </a:prstGeom>
        <a:solidFill>
          <a:schemeClr val="accent5">
            <a:hueOff val="99316"/>
            <a:satOff val="58"/>
            <a:lumOff val="569"/>
            <a:alphaOff val="0"/>
          </a:schemeClr>
        </a:solidFill>
        <a:ln w="15875" cap="flat" cmpd="sng" algn="ctr">
          <a:solidFill>
            <a:schemeClr val="accent5">
              <a:hueOff val="99316"/>
              <a:satOff val="58"/>
              <a:lumOff val="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DBFBE-8737-D445-A711-9D7E38328FD6}">
      <dsp:nvSpPr>
        <dsp:cNvPr id="0" name=""/>
        <dsp:cNvSpPr/>
      </dsp:nvSpPr>
      <dsp:spPr>
        <a:xfrm>
          <a:off x="0" y="361505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a) Provide more personalised experienced look.</a:t>
          </a:r>
          <a:endParaRPr lang="en-US" sz="1500" kern="1200"/>
        </a:p>
      </dsp:txBody>
      <dsp:txXfrm>
        <a:off x="0" y="361505"/>
        <a:ext cx="5272392" cy="359571"/>
      </dsp:txXfrm>
    </dsp:sp>
    <dsp:sp modelId="{668C6A5D-85D0-2F4A-9E82-DB6F3D94212A}">
      <dsp:nvSpPr>
        <dsp:cNvPr id="0" name=""/>
        <dsp:cNvSpPr/>
      </dsp:nvSpPr>
      <dsp:spPr>
        <a:xfrm>
          <a:off x="0" y="721077"/>
          <a:ext cx="5272392" cy="0"/>
        </a:xfrm>
        <a:prstGeom prst="line">
          <a:avLst/>
        </a:prstGeom>
        <a:solidFill>
          <a:schemeClr val="accent5">
            <a:hueOff val="198633"/>
            <a:satOff val="115"/>
            <a:lumOff val="1137"/>
            <a:alphaOff val="0"/>
          </a:schemeClr>
        </a:solidFill>
        <a:ln w="15875" cap="flat" cmpd="sng" algn="ctr">
          <a:solidFill>
            <a:schemeClr val="accent5">
              <a:hueOff val="198633"/>
              <a:satOff val="115"/>
              <a:lumOff val="1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AB297-DA6D-7D47-9502-3072A6F87334}">
      <dsp:nvSpPr>
        <dsp:cNvPr id="0" name=""/>
        <dsp:cNvSpPr/>
      </dsp:nvSpPr>
      <dsp:spPr>
        <a:xfrm>
          <a:off x="0" y="721077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b) It simplifies fare structure, route, maps, and schedules.</a:t>
          </a:r>
          <a:endParaRPr lang="en-US" sz="1500" kern="1200"/>
        </a:p>
      </dsp:txBody>
      <dsp:txXfrm>
        <a:off x="0" y="721077"/>
        <a:ext cx="5272392" cy="359571"/>
      </dsp:txXfrm>
    </dsp:sp>
    <dsp:sp modelId="{4D74B2AC-75EB-E243-A250-2B70A09B4EA0}">
      <dsp:nvSpPr>
        <dsp:cNvPr id="0" name=""/>
        <dsp:cNvSpPr/>
      </dsp:nvSpPr>
      <dsp:spPr>
        <a:xfrm>
          <a:off x="0" y="1080649"/>
          <a:ext cx="5272392" cy="0"/>
        </a:xfrm>
        <a:prstGeom prst="line">
          <a:avLst/>
        </a:prstGeom>
        <a:solidFill>
          <a:schemeClr val="accent5">
            <a:hueOff val="297950"/>
            <a:satOff val="173"/>
            <a:lumOff val="1706"/>
            <a:alphaOff val="0"/>
          </a:schemeClr>
        </a:solidFill>
        <a:ln w="15875" cap="flat" cmpd="sng" algn="ctr">
          <a:solidFill>
            <a:schemeClr val="accent5">
              <a:hueOff val="297950"/>
              <a:satOff val="173"/>
              <a:lumOff val="1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61BA2-1058-E140-B757-72EC6F75FD60}">
      <dsp:nvSpPr>
        <dsp:cNvPr id="0" name=""/>
        <dsp:cNvSpPr/>
      </dsp:nvSpPr>
      <dsp:spPr>
        <a:xfrm>
          <a:off x="0" y="1080649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c) Useful for people who recently move to a new city.</a:t>
          </a:r>
          <a:endParaRPr lang="en-US" sz="1500" kern="1200"/>
        </a:p>
      </dsp:txBody>
      <dsp:txXfrm>
        <a:off x="0" y="1080649"/>
        <a:ext cx="5272392" cy="359571"/>
      </dsp:txXfrm>
    </dsp:sp>
    <dsp:sp modelId="{BB6F88E8-38D2-0C42-8819-15A61F3DF6F9}">
      <dsp:nvSpPr>
        <dsp:cNvPr id="0" name=""/>
        <dsp:cNvSpPr/>
      </dsp:nvSpPr>
      <dsp:spPr>
        <a:xfrm>
          <a:off x="0" y="1440221"/>
          <a:ext cx="5272392" cy="0"/>
        </a:xfrm>
        <a:prstGeom prst="line">
          <a:avLst/>
        </a:prstGeom>
        <a:solidFill>
          <a:schemeClr val="accent5">
            <a:hueOff val="397266"/>
            <a:satOff val="230"/>
            <a:lumOff val="2274"/>
            <a:alphaOff val="0"/>
          </a:schemeClr>
        </a:solidFill>
        <a:ln w="15875" cap="flat" cmpd="sng" algn="ctr">
          <a:solidFill>
            <a:schemeClr val="accent5">
              <a:hueOff val="397266"/>
              <a:satOff val="230"/>
              <a:lumOff val="2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4E185-4FEC-8148-8A68-682989D7B60C}">
      <dsp:nvSpPr>
        <dsp:cNvPr id="0" name=""/>
        <dsp:cNvSpPr/>
      </dsp:nvSpPr>
      <dsp:spPr>
        <a:xfrm>
          <a:off x="0" y="1440221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1" kern="1200"/>
            <a:t>Target customers of CityCompass includes:</a:t>
          </a:r>
          <a:endParaRPr lang="en-US" sz="1500" kern="1200"/>
        </a:p>
      </dsp:txBody>
      <dsp:txXfrm>
        <a:off x="0" y="1440221"/>
        <a:ext cx="5272392" cy="359571"/>
      </dsp:txXfrm>
    </dsp:sp>
    <dsp:sp modelId="{9257E6E3-C913-F14A-9A93-7D9312911117}">
      <dsp:nvSpPr>
        <dsp:cNvPr id="0" name=""/>
        <dsp:cNvSpPr/>
      </dsp:nvSpPr>
      <dsp:spPr>
        <a:xfrm>
          <a:off x="0" y="1799793"/>
          <a:ext cx="5272392" cy="0"/>
        </a:xfrm>
        <a:prstGeom prst="line">
          <a:avLst/>
        </a:prstGeom>
        <a:solidFill>
          <a:schemeClr val="accent5">
            <a:hueOff val="496582"/>
            <a:satOff val="288"/>
            <a:lumOff val="2843"/>
            <a:alphaOff val="0"/>
          </a:schemeClr>
        </a:solidFill>
        <a:ln w="15875" cap="flat" cmpd="sng" algn="ctr">
          <a:solidFill>
            <a:schemeClr val="accent5">
              <a:hueOff val="496582"/>
              <a:satOff val="288"/>
              <a:lumOff val="2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47D28-850B-204F-9336-797A6C2760D1}">
      <dsp:nvSpPr>
        <dsp:cNvPr id="0" name=""/>
        <dsp:cNvSpPr/>
      </dsp:nvSpPr>
      <dsp:spPr>
        <a:xfrm>
          <a:off x="0" y="1799793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a) Students</a:t>
          </a:r>
          <a:endParaRPr lang="en-US" sz="1500" kern="1200"/>
        </a:p>
      </dsp:txBody>
      <dsp:txXfrm>
        <a:off x="0" y="1799793"/>
        <a:ext cx="5272392" cy="359571"/>
      </dsp:txXfrm>
    </dsp:sp>
    <dsp:sp modelId="{73A18261-82ED-B445-A8E5-81C98C39C065}">
      <dsp:nvSpPr>
        <dsp:cNvPr id="0" name=""/>
        <dsp:cNvSpPr/>
      </dsp:nvSpPr>
      <dsp:spPr>
        <a:xfrm>
          <a:off x="0" y="2159364"/>
          <a:ext cx="5272392" cy="0"/>
        </a:xfrm>
        <a:prstGeom prst="line">
          <a:avLst/>
        </a:prstGeom>
        <a:solidFill>
          <a:schemeClr val="accent5">
            <a:hueOff val="595899"/>
            <a:satOff val="346"/>
            <a:lumOff val="3412"/>
            <a:alphaOff val="0"/>
          </a:schemeClr>
        </a:solidFill>
        <a:ln w="15875" cap="flat" cmpd="sng" algn="ctr">
          <a:solidFill>
            <a:schemeClr val="accent5">
              <a:hueOff val="595899"/>
              <a:satOff val="346"/>
              <a:lumOff val="3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42B18-DC8C-0B45-AF83-A577B3E683F5}">
      <dsp:nvSpPr>
        <dsp:cNvPr id="0" name=""/>
        <dsp:cNvSpPr/>
      </dsp:nvSpPr>
      <dsp:spPr>
        <a:xfrm>
          <a:off x="0" y="2159364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b) Tourists</a:t>
          </a:r>
          <a:endParaRPr lang="en-US" sz="1500" kern="1200"/>
        </a:p>
      </dsp:txBody>
      <dsp:txXfrm>
        <a:off x="0" y="2159364"/>
        <a:ext cx="5272392" cy="359571"/>
      </dsp:txXfrm>
    </dsp:sp>
    <dsp:sp modelId="{F96C096A-D4DF-5749-957D-8B364AF78565}">
      <dsp:nvSpPr>
        <dsp:cNvPr id="0" name=""/>
        <dsp:cNvSpPr/>
      </dsp:nvSpPr>
      <dsp:spPr>
        <a:xfrm>
          <a:off x="0" y="2518936"/>
          <a:ext cx="5272392" cy="0"/>
        </a:xfrm>
        <a:prstGeom prst="line">
          <a:avLst/>
        </a:prstGeom>
        <a:solidFill>
          <a:schemeClr val="accent5">
            <a:hueOff val="695215"/>
            <a:satOff val="403"/>
            <a:lumOff val="3980"/>
            <a:alphaOff val="0"/>
          </a:schemeClr>
        </a:solidFill>
        <a:ln w="15875" cap="flat" cmpd="sng" algn="ctr">
          <a:solidFill>
            <a:schemeClr val="accent5">
              <a:hueOff val="695215"/>
              <a:satOff val="403"/>
              <a:lumOff val="3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530F0-8ED3-844A-87C2-0B1490333E0D}">
      <dsp:nvSpPr>
        <dsp:cNvPr id="0" name=""/>
        <dsp:cNvSpPr/>
      </dsp:nvSpPr>
      <dsp:spPr>
        <a:xfrm>
          <a:off x="0" y="2518936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c) New residents</a:t>
          </a:r>
          <a:endParaRPr lang="en-US" sz="1500" kern="1200"/>
        </a:p>
      </dsp:txBody>
      <dsp:txXfrm>
        <a:off x="0" y="2518936"/>
        <a:ext cx="5272392" cy="359571"/>
      </dsp:txXfrm>
    </dsp:sp>
    <dsp:sp modelId="{89861774-7F3D-9C4B-BDB2-EA67457798BB}">
      <dsp:nvSpPr>
        <dsp:cNvPr id="0" name=""/>
        <dsp:cNvSpPr/>
      </dsp:nvSpPr>
      <dsp:spPr>
        <a:xfrm>
          <a:off x="0" y="2878508"/>
          <a:ext cx="5272392" cy="0"/>
        </a:xfrm>
        <a:prstGeom prst="line">
          <a:avLst/>
        </a:prstGeom>
        <a:solidFill>
          <a:schemeClr val="accent5">
            <a:hueOff val="794532"/>
            <a:satOff val="461"/>
            <a:lumOff val="4549"/>
            <a:alphaOff val="0"/>
          </a:schemeClr>
        </a:solidFill>
        <a:ln w="15875" cap="flat" cmpd="sng" algn="ctr">
          <a:solidFill>
            <a:schemeClr val="accent5">
              <a:hueOff val="794532"/>
              <a:satOff val="461"/>
              <a:lumOff val="4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0FB85-D619-9641-A132-8FC8B7EE7B80}">
      <dsp:nvSpPr>
        <dsp:cNvPr id="0" name=""/>
        <dsp:cNvSpPr/>
      </dsp:nvSpPr>
      <dsp:spPr>
        <a:xfrm>
          <a:off x="0" y="2878508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d) Business Travelers</a:t>
          </a:r>
          <a:endParaRPr lang="en-US" sz="1500" kern="1200"/>
        </a:p>
      </dsp:txBody>
      <dsp:txXfrm>
        <a:off x="0" y="2878508"/>
        <a:ext cx="5272392" cy="359571"/>
      </dsp:txXfrm>
    </dsp:sp>
    <dsp:sp modelId="{857E5724-4055-F747-8EC0-90D660EF579F}">
      <dsp:nvSpPr>
        <dsp:cNvPr id="0" name=""/>
        <dsp:cNvSpPr/>
      </dsp:nvSpPr>
      <dsp:spPr>
        <a:xfrm>
          <a:off x="0" y="3238080"/>
          <a:ext cx="5272392" cy="0"/>
        </a:xfrm>
        <a:prstGeom prst="line">
          <a:avLst/>
        </a:prstGeom>
        <a:solidFill>
          <a:schemeClr val="accent5">
            <a:hueOff val="893848"/>
            <a:satOff val="518"/>
            <a:lumOff val="5117"/>
            <a:alphaOff val="0"/>
          </a:schemeClr>
        </a:solidFill>
        <a:ln w="15875" cap="flat" cmpd="sng" algn="ctr">
          <a:solidFill>
            <a:schemeClr val="accent5">
              <a:hueOff val="893848"/>
              <a:satOff val="518"/>
              <a:lumOff val="5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F495D-77DC-714C-9E06-15C2EAE4644E}">
      <dsp:nvSpPr>
        <dsp:cNvPr id="0" name=""/>
        <dsp:cNvSpPr/>
      </dsp:nvSpPr>
      <dsp:spPr>
        <a:xfrm>
          <a:off x="0" y="3238080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e) People with disability</a:t>
          </a:r>
          <a:endParaRPr lang="en-US" sz="1500" kern="1200"/>
        </a:p>
      </dsp:txBody>
      <dsp:txXfrm>
        <a:off x="0" y="3238080"/>
        <a:ext cx="5272392" cy="359571"/>
      </dsp:txXfrm>
    </dsp:sp>
    <dsp:sp modelId="{00BFE554-3BA9-0141-BDB6-C1629DC4B468}">
      <dsp:nvSpPr>
        <dsp:cNvPr id="0" name=""/>
        <dsp:cNvSpPr/>
      </dsp:nvSpPr>
      <dsp:spPr>
        <a:xfrm>
          <a:off x="0" y="3597652"/>
          <a:ext cx="5272392" cy="0"/>
        </a:xfrm>
        <a:prstGeom prst="line">
          <a:avLst/>
        </a:prstGeom>
        <a:solidFill>
          <a:schemeClr val="accent5">
            <a:hueOff val="993165"/>
            <a:satOff val="576"/>
            <a:lumOff val="5686"/>
            <a:alphaOff val="0"/>
          </a:schemeClr>
        </a:solidFill>
        <a:ln w="15875" cap="flat" cmpd="sng" algn="ctr">
          <a:solidFill>
            <a:schemeClr val="accent5">
              <a:hueOff val="993165"/>
              <a:satOff val="576"/>
              <a:lumOff val="5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FA19B-F77B-9B4A-8863-BCA6751295F1}">
      <dsp:nvSpPr>
        <dsp:cNvPr id="0" name=""/>
        <dsp:cNvSpPr/>
      </dsp:nvSpPr>
      <dsp:spPr>
        <a:xfrm>
          <a:off x="0" y="3597652"/>
          <a:ext cx="5272392" cy="359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0" i="0" kern="1200"/>
            <a:t>f) Immigrants</a:t>
          </a:r>
          <a:endParaRPr lang="en-US" sz="1500" kern="1200"/>
        </a:p>
      </dsp:txBody>
      <dsp:txXfrm>
        <a:off x="0" y="3597652"/>
        <a:ext cx="5272392" cy="359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CAB67-5439-45AE-BFB3-711308D35D6A}">
      <dsp:nvSpPr>
        <dsp:cNvPr id="0" name=""/>
        <dsp:cNvSpPr/>
      </dsp:nvSpPr>
      <dsp:spPr>
        <a:xfrm>
          <a:off x="275031" y="440335"/>
          <a:ext cx="851378" cy="85137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6B4E6-0BCE-4991-8ED4-EAF86F4510BC}">
      <dsp:nvSpPr>
        <dsp:cNvPr id="0" name=""/>
        <dsp:cNvSpPr/>
      </dsp:nvSpPr>
      <dsp:spPr>
        <a:xfrm>
          <a:off x="456472" y="621776"/>
          <a:ext cx="488496" cy="488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01B23-C9F3-45D4-BDE8-30F7765197B7}">
      <dsp:nvSpPr>
        <dsp:cNvPr id="0" name=""/>
        <dsp:cNvSpPr/>
      </dsp:nvSpPr>
      <dsp:spPr>
        <a:xfrm>
          <a:off x="2869" y="1556898"/>
          <a:ext cx="1395703" cy="98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·  </a:t>
          </a:r>
          <a:r>
            <a:rPr lang="en-US" sz="1100" b="1" kern="1200"/>
            <a:t>Google Maps Platform</a:t>
          </a:r>
          <a:r>
            <a:rPr lang="en-US" sz="1100" kern="1200"/>
            <a:t> – Used for location data, geocoding, and mapping services.</a:t>
          </a:r>
          <a:br>
            <a:rPr lang="en-US" sz="1100" kern="1200"/>
          </a:br>
          <a:r>
            <a:rPr lang="en-US" sz="1100" kern="1200"/>
            <a:t>https://developers.google.com/maps</a:t>
          </a:r>
        </a:p>
      </dsp:txBody>
      <dsp:txXfrm>
        <a:off x="2869" y="1556898"/>
        <a:ext cx="1395703" cy="988441"/>
      </dsp:txXfrm>
    </dsp:sp>
    <dsp:sp modelId="{0C369538-766D-4C52-8435-C680DD23C44A}">
      <dsp:nvSpPr>
        <dsp:cNvPr id="0" name=""/>
        <dsp:cNvSpPr/>
      </dsp:nvSpPr>
      <dsp:spPr>
        <a:xfrm>
          <a:off x="1914982" y="440335"/>
          <a:ext cx="851378" cy="85137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F84C9-9882-4114-B765-CDEE480991F9}">
      <dsp:nvSpPr>
        <dsp:cNvPr id="0" name=""/>
        <dsp:cNvSpPr/>
      </dsp:nvSpPr>
      <dsp:spPr>
        <a:xfrm>
          <a:off x="2096423" y="621776"/>
          <a:ext cx="488496" cy="488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31321-7801-4AB9-B139-4ECA573B450C}">
      <dsp:nvSpPr>
        <dsp:cNvPr id="0" name=""/>
        <dsp:cNvSpPr/>
      </dsp:nvSpPr>
      <dsp:spPr>
        <a:xfrm>
          <a:off x="1642820" y="1556898"/>
          <a:ext cx="1395703" cy="98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·  </a:t>
          </a:r>
          <a:r>
            <a:rPr lang="en-US" sz="1100" b="1" kern="1200"/>
            <a:t>Kaggle Datasets</a:t>
          </a:r>
          <a:r>
            <a:rPr lang="en-US" sz="1100" kern="1200"/>
            <a:t> – Sourced sample datasets for city transport data and fare estimation.</a:t>
          </a:r>
          <a:br>
            <a:rPr lang="en-US" sz="1100" kern="1200"/>
          </a:br>
          <a:r>
            <a:rPr lang="en-US" sz="1100" u="sng" kern="1200">
              <a:hlinkClick xmlns:r="http://schemas.openxmlformats.org/officeDocument/2006/relationships" r:id="rId5"/>
            </a:rPr>
            <a:t>https://www.kaggle.com</a:t>
          </a:r>
          <a:endParaRPr lang="en-US" sz="1100" kern="1200"/>
        </a:p>
      </dsp:txBody>
      <dsp:txXfrm>
        <a:off x="1642820" y="1556898"/>
        <a:ext cx="1395703" cy="988441"/>
      </dsp:txXfrm>
    </dsp:sp>
    <dsp:sp modelId="{CC8FCE6E-1612-4876-9D11-BC82CA9922F7}">
      <dsp:nvSpPr>
        <dsp:cNvPr id="0" name=""/>
        <dsp:cNvSpPr/>
      </dsp:nvSpPr>
      <dsp:spPr>
        <a:xfrm>
          <a:off x="3554933" y="440335"/>
          <a:ext cx="851378" cy="85137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795CD-F3AB-4293-BFB8-55E2621479F3}">
      <dsp:nvSpPr>
        <dsp:cNvPr id="0" name=""/>
        <dsp:cNvSpPr/>
      </dsp:nvSpPr>
      <dsp:spPr>
        <a:xfrm>
          <a:off x="3736374" y="621776"/>
          <a:ext cx="488496" cy="48849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27128-C4B9-447E-8D11-BE640574ACBB}">
      <dsp:nvSpPr>
        <dsp:cNvPr id="0" name=""/>
        <dsp:cNvSpPr/>
      </dsp:nvSpPr>
      <dsp:spPr>
        <a:xfrm>
          <a:off x="3282771" y="1556898"/>
          <a:ext cx="1395703" cy="98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·  </a:t>
          </a:r>
          <a:r>
            <a:rPr lang="en-US" sz="1100" b="1" kern="1200"/>
            <a:t>Visual Studio Code</a:t>
          </a:r>
          <a:r>
            <a:rPr lang="en-US" sz="1100" kern="1200"/>
            <a:t> – Primary code editor and development environment.</a:t>
          </a:r>
          <a:br>
            <a:rPr lang="en-US" sz="1100" kern="1200"/>
          </a:br>
          <a:r>
            <a:rPr lang="en-US" sz="1100" u="sng" kern="1200">
              <a:hlinkClick xmlns:r="http://schemas.openxmlformats.org/officeDocument/2006/relationships" r:id="rId8"/>
            </a:rPr>
            <a:t>https://code.visualstudio.com</a:t>
          </a:r>
          <a:endParaRPr lang="en-US" sz="1100" kern="1200"/>
        </a:p>
      </dsp:txBody>
      <dsp:txXfrm>
        <a:off x="3282771" y="1556898"/>
        <a:ext cx="1395703" cy="988441"/>
      </dsp:txXfrm>
    </dsp:sp>
    <dsp:sp modelId="{58D4BC77-F13D-4E1A-B977-5B0465BE5577}">
      <dsp:nvSpPr>
        <dsp:cNvPr id="0" name=""/>
        <dsp:cNvSpPr/>
      </dsp:nvSpPr>
      <dsp:spPr>
        <a:xfrm>
          <a:off x="5194884" y="440335"/>
          <a:ext cx="851378" cy="85137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961E0-08D5-4A91-84B2-A37AE3965D9A}">
      <dsp:nvSpPr>
        <dsp:cNvPr id="0" name=""/>
        <dsp:cNvSpPr/>
      </dsp:nvSpPr>
      <dsp:spPr>
        <a:xfrm>
          <a:off x="5376326" y="621776"/>
          <a:ext cx="488496" cy="4884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A7E06-EC78-42AD-A0F5-AF4CF87EBB52}">
      <dsp:nvSpPr>
        <dsp:cNvPr id="0" name=""/>
        <dsp:cNvSpPr/>
      </dsp:nvSpPr>
      <dsp:spPr>
        <a:xfrm>
          <a:off x="4922722" y="1556898"/>
          <a:ext cx="1395703" cy="98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·  </a:t>
          </a:r>
          <a:r>
            <a:rPr lang="en-US" sz="1100" b="1" kern="1200"/>
            <a:t>MySQL / SQL</a:t>
          </a:r>
          <a:r>
            <a:rPr lang="en-US" sz="1100" kern="1200"/>
            <a:t> – Used for database schema design, queries, and data storage.</a:t>
          </a:r>
          <a:br>
            <a:rPr lang="en-US" sz="1100" kern="1200"/>
          </a:br>
          <a:r>
            <a:rPr lang="en-US" sz="1100" u="sng" kern="1200">
              <a:hlinkClick xmlns:r="http://schemas.openxmlformats.org/officeDocument/2006/relationships" r:id="rId11"/>
            </a:rPr>
            <a:t>https://www.mysql.com</a:t>
          </a:r>
          <a:endParaRPr lang="en-US" sz="1100" kern="1200"/>
        </a:p>
      </dsp:txBody>
      <dsp:txXfrm>
        <a:off x="4922722" y="1556898"/>
        <a:ext cx="1395703" cy="988441"/>
      </dsp:txXfrm>
    </dsp:sp>
    <dsp:sp modelId="{F6986061-2728-4BAD-A5A0-5535EAF06BA8}">
      <dsp:nvSpPr>
        <dsp:cNvPr id="0" name=""/>
        <dsp:cNvSpPr/>
      </dsp:nvSpPr>
      <dsp:spPr>
        <a:xfrm>
          <a:off x="6834835" y="440335"/>
          <a:ext cx="851378" cy="85137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DBE67C-694D-42ED-8E3A-D4B3E4B95681}">
      <dsp:nvSpPr>
        <dsp:cNvPr id="0" name=""/>
        <dsp:cNvSpPr/>
      </dsp:nvSpPr>
      <dsp:spPr>
        <a:xfrm>
          <a:off x="7016277" y="621776"/>
          <a:ext cx="488496" cy="488496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B4131-FCA8-4493-82C1-03AC3473C084}">
      <dsp:nvSpPr>
        <dsp:cNvPr id="0" name=""/>
        <dsp:cNvSpPr/>
      </dsp:nvSpPr>
      <dsp:spPr>
        <a:xfrm>
          <a:off x="6562673" y="1556898"/>
          <a:ext cx="1395703" cy="98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·  </a:t>
          </a:r>
          <a:r>
            <a:rPr lang="en-US" sz="1100" b="1" kern="1200"/>
            <a:t>React Native (or Flutter)</a:t>
          </a:r>
          <a:r>
            <a:rPr lang="en-US" sz="1100" kern="1200"/>
            <a:t> – For building the cross-platform mobile application interface.</a:t>
          </a:r>
          <a:br>
            <a:rPr lang="en-US" sz="1100" kern="1200"/>
          </a:br>
          <a:r>
            <a:rPr lang="en-US" sz="1100" u="sng" kern="1200">
              <a:hlinkClick xmlns:r="http://schemas.openxmlformats.org/officeDocument/2006/relationships" r:id="rId14"/>
            </a:rPr>
            <a:t>https://reactnative.dev</a:t>
          </a:r>
          <a:r>
            <a:rPr lang="en-US" sz="1100" kern="1200"/>
            <a:t> / </a:t>
          </a:r>
          <a:r>
            <a:rPr lang="en-US" sz="1100" u="sng" kern="1200">
              <a:hlinkClick xmlns:r="http://schemas.openxmlformats.org/officeDocument/2006/relationships" r:id="rId15"/>
            </a:rPr>
            <a:t>https://flutter.dev</a:t>
          </a:r>
          <a:endParaRPr lang="en-US" sz="1100" kern="1200"/>
        </a:p>
      </dsp:txBody>
      <dsp:txXfrm>
        <a:off x="6562673" y="1556898"/>
        <a:ext cx="1395703" cy="988441"/>
      </dsp:txXfrm>
    </dsp:sp>
    <dsp:sp modelId="{1BBA1205-ADF4-4F8A-AB54-1FAA3132232B}">
      <dsp:nvSpPr>
        <dsp:cNvPr id="0" name=""/>
        <dsp:cNvSpPr/>
      </dsp:nvSpPr>
      <dsp:spPr>
        <a:xfrm>
          <a:off x="8474786" y="440335"/>
          <a:ext cx="851378" cy="85137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D38C6-1A6D-4EF6-AC1F-C42D8A9E23E2}">
      <dsp:nvSpPr>
        <dsp:cNvPr id="0" name=""/>
        <dsp:cNvSpPr/>
      </dsp:nvSpPr>
      <dsp:spPr>
        <a:xfrm>
          <a:off x="8656228" y="621776"/>
          <a:ext cx="488496" cy="4884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42923-C517-4FD8-8CB5-4032772A814D}">
      <dsp:nvSpPr>
        <dsp:cNvPr id="0" name=""/>
        <dsp:cNvSpPr/>
      </dsp:nvSpPr>
      <dsp:spPr>
        <a:xfrm>
          <a:off x="8202624" y="1556898"/>
          <a:ext cx="1395703" cy="988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·  </a:t>
          </a:r>
          <a:r>
            <a:rPr lang="en-US" sz="1100" b="1" kern="1200"/>
            <a:t>Stack Overflow</a:t>
          </a:r>
          <a:r>
            <a:rPr lang="en-US" sz="1100" kern="1200"/>
            <a:t> – Referenced for resolving development issues and implementation examples.</a:t>
          </a:r>
          <a:br>
            <a:rPr lang="en-US" sz="1100" kern="1200"/>
          </a:br>
          <a:r>
            <a:rPr lang="en-US" sz="1100" u="sng" kern="1200">
              <a:hlinkClick xmlns:r="http://schemas.openxmlformats.org/officeDocument/2006/relationships" r:id="rId16"/>
            </a:rPr>
            <a:t>https://stackoverflow.com</a:t>
          </a:r>
          <a:endParaRPr lang="en-US" sz="1100" kern="1200"/>
        </a:p>
      </dsp:txBody>
      <dsp:txXfrm>
        <a:off x="8202624" y="1556898"/>
        <a:ext cx="1395703" cy="988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file:////Users/geetichahal/Library/Group%20Containers/UBF8T346G9.ms/WebArchiveCopyPasteTempFiles/com.microsoft.Word/Uc%252BeMAk%252BHn8r2U%25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79EA6-8038-AC2D-8D44-7A75263B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74B81-0739-22A7-5EC1-5B2DB9103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FFFF"/>
                </a:solidFill>
                <a:latin typeface="Chalkduster" panose="03050602040202020205" pitchFamily="66" charset="77"/>
              </a:rPr>
              <a:t>CITYCOMPASS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EAB1F-F66D-8339-C7FA-4027FFC55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IN" b="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IN" b="0" i="1" u="none" strike="noStrike" dirty="0">
                <a:solidFill>
                  <a:srgbClr val="FFFFFF"/>
                </a:solidFill>
                <a:effectLst/>
                <a:latin typeface="Segoe Script" panose="020B0804020000000003" pitchFamily="34" charset="0"/>
              </a:rPr>
              <a:t>Locating Local Transport in a New City</a:t>
            </a:r>
            <a:endParaRPr lang="en-US" i="1" dirty="0">
              <a:solidFill>
                <a:srgbClr val="FFFFFF"/>
              </a:solidFill>
              <a:latin typeface="Segoe Script" panose="020B0804020000000003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75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52AFED-F042-BA8E-3AC6-63A9FB8DC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UI MOCKUP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5DF100-3B10-C07C-ABD6-EE6E0222D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045" y="3657596"/>
            <a:ext cx="4513252" cy="1933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solidFill>
                  <a:schemeClr val="tx1"/>
                </a:solidFill>
              </a:rPr>
              <a:t>This the USER INTERFACE.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24D678-BC40-CD1E-477D-37F34C889E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085" r="18520" b="-1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89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7DEDD00-5E71-418B-9C3C-9B71B0182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08AA894-60A7-4A09-919E-54EF7C3EC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680684-9D82-4E2B-9E9A-778390DA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8899EB-8201-46DC-A208-67136E6BA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681DBB-DB5A-40DF-8333-C7E1C945B5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2B0255-E797-6F18-D530-7393799FC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9C393B-DB3C-3E45-9407-F0A117212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143135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8581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ennett University">
            <a:extLst>
              <a:ext uri="{FF2B5EF4-FFF2-40B4-BE49-F238E27FC236}">
                <a16:creationId xmlns:a16="http://schemas.microsoft.com/office/drawing/2014/main" id="{68C1705A-5892-1825-7836-5197A44E3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5" b="-3"/>
          <a:stretch/>
        </p:blipFill>
        <p:spPr bwMode="auto">
          <a:xfrm>
            <a:off x="1434269" y="2701180"/>
            <a:ext cx="273972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FCA5-274A-DD09-2AF8-060135F27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PROJECT MADE BY : </a:t>
            </a:r>
          </a:p>
          <a:p>
            <a:pPr marL="0" indent="0">
              <a:buNone/>
            </a:pPr>
            <a:r>
              <a:rPr lang="en-US"/>
              <a:t>GEETI (Enrolment No. - E23CSEU1891)</a:t>
            </a:r>
          </a:p>
          <a:p>
            <a:pPr marL="0" indent="0">
              <a:buNone/>
            </a:pPr>
            <a:r>
              <a:rPr lang="en-US"/>
              <a:t>&amp; KASHISH (Enrolment No. - E23CSEU1900)</a:t>
            </a:r>
          </a:p>
          <a:p>
            <a:pPr marL="0" indent="0">
              <a:buNone/>
            </a:pPr>
            <a:r>
              <a:rPr lang="en-US"/>
              <a:t>STUDENT OF 2</a:t>
            </a:r>
            <a:r>
              <a:rPr lang="en-US" baseline="30000"/>
              <a:t>ND</a:t>
            </a:r>
            <a:r>
              <a:rPr lang="en-US"/>
              <a:t> YEAR BTECH CSE AT BENNETT UNIVERISTY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5CA3-E3F7-EAD1-5C88-9079F237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INDEX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DE969A-F9AA-012F-4282-6385A4EEE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25088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421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01FA2-3AFC-7372-324C-819C88D1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262626"/>
                </a:solidFill>
              </a:rPr>
              <a:t>PROJECT OVERVIEW 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5F34C8-08D2-B6D3-B06D-108D8939E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293499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10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B6601-DA37-1488-8F25-34411DB3E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PROBLEM IT SOLVES AND POTENTIAL CLIENTS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83CE7F-C778-FFCE-16DA-511658657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259260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0942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13DC-E990-548D-36FA-75BBB95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GOALS AND 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0A459E-9E05-FA3C-114B-D535567A2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874211"/>
              </p:ext>
            </p:extLst>
          </p:nvPr>
        </p:nvGraphicFramePr>
        <p:xfrm>
          <a:off x="1705361" y="2772384"/>
          <a:ext cx="8781275" cy="287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875">
                  <a:extLst>
                    <a:ext uri="{9D8B030D-6E8A-4147-A177-3AD203B41FA5}">
                      <a16:colId xmlns:a16="http://schemas.microsoft.com/office/drawing/2014/main" val="981643325"/>
                    </a:ext>
                  </a:extLst>
                </a:gridCol>
                <a:gridCol w="8273400">
                  <a:extLst>
                    <a:ext uri="{9D8B030D-6E8A-4147-A177-3AD203B41FA5}">
                      <a16:colId xmlns:a16="http://schemas.microsoft.com/office/drawing/2014/main" val="778227758"/>
                    </a:ext>
                  </a:extLst>
                </a:gridCol>
              </a:tblGrid>
              <a:tr h="30802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endParaRPr lang="en-IN" sz="14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Goal or Objective</a:t>
                      </a:r>
                      <a:endParaRPr lang="en-IN" sz="140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 anchor="ctr"/>
                </a:tc>
                <a:extLst>
                  <a:ext uri="{0D108BD9-81ED-4DB2-BD59-A6C34878D82A}">
                    <a16:rowId xmlns:a16="http://schemas.microsoft.com/office/drawing/2014/main" val="4064428451"/>
                  </a:ext>
                </a:extLst>
              </a:tr>
              <a:tr h="56471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1.</a:t>
                      </a:r>
                      <a:endParaRPr lang="en-IN" sz="14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Develop a platform that integrates at least three transport modes (bike, auto, cab) with real-time data on fares, distances, and times.</a:t>
                      </a:r>
                      <a:endParaRPr lang="en-IN" sz="140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 anchor="ctr"/>
                </a:tc>
                <a:extLst>
                  <a:ext uri="{0D108BD9-81ED-4DB2-BD59-A6C34878D82A}">
                    <a16:rowId xmlns:a16="http://schemas.microsoft.com/office/drawing/2014/main" val="2731536756"/>
                  </a:ext>
                </a:extLst>
              </a:tr>
              <a:tr h="56471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2.</a:t>
                      </a:r>
                      <a:endParaRPr lang="en-IN" sz="14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Ensure the system is scalable to accommodate future transport options and city expansions.</a:t>
                      </a:r>
                      <a:endParaRPr lang="en-IN" sz="140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 anchor="ctr"/>
                </a:tc>
                <a:extLst>
                  <a:ext uri="{0D108BD9-81ED-4DB2-BD59-A6C34878D82A}">
                    <a16:rowId xmlns:a16="http://schemas.microsoft.com/office/drawing/2014/main" val="2279869957"/>
                  </a:ext>
                </a:extLst>
              </a:tr>
              <a:tr h="308024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3.</a:t>
                      </a:r>
                      <a:endParaRPr lang="en-IN" sz="14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Provide a user-friendly interface that requires minimal training for new users.</a:t>
                      </a:r>
                      <a:endParaRPr lang="en-IN" sz="140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 anchor="ctr"/>
                </a:tc>
                <a:extLst>
                  <a:ext uri="{0D108BD9-81ED-4DB2-BD59-A6C34878D82A}">
                    <a16:rowId xmlns:a16="http://schemas.microsoft.com/office/drawing/2014/main" val="3788540093"/>
                  </a:ext>
                </a:extLst>
              </a:tr>
              <a:tr h="56471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4.</a:t>
                      </a:r>
                      <a:endParaRPr lang="en-IN" sz="14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>
                          <a:effectLst/>
                        </a:rPr>
                        <a:t>Implement a reliable backend system that updates transport data in real-time to ensure accuracy.</a:t>
                      </a:r>
                      <a:endParaRPr lang="en-IN" sz="140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 anchor="ctr"/>
                </a:tc>
                <a:extLst>
                  <a:ext uri="{0D108BD9-81ED-4DB2-BD59-A6C34878D82A}">
                    <a16:rowId xmlns:a16="http://schemas.microsoft.com/office/drawing/2014/main" val="4238000402"/>
                  </a:ext>
                </a:extLst>
              </a:tr>
              <a:tr h="564710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5.</a:t>
                      </a:r>
                      <a:endParaRPr lang="en-IN" sz="14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700" dirty="0">
                          <a:effectLst/>
                        </a:rPr>
                        <a:t>Deliver a high-quality, well-documented system that can be easily supported and maintained.</a:t>
                      </a:r>
                      <a:endParaRPr lang="en-IN" sz="14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6257" marR="96257" marT="0" marB="0" anchor="ctr"/>
                </a:tc>
                <a:extLst>
                  <a:ext uri="{0D108BD9-81ED-4DB2-BD59-A6C34878D82A}">
                    <a16:rowId xmlns:a16="http://schemas.microsoft.com/office/drawing/2014/main" val="174811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70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D039-47C7-F272-A61E-00F143FF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SETUP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E88AB1-A463-9497-13B5-911D9F78B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689516"/>
              </p:ext>
            </p:extLst>
          </p:nvPr>
        </p:nvGraphicFramePr>
        <p:xfrm>
          <a:off x="1374520" y="2772384"/>
          <a:ext cx="9442958" cy="287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43">
                  <a:extLst>
                    <a:ext uri="{9D8B030D-6E8A-4147-A177-3AD203B41FA5}">
                      <a16:colId xmlns:a16="http://schemas.microsoft.com/office/drawing/2014/main" val="1399070488"/>
                    </a:ext>
                  </a:extLst>
                </a:gridCol>
                <a:gridCol w="8904915">
                  <a:extLst>
                    <a:ext uri="{9D8B030D-6E8A-4147-A177-3AD203B41FA5}">
                      <a16:colId xmlns:a16="http://schemas.microsoft.com/office/drawing/2014/main" val="1340189134"/>
                    </a:ext>
                  </a:extLst>
                </a:gridCol>
              </a:tblGrid>
              <a:tr h="34498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endParaRPr lang="en-IN" sz="16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900">
                          <a:effectLst/>
                        </a:rPr>
                        <a:t>Decision Description</a:t>
                      </a:r>
                      <a:endParaRPr lang="en-IN" sz="160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 anchor="ctr"/>
                </a:tc>
                <a:extLst>
                  <a:ext uri="{0D108BD9-81ED-4DB2-BD59-A6C34878D82A}">
                    <a16:rowId xmlns:a16="http://schemas.microsoft.com/office/drawing/2014/main" val="659749212"/>
                  </a:ext>
                </a:extLst>
              </a:tr>
              <a:tr h="63247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900" dirty="0">
                          <a:effectLst/>
                        </a:rPr>
                        <a:t>1.</a:t>
                      </a:r>
                      <a:endParaRPr lang="en-IN" sz="16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900">
                          <a:effectLst/>
                        </a:rPr>
                        <a:t>Frontend will be developed using HTML and CSS for responsive design and accessibility.</a:t>
                      </a:r>
                      <a:endParaRPr lang="en-IN" sz="160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 anchor="ctr"/>
                </a:tc>
                <a:extLst>
                  <a:ext uri="{0D108BD9-81ED-4DB2-BD59-A6C34878D82A}">
                    <a16:rowId xmlns:a16="http://schemas.microsoft.com/office/drawing/2014/main" val="89549129"/>
                  </a:ext>
                </a:extLst>
              </a:tr>
              <a:tr h="63247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900" dirty="0">
                          <a:effectLst/>
                        </a:rPr>
                        <a:t>2.</a:t>
                      </a:r>
                      <a:endParaRPr lang="en-IN" sz="16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900">
                          <a:effectLst/>
                        </a:rPr>
                        <a:t>Backend will utilize SQL for database management, ensuring efficient data storage and retrieval.</a:t>
                      </a:r>
                      <a:endParaRPr lang="en-IN" sz="160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 anchor="ctr"/>
                </a:tc>
                <a:extLst>
                  <a:ext uri="{0D108BD9-81ED-4DB2-BD59-A6C34878D82A}">
                    <a16:rowId xmlns:a16="http://schemas.microsoft.com/office/drawing/2014/main" val="1304388853"/>
                  </a:ext>
                </a:extLst>
              </a:tr>
              <a:tr h="63247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900" dirty="0">
                          <a:effectLst/>
                        </a:rPr>
                        <a:t>3.</a:t>
                      </a:r>
                      <a:endParaRPr lang="en-IN" sz="16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900">
                          <a:effectLst/>
                        </a:rPr>
                        <a:t>The project will follow coding standards for consistency, including the use of clear variable naming, proper commenting, and modular functions.</a:t>
                      </a:r>
                      <a:endParaRPr lang="en-IN" sz="160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 anchor="ctr"/>
                </a:tc>
                <a:extLst>
                  <a:ext uri="{0D108BD9-81ED-4DB2-BD59-A6C34878D82A}">
                    <a16:rowId xmlns:a16="http://schemas.microsoft.com/office/drawing/2014/main" val="1124648941"/>
                  </a:ext>
                </a:extLst>
              </a:tr>
              <a:tr h="632475"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900" dirty="0">
                          <a:effectLst/>
                        </a:rPr>
                        <a:t>4.</a:t>
                      </a:r>
                      <a:endParaRPr lang="en-IN" sz="16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en-US" sz="1900" dirty="0">
                          <a:effectLst/>
                        </a:rPr>
                        <a:t>User data will be stored securely in compliance with GDPR or relevant data protection standards.</a:t>
                      </a:r>
                      <a:endParaRPr lang="en-IN" sz="1600" dirty="0">
                        <a:effectLst/>
                        <a:latin typeface="ACaslon Regular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7808" marR="107808" marT="0" marB="0" anchor="ctr"/>
                </a:tc>
                <a:extLst>
                  <a:ext uri="{0D108BD9-81ED-4DB2-BD59-A6C34878D82A}">
                    <a16:rowId xmlns:a16="http://schemas.microsoft.com/office/drawing/2014/main" val="3370452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35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911-D0AD-B025-9326-4D1E3735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7280BA-A08A-5DF8-2DE9-FCFAEE26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u="none" strike="noStrike" dirty="0">
                <a:solidFill>
                  <a:srgbClr val="262626"/>
                </a:solidFill>
                <a:effectLst/>
              </a:rPr>
              <a:t>This the Use Case Diagram for </a:t>
            </a:r>
            <a:r>
              <a:rPr lang="en-IN" b="0" i="1" u="none" strike="noStrike" dirty="0" err="1">
                <a:solidFill>
                  <a:srgbClr val="262626"/>
                </a:solidFill>
                <a:effectLst/>
              </a:rPr>
              <a:t>CityCompass</a:t>
            </a:r>
            <a:r>
              <a:rPr lang="en-IN" b="0" i="0" u="none" strike="noStrike" dirty="0">
                <a:solidFill>
                  <a:srgbClr val="262626"/>
                </a:solidFill>
                <a:effectLst/>
              </a:rPr>
              <a:t>. Each use case is uniquely </a:t>
            </a:r>
            <a:r>
              <a:rPr lang="en-IN" b="0" i="0" u="none" strike="noStrike" dirty="0" err="1">
                <a:solidFill>
                  <a:srgbClr val="262626"/>
                </a:solidFill>
                <a:effectLst/>
              </a:rPr>
              <a:t>labeleD</a:t>
            </a:r>
            <a:r>
              <a:rPr lang="en-IN" b="0" i="0" u="none" strike="noStrike" dirty="0">
                <a:solidFill>
                  <a:srgbClr val="262626"/>
                </a:solidFill>
                <a:effectLst/>
              </a:rPr>
              <a:t> for easy reference from other parts of the document.</a:t>
            </a: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5" name="Content Placeholder 4" descr="A diagram of a person's journey&#10;&#10;AI-generated content may be incorrect.">
            <a:extLst>
              <a:ext uri="{FF2B5EF4-FFF2-40B4-BE49-F238E27FC236}">
                <a16:creationId xmlns:a16="http://schemas.microsoft.com/office/drawing/2014/main" id="{5988D89D-9A9E-63D8-5608-3ED6DDDC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026" y="2757636"/>
            <a:ext cx="2739728" cy="2739728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7824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DAD4-AC7F-D51C-35B4-73C6430C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FLOW CHART</a:t>
            </a:r>
          </a:p>
        </p:txBody>
      </p:sp>
      <p:pic>
        <p:nvPicPr>
          <p:cNvPr id="2049" name="Picture 2" descr="Generated image">
            <a:extLst>
              <a:ext uri="{FF2B5EF4-FFF2-40B4-BE49-F238E27FC236}">
                <a16:creationId xmlns:a16="http://schemas.microsoft.com/office/drawing/2014/main" id="{F0092C1C-9641-AE5D-25A5-A3BAF5603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2065" y="2701180"/>
            <a:ext cx="1904136" cy="2852640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B730-63F2-FF7F-9C3D-72E50DD2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2" y="2556932"/>
            <a:ext cx="6256863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u="none" strike="noStrike">
                <a:solidFill>
                  <a:srgbClr val="262626"/>
                </a:solidFill>
                <a:effectLst/>
              </a:rPr>
              <a:t>This the FLOW CHART for </a:t>
            </a:r>
            <a:r>
              <a:rPr lang="en-IN" b="0" i="1" u="none" strike="noStrike">
                <a:solidFill>
                  <a:srgbClr val="262626"/>
                </a:solidFill>
                <a:effectLst/>
              </a:rPr>
              <a:t>CityCompass</a:t>
            </a:r>
            <a:r>
              <a:rPr lang="en-IN" b="0" i="0" u="none" strike="noStrike">
                <a:solidFill>
                  <a:srgbClr val="262626"/>
                </a:solidFill>
                <a:effectLst/>
              </a:rPr>
              <a:t>. </a:t>
            </a:r>
            <a:r>
              <a:rPr lang="en-IN">
                <a:solidFill>
                  <a:srgbClr val="262626"/>
                </a:solidFill>
              </a:rPr>
              <a:t>U</a:t>
            </a:r>
            <a:r>
              <a:rPr lang="en-IN" b="0" i="0" u="none" strike="noStrike">
                <a:solidFill>
                  <a:srgbClr val="262626"/>
                </a:solidFill>
                <a:effectLst/>
              </a:rPr>
              <a:t>niquely labeled for easy reference from other parts of the document.</a:t>
            </a:r>
            <a:endParaRPr lang="en-US">
              <a:solidFill>
                <a:srgbClr val="262626"/>
              </a:solidFill>
            </a:endParaRPr>
          </a:p>
          <a:p>
            <a:endParaRPr lang="en-US">
              <a:solidFill>
                <a:srgbClr val="262626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985C7F-E9B1-5E8A-5936-1DA9726DA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2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445</TotalTime>
  <Words>604</Words>
  <Application>Microsoft Macintosh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ACaslon Regular</vt:lpstr>
      <vt:lpstr>Arial</vt:lpstr>
      <vt:lpstr>Calibri</vt:lpstr>
      <vt:lpstr>Chalkduster</vt:lpstr>
      <vt:lpstr>Garamond</vt:lpstr>
      <vt:lpstr>Segoe Script</vt:lpstr>
      <vt:lpstr>Organic</vt:lpstr>
      <vt:lpstr>CITYCOMPASS</vt:lpstr>
      <vt:lpstr>PowerPoint Presentation</vt:lpstr>
      <vt:lpstr>INDEX </vt:lpstr>
      <vt:lpstr>PROJECT OVERVIEW </vt:lpstr>
      <vt:lpstr>PROBLEM IT SOLVES AND POTENTIAL CLIENTS </vt:lpstr>
      <vt:lpstr>GOALS AND OBJECTIVES</vt:lpstr>
      <vt:lpstr>PROJECT SETUP</vt:lpstr>
      <vt:lpstr>USE CASE DIAGRAM</vt:lpstr>
      <vt:lpstr>FLOW CHART</vt:lpstr>
      <vt:lpstr>UI MOCKUP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Geeti  .</dc:creator>
  <cp:lastModifiedBy>Geeti  .</cp:lastModifiedBy>
  <cp:revision>1</cp:revision>
  <dcterms:created xsi:type="dcterms:W3CDTF">2025-04-20T15:27:12Z</dcterms:created>
  <dcterms:modified xsi:type="dcterms:W3CDTF">2025-04-20T22:52:47Z</dcterms:modified>
</cp:coreProperties>
</file>