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75" r:id="rId6"/>
    <p:sldId id="278" r:id="rId7"/>
    <p:sldId id="277" r:id="rId8"/>
    <p:sldId id="276" r:id="rId9"/>
    <p:sldId id="279" r:id="rId10"/>
    <p:sldId id="280" r:id="rId11"/>
    <p:sldId id="274" r:id="rId12"/>
  </p:sldIdLst>
  <p:sldSz cx="12192000" cy="6858000"/>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Franklin Gothic Book" panose="020B0503020102020204" pitchFamily="34" charset="0"/>
      <p:regular r:id="rId22"/>
      <p:italic r:id="rId23"/>
    </p:embeddedFont>
    <p:embeddedFont>
      <p:font typeface="Georgia" panose="02040502050405020303" pitchFamily="18" charset="0"/>
      <p:regular r:id="rId24"/>
      <p:bold r:id="rId25"/>
      <p:italic r:id="rId26"/>
      <p:boldItalic r:id="rId27"/>
    </p:embeddedFont>
    <p:embeddedFont>
      <p:font typeface="Helvetica Neue" panose="020B0604020202020204" charset="0"/>
      <p:regular r:id="rId28"/>
      <p:bold r:id="rId29"/>
      <p:italic r:id="rId30"/>
      <p:boldItalic r:id="rId31"/>
    </p:embeddedFont>
    <p:embeddedFont>
      <p:font typeface="Helvetica Neue Light" panose="020B0604020202020204" charset="0"/>
      <p:regular r:id="rId32"/>
      <p:bold r:id="rId33"/>
      <p:italic r:id="rId34"/>
      <p:boldItalic r:id="rId35"/>
    </p:embeddedFont>
    <p:embeddedFont>
      <p:font typeface="Lucida Bright" panose="0204060205050502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CGvIYLMhkhNgIGOn1raUpEEUV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555B3F-EDEA-407F-B6ED-BDDEAEB519D5}">
  <a:tblStyle styleId="{D8555B3F-EDEA-407F-B6ED-BDDEAEB519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3.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20" Type="http://schemas.openxmlformats.org/officeDocument/2006/relationships/font" Target="fonts/font7.fntdata"/><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Jethmalani" userId="539f5e38c4a5ff0c" providerId="LiveId" clId="{C0FFBE23-4009-4222-B848-468446EFF589}"/>
    <pc:docChg chg="undo custSel addSld delSld modSld sldOrd">
      <pc:chgData name="Kashish Jethmalani" userId="539f5e38c4a5ff0c" providerId="LiveId" clId="{C0FFBE23-4009-4222-B848-468446EFF589}" dt="2022-12-07T05:17:29.362" v="513" actId="2711"/>
      <pc:docMkLst>
        <pc:docMk/>
      </pc:docMkLst>
      <pc:sldChg chg="modSp mod">
        <pc:chgData name="Kashish Jethmalani" userId="539f5e38c4a5ff0c" providerId="LiveId" clId="{C0FFBE23-4009-4222-B848-468446EFF589}" dt="2022-12-07T03:48:56.116" v="231" actId="255"/>
        <pc:sldMkLst>
          <pc:docMk/>
          <pc:sldMk cId="0" sldId="256"/>
        </pc:sldMkLst>
        <pc:spChg chg="mod">
          <ac:chgData name="Kashish Jethmalani" userId="539f5e38c4a5ff0c" providerId="LiveId" clId="{C0FFBE23-4009-4222-B848-468446EFF589}" dt="2022-12-07T03:48:56.116" v="231" actId="255"/>
          <ac:spMkLst>
            <pc:docMk/>
            <pc:sldMk cId="0" sldId="256"/>
            <ac:spMk id="2" creationId="{76BF2C34-8850-67AE-9A16-04358952AA65}"/>
          </ac:spMkLst>
        </pc:spChg>
        <pc:spChg chg="mod">
          <ac:chgData name="Kashish Jethmalani" userId="539f5e38c4a5ff0c" providerId="LiveId" clId="{C0FFBE23-4009-4222-B848-468446EFF589}" dt="2022-12-07T03:48:06.448" v="229" actId="20577"/>
          <ac:spMkLst>
            <pc:docMk/>
            <pc:sldMk cId="0" sldId="256"/>
            <ac:spMk id="166" creationId="{00000000-0000-0000-0000-000000000000}"/>
          </ac:spMkLst>
        </pc:spChg>
        <pc:spChg chg="mod">
          <ac:chgData name="Kashish Jethmalani" userId="539f5e38c4a5ff0c" providerId="LiveId" clId="{C0FFBE23-4009-4222-B848-468446EFF589}" dt="2022-12-07T03:48:47.818" v="230" actId="255"/>
          <ac:spMkLst>
            <pc:docMk/>
            <pc:sldMk cId="0" sldId="256"/>
            <ac:spMk id="167" creationId="{00000000-0000-0000-0000-000000000000}"/>
          </ac:spMkLst>
        </pc:spChg>
        <pc:spChg chg="mod">
          <ac:chgData name="Kashish Jethmalani" userId="539f5e38c4a5ff0c" providerId="LiveId" clId="{C0FFBE23-4009-4222-B848-468446EFF589}" dt="2022-12-06T11:03:07.889" v="0" actId="14100"/>
          <ac:spMkLst>
            <pc:docMk/>
            <pc:sldMk cId="0" sldId="256"/>
            <ac:spMk id="168" creationId="{00000000-0000-0000-0000-000000000000}"/>
          </ac:spMkLst>
        </pc:spChg>
      </pc:sldChg>
      <pc:sldChg chg="addSp delSp modSp mod">
        <pc:chgData name="Kashish Jethmalani" userId="539f5e38c4a5ff0c" providerId="LiveId" clId="{C0FFBE23-4009-4222-B848-468446EFF589}" dt="2022-12-07T04:29:47.123" v="349" actId="20577"/>
        <pc:sldMkLst>
          <pc:docMk/>
          <pc:sldMk cId="0" sldId="257"/>
        </pc:sldMkLst>
        <pc:graphicFrameChg chg="add mod modGraphic">
          <ac:chgData name="Kashish Jethmalani" userId="539f5e38c4a5ff0c" providerId="LiveId" clId="{C0FFBE23-4009-4222-B848-468446EFF589}" dt="2022-12-07T04:29:47.123" v="349" actId="20577"/>
          <ac:graphicFrameMkLst>
            <pc:docMk/>
            <pc:sldMk cId="0" sldId="257"/>
            <ac:graphicFrameMk id="2" creationId="{564B7AAD-890D-26DB-6137-DE49000A6CA8}"/>
          </ac:graphicFrameMkLst>
        </pc:graphicFrameChg>
        <pc:graphicFrameChg chg="del modGraphic">
          <ac:chgData name="Kashish Jethmalani" userId="539f5e38c4a5ff0c" providerId="LiveId" clId="{C0FFBE23-4009-4222-B848-468446EFF589}" dt="2022-12-07T03:51:27.508" v="267" actId="478"/>
          <ac:graphicFrameMkLst>
            <pc:docMk/>
            <pc:sldMk cId="0" sldId="257"/>
            <ac:graphicFrameMk id="174" creationId="{00000000-0000-0000-0000-000000000000}"/>
          </ac:graphicFrameMkLst>
        </pc:graphicFrameChg>
      </pc:sldChg>
      <pc:sldChg chg="addSp delSp modSp mod">
        <pc:chgData name="Kashish Jethmalani" userId="539f5e38c4a5ff0c" providerId="LiveId" clId="{C0FFBE23-4009-4222-B848-468446EFF589}" dt="2022-12-07T05:16:50.569" v="507" actId="1076"/>
        <pc:sldMkLst>
          <pc:docMk/>
          <pc:sldMk cId="0" sldId="258"/>
        </pc:sldMkLst>
        <pc:spChg chg="add mod">
          <ac:chgData name="Kashish Jethmalani" userId="539f5e38c4a5ff0c" providerId="LiveId" clId="{C0FFBE23-4009-4222-B848-468446EFF589}" dt="2022-12-07T05:16:50.569" v="507" actId="1076"/>
          <ac:spMkLst>
            <pc:docMk/>
            <pc:sldMk cId="0" sldId="258"/>
            <ac:spMk id="2" creationId="{EB04469A-9B10-1B45-2BD3-751B520FB91A}"/>
          </ac:spMkLst>
        </pc:spChg>
        <pc:spChg chg="mod">
          <ac:chgData name="Kashish Jethmalani" userId="539f5e38c4a5ff0c" providerId="LiveId" clId="{C0FFBE23-4009-4222-B848-468446EFF589}" dt="2022-12-07T04:22:36.622" v="301" actId="20577"/>
          <ac:spMkLst>
            <pc:docMk/>
            <pc:sldMk cId="0" sldId="258"/>
            <ac:spMk id="179" creationId="{00000000-0000-0000-0000-000000000000}"/>
          </ac:spMkLst>
        </pc:spChg>
        <pc:spChg chg="mod">
          <ac:chgData name="Kashish Jethmalani" userId="539f5e38c4a5ff0c" providerId="LiveId" clId="{C0FFBE23-4009-4222-B848-468446EFF589}" dt="2022-12-06T11:05:35.204" v="58" actId="20577"/>
          <ac:spMkLst>
            <pc:docMk/>
            <pc:sldMk cId="0" sldId="258"/>
            <ac:spMk id="180" creationId="{00000000-0000-0000-0000-000000000000}"/>
          </ac:spMkLst>
        </pc:spChg>
        <pc:picChg chg="del">
          <ac:chgData name="Kashish Jethmalani" userId="539f5e38c4a5ff0c" providerId="LiveId" clId="{C0FFBE23-4009-4222-B848-468446EFF589}" dt="2022-12-06T11:05:37.293" v="59" actId="478"/>
          <ac:picMkLst>
            <pc:docMk/>
            <pc:sldMk cId="0" sldId="258"/>
            <ac:picMk id="182" creationId="{00000000-0000-0000-0000-000000000000}"/>
          </ac:picMkLst>
        </pc:picChg>
      </pc:sldChg>
      <pc:sldChg chg="del">
        <pc:chgData name="Kashish Jethmalani" userId="539f5e38c4a5ff0c" providerId="LiveId" clId="{C0FFBE23-4009-4222-B848-468446EFF589}" dt="2022-12-06T11:05:50.954" v="62" actId="2696"/>
        <pc:sldMkLst>
          <pc:docMk/>
          <pc:sldMk cId="0" sldId="259"/>
        </pc:sldMkLst>
      </pc:sldChg>
      <pc:sldChg chg="del">
        <pc:chgData name="Kashish Jethmalani" userId="539f5e38c4a5ff0c" providerId="LiveId" clId="{C0FFBE23-4009-4222-B848-468446EFF589}" dt="2022-12-06T11:05:53.930" v="63" actId="2696"/>
        <pc:sldMkLst>
          <pc:docMk/>
          <pc:sldMk cId="0" sldId="260"/>
        </pc:sldMkLst>
      </pc:sldChg>
      <pc:sldChg chg="del">
        <pc:chgData name="Kashish Jethmalani" userId="539f5e38c4a5ff0c" providerId="LiveId" clId="{C0FFBE23-4009-4222-B848-468446EFF589}" dt="2022-12-06T11:05:57.379" v="64" actId="2696"/>
        <pc:sldMkLst>
          <pc:docMk/>
          <pc:sldMk cId="0" sldId="261"/>
        </pc:sldMkLst>
      </pc:sldChg>
      <pc:sldChg chg="del">
        <pc:chgData name="Kashish Jethmalani" userId="539f5e38c4a5ff0c" providerId="LiveId" clId="{C0FFBE23-4009-4222-B848-468446EFF589}" dt="2022-12-06T11:06:01.527" v="65" actId="2696"/>
        <pc:sldMkLst>
          <pc:docMk/>
          <pc:sldMk cId="0" sldId="262"/>
        </pc:sldMkLst>
      </pc:sldChg>
      <pc:sldChg chg="del">
        <pc:chgData name="Kashish Jethmalani" userId="539f5e38c4a5ff0c" providerId="LiveId" clId="{C0FFBE23-4009-4222-B848-468446EFF589}" dt="2022-12-06T11:06:03.829" v="66" actId="2696"/>
        <pc:sldMkLst>
          <pc:docMk/>
          <pc:sldMk cId="0" sldId="263"/>
        </pc:sldMkLst>
      </pc:sldChg>
      <pc:sldChg chg="del">
        <pc:chgData name="Kashish Jethmalani" userId="539f5e38c4a5ff0c" providerId="LiveId" clId="{C0FFBE23-4009-4222-B848-468446EFF589}" dt="2022-12-06T11:06:06.230" v="67" actId="2696"/>
        <pc:sldMkLst>
          <pc:docMk/>
          <pc:sldMk cId="0" sldId="264"/>
        </pc:sldMkLst>
      </pc:sldChg>
      <pc:sldChg chg="del">
        <pc:chgData name="Kashish Jethmalani" userId="539f5e38c4a5ff0c" providerId="LiveId" clId="{C0FFBE23-4009-4222-B848-468446EFF589}" dt="2022-12-06T11:06:08.369" v="68" actId="2696"/>
        <pc:sldMkLst>
          <pc:docMk/>
          <pc:sldMk cId="0" sldId="265"/>
        </pc:sldMkLst>
      </pc:sldChg>
      <pc:sldChg chg="del">
        <pc:chgData name="Kashish Jethmalani" userId="539f5e38c4a5ff0c" providerId="LiveId" clId="{C0FFBE23-4009-4222-B848-468446EFF589}" dt="2022-12-06T11:06:10.642" v="69" actId="2696"/>
        <pc:sldMkLst>
          <pc:docMk/>
          <pc:sldMk cId="0" sldId="266"/>
        </pc:sldMkLst>
      </pc:sldChg>
      <pc:sldChg chg="del ord modNotes">
        <pc:chgData name="Kashish Jethmalani" userId="539f5e38c4a5ff0c" providerId="LiveId" clId="{C0FFBE23-4009-4222-B848-468446EFF589}" dt="2022-12-06T11:06:17.336" v="73" actId="2696"/>
        <pc:sldMkLst>
          <pc:docMk/>
          <pc:sldMk cId="0" sldId="267"/>
        </pc:sldMkLst>
      </pc:sldChg>
      <pc:sldChg chg="del">
        <pc:chgData name="Kashish Jethmalani" userId="539f5e38c4a5ff0c" providerId="LiveId" clId="{C0FFBE23-4009-4222-B848-468446EFF589}" dt="2022-12-06T11:06:15.134" v="72" actId="2696"/>
        <pc:sldMkLst>
          <pc:docMk/>
          <pc:sldMk cId="0" sldId="268"/>
        </pc:sldMkLst>
      </pc:sldChg>
      <pc:sldChg chg="del">
        <pc:chgData name="Kashish Jethmalani" userId="539f5e38c4a5ff0c" providerId="LiveId" clId="{C0FFBE23-4009-4222-B848-468446EFF589}" dt="2022-12-06T11:06:19.468" v="74" actId="2696"/>
        <pc:sldMkLst>
          <pc:docMk/>
          <pc:sldMk cId="0" sldId="269"/>
        </pc:sldMkLst>
      </pc:sldChg>
      <pc:sldChg chg="del">
        <pc:chgData name="Kashish Jethmalani" userId="539f5e38c4a5ff0c" providerId="LiveId" clId="{C0FFBE23-4009-4222-B848-468446EFF589}" dt="2022-12-06T11:06:21.892" v="75" actId="2696"/>
        <pc:sldMkLst>
          <pc:docMk/>
          <pc:sldMk cId="0" sldId="270"/>
        </pc:sldMkLst>
      </pc:sldChg>
      <pc:sldChg chg="del">
        <pc:chgData name="Kashish Jethmalani" userId="539f5e38c4a5ff0c" providerId="LiveId" clId="{C0FFBE23-4009-4222-B848-468446EFF589}" dt="2022-12-06T11:06:24.042" v="76" actId="2696"/>
        <pc:sldMkLst>
          <pc:docMk/>
          <pc:sldMk cId="0" sldId="271"/>
        </pc:sldMkLst>
      </pc:sldChg>
      <pc:sldChg chg="del">
        <pc:chgData name="Kashish Jethmalani" userId="539f5e38c4a5ff0c" providerId="LiveId" clId="{C0FFBE23-4009-4222-B848-468446EFF589}" dt="2022-12-06T11:06:26.958" v="77" actId="2696"/>
        <pc:sldMkLst>
          <pc:docMk/>
          <pc:sldMk cId="0" sldId="272"/>
        </pc:sldMkLst>
      </pc:sldChg>
      <pc:sldChg chg="del">
        <pc:chgData name="Kashish Jethmalani" userId="539f5e38c4a5ff0c" providerId="LiveId" clId="{C0FFBE23-4009-4222-B848-468446EFF589}" dt="2022-12-06T11:06:29.554" v="78" actId="2696"/>
        <pc:sldMkLst>
          <pc:docMk/>
          <pc:sldMk cId="0" sldId="273"/>
        </pc:sldMkLst>
      </pc:sldChg>
      <pc:sldChg chg="modSp mod">
        <pc:chgData name="Kashish Jethmalani" userId="539f5e38c4a5ff0c" providerId="LiveId" clId="{C0FFBE23-4009-4222-B848-468446EFF589}" dt="2022-12-07T05:07:48.628" v="446" actId="20577"/>
        <pc:sldMkLst>
          <pc:docMk/>
          <pc:sldMk cId="0" sldId="274"/>
        </pc:sldMkLst>
        <pc:spChg chg="mod">
          <ac:chgData name="Kashish Jethmalani" userId="539f5e38c4a5ff0c" providerId="LiveId" clId="{C0FFBE23-4009-4222-B848-468446EFF589}" dt="2022-12-07T05:07:48.628" v="446" actId="20577"/>
          <ac:spMkLst>
            <pc:docMk/>
            <pc:sldMk cId="0" sldId="274"/>
            <ac:spMk id="291" creationId="{00000000-0000-0000-0000-000000000000}"/>
          </ac:spMkLst>
        </pc:spChg>
      </pc:sldChg>
      <pc:sldChg chg="modSp new mod">
        <pc:chgData name="Kashish Jethmalani" userId="539f5e38c4a5ff0c" providerId="LiveId" clId="{C0FFBE23-4009-4222-B848-468446EFF589}" dt="2022-12-07T05:16:57.695" v="508" actId="1076"/>
        <pc:sldMkLst>
          <pc:docMk/>
          <pc:sldMk cId="3516781621" sldId="275"/>
        </pc:sldMkLst>
        <pc:spChg chg="mod">
          <ac:chgData name="Kashish Jethmalani" userId="539f5e38c4a5ff0c" providerId="LiveId" clId="{C0FFBE23-4009-4222-B848-468446EFF589}" dt="2022-12-07T04:22:55.425" v="336" actId="122"/>
          <ac:spMkLst>
            <pc:docMk/>
            <pc:sldMk cId="3516781621" sldId="275"/>
            <ac:spMk id="2" creationId="{2B2FCFFE-E0C8-CBFA-A0C0-3CA3497B8E04}"/>
          </ac:spMkLst>
        </pc:spChg>
        <pc:spChg chg="mod">
          <ac:chgData name="Kashish Jethmalani" userId="539f5e38c4a5ff0c" providerId="LiveId" clId="{C0FFBE23-4009-4222-B848-468446EFF589}" dt="2022-12-07T05:16:57.695" v="508" actId="1076"/>
          <ac:spMkLst>
            <pc:docMk/>
            <pc:sldMk cId="3516781621" sldId="275"/>
            <ac:spMk id="3" creationId="{C2E8DA05-EED1-6FD0-6B56-48DF16B1ABDA}"/>
          </ac:spMkLst>
        </pc:spChg>
      </pc:sldChg>
      <pc:sldChg chg="modSp new mod">
        <pc:chgData name="Kashish Jethmalani" userId="539f5e38c4a5ff0c" providerId="LiveId" clId="{C0FFBE23-4009-4222-B848-468446EFF589}" dt="2022-12-07T05:07:35.456" v="444" actId="113"/>
        <pc:sldMkLst>
          <pc:docMk/>
          <pc:sldMk cId="1764708304" sldId="276"/>
        </pc:sldMkLst>
        <pc:spChg chg="mod">
          <ac:chgData name="Kashish Jethmalani" userId="539f5e38c4a5ff0c" providerId="LiveId" clId="{C0FFBE23-4009-4222-B848-468446EFF589}" dt="2022-12-07T05:07:35.456" v="444" actId="113"/>
          <ac:spMkLst>
            <pc:docMk/>
            <pc:sldMk cId="1764708304" sldId="276"/>
            <ac:spMk id="2" creationId="{F3DDA35E-0F89-3231-EB7D-7D04ACC1A5DC}"/>
          </ac:spMkLst>
        </pc:spChg>
        <pc:spChg chg="mod">
          <ac:chgData name="Kashish Jethmalani" userId="539f5e38c4a5ff0c" providerId="LiveId" clId="{C0FFBE23-4009-4222-B848-468446EFF589}" dt="2022-12-07T05:07:17.194" v="442" actId="255"/>
          <ac:spMkLst>
            <pc:docMk/>
            <pc:sldMk cId="1764708304" sldId="276"/>
            <ac:spMk id="3" creationId="{6AE01DEC-3E8F-707E-7F90-665932AB386C}"/>
          </ac:spMkLst>
        </pc:spChg>
      </pc:sldChg>
      <pc:sldChg chg="delSp modSp new mod">
        <pc:chgData name="Kashish Jethmalani" userId="539f5e38c4a5ff0c" providerId="LiveId" clId="{C0FFBE23-4009-4222-B848-468446EFF589}" dt="2022-12-07T05:08:07.905" v="448" actId="255"/>
        <pc:sldMkLst>
          <pc:docMk/>
          <pc:sldMk cId="900409581" sldId="277"/>
        </pc:sldMkLst>
        <pc:spChg chg="del">
          <ac:chgData name="Kashish Jethmalani" userId="539f5e38c4a5ff0c" providerId="LiveId" clId="{C0FFBE23-4009-4222-B848-468446EFF589}" dt="2022-12-07T05:01:09.515" v="409" actId="478"/>
          <ac:spMkLst>
            <pc:docMk/>
            <pc:sldMk cId="900409581" sldId="277"/>
            <ac:spMk id="2" creationId="{032BCCA8-E1AC-AFEF-2150-5AEF4CA912B2}"/>
          </ac:spMkLst>
        </pc:spChg>
        <pc:spChg chg="mod">
          <ac:chgData name="Kashish Jethmalani" userId="539f5e38c4a5ff0c" providerId="LiveId" clId="{C0FFBE23-4009-4222-B848-468446EFF589}" dt="2022-12-07T05:08:07.905" v="448" actId="255"/>
          <ac:spMkLst>
            <pc:docMk/>
            <pc:sldMk cId="900409581" sldId="277"/>
            <ac:spMk id="3" creationId="{7A722D10-5224-6E37-432F-2426B4872886}"/>
          </ac:spMkLst>
        </pc:spChg>
      </pc:sldChg>
      <pc:sldChg chg="addSp delSp modSp new mod">
        <pc:chgData name="Kashish Jethmalani" userId="539f5e38c4a5ff0c" providerId="LiveId" clId="{C0FFBE23-4009-4222-B848-468446EFF589}" dt="2022-12-07T05:17:07.859" v="509" actId="1076"/>
        <pc:sldMkLst>
          <pc:docMk/>
          <pc:sldMk cId="1176930095" sldId="278"/>
        </pc:sldMkLst>
        <pc:spChg chg="mod">
          <ac:chgData name="Kashish Jethmalani" userId="539f5e38c4a5ff0c" providerId="LiveId" clId="{C0FFBE23-4009-4222-B848-468446EFF589}" dt="2022-12-07T05:07:27.022" v="443" actId="113"/>
          <ac:spMkLst>
            <pc:docMk/>
            <pc:sldMk cId="1176930095" sldId="278"/>
            <ac:spMk id="2" creationId="{20694AE1-E6C8-4780-CB26-DFFD8FA70E73}"/>
          </ac:spMkLst>
        </pc:spChg>
        <pc:spChg chg="mod">
          <ac:chgData name="Kashish Jethmalani" userId="539f5e38c4a5ff0c" providerId="LiveId" clId="{C0FFBE23-4009-4222-B848-468446EFF589}" dt="2022-12-07T05:17:07.859" v="509" actId="1076"/>
          <ac:spMkLst>
            <pc:docMk/>
            <pc:sldMk cId="1176930095" sldId="278"/>
            <ac:spMk id="3" creationId="{42CA07EA-74A4-0118-6C32-1A4EC46AEA0A}"/>
          </ac:spMkLst>
        </pc:spChg>
        <pc:picChg chg="add del mod">
          <ac:chgData name="Kashish Jethmalani" userId="539f5e38c4a5ff0c" providerId="LiveId" clId="{C0FFBE23-4009-4222-B848-468446EFF589}" dt="2022-12-07T05:00:11.643" v="405" actId="478"/>
          <ac:picMkLst>
            <pc:docMk/>
            <pc:sldMk cId="1176930095" sldId="278"/>
            <ac:picMk id="5" creationId="{A723A486-D099-1467-ADD2-6F52DC15A48B}"/>
          </ac:picMkLst>
        </pc:picChg>
        <pc:picChg chg="add mod">
          <ac:chgData name="Kashish Jethmalani" userId="539f5e38c4a5ff0c" providerId="LiveId" clId="{C0FFBE23-4009-4222-B848-468446EFF589}" dt="2022-12-07T05:00:16.287" v="407" actId="1076"/>
          <ac:picMkLst>
            <pc:docMk/>
            <pc:sldMk cId="1176930095" sldId="278"/>
            <ac:picMk id="7" creationId="{6069103F-7F49-AEC0-A38A-C1B42F12E9CF}"/>
          </ac:picMkLst>
        </pc:picChg>
      </pc:sldChg>
      <pc:sldChg chg="addSp delSp modSp new mod">
        <pc:chgData name="Kashish Jethmalani" userId="539f5e38c4a5ff0c" providerId="LiveId" clId="{C0FFBE23-4009-4222-B848-468446EFF589}" dt="2022-12-07T05:16:10.069" v="505" actId="478"/>
        <pc:sldMkLst>
          <pc:docMk/>
          <pc:sldMk cId="1907154855" sldId="279"/>
        </pc:sldMkLst>
        <pc:spChg chg="mod">
          <ac:chgData name="Kashish Jethmalani" userId="539f5e38c4a5ff0c" providerId="LiveId" clId="{C0FFBE23-4009-4222-B848-468446EFF589}" dt="2022-12-07T05:15:47.034" v="498" actId="20577"/>
          <ac:spMkLst>
            <pc:docMk/>
            <pc:sldMk cId="1907154855" sldId="279"/>
            <ac:spMk id="2" creationId="{648319C7-6F3C-2B07-EAEF-65BB4FD8B674}"/>
          </ac:spMkLst>
        </pc:spChg>
        <pc:spChg chg="del mod">
          <ac:chgData name="Kashish Jethmalani" userId="539f5e38c4a5ff0c" providerId="LiveId" clId="{C0FFBE23-4009-4222-B848-468446EFF589}" dt="2022-12-07T05:16:10.069" v="505" actId="478"/>
          <ac:spMkLst>
            <pc:docMk/>
            <pc:sldMk cId="1907154855" sldId="279"/>
            <ac:spMk id="3" creationId="{08284472-343D-76F6-A760-780FF76A6E5B}"/>
          </ac:spMkLst>
        </pc:spChg>
        <pc:picChg chg="add mod">
          <ac:chgData name="Kashish Jethmalani" userId="539f5e38c4a5ff0c" providerId="LiveId" clId="{C0FFBE23-4009-4222-B848-468446EFF589}" dt="2022-12-07T05:16:06.555" v="504" actId="1076"/>
          <ac:picMkLst>
            <pc:docMk/>
            <pc:sldMk cId="1907154855" sldId="279"/>
            <ac:picMk id="5" creationId="{E34E2805-2DB1-6A50-601D-EEB2B10FB2B4}"/>
          </ac:picMkLst>
        </pc:picChg>
      </pc:sldChg>
      <pc:sldChg chg="addSp delSp modSp new mod">
        <pc:chgData name="Kashish Jethmalani" userId="539f5e38c4a5ff0c" providerId="LiveId" clId="{C0FFBE23-4009-4222-B848-468446EFF589}" dt="2022-12-07T05:17:29.362" v="513" actId="2711"/>
        <pc:sldMkLst>
          <pc:docMk/>
          <pc:sldMk cId="227770929" sldId="280"/>
        </pc:sldMkLst>
        <pc:spChg chg="mod">
          <ac:chgData name="Kashish Jethmalani" userId="539f5e38c4a5ff0c" providerId="LiveId" clId="{C0FFBE23-4009-4222-B848-468446EFF589}" dt="2022-12-07T05:17:29.362" v="513" actId="2711"/>
          <ac:spMkLst>
            <pc:docMk/>
            <pc:sldMk cId="227770929" sldId="280"/>
            <ac:spMk id="2" creationId="{E4117E53-EE3E-25BC-31EC-EF985AB1A8BB}"/>
          </ac:spMkLst>
        </pc:spChg>
        <pc:spChg chg="mod">
          <ac:chgData name="Kashish Jethmalani" userId="539f5e38c4a5ff0c" providerId="LiveId" clId="{C0FFBE23-4009-4222-B848-468446EFF589}" dt="2022-12-07T05:11:04.638" v="483" actId="14100"/>
          <ac:spMkLst>
            <pc:docMk/>
            <pc:sldMk cId="227770929" sldId="280"/>
            <ac:spMk id="3" creationId="{777B9862-8B86-149C-C2C6-3B081BFF7073}"/>
          </ac:spMkLst>
        </pc:spChg>
        <pc:spChg chg="add del mod">
          <ac:chgData name="Kashish Jethmalani" userId="539f5e38c4a5ff0c" providerId="LiveId" clId="{C0FFBE23-4009-4222-B848-468446EFF589}" dt="2022-12-07T05:12:59.005" v="493"/>
          <ac:spMkLst>
            <pc:docMk/>
            <pc:sldMk cId="227770929" sldId="280"/>
            <ac:spMk id="6" creationId="{08C64A49-0B20-961B-C6F9-BC42D1DF925E}"/>
          </ac:spMkLst>
        </pc:spChg>
        <pc:picChg chg="add del mod">
          <ac:chgData name="Kashish Jethmalani" userId="539f5e38c4a5ff0c" providerId="LiveId" clId="{C0FFBE23-4009-4222-B848-468446EFF589}" dt="2022-12-07T05:12:59.003" v="491" actId="478"/>
          <ac:picMkLst>
            <pc:docMk/>
            <pc:sldMk cId="227770929" sldId="280"/>
            <ac:picMk id="5" creationId="{B540D44F-AF7A-AAF7-E855-98874F747CD2}"/>
          </ac:picMkLst>
        </pc:picChg>
        <pc:picChg chg="add mod">
          <ac:chgData name="Kashish Jethmalani" userId="539f5e38c4a5ff0c" providerId="LiveId" clId="{C0FFBE23-4009-4222-B848-468446EFF589}" dt="2022-12-07T05:13:14.748" v="496" actId="14100"/>
          <ac:picMkLst>
            <pc:docMk/>
            <pc:sldMk cId="227770929" sldId="280"/>
            <ac:picMk id="8" creationId="{91112A9D-3233-2F6D-2CB0-B274AA5C0368}"/>
          </ac:picMkLst>
        </pc:picChg>
        <pc:picChg chg="add mod">
          <ac:chgData name="Kashish Jethmalani" userId="539f5e38c4a5ff0c" providerId="LiveId" clId="{C0FFBE23-4009-4222-B848-468446EFF589}" dt="2022-12-07T05:13:10.604" v="495" actId="1076"/>
          <ac:picMkLst>
            <pc:docMk/>
            <pc:sldMk cId="227770929" sldId="280"/>
            <ac:picMk id="10" creationId="{7D14475F-2800-4CFE-A4DB-7181FE85CA23}"/>
          </ac:picMkLst>
        </pc:picChg>
      </pc:sldChg>
      <pc:sldChg chg="new del">
        <pc:chgData name="Kashish Jethmalani" userId="539f5e38c4a5ff0c" providerId="LiveId" clId="{C0FFBE23-4009-4222-B848-468446EFF589}" dt="2022-12-07T05:16:20.398" v="506" actId="47"/>
        <pc:sldMkLst>
          <pc:docMk/>
          <pc:sldMk cId="3539567302"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b0de1d5ff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18b0de1d5ff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8b109019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8b109019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8b0de1d5ff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8b0de1d5ff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8b0de1d5ff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8b0de1d5ff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 Slide">
    <p:bg>
      <p:bgPr>
        <a:solidFill>
          <a:schemeClr val="lt2"/>
        </a:solidFill>
        <a:effectLst/>
      </p:bgPr>
    </p:bg>
    <p:spTree>
      <p:nvGrpSpPr>
        <p:cNvPr id="1" name="Shape 80"/>
        <p:cNvGrpSpPr/>
        <p:nvPr/>
      </p:nvGrpSpPr>
      <p:grpSpPr>
        <a:xfrm>
          <a:off x="0" y="0"/>
          <a:ext cx="0" cy="0"/>
          <a:chOff x="0" y="0"/>
          <a:chExt cx="0" cy="0"/>
        </a:xfrm>
      </p:grpSpPr>
      <p:sp>
        <p:nvSpPr>
          <p:cNvPr id="81" name="Google Shape;81;g18b0de1d5ff_0_173"/>
          <p:cNvSpPr txBox="1">
            <a:spLocks noGrp="1"/>
          </p:cNvSpPr>
          <p:nvPr>
            <p:ph type="body" idx="1"/>
          </p:nvPr>
        </p:nvSpPr>
        <p:spPr>
          <a:xfrm>
            <a:off x="844150" y="4710224"/>
            <a:ext cx="10515600" cy="552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rtl="0">
              <a:lnSpc>
                <a:spcPct val="90000"/>
              </a:lnSpc>
              <a:spcBef>
                <a:spcPts val="1100"/>
              </a:spcBef>
              <a:spcAft>
                <a:spcPts val="0"/>
              </a:spcAft>
              <a:buClr>
                <a:srgbClr val="444848"/>
              </a:buClr>
              <a:buSzPts val="2000"/>
              <a:buFont typeface="Helvetica Neue Light"/>
              <a:buNone/>
              <a:defRPr sz="2000" b="0" i="0">
                <a:solidFill>
                  <a:srgbClr val="444848"/>
                </a:solidFill>
                <a:latin typeface="Helvetica Neue Light"/>
                <a:ea typeface="Helvetica Neue Light"/>
                <a:cs typeface="Helvetica Neue Light"/>
                <a:sym typeface="Helvetica Neue Light"/>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pic>
        <p:nvPicPr>
          <p:cNvPr id="82" name="Google Shape;82;g18b0de1d5ff_0_173"/>
          <p:cNvPicPr preferRelativeResize="0"/>
          <p:nvPr/>
        </p:nvPicPr>
        <p:blipFill rotWithShape="1">
          <a:blip r:embed="rId2">
            <a:alphaModFix/>
          </a:blip>
          <a:srcRect l="31992" t="42024" r="32032" b="42109"/>
          <a:stretch/>
        </p:blipFill>
        <p:spPr>
          <a:xfrm>
            <a:off x="7430948" y="751519"/>
            <a:ext cx="3928800" cy="1333240"/>
          </a:xfrm>
          <a:prstGeom prst="rect">
            <a:avLst/>
          </a:prstGeom>
          <a:noFill/>
          <a:ln>
            <a:noFill/>
          </a:ln>
        </p:spPr>
      </p:pic>
      <p:sp>
        <p:nvSpPr>
          <p:cNvPr id="83" name="Google Shape;83;g18b0de1d5ff_0_173"/>
          <p:cNvSpPr txBox="1">
            <a:spLocks noGrp="1"/>
          </p:cNvSpPr>
          <p:nvPr>
            <p:ph type="body" idx="2"/>
          </p:nvPr>
        </p:nvSpPr>
        <p:spPr>
          <a:xfrm>
            <a:off x="844150" y="3784993"/>
            <a:ext cx="10515900" cy="9015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100"/>
              </a:spcBef>
              <a:spcAft>
                <a:spcPts val="0"/>
              </a:spcAft>
              <a:buClr>
                <a:schemeClr val="dk2"/>
              </a:buClr>
              <a:buSzPts val="4400"/>
              <a:buFont typeface="Helvetica Neue"/>
              <a:buNone/>
              <a:defRPr sz="4400" b="1" i="0">
                <a:solidFill>
                  <a:schemeClr val="dk2"/>
                </a:solidFill>
                <a:latin typeface="Helvetica Neue"/>
                <a:ea typeface="Helvetica Neue"/>
                <a:cs typeface="Helvetica Neue"/>
                <a:sym typeface="Helvetica Neue"/>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2"/>
        </a:solidFill>
        <a:effectLst/>
      </p:bgPr>
    </p:bg>
    <p:spTree>
      <p:nvGrpSpPr>
        <p:cNvPr id="1" name="Shape 93"/>
        <p:cNvGrpSpPr/>
        <p:nvPr/>
      </p:nvGrpSpPr>
      <p:grpSpPr>
        <a:xfrm>
          <a:off x="0" y="0"/>
          <a:ext cx="0" cy="0"/>
          <a:chOff x="0" y="0"/>
          <a:chExt cx="0" cy="0"/>
        </a:xfrm>
      </p:grpSpPr>
      <p:sp>
        <p:nvSpPr>
          <p:cNvPr id="94" name="Google Shape;94;g18b0de1d5ff_0_515"/>
          <p:cNvSpPr txBox="1">
            <a:spLocks noGrp="1"/>
          </p:cNvSpPr>
          <p:nvPr>
            <p:ph type="body" idx="1"/>
          </p:nvPr>
        </p:nvSpPr>
        <p:spPr>
          <a:xfrm>
            <a:off x="844150" y="4710224"/>
            <a:ext cx="10515600" cy="552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L="457200" lvl="0" indent="-228600" algn="l" rtl="0">
              <a:lnSpc>
                <a:spcPct val="90000"/>
              </a:lnSpc>
              <a:spcBef>
                <a:spcPts val="1100"/>
              </a:spcBef>
              <a:spcAft>
                <a:spcPts val="0"/>
              </a:spcAft>
              <a:buClr>
                <a:srgbClr val="444848"/>
              </a:buClr>
              <a:buSzPts val="2000"/>
              <a:buFont typeface="Helvetica Neue Light"/>
              <a:buNone/>
              <a:defRPr sz="2000" b="0" i="0">
                <a:solidFill>
                  <a:srgbClr val="444848"/>
                </a:solidFill>
                <a:latin typeface="Helvetica Neue Light"/>
                <a:ea typeface="Helvetica Neue Light"/>
                <a:cs typeface="Helvetica Neue Light"/>
                <a:sym typeface="Helvetica Neue Light"/>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pic>
        <p:nvPicPr>
          <p:cNvPr id="95" name="Google Shape;95;g18b0de1d5ff_0_515"/>
          <p:cNvPicPr preferRelativeResize="0"/>
          <p:nvPr/>
        </p:nvPicPr>
        <p:blipFill rotWithShape="1">
          <a:blip r:embed="rId2">
            <a:alphaModFix/>
          </a:blip>
          <a:srcRect l="31992" t="42024" r="32032" b="42109"/>
          <a:stretch/>
        </p:blipFill>
        <p:spPr>
          <a:xfrm>
            <a:off x="7430948" y="751519"/>
            <a:ext cx="3928800" cy="1333240"/>
          </a:xfrm>
          <a:prstGeom prst="rect">
            <a:avLst/>
          </a:prstGeom>
          <a:noFill/>
          <a:ln>
            <a:noFill/>
          </a:ln>
        </p:spPr>
      </p:pic>
      <p:sp>
        <p:nvSpPr>
          <p:cNvPr id="96" name="Google Shape;96;g18b0de1d5ff_0_515"/>
          <p:cNvSpPr txBox="1">
            <a:spLocks noGrp="1"/>
          </p:cNvSpPr>
          <p:nvPr>
            <p:ph type="body" idx="2"/>
          </p:nvPr>
        </p:nvSpPr>
        <p:spPr>
          <a:xfrm>
            <a:off x="844150" y="3784993"/>
            <a:ext cx="10515900" cy="9015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100"/>
              </a:spcBef>
              <a:spcAft>
                <a:spcPts val="0"/>
              </a:spcAft>
              <a:buClr>
                <a:schemeClr val="dk2"/>
              </a:buClr>
              <a:buSzPts val="4400"/>
              <a:buFont typeface="Helvetica Neue"/>
              <a:buNone/>
              <a:defRPr sz="4400" b="1" i="0">
                <a:solidFill>
                  <a:schemeClr val="dk2"/>
                </a:solidFill>
                <a:latin typeface="Helvetica Neue"/>
                <a:ea typeface="Helvetica Neue"/>
                <a:cs typeface="Helvetica Neue"/>
                <a:sym typeface="Helvetica Neue"/>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g18b0de1d5ff_0_51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2"/>
              </a:buClr>
              <a:buSzPts val="3600"/>
              <a:buFont typeface="Helvetica Neue"/>
              <a:buNone/>
              <a:defRPr sz="3600">
                <a:solidFill>
                  <a:schemeClr val="dk2"/>
                </a:solidFill>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99" name="Google Shape;99;g18b0de1d5ff_0_519"/>
          <p:cNvSpPr txBox="1">
            <a:spLocks noGrp="1"/>
          </p:cNvSpPr>
          <p:nvPr>
            <p:ph type="body" idx="1"/>
          </p:nvPr>
        </p:nvSpPr>
        <p:spPr>
          <a:xfrm>
            <a:off x="831850" y="4589463"/>
            <a:ext cx="10515600" cy="1500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100"/>
              </a:spcBef>
              <a:spcAft>
                <a:spcPts val="0"/>
              </a:spcAft>
              <a:buClr>
                <a:srgbClr val="888888"/>
              </a:buClr>
              <a:buSzPts val="2000"/>
              <a:buFont typeface="Helvetica Neue Light"/>
              <a:buNone/>
              <a:defRPr sz="2000" b="0" i="0">
                <a:solidFill>
                  <a:srgbClr val="888888"/>
                </a:solidFill>
                <a:latin typeface="Helvetica Neue Light"/>
                <a:ea typeface="Helvetica Neue Light"/>
                <a:cs typeface="Helvetica Neue Light"/>
                <a:sym typeface="Helvetica Neue Light"/>
              </a:defRPr>
            </a:lvl1pPr>
            <a:lvl2pPr marL="914400" lvl="1" indent="-228600" algn="l" rtl="0">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rtl="0">
              <a:lnSpc>
                <a:spcPct val="90000"/>
              </a:lnSpc>
              <a:spcBef>
                <a:spcPts val="500"/>
              </a:spcBef>
              <a:spcAft>
                <a:spcPts val="0"/>
              </a:spcAft>
              <a:buClr>
                <a:srgbClr val="888888"/>
              </a:buClr>
              <a:buSzPts val="1900"/>
              <a:buFont typeface="Helvetica Neue Light"/>
              <a:buNone/>
              <a:defRPr sz="1900">
                <a:solidFill>
                  <a:srgbClr val="888888"/>
                </a:solidFill>
              </a:defRPr>
            </a:lvl3pPr>
            <a:lvl4pPr marL="1828800" lvl="3" indent="-228600" algn="l" rtl="0">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rtl="0">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0" name="Google Shape;100;g18b0de1d5ff_0_519"/>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01" name="Google Shape;101;g18b0de1d5ff_0_519"/>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02" name="Google Shape;102;g18b0de1d5ff_0_519"/>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g18b0de1d5ff_0_525"/>
          <p:cNvSpPr txBox="1">
            <a:spLocks noGrp="1"/>
          </p:cNvSpPr>
          <p:nvPr>
            <p:ph type="title"/>
          </p:nvPr>
        </p:nvSpPr>
        <p:spPr>
          <a:xfrm>
            <a:off x="594303" y="266700"/>
            <a:ext cx="1051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000"/>
              <a:buFont typeface="Helvetica Neue"/>
              <a:buNone/>
              <a:defRPr sz="4000">
                <a:solidFill>
                  <a:schemeClr val="dk1"/>
                </a:solidFill>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5" name="Google Shape;105;g18b0de1d5ff_0_525"/>
          <p:cNvSpPr txBox="1">
            <a:spLocks noGrp="1"/>
          </p:cNvSpPr>
          <p:nvPr>
            <p:ph type="body" idx="1"/>
          </p:nvPr>
        </p:nvSpPr>
        <p:spPr>
          <a:xfrm>
            <a:off x="582427" y="1768950"/>
            <a:ext cx="10515600" cy="43512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1100"/>
              </a:spcBef>
              <a:spcAft>
                <a:spcPts val="0"/>
              </a:spcAft>
              <a:buClr>
                <a:schemeClr val="dk1"/>
              </a:buClr>
              <a:buSzPts val="2400"/>
              <a:buFont typeface="Helvetica Neue Light"/>
              <a:buChar char="•"/>
              <a:defRPr sz="2400"/>
            </a:lvl1pPr>
            <a:lvl2pPr marL="914400" lvl="1" indent="-355600" algn="l" rtl="0">
              <a:lnSpc>
                <a:spcPct val="90000"/>
              </a:lnSpc>
              <a:spcBef>
                <a:spcPts val="500"/>
              </a:spcBef>
              <a:spcAft>
                <a:spcPts val="0"/>
              </a:spcAft>
              <a:buClr>
                <a:schemeClr val="dk1"/>
              </a:buClr>
              <a:buSzPts val="2000"/>
              <a:buFont typeface="Helvetica Neue Light"/>
              <a:buChar char="•"/>
              <a:defRPr sz="2000"/>
            </a:lvl2pPr>
            <a:lvl3pPr marL="1371600" lvl="2" indent="-349250" algn="l" rtl="0">
              <a:lnSpc>
                <a:spcPct val="90000"/>
              </a:lnSpc>
              <a:spcBef>
                <a:spcPts val="500"/>
              </a:spcBef>
              <a:spcAft>
                <a:spcPts val="0"/>
              </a:spcAft>
              <a:buClr>
                <a:schemeClr val="dk1"/>
              </a:buClr>
              <a:buSzPts val="1900"/>
              <a:buFont typeface="Helvetica Neue Light"/>
              <a:buChar char="•"/>
              <a:defRPr sz="1900"/>
            </a:lvl3pPr>
            <a:lvl4pPr marL="1828800" lvl="3" indent="-330200" algn="l" rtl="0">
              <a:lnSpc>
                <a:spcPct val="90000"/>
              </a:lnSpc>
              <a:spcBef>
                <a:spcPts val="500"/>
              </a:spcBef>
              <a:spcAft>
                <a:spcPts val="0"/>
              </a:spcAft>
              <a:buClr>
                <a:schemeClr val="dk1"/>
              </a:buClr>
              <a:buSzPts val="1600"/>
              <a:buFont typeface="Helvetica Neue Light"/>
              <a:buChar char="•"/>
              <a:defRPr sz="1600"/>
            </a:lvl4pPr>
            <a:lvl5pPr marL="2286000" lvl="4" indent="-330200" algn="l" rtl="0">
              <a:lnSpc>
                <a:spcPct val="90000"/>
              </a:lnSpc>
              <a:spcBef>
                <a:spcPts val="500"/>
              </a:spcBef>
              <a:spcAft>
                <a:spcPts val="0"/>
              </a:spcAft>
              <a:buClr>
                <a:schemeClr val="dk1"/>
              </a:buClr>
              <a:buSzPts val="1600"/>
              <a:buFont typeface="Helvetica Neue Light"/>
              <a:buChar char="•"/>
              <a:defRPr sz="1600"/>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06" name="Google Shape;106;g18b0de1d5ff_0_525"/>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07" name="Google Shape;107;g18b0de1d5ff_0_525"/>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08" name="Google Shape;108;g18b0de1d5ff_0_525"/>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74">
          <p15:clr>
            <a:srgbClr val="FBAE40"/>
          </p15:clr>
        </p15:guide>
        <p15:guide id="13" orient="horz" pos="4201">
          <p15:clr>
            <a:srgbClr val="FBAE40"/>
          </p15:clr>
        </p15:guide>
        <p15:guide id="14" orient="horz" pos="411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g18b0de1d5ff_0_5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1" name="Google Shape;111;g18b0de1d5ff_0_53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12" name="Google Shape;112;g18b0de1d5ff_0_53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13" name="Google Shape;113;g18b0de1d5ff_0_531"/>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14" name="Google Shape;114;g18b0de1d5ff_0_531"/>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15" name="Google Shape;115;g18b0de1d5ff_0_531"/>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g18b0de1d5ff_0_53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8" name="Google Shape;118;g18b0de1d5ff_0_538"/>
          <p:cNvSpPr txBox="1">
            <a:spLocks noGrp="1"/>
          </p:cNvSpPr>
          <p:nvPr>
            <p:ph type="body" idx="1"/>
          </p:nvPr>
        </p:nvSpPr>
        <p:spPr>
          <a:xfrm>
            <a:off x="839788" y="1681163"/>
            <a:ext cx="5157600" cy="8241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100"/>
              </a:spcBef>
              <a:spcAft>
                <a:spcPts val="0"/>
              </a:spcAft>
              <a:buClr>
                <a:schemeClr val="dk1"/>
              </a:buClr>
              <a:buSzPts val="2400"/>
              <a:buFont typeface="Helvetica Neue Light"/>
              <a:buNone/>
              <a:defRPr sz="2400" b="1"/>
            </a:lvl1pPr>
            <a:lvl2pPr marL="914400" lvl="1" indent="-228600" algn="l" rtl="0">
              <a:lnSpc>
                <a:spcPct val="90000"/>
              </a:lnSpc>
              <a:spcBef>
                <a:spcPts val="500"/>
              </a:spcBef>
              <a:spcAft>
                <a:spcPts val="0"/>
              </a:spcAft>
              <a:buClr>
                <a:schemeClr val="dk1"/>
              </a:buClr>
              <a:buSzPts val="2000"/>
              <a:buFont typeface="Helvetica Neue Light"/>
              <a:buNone/>
              <a:defRPr sz="2000" b="1"/>
            </a:lvl2pPr>
            <a:lvl3pPr marL="1371600" lvl="2" indent="-228600" algn="l" rtl="0">
              <a:lnSpc>
                <a:spcPct val="90000"/>
              </a:lnSpc>
              <a:spcBef>
                <a:spcPts val="500"/>
              </a:spcBef>
              <a:spcAft>
                <a:spcPts val="0"/>
              </a:spcAft>
              <a:buClr>
                <a:schemeClr val="dk1"/>
              </a:buClr>
              <a:buSzPts val="1900"/>
              <a:buFont typeface="Helvetica Neue Light"/>
              <a:buNone/>
              <a:defRPr sz="1900" b="1"/>
            </a:lvl3pPr>
            <a:lvl4pPr marL="1828800" lvl="3" indent="-228600" algn="l" rtl="0">
              <a:lnSpc>
                <a:spcPct val="90000"/>
              </a:lnSpc>
              <a:spcBef>
                <a:spcPts val="500"/>
              </a:spcBef>
              <a:spcAft>
                <a:spcPts val="0"/>
              </a:spcAft>
              <a:buClr>
                <a:schemeClr val="dk1"/>
              </a:buClr>
              <a:buSzPts val="1600"/>
              <a:buFont typeface="Helvetica Neue Light"/>
              <a:buNone/>
              <a:defRPr sz="1600" b="1"/>
            </a:lvl4pPr>
            <a:lvl5pPr marL="2286000" lvl="4" indent="-228600" algn="l" rtl="0">
              <a:lnSpc>
                <a:spcPct val="90000"/>
              </a:lnSpc>
              <a:spcBef>
                <a:spcPts val="500"/>
              </a:spcBef>
              <a:spcAft>
                <a:spcPts val="0"/>
              </a:spcAft>
              <a:buClr>
                <a:schemeClr val="dk1"/>
              </a:buClr>
              <a:buSzPts val="1600"/>
              <a:buFont typeface="Helvetica Neue Light"/>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9" name="Google Shape;119;g18b0de1d5ff_0_538"/>
          <p:cNvSpPr txBox="1">
            <a:spLocks noGrp="1"/>
          </p:cNvSpPr>
          <p:nvPr>
            <p:ph type="body" idx="2"/>
          </p:nvPr>
        </p:nvSpPr>
        <p:spPr>
          <a:xfrm>
            <a:off x="839788" y="2505075"/>
            <a:ext cx="5157600" cy="36843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20" name="Google Shape;120;g18b0de1d5ff_0_538"/>
          <p:cNvSpPr txBox="1">
            <a:spLocks noGrp="1"/>
          </p:cNvSpPr>
          <p:nvPr>
            <p:ph type="body" idx="3"/>
          </p:nvPr>
        </p:nvSpPr>
        <p:spPr>
          <a:xfrm>
            <a:off x="6172200" y="1681163"/>
            <a:ext cx="5183100" cy="8241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100"/>
              </a:spcBef>
              <a:spcAft>
                <a:spcPts val="0"/>
              </a:spcAft>
              <a:buClr>
                <a:schemeClr val="dk1"/>
              </a:buClr>
              <a:buSzPts val="2400"/>
              <a:buFont typeface="Helvetica Neue Light"/>
              <a:buNone/>
              <a:defRPr sz="2400" b="1"/>
            </a:lvl1pPr>
            <a:lvl2pPr marL="914400" lvl="1" indent="-228600" algn="l" rtl="0">
              <a:lnSpc>
                <a:spcPct val="90000"/>
              </a:lnSpc>
              <a:spcBef>
                <a:spcPts val="500"/>
              </a:spcBef>
              <a:spcAft>
                <a:spcPts val="0"/>
              </a:spcAft>
              <a:buClr>
                <a:schemeClr val="dk1"/>
              </a:buClr>
              <a:buSzPts val="2000"/>
              <a:buFont typeface="Helvetica Neue Light"/>
              <a:buNone/>
              <a:defRPr sz="2000" b="1"/>
            </a:lvl2pPr>
            <a:lvl3pPr marL="1371600" lvl="2" indent="-228600" algn="l" rtl="0">
              <a:lnSpc>
                <a:spcPct val="90000"/>
              </a:lnSpc>
              <a:spcBef>
                <a:spcPts val="500"/>
              </a:spcBef>
              <a:spcAft>
                <a:spcPts val="0"/>
              </a:spcAft>
              <a:buClr>
                <a:schemeClr val="dk1"/>
              </a:buClr>
              <a:buSzPts val="1900"/>
              <a:buFont typeface="Helvetica Neue Light"/>
              <a:buNone/>
              <a:defRPr sz="1900" b="1"/>
            </a:lvl3pPr>
            <a:lvl4pPr marL="1828800" lvl="3" indent="-228600" algn="l" rtl="0">
              <a:lnSpc>
                <a:spcPct val="90000"/>
              </a:lnSpc>
              <a:spcBef>
                <a:spcPts val="500"/>
              </a:spcBef>
              <a:spcAft>
                <a:spcPts val="0"/>
              </a:spcAft>
              <a:buClr>
                <a:schemeClr val="dk1"/>
              </a:buClr>
              <a:buSzPts val="1600"/>
              <a:buFont typeface="Helvetica Neue Light"/>
              <a:buNone/>
              <a:defRPr sz="1600" b="1"/>
            </a:lvl4pPr>
            <a:lvl5pPr marL="2286000" lvl="4" indent="-228600" algn="l" rtl="0">
              <a:lnSpc>
                <a:spcPct val="90000"/>
              </a:lnSpc>
              <a:spcBef>
                <a:spcPts val="500"/>
              </a:spcBef>
              <a:spcAft>
                <a:spcPts val="0"/>
              </a:spcAft>
              <a:buClr>
                <a:schemeClr val="dk1"/>
              </a:buClr>
              <a:buSzPts val="1600"/>
              <a:buFont typeface="Helvetica Neue Light"/>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1" name="Google Shape;121;g18b0de1d5ff_0_538"/>
          <p:cNvSpPr txBox="1">
            <a:spLocks noGrp="1"/>
          </p:cNvSpPr>
          <p:nvPr>
            <p:ph type="body" idx="4"/>
          </p:nvPr>
        </p:nvSpPr>
        <p:spPr>
          <a:xfrm>
            <a:off x="6172200" y="2505075"/>
            <a:ext cx="5183100" cy="36843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22" name="Google Shape;122;g18b0de1d5ff_0_538"/>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23" name="Google Shape;123;g18b0de1d5ff_0_538"/>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24" name="Google Shape;124;g18b0de1d5ff_0_538"/>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g18b0de1d5ff_0_5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000"/>
              <a:buFont typeface="Helvetica Neue"/>
              <a:buNone/>
              <a:defRPr sz="40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27" name="Google Shape;127;g18b0de1d5ff_0_547"/>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28" name="Google Shape;128;g18b0de1d5ff_0_547"/>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29" name="Google Shape;129;g18b0de1d5ff_0_547"/>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g18b0de1d5ff_0_552"/>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32" name="Google Shape;132;g18b0de1d5ff_0_552"/>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33" name="Google Shape;133;g18b0de1d5ff_0_552"/>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g18b0de1d5ff_0_556"/>
          <p:cNvSpPr txBox="1">
            <a:spLocks noGrp="1"/>
          </p:cNvSpPr>
          <p:nvPr>
            <p:ph type="title"/>
          </p:nvPr>
        </p:nvSpPr>
        <p:spPr>
          <a:xfrm>
            <a:off x="839788" y="457200"/>
            <a:ext cx="3932400" cy="15999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Helvetica Neue"/>
              <a:buNone/>
              <a:defRPr sz="32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6" name="Google Shape;136;g18b0de1d5ff_0_556"/>
          <p:cNvSpPr txBox="1">
            <a:spLocks noGrp="1"/>
          </p:cNvSpPr>
          <p:nvPr>
            <p:ph type="body" idx="1"/>
          </p:nvPr>
        </p:nvSpPr>
        <p:spPr>
          <a:xfrm>
            <a:off x="5183188" y="987425"/>
            <a:ext cx="61719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100"/>
              </a:spcBef>
              <a:spcAft>
                <a:spcPts val="0"/>
              </a:spcAft>
              <a:buClr>
                <a:schemeClr val="dk1"/>
              </a:buClr>
              <a:buSzPts val="3200"/>
              <a:buFont typeface="Helvetica Neue Light"/>
              <a:buChar char="•"/>
              <a:defRPr sz="3200"/>
            </a:lvl1pPr>
            <a:lvl2pPr marL="914400" lvl="1" indent="-406400" algn="l" rtl="0">
              <a:lnSpc>
                <a:spcPct val="90000"/>
              </a:lnSpc>
              <a:spcBef>
                <a:spcPts val="500"/>
              </a:spcBef>
              <a:spcAft>
                <a:spcPts val="0"/>
              </a:spcAft>
              <a:buClr>
                <a:schemeClr val="dk1"/>
              </a:buClr>
              <a:buSzPts val="2800"/>
              <a:buFont typeface="Helvetica Neue Light"/>
              <a:buChar char="•"/>
              <a:defRPr sz="2800"/>
            </a:lvl2pPr>
            <a:lvl3pPr marL="1371600" lvl="2" indent="-381000" algn="l" rtl="0">
              <a:lnSpc>
                <a:spcPct val="90000"/>
              </a:lnSpc>
              <a:spcBef>
                <a:spcPts val="500"/>
              </a:spcBef>
              <a:spcAft>
                <a:spcPts val="0"/>
              </a:spcAft>
              <a:buClr>
                <a:schemeClr val="dk1"/>
              </a:buClr>
              <a:buSzPts val="2400"/>
              <a:buFont typeface="Helvetica Neue Light"/>
              <a:buChar char="•"/>
              <a:defRPr sz="2400"/>
            </a:lvl3pPr>
            <a:lvl4pPr marL="1828800" lvl="3" indent="-355600" algn="l" rtl="0">
              <a:lnSpc>
                <a:spcPct val="90000"/>
              </a:lnSpc>
              <a:spcBef>
                <a:spcPts val="500"/>
              </a:spcBef>
              <a:spcAft>
                <a:spcPts val="0"/>
              </a:spcAft>
              <a:buClr>
                <a:schemeClr val="dk1"/>
              </a:buClr>
              <a:buSzPts val="2000"/>
              <a:buFont typeface="Helvetica Neue Light"/>
              <a:buChar char="•"/>
              <a:defRPr sz="2000"/>
            </a:lvl4pPr>
            <a:lvl5pPr marL="2286000" lvl="4" indent="-355600" algn="l" rtl="0">
              <a:lnSpc>
                <a:spcPct val="90000"/>
              </a:lnSpc>
              <a:spcBef>
                <a:spcPts val="500"/>
              </a:spcBef>
              <a:spcAft>
                <a:spcPts val="0"/>
              </a:spcAft>
              <a:buClr>
                <a:schemeClr val="dk1"/>
              </a:buClr>
              <a:buSzPts val="2000"/>
              <a:buFont typeface="Helvetica Neue Light"/>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7" name="Google Shape;137;g18b0de1d5ff_0_556"/>
          <p:cNvSpPr txBox="1">
            <a:spLocks noGrp="1"/>
          </p:cNvSpPr>
          <p:nvPr>
            <p:ph type="body" idx="2"/>
          </p:nvPr>
        </p:nvSpPr>
        <p:spPr>
          <a:xfrm>
            <a:off x="839788" y="2057400"/>
            <a:ext cx="39324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100"/>
              </a:spcBef>
              <a:spcAft>
                <a:spcPts val="0"/>
              </a:spcAft>
              <a:buClr>
                <a:schemeClr val="dk1"/>
              </a:buClr>
              <a:buSzPts val="1600"/>
              <a:buFont typeface="Helvetica Neue Light"/>
              <a:buNone/>
              <a:defRPr sz="1600"/>
            </a:lvl1pPr>
            <a:lvl2pPr marL="914400" lvl="1" indent="-228600" algn="l" rtl="0">
              <a:lnSpc>
                <a:spcPct val="90000"/>
              </a:lnSpc>
              <a:spcBef>
                <a:spcPts val="500"/>
              </a:spcBef>
              <a:spcAft>
                <a:spcPts val="0"/>
              </a:spcAft>
              <a:buClr>
                <a:schemeClr val="dk1"/>
              </a:buClr>
              <a:buSzPts val="1500"/>
              <a:buFont typeface="Helvetica Neue Light"/>
              <a:buNone/>
              <a:defRPr sz="1500"/>
            </a:lvl2pPr>
            <a:lvl3pPr marL="1371600" lvl="2" indent="-228600" algn="l" rtl="0">
              <a:lnSpc>
                <a:spcPct val="90000"/>
              </a:lnSpc>
              <a:spcBef>
                <a:spcPts val="500"/>
              </a:spcBef>
              <a:spcAft>
                <a:spcPts val="0"/>
              </a:spcAft>
              <a:buClr>
                <a:schemeClr val="dk1"/>
              </a:buClr>
              <a:buSzPts val="1200"/>
              <a:buFont typeface="Helvetica Neue Light"/>
              <a:buNone/>
              <a:defRPr sz="1200"/>
            </a:lvl3pPr>
            <a:lvl4pPr marL="1828800" lvl="3" indent="-228600" algn="l" rtl="0">
              <a:lnSpc>
                <a:spcPct val="90000"/>
              </a:lnSpc>
              <a:spcBef>
                <a:spcPts val="500"/>
              </a:spcBef>
              <a:spcAft>
                <a:spcPts val="0"/>
              </a:spcAft>
              <a:buClr>
                <a:schemeClr val="dk1"/>
              </a:buClr>
              <a:buSzPts val="1100"/>
              <a:buFont typeface="Helvetica Neue Light"/>
              <a:buNone/>
              <a:defRPr sz="1100"/>
            </a:lvl4pPr>
            <a:lvl5pPr marL="2286000" lvl="4" indent="-228600" algn="l" rtl="0">
              <a:lnSpc>
                <a:spcPct val="90000"/>
              </a:lnSpc>
              <a:spcBef>
                <a:spcPts val="500"/>
              </a:spcBef>
              <a:spcAft>
                <a:spcPts val="0"/>
              </a:spcAft>
              <a:buClr>
                <a:schemeClr val="dk1"/>
              </a:buClr>
              <a:buSzPts val="1100"/>
              <a:buFont typeface="Helvetica Neue Light"/>
              <a:buNone/>
              <a:defRPr sz="1100"/>
            </a:lvl5pPr>
            <a:lvl6pPr marL="2743200" lvl="5" indent="-228600" algn="l" rtl="0">
              <a:lnSpc>
                <a:spcPct val="90000"/>
              </a:lnSpc>
              <a:spcBef>
                <a:spcPts val="500"/>
              </a:spcBef>
              <a:spcAft>
                <a:spcPts val="0"/>
              </a:spcAft>
              <a:buClr>
                <a:schemeClr val="dk1"/>
              </a:buClr>
              <a:buSzPts val="1100"/>
              <a:buNone/>
              <a:defRPr sz="1100"/>
            </a:lvl6pPr>
            <a:lvl7pPr marL="3200400" lvl="6" indent="-228600" algn="l" rtl="0">
              <a:lnSpc>
                <a:spcPct val="90000"/>
              </a:lnSpc>
              <a:spcBef>
                <a:spcPts val="500"/>
              </a:spcBef>
              <a:spcAft>
                <a:spcPts val="0"/>
              </a:spcAft>
              <a:buClr>
                <a:schemeClr val="dk1"/>
              </a:buClr>
              <a:buSzPts val="1100"/>
              <a:buNone/>
              <a:defRPr sz="1100"/>
            </a:lvl7pPr>
            <a:lvl8pPr marL="3657600" lvl="7" indent="-228600" algn="l" rtl="0">
              <a:lnSpc>
                <a:spcPct val="90000"/>
              </a:lnSpc>
              <a:spcBef>
                <a:spcPts val="500"/>
              </a:spcBef>
              <a:spcAft>
                <a:spcPts val="0"/>
              </a:spcAft>
              <a:buClr>
                <a:schemeClr val="dk1"/>
              </a:buClr>
              <a:buSzPts val="1100"/>
              <a:buNone/>
              <a:defRPr sz="1100"/>
            </a:lvl8pPr>
            <a:lvl9pPr marL="4114800" lvl="8" indent="-228600" algn="l" rtl="0">
              <a:lnSpc>
                <a:spcPct val="90000"/>
              </a:lnSpc>
              <a:spcBef>
                <a:spcPts val="500"/>
              </a:spcBef>
              <a:spcAft>
                <a:spcPts val="0"/>
              </a:spcAft>
              <a:buClr>
                <a:schemeClr val="dk1"/>
              </a:buClr>
              <a:buSzPts val="1100"/>
              <a:buNone/>
              <a:defRPr sz="1100"/>
            </a:lvl9pPr>
          </a:lstStyle>
          <a:p>
            <a:endParaRPr/>
          </a:p>
        </p:txBody>
      </p:sp>
      <p:sp>
        <p:nvSpPr>
          <p:cNvPr id="138" name="Google Shape;138;g18b0de1d5ff_0_556"/>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39" name="Google Shape;139;g18b0de1d5ff_0_556"/>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40" name="Google Shape;140;g18b0de1d5ff_0_556"/>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g18b0de1d5ff_0_563"/>
          <p:cNvSpPr txBox="1">
            <a:spLocks noGrp="1"/>
          </p:cNvSpPr>
          <p:nvPr>
            <p:ph type="title"/>
          </p:nvPr>
        </p:nvSpPr>
        <p:spPr>
          <a:xfrm>
            <a:off x="839788" y="457200"/>
            <a:ext cx="3932400" cy="15999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Helvetica Neue"/>
              <a:buNone/>
              <a:defRPr sz="32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43" name="Google Shape;143;g18b0de1d5ff_0_563"/>
          <p:cNvSpPr>
            <a:spLocks noGrp="1"/>
          </p:cNvSpPr>
          <p:nvPr>
            <p:ph type="pic" idx="2"/>
          </p:nvPr>
        </p:nvSpPr>
        <p:spPr>
          <a:xfrm>
            <a:off x="5183188" y="987425"/>
            <a:ext cx="61719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100"/>
              </a:spcBef>
              <a:spcAft>
                <a:spcPts val="0"/>
              </a:spcAft>
              <a:buClr>
                <a:schemeClr val="dk1"/>
              </a:buClr>
              <a:buSzPts val="3200"/>
              <a:buFont typeface="Helvetica Neue Light"/>
              <a:buNone/>
              <a:defRPr sz="3200" b="0" i="0" u="none" strike="noStrike" cap="none">
                <a:solidFill>
                  <a:schemeClr val="dk1"/>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chemeClr val="dk1"/>
              </a:buClr>
              <a:buSzPts val="2800"/>
              <a:buFont typeface="Helvetica Neue Light"/>
              <a:buNone/>
              <a:defRPr sz="28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chemeClr val="dk1"/>
              </a:buClr>
              <a:buSzPts val="2400"/>
              <a:buFont typeface="Helvetica Neue Light"/>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4" name="Google Shape;144;g18b0de1d5ff_0_563"/>
          <p:cNvSpPr txBox="1">
            <a:spLocks noGrp="1"/>
          </p:cNvSpPr>
          <p:nvPr>
            <p:ph type="body" idx="1"/>
          </p:nvPr>
        </p:nvSpPr>
        <p:spPr>
          <a:xfrm>
            <a:off x="839788" y="2057400"/>
            <a:ext cx="39324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100"/>
              </a:spcBef>
              <a:spcAft>
                <a:spcPts val="0"/>
              </a:spcAft>
              <a:buClr>
                <a:schemeClr val="dk1"/>
              </a:buClr>
              <a:buSzPts val="1600"/>
              <a:buFont typeface="Helvetica Neue Light"/>
              <a:buNone/>
              <a:defRPr sz="1600"/>
            </a:lvl1pPr>
            <a:lvl2pPr marL="914400" lvl="1" indent="-228600" algn="l" rtl="0">
              <a:lnSpc>
                <a:spcPct val="90000"/>
              </a:lnSpc>
              <a:spcBef>
                <a:spcPts val="500"/>
              </a:spcBef>
              <a:spcAft>
                <a:spcPts val="0"/>
              </a:spcAft>
              <a:buClr>
                <a:schemeClr val="dk1"/>
              </a:buClr>
              <a:buSzPts val="1500"/>
              <a:buFont typeface="Helvetica Neue Light"/>
              <a:buNone/>
              <a:defRPr sz="1500"/>
            </a:lvl2pPr>
            <a:lvl3pPr marL="1371600" lvl="2" indent="-228600" algn="l" rtl="0">
              <a:lnSpc>
                <a:spcPct val="90000"/>
              </a:lnSpc>
              <a:spcBef>
                <a:spcPts val="500"/>
              </a:spcBef>
              <a:spcAft>
                <a:spcPts val="0"/>
              </a:spcAft>
              <a:buClr>
                <a:schemeClr val="dk1"/>
              </a:buClr>
              <a:buSzPts val="1200"/>
              <a:buFont typeface="Helvetica Neue Light"/>
              <a:buNone/>
              <a:defRPr sz="1200"/>
            </a:lvl3pPr>
            <a:lvl4pPr marL="1828800" lvl="3" indent="-228600" algn="l" rtl="0">
              <a:lnSpc>
                <a:spcPct val="90000"/>
              </a:lnSpc>
              <a:spcBef>
                <a:spcPts val="500"/>
              </a:spcBef>
              <a:spcAft>
                <a:spcPts val="0"/>
              </a:spcAft>
              <a:buClr>
                <a:schemeClr val="dk1"/>
              </a:buClr>
              <a:buSzPts val="1100"/>
              <a:buFont typeface="Helvetica Neue Light"/>
              <a:buNone/>
              <a:defRPr sz="1100"/>
            </a:lvl4pPr>
            <a:lvl5pPr marL="2286000" lvl="4" indent="-228600" algn="l" rtl="0">
              <a:lnSpc>
                <a:spcPct val="90000"/>
              </a:lnSpc>
              <a:spcBef>
                <a:spcPts val="500"/>
              </a:spcBef>
              <a:spcAft>
                <a:spcPts val="0"/>
              </a:spcAft>
              <a:buClr>
                <a:schemeClr val="dk1"/>
              </a:buClr>
              <a:buSzPts val="1100"/>
              <a:buFont typeface="Helvetica Neue Light"/>
              <a:buNone/>
              <a:defRPr sz="1100"/>
            </a:lvl5pPr>
            <a:lvl6pPr marL="2743200" lvl="5" indent="-228600" algn="l" rtl="0">
              <a:lnSpc>
                <a:spcPct val="90000"/>
              </a:lnSpc>
              <a:spcBef>
                <a:spcPts val="500"/>
              </a:spcBef>
              <a:spcAft>
                <a:spcPts val="0"/>
              </a:spcAft>
              <a:buClr>
                <a:schemeClr val="dk1"/>
              </a:buClr>
              <a:buSzPts val="1100"/>
              <a:buNone/>
              <a:defRPr sz="1100"/>
            </a:lvl6pPr>
            <a:lvl7pPr marL="3200400" lvl="6" indent="-228600" algn="l" rtl="0">
              <a:lnSpc>
                <a:spcPct val="90000"/>
              </a:lnSpc>
              <a:spcBef>
                <a:spcPts val="500"/>
              </a:spcBef>
              <a:spcAft>
                <a:spcPts val="0"/>
              </a:spcAft>
              <a:buClr>
                <a:schemeClr val="dk1"/>
              </a:buClr>
              <a:buSzPts val="1100"/>
              <a:buNone/>
              <a:defRPr sz="1100"/>
            </a:lvl7pPr>
            <a:lvl8pPr marL="3657600" lvl="7" indent="-228600" algn="l" rtl="0">
              <a:lnSpc>
                <a:spcPct val="90000"/>
              </a:lnSpc>
              <a:spcBef>
                <a:spcPts val="500"/>
              </a:spcBef>
              <a:spcAft>
                <a:spcPts val="0"/>
              </a:spcAft>
              <a:buClr>
                <a:schemeClr val="dk1"/>
              </a:buClr>
              <a:buSzPts val="1100"/>
              <a:buNone/>
              <a:defRPr sz="1100"/>
            </a:lvl8pPr>
            <a:lvl9pPr marL="4114800" lvl="8" indent="-228600" algn="l" rtl="0">
              <a:lnSpc>
                <a:spcPct val="90000"/>
              </a:lnSpc>
              <a:spcBef>
                <a:spcPts val="500"/>
              </a:spcBef>
              <a:spcAft>
                <a:spcPts val="0"/>
              </a:spcAft>
              <a:buClr>
                <a:schemeClr val="dk1"/>
              </a:buClr>
              <a:buSzPts val="1100"/>
              <a:buNone/>
              <a:defRPr sz="1100"/>
            </a:lvl9pPr>
          </a:lstStyle>
          <a:p>
            <a:endParaRPr/>
          </a:p>
        </p:txBody>
      </p:sp>
      <p:sp>
        <p:nvSpPr>
          <p:cNvPr id="145" name="Google Shape;145;g18b0de1d5ff_0_563"/>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46" name="Google Shape;146;g18b0de1d5ff_0_563"/>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47" name="Google Shape;147;g18b0de1d5ff_0_563"/>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g18b0de1d5ff_0_57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000"/>
              <a:buFont typeface="Helvetica Neue"/>
              <a:buNone/>
              <a:defRPr sz="40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0" name="Google Shape;150;g18b0de1d5ff_0_570"/>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51" name="Google Shape;151;g18b0de1d5ff_0_570"/>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52" name="Google Shape;152;g18b0de1d5ff_0_570"/>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53" name="Google Shape;153;g18b0de1d5ff_0_570"/>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g18b0de1d5ff_0_576"/>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000"/>
              <a:buFont typeface="Helvetica Neue"/>
              <a:buNone/>
              <a:defRPr sz="40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6" name="Google Shape;156;g18b0de1d5ff_0_576"/>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57" name="Google Shape;157;g18b0de1d5ff_0_576"/>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58" name="Google Shape;158;g18b0de1d5ff_0_576"/>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500"/>
              <a:buNone/>
              <a:defRPr sz="1200" b="0" i="0">
                <a:solidFill>
                  <a:srgbClr val="7F7F7F"/>
                </a:solidFill>
                <a:latin typeface="Helvetica Neue Light"/>
                <a:ea typeface="Helvetica Neue Light"/>
                <a:cs typeface="Helvetica Neue Light"/>
                <a:sym typeface="Helvetica Neue Light"/>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pic>
        <p:nvPicPr>
          <p:cNvPr id="159" name="Google Shape;159;g18b0de1d5ff_0_576"/>
          <p:cNvPicPr preferRelativeResize="0"/>
          <p:nvPr/>
        </p:nvPicPr>
        <p:blipFill rotWithShape="1">
          <a:blip r:embed="rId2">
            <a:alphaModFix/>
          </a:blip>
          <a:srcRect l="29652" t="38311" r="29480" b="38397"/>
          <a:stretch/>
        </p:blipFill>
        <p:spPr>
          <a:xfrm>
            <a:off x="358814" y="6038948"/>
            <a:ext cx="1365806" cy="598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500"/>
          </a:xfrm>
          <a:prstGeom prst="rect">
            <a:avLst/>
          </a:prstGeom>
          <a:noFill/>
          <a:ln>
            <a:noFill/>
          </a:ln>
        </p:spPr>
      </p:sp>
      <p:sp>
        <p:nvSpPr>
          <p:cNvPr id="64" name="Google Shape;64;p2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4"/>
        <p:cNvGrpSpPr/>
        <p:nvPr/>
      </p:nvGrpSpPr>
      <p:grpSpPr>
        <a:xfrm>
          <a:off x="0" y="0"/>
          <a:ext cx="0" cy="0"/>
          <a:chOff x="0" y="0"/>
          <a:chExt cx="0" cy="0"/>
        </a:xfrm>
      </p:grpSpPr>
      <p:sp>
        <p:nvSpPr>
          <p:cNvPr id="85" name="Google Shape;85;g18b0de1d5ff_0_5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Helvetica Neue"/>
              <a:buNone/>
              <a:defRPr sz="4000" b="1"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sp>
        <p:nvSpPr>
          <p:cNvPr id="86" name="Google Shape;86;g18b0de1d5ff_0_50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1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lnSpc>
                <a:spcPct val="90000"/>
              </a:lnSpc>
              <a:spcBef>
                <a:spcPts val="500"/>
              </a:spcBef>
              <a:spcAft>
                <a:spcPts val="0"/>
              </a:spcAft>
              <a:buClr>
                <a:schemeClr val="dk1"/>
              </a:buClr>
              <a:buSzPts val="2400"/>
              <a:buFont typeface="Helvetica Neue Light"/>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9250" algn="l" rtl="0">
              <a:lnSpc>
                <a:spcPct val="90000"/>
              </a:lnSpc>
              <a:spcBef>
                <a:spcPts val="500"/>
              </a:spcBef>
              <a:spcAft>
                <a:spcPts val="0"/>
              </a:spcAft>
              <a:buClr>
                <a:schemeClr val="dk1"/>
              </a:buClr>
              <a:buSzPts val="1900"/>
              <a:buFont typeface="Helvetica Neue Light"/>
              <a:buChar char="•"/>
              <a:defRPr sz="1900" b="0" i="0" u="none" strike="noStrike" cap="none">
                <a:solidFill>
                  <a:schemeClr val="dk1"/>
                </a:solidFill>
                <a:latin typeface="Helvetica Neue Light"/>
                <a:ea typeface="Helvetica Neue Light"/>
                <a:cs typeface="Helvetica Neue Light"/>
                <a:sym typeface="Helvetica Neue Light"/>
              </a:defRPr>
            </a:lvl4pPr>
            <a:lvl5pPr marL="2286000" marR="0" lvl="4" indent="-349250" algn="l" rtl="0">
              <a:lnSpc>
                <a:spcPct val="90000"/>
              </a:lnSpc>
              <a:spcBef>
                <a:spcPts val="500"/>
              </a:spcBef>
              <a:spcAft>
                <a:spcPts val="0"/>
              </a:spcAft>
              <a:buClr>
                <a:schemeClr val="dk1"/>
              </a:buClr>
              <a:buSzPts val="1900"/>
              <a:buFont typeface="Helvetica Neue Light"/>
              <a:buChar char="•"/>
              <a:defRPr sz="1900" b="0" i="0" u="none" strike="noStrike" cap="none">
                <a:solidFill>
                  <a:schemeClr val="dk1"/>
                </a:solidFill>
                <a:latin typeface="Helvetica Neue Light"/>
                <a:ea typeface="Helvetica Neue Light"/>
                <a:cs typeface="Helvetica Neue Light"/>
                <a:sym typeface="Helvetica Neue Light"/>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grpSp>
        <p:nvGrpSpPr>
          <p:cNvPr id="87" name="Google Shape;87;g18b0de1d5ff_0_506"/>
          <p:cNvGrpSpPr/>
          <p:nvPr/>
        </p:nvGrpSpPr>
        <p:grpSpPr>
          <a:xfrm>
            <a:off x="0" y="6756400"/>
            <a:ext cx="12192002" cy="105496"/>
            <a:chOff x="0" y="6756400"/>
            <a:chExt cx="12192002" cy="105496"/>
          </a:xfrm>
        </p:grpSpPr>
        <p:pic>
          <p:nvPicPr>
            <p:cNvPr id="88" name="Google Shape;88;g18b0de1d5ff_0_506"/>
            <p:cNvPicPr preferRelativeResize="0"/>
            <p:nvPr/>
          </p:nvPicPr>
          <p:blipFill rotWithShape="1">
            <a:blip r:embed="rId13">
              <a:alphaModFix/>
            </a:blip>
            <a:srcRect/>
            <a:stretch/>
          </p:blipFill>
          <p:spPr>
            <a:xfrm>
              <a:off x="1524000" y="6756400"/>
              <a:ext cx="9144000" cy="101600"/>
            </a:xfrm>
            <a:prstGeom prst="rect">
              <a:avLst/>
            </a:prstGeom>
            <a:noFill/>
            <a:ln>
              <a:noFill/>
            </a:ln>
          </p:spPr>
        </p:pic>
        <p:pic>
          <p:nvPicPr>
            <p:cNvPr id="89" name="Google Shape;89;g18b0de1d5ff_0_506"/>
            <p:cNvPicPr preferRelativeResize="0"/>
            <p:nvPr/>
          </p:nvPicPr>
          <p:blipFill rotWithShape="1">
            <a:blip r:embed="rId13">
              <a:alphaModFix/>
            </a:blip>
            <a:srcRect r="71579" b="15583"/>
            <a:stretch/>
          </p:blipFill>
          <p:spPr>
            <a:xfrm>
              <a:off x="0" y="6756400"/>
              <a:ext cx="2598719" cy="101600"/>
            </a:xfrm>
            <a:prstGeom prst="rect">
              <a:avLst/>
            </a:prstGeom>
            <a:noFill/>
            <a:ln>
              <a:noFill/>
            </a:ln>
          </p:spPr>
        </p:pic>
        <p:pic>
          <p:nvPicPr>
            <p:cNvPr id="90" name="Google Shape;90;g18b0de1d5ff_0_506"/>
            <p:cNvPicPr preferRelativeResize="0"/>
            <p:nvPr/>
          </p:nvPicPr>
          <p:blipFill rotWithShape="1">
            <a:blip r:embed="rId13">
              <a:alphaModFix/>
            </a:blip>
            <a:srcRect r="71579" b="15583"/>
            <a:stretch/>
          </p:blipFill>
          <p:spPr>
            <a:xfrm>
              <a:off x="9593283" y="6756400"/>
              <a:ext cx="2598719" cy="105496"/>
            </a:xfrm>
            <a:prstGeom prst="rect">
              <a:avLst/>
            </a:prstGeom>
            <a:noFill/>
            <a:ln>
              <a:noFill/>
            </a:ln>
          </p:spPr>
        </p:pic>
      </p:grpSp>
      <p:sp>
        <p:nvSpPr>
          <p:cNvPr id="91" name="Google Shape;91;g18b0de1d5ff_0_506"/>
          <p:cNvSpPr txBox="1">
            <a:spLocks noGrp="1"/>
          </p:cNvSpPr>
          <p:nvPr>
            <p:ph type="sldNum" idx="12"/>
          </p:nvPr>
        </p:nvSpPr>
        <p:spPr>
          <a:xfrm>
            <a:off x="10802678" y="6284675"/>
            <a:ext cx="551100" cy="377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92" name="Google Shape;92;g18b0de1d5ff_0_506"/>
          <p:cNvSpPr txBox="1">
            <a:spLocks noGrp="1"/>
          </p:cNvSpPr>
          <p:nvPr>
            <p:ph type="dt" idx="10"/>
          </p:nvPr>
        </p:nvSpPr>
        <p:spPr>
          <a:xfrm>
            <a:off x="7924800" y="6284674"/>
            <a:ext cx="2877900" cy="377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500"/>
              <a:buFont typeface="Arial"/>
              <a:buNone/>
              <a:defRPr sz="1200" b="0" i="0" u="none" strike="noStrike" cap="none">
                <a:solidFill>
                  <a:srgbClr val="7F7F7F"/>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8b0de1d5ff_0_91"/>
          <p:cNvSpPr txBox="1">
            <a:spLocks noGrp="1"/>
          </p:cNvSpPr>
          <p:nvPr>
            <p:ph type="body" idx="1"/>
          </p:nvPr>
        </p:nvSpPr>
        <p:spPr>
          <a:xfrm>
            <a:off x="838200" y="2862870"/>
            <a:ext cx="10515600" cy="37122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p>
            <a:pPr marL="4876800" lvl="0" indent="609600" algn="l" rtl="0">
              <a:spcBef>
                <a:spcPts val="1300"/>
              </a:spcBef>
              <a:spcAft>
                <a:spcPts val="0"/>
              </a:spcAft>
              <a:buClr>
                <a:schemeClr val="dk1"/>
              </a:buClr>
              <a:buSzPts val="1500"/>
              <a:buFont typeface="Arial"/>
              <a:buNone/>
            </a:pPr>
            <a:r>
              <a:rPr lang="en-US" sz="2700" dirty="0">
                <a:latin typeface="Arial"/>
                <a:ea typeface="Arial"/>
                <a:cs typeface="Arial"/>
                <a:sym typeface="Arial"/>
              </a:rPr>
              <a:t>      </a:t>
            </a:r>
            <a:endParaRPr sz="2400" b="1" dirty="0">
              <a:latin typeface="Calibri"/>
              <a:ea typeface="Calibri"/>
              <a:cs typeface="Calibri"/>
              <a:sym typeface="Calibri"/>
            </a:endParaRPr>
          </a:p>
          <a:p>
            <a:pPr marL="0" lvl="0" indent="0" algn="l" rtl="0">
              <a:lnSpc>
                <a:spcPct val="90000"/>
              </a:lnSpc>
              <a:spcBef>
                <a:spcPts val="0"/>
              </a:spcBef>
              <a:spcAft>
                <a:spcPts val="0"/>
              </a:spcAft>
              <a:buClr>
                <a:srgbClr val="444848"/>
              </a:buClr>
              <a:buSzPts val="2000"/>
              <a:buFont typeface="Helvetica Neue Light"/>
              <a:buNone/>
            </a:pPr>
            <a:endParaRPr sz="2400" b="1" dirty="0">
              <a:latin typeface="Calibri"/>
              <a:ea typeface="Calibri"/>
              <a:cs typeface="Calibri"/>
              <a:sym typeface="Calibri"/>
            </a:endParaRPr>
          </a:p>
        </p:txBody>
      </p:sp>
      <p:sp>
        <p:nvSpPr>
          <p:cNvPr id="166" name="Google Shape;166;g18b0de1d5ff_0_91"/>
          <p:cNvSpPr txBox="1"/>
          <p:nvPr/>
        </p:nvSpPr>
        <p:spPr>
          <a:xfrm>
            <a:off x="6843475" y="3370225"/>
            <a:ext cx="4794900" cy="340910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400" b="1" dirty="0">
                <a:solidFill>
                  <a:schemeClr val="dk1"/>
                </a:solidFill>
                <a:latin typeface="Calibri"/>
                <a:ea typeface="Calibri"/>
                <a:cs typeface="Calibri"/>
                <a:sym typeface="Calibri"/>
              </a:rPr>
              <a:t>GROUP MEMBERS:</a:t>
            </a:r>
            <a:endParaRPr sz="2400" b="1"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Font typeface="Arial"/>
              <a:buNone/>
            </a:pPr>
            <a:r>
              <a:rPr lang="en-US" sz="2400" dirty="0" err="1">
                <a:solidFill>
                  <a:schemeClr val="dk1"/>
                </a:solidFill>
                <a:latin typeface="Calibri"/>
                <a:ea typeface="Calibri"/>
                <a:cs typeface="Calibri"/>
                <a:sym typeface="Calibri"/>
              </a:rPr>
              <a:t>Jeel</a:t>
            </a:r>
            <a:r>
              <a:rPr lang="en-US" sz="2400" dirty="0">
                <a:solidFill>
                  <a:schemeClr val="dk1"/>
                </a:solidFill>
                <a:latin typeface="Calibri"/>
                <a:ea typeface="Calibri"/>
                <a:cs typeface="Calibri"/>
                <a:sym typeface="Calibri"/>
              </a:rPr>
              <a:t> Kadivar		AU2140181</a:t>
            </a:r>
          </a:p>
          <a:p>
            <a:pPr marL="0" lvl="0" indent="0" algn="l" rtl="0">
              <a:lnSpc>
                <a:spcPct val="90000"/>
              </a:lnSpc>
              <a:spcBef>
                <a:spcPts val="1000"/>
              </a:spcBef>
              <a:spcAft>
                <a:spcPts val="0"/>
              </a:spcAft>
              <a:buClr>
                <a:schemeClr val="dk1"/>
              </a:buClr>
              <a:buSzPts val="2400"/>
              <a:buFont typeface="Arial"/>
              <a:buNone/>
            </a:pPr>
            <a:r>
              <a:rPr lang="en-US" sz="2400" dirty="0" err="1">
                <a:solidFill>
                  <a:schemeClr val="dk1"/>
                </a:solidFill>
                <a:latin typeface="Calibri"/>
                <a:ea typeface="Calibri"/>
                <a:cs typeface="Calibri"/>
                <a:sym typeface="Calibri"/>
              </a:rPr>
              <a:t>Shrey</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Bhadja</a:t>
            </a:r>
            <a:r>
              <a:rPr lang="en-US" sz="2400" dirty="0">
                <a:solidFill>
                  <a:schemeClr val="dk1"/>
                </a:solidFill>
                <a:latin typeface="Calibri"/>
                <a:ea typeface="Calibri"/>
                <a:cs typeface="Calibri"/>
                <a:sym typeface="Calibri"/>
              </a:rPr>
              <a:t>		AU2140030</a:t>
            </a:r>
          </a:p>
          <a:p>
            <a:pPr marL="0" lvl="0" indent="0" algn="l" rtl="0">
              <a:lnSpc>
                <a:spcPct val="90000"/>
              </a:lnSpc>
              <a:spcBef>
                <a:spcPts val="1000"/>
              </a:spcBef>
              <a:spcAft>
                <a:spcPts val="0"/>
              </a:spcAft>
              <a:buClr>
                <a:schemeClr val="dk1"/>
              </a:buClr>
              <a:buSzPts val="2400"/>
              <a:buFont typeface="Arial"/>
              <a:buNone/>
            </a:pPr>
            <a:r>
              <a:rPr lang="fr-FR" sz="2400" dirty="0">
                <a:solidFill>
                  <a:schemeClr val="dk1"/>
                </a:solidFill>
                <a:latin typeface="Calibri"/>
                <a:ea typeface="Calibri"/>
                <a:cs typeface="Calibri"/>
                <a:sym typeface="Calibri"/>
              </a:rPr>
              <a:t>Kashish Jethmalani      AU2140029</a:t>
            </a:r>
          </a:p>
          <a:p>
            <a:pPr marL="0" lvl="0" indent="0" algn="l" rtl="0">
              <a:lnSpc>
                <a:spcPct val="90000"/>
              </a:lnSpc>
              <a:spcBef>
                <a:spcPts val="1000"/>
              </a:spcBef>
              <a:spcAft>
                <a:spcPts val="0"/>
              </a:spcAft>
              <a:buClr>
                <a:schemeClr val="dk1"/>
              </a:buClr>
              <a:buSzPts val="2400"/>
              <a:buFont typeface="Arial"/>
              <a:buNone/>
            </a:pPr>
            <a:r>
              <a:rPr lang="fr-FR" sz="2400" dirty="0" err="1">
                <a:solidFill>
                  <a:schemeClr val="dk1"/>
                </a:solidFill>
                <a:latin typeface="Calibri"/>
                <a:ea typeface="Calibri"/>
                <a:cs typeface="Calibri"/>
                <a:sym typeface="Calibri"/>
              </a:rPr>
              <a:t>Vishwa</a:t>
            </a:r>
            <a:r>
              <a:rPr lang="fr-FR" sz="2400" dirty="0">
                <a:solidFill>
                  <a:schemeClr val="dk1"/>
                </a:solidFill>
                <a:latin typeface="Calibri"/>
                <a:ea typeface="Calibri"/>
                <a:cs typeface="Calibri"/>
                <a:sym typeface="Calibri"/>
              </a:rPr>
              <a:t> Joshi                  AU2140112</a:t>
            </a:r>
          </a:p>
          <a:p>
            <a:pPr marL="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Milan </a:t>
            </a:r>
            <a:r>
              <a:rPr lang="en-US" sz="2400" dirty="0" err="1">
                <a:solidFill>
                  <a:schemeClr val="dk1"/>
                </a:solidFill>
                <a:latin typeface="Calibri"/>
                <a:ea typeface="Calibri"/>
                <a:cs typeface="Calibri"/>
                <a:sym typeface="Calibri"/>
              </a:rPr>
              <a:t>Godhaviya</a:t>
            </a:r>
            <a:r>
              <a:rPr lang="en-US" sz="2400" dirty="0">
                <a:solidFill>
                  <a:schemeClr val="dk1"/>
                </a:solidFill>
                <a:latin typeface="Calibri"/>
                <a:ea typeface="Calibri"/>
                <a:cs typeface="Calibri"/>
                <a:sym typeface="Calibri"/>
              </a:rPr>
              <a:t>	AU2140078 </a:t>
            </a:r>
            <a:endParaRPr sz="2400" dirty="0">
              <a:solidFill>
                <a:schemeClr val="dk1"/>
              </a:solidFill>
              <a:latin typeface="Calibri"/>
              <a:ea typeface="Calibri"/>
              <a:cs typeface="Calibri"/>
              <a:sym typeface="Calibri"/>
            </a:endParaRPr>
          </a:p>
          <a:p>
            <a:pPr marL="0" lvl="0" indent="0" algn="ctr" rtl="0">
              <a:lnSpc>
                <a:spcPct val="90000"/>
              </a:lnSpc>
              <a:spcBef>
                <a:spcPts val="100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p:txBody>
      </p:sp>
      <p:sp>
        <p:nvSpPr>
          <p:cNvPr id="167" name="Google Shape;167;g18b0de1d5ff_0_91"/>
          <p:cNvSpPr txBox="1"/>
          <p:nvPr/>
        </p:nvSpPr>
        <p:spPr>
          <a:xfrm>
            <a:off x="-984298" y="882091"/>
            <a:ext cx="8061600" cy="572434"/>
          </a:xfrm>
          <a:prstGeom prst="rect">
            <a:avLst/>
          </a:prstGeom>
          <a:noFill/>
          <a:ln>
            <a:noFill/>
          </a:ln>
        </p:spPr>
        <p:txBody>
          <a:bodyPr spcFirstLastPara="1" wrap="square" lIns="91425" tIns="91425" rIns="91425" bIns="91425" anchor="b" anchorCtr="0">
            <a:spAutoFit/>
          </a:bodyPr>
          <a:lstStyle/>
          <a:p>
            <a:pPr marL="0" lvl="0" indent="0" algn="ctr" rtl="0">
              <a:lnSpc>
                <a:spcPct val="90000"/>
              </a:lnSpc>
              <a:spcBef>
                <a:spcPts val="0"/>
              </a:spcBef>
              <a:spcAft>
                <a:spcPts val="0"/>
              </a:spcAft>
              <a:buClr>
                <a:schemeClr val="dk1"/>
              </a:buClr>
              <a:buSzPts val="2400"/>
              <a:buFont typeface="Arial"/>
              <a:buNone/>
            </a:pPr>
            <a:r>
              <a:rPr lang="en-US" sz="2800" b="1" dirty="0">
                <a:solidFill>
                  <a:schemeClr val="dk1"/>
                </a:solidFill>
                <a:latin typeface="Calibri"/>
                <a:ea typeface="Calibri"/>
                <a:cs typeface="Calibri"/>
                <a:sym typeface="Calibri"/>
              </a:rPr>
              <a:t>Applied Linear Algebra PROJECT</a:t>
            </a:r>
            <a:endParaRPr sz="2800" dirty="0">
              <a:latin typeface="Calibri"/>
              <a:ea typeface="Calibri"/>
              <a:cs typeface="Calibri"/>
              <a:sym typeface="Calibri"/>
            </a:endParaRPr>
          </a:p>
        </p:txBody>
      </p:sp>
      <p:sp>
        <p:nvSpPr>
          <p:cNvPr id="168" name="Google Shape;168;g18b0de1d5ff_0_91"/>
          <p:cNvSpPr txBox="1"/>
          <p:nvPr/>
        </p:nvSpPr>
        <p:spPr>
          <a:xfrm>
            <a:off x="553625" y="4718970"/>
            <a:ext cx="4794900"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dirty="0">
                <a:latin typeface="Times New Roman"/>
                <a:ea typeface="Times New Roman"/>
                <a:cs typeface="Times New Roman"/>
                <a:sym typeface="Times New Roman"/>
              </a:rPr>
              <a:t>Instructed by Professor </a:t>
            </a:r>
            <a:r>
              <a:rPr lang="en-US" sz="3400" dirty="0" err="1">
                <a:latin typeface="Times New Roman"/>
                <a:ea typeface="Times New Roman"/>
                <a:cs typeface="Times New Roman"/>
                <a:sym typeface="Times New Roman"/>
              </a:rPr>
              <a:t>Eshita</a:t>
            </a:r>
            <a:r>
              <a:rPr lang="en-US" sz="3400" dirty="0">
                <a:latin typeface="Times New Roman"/>
                <a:ea typeface="Times New Roman"/>
                <a:cs typeface="Times New Roman"/>
                <a:sym typeface="Times New Roman"/>
              </a:rPr>
              <a:t> Mazumdar</a:t>
            </a:r>
            <a:endParaRPr sz="3400"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76BF2C34-8850-67AE-9A16-04358952AA65}"/>
              </a:ext>
            </a:extLst>
          </p:cNvPr>
          <p:cNvSpPr txBox="1"/>
          <p:nvPr/>
        </p:nvSpPr>
        <p:spPr>
          <a:xfrm>
            <a:off x="727587" y="2568423"/>
            <a:ext cx="10441858" cy="584775"/>
          </a:xfrm>
          <a:prstGeom prst="rect">
            <a:avLst/>
          </a:prstGeom>
          <a:noFill/>
        </p:spPr>
        <p:txBody>
          <a:bodyPr wrap="square" rtlCol="0">
            <a:spAutoFit/>
          </a:bodyPr>
          <a:lstStyle/>
          <a:p>
            <a:pPr algn="l"/>
            <a:r>
              <a:rPr lang="en-IN" sz="3200" b="1" i="0" dirty="0">
                <a:solidFill>
                  <a:schemeClr val="tx1"/>
                </a:solidFill>
                <a:effectLst/>
                <a:latin typeface="Times New Roman" panose="02020603050405020304" pitchFamily="18" charset="0"/>
                <a:cs typeface="Times New Roman" panose="02020603050405020304" pitchFamily="18" charset="0"/>
              </a:rPr>
              <a:t>Movie Recommender System using Collaborative Filtering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8b0de1d5ff_0_643"/>
          <p:cNvSpPr txBox="1">
            <a:spLocks noGrp="1"/>
          </p:cNvSpPr>
          <p:nvPr>
            <p:ph type="body" idx="1"/>
          </p:nvPr>
        </p:nvSpPr>
        <p:spPr>
          <a:xfrm>
            <a:off x="1134550" y="1176900"/>
            <a:ext cx="10515600" cy="22521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Clr>
                <a:schemeClr val="dk1"/>
              </a:buClr>
              <a:buSzPts val="6600"/>
              <a:buFont typeface="Arial"/>
              <a:buNone/>
            </a:pPr>
            <a:endParaRPr lang="en-US" sz="6000" dirty="0">
              <a:latin typeface="Bookman Old Style" panose="02050604050505020204" pitchFamily="18" charset="0"/>
              <a:ea typeface="Calibri"/>
              <a:cs typeface="Calibri"/>
              <a:sym typeface="Calibri"/>
            </a:endParaRPr>
          </a:p>
          <a:p>
            <a:pPr marL="0" lvl="0" indent="0" algn="ctr" rtl="0">
              <a:spcBef>
                <a:spcPts val="1000"/>
              </a:spcBef>
              <a:spcAft>
                <a:spcPts val="0"/>
              </a:spcAft>
              <a:buClr>
                <a:schemeClr val="dk1"/>
              </a:buClr>
              <a:buSzPts val="6600"/>
              <a:buFont typeface="Arial"/>
              <a:buNone/>
            </a:pPr>
            <a:r>
              <a:rPr lang="en-US" sz="6000" dirty="0">
                <a:latin typeface="Bookman Old Style" panose="02050604050505020204" pitchFamily="18" charset="0"/>
                <a:ea typeface="Calibri"/>
                <a:cs typeface="Calibri"/>
                <a:sym typeface="Calibri"/>
              </a:rPr>
              <a:t>THANK YOU!</a:t>
            </a:r>
            <a:endParaRPr sz="6000"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8b10901945_0_24"/>
          <p:cNvSpPr txBox="1">
            <a:spLocks noGrp="1"/>
          </p:cNvSpPr>
          <p:nvPr>
            <p:ph type="title"/>
          </p:nvPr>
        </p:nvSpPr>
        <p:spPr>
          <a:xfrm>
            <a:off x="587378" y="0"/>
            <a:ext cx="10515600" cy="1325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Table Of Contents</a:t>
            </a:r>
            <a:endParaRPr/>
          </a:p>
        </p:txBody>
      </p:sp>
      <p:graphicFrame>
        <p:nvGraphicFramePr>
          <p:cNvPr id="2" name="Table 2">
            <a:extLst>
              <a:ext uri="{FF2B5EF4-FFF2-40B4-BE49-F238E27FC236}">
                <a16:creationId xmlns:a16="http://schemas.microsoft.com/office/drawing/2014/main" id="{564B7AAD-890D-26DB-6137-DE49000A6CA8}"/>
              </a:ext>
            </a:extLst>
          </p:cNvPr>
          <p:cNvGraphicFramePr>
            <a:graphicFrameLocks noGrp="1"/>
          </p:cNvGraphicFramePr>
          <p:nvPr>
            <p:extLst>
              <p:ext uri="{D42A27DB-BD31-4B8C-83A1-F6EECF244321}">
                <p14:modId xmlns:p14="http://schemas.microsoft.com/office/powerpoint/2010/main" val="3106030283"/>
              </p:ext>
            </p:extLst>
          </p:nvPr>
        </p:nvGraphicFramePr>
        <p:xfrm>
          <a:off x="1781178" y="1690627"/>
          <a:ext cx="8128000" cy="3291660"/>
        </p:xfrm>
        <a:graphic>
          <a:graphicData uri="http://schemas.openxmlformats.org/drawingml/2006/table">
            <a:tbl>
              <a:tblPr firstRow="1" bandRow="1">
                <a:tableStyleId>{D8555B3F-EDEA-407F-B6ED-BDDEAEB519D5}</a:tableStyleId>
              </a:tblPr>
              <a:tblGrid>
                <a:gridCol w="1122278">
                  <a:extLst>
                    <a:ext uri="{9D8B030D-6E8A-4147-A177-3AD203B41FA5}">
                      <a16:colId xmlns:a16="http://schemas.microsoft.com/office/drawing/2014/main" val="62304470"/>
                    </a:ext>
                  </a:extLst>
                </a:gridCol>
                <a:gridCol w="7005722">
                  <a:extLst>
                    <a:ext uri="{9D8B030D-6E8A-4147-A177-3AD203B41FA5}">
                      <a16:colId xmlns:a16="http://schemas.microsoft.com/office/drawing/2014/main" val="374715980"/>
                    </a:ext>
                  </a:extLst>
                </a:gridCol>
              </a:tblGrid>
              <a:tr h="370840">
                <a:tc>
                  <a:txBody>
                    <a:bodyPr/>
                    <a:lstStyle/>
                    <a:p>
                      <a:pPr marL="0" lvl="0" indent="0" algn="l" rtl="0">
                        <a:spcBef>
                          <a:spcPts val="0"/>
                        </a:spcBef>
                        <a:spcAft>
                          <a:spcPts val="0"/>
                        </a:spcAft>
                        <a:buNone/>
                      </a:pPr>
                      <a:r>
                        <a:rPr lang="en-US" sz="2400" dirty="0"/>
                        <a:t>1</a:t>
                      </a:r>
                      <a:endParaRPr sz="2400" dirty="0"/>
                    </a:p>
                  </a:txBody>
                  <a:tcPr marL="91425" marR="91425" marT="91425" marB="91425"/>
                </a:tc>
                <a:tc>
                  <a:txBody>
                    <a:bodyPr/>
                    <a:lstStyle/>
                    <a:p>
                      <a:pPr marL="0" lvl="0" indent="0" algn="l" rtl="0">
                        <a:spcBef>
                          <a:spcPts val="0"/>
                        </a:spcBef>
                        <a:spcAft>
                          <a:spcPts val="0"/>
                        </a:spcAft>
                        <a:buNone/>
                      </a:pPr>
                      <a:r>
                        <a:rPr lang="en-US" sz="2400" dirty="0"/>
                        <a:t>Introduction</a:t>
                      </a:r>
                      <a:endParaRPr sz="2400" dirty="0"/>
                    </a:p>
                  </a:txBody>
                  <a:tcPr marL="91425" marR="91425" marT="91425" marB="91425"/>
                </a:tc>
                <a:extLst>
                  <a:ext uri="{0D108BD9-81ED-4DB2-BD59-A6C34878D82A}">
                    <a16:rowId xmlns:a16="http://schemas.microsoft.com/office/drawing/2014/main" val="4288612021"/>
                  </a:ext>
                </a:extLst>
              </a:tr>
              <a:tr h="370840">
                <a:tc>
                  <a:txBody>
                    <a:bodyPr/>
                    <a:lstStyle/>
                    <a:p>
                      <a:pPr marL="0" lvl="0" indent="0" algn="l" rtl="0">
                        <a:spcBef>
                          <a:spcPts val="0"/>
                        </a:spcBef>
                        <a:spcAft>
                          <a:spcPts val="0"/>
                        </a:spcAft>
                        <a:buNone/>
                      </a:pPr>
                      <a:r>
                        <a:rPr lang="en-US" sz="2400"/>
                        <a:t>2 </a:t>
                      </a:r>
                      <a:endParaRPr sz="2400"/>
                    </a:p>
                  </a:txBody>
                  <a:tcPr marL="91425" marR="91425" marT="91425" marB="91425"/>
                </a:tc>
                <a:tc>
                  <a:txBody>
                    <a:bodyPr/>
                    <a:lstStyle/>
                    <a:p>
                      <a:pPr marL="0" lvl="0" indent="0" algn="l" rtl="0">
                        <a:spcBef>
                          <a:spcPts val="0"/>
                        </a:spcBef>
                        <a:spcAft>
                          <a:spcPts val="0"/>
                        </a:spcAft>
                        <a:buNone/>
                      </a:pPr>
                      <a:r>
                        <a:rPr lang="en-US" sz="2400" dirty="0"/>
                        <a:t>Problem Statement</a:t>
                      </a:r>
                      <a:endParaRPr sz="2400" dirty="0"/>
                    </a:p>
                  </a:txBody>
                  <a:tcPr marL="91425" marR="91425" marT="91425" marB="91425"/>
                </a:tc>
                <a:extLst>
                  <a:ext uri="{0D108BD9-81ED-4DB2-BD59-A6C34878D82A}">
                    <a16:rowId xmlns:a16="http://schemas.microsoft.com/office/drawing/2014/main" val="3117221129"/>
                  </a:ext>
                </a:extLst>
              </a:tr>
              <a:tr h="370840">
                <a:tc>
                  <a:txBody>
                    <a:bodyPr/>
                    <a:lstStyle/>
                    <a:p>
                      <a:pPr marL="0" lvl="0" indent="0" algn="l" rtl="0">
                        <a:spcBef>
                          <a:spcPts val="0"/>
                        </a:spcBef>
                        <a:spcAft>
                          <a:spcPts val="0"/>
                        </a:spcAft>
                        <a:buNone/>
                      </a:pPr>
                      <a:r>
                        <a:rPr lang="en-US" sz="2400" dirty="0"/>
                        <a:t>3</a:t>
                      </a:r>
                      <a:endParaRPr sz="2400" dirty="0"/>
                    </a:p>
                  </a:txBody>
                  <a:tcPr marL="91425" marR="91425" marT="91425" marB="91425"/>
                </a:tc>
                <a:tc>
                  <a:txBody>
                    <a:bodyPr/>
                    <a:lstStyle/>
                    <a:p>
                      <a:pPr marL="0" lvl="0" indent="0" algn="l" rtl="0">
                        <a:spcBef>
                          <a:spcPts val="0"/>
                        </a:spcBef>
                        <a:spcAft>
                          <a:spcPts val="0"/>
                        </a:spcAft>
                        <a:buNone/>
                      </a:pPr>
                      <a:r>
                        <a:rPr lang="en-IN" sz="2400" dirty="0"/>
                        <a:t>Concepts Used</a:t>
                      </a:r>
                      <a:endParaRPr sz="2400" dirty="0"/>
                    </a:p>
                  </a:txBody>
                  <a:tcPr marL="91425" marR="91425" marT="91425" marB="91425"/>
                </a:tc>
                <a:extLst>
                  <a:ext uri="{0D108BD9-81ED-4DB2-BD59-A6C34878D82A}">
                    <a16:rowId xmlns:a16="http://schemas.microsoft.com/office/drawing/2014/main" val="2546751809"/>
                  </a:ext>
                </a:extLst>
              </a:tr>
              <a:tr h="370840">
                <a:tc>
                  <a:txBody>
                    <a:bodyPr/>
                    <a:lstStyle/>
                    <a:p>
                      <a:pPr marL="0" lvl="0" indent="0" algn="l" rtl="0">
                        <a:spcBef>
                          <a:spcPts val="0"/>
                        </a:spcBef>
                        <a:spcAft>
                          <a:spcPts val="0"/>
                        </a:spcAft>
                        <a:buNone/>
                      </a:pPr>
                      <a:r>
                        <a:rPr lang="en-US" sz="2400" dirty="0"/>
                        <a:t>4</a:t>
                      </a:r>
                      <a:endParaRPr sz="2400" dirty="0"/>
                    </a:p>
                  </a:txBody>
                  <a:tcPr marL="91425" marR="91425" marT="91425" marB="91425"/>
                </a:tc>
                <a:tc>
                  <a:txBody>
                    <a:bodyPr/>
                    <a:lstStyle/>
                    <a:p>
                      <a:pPr marL="0" lvl="0" indent="0" algn="l" rtl="0">
                        <a:spcBef>
                          <a:spcPts val="0"/>
                        </a:spcBef>
                        <a:spcAft>
                          <a:spcPts val="0"/>
                        </a:spcAft>
                        <a:buNone/>
                      </a:pPr>
                      <a:r>
                        <a:rPr lang="en-IN" sz="2400" dirty="0"/>
                        <a:t>Explanation</a:t>
                      </a:r>
                      <a:endParaRPr sz="2400" dirty="0"/>
                    </a:p>
                  </a:txBody>
                  <a:tcPr marL="91425" marR="91425" marT="91425" marB="91425"/>
                </a:tc>
                <a:extLst>
                  <a:ext uri="{0D108BD9-81ED-4DB2-BD59-A6C34878D82A}">
                    <a16:rowId xmlns:a16="http://schemas.microsoft.com/office/drawing/2014/main" val="1244942145"/>
                  </a:ext>
                </a:extLst>
              </a:tr>
              <a:tr h="370840">
                <a:tc>
                  <a:txBody>
                    <a:bodyPr/>
                    <a:lstStyle/>
                    <a:p>
                      <a:pPr marL="0" lvl="0" indent="0" algn="l" rtl="0">
                        <a:spcBef>
                          <a:spcPts val="0"/>
                        </a:spcBef>
                        <a:spcAft>
                          <a:spcPts val="0"/>
                        </a:spcAft>
                        <a:buNone/>
                      </a:pPr>
                      <a:r>
                        <a:rPr lang="en-US" sz="2400" dirty="0"/>
                        <a:t>5</a:t>
                      </a:r>
                      <a:endParaRPr sz="2400" dirty="0"/>
                    </a:p>
                  </a:txBody>
                  <a:tcPr marL="91425" marR="91425" marT="91425" marB="91425"/>
                </a:tc>
                <a:tc>
                  <a:txBody>
                    <a:bodyPr/>
                    <a:lstStyle/>
                    <a:p>
                      <a:pPr marL="0" lvl="0" indent="0" algn="l" rtl="0">
                        <a:spcBef>
                          <a:spcPts val="0"/>
                        </a:spcBef>
                        <a:spcAft>
                          <a:spcPts val="0"/>
                        </a:spcAft>
                        <a:buNone/>
                      </a:pPr>
                      <a:r>
                        <a:rPr lang="en-IN" sz="2400" dirty="0"/>
                        <a:t>Output Samples</a:t>
                      </a:r>
                      <a:endParaRPr sz="2400" dirty="0"/>
                    </a:p>
                  </a:txBody>
                  <a:tcPr marL="91425" marR="91425" marT="91425" marB="91425"/>
                </a:tc>
                <a:extLst>
                  <a:ext uri="{0D108BD9-81ED-4DB2-BD59-A6C34878D82A}">
                    <a16:rowId xmlns:a16="http://schemas.microsoft.com/office/drawing/2014/main" val="602150870"/>
                  </a:ext>
                </a:extLst>
              </a:tr>
              <a:tr h="370840">
                <a:tc>
                  <a:txBody>
                    <a:bodyPr/>
                    <a:lstStyle/>
                    <a:p>
                      <a:pPr marL="0" lvl="0" indent="0" algn="l" rtl="0">
                        <a:spcBef>
                          <a:spcPts val="0"/>
                        </a:spcBef>
                        <a:spcAft>
                          <a:spcPts val="0"/>
                        </a:spcAft>
                        <a:buNone/>
                      </a:pPr>
                      <a:r>
                        <a:rPr lang="en-US" sz="2400" dirty="0"/>
                        <a:t>6</a:t>
                      </a:r>
                      <a:endParaRPr sz="24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2400" dirty="0"/>
                        <a:t>Graphs</a:t>
                      </a:r>
                      <a:endParaRPr sz="2400" dirty="0"/>
                    </a:p>
                  </a:txBody>
                  <a:tcPr marL="91425" marR="91425" marT="91425" marB="91425"/>
                </a:tc>
                <a:extLst>
                  <a:ext uri="{0D108BD9-81ED-4DB2-BD59-A6C34878D82A}">
                    <a16:rowId xmlns:a16="http://schemas.microsoft.com/office/drawing/2014/main" val="280868188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8b0de1d5ff_0_621"/>
          <p:cNvSpPr txBox="1">
            <a:spLocks noGrp="1"/>
          </p:cNvSpPr>
          <p:nvPr>
            <p:ph type="title"/>
          </p:nvPr>
        </p:nvSpPr>
        <p:spPr>
          <a:xfrm>
            <a:off x="594300" y="266700"/>
            <a:ext cx="10515600" cy="750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Calibri"/>
              <a:buNone/>
            </a:pPr>
            <a:r>
              <a:rPr lang="en-IN" sz="4400" b="0" i="1" u="sng" dirty="0">
                <a:latin typeface="Lucida Bright" panose="02040602050505020304" pitchFamily="18" charset="0"/>
              </a:rPr>
              <a:t>Introduction</a:t>
            </a:r>
            <a:endParaRPr sz="4400" b="0" i="1" u="sng" dirty="0">
              <a:latin typeface="Lucida Bright" panose="02040602050505020304" pitchFamily="18" charset="0"/>
            </a:endParaRPr>
          </a:p>
        </p:txBody>
      </p:sp>
      <p:sp>
        <p:nvSpPr>
          <p:cNvPr id="180" name="Google Shape;180;g18b0de1d5ff_0_621"/>
          <p:cNvSpPr txBox="1">
            <a:spLocks noGrp="1"/>
          </p:cNvSpPr>
          <p:nvPr>
            <p:ph type="body" idx="1"/>
          </p:nvPr>
        </p:nvSpPr>
        <p:spPr>
          <a:xfrm>
            <a:off x="582425" y="1017000"/>
            <a:ext cx="10515600" cy="51030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rgbClr val="273239"/>
              </a:buClr>
              <a:buSzPts val="2400"/>
              <a:buFont typeface="Arial"/>
              <a:buNone/>
            </a:pPr>
            <a:endParaRPr sz="1400" dirty="0">
              <a:solidFill>
                <a:srgbClr val="273239"/>
              </a:solidFill>
              <a:latin typeface="Arial"/>
              <a:ea typeface="Arial"/>
              <a:cs typeface="Arial"/>
              <a:sym typeface="Arial"/>
            </a:endParaRPr>
          </a:p>
          <a:p>
            <a:pPr marL="0" lvl="0" indent="0" algn="just" rtl="0">
              <a:lnSpc>
                <a:spcPct val="200000"/>
              </a:lnSpc>
              <a:spcBef>
                <a:spcPts val="1000"/>
              </a:spcBef>
              <a:spcAft>
                <a:spcPts val="0"/>
              </a:spcAft>
              <a:buClr>
                <a:srgbClr val="273239"/>
              </a:buClr>
              <a:buSzPts val="2400"/>
              <a:buFont typeface="Arial"/>
              <a:buNone/>
            </a:pPr>
            <a:r>
              <a:rPr lang="en-US" sz="1400" dirty="0">
                <a:solidFill>
                  <a:srgbClr val="273239"/>
                </a:solidFill>
                <a:latin typeface="Arial"/>
                <a:ea typeface="Arial"/>
                <a:cs typeface="Arial"/>
                <a:sym typeface="Arial"/>
              </a:rPr>
              <a:t> </a:t>
            </a:r>
            <a:endParaRPr sz="1400" dirty="0">
              <a:latin typeface="Calibri"/>
              <a:ea typeface="Calibri"/>
              <a:cs typeface="Calibri"/>
              <a:sym typeface="Calibri"/>
            </a:endParaRPr>
          </a:p>
          <a:p>
            <a:pPr marL="0" lvl="0" indent="0" algn="just" rtl="0">
              <a:spcBef>
                <a:spcPts val="1000"/>
              </a:spcBef>
              <a:spcAft>
                <a:spcPts val="0"/>
              </a:spcAft>
              <a:buClr>
                <a:schemeClr val="dk1"/>
              </a:buClr>
              <a:buSzPts val="2400"/>
              <a:buFont typeface="Arial"/>
              <a:buNone/>
            </a:pPr>
            <a:endParaRPr sz="1400" dirty="0">
              <a:solidFill>
                <a:srgbClr val="273239"/>
              </a:solidFill>
              <a:latin typeface="Arial"/>
              <a:ea typeface="Arial"/>
              <a:cs typeface="Arial"/>
              <a:sym typeface="Arial"/>
            </a:endParaRPr>
          </a:p>
          <a:p>
            <a:pPr marL="0" lvl="0" indent="0" algn="just" rtl="0">
              <a:spcBef>
                <a:spcPts val="1000"/>
              </a:spcBef>
              <a:spcAft>
                <a:spcPts val="0"/>
              </a:spcAft>
              <a:buClr>
                <a:schemeClr val="dk1"/>
              </a:buClr>
              <a:buSzPts val="2400"/>
              <a:buFont typeface="Arial"/>
              <a:buNone/>
            </a:pPr>
            <a:endParaRPr sz="1400" dirty="0">
              <a:solidFill>
                <a:srgbClr val="273239"/>
              </a:solidFill>
              <a:latin typeface="Arial"/>
              <a:ea typeface="Arial"/>
              <a:cs typeface="Arial"/>
              <a:sym typeface="Arial"/>
            </a:endParaRPr>
          </a:p>
          <a:p>
            <a:pPr marL="0" lvl="0" indent="0" algn="just" rtl="0">
              <a:spcBef>
                <a:spcPts val="1000"/>
              </a:spcBef>
              <a:spcAft>
                <a:spcPts val="0"/>
              </a:spcAft>
              <a:buClr>
                <a:schemeClr val="dk1"/>
              </a:buClr>
              <a:buSzPts val="2400"/>
              <a:buFont typeface="Arial"/>
              <a:buNone/>
            </a:pPr>
            <a:endParaRPr sz="1400" dirty="0">
              <a:solidFill>
                <a:srgbClr val="273239"/>
              </a:solidFill>
              <a:latin typeface="Arial"/>
              <a:ea typeface="Arial"/>
              <a:cs typeface="Arial"/>
              <a:sym typeface="Arial"/>
            </a:endParaRPr>
          </a:p>
          <a:p>
            <a:pPr marL="0" lvl="0" indent="0" algn="just" rtl="0">
              <a:spcBef>
                <a:spcPts val="1000"/>
              </a:spcBef>
              <a:spcAft>
                <a:spcPts val="0"/>
              </a:spcAft>
              <a:buClr>
                <a:schemeClr val="dk1"/>
              </a:buClr>
              <a:buSzPts val="2400"/>
              <a:buFont typeface="Arial"/>
              <a:buNone/>
            </a:pPr>
            <a:endParaRPr sz="1400" dirty="0">
              <a:solidFill>
                <a:srgbClr val="273239"/>
              </a:solidFill>
              <a:latin typeface="Arial"/>
              <a:ea typeface="Arial"/>
              <a:cs typeface="Arial"/>
              <a:sym typeface="Arial"/>
            </a:endParaRPr>
          </a:p>
          <a:p>
            <a:pPr marL="0" lvl="0" indent="0" algn="just" rtl="0">
              <a:spcBef>
                <a:spcPts val="1000"/>
              </a:spcBef>
              <a:spcAft>
                <a:spcPts val="0"/>
              </a:spcAft>
              <a:buClr>
                <a:schemeClr val="dk1"/>
              </a:buClr>
              <a:buSzPts val="2400"/>
              <a:buFont typeface="Arial"/>
              <a:buNone/>
            </a:pPr>
            <a:endParaRPr sz="1400" dirty="0">
              <a:latin typeface="Calibri"/>
              <a:ea typeface="Calibri"/>
              <a:cs typeface="Calibri"/>
              <a:sym typeface="Calibri"/>
            </a:endParaRPr>
          </a:p>
          <a:p>
            <a:pPr marL="0" lvl="0" indent="0" algn="l" rtl="0">
              <a:spcBef>
                <a:spcPts val="1100"/>
              </a:spcBef>
              <a:spcAft>
                <a:spcPts val="0"/>
              </a:spcAft>
              <a:buNone/>
            </a:pPr>
            <a:endParaRPr sz="1400" dirty="0"/>
          </a:p>
        </p:txBody>
      </p:sp>
      <p:sp>
        <p:nvSpPr>
          <p:cNvPr id="181" name="Google Shape;181;g18b0de1d5ff_0_621"/>
          <p:cNvSpPr txBox="1"/>
          <p:nvPr/>
        </p:nvSpPr>
        <p:spPr>
          <a:xfrm>
            <a:off x="6175100" y="2193975"/>
            <a:ext cx="604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Light"/>
              <a:ea typeface="Helvetica Neue Light"/>
              <a:cs typeface="Helvetica Neue Light"/>
              <a:sym typeface="Helvetica Neue Light"/>
            </a:endParaRPr>
          </a:p>
        </p:txBody>
      </p:sp>
      <p:sp>
        <p:nvSpPr>
          <p:cNvPr id="2" name="TextBox 1">
            <a:extLst>
              <a:ext uri="{FF2B5EF4-FFF2-40B4-BE49-F238E27FC236}">
                <a16:creationId xmlns:a16="http://schemas.microsoft.com/office/drawing/2014/main" id="{EB04469A-9B10-1B45-2BD3-751B520FB91A}"/>
              </a:ext>
            </a:extLst>
          </p:cNvPr>
          <p:cNvSpPr txBox="1"/>
          <p:nvPr/>
        </p:nvSpPr>
        <p:spPr>
          <a:xfrm>
            <a:off x="582425" y="1767300"/>
            <a:ext cx="10515600" cy="3970318"/>
          </a:xfrm>
          <a:prstGeom prst="rect">
            <a:avLst/>
          </a:prstGeom>
          <a:noFill/>
        </p:spPr>
        <p:txBody>
          <a:bodyPr wrap="square" rtlCol="0">
            <a:spAutoFit/>
          </a:bodyPr>
          <a:lstStyle/>
          <a:p>
            <a:pPr algn="just"/>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In the vast field of mathematics known as linear algebra, vectors, matrices, linear combinations, and vector spaces are all studied. The topic of linear algebra has advanced, and it now finds use in many other contexts. In recommender systems, one may use linear models to forecast a product's rating based on the rating (or implicit feedback) matrix. In addition to this, one of the most often used similarity metrics for collaborative filtering recommender systems to determine how much two users are associated is the Pearson Correlation Coefficient (PCC). </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CFFE-E0C8-CBFA-A0C0-3CA3497B8E04}"/>
              </a:ext>
            </a:extLst>
          </p:cNvPr>
          <p:cNvSpPr>
            <a:spLocks noGrp="1"/>
          </p:cNvSpPr>
          <p:nvPr>
            <p:ph type="title"/>
          </p:nvPr>
        </p:nvSpPr>
        <p:spPr/>
        <p:txBody>
          <a:bodyPr/>
          <a:lstStyle/>
          <a:p>
            <a:pPr algn="ctr"/>
            <a:r>
              <a:rPr lang="en-IN" b="0" i="1" u="sng" dirty="0">
                <a:latin typeface="Lucida Bright" panose="02040602050505020304" pitchFamily="18" charset="0"/>
              </a:rPr>
              <a:t>Problem Statement</a:t>
            </a:r>
            <a:endParaRPr lang="en-IN" dirty="0"/>
          </a:p>
        </p:txBody>
      </p:sp>
      <p:sp>
        <p:nvSpPr>
          <p:cNvPr id="3" name="Text Placeholder 2">
            <a:extLst>
              <a:ext uri="{FF2B5EF4-FFF2-40B4-BE49-F238E27FC236}">
                <a16:creationId xmlns:a16="http://schemas.microsoft.com/office/drawing/2014/main" id="{C2E8DA05-EED1-6FD0-6B56-48DF16B1ABDA}"/>
              </a:ext>
            </a:extLst>
          </p:cNvPr>
          <p:cNvSpPr>
            <a:spLocks noGrp="1"/>
          </p:cNvSpPr>
          <p:nvPr>
            <p:ph type="body" idx="1"/>
          </p:nvPr>
        </p:nvSpPr>
        <p:spPr>
          <a:xfrm>
            <a:off x="594303" y="2240100"/>
            <a:ext cx="10515600" cy="4351200"/>
          </a:xfrm>
        </p:spPr>
        <p:txBody>
          <a:bodyPr/>
          <a:lstStyle/>
          <a:p>
            <a:r>
              <a:rPr lang="en-US" sz="2400" dirty="0">
                <a:solidFill>
                  <a:srgbClr val="000000"/>
                </a:solidFill>
                <a:effectLst/>
                <a:latin typeface="Times New Roman" panose="02020603050405020304" pitchFamily="18" charset="0"/>
                <a:ea typeface="Times New Roman" panose="02020603050405020304" pitchFamily="18" charset="0"/>
              </a:rPr>
              <a:t>This project aims to tackle the topic of recommender systems utilizing applied linear algebra learnings. To generate fresh suggestions, the Collaborative filtering approach for recommender systems only relies on the historical interactions that have been recorded between users and products. The project's prediction would be made via Pearson Correlation and k Nearest Neighbors. Finally, predicting the ratings of the new item for the given user using programming language to automate the process will be accomplished utilizing the similarity of the k nearest neighbors.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1678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4AE1-E6C8-4780-CB26-DFFD8FA70E73}"/>
              </a:ext>
            </a:extLst>
          </p:cNvPr>
          <p:cNvSpPr>
            <a:spLocks noGrp="1"/>
          </p:cNvSpPr>
          <p:nvPr>
            <p:ph type="title"/>
          </p:nvPr>
        </p:nvSpPr>
        <p:spPr/>
        <p:txBody>
          <a:bodyPr/>
          <a:lstStyle/>
          <a:p>
            <a:pPr algn="ctr"/>
            <a:r>
              <a:rPr lang="en-IN" b="0" i="1" u="sng" dirty="0">
                <a:latin typeface="Franklin Gothic Book" panose="020B0503020102020204" pitchFamily="34" charset="0"/>
              </a:rPr>
              <a:t>Concepts Used</a:t>
            </a:r>
          </a:p>
        </p:txBody>
      </p:sp>
      <p:sp>
        <p:nvSpPr>
          <p:cNvPr id="3" name="Text Placeholder 2">
            <a:extLst>
              <a:ext uri="{FF2B5EF4-FFF2-40B4-BE49-F238E27FC236}">
                <a16:creationId xmlns:a16="http://schemas.microsoft.com/office/drawing/2014/main" id="{42CA07EA-74A4-0118-6C32-1A4EC46AEA0A}"/>
              </a:ext>
            </a:extLst>
          </p:cNvPr>
          <p:cNvSpPr>
            <a:spLocks noGrp="1"/>
          </p:cNvSpPr>
          <p:nvPr>
            <p:ph type="body" idx="1"/>
          </p:nvPr>
        </p:nvSpPr>
        <p:spPr>
          <a:xfrm>
            <a:off x="594303" y="1946080"/>
            <a:ext cx="10515600" cy="4351200"/>
          </a:xfrm>
        </p:spPr>
        <p:txBody>
          <a:bodyPr/>
          <a:lstStyle/>
          <a:p>
            <a:pPr marL="76200" indent="0">
              <a:buNone/>
            </a:pPr>
            <a:r>
              <a:rPr lang="en-IN" sz="2800" i="1" dirty="0">
                <a:latin typeface="Georgia" panose="02040502050405020303" pitchFamily="18" charset="0"/>
              </a:rPr>
              <a:t>Pearson Coefficient</a:t>
            </a:r>
          </a:p>
          <a:p>
            <a:pPr marL="76200" indent="0">
              <a:buNone/>
            </a:pPr>
            <a:r>
              <a:rPr lang="en-US" i="1" dirty="0">
                <a:latin typeface="Georgia" panose="02040502050405020303" pitchFamily="18" charset="0"/>
              </a:rPr>
              <a:t>Finding how one variable changes linearly with regard to another can be done extremely quickly and easily using Pearson's correlation coefficient. We can take advantage of this and apply this idea to create a recommender system.</a:t>
            </a:r>
          </a:p>
          <a:p>
            <a:pPr marL="76200" indent="0">
              <a:buNone/>
            </a:pPr>
            <a:endParaRPr lang="en-IN" i="1" dirty="0">
              <a:latin typeface="Georgia" panose="02040502050405020303" pitchFamily="18" charset="0"/>
            </a:endParaRPr>
          </a:p>
        </p:txBody>
      </p:sp>
      <p:pic>
        <p:nvPicPr>
          <p:cNvPr id="7" name="Picture 6">
            <a:extLst>
              <a:ext uri="{FF2B5EF4-FFF2-40B4-BE49-F238E27FC236}">
                <a16:creationId xmlns:a16="http://schemas.microsoft.com/office/drawing/2014/main" id="{6069103F-7F49-AEC0-A38A-C1B42F12E9CF}"/>
              </a:ext>
            </a:extLst>
          </p:cNvPr>
          <p:cNvPicPr>
            <a:picLocks noChangeAspect="1"/>
          </p:cNvPicPr>
          <p:nvPr/>
        </p:nvPicPr>
        <p:blipFill>
          <a:blip r:embed="rId2"/>
          <a:stretch>
            <a:fillRect/>
          </a:stretch>
        </p:blipFill>
        <p:spPr>
          <a:xfrm>
            <a:off x="3028684" y="4121680"/>
            <a:ext cx="6134632" cy="1668925"/>
          </a:xfrm>
          <a:prstGeom prst="rect">
            <a:avLst/>
          </a:prstGeom>
        </p:spPr>
      </p:pic>
    </p:spTree>
    <p:extLst>
      <p:ext uri="{BB962C8B-B14F-4D97-AF65-F5344CB8AC3E}">
        <p14:creationId xmlns:p14="http://schemas.microsoft.com/office/powerpoint/2010/main" val="117693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722D10-5224-6E37-432F-2426B4872886}"/>
              </a:ext>
            </a:extLst>
          </p:cNvPr>
          <p:cNvSpPr>
            <a:spLocks noGrp="1"/>
          </p:cNvSpPr>
          <p:nvPr>
            <p:ph type="body" idx="1"/>
          </p:nvPr>
        </p:nvSpPr>
        <p:spPr/>
        <p:txBody>
          <a:bodyPr/>
          <a:lstStyle/>
          <a:p>
            <a:pPr marL="76200" indent="0">
              <a:buNone/>
            </a:pPr>
            <a:r>
              <a:rPr lang="en-US" sz="3600" dirty="0">
                <a:latin typeface="Times New Roman" panose="02020603050405020304" pitchFamily="18" charset="0"/>
                <a:cs typeface="Times New Roman" panose="02020603050405020304" pitchFamily="18" charset="0"/>
              </a:rPr>
              <a:t>Two variables are directly proportional to one another if their correlation coefficients are closer to 1. These variables are inversely related to one another if the value is closer to -1. If the correlation coefficient's value is smaller or nearer zero, there is generally not much of a relationship between the variables.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40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A35E-0F89-3231-EB7D-7D04ACC1A5DC}"/>
              </a:ext>
            </a:extLst>
          </p:cNvPr>
          <p:cNvSpPr>
            <a:spLocks noGrp="1"/>
          </p:cNvSpPr>
          <p:nvPr>
            <p:ph type="title"/>
          </p:nvPr>
        </p:nvSpPr>
        <p:spPr/>
        <p:txBody>
          <a:bodyPr/>
          <a:lstStyle/>
          <a:p>
            <a:pPr algn="ctr"/>
            <a:r>
              <a:rPr lang="en-IN" b="0" i="1" u="sng" dirty="0">
                <a:latin typeface="Franklin Gothic Book" panose="020B0503020102020204" pitchFamily="34" charset="0"/>
              </a:rPr>
              <a:t>Explanation</a:t>
            </a:r>
          </a:p>
        </p:txBody>
      </p:sp>
      <p:sp>
        <p:nvSpPr>
          <p:cNvPr id="3" name="Text Placeholder 2">
            <a:extLst>
              <a:ext uri="{FF2B5EF4-FFF2-40B4-BE49-F238E27FC236}">
                <a16:creationId xmlns:a16="http://schemas.microsoft.com/office/drawing/2014/main" id="{6AE01DEC-3E8F-707E-7F90-665932AB386C}"/>
              </a:ext>
            </a:extLst>
          </p:cNvPr>
          <p:cNvSpPr>
            <a:spLocks noGrp="1"/>
          </p:cNvSpPr>
          <p:nvPr>
            <p:ph type="body" idx="1"/>
          </p:nvPr>
        </p:nvSpPr>
        <p:spPr/>
        <p:txBody>
          <a:bodyPr/>
          <a:lstStyle/>
          <a:p>
            <a:pPr marL="76200" indent="0">
              <a:buNone/>
            </a:pPr>
            <a:r>
              <a:rPr lang="en-US" sz="3200" b="0" i="0" dirty="0">
                <a:solidFill>
                  <a:srgbClr val="292929"/>
                </a:solidFill>
                <a:effectLst/>
                <a:latin typeface="Times New Roman" panose="02020603050405020304" pitchFamily="18" charset="0"/>
                <a:cs typeface="Times New Roman" panose="02020603050405020304" pitchFamily="18" charset="0"/>
              </a:rPr>
              <a:t>Here, we make movie recommendations using a matrix and correlation coefficient. In the event that a user selects a specific movie, we look at its columns and determine how closely it correlates with all the other movie data to provide a list of films. This works because each row represents a person, and a user may have similar tastes in movies. We may therefore utilize the correlation coefficient to suggest movies to users.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70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19C7-6F3C-2B07-EAEF-65BB4FD8B674}"/>
              </a:ext>
            </a:extLst>
          </p:cNvPr>
          <p:cNvSpPr>
            <a:spLocks noGrp="1"/>
          </p:cNvSpPr>
          <p:nvPr>
            <p:ph type="title"/>
          </p:nvPr>
        </p:nvSpPr>
        <p:spPr/>
        <p:txBody>
          <a:bodyPr/>
          <a:lstStyle/>
          <a:p>
            <a:pPr algn="ctr"/>
            <a:r>
              <a:rPr lang="en-IN" b="0" i="1" u="sng" dirty="0">
                <a:latin typeface="Times New Roman" panose="02020603050405020304" pitchFamily="18" charset="0"/>
                <a:cs typeface="Times New Roman" panose="02020603050405020304" pitchFamily="18" charset="0"/>
              </a:rPr>
              <a:t>Output Sample</a:t>
            </a:r>
          </a:p>
        </p:txBody>
      </p:sp>
      <p:pic>
        <p:nvPicPr>
          <p:cNvPr id="5" name="Picture 4">
            <a:extLst>
              <a:ext uri="{FF2B5EF4-FFF2-40B4-BE49-F238E27FC236}">
                <a16:creationId xmlns:a16="http://schemas.microsoft.com/office/drawing/2014/main" id="{E34E2805-2DB1-6A50-601D-EEB2B10FB2B4}"/>
              </a:ext>
            </a:extLst>
          </p:cNvPr>
          <p:cNvPicPr>
            <a:picLocks noChangeAspect="1"/>
          </p:cNvPicPr>
          <p:nvPr/>
        </p:nvPicPr>
        <p:blipFill>
          <a:blip r:embed="rId2"/>
          <a:stretch>
            <a:fillRect/>
          </a:stretch>
        </p:blipFill>
        <p:spPr>
          <a:xfrm>
            <a:off x="817172" y="1744191"/>
            <a:ext cx="10069862" cy="4074299"/>
          </a:xfrm>
          <a:prstGeom prst="rect">
            <a:avLst/>
          </a:prstGeom>
        </p:spPr>
      </p:pic>
    </p:spTree>
    <p:extLst>
      <p:ext uri="{BB962C8B-B14F-4D97-AF65-F5344CB8AC3E}">
        <p14:creationId xmlns:p14="http://schemas.microsoft.com/office/powerpoint/2010/main" val="190715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7E53-EE3E-25BC-31EC-EF985AB1A8BB}"/>
              </a:ext>
            </a:extLst>
          </p:cNvPr>
          <p:cNvSpPr>
            <a:spLocks noGrp="1"/>
          </p:cNvSpPr>
          <p:nvPr>
            <p:ph type="title"/>
          </p:nvPr>
        </p:nvSpPr>
        <p:spPr/>
        <p:txBody>
          <a:bodyPr/>
          <a:lstStyle/>
          <a:p>
            <a:r>
              <a:rPr lang="en-IN" b="0" i="1" u="sng" dirty="0">
                <a:latin typeface="Times New Roman" panose="02020603050405020304" pitchFamily="18" charset="0"/>
                <a:cs typeface="Times New Roman" panose="02020603050405020304" pitchFamily="18" charset="0"/>
              </a:rPr>
              <a:t>Graphs</a:t>
            </a:r>
          </a:p>
        </p:txBody>
      </p:sp>
      <p:sp>
        <p:nvSpPr>
          <p:cNvPr id="3" name="Text Placeholder 2">
            <a:extLst>
              <a:ext uri="{FF2B5EF4-FFF2-40B4-BE49-F238E27FC236}">
                <a16:creationId xmlns:a16="http://schemas.microsoft.com/office/drawing/2014/main" id="{777B9862-8B86-149C-C2C6-3B081BFF7073}"/>
              </a:ext>
            </a:extLst>
          </p:cNvPr>
          <p:cNvSpPr>
            <a:spLocks noGrp="1"/>
          </p:cNvSpPr>
          <p:nvPr>
            <p:ph type="body" idx="1"/>
          </p:nvPr>
        </p:nvSpPr>
        <p:spPr>
          <a:xfrm>
            <a:off x="582427" y="1768950"/>
            <a:ext cx="5252765" cy="4326463"/>
          </a:xfrm>
        </p:spPr>
        <p:txBody>
          <a:bodyPr/>
          <a:lstStyle/>
          <a:p>
            <a:endParaRPr lang="en-IN" dirty="0"/>
          </a:p>
        </p:txBody>
      </p:sp>
      <p:pic>
        <p:nvPicPr>
          <p:cNvPr id="8" name="Picture 7">
            <a:extLst>
              <a:ext uri="{FF2B5EF4-FFF2-40B4-BE49-F238E27FC236}">
                <a16:creationId xmlns:a16="http://schemas.microsoft.com/office/drawing/2014/main" id="{91112A9D-3233-2F6D-2CB0-B274AA5C0368}"/>
              </a:ext>
            </a:extLst>
          </p:cNvPr>
          <p:cNvPicPr>
            <a:picLocks noChangeAspect="1"/>
          </p:cNvPicPr>
          <p:nvPr/>
        </p:nvPicPr>
        <p:blipFill>
          <a:blip r:embed="rId2"/>
          <a:stretch>
            <a:fillRect/>
          </a:stretch>
        </p:blipFill>
        <p:spPr>
          <a:xfrm>
            <a:off x="6457361" y="1744688"/>
            <a:ext cx="5401559" cy="4656223"/>
          </a:xfrm>
          <a:prstGeom prst="rect">
            <a:avLst/>
          </a:prstGeom>
        </p:spPr>
      </p:pic>
      <p:pic>
        <p:nvPicPr>
          <p:cNvPr id="10" name="Picture 9">
            <a:extLst>
              <a:ext uri="{FF2B5EF4-FFF2-40B4-BE49-F238E27FC236}">
                <a16:creationId xmlns:a16="http://schemas.microsoft.com/office/drawing/2014/main" id="{7D14475F-2800-4CFE-A4DB-7181FE85CA23}"/>
              </a:ext>
            </a:extLst>
          </p:cNvPr>
          <p:cNvPicPr>
            <a:picLocks noChangeAspect="1"/>
          </p:cNvPicPr>
          <p:nvPr/>
        </p:nvPicPr>
        <p:blipFill>
          <a:blip r:embed="rId3"/>
          <a:stretch>
            <a:fillRect/>
          </a:stretch>
        </p:blipFill>
        <p:spPr>
          <a:xfrm>
            <a:off x="438401" y="1744688"/>
            <a:ext cx="5707875" cy="4656223"/>
          </a:xfrm>
          <a:prstGeom prst="rect">
            <a:avLst/>
          </a:prstGeom>
        </p:spPr>
      </p:pic>
    </p:spTree>
    <p:extLst>
      <p:ext uri="{BB962C8B-B14F-4D97-AF65-F5344CB8AC3E}">
        <p14:creationId xmlns:p14="http://schemas.microsoft.com/office/powerpoint/2010/main" val="2277709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438</Words>
  <Application>Microsoft Office PowerPoint</Application>
  <PresentationFormat>Widescreen</PresentationFormat>
  <Paragraphs>43</Paragraphs>
  <Slides>10</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Helvetica Neue Light</vt:lpstr>
      <vt:lpstr>Helvetica Neue</vt:lpstr>
      <vt:lpstr>Times New Roman</vt:lpstr>
      <vt:lpstr>Georgia</vt:lpstr>
      <vt:lpstr>Bookman Old Style</vt:lpstr>
      <vt:lpstr>Arial</vt:lpstr>
      <vt:lpstr>Franklin Gothic Book</vt:lpstr>
      <vt:lpstr>Lucida Bright</vt:lpstr>
      <vt:lpstr>Calibri</vt:lpstr>
      <vt:lpstr>Office Theme</vt:lpstr>
      <vt:lpstr>Office Theme</vt:lpstr>
      <vt:lpstr>PowerPoint Presentation</vt:lpstr>
      <vt:lpstr>Table Of Contents</vt:lpstr>
      <vt:lpstr>Introduction</vt:lpstr>
      <vt:lpstr>Problem Statement</vt:lpstr>
      <vt:lpstr>Concepts Used</vt:lpstr>
      <vt:lpstr>PowerPoint Presentation</vt:lpstr>
      <vt:lpstr>Explanation</vt:lpstr>
      <vt:lpstr>Output Sample</vt:lpstr>
      <vt:lpstr>Graphs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Jethmalani</dc:creator>
  <cp:lastModifiedBy>Kashish Jethmalani</cp:lastModifiedBy>
  <cp:revision>1</cp:revision>
  <dcterms:created xsi:type="dcterms:W3CDTF">2022-11-03T08:58:23Z</dcterms:created>
  <dcterms:modified xsi:type="dcterms:W3CDTF">2022-12-07T06:01:13Z</dcterms:modified>
</cp:coreProperties>
</file>