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60" r:id="rId3"/>
    <p:sldId id="275" r:id="rId4"/>
    <p:sldId id="259" r:id="rId5"/>
    <p:sldId id="277" r:id="rId6"/>
    <p:sldId id="279" r:id="rId7"/>
    <p:sldId id="280" r:id="rId8"/>
  </p:sldIdLst>
  <p:sldSz cx="9144000" cy="5143500" type="screen16x9"/>
  <p:notesSz cx="6858000" cy="9144000"/>
  <p:embeddedFontLst>
    <p:embeddedFont>
      <p:font typeface="Figtree" panose="020B0604020202020204" charset="0"/>
      <p:regular r:id="rId10"/>
      <p:bold r:id="rId11"/>
      <p:italic r:id="rId12"/>
      <p:boldItalic r:id="rId13"/>
    </p:embeddedFont>
    <p:embeddedFont>
      <p:font typeface="Archivo" panose="020B0604020202020204" charset="0"/>
      <p:regular r:id="rId14"/>
      <p:bold r:id="rId15"/>
      <p:italic r:id="rId16"/>
      <p:boldItalic r:id="rId17"/>
    </p:embeddedFont>
    <p:embeddedFont>
      <p:font typeface="Eras Bold ITC" panose="020B0907030504020204" pitchFamily="34" charset="0"/>
      <p:regular r:id="rId18"/>
    </p:embeddedFont>
    <p:embeddedFont>
      <p:font typeface="Bebas Neue" panose="020B0604020202020204" charset="0"/>
      <p:regular r:id="rId19"/>
    </p:embeddedFont>
    <p:embeddedFont>
      <p:font typeface="Archivo SemiBold" panose="020B0604020202020204" charset="0"/>
      <p:regular r:id="rId20"/>
      <p:bold r:id="rId21"/>
      <p:italic r:id="rId22"/>
      <p:boldItalic r:id="rId23"/>
    </p:embeddedFont>
    <p:embeddedFont>
      <p:font typeface="Archivo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017CC2-1318-4D7C-A6CA-FE5CA2AF2EB8}">
  <a:tblStyle styleId="{B2017CC2-1318-4D7C-A6CA-FE5CA2AF2E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01A573-F911-4644-A28F-E675B0E881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08675"/>
            <a:ext cx="5063700" cy="19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63325" y="3405750"/>
            <a:ext cx="50637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11675" y="374875"/>
            <a:ext cx="932325" cy="434475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26600" y="-183450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97225" y="3702720"/>
            <a:ext cx="9603865" cy="2217502"/>
            <a:chOff x="0" y="3548340"/>
            <a:chExt cx="9143925" cy="2111303"/>
          </a:xfrm>
        </p:grpSpPr>
        <p:sp>
          <p:nvSpPr>
            <p:cNvPr id="14" name="Google Shape;14;p2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363175" y="2438225"/>
            <a:ext cx="50676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6982077" y="1479075"/>
            <a:ext cx="1448700" cy="134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2977375" y="3585125"/>
            <a:ext cx="54534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458522" y="-120875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rot="-1189785" flipH="1">
            <a:off x="-336063" y="436759"/>
            <a:ext cx="1090899" cy="687951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1564650" y="853400"/>
            <a:ext cx="6014700" cy="21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1808400" y="2993600"/>
            <a:ext cx="5527200" cy="67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8560875" y="1198700"/>
            <a:ext cx="932325" cy="434475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9"/>
          <p:cNvSpPr/>
          <p:nvPr/>
        </p:nvSpPr>
        <p:spPr>
          <a:xfrm>
            <a:off x="-221175" y="2731200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"/>
          <p:cNvSpPr/>
          <p:nvPr/>
        </p:nvSpPr>
        <p:spPr>
          <a:xfrm rot="1189705">
            <a:off x="713202" y="-508820"/>
            <a:ext cx="1473155" cy="929013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9"/>
          <p:cNvGrpSpPr/>
          <p:nvPr/>
        </p:nvGrpSpPr>
        <p:grpSpPr>
          <a:xfrm flipH="1">
            <a:off x="-125272" y="3610972"/>
            <a:ext cx="9269197" cy="2140228"/>
            <a:chOff x="0" y="3548340"/>
            <a:chExt cx="9143925" cy="2111303"/>
          </a:xfrm>
        </p:grpSpPr>
        <p:sp>
          <p:nvSpPr>
            <p:cNvPr id="299" name="Google Shape;299;p9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9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304" name="Google Shape;304;p9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"/>
          <p:cNvSpPr txBox="1">
            <a:spLocks noGrp="1"/>
          </p:cNvSpPr>
          <p:nvPr>
            <p:ph type="title"/>
          </p:nvPr>
        </p:nvSpPr>
        <p:spPr>
          <a:xfrm>
            <a:off x="720000" y="1822650"/>
            <a:ext cx="35829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6"/>
          <p:cNvSpPr txBox="1">
            <a:spLocks noGrp="1"/>
          </p:cNvSpPr>
          <p:nvPr>
            <p:ph type="subTitle" idx="1"/>
          </p:nvPr>
        </p:nvSpPr>
        <p:spPr>
          <a:xfrm>
            <a:off x="720000" y="2515650"/>
            <a:ext cx="3582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9" name="Google Shape;589;p16"/>
          <p:cNvGrpSpPr/>
          <p:nvPr/>
        </p:nvGrpSpPr>
        <p:grpSpPr>
          <a:xfrm flipH="1">
            <a:off x="-125272" y="3610972"/>
            <a:ext cx="9269197" cy="2140228"/>
            <a:chOff x="0" y="3548340"/>
            <a:chExt cx="9143925" cy="2111303"/>
          </a:xfrm>
        </p:grpSpPr>
        <p:sp>
          <p:nvSpPr>
            <p:cNvPr id="590" name="Google Shape;590;p16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16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595" name="Google Shape;595;p16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6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6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6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_1_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26" name="Google Shape;726;p19"/>
          <p:cNvGrpSpPr/>
          <p:nvPr/>
        </p:nvGrpSpPr>
        <p:grpSpPr>
          <a:xfrm flipH="1">
            <a:off x="-125272" y="4239572"/>
            <a:ext cx="9269197" cy="2140228"/>
            <a:chOff x="0" y="3548340"/>
            <a:chExt cx="9143925" cy="2111303"/>
          </a:xfrm>
        </p:grpSpPr>
        <p:sp>
          <p:nvSpPr>
            <p:cNvPr id="727" name="Google Shape;727;p19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0" name="Google Shape;730;p19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731" name="Google Shape;731;p19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8" name="Google Shape;788;p19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19"/>
          <p:cNvSpPr/>
          <p:nvPr/>
        </p:nvSpPr>
        <p:spPr>
          <a:xfrm rot="-2092267" flipH="1">
            <a:off x="-162856" y="779886"/>
            <a:ext cx="412320" cy="425697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9"/>
          <p:cNvSpPr/>
          <p:nvPr/>
        </p:nvSpPr>
        <p:spPr>
          <a:xfrm rot="6641015" flipH="1">
            <a:off x="8886734" y="3235810"/>
            <a:ext cx="412327" cy="425705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9"/>
          <p:cNvSpPr/>
          <p:nvPr/>
        </p:nvSpPr>
        <p:spPr>
          <a:xfrm rot="5559343" flipH="1">
            <a:off x="238342" y="1357235"/>
            <a:ext cx="445268" cy="51153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9"/>
          <p:cNvSpPr/>
          <p:nvPr/>
        </p:nvSpPr>
        <p:spPr>
          <a:xfrm rot="-4724055">
            <a:off x="6632326" y="-375931"/>
            <a:ext cx="755027" cy="779484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32"/>
          <p:cNvGrpSpPr/>
          <p:nvPr/>
        </p:nvGrpSpPr>
        <p:grpSpPr>
          <a:xfrm flipH="1">
            <a:off x="-1107011" y="3920725"/>
            <a:ext cx="11358026" cy="1516950"/>
            <a:chOff x="0" y="4488950"/>
            <a:chExt cx="9144213" cy="1221279"/>
          </a:xfrm>
        </p:grpSpPr>
        <p:sp>
          <p:nvSpPr>
            <p:cNvPr id="1296" name="Google Shape;1296;p32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" name="Google Shape;1298;p32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1299" name="Google Shape;1299;p32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2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2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2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2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2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2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2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2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2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2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2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2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2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2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0" name="Google Shape;1320;p32"/>
          <p:cNvSpPr/>
          <p:nvPr/>
        </p:nvSpPr>
        <p:spPr>
          <a:xfrm>
            <a:off x="3544575" y="377032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2"/>
          <p:cNvSpPr/>
          <p:nvPr/>
        </p:nvSpPr>
        <p:spPr>
          <a:xfrm rot="-5244311">
            <a:off x="-253943" y="505206"/>
            <a:ext cx="755032" cy="77948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2"/>
          <p:cNvSpPr/>
          <p:nvPr/>
        </p:nvSpPr>
        <p:spPr>
          <a:xfrm rot="7395545">
            <a:off x="7526819" y="-402301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2"/>
          <p:cNvSpPr/>
          <p:nvPr/>
        </p:nvSpPr>
        <p:spPr>
          <a:xfrm rot="8749925" flipH="1">
            <a:off x="8801235" y="845958"/>
            <a:ext cx="564583" cy="582912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3"/>
          <p:cNvGrpSpPr/>
          <p:nvPr/>
        </p:nvGrpSpPr>
        <p:grpSpPr>
          <a:xfrm flipH="1">
            <a:off x="-77029" y="3040211"/>
            <a:ext cx="11742629" cy="2711336"/>
            <a:chOff x="0" y="3548340"/>
            <a:chExt cx="9143925" cy="2111303"/>
          </a:xfrm>
        </p:grpSpPr>
        <p:sp>
          <p:nvSpPr>
            <p:cNvPr id="1326" name="Google Shape;1326;p33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0" name="Google Shape;1330;p33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1331" name="Google Shape;1331;p33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8" name="Google Shape;1388;p33"/>
          <p:cNvSpPr/>
          <p:nvPr/>
        </p:nvSpPr>
        <p:spPr>
          <a:xfrm rot="4744183" flipH="1">
            <a:off x="1304271" y="-174731"/>
            <a:ext cx="412340" cy="42571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33"/>
          <p:cNvSpPr/>
          <p:nvPr/>
        </p:nvSpPr>
        <p:spPr>
          <a:xfrm rot="1037247">
            <a:off x="4008160" y="4326845"/>
            <a:ext cx="412333" cy="42571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33"/>
          <p:cNvSpPr/>
          <p:nvPr/>
        </p:nvSpPr>
        <p:spPr>
          <a:xfrm rot="4269655">
            <a:off x="-248601" y="898486"/>
            <a:ext cx="558047" cy="64115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33"/>
          <p:cNvSpPr/>
          <p:nvPr/>
        </p:nvSpPr>
        <p:spPr>
          <a:xfrm rot="-8479708">
            <a:off x="8742970" y="2182015"/>
            <a:ext cx="755019" cy="77946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2" r:id="rId5"/>
    <p:sldLayoutId id="2147483665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7"/>
          <p:cNvSpPr txBox="1">
            <a:spLocks noGrp="1"/>
          </p:cNvSpPr>
          <p:nvPr>
            <p:ph type="ctrTitle"/>
          </p:nvPr>
        </p:nvSpPr>
        <p:spPr>
          <a:xfrm>
            <a:off x="-77089" y="238802"/>
            <a:ext cx="6074637" cy="19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 smtClean="0"/>
              <a:t>Flood Guard</a:t>
            </a:r>
            <a:endParaRPr sz="7500" dirty="0"/>
          </a:p>
        </p:txBody>
      </p:sp>
      <p:sp>
        <p:nvSpPr>
          <p:cNvPr id="1403" name="Google Shape;1403;p37"/>
          <p:cNvSpPr txBox="1">
            <a:spLocks noGrp="1"/>
          </p:cNvSpPr>
          <p:nvPr>
            <p:ph type="subTitle" idx="1"/>
          </p:nvPr>
        </p:nvSpPr>
        <p:spPr>
          <a:xfrm>
            <a:off x="106539" y="2225845"/>
            <a:ext cx="5017223" cy="1086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TEAM NAME:</a:t>
            </a:r>
            <a:br>
              <a:rPr lang="en" dirty="0" smtClean="0"/>
            </a:br>
            <a:r>
              <a:rPr lang="en" dirty="0" smtClean="0"/>
              <a:t>TEAM MEMBERS: NISHIKA CHAUDHARY</a:t>
            </a:r>
            <a:br>
              <a:rPr lang="en" dirty="0" smtClean="0"/>
            </a:br>
            <a:r>
              <a:rPr lang="en" dirty="0" smtClean="0"/>
              <a:t>                                KASHISH </a:t>
            </a:r>
            <a:r>
              <a:rPr lang="en" dirty="0" smtClean="0"/>
              <a:t>KAUSHIK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                               GUNGUN</a:t>
            </a:r>
            <a:br>
              <a:rPr lang="en" dirty="0" smtClean="0"/>
            </a:br>
            <a:r>
              <a:rPr lang="en" dirty="0" smtClean="0"/>
              <a:t>      </a:t>
            </a:r>
            <a:endParaRPr sz="2000" dirty="0">
              <a:latin typeface="Eras Bold ITC" panose="020B0907030504020204" pitchFamily="34" charset="0"/>
            </a:endParaRPr>
          </a:p>
        </p:txBody>
      </p:sp>
      <p:grpSp>
        <p:nvGrpSpPr>
          <p:cNvPr id="1404" name="Google Shape;1404;p37"/>
          <p:cNvGrpSpPr/>
          <p:nvPr/>
        </p:nvGrpSpPr>
        <p:grpSpPr>
          <a:xfrm>
            <a:off x="5189425" y="517000"/>
            <a:ext cx="4564180" cy="4278073"/>
            <a:chOff x="4579825" y="364600"/>
            <a:chExt cx="4564180" cy="4278073"/>
          </a:xfrm>
        </p:grpSpPr>
        <p:sp>
          <p:nvSpPr>
            <p:cNvPr id="1405" name="Google Shape;1405;p37"/>
            <p:cNvSpPr/>
            <p:nvPr/>
          </p:nvSpPr>
          <p:spPr>
            <a:xfrm>
              <a:off x="4579825" y="364600"/>
              <a:ext cx="4554039" cy="4278073"/>
            </a:xfrm>
            <a:custGeom>
              <a:avLst/>
              <a:gdLst/>
              <a:ahLst/>
              <a:cxnLst/>
              <a:rect l="l" t="t" r="r" b="b"/>
              <a:pathLst>
                <a:path w="107198" h="100702" extrusionOk="0">
                  <a:moveTo>
                    <a:pt x="34788" y="0"/>
                  </a:moveTo>
                  <a:cubicBezTo>
                    <a:pt x="30916" y="0"/>
                    <a:pt x="27374" y="1058"/>
                    <a:pt x="24349" y="3465"/>
                  </a:cubicBezTo>
                  <a:cubicBezTo>
                    <a:pt x="9690" y="15161"/>
                    <a:pt x="28616" y="27595"/>
                    <a:pt x="19229" y="36598"/>
                  </a:cubicBezTo>
                  <a:cubicBezTo>
                    <a:pt x="13104" y="42488"/>
                    <a:pt x="1" y="56226"/>
                    <a:pt x="12200" y="76440"/>
                  </a:cubicBezTo>
                  <a:cubicBezTo>
                    <a:pt x="24399" y="96672"/>
                    <a:pt x="43961" y="98160"/>
                    <a:pt x="56612" y="99684"/>
                  </a:cubicBezTo>
                  <a:cubicBezTo>
                    <a:pt x="60084" y="100094"/>
                    <a:pt x="64481" y="100702"/>
                    <a:pt x="69238" y="100702"/>
                  </a:cubicBezTo>
                  <a:cubicBezTo>
                    <a:pt x="78628" y="100702"/>
                    <a:pt x="89422" y="98335"/>
                    <a:pt x="97275" y="87417"/>
                  </a:cubicBezTo>
                  <a:cubicBezTo>
                    <a:pt x="107197" y="73613"/>
                    <a:pt x="106226" y="56544"/>
                    <a:pt x="89259" y="36748"/>
                  </a:cubicBezTo>
                  <a:cubicBezTo>
                    <a:pt x="75411" y="20621"/>
                    <a:pt x="51884" y="0"/>
                    <a:pt x="3478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846648" y="4319972"/>
              <a:ext cx="2645300" cy="322527"/>
            </a:xfrm>
            <a:custGeom>
              <a:avLst/>
              <a:gdLst/>
              <a:ahLst/>
              <a:cxnLst/>
              <a:rect l="l" t="t" r="r" b="b"/>
              <a:pathLst>
                <a:path w="62268" h="7592" extrusionOk="0">
                  <a:moveTo>
                    <a:pt x="0" y="1"/>
                  </a:moveTo>
                  <a:cubicBezTo>
                    <a:pt x="9389" y="4786"/>
                    <a:pt x="19295" y="5674"/>
                    <a:pt x="26792" y="6578"/>
                  </a:cubicBezTo>
                  <a:cubicBezTo>
                    <a:pt x="30259" y="6987"/>
                    <a:pt x="34646" y="7591"/>
                    <a:pt x="39392" y="7591"/>
                  </a:cubicBezTo>
                  <a:cubicBezTo>
                    <a:pt x="46857" y="7591"/>
                    <a:pt x="55209" y="6097"/>
                    <a:pt x="62267" y="1"/>
                  </a:cubicBez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5043350" y="2047075"/>
              <a:ext cx="3690285" cy="444579"/>
            </a:xfrm>
            <a:custGeom>
              <a:avLst/>
              <a:gdLst/>
              <a:ahLst/>
              <a:cxnLst/>
              <a:rect l="l" t="t" r="r" b="b"/>
              <a:pathLst>
                <a:path w="86866" h="10465" extrusionOk="0">
                  <a:moveTo>
                    <a:pt x="43153" y="1"/>
                  </a:moveTo>
                  <a:cubicBezTo>
                    <a:pt x="39868" y="1"/>
                    <a:pt x="36281" y="299"/>
                    <a:pt x="32296" y="1010"/>
                  </a:cubicBezTo>
                  <a:cubicBezTo>
                    <a:pt x="27762" y="1829"/>
                    <a:pt x="18358" y="5561"/>
                    <a:pt x="13822" y="6347"/>
                  </a:cubicBezTo>
                  <a:cubicBezTo>
                    <a:pt x="11929" y="6682"/>
                    <a:pt x="9969" y="6812"/>
                    <a:pt x="7979" y="6812"/>
                  </a:cubicBezTo>
                  <a:cubicBezTo>
                    <a:pt x="5487" y="6812"/>
                    <a:pt x="2948" y="6608"/>
                    <a:pt x="435" y="6347"/>
                  </a:cubicBezTo>
                  <a:cubicBezTo>
                    <a:pt x="285" y="6581"/>
                    <a:pt x="152" y="6816"/>
                    <a:pt x="0" y="7050"/>
                  </a:cubicBezTo>
                  <a:cubicBezTo>
                    <a:pt x="7497" y="7774"/>
                    <a:pt x="11511" y="9907"/>
                    <a:pt x="18115" y="9907"/>
                  </a:cubicBezTo>
                  <a:cubicBezTo>
                    <a:pt x="19752" y="9907"/>
                    <a:pt x="21547" y="9776"/>
                    <a:pt x="23595" y="9460"/>
                  </a:cubicBezTo>
                  <a:cubicBezTo>
                    <a:pt x="28247" y="8741"/>
                    <a:pt x="32849" y="7770"/>
                    <a:pt x="37535" y="7385"/>
                  </a:cubicBezTo>
                  <a:cubicBezTo>
                    <a:pt x="39747" y="7202"/>
                    <a:pt x="41635" y="7123"/>
                    <a:pt x="43284" y="7123"/>
                  </a:cubicBezTo>
                  <a:cubicBezTo>
                    <a:pt x="54003" y="7123"/>
                    <a:pt x="54629" y="10465"/>
                    <a:pt x="68818" y="10465"/>
                  </a:cubicBezTo>
                  <a:cubicBezTo>
                    <a:pt x="73261" y="10465"/>
                    <a:pt x="79035" y="10137"/>
                    <a:pt x="86866" y="9276"/>
                  </a:cubicBezTo>
                  <a:cubicBezTo>
                    <a:pt x="86681" y="8924"/>
                    <a:pt x="86480" y="8573"/>
                    <a:pt x="86279" y="8239"/>
                  </a:cubicBezTo>
                  <a:cubicBezTo>
                    <a:pt x="85543" y="8279"/>
                    <a:pt x="84821" y="8298"/>
                    <a:pt x="84113" y="8298"/>
                  </a:cubicBezTo>
                  <a:cubicBezTo>
                    <a:pt x="69412" y="8298"/>
                    <a:pt x="60473" y="1"/>
                    <a:pt x="43153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5442854" y="1618342"/>
              <a:ext cx="2908989" cy="290368"/>
            </a:xfrm>
            <a:custGeom>
              <a:avLst/>
              <a:gdLst/>
              <a:ahLst/>
              <a:cxnLst/>
              <a:rect l="l" t="t" r="r" b="b"/>
              <a:pathLst>
                <a:path w="68475" h="6835" extrusionOk="0">
                  <a:moveTo>
                    <a:pt x="15419" y="1"/>
                  </a:moveTo>
                  <a:cubicBezTo>
                    <a:pt x="13591" y="1"/>
                    <a:pt x="11765" y="91"/>
                    <a:pt x="9940" y="308"/>
                  </a:cubicBezTo>
                  <a:cubicBezTo>
                    <a:pt x="7670" y="580"/>
                    <a:pt x="5427" y="1045"/>
                    <a:pt x="3162" y="1045"/>
                  </a:cubicBezTo>
                  <a:cubicBezTo>
                    <a:pt x="2923" y="1045"/>
                    <a:pt x="2684" y="1039"/>
                    <a:pt x="2444" y="1028"/>
                  </a:cubicBezTo>
                  <a:cubicBezTo>
                    <a:pt x="2160" y="1011"/>
                    <a:pt x="1859" y="995"/>
                    <a:pt x="1574" y="961"/>
                  </a:cubicBezTo>
                  <a:cubicBezTo>
                    <a:pt x="1540" y="2651"/>
                    <a:pt x="1122" y="4275"/>
                    <a:pt x="1" y="5797"/>
                  </a:cubicBezTo>
                  <a:cubicBezTo>
                    <a:pt x="770" y="5714"/>
                    <a:pt x="1540" y="5613"/>
                    <a:pt x="2327" y="5479"/>
                  </a:cubicBezTo>
                  <a:cubicBezTo>
                    <a:pt x="7799" y="4542"/>
                    <a:pt x="13003" y="2149"/>
                    <a:pt x="18559" y="1680"/>
                  </a:cubicBezTo>
                  <a:cubicBezTo>
                    <a:pt x="19292" y="1617"/>
                    <a:pt x="20024" y="1588"/>
                    <a:pt x="20753" y="1588"/>
                  </a:cubicBezTo>
                  <a:cubicBezTo>
                    <a:pt x="28165" y="1588"/>
                    <a:pt x="35406" y="4578"/>
                    <a:pt x="42856" y="5279"/>
                  </a:cubicBezTo>
                  <a:cubicBezTo>
                    <a:pt x="44360" y="5417"/>
                    <a:pt x="45869" y="5462"/>
                    <a:pt x="47379" y="5462"/>
                  </a:cubicBezTo>
                  <a:cubicBezTo>
                    <a:pt x="50010" y="5462"/>
                    <a:pt x="52648" y="5328"/>
                    <a:pt x="55283" y="5328"/>
                  </a:cubicBezTo>
                  <a:cubicBezTo>
                    <a:pt x="56603" y="5328"/>
                    <a:pt x="57921" y="5361"/>
                    <a:pt x="59238" y="5462"/>
                  </a:cubicBezTo>
                  <a:cubicBezTo>
                    <a:pt x="62334" y="5696"/>
                    <a:pt x="65413" y="6316"/>
                    <a:pt x="68475" y="6834"/>
                  </a:cubicBezTo>
                  <a:cubicBezTo>
                    <a:pt x="67002" y="5127"/>
                    <a:pt x="65429" y="3387"/>
                    <a:pt x="63756" y="1613"/>
                  </a:cubicBezTo>
                  <a:cubicBezTo>
                    <a:pt x="63205" y="1546"/>
                    <a:pt x="62652" y="1479"/>
                    <a:pt x="62116" y="1430"/>
                  </a:cubicBezTo>
                  <a:cubicBezTo>
                    <a:pt x="60963" y="1333"/>
                    <a:pt x="59810" y="1293"/>
                    <a:pt x="58656" y="1293"/>
                  </a:cubicBezTo>
                  <a:cubicBezTo>
                    <a:pt x="53434" y="1293"/>
                    <a:pt x="48209" y="2111"/>
                    <a:pt x="42973" y="2166"/>
                  </a:cubicBezTo>
                  <a:cubicBezTo>
                    <a:pt x="42779" y="2168"/>
                    <a:pt x="42586" y="2169"/>
                    <a:pt x="42393" y="2169"/>
                  </a:cubicBezTo>
                  <a:cubicBezTo>
                    <a:pt x="33381" y="2169"/>
                    <a:pt x="24381" y="1"/>
                    <a:pt x="15419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681732" y="1978296"/>
              <a:ext cx="524616" cy="1812134"/>
            </a:xfrm>
            <a:custGeom>
              <a:avLst/>
              <a:gdLst/>
              <a:ahLst/>
              <a:cxnLst/>
              <a:rect l="l" t="t" r="r" b="b"/>
              <a:pathLst>
                <a:path w="12349" h="42656" extrusionOk="0">
                  <a:moveTo>
                    <a:pt x="6778" y="0"/>
                  </a:moveTo>
                  <a:cubicBezTo>
                    <a:pt x="4079" y="0"/>
                    <a:pt x="2941" y="7568"/>
                    <a:pt x="2376" y="12886"/>
                  </a:cubicBezTo>
                  <a:cubicBezTo>
                    <a:pt x="1707" y="18977"/>
                    <a:pt x="0" y="23847"/>
                    <a:pt x="1524" y="33118"/>
                  </a:cubicBezTo>
                  <a:cubicBezTo>
                    <a:pt x="2093" y="36632"/>
                    <a:pt x="3514" y="40396"/>
                    <a:pt x="6292" y="42656"/>
                  </a:cubicBezTo>
                  <a:cubicBezTo>
                    <a:pt x="8585" y="41567"/>
                    <a:pt x="11330" y="38254"/>
                    <a:pt x="11731" y="32732"/>
                  </a:cubicBezTo>
                  <a:cubicBezTo>
                    <a:pt x="12348" y="24583"/>
                    <a:pt x="10534" y="34"/>
                    <a:pt x="7116" y="34"/>
                  </a:cubicBezTo>
                  <a:cubicBezTo>
                    <a:pt x="7109" y="34"/>
                    <a:pt x="7102" y="34"/>
                    <a:pt x="7095" y="34"/>
                  </a:cubicBezTo>
                  <a:cubicBezTo>
                    <a:pt x="6987" y="12"/>
                    <a:pt x="6881" y="0"/>
                    <a:pt x="6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369657" y="3098870"/>
              <a:ext cx="229660" cy="986061"/>
            </a:xfrm>
            <a:custGeom>
              <a:avLst/>
              <a:gdLst/>
              <a:ahLst/>
              <a:cxnLst/>
              <a:rect l="l" t="t" r="r" b="b"/>
              <a:pathLst>
                <a:path w="5406" h="23211" extrusionOk="0">
                  <a:moveTo>
                    <a:pt x="2444" y="0"/>
                  </a:moveTo>
                  <a:lnTo>
                    <a:pt x="2076" y="17"/>
                  </a:lnTo>
                  <a:cubicBezTo>
                    <a:pt x="2076" y="17"/>
                    <a:pt x="1958" y="1758"/>
                    <a:pt x="1908" y="4368"/>
                  </a:cubicBezTo>
                  <a:cubicBezTo>
                    <a:pt x="1908" y="5104"/>
                    <a:pt x="1891" y="5924"/>
                    <a:pt x="1908" y="6778"/>
                  </a:cubicBezTo>
                  <a:lnTo>
                    <a:pt x="418" y="2979"/>
                  </a:lnTo>
                  <a:lnTo>
                    <a:pt x="1" y="3130"/>
                  </a:lnTo>
                  <a:lnTo>
                    <a:pt x="1924" y="8819"/>
                  </a:lnTo>
                  <a:cubicBezTo>
                    <a:pt x="1942" y="10459"/>
                    <a:pt x="1991" y="12216"/>
                    <a:pt x="2076" y="13973"/>
                  </a:cubicBezTo>
                  <a:cubicBezTo>
                    <a:pt x="2092" y="14609"/>
                    <a:pt x="2109" y="15261"/>
                    <a:pt x="2125" y="15914"/>
                  </a:cubicBezTo>
                  <a:cubicBezTo>
                    <a:pt x="2176" y="18291"/>
                    <a:pt x="2176" y="20582"/>
                    <a:pt x="2159" y="22524"/>
                  </a:cubicBezTo>
                  <a:cubicBezTo>
                    <a:pt x="2426" y="22758"/>
                    <a:pt x="2694" y="22992"/>
                    <a:pt x="2962" y="23210"/>
                  </a:cubicBezTo>
                  <a:cubicBezTo>
                    <a:pt x="2879" y="21269"/>
                    <a:pt x="2812" y="18893"/>
                    <a:pt x="2812" y="16399"/>
                  </a:cubicBezTo>
                  <a:cubicBezTo>
                    <a:pt x="2795" y="15596"/>
                    <a:pt x="2795" y="14777"/>
                    <a:pt x="2812" y="13956"/>
                  </a:cubicBezTo>
                  <a:lnTo>
                    <a:pt x="2812" y="12969"/>
                  </a:lnTo>
                  <a:lnTo>
                    <a:pt x="2962" y="13052"/>
                  </a:lnTo>
                  <a:lnTo>
                    <a:pt x="5405" y="8568"/>
                  </a:lnTo>
                  <a:lnTo>
                    <a:pt x="5054" y="8367"/>
                  </a:lnTo>
                  <a:lnTo>
                    <a:pt x="2828" y="11898"/>
                  </a:lnTo>
                  <a:cubicBezTo>
                    <a:pt x="2845" y="9121"/>
                    <a:pt x="2812" y="6459"/>
                    <a:pt x="2728" y="4368"/>
                  </a:cubicBezTo>
                  <a:cubicBezTo>
                    <a:pt x="2611" y="1740"/>
                    <a:pt x="2444" y="0"/>
                    <a:pt x="2444" y="0"/>
                  </a:cubicBezTo>
                  <a:close/>
                </a:path>
              </a:pathLst>
            </a:custGeom>
            <a:solidFill>
              <a:srgbClr val="846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5227765" y="2235570"/>
              <a:ext cx="461105" cy="1568326"/>
            </a:xfrm>
            <a:custGeom>
              <a:avLst/>
              <a:gdLst/>
              <a:ahLst/>
              <a:cxnLst/>
              <a:rect l="l" t="t" r="r" b="b"/>
              <a:pathLst>
                <a:path w="10854" h="36917" extrusionOk="0">
                  <a:moveTo>
                    <a:pt x="5710" y="0"/>
                  </a:moveTo>
                  <a:cubicBezTo>
                    <a:pt x="2770" y="0"/>
                    <a:pt x="0" y="19291"/>
                    <a:pt x="998" y="26325"/>
                  </a:cubicBezTo>
                  <a:cubicBezTo>
                    <a:pt x="1516" y="30023"/>
                    <a:pt x="2872" y="33738"/>
                    <a:pt x="5465" y="36432"/>
                  </a:cubicBezTo>
                  <a:cubicBezTo>
                    <a:pt x="5449" y="35779"/>
                    <a:pt x="5432" y="35127"/>
                    <a:pt x="5416" y="34491"/>
                  </a:cubicBezTo>
                  <a:cubicBezTo>
                    <a:pt x="5331" y="32734"/>
                    <a:pt x="5282" y="30977"/>
                    <a:pt x="5264" y="29337"/>
                  </a:cubicBezTo>
                  <a:lnTo>
                    <a:pt x="3341" y="23648"/>
                  </a:lnTo>
                  <a:lnTo>
                    <a:pt x="3758" y="23497"/>
                  </a:lnTo>
                  <a:lnTo>
                    <a:pt x="5248" y="27296"/>
                  </a:lnTo>
                  <a:cubicBezTo>
                    <a:pt x="5231" y="26442"/>
                    <a:pt x="5248" y="25622"/>
                    <a:pt x="5248" y="24886"/>
                  </a:cubicBezTo>
                  <a:cubicBezTo>
                    <a:pt x="5298" y="22276"/>
                    <a:pt x="5416" y="20535"/>
                    <a:pt x="5416" y="20535"/>
                  </a:cubicBezTo>
                  <a:lnTo>
                    <a:pt x="5784" y="20518"/>
                  </a:lnTo>
                  <a:cubicBezTo>
                    <a:pt x="5784" y="20518"/>
                    <a:pt x="5951" y="22258"/>
                    <a:pt x="6068" y="24886"/>
                  </a:cubicBezTo>
                  <a:cubicBezTo>
                    <a:pt x="6152" y="26977"/>
                    <a:pt x="6185" y="29639"/>
                    <a:pt x="6168" y="32416"/>
                  </a:cubicBezTo>
                  <a:lnTo>
                    <a:pt x="8394" y="28885"/>
                  </a:lnTo>
                  <a:lnTo>
                    <a:pt x="8745" y="29086"/>
                  </a:lnTo>
                  <a:lnTo>
                    <a:pt x="6302" y="33570"/>
                  </a:lnTo>
                  <a:lnTo>
                    <a:pt x="6152" y="33487"/>
                  </a:lnTo>
                  <a:lnTo>
                    <a:pt x="6152" y="34474"/>
                  </a:lnTo>
                  <a:cubicBezTo>
                    <a:pt x="6135" y="35295"/>
                    <a:pt x="6135" y="36114"/>
                    <a:pt x="6152" y="36917"/>
                  </a:cubicBezTo>
                  <a:cubicBezTo>
                    <a:pt x="8277" y="35797"/>
                    <a:pt x="9900" y="33436"/>
                    <a:pt x="10352" y="31060"/>
                  </a:cubicBezTo>
                  <a:cubicBezTo>
                    <a:pt x="10820" y="28651"/>
                    <a:pt x="10854" y="23630"/>
                    <a:pt x="10570" y="21171"/>
                  </a:cubicBezTo>
                  <a:cubicBezTo>
                    <a:pt x="8696" y="4371"/>
                    <a:pt x="8410" y="237"/>
                    <a:pt x="5766" y="3"/>
                  </a:cubicBezTo>
                  <a:cubicBezTo>
                    <a:pt x="5748" y="1"/>
                    <a:pt x="5729" y="0"/>
                    <a:pt x="5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260180" y="2246361"/>
              <a:ext cx="290793" cy="961846"/>
            </a:xfrm>
            <a:custGeom>
              <a:avLst/>
              <a:gdLst/>
              <a:ahLst/>
              <a:cxnLst/>
              <a:rect l="l" t="t" r="r" b="b"/>
              <a:pathLst>
                <a:path w="6845" h="22641" extrusionOk="0">
                  <a:moveTo>
                    <a:pt x="4385" y="0"/>
                  </a:moveTo>
                  <a:cubicBezTo>
                    <a:pt x="2058" y="1857"/>
                    <a:pt x="1" y="14809"/>
                    <a:pt x="34" y="22640"/>
                  </a:cubicBezTo>
                  <a:cubicBezTo>
                    <a:pt x="2560" y="22490"/>
                    <a:pt x="5222" y="17754"/>
                    <a:pt x="6092" y="11596"/>
                  </a:cubicBezTo>
                  <a:cubicBezTo>
                    <a:pt x="6844" y="6393"/>
                    <a:pt x="6074" y="1824"/>
                    <a:pt x="43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681732" y="1978509"/>
              <a:ext cx="398146" cy="1406723"/>
            </a:xfrm>
            <a:custGeom>
              <a:avLst/>
              <a:gdLst/>
              <a:ahLst/>
              <a:cxnLst/>
              <a:rect l="l" t="t" r="r" b="b"/>
              <a:pathLst>
                <a:path w="9372" h="33113" extrusionOk="0">
                  <a:moveTo>
                    <a:pt x="6786" y="0"/>
                  </a:moveTo>
                  <a:cubicBezTo>
                    <a:pt x="4086" y="0"/>
                    <a:pt x="2943" y="7564"/>
                    <a:pt x="2376" y="12865"/>
                  </a:cubicBezTo>
                  <a:cubicBezTo>
                    <a:pt x="1724" y="18972"/>
                    <a:pt x="0" y="23842"/>
                    <a:pt x="1524" y="33113"/>
                  </a:cubicBezTo>
                  <a:lnTo>
                    <a:pt x="1524" y="33095"/>
                  </a:lnTo>
                  <a:cubicBezTo>
                    <a:pt x="4953" y="32961"/>
                    <a:pt x="8217" y="25649"/>
                    <a:pt x="8869" y="16362"/>
                  </a:cubicBezTo>
                  <a:cubicBezTo>
                    <a:pt x="9371" y="9200"/>
                    <a:pt x="8184" y="2959"/>
                    <a:pt x="6075" y="197"/>
                  </a:cubicBezTo>
                  <a:cubicBezTo>
                    <a:pt x="6299" y="73"/>
                    <a:pt x="6540" y="4"/>
                    <a:pt x="6801" y="4"/>
                  </a:cubicBezTo>
                  <a:cubicBezTo>
                    <a:pt x="6891" y="4"/>
                    <a:pt x="6984" y="12"/>
                    <a:pt x="7079" y="29"/>
                  </a:cubicBezTo>
                  <a:cubicBezTo>
                    <a:pt x="6979" y="10"/>
                    <a:pt x="6882" y="0"/>
                    <a:pt x="67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5772729" y="3503204"/>
              <a:ext cx="624195" cy="797651"/>
            </a:xfrm>
            <a:custGeom>
              <a:avLst/>
              <a:gdLst/>
              <a:ahLst/>
              <a:cxnLst/>
              <a:rect l="l" t="t" r="r" b="b"/>
              <a:pathLst>
                <a:path w="14693" h="18776" extrusionOk="0">
                  <a:moveTo>
                    <a:pt x="14692" y="0"/>
                  </a:moveTo>
                  <a:lnTo>
                    <a:pt x="536" y="134"/>
                  </a:lnTo>
                  <a:lnTo>
                    <a:pt x="0" y="18356"/>
                  </a:lnTo>
                  <a:cubicBezTo>
                    <a:pt x="268" y="18490"/>
                    <a:pt x="536" y="18642"/>
                    <a:pt x="803" y="18775"/>
                  </a:cubicBezTo>
                  <a:lnTo>
                    <a:pt x="14391" y="18524"/>
                  </a:lnTo>
                  <a:lnTo>
                    <a:pt x="14475" y="14659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6384815" y="4281611"/>
              <a:ext cx="722" cy="9304"/>
            </a:xfrm>
            <a:custGeom>
              <a:avLst/>
              <a:gdLst/>
              <a:ahLst/>
              <a:cxnLst/>
              <a:rect l="l" t="t" r="r" b="b"/>
              <a:pathLst>
                <a:path w="17" h="219" extrusionOk="0">
                  <a:moveTo>
                    <a:pt x="17" y="0"/>
                  </a:moveTo>
                  <a:lnTo>
                    <a:pt x="0" y="218"/>
                  </a:lnTo>
                  <a:lnTo>
                    <a:pt x="17" y="2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808244" y="4290872"/>
              <a:ext cx="575893" cy="14232"/>
            </a:xfrm>
            <a:custGeom>
              <a:avLst/>
              <a:gdLst/>
              <a:ahLst/>
              <a:cxnLst/>
              <a:rect l="l" t="t" r="r" b="b"/>
              <a:pathLst>
                <a:path w="13556" h="335" extrusionOk="0">
                  <a:moveTo>
                    <a:pt x="13555" y="0"/>
                  </a:moveTo>
                  <a:lnTo>
                    <a:pt x="1" y="251"/>
                  </a:lnTo>
                  <a:cubicBezTo>
                    <a:pt x="52" y="284"/>
                    <a:pt x="101" y="317"/>
                    <a:pt x="152" y="335"/>
                  </a:cubicBezTo>
                  <a:lnTo>
                    <a:pt x="13555" y="0"/>
                  </a:lnTo>
                  <a:close/>
                </a:path>
              </a:pathLst>
            </a:custGeom>
            <a:solidFill>
              <a:srgbClr val="737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5466346" y="3105101"/>
              <a:ext cx="936272" cy="1152380"/>
            </a:xfrm>
            <a:custGeom>
              <a:avLst/>
              <a:gdLst/>
              <a:ahLst/>
              <a:cxnLst/>
              <a:rect l="l" t="t" r="r" b="b"/>
              <a:pathLst>
                <a:path w="22039" h="27126" extrusionOk="0">
                  <a:moveTo>
                    <a:pt x="17085" y="2828"/>
                  </a:moveTo>
                  <a:lnTo>
                    <a:pt x="17085" y="4686"/>
                  </a:lnTo>
                  <a:lnTo>
                    <a:pt x="13254" y="4753"/>
                  </a:lnTo>
                  <a:lnTo>
                    <a:pt x="13254" y="2912"/>
                  </a:lnTo>
                  <a:lnTo>
                    <a:pt x="17085" y="2828"/>
                  </a:lnTo>
                  <a:close/>
                  <a:moveTo>
                    <a:pt x="5690" y="4970"/>
                  </a:moveTo>
                  <a:lnTo>
                    <a:pt x="9873" y="5104"/>
                  </a:lnTo>
                  <a:lnTo>
                    <a:pt x="9873" y="6828"/>
                  </a:lnTo>
                  <a:lnTo>
                    <a:pt x="5690" y="6743"/>
                  </a:lnTo>
                  <a:lnTo>
                    <a:pt x="5690" y="4970"/>
                  </a:lnTo>
                  <a:close/>
                  <a:moveTo>
                    <a:pt x="18876" y="5924"/>
                  </a:moveTo>
                  <a:lnTo>
                    <a:pt x="18809" y="7430"/>
                  </a:lnTo>
                  <a:lnTo>
                    <a:pt x="16483" y="7363"/>
                  </a:lnTo>
                  <a:lnTo>
                    <a:pt x="16400" y="5991"/>
                  </a:lnTo>
                  <a:lnTo>
                    <a:pt x="18876" y="5924"/>
                  </a:lnTo>
                  <a:close/>
                  <a:moveTo>
                    <a:pt x="5003" y="9438"/>
                  </a:moveTo>
                  <a:lnTo>
                    <a:pt x="4936" y="11496"/>
                  </a:lnTo>
                  <a:lnTo>
                    <a:pt x="1707" y="11429"/>
                  </a:lnTo>
                  <a:lnTo>
                    <a:pt x="1489" y="9505"/>
                  </a:lnTo>
                  <a:lnTo>
                    <a:pt x="5003" y="9438"/>
                  </a:lnTo>
                  <a:close/>
                  <a:moveTo>
                    <a:pt x="5070" y="18642"/>
                  </a:moveTo>
                  <a:lnTo>
                    <a:pt x="4936" y="20699"/>
                  </a:lnTo>
                  <a:lnTo>
                    <a:pt x="2259" y="20632"/>
                  </a:lnTo>
                  <a:lnTo>
                    <a:pt x="2326" y="18642"/>
                  </a:lnTo>
                  <a:close/>
                  <a:moveTo>
                    <a:pt x="652" y="0"/>
                  </a:moveTo>
                  <a:lnTo>
                    <a:pt x="1" y="22591"/>
                  </a:lnTo>
                  <a:cubicBezTo>
                    <a:pt x="101" y="22674"/>
                    <a:pt x="217" y="22758"/>
                    <a:pt x="318" y="22859"/>
                  </a:cubicBezTo>
                  <a:lnTo>
                    <a:pt x="4033" y="22959"/>
                  </a:lnTo>
                  <a:lnTo>
                    <a:pt x="3966" y="25235"/>
                  </a:lnTo>
                  <a:lnTo>
                    <a:pt x="3347" y="25235"/>
                  </a:lnTo>
                  <a:cubicBezTo>
                    <a:pt x="4284" y="25920"/>
                    <a:pt x="5238" y="26540"/>
                    <a:pt x="6208" y="27125"/>
                  </a:cubicBezTo>
                  <a:lnTo>
                    <a:pt x="6761" y="8602"/>
                  </a:lnTo>
                  <a:lnTo>
                    <a:pt x="21922" y="8468"/>
                  </a:lnTo>
                  <a:lnTo>
                    <a:pt x="22038" y="284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5479813" y="4076166"/>
              <a:ext cx="157865" cy="100981"/>
            </a:xfrm>
            <a:custGeom>
              <a:avLst/>
              <a:gdLst/>
              <a:ahLst/>
              <a:cxnLst/>
              <a:rect l="l" t="t" r="r" b="b"/>
              <a:pathLst>
                <a:path w="3716" h="2377" extrusionOk="0">
                  <a:moveTo>
                    <a:pt x="1" y="1"/>
                  </a:moveTo>
                  <a:cubicBezTo>
                    <a:pt x="989" y="853"/>
                    <a:pt x="1993" y="1657"/>
                    <a:pt x="3030" y="2377"/>
                  </a:cubicBezTo>
                  <a:lnTo>
                    <a:pt x="3649" y="2377"/>
                  </a:lnTo>
                  <a:lnTo>
                    <a:pt x="3716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562272" y="3897017"/>
              <a:ext cx="119503" cy="87471"/>
            </a:xfrm>
            <a:custGeom>
              <a:avLst/>
              <a:gdLst/>
              <a:ahLst/>
              <a:cxnLst/>
              <a:rect l="l" t="t" r="r" b="b"/>
              <a:pathLst>
                <a:path w="2813" h="2059" extrusionOk="0">
                  <a:moveTo>
                    <a:pt x="68" y="1"/>
                  </a:moveTo>
                  <a:lnTo>
                    <a:pt x="1" y="1991"/>
                  </a:lnTo>
                  <a:lnTo>
                    <a:pt x="2678" y="2058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529603" y="3506051"/>
              <a:ext cx="149326" cy="87429"/>
            </a:xfrm>
            <a:custGeom>
              <a:avLst/>
              <a:gdLst/>
              <a:ahLst/>
              <a:cxnLst/>
              <a:rect l="l" t="t" r="r" b="b"/>
              <a:pathLst>
                <a:path w="3515" h="2058" extrusionOk="0">
                  <a:moveTo>
                    <a:pt x="3514" y="0"/>
                  </a:moveTo>
                  <a:lnTo>
                    <a:pt x="0" y="67"/>
                  </a:lnTo>
                  <a:lnTo>
                    <a:pt x="218" y="1991"/>
                  </a:lnTo>
                  <a:lnTo>
                    <a:pt x="3447" y="2058"/>
                  </a:lnTo>
                  <a:lnTo>
                    <a:pt x="3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708071" y="3316197"/>
              <a:ext cx="177747" cy="78975"/>
            </a:xfrm>
            <a:custGeom>
              <a:avLst/>
              <a:gdLst/>
              <a:ahLst/>
              <a:cxnLst/>
              <a:rect l="l" t="t" r="r" b="b"/>
              <a:pathLst>
                <a:path w="4184" h="1859" extrusionOk="0">
                  <a:moveTo>
                    <a:pt x="0" y="1"/>
                  </a:moveTo>
                  <a:lnTo>
                    <a:pt x="0" y="1774"/>
                  </a:lnTo>
                  <a:lnTo>
                    <a:pt x="4183" y="1859"/>
                  </a:lnTo>
                  <a:lnTo>
                    <a:pt x="4183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6029365" y="3225199"/>
              <a:ext cx="162793" cy="81821"/>
            </a:xfrm>
            <a:custGeom>
              <a:avLst/>
              <a:gdLst/>
              <a:ahLst/>
              <a:cxnLst/>
              <a:rect l="l" t="t" r="r" b="b"/>
              <a:pathLst>
                <a:path w="3832" h="1926" extrusionOk="0">
                  <a:moveTo>
                    <a:pt x="3832" y="1"/>
                  </a:moveTo>
                  <a:lnTo>
                    <a:pt x="1" y="85"/>
                  </a:lnTo>
                  <a:lnTo>
                    <a:pt x="1" y="1926"/>
                  </a:lnTo>
                  <a:lnTo>
                    <a:pt x="3832" y="1859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6163015" y="3356767"/>
              <a:ext cx="105272" cy="64021"/>
            </a:xfrm>
            <a:custGeom>
              <a:avLst/>
              <a:gdLst/>
              <a:ahLst/>
              <a:cxnLst/>
              <a:rect l="l" t="t" r="r" b="b"/>
              <a:pathLst>
                <a:path w="2478" h="1507" extrusionOk="0">
                  <a:moveTo>
                    <a:pt x="2477" y="0"/>
                  </a:moveTo>
                  <a:lnTo>
                    <a:pt x="1" y="67"/>
                  </a:lnTo>
                  <a:lnTo>
                    <a:pt x="84" y="1439"/>
                  </a:lnTo>
                  <a:lnTo>
                    <a:pt x="2410" y="1506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6396880" y="3464800"/>
              <a:ext cx="5735" cy="38447"/>
            </a:xfrm>
            <a:custGeom>
              <a:avLst/>
              <a:gdLst/>
              <a:ahLst/>
              <a:cxnLst/>
              <a:rect l="l" t="t" r="r" b="b"/>
              <a:pathLst>
                <a:path w="135" h="905" extrusionOk="0">
                  <a:moveTo>
                    <a:pt x="18" y="1"/>
                  </a:moveTo>
                  <a:lnTo>
                    <a:pt x="0" y="904"/>
                  </a:lnTo>
                  <a:lnTo>
                    <a:pt x="118" y="887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59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730077" y="3464800"/>
              <a:ext cx="667570" cy="818255"/>
            </a:xfrm>
            <a:custGeom>
              <a:avLst/>
              <a:gdLst/>
              <a:ahLst/>
              <a:cxnLst/>
              <a:rect l="l" t="t" r="r" b="b"/>
              <a:pathLst>
                <a:path w="15714" h="19261" extrusionOk="0">
                  <a:moveTo>
                    <a:pt x="15714" y="1"/>
                  </a:moveTo>
                  <a:lnTo>
                    <a:pt x="553" y="135"/>
                  </a:lnTo>
                  <a:lnTo>
                    <a:pt x="0" y="18658"/>
                  </a:lnTo>
                  <a:lnTo>
                    <a:pt x="1004" y="19260"/>
                  </a:lnTo>
                  <a:lnTo>
                    <a:pt x="1540" y="1038"/>
                  </a:lnTo>
                  <a:lnTo>
                    <a:pt x="15696" y="904"/>
                  </a:lnTo>
                  <a:lnTo>
                    <a:pt x="15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6384093" y="4290872"/>
              <a:ext cx="765" cy="42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7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6385495" y="3502440"/>
              <a:ext cx="17120" cy="779172"/>
            </a:xfrm>
            <a:custGeom>
              <a:avLst/>
              <a:gdLst/>
              <a:ahLst/>
              <a:cxnLst/>
              <a:rect l="l" t="t" r="r" b="b"/>
              <a:pathLst>
                <a:path w="403" h="18341" extrusionOk="0">
                  <a:moveTo>
                    <a:pt x="386" y="1"/>
                  </a:moveTo>
                  <a:lnTo>
                    <a:pt x="51" y="14677"/>
                  </a:lnTo>
                  <a:lnTo>
                    <a:pt x="1" y="18341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806842" y="4125955"/>
              <a:ext cx="580863" cy="175580"/>
            </a:xfrm>
            <a:custGeom>
              <a:avLst/>
              <a:gdLst/>
              <a:ahLst/>
              <a:cxnLst/>
              <a:rect l="l" t="t" r="r" b="b"/>
              <a:pathLst>
                <a:path w="13673" h="4133" extrusionOk="0">
                  <a:moveTo>
                    <a:pt x="13672" y="0"/>
                  </a:moveTo>
                  <a:lnTo>
                    <a:pt x="13588" y="3865"/>
                  </a:lnTo>
                  <a:lnTo>
                    <a:pt x="0" y="4116"/>
                  </a:lnTo>
                  <a:cubicBezTo>
                    <a:pt x="0" y="4133"/>
                    <a:pt x="18" y="4133"/>
                    <a:pt x="34" y="4133"/>
                  </a:cubicBezTo>
                  <a:lnTo>
                    <a:pt x="13588" y="3882"/>
                  </a:lnTo>
                  <a:lnTo>
                    <a:pt x="13605" y="3882"/>
                  </a:lnTo>
                  <a:lnTo>
                    <a:pt x="13622" y="3664"/>
                  </a:lnTo>
                  <a:lnTo>
                    <a:pt x="13672" y="0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6387661" y="3502440"/>
              <a:ext cx="14274" cy="623516"/>
            </a:xfrm>
            <a:custGeom>
              <a:avLst/>
              <a:gdLst/>
              <a:ahLst/>
              <a:cxnLst/>
              <a:rect l="l" t="t" r="r" b="b"/>
              <a:pathLst>
                <a:path w="336" h="14677" extrusionOk="0">
                  <a:moveTo>
                    <a:pt x="335" y="1"/>
                  </a:moveTo>
                  <a:lnTo>
                    <a:pt x="217" y="18"/>
                  </a:lnTo>
                  <a:lnTo>
                    <a:pt x="0" y="14677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777700" y="3503204"/>
              <a:ext cx="623473" cy="642335"/>
            </a:xfrm>
            <a:custGeom>
              <a:avLst/>
              <a:gdLst/>
              <a:ahLst/>
              <a:cxnLst/>
              <a:rect l="l" t="t" r="r" b="b"/>
              <a:pathLst>
                <a:path w="14676" h="15120" extrusionOk="0">
                  <a:moveTo>
                    <a:pt x="14542" y="0"/>
                  </a:moveTo>
                  <a:lnTo>
                    <a:pt x="419" y="134"/>
                  </a:lnTo>
                  <a:lnTo>
                    <a:pt x="1" y="14291"/>
                  </a:lnTo>
                  <a:lnTo>
                    <a:pt x="101" y="14340"/>
                  </a:lnTo>
                  <a:cubicBezTo>
                    <a:pt x="1094" y="14869"/>
                    <a:pt x="2177" y="15119"/>
                    <a:pt x="3290" y="15119"/>
                  </a:cubicBezTo>
                  <a:cubicBezTo>
                    <a:pt x="6866" y="15119"/>
                    <a:pt x="10756" y="12537"/>
                    <a:pt x="13002" y="8300"/>
                  </a:cubicBezTo>
                  <a:cubicBezTo>
                    <a:pt x="13990" y="6426"/>
                    <a:pt x="14526" y="4468"/>
                    <a:pt x="14660" y="2611"/>
                  </a:cubicBezTo>
                  <a:lnTo>
                    <a:pt x="14676" y="1540"/>
                  </a:lnTo>
                  <a:cubicBezTo>
                    <a:pt x="14660" y="1004"/>
                    <a:pt x="14626" y="485"/>
                    <a:pt x="1454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791931" y="3601297"/>
              <a:ext cx="608562" cy="53316"/>
            </a:xfrm>
            <a:custGeom>
              <a:avLst/>
              <a:gdLst/>
              <a:ahLst/>
              <a:cxnLst/>
              <a:rect l="l" t="t" r="r" b="b"/>
              <a:pathLst>
                <a:path w="14325" h="1255" extrusionOk="0">
                  <a:moveTo>
                    <a:pt x="17" y="1"/>
                  </a:moveTo>
                  <a:lnTo>
                    <a:pt x="1" y="536"/>
                  </a:lnTo>
                  <a:lnTo>
                    <a:pt x="14291" y="1255"/>
                  </a:lnTo>
                  <a:lnTo>
                    <a:pt x="14325" y="35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86918" y="3762645"/>
              <a:ext cx="610006" cy="27061"/>
            </a:xfrm>
            <a:custGeom>
              <a:avLst/>
              <a:gdLst/>
              <a:ahLst/>
              <a:cxnLst/>
              <a:rect l="l" t="t" r="r" b="b"/>
              <a:pathLst>
                <a:path w="14359" h="637" extrusionOk="0">
                  <a:moveTo>
                    <a:pt x="34" y="0"/>
                  </a:moveTo>
                  <a:lnTo>
                    <a:pt x="1" y="636"/>
                  </a:lnTo>
                  <a:lnTo>
                    <a:pt x="14342" y="353"/>
                  </a:lnTo>
                  <a:lnTo>
                    <a:pt x="14358" y="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774131" y="4201956"/>
              <a:ext cx="612853" cy="27061"/>
            </a:xfrm>
            <a:custGeom>
              <a:avLst/>
              <a:gdLst/>
              <a:ahLst/>
              <a:cxnLst/>
              <a:rect l="l" t="t" r="r" b="b"/>
              <a:pathLst>
                <a:path w="14426" h="637" extrusionOk="0">
                  <a:moveTo>
                    <a:pt x="18" y="1"/>
                  </a:moveTo>
                  <a:lnTo>
                    <a:pt x="1" y="637"/>
                  </a:lnTo>
                  <a:lnTo>
                    <a:pt x="1" y="637"/>
                  </a:lnTo>
                  <a:lnTo>
                    <a:pt x="14409" y="587"/>
                  </a:lnTo>
                  <a:lnTo>
                    <a:pt x="14425" y="30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782670" y="3888478"/>
              <a:ext cx="611408" cy="47665"/>
            </a:xfrm>
            <a:custGeom>
              <a:avLst/>
              <a:gdLst/>
              <a:ahLst/>
              <a:cxnLst/>
              <a:rect l="l" t="t" r="r" b="b"/>
              <a:pathLst>
                <a:path w="14392" h="1122" extrusionOk="0">
                  <a:moveTo>
                    <a:pt x="14391" y="1"/>
                  </a:moveTo>
                  <a:lnTo>
                    <a:pt x="18" y="586"/>
                  </a:lnTo>
                  <a:lnTo>
                    <a:pt x="0" y="1121"/>
                  </a:lnTo>
                  <a:lnTo>
                    <a:pt x="14375" y="887"/>
                  </a:lnTo>
                  <a:lnTo>
                    <a:pt x="143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778379" y="4057686"/>
              <a:ext cx="612173" cy="27061"/>
            </a:xfrm>
            <a:custGeom>
              <a:avLst/>
              <a:gdLst/>
              <a:ahLst/>
              <a:cxnLst/>
              <a:rect l="l" t="t" r="r" b="b"/>
              <a:pathLst>
                <a:path w="14410" h="637" extrusionOk="0">
                  <a:moveTo>
                    <a:pt x="18" y="1"/>
                  </a:moveTo>
                  <a:lnTo>
                    <a:pt x="1" y="636"/>
                  </a:lnTo>
                  <a:lnTo>
                    <a:pt x="14392" y="351"/>
                  </a:lnTo>
                  <a:lnTo>
                    <a:pt x="14409" y="6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386734" y="2588982"/>
              <a:ext cx="1775089" cy="484895"/>
            </a:xfrm>
            <a:custGeom>
              <a:avLst/>
              <a:gdLst/>
              <a:ahLst/>
              <a:cxnLst/>
              <a:rect l="l" t="t" r="r" b="b"/>
              <a:pathLst>
                <a:path w="41784" h="11414" extrusionOk="0">
                  <a:moveTo>
                    <a:pt x="41784" y="1"/>
                  </a:moveTo>
                  <a:lnTo>
                    <a:pt x="8249" y="419"/>
                  </a:lnTo>
                  <a:lnTo>
                    <a:pt x="0" y="11413"/>
                  </a:lnTo>
                  <a:lnTo>
                    <a:pt x="25284" y="11413"/>
                  </a:lnTo>
                  <a:lnTo>
                    <a:pt x="417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386734" y="2588982"/>
              <a:ext cx="1775089" cy="484895"/>
            </a:xfrm>
            <a:custGeom>
              <a:avLst/>
              <a:gdLst/>
              <a:ahLst/>
              <a:cxnLst/>
              <a:rect l="l" t="t" r="r" b="b"/>
              <a:pathLst>
                <a:path w="41784" h="11414" extrusionOk="0">
                  <a:moveTo>
                    <a:pt x="41784" y="1"/>
                  </a:moveTo>
                  <a:lnTo>
                    <a:pt x="21603" y="251"/>
                  </a:lnTo>
                  <a:cubicBezTo>
                    <a:pt x="20282" y="3431"/>
                    <a:pt x="14893" y="6878"/>
                    <a:pt x="7915" y="8685"/>
                  </a:cubicBezTo>
                  <a:cubicBezTo>
                    <a:pt x="5589" y="9287"/>
                    <a:pt x="3314" y="9656"/>
                    <a:pt x="1239" y="9773"/>
                  </a:cubicBezTo>
                  <a:lnTo>
                    <a:pt x="0" y="11413"/>
                  </a:lnTo>
                  <a:lnTo>
                    <a:pt x="25284" y="11413"/>
                  </a:lnTo>
                  <a:lnTo>
                    <a:pt x="41784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670347" y="2661499"/>
              <a:ext cx="882956" cy="42695"/>
            </a:xfrm>
            <a:custGeom>
              <a:avLst/>
              <a:gdLst/>
              <a:ahLst/>
              <a:cxnLst/>
              <a:rect l="l" t="t" r="r" b="b"/>
              <a:pathLst>
                <a:path w="20784" h="1005" extrusionOk="0">
                  <a:moveTo>
                    <a:pt x="603" y="1"/>
                  </a:moveTo>
                  <a:lnTo>
                    <a:pt x="0" y="804"/>
                  </a:lnTo>
                  <a:lnTo>
                    <a:pt x="20784" y="1005"/>
                  </a:lnTo>
                  <a:lnTo>
                    <a:pt x="20784" y="84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567284" y="2816475"/>
              <a:ext cx="984617" cy="16356"/>
            </a:xfrm>
            <a:custGeom>
              <a:avLst/>
              <a:gdLst/>
              <a:ahLst/>
              <a:cxnLst/>
              <a:rect l="l" t="t" r="r" b="b"/>
              <a:pathLst>
                <a:path w="23177" h="385" extrusionOk="0">
                  <a:moveTo>
                    <a:pt x="302" y="1"/>
                  </a:moveTo>
                  <a:lnTo>
                    <a:pt x="1" y="385"/>
                  </a:lnTo>
                  <a:lnTo>
                    <a:pt x="23176" y="302"/>
                  </a:lnTo>
                  <a:lnTo>
                    <a:pt x="23176" y="1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454239" y="2942266"/>
              <a:ext cx="1096218" cy="42015"/>
            </a:xfrm>
            <a:custGeom>
              <a:avLst/>
              <a:gdLst/>
              <a:ahLst/>
              <a:cxnLst/>
              <a:rect l="l" t="t" r="r" b="b"/>
              <a:pathLst>
                <a:path w="25804" h="989" extrusionOk="0">
                  <a:moveTo>
                    <a:pt x="25804" y="1"/>
                  </a:moveTo>
                  <a:lnTo>
                    <a:pt x="587" y="202"/>
                  </a:lnTo>
                  <a:lnTo>
                    <a:pt x="0" y="989"/>
                  </a:lnTo>
                  <a:lnTo>
                    <a:pt x="25788" y="904"/>
                  </a:lnTo>
                  <a:lnTo>
                    <a:pt x="258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489117" y="3115722"/>
              <a:ext cx="920596" cy="142954"/>
            </a:xfrm>
            <a:custGeom>
              <a:avLst/>
              <a:gdLst/>
              <a:ahLst/>
              <a:cxnLst/>
              <a:rect l="l" t="t" r="r" b="b"/>
              <a:pathLst>
                <a:path w="21670" h="3365" extrusionOk="0">
                  <a:moveTo>
                    <a:pt x="284" y="1"/>
                  </a:moveTo>
                  <a:lnTo>
                    <a:pt x="83" y="269"/>
                  </a:lnTo>
                  <a:lnTo>
                    <a:pt x="0" y="3365"/>
                  </a:lnTo>
                  <a:lnTo>
                    <a:pt x="21620" y="3365"/>
                  </a:lnTo>
                  <a:lnTo>
                    <a:pt x="21669" y="286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A7A696">
                <a:alpha val="47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366810" y="3061727"/>
              <a:ext cx="1050762" cy="73282"/>
            </a:xfrm>
            <a:custGeom>
              <a:avLst/>
              <a:gdLst/>
              <a:ahLst/>
              <a:cxnLst/>
              <a:rect l="l" t="t" r="r" b="b"/>
              <a:pathLst>
                <a:path w="24734" h="1725" extrusionOk="0">
                  <a:moveTo>
                    <a:pt x="24733" y="0"/>
                  </a:moveTo>
                  <a:lnTo>
                    <a:pt x="12601" y="84"/>
                  </a:lnTo>
                  <a:lnTo>
                    <a:pt x="135" y="167"/>
                  </a:lnTo>
                  <a:lnTo>
                    <a:pt x="1" y="1724"/>
                  </a:lnTo>
                  <a:lnTo>
                    <a:pt x="24649" y="1724"/>
                  </a:lnTo>
                  <a:lnTo>
                    <a:pt x="24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6374109" y="2744638"/>
              <a:ext cx="2692923" cy="1563993"/>
            </a:xfrm>
            <a:custGeom>
              <a:avLst/>
              <a:gdLst/>
              <a:ahLst/>
              <a:cxnLst/>
              <a:rect l="l" t="t" r="r" b="b"/>
              <a:pathLst>
                <a:path w="63389" h="36815" extrusionOk="0">
                  <a:moveTo>
                    <a:pt x="59004" y="1"/>
                  </a:moveTo>
                  <a:lnTo>
                    <a:pt x="269" y="688"/>
                  </a:lnTo>
                  <a:lnTo>
                    <a:pt x="1" y="36815"/>
                  </a:lnTo>
                  <a:lnTo>
                    <a:pt x="50403" y="36614"/>
                  </a:lnTo>
                  <a:cubicBezTo>
                    <a:pt x="52027" y="35142"/>
                    <a:pt x="53582" y="33419"/>
                    <a:pt x="55039" y="31393"/>
                  </a:cubicBezTo>
                  <a:cubicBezTo>
                    <a:pt x="61581" y="22290"/>
                    <a:pt x="63388" y="11781"/>
                    <a:pt x="59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6248319" y="2100603"/>
              <a:ext cx="2653075" cy="705210"/>
            </a:xfrm>
            <a:custGeom>
              <a:avLst/>
              <a:gdLst/>
              <a:ahLst/>
              <a:cxnLst/>
              <a:rect l="l" t="t" r="r" b="b"/>
              <a:pathLst>
                <a:path w="62451" h="16600" extrusionOk="0">
                  <a:moveTo>
                    <a:pt x="53297" y="0"/>
                  </a:moveTo>
                  <a:lnTo>
                    <a:pt x="7446" y="151"/>
                  </a:lnTo>
                  <a:lnTo>
                    <a:pt x="1" y="16600"/>
                  </a:lnTo>
                  <a:lnTo>
                    <a:pt x="62451" y="16533"/>
                  </a:lnTo>
                  <a:cubicBezTo>
                    <a:pt x="60677" y="11279"/>
                    <a:pt x="57681" y="5757"/>
                    <a:pt x="53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208988" y="366766"/>
              <a:ext cx="2698616" cy="1125404"/>
            </a:xfrm>
            <a:custGeom>
              <a:avLst/>
              <a:gdLst/>
              <a:ahLst/>
              <a:cxnLst/>
              <a:rect l="l" t="t" r="r" b="b"/>
              <a:pathLst>
                <a:path w="63523" h="26491" extrusionOk="0">
                  <a:moveTo>
                    <a:pt x="19862" y="1"/>
                  </a:moveTo>
                  <a:cubicBezTo>
                    <a:pt x="15995" y="1"/>
                    <a:pt x="12460" y="1057"/>
                    <a:pt x="9439" y="3464"/>
                  </a:cubicBezTo>
                  <a:cubicBezTo>
                    <a:pt x="9388" y="3515"/>
                    <a:pt x="9338" y="3548"/>
                    <a:pt x="9305" y="3582"/>
                  </a:cubicBezTo>
                  <a:cubicBezTo>
                    <a:pt x="1" y="11112"/>
                    <a:pt x="4519" y="18926"/>
                    <a:pt x="6393" y="25938"/>
                  </a:cubicBezTo>
                  <a:cubicBezTo>
                    <a:pt x="6656" y="25961"/>
                    <a:pt x="6920" y="25973"/>
                    <a:pt x="7184" y="25973"/>
                  </a:cubicBezTo>
                  <a:cubicBezTo>
                    <a:pt x="8216" y="25973"/>
                    <a:pt x="9249" y="25791"/>
                    <a:pt x="10209" y="25418"/>
                  </a:cubicBezTo>
                  <a:cubicBezTo>
                    <a:pt x="11931" y="24766"/>
                    <a:pt x="13337" y="23644"/>
                    <a:pt x="14191" y="22038"/>
                  </a:cubicBezTo>
                  <a:cubicBezTo>
                    <a:pt x="14291" y="22083"/>
                    <a:pt x="14405" y="22105"/>
                    <a:pt x="14531" y="22105"/>
                  </a:cubicBezTo>
                  <a:cubicBezTo>
                    <a:pt x="15977" y="22105"/>
                    <a:pt x="18939" y="19288"/>
                    <a:pt x="19662" y="18256"/>
                  </a:cubicBezTo>
                  <a:cubicBezTo>
                    <a:pt x="21804" y="24983"/>
                    <a:pt x="24180" y="26422"/>
                    <a:pt x="27243" y="26489"/>
                  </a:cubicBezTo>
                  <a:cubicBezTo>
                    <a:pt x="27304" y="26490"/>
                    <a:pt x="27364" y="26491"/>
                    <a:pt x="27424" y="26491"/>
                  </a:cubicBezTo>
                  <a:cubicBezTo>
                    <a:pt x="29554" y="26491"/>
                    <a:pt x="31647" y="25908"/>
                    <a:pt x="32966" y="24280"/>
                  </a:cubicBezTo>
                  <a:cubicBezTo>
                    <a:pt x="33646" y="25063"/>
                    <a:pt x="34488" y="25420"/>
                    <a:pt x="35273" y="25420"/>
                  </a:cubicBezTo>
                  <a:cubicBezTo>
                    <a:pt x="36285" y="25420"/>
                    <a:pt x="37202" y="24825"/>
                    <a:pt x="37551" y="23778"/>
                  </a:cubicBezTo>
                  <a:cubicBezTo>
                    <a:pt x="38999" y="24966"/>
                    <a:pt x="40674" y="25479"/>
                    <a:pt x="42431" y="25479"/>
                  </a:cubicBezTo>
                  <a:cubicBezTo>
                    <a:pt x="43496" y="25479"/>
                    <a:pt x="44591" y="25291"/>
                    <a:pt x="45684" y="24950"/>
                  </a:cubicBezTo>
                  <a:cubicBezTo>
                    <a:pt x="49381" y="23812"/>
                    <a:pt x="51273" y="21051"/>
                    <a:pt x="51775" y="18809"/>
                  </a:cubicBezTo>
                  <a:lnTo>
                    <a:pt x="51775" y="18809"/>
                  </a:lnTo>
                  <a:cubicBezTo>
                    <a:pt x="51657" y="19461"/>
                    <a:pt x="51541" y="21436"/>
                    <a:pt x="54167" y="22557"/>
                  </a:cubicBezTo>
                  <a:cubicBezTo>
                    <a:pt x="54537" y="22714"/>
                    <a:pt x="55015" y="22803"/>
                    <a:pt x="55518" y="22803"/>
                  </a:cubicBezTo>
                  <a:cubicBezTo>
                    <a:pt x="56521" y="22803"/>
                    <a:pt x="57626" y="22450"/>
                    <a:pt x="58183" y="21570"/>
                  </a:cubicBezTo>
                  <a:cubicBezTo>
                    <a:pt x="58368" y="23109"/>
                    <a:pt x="59406" y="24347"/>
                    <a:pt x="60644" y="24766"/>
                  </a:cubicBezTo>
                  <a:cubicBezTo>
                    <a:pt x="61564" y="25068"/>
                    <a:pt x="62534" y="25251"/>
                    <a:pt x="63522" y="25284"/>
                  </a:cubicBezTo>
                  <a:cubicBezTo>
                    <a:pt x="53415" y="15512"/>
                    <a:pt x="41316" y="6158"/>
                    <a:pt x="30322" y="2109"/>
                  </a:cubicBezTo>
                  <a:cubicBezTo>
                    <a:pt x="26671" y="763"/>
                    <a:pt x="23147" y="1"/>
                    <a:pt x="19862" y="1"/>
                  </a:cubicBez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344082" y="364600"/>
              <a:ext cx="2104286" cy="1062955"/>
            </a:xfrm>
            <a:custGeom>
              <a:avLst/>
              <a:gdLst/>
              <a:ahLst/>
              <a:cxnLst/>
              <a:rect l="l" t="t" r="r" b="b"/>
              <a:pathLst>
                <a:path w="49533" h="25021" extrusionOk="0">
                  <a:moveTo>
                    <a:pt x="16692" y="0"/>
                  </a:moveTo>
                  <a:cubicBezTo>
                    <a:pt x="12821" y="0"/>
                    <a:pt x="9281" y="1058"/>
                    <a:pt x="6259" y="3465"/>
                  </a:cubicBezTo>
                  <a:cubicBezTo>
                    <a:pt x="5456" y="4101"/>
                    <a:pt x="4769" y="4737"/>
                    <a:pt x="4166" y="5389"/>
                  </a:cubicBezTo>
                  <a:cubicBezTo>
                    <a:pt x="101" y="9657"/>
                    <a:pt x="0" y="13990"/>
                    <a:pt x="954" y="18191"/>
                  </a:cubicBezTo>
                  <a:cubicBezTo>
                    <a:pt x="1288" y="18023"/>
                    <a:pt x="1623" y="17839"/>
                    <a:pt x="1941" y="17604"/>
                  </a:cubicBezTo>
                  <a:cubicBezTo>
                    <a:pt x="2024" y="18559"/>
                    <a:pt x="2727" y="19378"/>
                    <a:pt x="3597" y="19746"/>
                  </a:cubicBezTo>
                  <a:cubicBezTo>
                    <a:pt x="4009" y="19924"/>
                    <a:pt x="4459" y="20004"/>
                    <a:pt x="4915" y="20004"/>
                  </a:cubicBezTo>
                  <a:cubicBezTo>
                    <a:pt x="5404" y="20004"/>
                    <a:pt x="5899" y="19911"/>
                    <a:pt x="6359" y="19746"/>
                  </a:cubicBezTo>
                  <a:cubicBezTo>
                    <a:pt x="6911" y="19563"/>
                    <a:pt x="7212" y="19228"/>
                    <a:pt x="7397" y="18675"/>
                  </a:cubicBezTo>
                  <a:cubicBezTo>
                    <a:pt x="7564" y="20616"/>
                    <a:pt x="8769" y="22374"/>
                    <a:pt x="10391" y="23445"/>
                  </a:cubicBezTo>
                  <a:cubicBezTo>
                    <a:pt x="12015" y="24532"/>
                    <a:pt x="13972" y="24985"/>
                    <a:pt x="15913" y="25018"/>
                  </a:cubicBezTo>
                  <a:cubicBezTo>
                    <a:pt x="15988" y="25019"/>
                    <a:pt x="16062" y="25020"/>
                    <a:pt x="16136" y="25020"/>
                  </a:cubicBezTo>
                  <a:cubicBezTo>
                    <a:pt x="19687" y="25020"/>
                    <a:pt x="23076" y="23446"/>
                    <a:pt x="24715" y="20282"/>
                  </a:cubicBezTo>
                  <a:cubicBezTo>
                    <a:pt x="25865" y="20942"/>
                    <a:pt x="27160" y="21245"/>
                    <a:pt x="28469" y="21245"/>
                  </a:cubicBezTo>
                  <a:cubicBezTo>
                    <a:pt x="30781" y="21245"/>
                    <a:pt x="33141" y="20301"/>
                    <a:pt x="34840" y="18709"/>
                  </a:cubicBezTo>
                  <a:cubicBezTo>
                    <a:pt x="35726" y="17872"/>
                    <a:pt x="36446" y="16902"/>
                    <a:pt x="37015" y="15831"/>
                  </a:cubicBezTo>
                  <a:cubicBezTo>
                    <a:pt x="37216" y="15965"/>
                    <a:pt x="37400" y="16082"/>
                    <a:pt x="37600" y="16183"/>
                  </a:cubicBezTo>
                  <a:cubicBezTo>
                    <a:pt x="39200" y="17043"/>
                    <a:pt x="41114" y="17410"/>
                    <a:pt x="42990" y="17410"/>
                  </a:cubicBezTo>
                  <a:cubicBezTo>
                    <a:pt x="45530" y="17410"/>
                    <a:pt x="48001" y="16736"/>
                    <a:pt x="49532" y="15697"/>
                  </a:cubicBezTo>
                  <a:cubicBezTo>
                    <a:pt x="45967" y="12836"/>
                    <a:pt x="42319" y="10192"/>
                    <a:pt x="38671" y="7916"/>
                  </a:cubicBezTo>
                  <a:cubicBezTo>
                    <a:pt x="37835" y="7397"/>
                    <a:pt x="37015" y="6895"/>
                    <a:pt x="36179" y="6426"/>
                  </a:cubicBezTo>
                  <a:cubicBezTo>
                    <a:pt x="35659" y="6125"/>
                    <a:pt x="35157" y="5841"/>
                    <a:pt x="34639" y="5556"/>
                  </a:cubicBezTo>
                  <a:cubicBezTo>
                    <a:pt x="28346" y="2131"/>
                    <a:pt x="22186" y="0"/>
                    <a:pt x="16692" y="0"/>
                  </a:cubicBezTo>
                  <a:close/>
                </a:path>
              </a:pathLst>
            </a:custGeom>
            <a:solidFill>
              <a:srgbClr val="AAE4E9">
                <a:alpha val="67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378196" y="649699"/>
              <a:ext cx="2086486" cy="789325"/>
            </a:xfrm>
            <a:custGeom>
              <a:avLst/>
              <a:gdLst/>
              <a:ahLst/>
              <a:cxnLst/>
              <a:rect l="l" t="t" r="r" b="b"/>
              <a:pathLst>
                <a:path w="49114" h="18580" extrusionOk="0">
                  <a:moveTo>
                    <a:pt x="22992" y="7680"/>
                  </a:moveTo>
                  <a:cubicBezTo>
                    <a:pt x="22998" y="7680"/>
                    <a:pt x="23003" y="7680"/>
                    <a:pt x="23009" y="7681"/>
                  </a:cubicBezTo>
                  <a:cubicBezTo>
                    <a:pt x="23477" y="7731"/>
                    <a:pt x="23528" y="10476"/>
                    <a:pt x="25971" y="10659"/>
                  </a:cubicBezTo>
                  <a:cubicBezTo>
                    <a:pt x="26117" y="10671"/>
                    <a:pt x="26253" y="10677"/>
                    <a:pt x="26379" y="10677"/>
                  </a:cubicBezTo>
                  <a:cubicBezTo>
                    <a:pt x="28365" y="10677"/>
                    <a:pt x="28004" y="9276"/>
                    <a:pt x="28397" y="9104"/>
                  </a:cubicBezTo>
                  <a:cubicBezTo>
                    <a:pt x="28409" y="9098"/>
                    <a:pt x="28425" y="9095"/>
                    <a:pt x="28443" y="9095"/>
                  </a:cubicBezTo>
                  <a:cubicBezTo>
                    <a:pt x="28888" y="9095"/>
                    <a:pt x="31074" y="10644"/>
                    <a:pt x="34017" y="10644"/>
                  </a:cubicBezTo>
                  <a:cubicBezTo>
                    <a:pt x="34264" y="10644"/>
                    <a:pt x="34516" y="10633"/>
                    <a:pt x="34773" y="10610"/>
                  </a:cubicBezTo>
                  <a:lnTo>
                    <a:pt x="34773" y="10610"/>
                  </a:lnTo>
                  <a:cubicBezTo>
                    <a:pt x="32945" y="13115"/>
                    <a:pt x="30845" y="13851"/>
                    <a:pt x="28949" y="13851"/>
                  </a:cubicBezTo>
                  <a:cubicBezTo>
                    <a:pt x="26254" y="13851"/>
                    <a:pt x="23972" y="12365"/>
                    <a:pt x="23467" y="12365"/>
                  </a:cubicBezTo>
                  <a:cubicBezTo>
                    <a:pt x="23459" y="12365"/>
                    <a:pt x="23451" y="12365"/>
                    <a:pt x="23444" y="12366"/>
                  </a:cubicBezTo>
                  <a:cubicBezTo>
                    <a:pt x="22742" y="12458"/>
                    <a:pt x="20971" y="17971"/>
                    <a:pt x="15366" y="17971"/>
                  </a:cubicBezTo>
                  <a:cubicBezTo>
                    <a:pt x="14821" y="17971"/>
                    <a:pt x="14241" y="17919"/>
                    <a:pt x="13622" y="17805"/>
                  </a:cubicBezTo>
                  <a:cubicBezTo>
                    <a:pt x="8836" y="16935"/>
                    <a:pt x="7614" y="13069"/>
                    <a:pt x="7363" y="11948"/>
                  </a:cubicBezTo>
                  <a:cubicBezTo>
                    <a:pt x="8300" y="11931"/>
                    <a:pt x="13839" y="11714"/>
                    <a:pt x="14994" y="8015"/>
                  </a:cubicBezTo>
                  <a:cubicBezTo>
                    <a:pt x="15144" y="8066"/>
                    <a:pt x="15311" y="8116"/>
                    <a:pt x="15463" y="8167"/>
                  </a:cubicBezTo>
                  <a:cubicBezTo>
                    <a:pt x="16889" y="8584"/>
                    <a:pt x="18064" y="8736"/>
                    <a:pt x="19027" y="8736"/>
                  </a:cubicBezTo>
                  <a:cubicBezTo>
                    <a:pt x="21572" y="8736"/>
                    <a:pt x="22645" y="7680"/>
                    <a:pt x="22992" y="7680"/>
                  </a:cubicBezTo>
                  <a:close/>
                  <a:moveTo>
                    <a:pt x="9271" y="1"/>
                  </a:moveTo>
                  <a:cubicBezTo>
                    <a:pt x="9271" y="1"/>
                    <a:pt x="10007" y="5188"/>
                    <a:pt x="13823" y="7446"/>
                  </a:cubicBezTo>
                  <a:cubicBezTo>
                    <a:pt x="13513" y="8342"/>
                    <a:pt x="12159" y="11185"/>
                    <a:pt x="7248" y="11185"/>
                  </a:cubicBezTo>
                  <a:cubicBezTo>
                    <a:pt x="7111" y="11185"/>
                    <a:pt x="6971" y="11183"/>
                    <a:pt x="6828" y="11179"/>
                  </a:cubicBezTo>
                  <a:cubicBezTo>
                    <a:pt x="6828" y="11179"/>
                    <a:pt x="6087" y="12903"/>
                    <a:pt x="4292" y="12903"/>
                  </a:cubicBezTo>
                  <a:cubicBezTo>
                    <a:pt x="4033" y="12903"/>
                    <a:pt x="3752" y="12867"/>
                    <a:pt x="3448" y="12785"/>
                  </a:cubicBezTo>
                  <a:cubicBezTo>
                    <a:pt x="1021" y="12132"/>
                    <a:pt x="1456" y="10258"/>
                    <a:pt x="1456" y="10258"/>
                  </a:cubicBezTo>
                  <a:lnTo>
                    <a:pt x="1456" y="10258"/>
                  </a:lnTo>
                  <a:cubicBezTo>
                    <a:pt x="1456" y="10258"/>
                    <a:pt x="887" y="10525"/>
                    <a:pt x="1" y="10777"/>
                  </a:cubicBezTo>
                  <a:cubicBezTo>
                    <a:pt x="68" y="11112"/>
                    <a:pt x="134" y="11429"/>
                    <a:pt x="217" y="11748"/>
                  </a:cubicBezTo>
                  <a:cubicBezTo>
                    <a:pt x="719" y="11529"/>
                    <a:pt x="1021" y="11346"/>
                    <a:pt x="1021" y="11346"/>
                  </a:cubicBezTo>
                  <a:lnTo>
                    <a:pt x="1021" y="11346"/>
                  </a:lnTo>
                  <a:cubicBezTo>
                    <a:pt x="1021" y="11346"/>
                    <a:pt x="971" y="13756"/>
                    <a:pt x="3765" y="13872"/>
                  </a:cubicBezTo>
                  <a:cubicBezTo>
                    <a:pt x="3829" y="13874"/>
                    <a:pt x="3892" y="13875"/>
                    <a:pt x="3954" y="13875"/>
                  </a:cubicBezTo>
                  <a:cubicBezTo>
                    <a:pt x="5331" y="13875"/>
                    <a:pt x="6163" y="13348"/>
                    <a:pt x="6643" y="12852"/>
                  </a:cubicBezTo>
                  <a:cubicBezTo>
                    <a:pt x="6962" y="14106"/>
                    <a:pt x="8267" y="17337"/>
                    <a:pt x="13388" y="18357"/>
                  </a:cubicBezTo>
                  <a:cubicBezTo>
                    <a:pt x="14168" y="18511"/>
                    <a:pt x="14905" y="18580"/>
                    <a:pt x="15599" y="18580"/>
                  </a:cubicBezTo>
                  <a:cubicBezTo>
                    <a:pt x="21216" y="18580"/>
                    <a:pt x="24013" y="14073"/>
                    <a:pt x="24013" y="14073"/>
                  </a:cubicBezTo>
                  <a:cubicBezTo>
                    <a:pt x="25434" y="14544"/>
                    <a:pt x="26705" y="14737"/>
                    <a:pt x="27835" y="14737"/>
                  </a:cubicBezTo>
                  <a:cubicBezTo>
                    <a:pt x="33092" y="14737"/>
                    <a:pt x="35291" y="10543"/>
                    <a:pt x="35291" y="10543"/>
                  </a:cubicBezTo>
                  <a:lnTo>
                    <a:pt x="35275" y="10543"/>
                  </a:lnTo>
                  <a:cubicBezTo>
                    <a:pt x="35693" y="10476"/>
                    <a:pt x="36112" y="10391"/>
                    <a:pt x="36547" y="10258"/>
                  </a:cubicBezTo>
                  <a:cubicBezTo>
                    <a:pt x="36547" y="10258"/>
                    <a:pt x="38380" y="11211"/>
                    <a:pt x="41735" y="11211"/>
                  </a:cubicBezTo>
                  <a:cubicBezTo>
                    <a:pt x="42281" y="11211"/>
                    <a:pt x="42866" y="11186"/>
                    <a:pt x="43491" y="11128"/>
                  </a:cubicBezTo>
                  <a:cubicBezTo>
                    <a:pt x="47540" y="10743"/>
                    <a:pt x="48896" y="9505"/>
                    <a:pt x="49113" y="9271"/>
                  </a:cubicBezTo>
                  <a:cubicBezTo>
                    <a:pt x="48879" y="9070"/>
                    <a:pt x="48645" y="8885"/>
                    <a:pt x="48394" y="8685"/>
                  </a:cubicBezTo>
                  <a:cubicBezTo>
                    <a:pt x="47540" y="9405"/>
                    <a:pt x="46119" y="10275"/>
                    <a:pt x="43542" y="10543"/>
                  </a:cubicBezTo>
                  <a:cubicBezTo>
                    <a:pt x="43167" y="10581"/>
                    <a:pt x="42814" y="10598"/>
                    <a:pt x="42482" y="10598"/>
                  </a:cubicBezTo>
                  <a:cubicBezTo>
                    <a:pt x="40201" y="10598"/>
                    <a:pt x="38905" y="9787"/>
                    <a:pt x="38437" y="9421"/>
                  </a:cubicBezTo>
                  <a:cubicBezTo>
                    <a:pt x="41416" y="7665"/>
                    <a:pt x="41851" y="4869"/>
                    <a:pt x="41902" y="3832"/>
                  </a:cubicBezTo>
                  <a:cubicBezTo>
                    <a:pt x="41884" y="3816"/>
                    <a:pt x="41851" y="3798"/>
                    <a:pt x="41835" y="3782"/>
                  </a:cubicBezTo>
                  <a:cubicBezTo>
                    <a:pt x="41583" y="4836"/>
                    <a:pt x="40496" y="7948"/>
                    <a:pt x="36295" y="8970"/>
                  </a:cubicBezTo>
                  <a:cubicBezTo>
                    <a:pt x="35421" y="9185"/>
                    <a:pt x="34616" y="9274"/>
                    <a:pt x="33881" y="9274"/>
                  </a:cubicBezTo>
                  <a:cubicBezTo>
                    <a:pt x="30384" y="9274"/>
                    <a:pt x="28452" y="7262"/>
                    <a:pt x="28029" y="7262"/>
                  </a:cubicBezTo>
                  <a:cubicBezTo>
                    <a:pt x="28023" y="7262"/>
                    <a:pt x="28018" y="7262"/>
                    <a:pt x="28013" y="7263"/>
                  </a:cubicBezTo>
                  <a:cubicBezTo>
                    <a:pt x="27574" y="7309"/>
                    <a:pt x="27781" y="8587"/>
                    <a:pt x="26178" y="8587"/>
                  </a:cubicBezTo>
                  <a:cubicBezTo>
                    <a:pt x="26067" y="8587"/>
                    <a:pt x="25948" y="8581"/>
                    <a:pt x="25820" y="8568"/>
                  </a:cubicBezTo>
                  <a:cubicBezTo>
                    <a:pt x="23845" y="8367"/>
                    <a:pt x="24164" y="6677"/>
                    <a:pt x="23578" y="6509"/>
                  </a:cubicBezTo>
                  <a:cubicBezTo>
                    <a:pt x="23552" y="6502"/>
                    <a:pt x="23522" y="6498"/>
                    <a:pt x="23489" y="6498"/>
                  </a:cubicBezTo>
                  <a:cubicBezTo>
                    <a:pt x="23005" y="6498"/>
                    <a:pt x="21720" y="7230"/>
                    <a:pt x="19610" y="7230"/>
                  </a:cubicBezTo>
                  <a:cubicBezTo>
                    <a:pt x="18573" y="7230"/>
                    <a:pt x="17336" y="7054"/>
                    <a:pt x="15898" y="6527"/>
                  </a:cubicBezTo>
                  <a:cubicBezTo>
                    <a:pt x="11329" y="4853"/>
                    <a:pt x="9974" y="1"/>
                    <a:pt x="9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6352783" y="4253148"/>
              <a:ext cx="2211639" cy="57649"/>
            </a:xfrm>
            <a:custGeom>
              <a:avLst/>
              <a:gdLst/>
              <a:ahLst/>
              <a:cxnLst/>
              <a:rect l="l" t="t" r="r" b="b"/>
              <a:pathLst>
                <a:path w="52060" h="1357" extrusionOk="0">
                  <a:moveTo>
                    <a:pt x="52060" y="1"/>
                  </a:moveTo>
                  <a:lnTo>
                    <a:pt x="35728" y="18"/>
                  </a:lnTo>
                  <a:lnTo>
                    <a:pt x="52" y="85"/>
                  </a:lnTo>
                  <a:lnTo>
                    <a:pt x="1" y="1357"/>
                  </a:lnTo>
                  <a:lnTo>
                    <a:pt x="50621" y="1357"/>
                  </a:lnTo>
                  <a:cubicBezTo>
                    <a:pt x="51106" y="922"/>
                    <a:pt x="51591" y="469"/>
                    <a:pt x="52060" y="1"/>
                  </a:cubicBezTo>
                  <a:close/>
                </a:path>
              </a:pathLst>
            </a:custGeom>
            <a:solidFill>
              <a:srgbClr val="F1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6248319" y="2405585"/>
              <a:ext cx="2653075" cy="400228"/>
            </a:xfrm>
            <a:custGeom>
              <a:avLst/>
              <a:gdLst/>
              <a:ahLst/>
              <a:cxnLst/>
              <a:rect l="l" t="t" r="r" b="b"/>
              <a:pathLst>
                <a:path w="62451" h="9421" extrusionOk="0">
                  <a:moveTo>
                    <a:pt x="58133" y="1"/>
                  </a:moveTo>
                  <a:cubicBezTo>
                    <a:pt x="47037" y="4390"/>
                    <a:pt x="29942" y="7097"/>
                    <a:pt x="14853" y="7097"/>
                  </a:cubicBezTo>
                  <a:cubicBezTo>
                    <a:pt x="10099" y="7097"/>
                    <a:pt x="5545" y="6828"/>
                    <a:pt x="1440" y="6259"/>
                  </a:cubicBezTo>
                  <a:lnTo>
                    <a:pt x="1" y="9421"/>
                  </a:lnTo>
                  <a:lnTo>
                    <a:pt x="1" y="9421"/>
                  </a:lnTo>
                  <a:lnTo>
                    <a:pt x="62451" y="9354"/>
                  </a:lnTo>
                  <a:cubicBezTo>
                    <a:pt x="61429" y="6326"/>
                    <a:pt x="59990" y="3196"/>
                    <a:pt x="58133" y="1"/>
                  </a:cubicBezTo>
                  <a:close/>
                </a:path>
              </a:pathLst>
            </a:custGeom>
            <a:solidFill>
              <a:srgbClr val="A7A696">
                <a:alpha val="47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6516298" y="2190156"/>
              <a:ext cx="2092900" cy="44139"/>
            </a:xfrm>
            <a:custGeom>
              <a:avLst/>
              <a:gdLst/>
              <a:ahLst/>
              <a:cxnLst/>
              <a:rect l="l" t="t" r="r" b="b"/>
              <a:pathLst>
                <a:path w="49265" h="1039" extrusionOk="0">
                  <a:moveTo>
                    <a:pt x="252" y="1"/>
                  </a:moveTo>
                  <a:lnTo>
                    <a:pt x="1" y="587"/>
                  </a:lnTo>
                  <a:lnTo>
                    <a:pt x="49265" y="1038"/>
                  </a:lnTo>
                  <a:cubicBezTo>
                    <a:pt x="49081" y="770"/>
                    <a:pt x="48880" y="503"/>
                    <a:pt x="48696" y="235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6440934" y="2353671"/>
              <a:ext cx="2257138" cy="26382"/>
            </a:xfrm>
            <a:custGeom>
              <a:avLst/>
              <a:gdLst/>
              <a:ahLst/>
              <a:cxnLst/>
              <a:rect l="l" t="t" r="r" b="b"/>
              <a:pathLst>
                <a:path w="53131" h="621" extrusionOk="0">
                  <a:moveTo>
                    <a:pt x="286" y="0"/>
                  </a:moveTo>
                  <a:lnTo>
                    <a:pt x="1" y="620"/>
                  </a:lnTo>
                  <a:lnTo>
                    <a:pt x="53131" y="419"/>
                  </a:lnTo>
                  <a:cubicBezTo>
                    <a:pt x="53047" y="302"/>
                    <a:pt x="52964" y="168"/>
                    <a:pt x="52879" y="34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6373430" y="2488043"/>
              <a:ext cx="2408545" cy="41293"/>
            </a:xfrm>
            <a:custGeom>
              <a:avLst/>
              <a:gdLst/>
              <a:ahLst/>
              <a:cxnLst/>
              <a:rect l="l" t="t" r="r" b="b"/>
              <a:pathLst>
                <a:path w="56695" h="972" extrusionOk="0">
                  <a:moveTo>
                    <a:pt x="56259" y="1"/>
                  </a:moveTo>
                  <a:lnTo>
                    <a:pt x="251" y="418"/>
                  </a:lnTo>
                  <a:lnTo>
                    <a:pt x="1" y="971"/>
                  </a:lnTo>
                  <a:lnTo>
                    <a:pt x="56695" y="804"/>
                  </a:lnTo>
                  <a:cubicBezTo>
                    <a:pt x="56561" y="536"/>
                    <a:pt x="56409" y="268"/>
                    <a:pt x="56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6305203" y="2653640"/>
              <a:ext cx="2546444" cy="27061"/>
            </a:xfrm>
            <a:custGeom>
              <a:avLst/>
              <a:gdLst/>
              <a:ahLst/>
              <a:cxnLst/>
              <a:rect l="l" t="t" r="r" b="b"/>
              <a:pathLst>
                <a:path w="59941" h="637" extrusionOk="0">
                  <a:moveTo>
                    <a:pt x="284" y="1"/>
                  </a:moveTo>
                  <a:lnTo>
                    <a:pt x="0" y="637"/>
                  </a:lnTo>
                  <a:lnTo>
                    <a:pt x="59940" y="420"/>
                  </a:lnTo>
                  <a:cubicBezTo>
                    <a:pt x="59890" y="302"/>
                    <a:pt x="59823" y="168"/>
                    <a:pt x="59773" y="52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6384093" y="2855559"/>
              <a:ext cx="2560633" cy="120905"/>
            </a:xfrm>
            <a:custGeom>
              <a:avLst/>
              <a:gdLst/>
              <a:ahLst/>
              <a:cxnLst/>
              <a:rect l="l" t="t" r="r" b="b"/>
              <a:pathLst>
                <a:path w="60275" h="2846" extrusionOk="0">
                  <a:moveTo>
                    <a:pt x="59639" y="0"/>
                  </a:moveTo>
                  <a:lnTo>
                    <a:pt x="35308" y="85"/>
                  </a:lnTo>
                  <a:lnTo>
                    <a:pt x="17" y="201"/>
                  </a:lnTo>
                  <a:lnTo>
                    <a:pt x="0" y="2845"/>
                  </a:lnTo>
                  <a:cubicBezTo>
                    <a:pt x="11737" y="2225"/>
                    <a:pt x="23413" y="1914"/>
                    <a:pt x="35024" y="1914"/>
                  </a:cubicBezTo>
                  <a:cubicBezTo>
                    <a:pt x="43476" y="1914"/>
                    <a:pt x="51893" y="2079"/>
                    <a:pt x="60275" y="2410"/>
                  </a:cubicBezTo>
                  <a:cubicBezTo>
                    <a:pt x="60091" y="1607"/>
                    <a:pt x="59873" y="804"/>
                    <a:pt x="59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6202821" y="2783042"/>
              <a:ext cx="2714887" cy="71880"/>
            </a:xfrm>
            <a:custGeom>
              <a:avLst/>
              <a:gdLst/>
              <a:ahLst/>
              <a:cxnLst/>
              <a:rect l="l" t="t" r="r" b="b"/>
              <a:pathLst>
                <a:path w="63906" h="1692" extrusionOk="0">
                  <a:moveTo>
                    <a:pt x="63354" y="0"/>
                  </a:moveTo>
                  <a:lnTo>
                    <a:pt x="39575" y="51"/>
                  </a:lnTo>
                  <a:lnTo>
                    <a:pt x="452" y="134"/>
                  </a:lnTo>
                  <a:lnTo>
                    <a:pt x="1" y="1691"/>
                  </a:lnTo>
                  <a:lnTo>
                    <a:pt x="63906" y="1691"/>
                  </a:lnTo>
                  <a:cubicBezTo>
                    <a:pt x="63739" y="1138"/>
                    <a:pt x="63555" y="569"/>
                    <a:pt x="63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8765526" y="3098007"/>
              <a:ext cx="245336" cy="843150"/>
            </a:xfrm>
            <a:custGeom>
              <a:avLst/>
              <a:gdLst/>
              <a:ahLst/>
              <a:cxnLst/>
              <a:rect l="l" t="t" r="r" b="b"/>
              <a:pathLst>
                <a:path w="5775" h="19847" extrusionOk="0">
                  <a:moveTo>
                    <a:pt x="4820" y="0"/>
                  </a:moveTo>
                  <a:lnTo>
                    <a:pt x="1" y="83"/>
                  </a:lnTo>
                  <a:lnTo>
                    <a:pt x="1" y="19846"/>
                  </a:lnTo>
                  <a:lnTo>
                    <a:pt x="822" y="19846"/>
                  </a:lnTo>
                  <a:cubicBezTo>
                    <a:pt x="4302" y="13805"/>
                    <a:pt x="5775" y="7178"/>
                    <a:pt x="48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8811025" y="3508897"/>
              <a:ext cx="150770" cy="324864"/>
            </a:xfrm>
            <a:custGeom>
              <a:avLst/>
              <a:gdLst/>
              <a:ahLst/>
              <a:cxnLst/>
              <a:rect l="l" t="t" r="r" b="b"/>
              <a:pathLst>
                <a:path w="3549" h="7647" extrusionOk="0">
                  <a:moveTo>
                    <a:pt x="1" y="0"/>
                  </a:moveTo>
                  <a:lnTo>
                    <a:pt x="1" y="7647"/>
                  </a:lnTo>
                  <a:lnTo>
                    <a:pt x="1072" y="7647"/>
                  </a:lnTo>
                  <a:cubicBezTo>
                    <a:pt x="2227" y="5188"/>
                    <a:pt x="3064" y="2627"/>
                    <a:pt x="3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8811025" y="3173328"/>
              <a:ext cx="167169" cy="3569"/>
            </a:xfrm>
            <a:custGeom>
              <a:avLst/>
              <a:gdLst/>
              <a:ahLst/>
              <a:cxnLst/>
              <a:rect l="l" t="t" r="r" b="b"/>
              <a:pathLst>
                <a:path w="3935" h="84" extrusionOk="0">
                  <a:moveTo>
                    <a:pt x="3934" y="1"/>
                  </a:moveTo>
                  <a:lnTo>
                    <a:pt x="1" y="34"/>
                  </a:lnTo>
                  <a:lnTo>
                    <a:pt x="1" y="84"/>
                  </a:lnTo>
                  <a:lnTo>
                    <a:pt x="3934" y="17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rgbClr val="88C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8811025" y="3174008"/>
              <a:ext cx="176345" cy="334932"/>
            </a:xfrm>
            <a:custGeom>
              <a:avLst/>
              <a:gdLst/>
              <a:ahLst/>
              <a:cxnLst/>
              <a:rect l="l" t="t" r="r" b="b"/>
              <a:pathLst>
                <a:path w="4151" h="7884" extrusionOk="0">
                  <a:moveTo>
                    <a:pt x="3934" y="1"/>
                  </a:moveTo>
                  <a:lnTo>
                    <a:pt x="1" y="68"/>
                  </a:lnTo>
                  <a:lnTo>
                    <a:pt x="1" y="7883"/>
                  </a:lnTo>
                  <a:lnTo>
                    <a:pt x="3548" y="7883"/>
                  </a:lnTo>
                  <a:cubicBezTo>
                    <a:pt x="4001" y="5340"/>
                    <a:pt x="4151" y="2712"/>
                    <a:pt x="3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8765526" y="3098007"/>
              <a:ext cx="209821" cy="804024"/>
            </a:xfrm>
            <a:custGeom>
              <a:avLst/>
              <a:gdLst/>
              <a:ahLst/>
              <a:cxnLst/>
              <a:rect l="l" t="t" r="r" b="b"/>
              <a:pathLst>
                <a:path w="4939" h="18926" extrusionOk="0">
                  <a:moveTo>
                    <a:pt x="4034" y="987"/>
                  </a:moveTo>
                  <a:lnTo>
                    <a:pt x="4034" y="9320"/>
                  </a:lnTo>
                  <a:lnTo>
                    <a:pt x="688" y="9320"/>
                  </a:lnTo>
                  <a:lnTo>
                    <a:pt x="688" y="1054"/>
                  </a:lnTo>
                  <a:lnTo>
                    <a:pt x="4034" y="987"/>
                  </a:lnTo>
                  <a:close/>
                  <a:moveTo>
                    <a:pt x="4820" y="0"/>
                  </a:moveTo>
                  <a:lnTo>
                    <a:pt x="1" y="67"/>
                  </a:lnTo>
                  <a:lnTo>
                    <a:pt x="1" y="18925"/>
                  </a:lnTo>
                  <a:lnTo>
                    <a:pt x="1340" y="18925"/>
                  </a:lnTo>
                  <a:cubicBezTo>
                    <a:pt x="1474" y="18658"/>
                    <a:pt x="1607" y="18407"/>
                    <a:pt x="1741" y="18139"/>
                  </a:cubicBezTo>
                  <a:lnTo>
                    <a:pt x="688" y="18139"/>
                  </a:lnTo>
                  <a:lnTo>
                    <a:pt x="688" y="9973"/>
                  </a:lnTo>
                  <a:lnTo>
                    <a:pt x="4034" y="9973"/>
                  </a:lnTo>
                  <a:lnTo>
                    <a:pt x="4034" y="12232"/>
                  </a:lnTo>
                  <a:cubicBezTo>
                    <a:pt x="4235" y="11479"/>
                    <a:pt x="4403" y="10726"/>
                    <a:pt x="4553" y="9973"/>
                  </a:cubicBezTo>
                  <a:cubicBezTo>
                    <a:pt x="4603" y="9755"/>
                    <a:pt x="4637" y="9538"/>
                    <a:pt x="4686" y="9320"/>
                  </a:cubicBezTo>
                  <a:lnTo>
                    <a:pt x="4686" y="9287"/>
                  </a:lnTo>
                  <a:lnTo>
                    <a:pt x="4686" y="987"/>
                  </a:lnTo>
                  <a:lnTo>
                    <a:pt x="4938" y="971"/>
                  </a:lnTo>
                  <a:cubicBezTo>
                    <a:pt x="4905" y="652"/>
                    <a:pt x="4871" y="317"/>
                    <a:pt x="4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7242151" y="3247290"/>
              <a:ext cx="643355" cy="1062785"/>
            </a:xfrm>
            <a:custGeom>
              <a:avLst/>
              <a:gdLst/>
              <a:ahLst/>
              <a:cxnLst/>
              <a:rect l="l" t="t" r="r" b="b"/>
              <a:pathLst>
                <a:path w="15144" h="25017" extrusionOk="0">
                  <a:moveTo>
                    <a:pt x="15144" y="0"/>
                  </a:moveTo>
                  <a:lnTo>
                    <a:pt x="368" y="301"/>
                  </a:lnTo>
                  <a:lnTo>
                    <a:pt x="0" y="25016"/>
                  </a:lnTo>
                  <a:lnTo>
                    <a:pt x="14776" y="25016"/>
                  </a:lnTo>
                  <a:lnTo>
                    <a:pt x="15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8117968" y="3079527"/>
              <a:ext cx="412335" cy="878666"/>
            </a:xfrm>
            <a:custGeom>
              <a:avLst/>
              <a:gdLst/>
              <a:ahLst/>
              <a:cxnLst/>
              <a:rect l="l" t="t" r="r" b="b"/>
              <a:pathLst>
                <a:path w="9706" h="20683" extrusionOk="0">
                  <a:moveTo>
                    <a:pt x="0" y="0"/>
                  </a:moveTo>
                  <a:lnTo>
                    <a:pt x="150" y="20683"/>
                  </a:lnTo>
                  <a:lnTo>
                    <a:pt x="9371" y="20683"/>
                  </a:lnTo>
                  <a:lnTo>
                    <a:pt x="9706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8164146" y="3141339"/>
              <a:ext cx="286544" cy="727300"/>
            </a:xfrm>
            <a:custGeom>
              <a:avLst/>
              <a:gdLst/>
              <a:ahLst/>
              <a:cxnLst/>
              <a:rect l="l" t="t" r="r" b="b"/>
              <a:pathLst>
                <a:path w="6745" h="17120" extrusionOk="0">
                  <a:moveTo>
                    <a:pt x="0" y="0"/>
                  </a:moveTo>
                  <a:lnTo>
                    <a:pt x="101" y="17119"/>
                  </a:lnTo>
                  <a:lnTo>
                    <a:pt x="6526" y="17119"/>
                  </a:lnTo>
                  <a:lnTo>
                    <a:pt x="6745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8164146" y="3141339"/>
              <a:ext cx="286544" cy="359062"/>
            </a:xfrm>
            <a:custGeom>
              <a:avLst/>
              <a:gdLst/>
              <a:ahLst/>
              <a:cxnLst/>
              <a:rect l="l" t="t" r="r" b="b"/>
              <a:pathLst>
                <a:path w="6745" h="8452" extrusionOk="0">
                  <a:moveTo>
                    <a:pt x="0" y="0"/>
                  </a:moveTo>
                  <a:lnTo>
                    <a:pt x="51" y="8451"/>
                  </a:lnTo>
                  <a:lnTo>
                    <a:pt x="6660" y="8451"/>
                  </a:lnTo>
                  <a:lnTo>
                    <a:pt x="6745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8117968" y="3079527"/>
              <a:ext cx="378901" cy="841706"/>
            </a:xfrm>
            <a:custGeom>
              <a:avLst/>
              <a:gdLst/>
              <a:ahLst/>
              <a:cxnLst/>
              <a:rect l="l" t="t" r="r" b="b"/>
              <a:pathLst>
                <a:path w="8919" h="19813" extrusionOk="0">
                  <a:moveTo>
                    <a:pt x="585" y="819"/>
                  </a:moveTo>
                  <a:lnTo>
                    <a:pt x="4300" y="953"/>
                  </a:lnTo>
                  <a:lnTo>
                    <a:pt x="4300" y="9755"/>
                  </a:lnTo>
                  <a:lnTo>
                    <a:pt x="652" y="9755"/>
                  </a:lnTo>
                  <a:lnTo>
                    <a:pt x="585" y="819"/>
                  </a:lnTo>
                  <a:close/>
                  <a:moveTo>
                    <a:pt x="4953" y="971"/>
                  </a:moveTo>
                  <a:lnTo>
                    <a:pt x="8334" y="1087"/>
                  </a:lnTo>
                  <a:lnTo>
                    <a:pt x="8216" y="9755"/>
                  </a:lnTo>
                  <a:lnTo>
                    <a:pt x="4953" y="9755"/>
                  </a:lnTo>
                  <a:lnTo>
                    <a:pt x="4953" y="971"/>
                  </a:lnTo>
                  <a:close/>
                  <a:moveTo>
                    <a:pt x="4300" y="10408"/>
                  </a:moveTo>
                  <a:lnTo>
                    <a:pt x="4300" y="19210"/>
                  </a:lnTo>
                  <a:lnTo>
                    <a:pt x="703" y="19210"/>
                  </a:lnTo>
                  <a:lnTo>
                    <a:pt x="652" y="10408"/>
                  </a:lnTo>
                  <a:close/>
                  <a:moveTo>
                    <a:pt x="8200" y="10408"/>
                  </a:moveTo>
                  <a:lnTo>
                    <a:pt x="8082" y="19210"/>
                  </a:lnTo>
                  <a:lnTo>
                    <a:pt x="4953" y="19210"/>
                  </a:lnTo>
                  <a:lnTo>
                    <a:pt x="4953" y="10408"/>
                  </a:lnTo>
                  <a:close/>
                  <a:moveTo>
                    <a:pt x="0" y="0"/>
                  </a:moveTo>
                  <a:lnTo>
                    <a:pt x="134" y="19813"/>
                  </a:lnTo>
                  <a:lnTo>
                    <a:pt x="8617" y="19813"/>
                  </a:lnTo>
                  <a:lnTo>
                    <a:pt x="8919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6617236" y="3070988"/>
              <a:ext cx="398868" cy="892897"/>
            </a:xfrm>
            <a:custGeom>
              <a:avLst/>
              <a:gdLst/>
              <a:ahLst/>
              <a:cxnLst/>
              <a:rect l="l" t="t" r="r" b="b"/>
              <a:pathLst>
                <a:path w="9389" h="21018" extrusionOk="0">
                  <a:moveTo>
                    <a:pt x="9389" y="0"/>
                  </a:moveTo>
                  <a:lnTo>
                    <a:pt x="1" y="134"/>
                  </a:lnTo>
                  <a:lnTo>
                    <a:pt x="168" y="20565"/>
                  </a:lnTo>
                  <a:lnTo>
                    <a:pt x="8920" y="21018"/>
                  </a:lnTo>
                  <a:lnTo>
                    <a:pt x="93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6667025" y="3134966"/>
              <a:ext cx="268744" cy="730104"/>
            </a:xfrm>
            <a:custGeom>
              <a:avLst/>
              <a:gdLst/>
              <a:ahLst/>
              <a:cxnLst/>
              <a:rect l="l" t="t" r="r" b="b"/>
              <a:pathLst>
                <a:path w="6326" h="17186" extrusionOk="0">
                  <a:moveTo>
                    <a:pt x="6325" y="0"/>
                  </a:moveTo>
                  <a:lnTo>
                    <a:pt x="0" y="117"/>
                  </a:lnTo>
                  <a:lnTo>
                    <a:pt x="118" y="16801"/>
                  </a:lnTo>
                  <a:lnTo>
                    <a:pt x="6008" y="17185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6667025" y="3134966"/>
              <a:ext cx="268744" cy="363990"/>
            </a:xfrm>
            <a:custGeom>
              <a:avLst/>
              <a:gdLst/>
              <a:ahLst/>
              <a:cxnLst/>
              <a:rect l="l" t="t" r="r" b="b"/>
              <a:pathLst>
                <a:path w="6326" h="8568" extrusionOk="0">
                  <a:moveTo>
                    <a:pt x="6325" y="0"/>
                  </a:moveTo>
                  <a:lnTo>
                    <a:pt x="0" y="67"/>
                  </a:lnTo>
                  <a:lnTo>
                    <a:pt x="84" y="8450"/>
                  </a:lnTo>
                  <a:lnTo>
                    <a:pt x="6158" y="8568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6617236" y="3070988"/>
              <a:ext cx="368281" cy="858062"/>
            </a:xfrm>
            <a:custGeom>
              <a:avLst/>
              <a:gdLst/>
              <a:ahLst/>
              <a:cxnLst/>
              <a:rect l="l" t="t" r="r" b="b"/>
              <a:pathLst>
                <a:path w="8669" h="20198" extrusionOk="0">
                  <a:moveTo>
                    <a:pt x="3916" y="803"/>
                  </a:moveTo>
                  <a:lnTo>
                    <a:pt x="3867" y="9822"/>
                  </a:lnTo>
                  <a:lnTo>
                    <a:pt x="587" y="9822"/>
                  </a:lnTo>
                  <a:lnTo>
                    <a:pt x="520" y="853"/>
                  </a:lnTo>
                  <a:lnTo>
                    <a:pt x="3916" y="803"/>
                  </a:lnTo>
                  <a:close/>
                  <a:moveTo>
                    <a:pt x="8151" y="737"/>
                  </a:moveTo>
                  <a:lnTo>
                    <a:pt x="7966" y="9822"/>
                  </a:lnTo>
                  <a:lnTo>
                    <a:pt x="4519" y="9822"/>
                  </a:lnTo>
                  <a:lnTo>
                    <a:pt x="4570" y="786"/>
                  </a:lnTo>
                  <a:lnTo>
                    <a:pt x="8151" y="737"/>
                  </a:lnTo>
                  <a:close/>
                  <a:moveTo>
                    <a:pt x="3867" y="10476"/>
                  </a:moveTo>
                  <a:lnTo>
                    <a:pt x="3816" y="19244"/>
                  </a:lnTo>
                  <a:lnTo>
                    <a:pt x="654" y="19059"/>
                  </a:lnTo>
                  <a:lnTo>
                    <a:pt x="587" y="10476"/>
                  </a:lnTo>
                  <a:close/>
                  <a:moveTo>
                    <a:pt x="7950" y="10476"/>
                  </a:moveTo>
                  <a:lnTo>
                    <a:pt x="7765" y="19478"/>
                  </a:lnTo>
                  <a:lnTo>
                    <a:pt x="4469" y="19277"/>
                  </a:lnTo>
                  <a:lnTo>
                    <a:pt x="4519" y="10476"/>
                  </a:lnTo>
                  <a:close/>
                  <a:moveTo>
                    <a:pt x="8669" y="0"/>
                  </a:moveTo>
                  <a:lnTo>
                    <a:pt x="1" y="134"/>
                  </a:lnTo>
                  <a:lnTo>
                    <a:pt x="152" y="19746"/>
                  </a:lnTo>
                  <a:lnTo>
                    <a:pt x="8234" y="20197"/>
                  </a:lnTo>
                  <a:lnTo>
                    <a:pt x="8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0" name="Google Shape;1470;p37"/>
            <p:cNvGrpSpPr/>
            <p:nvPr/>
          </p:nvGrpSpPr>
          <p:grpSpPr>
            <a:xfrm>
              <a:off x="6439510" y="2901766"/>
              <a:ext cx="2445487" cy="1341461"/>
              <a:chOff x="6737128" y="2810071"/>
              <a:chExt cx="2520082" cy="1382379"/>
            </a:xfrm>
          </p:grpSpPr>
          <p:sp>
            <p:nvSpPr>
              <p:cNvPr id="1471" name="Google Shape;1471;p37"/>
              <p:cNvSpPr/>
              <p:nvPr/>
            </p:nvSpPr>
            <p:spPr>
              <a:xfrm>
                <a:off x="6795746" y="3996851"/>
                <a:ext cx="198575" cy="107693"/>
              </a:xfrm>
              <a:custGeom>
                <a:avLst/>
                <a:gdLst/>
                <a:ahLst/>
                <a:cxnLst/>
                <a:rect l="l" t="t" r="r" b="b"/>
                <a:pathLst>
                  <a:path w="4536" h="2460" extrusionOk="0">
                    <a:moveTo>
                      <a:pt x="0" y="0"/>
                    </a:moveTo>
                    <a:lnTo>
                      <a:pt x="0" y="2459"/>
                    </a:lnTo>
                    <a:lnTo>
                      <a:pt x="4469" y="2392"/>
                    </a:lnTo>
                    <a:lnTo>
                      <a:pt x="4536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675554" y="2900167"/>
                <a:ext cx="198531" cy="108437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2477" extrusionOk="0">
                    <a:moveTo>
                      <a:pt x="1" y="0"/>
                    </a:moveTo>
                    <a:lnTo>
                      <a:pt x="1" y="2477"/>
                    </a:lnTo>
                    <a:lnTo>
                      <a:pt x="4468" y="2410"/>
                    </a:lnTo>
                    <a:lnTo>
                      <a:pt x="4535" y="1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334107" y="3933066"/>
                <a:ext cx="19861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478" extrusionOk="0">
                    <a:moveTo>
                      <a:pt x="1" y="1"/>
                    </a:moveTo>
                    <a:lnTo>
                      <a:pt x="1" y="2477"/>
                    </a:lnTo>
                    <a:lnTo>
                      <a:pt x="4469" y="2410"/>
                    </a:lnTo>
                    <a:lnTo>
                      <a:pt x="4536" y="1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7028689" y="4101568"/>
                <a:ext cx="123102" cy="90882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076" extrusionOk="0">
                    <a:moveTo>
                      <a:pt x="67" y="0"/>
                    </a:moveTo>
                    <a:lnTo>
                      <a:pt x="0" y="1992"/>
                    </a:lnTo>
                    <a:lnTo>
                      <a:pt x="2678" y="2075"/>
                    </a:lnTo>
                    <a:lnTo>
                      <a:pt x="281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955317" y="3853959"/>
                <a:ext cx="123146" cy="90182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060" extrusionOk="0">
                    <a:moveTo>
                      <a:pt x="68" y="0"/>
                    </a:moveTo>
                    <a:lnTo>
                      <a:pt x="1" y="1992"/>
                    </a:lnTo>
                    <a:lnTo>
                      <a:pt x="2678" y="2059"/>
                    </a:lnTo>
                    <a:lnTo>
                      <a:pt x="281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9134063" y="2884056"/>
                <a:ext cx="123146" cy="90138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059" extrusionOk="0">
                    <a:moveTo>
                      <a:pt x="68" y="0"/>
                    </a:moveTo>
                    <a:lnTo>
                      <a:pt x="1" y="1992"/>
                    </a:lnTo>
                    <a:lnTo>
                      <a:pt x="2678" y="2059"/>
                    </a:lnTo>
                    <a:lnTo>
                      <a:pt x="281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365649" y="3599784"/>
                <a:ext cx="153177" cy="90138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9" extrusionOk="0">
                    <a:moveTo>
                      <a:pt x="3499" y="1"/>
                    </a:moveTo>
                    <a:lnTo>
                      <a:pt x="1" y="67"/>
                    </a:lnTo>
                    <a:lnTo>
                      <a:pt x="202" y="1991"/>
                    </a:lnTo>
                    <a:lnTo>
                      <a:pt x="3432" y="2058"/>
                    </a:lnTo>
                    <a:lnTo>
                      <a:pt x="349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7244077" y="2810071"/>
                <a:ext cx="153177" cy="90138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9" extrusionOk="0">
                    <a:moveTo>
                      <a:pt x="3498" y="1"/>
                    </a:moveTo>
                    <a:lnTo>
                      <a:pt x="0" y="68"/>
                    </a:lnTo>
                    <a:lnTo>
                      <a:pt x="201" y="1991"/>
                    </a:lnTo>
                    <a:lnTo>
                      <a:pt x="3431" y="2058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687221" y="2814493"/>
                <a:ext cx="153878" cy="90094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2058" extrusionOk="0">
                    <a:moveTo>
                      <a:pt x="3514" y="0"/>
                    </a:moveTo>
                    <a:lnTo>
                      <a:pt x="0" y="67"/>
                    </a:lnTo>
                    <a:lnTo>
                      <a:pt x="219" y="1991"/>
                    </a:lnTo>
                    <a:lnTo>
                      <a:pt x="3448" y="2058"/>
                    </a:lnTo>
                    <a:lnTo>
                      <a:pt x="351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6737128" y="3268647"/>
                <a:ext cx="145823" cy="81339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1858" extrusionOk="0">
                    <a:moveTo>
                      <a:pt x="0" y="1"/>
                    </a:moveTo>
                    <a:lnTo>
                      <a:pt x="0" y="1791"/>
                    </a:lnTo>
                    <a:lnTo>
                      <a:pt x="3331" y="1858"/>
                    </a:lnTo>
                    <a:lnTo>
                      <a:pt x="3331" y="1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914407" y="3015916"/>
                <a:ext cx="165567" cy="81382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1859" extrusionOk="0">
                    <a:moveTo>
                      <a:pt x="0" y="0"/>
                    </a:moveTo>
                    <a:lnTo>
                      <a:pt x="0" y="1791"/>
                    </a:lnTo>
                    <a:lnTo>
                      <a:pt x="3782" y="1858"/>
                    </a:lnTo>
                    <a:lnTo>
                      <a:pt x="3782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6751750" y="2859891"/>
                <a:ext cx="168543" cy="84272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1925" extrusionOk="0">
                    <a:moveTo>
                      <a:pt x="3850" y="1"/>
                    </a:moveTo>
                    <a:lnTo>
                      <a:pt x="1" y="67"/>
                    </a:lnTo>
                    <a:lnTo>
                      <a:pt x="1" y="1924"/>
                    </a:lnTo>
                    <a:lnTo>
                      <a:pt x="3850" y="1857"/>
                    </a:lnTo>
                    <a:lnTo>
                      <a:pt x="385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737040" y="4086903"/>
                <a:ext cx="168543" cy="8431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1926" extrusionOk="0">
                    <a:moveTo>
                      <a:pt x="3849" y="1"/>
                    </a:moveTo>
                    <a:lnTo>
                      <a:pt x="0" y="68"/>
                    </a:lnTo>
                    <a:lnTo>
                      <a:pt x="0" y="1926"/>
                    </a:lnTo>
                    <a:lnTo>
                      <a:pt x="3849" y="1859"/>
                    </a:lnTo>
                    <a:lnTo>
                      <a:pt x="384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6764270" y="3490601"/>
                <a:ext cx="107693" cy="66717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524" extrusionOk="0">
                    <a:moveTo>
                      <a:pt x="2459" y="1"/>
                    </a:moveTo>
                    <a:lnTo>
                      <a:pt x="0" y="85"/>
                    </a:lnTo>
                    <a:lnTo>
                      <a:pt x="67" y="1457"/>
                    </a:lnTo>
                    <a:lnTo>
                      <a:pt x="2392" y="1524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7477020" y="3062102"/>
                <a:ext cx="107736" cy="6667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23" extrusionOk="0">
                    <a:moveTo>
                      <a:pt x="2461" y="0"/>
                    </a:moveTo>
                    <a:lnTo>
                      <a:pt x="0" y="83"/>
                    </a:lnTo>
                    <a:lnTo>
                      <a:pt x="67" y="1455"/>
                    </a:lnTo>
                    <a:lnTo>
                      <a:pt x="2394" y="1522"/>
                    </a:lnTo>
                    <a:lnTo>
                      <a:pt x="246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7"/>
              <p:cNvSpPr/>
              <p:nvPr/>
            </p:nvSpPr>
            <p:spPr>
              <a:xfrm>
                <a:off x="8252855" y="2854725"/>
                <a:ext cx="107693" cy="65973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507" extrusionOk="0">
                    <a:moveTo>
                      <a:pt x="2459" y="1"/>
                    </a:moveTo>
                    <a:lnTo>
                      <a:pt x="0" y="85"/>
                    </a:lnTo>
                    <a:lnTo>
                      <a:pt x="67" y="1457"/>
                    </a:lnTo>
                    <a:lnTo>
                      <a:pt x="2392" y="1507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7"/>
              <p:cNvSpPr/>
              <p:nvPr/>
            </p:nvSpPr>
            <p:spPr>
              <a:xfrm>
                <a:off x="8261610" y="3774852"/>
                <a:ext cx="108481" cy="66717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524" extrusionOk="0">
                    <a:moveTo>
                      <a:pt x="2477" y="0"/>
                    </a:moveTo>
                    <a:lnTo>
                      <a:pt x="1" y="85"/>
                    </a:lnTo>
                    <a:lnTo>
                      <a:pt x="68" y="1457"/>
                    </a:lnTo>
                    <a:lnTo>
                      <a:pt x="2410" y="152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7"/>
              <p:cNvSpPr/>
              <p:nvPr/>
            </p:nvSpPr>
            <p:spPr>
              <a:xfrm>
                <a:off x="8983948" y="3423227"/>
                <a:ext cx="107693" cy="65973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507" extrusionOk="0">
                    <a:moveTo>
                      <a:pt x="2459" y="0"/>
                    </a:moveTo>
                    <a:lnTo>
                      <a:pt x="0" y="84"/>
                    </a:lnTo>
                    <a:lnTo>
                      <a:pt x="67" y="1457"/>
                    </a:lnTo>
                    <a:lnTo>
                      <a:pt x="2392" y="1506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9" name="Google Shape;1489;p37"/>
            <p:cNvSpPr/>
            <p:nvPr/>
          </p:nvSpPr>
          <p:spPr>
            <a:xfrm>
              <a:off x="7242151" y="4253912"/>
              <a:ext cx="628444" cy="56162"/>
            </a:xfrm>
            <a:custGeom>
              <a:avLst/>
              <a:gdLst/>
              <a:ahLst/>
              <a:cxnLst/>
              <a:rect l="l" t="t" r="r" b="b"/>
              <a:pathLst>
                <a:path w="14793" h="1322" extrusionOk="0">
                  <a:moveTo>
                    <a:pt x="14793" y="0"/>
                  </a:moveTo>
                  <a:lnTo>
                    <a:pt x="16" y="34"/>
                  </a:lnTo>
                  <a:lnTo>
                    <a:pt x="0" y="1321"/>
                  </a:lnTo>
                  <a:lnTo>
                    <a:pt x="14776" y="1321"/>
                  </a:lnTo>
                  <a:lnTo>
                    <a:pt x="14793" y="0"/>
                  </a:lnTo>
                  <a:close/>
                </a:path>
              </a:pathLst>
            </a:custGeom>
            <a:solidFill>
              <a:srgbClr val="C8A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7242151" y="3247290"/>
              <a:ext cx="604271" cy="1062785"/>
            </a:xfrm>
            <a:custGeom>
              <a:avLst/>
              <a:gdLst/>
              <a:ahLst/>
              <a:cxnLst/>
              <a:rect l="l" t="t" r="r" b="b"/>
              <a:pathLst>
                <a:path w="14224" h="25017" extrusionOk="0">
                  <a:moveTo>
                    <a:pt x="14224" y="0"/>
                  </a:moveTo>
                  <a:lnTo>
                    <a:pt x="335" y="301"/>
                  </a:lnTo>
                  <a:lnTo>
                    <a:pt x="0" y="25016"/>
                  </a:lnTo>
                  <a:lnTo>
                    <a:pt x="13872" y="25016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7299035" y="3307658"/>
              <a:ext cx="490545" cy="955474"/>
            </a:xfrm>
            <a:custGeom>
              <a:avLst/>
              <a:gdLst/>
              <a:ahLst/>
              <a:cxnLst/>
              <a:rect l="l" t="t" r="r" b="b"/>
              <a:pathLst>
                <a:path w="11547" h="22491" extrusionOk="0">
                  <a:moveTo>
                    <a:pt x="11546" y="1"/>
                  </a:moveTo>
                  <a:lnTo>
                    <a:pt x="284" y="286"/>
                  </a:lnTo>
                  <a:lnTo>
                    <a:pt x="0" y="22491"/>
                  </a:lnTo>
                  <a:lnTo>
                    <a:pt x="11261" y="22491"/>
                  </a:lnTo>
                  <a:lnTo>
                    <a:pt x="11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7385020" y="3403668"/>
              <a:ext cx="335569" cy="331321"/>
            </a:xfrm>
            <a:custGeom>
              <a:avLst/>
              <a:gdLst/>
              <a:ahLst/>
              <a:cxnLst/>
              <a:rect l="l" t="t" r="r" b="b"/>
              <a:pathLst>
                <a:path w="7899" h="7799" extrusionOk="0">
                  <a:moveTo>
                    <a:pt x="7898" y="1"/>
                  </a:moveTo>
                  <a:lnTo>
                    <a:pt x="185" y="101"/>
                  </a:lnTo>
                  <a:lnTo>
                    <a:pt x="0" y="7799"/>
                  </a:lnTo>
                  <a:lnTo>
                    <a:pt x="7715" y="7799"/>
                  </a:lnTo>
                  <a:lnTo>
                    <a:pt x="78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7385020" y="3872122"/>
              <a:ext cx="335569" cy="328475"/>
            </a:xfrm>
            <a:custGeom>
              <a:avLst/>
              <a:gdLst/>
              <a:ahLst/>
              <a:cxnLst/>
              <a:rect l="l" t="t" r="r" b="b"/>
              <a:pathLst>
                <a:path w="7899" h="7732" extrusionOk="0">
                  <a:moveTo>
                    <a:pt x="7898" y="0"/>
                  </a:moveTo>
                  <a:lnTo>
                    <a:pt x="185" y="101"/>
                  </a:lnTo>
                  <a:lnTo>
                    <a:pt x="0" y="7731"/>
                  </a:lnTo>
                  <a:lnTo>
                    <a:pt x="7715" y="7731"/>
                  </a:lnTo>
                  <a:lnTo>
                    <a:pt x="7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7385020" y="3403668"/>
              <a:ext cx="317812" cy="307828"/>
            </a:xfrm>
            <a:custGeom>
              <a:avLst/>
              <a:gdLst/>
              <a:ahLst/>
              <a:cxnLst/>
              <a:rect l="l" t="t" r="r" b="b"/>
              <a:pathLst>
                <a:path w="7481" h="7246" extrusionOk="0">
                  <a:moveTo>
                    <a:pt x="7481" y="1"/>
                  </a:moveTo>
                  <a:lnTo>
                    <a:pt x="185" y="101"/>
                  </a:lnTo>
                  <a:lnTo>
                    <a:pt x="0" y="7246"/>
                  </a:lnTo>
                  <a:lnTo>
                    <a:pt x="7313" y="7246"/>
                  </a:lnTo>
                  <a:lnTo>
                    <a:pt x="74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7385020" y="3872122"/>
              <a:ext cx="317812" cy="307871"/>
            </a:xfrm>
            <a:custGeom>
              <a:avLst/>
              <a:gdLst/>
              <a:ahLst/>
              <a:cxnLst/>
              <a:rect l="l" t="t" r="r" b="b"/>
              <a:pathLst>
                <a:path w="7481" h="7247" extrusionOk="0">
                  <a:moveTo>
                    <a:pt x="7481" y="0"/>
                  </a:moveTo>
                  <a:lnTo>
                    <a:pt x="185" y="85"/>
                  </a:lnTo>
                  <a:lnTo>
                    <a:pt x="0" y="7247"/>
                  </a:lnTo>
                  <a:lnTo>
                    <a:pt x="7313" y="7247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7299715" y="3319043"/>
              <a:ext cx="25617" cy="944089"/>
            </a:xfrm>
            <a:custGeom>
              <a:avLst/>
              <a:gdLst/>
              <a:ahLst/>
              <a:cxnLst/>
              <a:rect l="l" t="t" r="r" b="b"/>
              <a:pathLst>
                <a:path w="603" h="22223" extrusionOk="0">
                  <a:moveTo>
                    <a:pt x="285" y="1"/>
                  </a:moveTo>
                  <a:lnTo>
                    <a:pt x="0" y="22223"/>
                  </a:lnTo>
                  <a:lnTo>
                    <a:pt x="301" y="2222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7308976" y="3781847"/>
              <a:ext cx="70394" cy="104549"/>
            </a:xfrm>
            <a:custGeom>
              <a:avLst/>
              <a:gdLst/>
              <a:ahLst/>
              <a:cxnLst/>
              <a:rect l="l" t="t" r="r" b="b"/>
              <a:pathLst>
                <a:path w="1657" h="2461" extrusionOk="0">
                  <a:moveTo>
                    <a:pt x="837" y="1"/>
                  </a:moveTo>
                  <a:cubicBezTo>
                    <a:pt x="368" y="1"/>
                    <a:pt x="0" y="552"/>
                    <a:pt x="0" y="1239"/>
                  </a:cubicBezTo>
                  <a:cubicBezTo>
                    <a:pt x="0" y="1909"/>
                    <a:pt x="368" y="2460"/>
                    <a:pt x="837" y="2460"/>
                  </a:cubicBezTo>
                  <a:cubicBezTo>
                    <a:pt x="1288" y="2460"/>
                    <a:pt x="1656" y="1909"/>
                    <a:pt x="1656" y="1239"/>
                  </a:cubicBezTo>
                  <a:cubicBezTo>
                    <a:pt x="1656" y="552"/>
                    <a:pt x="1288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7303963" y="3782612"/>
              <a:ext cx="80419" cy="72305"/>
            </a:xfrm>
            <a:custGeom>
              <a:avLst/>
              <a:gdLst/>
              <a:ahLst/>
              <a:cxnLst/>
              <a:rect l="l" t="t" r="r" b="b"/>
              <a:pathLst>
                <a:path w="1893" h="1702" extrusionOk="0">
                  <a:moveTo>
                    <a:pt x="892" y="1"/>
                  </a:moveTo>
                  <a:cubicBezTo>
                    <a:pt x="705" y="1"/>
                    <a:pt x="520" y="61"/>
                    <a:pt x="369" y="184"/>
                  </a:cubicBezTo>
                  <a:cubicBezTo>
                    <a:pt x="34" y="485"/>
                    <a:pt x="0" y="1020"/>
                    <a:pt x="319" y="1389"/>
                  </a:cubicBezTo>
                  <a:cubicBezTo>
                    <a:pt x="497" y="1595"/>
                    <a:pt x="744" y="1702"/>
                    <a:pt x="989" y="1702"/>
                  </a:cubicBezTo>
                  <a:cubicBezTo>
                    <a:pt x="1180" y="1702"/>
                    <a:pt x="1370" y="1637"/>
                    <a:pt x="1524" y="1505"/>
                  </a:cubicBezTo>
                  <a:cubicBezTo>
                    <a:pt x="1859" y="1221"/>
                    <a:pt x="1892" y="668"/>
                    <a:pt x="1573" y="318"/>
                  </a:cubicBezTo>
                  <a:cubicBezTo>
                    <a:pt x="1392" y="108"/>
                    <a:pt x="1140" y="1"/>
                    <a:pt x="8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5765592" y="4276640"/>
              <a:ext cx="2773258" cy="68269"/>
            </a:xfrm>
            <a:custGeom>
              <a:avLst/>
              <a:gdLst/>
              <a:ahLst/>
              <a:cxnLst/>
              <a:rect l="l" t="t" r="r" b="b"/>
              <a:pathLst>
                <a:path w="65280" h="1607" extrusionOk="0">
                  <a:moveTo>
                    <a:pt x="1" y="1"/>
                  </a:moveTo>
                  <a:cubicBezTo>
                    <a:pt x="1022" y="586"/>
                    <a:pt x="2042" y="1121"/>
                    <a:pt x="3080" y="1607"/>
                  </a:cubicBezTo>
                  <a:lnTo>
                    <a:pt x="63472" y="1607"/>
                  </a:lnTo>
                  <a:cubicBezTo>
                    <a:pt x="64091" y="1105"/>
                    <a:pt x="64677" y="569"/>
                    <a:pt x="65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5863726" y="4329234"/>
              <a:ext cx="2616837" cy="59773"/>
            </a:xfrm>
            <a:custGeom>
              <a:avLst/>
              <a:gdLst/>
              <a:ahLst/>
              <a:cxnLst/>
              <a:rect l="l" t="t" r="r" b="b"/>
              <a:pathLst>
                <a:path w="61598" h="1407" extrusionOk="0">
                  <a:moveTo>
                    <a:pt x="0" y="1"/>
                  </a:moveTo>
                  <a:cubicBezTo>
                    <a:pt x="1038" y="503"/>
                    <a:pt x="2092" y="971"/>
                    <a:pt x="3130" y="1406"/>
                  </a:cubicBezTo>
                  <a:lnTo>
                    <a:pt x="59806" y="1406"/>
                  </a:lnTo>
                  <a:cubicBezTo>
                    <a:pt x="60409" y="971"/>
                    <a:pt x="61011" y="485"/>
                    <a:pt x="61597" y="1"/>
                  </a:cubicBez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4998262" y="3307656"/>
              <a:ext cx="3989122" cy="1091364"/>
            </a:xfrm>
            <a:custGeom>
              <a:avLst/>
              <a:gdLst/>
              <a:ahLst/>
              <a:cxnLst/>
              <a:rect l="l" t="t" r="r" b="b"/>
              <a:pathLst>
                <a:path w="94011" h="25720" extrusionOk="0">
                  <a:moveTo>
                    <a:pt x="94010" y="1"/>
                  </a:moveTo>
                  <a:cubicBezTo>
                    <a:pt x="92203" y="117"/>
                    <a:pt x="89642" y="637"/>
                    <a:pt x="86346" y="1842"/>
                  </a:cubicBezTo>
                  <a:cubicBezTo>
                    <a:pt x="79586" y="4318"/>
                    <a:pt x="67504" y="14425"/>
                    <a:pt x="54853" y="14727"/>
                  </a:cubicBezTo>
                  <a:cubicBezTo>
                    <a:pt x="54652" y="14731"/>
                    <a:pt x="54449" y="14734"/>
                    <a:pt x="54243" y="14734"/>
                  </a:cubicBezTo>
                  <a:cubicBezTo>
                    <a:pt x="41513" y="14734"/>
                    <a:pt x="20279" y="5692"/>
                    <a:pt x="11864" y="3698"/>
                  </a:cubicBezTo>
                  <a:cubicBezTo>
                    <a:pt x="7430" y="2645"/>
                    <a:pt x="3447" y="2277"/>
                    <a:pt x="0" y="2259"/>
                  </a:cubicBezTo>
                  <a:lnTo>
                    <a:pt x="0" y="2259"/>
                  </a:lnTo>
                  <a:cubicBezTo>
                    <a:pt x="703" y="3883"/>
                    <a:pt x="1540" y="5557"/>
                    <a:pt x="2577" y="7279"/>
                  </a:cubicBezTo>
                  <a:cubicBezTo>
                    <a:pt x="8568" y="17186"/>
                    <a:pt x="16315" y="22591"/>
                    <a:pt x="24164" y="25720"/>
                  </a:cubicBezTo>
                  <a:lnTo>
                    <a:pt x="80204" y="25720"/>
                  </a:lnTo>
                  <a:cubicBezTo>
                    <a:pt x="82865" y="23846"/>
                    <a:pt x="85392" y="21403"/>
                    <a:pt x="87651" y="18241"/>
                  </a:cubicBezTo>
                  <a:cubicBezTo>
                    <a:pt x="91650" y="12685"/>
                    <a:pt x="93892" y="6594"/>
                    <a:pt x="94010" y="1"/>
                  </a:cubicBezTo>
                  <a:close/>
                </a:path>
              </a:pathLst>
            </a:custGeom>
            <a:solidFill>
              <a:srgbClr val="40AAB3">
                <a:alpha val="5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5193625" y="3654837"/>
              <a:ext cx="1418731" cy="557393"/>
            </a:xfrm>
            <a:custGeom>
              <a:avLst/>
              <a:gdLst/>
              <a:ahLst/>
              <a:cxnLst/>
              <a:rect l="l" t="t" r="r" b="b"/>
              <a:pathLst>
                <a:path w="33435" h="13136" extrusionOk="0">
                  <a:moveTo>
                    <a:pt x="21052" y="1"/>
                  </a:moveTo>
                  <a:cubicBezTo>
                    <a:pt x="13120" y="1891"/>
                    <a:pt x="7497" y="503"/>
                    <a:pt x="1" y="2426"/>
                  </a:cubicBezTo>
                  <a:cubicBezTo>
                    <a:pt x="3296" y="7029"/>
                    <a:pt x="7011" y="10509"/>
                    <a:pt x="10927" y="13136"/>
                  </a:cubicBezTo>
                  <a:cubicBezTo>
                    <a:pt x="18256" y="8919"/>
                    <a:pt x="30405" y="6543"/>
                    <a:pt x="33435" y="3849"/>
                  </a:cubicBezTo>
                  <a:cubicBezTo>
                    <a:pt x="29234" y="2694"/>
                    <a:pt x="24983" y="1306"/>
                    <a:pt x="21052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6210207" y="3908353"/>
              <a:ext cx="1163117" cy="490647"/>
            </a:xfrm>
            <a:custGeom>
              <a:avLst/>
              <a:gdLst/>
              <a:ahLst/>
              <a:cxnLst/>
              <a:rect l="l" t="t" r="r" b="b"/>
              <a:pathLst>
                <a:path w="27411" h="11563" extrusionOk="0">
                  <a:moveTo>
                    <a:pt x="19312" y="1"/>
                  </a:moveTo>
                  <a:cubicBezTo>
                    <a:pt x="14225" y="3330"/>
                    <a:pt x="9539" y="7212"/>
                    <a:pt x="1" y="11563"/>
                  </a:cubicBezTo>
                  <a:lnTo>
                    <a:pt x="13187" y="11563"/>
                  </a:lnTo>
                  <a:cubicBezTo>
                    <a:pt x="19680" y="9956"/>
                    <a:pt x="25487" y="2460"/>
                    <a:pt x="27411" y="519"/>
                  </a:cubicBezTo>
                  <a:lnTo>
                    <a:pt x="27411" y="519"/>
                  </a:lnTo>
                  <a:cubicBezTo>
                    <a:pt x="27027" y="536"/>
                    <a:pt x="26658" y="552"/>
                    <a:pt x="26290" y="570"/>
                  </a:cubicBezTo>
                  <a:cubicBezTo>
                    <a:pt x="26091" y="574"/>
                    <a:pt x="25890" y="577"/>
                    <a:pt x="25687" y="577"/>
                  </a:cubicBezTo>
                  <a:cubicBezTo>
                    <a:pt x="23735" y="577"/>
                    <a:pt x="21585" y="364"/>
                    <a:pt x="19312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7330629" y="3307656"/>
              <a:ext cx="1656650" cy="1091364"/>
            </a:xfrm>
            <a:custGeom>
              <a:avLst/>
              <a:gdLst/>
              <a:ahLst/>
              <a:cxnLst/>
              <a:rect l="l" t="t" r="r" b="b"/>
              <a:pathLst>
                <a:path w="39042" h="25720" extrusionOk="0">
                  <a:moveTo>
                    <a:pt x="39041" y="1"/>
                  </a:moveTo>
                  <a:lnTo>
                    <a:pt x="39041" y="1"/>
                  </a:lnTo>
                  <a:cubicBezTo>
                    <a:pt x="37234" y="117"/>
                    <a:pt x="34673" y="637"/>
                    <a:pt x="31377" y="1842"/>
                  </a:cubicBezTo>
                  <a:cubicBezTo>
                    <a:pt x="29619" y="2478"/>
                    <a:pt x="27528" y="3632"/>
                    <a:pt x="25168" y="4988"/>
                  </a:cubicBezTo>
                  <a:cubicBezTo>
                    <a:pt x="24650" y="5958"/>
                    <a:pt x="6678" y="15028"/>
                    <a:pt x="1" y="25720"/>
                  </a:cubicBezTo>
                  <a:lnTo>
                    <a:pt x="18994" y="25720"/>
                  </a:lnTo>
                  <a:cubicBezTo>
                    <a:pt x="25938" y="13823"/>
                    <a:pt x="34004" y="7313"/>
                    <a:pt x="38656" y="4267"/>
                  </a:cubicBezTo>
                  <a:cubicBezTo>
                    <a:pt x="38890" y="2879"/>
                    <a:pt x="39008" y="1456"/>
                    <a:pt x="39041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4989906" y="3307656"/>
              <a:ext cx="3989122" cy="742951"/>
            </a:xfrm>
            <a:custGeom>
              <a:avLst/>
              <a:gdLst/>
              <a:ahLst/>
              <a:cxnLst/>
              <a:rect l="l" t="t" r="r" b="b"/>
              <a:pathLst>
                <a:path w="94011" h="17509" extrusionOk="0">
                  <a:moveTo>
                    <a:pt x="5505" y="5271"/>
                  </a:moveTo>
                  <a:cubicBezTo>
                    <a:pt x="7865" y="5271"/>
                    <a:pt x="10275" y="5423"/>
                    <a:pt x="12651" y="5840"/>
                  </a:cubicBezTo>
                  <a:cubicBezTo>
                    <a:pt x="23283" y="7670"/>
                    <a:pt x="37969" y="15524"/>
                    <a:pt x="52788" y="15524"/>
                  </a:cubicBezTo>
                  <a:cubicBezTo>
                    <a:pt x="53292" y="15524"/>
                    <a:pt x="53796" y="15515"/>
                    <a:pt x="54300" y="15496"/>
                  </a:cubicBezTo>
                  <a:lnTo>
                    <a:pt x="54300" y="15496"/>
                  </a:lnTo>
                  <a:cubicBezTo>
                    <a:pt x="52034" y="15725"/>
                    <a:pt x="49831" y="15834"/>
                    <a:pt x="47695" y="15834"/>
                  </a:cubicBezTo>
                  <a:cubicBezTo>
                    <a:pt x="38758" y="15834"/>
                    <a:pt x="30983" y="13938"/>
                    <a:pt x="24581" y="11061"/>
                  </a:cubicBezTo>
                  <a:cubicBezTo>
                    <a:pt x="15344" y="6929"/>
                    <a:pt x="9655" y="5606"/>
                    <a:pt x="5505" y="5271"/>
                  </a:cubicBezTo>
                  <a:close/>
                  <a:moveTo>
                    <a:pt x="94010" y="1"/>
                  </a:moveTo>
                  <a:lnTo>
                    <a:pt x="94010" y="1"/>
                  </a:lnTo>
                  <a:cubicBezTo>
                    <a:pt x="92203" y="117"/>
                    <a:pt x="89642" y="637"/>
                    <a:pt x="86346" y="1842"/>
                  </a:cubicBezTo>
                  <a:cubicBezTo>
                    <a:pt x="79586" y="4318"/>
                    <a:pt x="67504" y="14425"/>
                    <a:pt x="54853" y="14727"/>
                  </a:cubicBezTo>
                  <a:cubicBezTo>
                    <a:pt x="54652" y="14731"/>
                    <a:pt x="54449" y="14734"/>
                    <a:pt x="54243" y="14734"/>
                  </a:cubicBezTo>
                  <a:cubicBezTo>
                    <a:pt x="41513" y="14734"/>
                    <a:pt x="20279" y="5692"/>
                    <a:pt x="11864" y="3698"/>
                  </a:cubicBezTo>
                  <a:cubicBezTo>
                    <a:pt x="7430" y="2645"/>
                    <a:pt x="3447" y="2277"/>
                    <a:pt x="0" y="2259"/>
                  </a:cubicBezTo>
                  <a:lnTo>
                    <a:pt x="0" y="2259"/>
                  </a:lnTo>
                  <a:cubicBezTo>
                    <a:pt x="451" y="3297"/>
                    <a:pt x="953" y="4352"/>
                    <a:pt x="1522" y="5423"/>
                  </a:cubicBezTo>
                  <a:cubicBezTo>
                    <a:pt x="1623" y="5405"/>
                    <a:pt x="1741" y="5405"/>
                    <a:pt x="1841" y="5389"/>
                  </a:cubicBezTo>
                  <a:cubicBezTo>
                    <a:pt x="5824" y="5690"/>
                    <a:pt x="14675" y="6962"/>
                    <a:pt x="25469" y="12116"/>
                  </a:cubicBezTo>
                  <a:cubicBezTo>
                    <a:pt x="34062" y="16215"/>
                    <a:pt x="41623" y="17508"/>
                    <a:pt x="47744" y="17508"/>
                  </a:cubicBezTo>
                  <a:cubicBezTo>
                    <a:pt x="58216" y="17508"/>
                    <a:pt x="64474" y="13723"/>
                    <a:pt x="64474" y="13723"/>
                  </a:cubicBezTo>
                  <a:lnTo>
                    <a:pt x="64458" y="13723"/>
                  </a:lnTo>
                  <a:cubicBezTo>
                    <a:pt x="73662" y="10978"/>
                    <a:pt x="82647" y="5941"/>
                    <a:pt x="87149" y="4100"/>
                  </a:cubicBezTo>
                  <a:cubicBezTo>
                    <a:pt x="89684" y="3067"/>
                    <a:pt x="91142" y="2714"/>
                    <a:pt x="91983" y="2714"/>
                  </a:cubicBezTo>
                  <a:cubicBezTo>
                    <a:pt x="93609" y="2714"/>
                    <a:pt x="92937" y="4032"/>
                    <a:pt x="93290" y="4318"/>
                  </a:cubicBezTo>
                  <a:cubicBezTo>
                    <a:pt x="93328" y="4355"/>
                    <a:pt x="93403" y="4374"/>
                    <a:pt x="93501" y="4374"/>
                  </a:cubicBezTo>
                  <a:cubicBezTo>
                    <a:pt x="93534" y="4374"/>
                    <a:pt x="93570" y="4372"/>
                    <a:pt x="93609" y="4368"/>
                  </a:cubicBezTo>
                  <a:cubicBezTo>
                    <a:pt x="93859" y="2946"/>
                    <a:pt x="93977" y="1490"/>
                    <a:pt x="94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37"/>
            <p:cNvGrpSpPr/>
            <p:nvPr/>
          </p:nvGrpSpPr>
          <p:grpSpPr>
            <a:xfrm>
              <a:off x="4842421" y="3452852"/>
              <a:ext cx="4301584" cy="986105"/>
              <a:chOff x="5603738" y="3485650"/>
              <a:chExt cx="3012525" cy="690550"/>
            </a:xfrm>
          </p:grpSpPr>
          <p:sp>
            <p:nvSpPr>
              <p:cNvPr id="1507" name="Google Shape;1507;p37"/>
              <p:cNvSpPr/>
              <p:nvPr/>
            </p:nvSpPr>
            <p:spPr>
              <a:xfrm>
                <a:off x="5971863" y="4020950"/>
                <a:ext cx="205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71" extrusionOk="0">
                    <a:moveTo>
                      <a:pt x="469" y="1"/>
                    </a:moveTo>
                    <a:cubicBezTo>
                      <a:pt x="252" y="1"/>
                      <a:pt x="68" y="168"/>
                      <a:pt x="34" y="387"/>
                    </a:cubicBezTo>
                    <a:cubicBezTo>
                      <a:pt x="1" y="603"/>
                      <a:pt x="135" y="771"/>
                      <a:pt x="335" y="771"/>
                    </a:cubicBezTo>
                    <a:cubicBezTo>
                      <a:pt x="554" y="771"/>
                      <a:pt x="754" y="603"/>
                      <a:pt x="788" y="387"/>
                    </a:cubicBezTo>
                    <a:cubicBezTo>
                      <a:pt x="821" y="168"/>
                      <a:pt x="670" y="1"/>
                      <a:pt x="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6184388" y="4054875"/>
                <a:ext cx="2345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86" extrusionOk="0">
                    <a:moveTo>
                      <a:pt x="536" y="0"/>
                    </a:moveTo>
                    <a:cubicBezTo>
                      <a:pt x="302" y="0"/>
                      <a:pt x="85" y="183"/>
                      <a:pt x="34" y="402"/>
                    </a:cubicBezTo>
                    <a:cubicBezTo>
                      <a:pt x="1" y="619"/>
                      <a:pt x="168" y="786"/>
                      <a:pt x="420" y="786"/>
                    </a:cubicBezTo>
                    <a:cubicBezTo>
                      <a:pt x="654" y="786"/>
                      <a:pt x="871" y="619"/>
                      <a:pt x="904" y="402"/>
                    </a:cubicBezTo>
                    <a:cubicBezTo>
                      <a:pt x="938" y="183"/>
                      <a:pt x="770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6306138" y="3979125"/>
                <a:ext cx="2765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056" extrusionOk="0">
                    <a:moveTo>
                      <a:pt x="637" y="1"/>
                    </a:moveTo>
                    <a:cubicBezTo>
                      <a:pt x="351" y="1"/>
                      <a:pt x="101" y="235"/>
                      <a:pt x="50" y="520"/>
                    </a:cubicBezTo>
                    <a:cubicBezTo>
                      <a:pt x="1" y="821"/>
                      <a:pt x="201" y="1056"/>
                      <a:pt x="469" y="1056"/>
                    </a:cubicBezTo>
                    <a:cubicBezTo>
                      <a:pt x="753" y="1056"/>
                      <a:pt x="1005" y="821"/>
                      <a:pt x="1054" y="520"/>
                    </a:cubicBezTo>
                    <a:cubicBezTo>
                      <a:pt x="1105" y="235"/>
                      <a:pt x="920" y="1"/>
                      <a:pt x="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6336263" y="4127225"/>
                <a:ext cx="17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87" extrusionOk="0">
                    <a:moveTo>
                      <a:pt x="402" y="0"/>
                    </a:moveTo>
                    <a:cubicBezTo>
                      <a:pt x="217" y="0"/>
                      <a:pt x="50" y="134"/>
                      <a:pt x="34" y="302"/>
                    </a:cubicBezTo>
                    <a:cubicBezTo>
                      <a:pt x="1" y="469"/>
                      <a:pt x="117" y="587"/>
                      <a:pt x="302" y="587"/>
                    </a:cubicBezTo>
                    <a:cubicBezTo>
                      <a:pt x="485" y="587"/>
                      <a:pt x="652" y="469"/>
                      <a:pt x="670" y="302"/>
                    </a:cubicBezTo>
                    <a:cubicBezTo>
                      <a:pt x="703" y="134"/>
                      <a:pt x="569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5735088" y="4146900"/>
                <a:ext cx="3310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038" extrusionOk="0">
                    <a:moveTo>
                      <a:pt x="737" y="0"/>
                    </a:moveTo>
                    <a:cubicBezTo>
                      <a:pt x="402" y="0"/>
                      <a:pt x="101" y="235"/>
                      <a:pt x="51" y="519"/>
                    </a:cubicBezTo>
                    <a:cubicBezTo>
                      <a:pt x="1" y="804"/>
                      <a:pt x="235" y="1038"/>
                      <a:pt x="587" y="1038"/>
                    </a:cubicBezTo>
                    <a:cubicBezTo>
                      <a:pt x="922" y="1038"/>
                      <a:pt x="1223" y="804"/>
                      <a:pt x="1272" y="519"/>
                    </a:cubicBezTo>
                    <a:cubicBezTo>
                      <a:pt x="1323" y="235"/>
                      <a:pt x="1089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5739263" y="3841075"/>
                <a:ext cx="4102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424" extrusionOk="0">
                    <a:moveTo>
                      <a:pt x="938" y="1"/>
                    </a:moveTo>
                    <a:cubicBezTo>
                      <a:pt x="520" y="1"/>
                      <a:pt x="135" y="319"/>
                      <a:pt x="68" y="703"/>
                    </a:cubicBezTo>
                    <a:cubicBezTo>
                      <a:pt x="1" y="1105"/>
                      <a:pt x="302" y="1424"/>
                      <a:pt x="721" y="1424"/>
                    </a:cubicBezTo>
                    <a:cubicBezTo>
                      <a:pt x="1123" y="1424"/>
                      <a:pt x="1524" y="1105"/>
                      <a:pt x="1574" y="703"/>
                    </a:cubicBezTo>
                    <a:cubicBezTo>
                      <a:pt x="1641" y="319"/>
                      <a:pt x="1357" y="1"/>
                      <a:pt x="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5902413" y="3801750"/>
                <a:ext cx="2307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721" extrusionOk="0">
                    <a:moveTo>
                      <a:pt x="520" y="1"/>
                    </a:moveTo>
                    <a:cubicBezTo>
                      <a:pt x="286" y="1"/>
                      <a:pt x="68" y="168"/>
                      <a:pt x="34" y="369"/>
                    </a:cubicBezTo>
                    <a:cubicBezTo>
                      <a:pt x="1" y="553"/>
                      <a:pt x="168" y="721"/>
                      <a:pt x="403" y="721"/>
                    </a:cubicBezTo>
                    <a:cubicBezTo>
                      <a:pt x="637" y="721"/>
                      <a:pt x="855" y="553"/>
                      <a:pt x="889" y="369"/>
                    </a:cubicBezTo>
                    <a:cubicBezTo>
                      <a:pt x="922" y="168"/>
                      <a:pt x="755" y="1"/>
                      <a:pt x="5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5994063" y="3743175"/>
                <a:ext cx="460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373" extrusionOk="0">
                    <a:moveTo>
                      <a:pt x="1038" y="1"/>
                    </a:moveTo>
                    <a:cubicBezTo>
                      <a:pt x="552" y="1"/>
                      <a:pt x="117" y="302"/>
                      <a:pt x="67" y="688"/>
                    </a:cubicBezTo>
                    <a:cubicBezTo>
                      <a:pt x="0" y="1072"/>
                      <a:pt x="335" y="1373"/>
                      <a:pt x="820" y="1373"/>
                    </a:cubicBezTo>
                    <a:cubicBezTo>
                      <a:pt x="1288" y="1373"/>
                      <a:pt x="1723" y="1072"/>
                      <a:pt x="1790" y="688"/>
                    </a:cubicBezTo>
                    <a:cubicBezTo>
                      <a:pt x="1841" y="302"/>
                      <a:pt x="1506" y="1"/>
                      <a:pt x="10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6457988" y="4054025"/>
                <a:ext cx="44800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74" extrusionOk="0">
                    <a:moveTo>
                      <a:pt x="1022" y="1"/>
                    </a:moveTo>
                    <a:cubicBezTo>
                      <a:pt x="569" y="1"/>
                      <a:pt x="134" y="351"/>
                      <a:pt x="67" y="786"/>
                    </a:cubicBezTo>
                    <a:cubicBezTo>
                      <a:pt x="0" y="1221"/>
                      <a:pt x="319" y="1574"/>
                      <a:pt x="770" y="1574"/>
                    </a:cubicBezTo>
                    <a:cubicBezTo>
                      <a:pt x="1239" y="1574"/>
                      <a:pt x="1658" y="1221"/>
                      <a:pt x="1725" y="786"/>
                    </a:cubicBezTo>
                    <a:cubicBezTo>
                      <a:pt x="1792" y="351"/>
                      <a:pt x="1473" y="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6539588" y="4155275"/>
                <a:ext cx="2680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837" extrusionOk="0">
                    <a:moveTo>
                      <a:pt x="603" y="0"/>
                    </a:moveTo>
                    <a:cubicBezTo>
                      <a:pt x="335" y="0"/>
                      <a:pt x="67" y="184"/>
                      <a:pt x="34" y="418"/>
                    </a:cubicBezTo>
                    <a:cubicBezTo>
                      <a:pt x="0" y="652"/>
                      <a:pt x="201" y="837"/>
                      <a:pt x="469" y="837"/>
                    </a:cubicBezTo>
                    <a:cubicBezTo>
                      <a:pt x="752" y="837"/>
                      <a:pt x="1004" y="652"/>
                      <a:pt x="1038" y="418"/>
                    </a:cubicBezTo>
                    <a:cubicBezTo>
                      <a:pt x="1071" y="184"/>
                      <a:pt x="886" y="0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6607338" y="3997125"/>
                <a:ext cx="2555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21" extrusionOk="0">
                    <a:moveTo>
                      <a:pt x="586" y="1"/>
                    </a:moveTo>
                    <a:cubicBezTo>
                      <a:pt x="336" y="1"/>
                      <a:pt x="84" y="202"/>
                      <a:pt x="50" y="452"/>
                    </a:cubicBezTo>
                    <a:cubicBezTo>
                      <a:pt x="1" y="704"/>
                      <a:pt x="184" y="921"/>
                      <a:pt x="436" y="921"/>
                    </a:cubicBezTo>
                    <a:cubicBezTo>
                      <a:pt x="704" y="921"/>
                      <a:pt x="938" y="704"/>
                      <a:pt x="988" y="452"/>
                    </a:cubicBezTo>
                    <a:cubicBezTo>
                      <a:pt x="1021" y="202"/>
                      <a:pt x="838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6970038" y="4016775"/>
                <a:ext cx="3850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172" extrusionOk="0">
                    <a:moveTo>
                      <a:pt x="871" y="1"/>
                    </a:moveTo>
                    <a:cubicBezTo>
                      <a:pt x="469" y="1"/>
                      <a:pt x="101" y="268"/>
                      <a:pt x="51" y="587"/>
                    </a:cubicBezTo>
                    <a:cubicBezTo>
                      <a:pt x="0" y="904"/>
                      <a:pt x="286" y="1172"/>
                      <a:pt x="687" y="1172"/>
                    </a:cubicBezTo>
                    <a:cubicBezTo>
                      <a:pt x="1089" y="1172"/>
                      <a:pt x="1439" y="904"/>
                      <a:pt x="1490" y="587"/>
                    </a:cubicBezTo>
                    <a:cubicBezTo>
                      <a:pt x="1540" y="268"/>
                      <a:pt x="1272" y="1"/>
                      <a:pt x="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7337763" y="3995450"/>
                <a:ext cx="4060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74" extrusionOk="0">
                    <a:moveTo>
                      <a:pt x="921" y="1"/>
                    </a:moveTo>
                    <a:cubicBezTo>
                      <a:pt x="503" y="1"/>
                      <a:pt x="117" y="318"/>
                      <a:pt x="51" y="686"/>
                    </a:cubicBezTo>
                    <a:cubicBezTo>
                      <a:pt x="1" y="1072"/>
                      <a:pt x="285" y="1373"/>
                      <a:pt x="704" y="1373"/>
                    </a:cubicBezTo>
                    <a:cubicBezTo>
                      <a:pt x="1121" y="1373"/>
                      <a:pt x="1507" y="1072"/>
                      <a:pt x="1574" y="686"/>
                    </a:cubicBezTo>
                    <a:cubicBezTo>
                      <a:pt x="1623" y="318"/>
                      <a:pt x="1340" y="1"/>
                      <a:pt x="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7365388" y="4081650"/>
                <a:ext cx="1967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6" extrusionOk="0">
                    <a:moveTo>
                      <a:pt x="452" y="0"/>
                    </a:moveTo>
                    <a:cubicBezTo>
                      <a:pt x="251" y="0"/>
                      <a:pt x="67" y="183"/>
                      <a:pt x="34" y="402"/>
                    </a:cubicBezTo>
                    <a:cubicBezTo>
                      <a:pt x="0" y="619"/>
                      <a:pt x="134" y="786"/>
                      <a:pt x="335" y="786"/>
                    </a:cubicBezTo>
                    <a:cubicBezTo>
                      <a:pt x="536" y="786"/>
                      <a:pt x="719" y="619"/>
                      <a:pt x="753" y="402"/>
                    </a:cubicBezTo>
                    <a:cubicBezTo>
                      <a:pt x="786" y="183"/>
                      <a:pt x="652" y="0"/>
                      <a:pt x="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7596713" y="4077025"/>
                <a:ext cx="176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20" extrusionOk="0">
                    <a:moveTo>
                      <a:pt x="402" y="0"/>
                    </a:moveTo>
                    <a:cubicBezTo>
                      <a:pt x="219" y="0"/>
                      <a:pt x="51" y="118"/>
                      <a:pt x="34" y="252"/>
                    </a:cubicBezTo>
                    <a:cubicBezTo>
                      <a:pt x="0" y="402"/>
                      <a:pt x="134" y="520"/>
                      <a:pt x="319" y="520"/>
                    </a:cubicBezTo>
                    <a:cubicBezTo>
                      <a:pt x="486" y="520"/>
                      <a:pt x="654" y="402"/>
                      <a:pt x="687" y="252"/>
                    </a:cubicBezTo>
                    <a:cubicBezTo>
                      <a:pt x="703" y="118"/>
                      <a:pt x="569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7663638" y="3941900"/>
                <a:ext cx="239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039" extrusionOk="0">
                    <a:moveTo>
                      <a:pt x="554" y="1"/>
                    </a:moveTo>
                    <a:cubicBezTo>
                      <a:pt x="319" y="1"/>
                      <a:pt x="85" y="235"/>
                      <a:pt x="34" y="519"/>
                    </a:cubicBezTo>
                    <a:cubicBezTo>
                      <a:pt x="1" y="804"/>
                      <a:pt x="152" y="1038"/>
                      <a:pt x="386" y="1038"/>
                    </a:cubicBezTo>
                    <a:cubicBezTo>
                      <a:pt x="621" y="1038"/>
                      <a:pt x="855" y="804"/>
                      <a:pt x="904" y="519"/>
                    </a:cubicBezTo>
                    <a:cubicBezTo>
                      <a:pt x="955" y="235"/>
                      <a:pt x="788" y="1"/>
                      <a:pt x="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7"/>
              <p:cNvSpPr/>
              <p:nvPr/>
            </p:nvSpPr>
            <p:spPr>
              <a:xfrm>
                <a:off x="7816763" y="3907600"/>
                <a:ext cx="3265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921" extrusionOk="0">
                    <a:moveTo>
                      <a:pt x="721" y="1"/>
                    </a:moveTo>
                    <a:cubicBezTo>
                      <a:pt x="386" y="1"/>
                      <a:pt x="85" y="202"/>
                      <a:pt x="34" y="452"/>
                    </a:cubicBezTo>
                    <a:cubicBezTo>
                      <a:pt x="0" y="704"/>
                      <a:pt x="235" y="921"/>
                      <a:pt x="569" y="921"/>
                    </a:cubicBezTo>
                    <a:cubicBezTo>
                      <a:pt x="904" y="921"/>
                      <a:pt x="1223" y="704"/>
                      <a:pt x="1256" y="452"/>
                    </a:cubicBezTo>
                    <a:cubicBezTo>
                      <a:pt x="1306" y="202"/>
                      <a:pt x="1055" y="1"/>
                      <a:pt x="7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7"/>
              <p:cNvSpPr/>
              <p:nvPr/>
            </p:nvSpPr>
            <p:spPr>
              <a:xfrm>
                <a:off x="7787488" y="4097925"/>
                <a:ext cx="192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588" extrusionOk="0">
                    <a:moveTo>
                      <a:pt x="435" y="1"/>
                    </a:moveTo>
                    <a:cubicBezTo>
                      <a:pt x="234" y="1"/>
                      <a:pt x="51" y="135"/>
                      <a:pt x="17" y="302"/>
                    </a:cubicBezTo>
                    <a:cubicBezTo>
                      <a:pt x="0" y="470"/>
                      <a:pt x="134" y="587"/>
                      <a:pt x="335" y="587"/>
                    </a:cubicBezTo>
                    <a:cubicBezTo>
                      <a:pt x="536" y="587"/>
                      <a:pt x="720" y="470"/>
                      <a:pt x="736" y="302"/>
                    </a:cubicBezTo>
                    <a:cubicBezTo>
                      <a:pt x="770" y="135"/>
                      <a:pt x="636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7"/>
              <p:cNvSpPr/>
              <p:nvPr/>
            </p:nvSpPr>
            <p:spPr>
              <a:xfrm>
                <a:off x="7807988" y="4137250"/>
                <a:ext cx="351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1173" extrusionOk="0">
                    <a:moveTo>
                      <a:pt x="804" y="1"/>
                    </a:moveTo>
                    <a:cubicBezTo>
                      <a:pt x="436" y="1"/>
                      <a:pt x="117" y="253"/>
                      <a:pt x="68" y="587"/>
                    </a:cubicBezTo>
                    <a:cubicBezTo>
                      <a:pt x="1" y="905"/>
                      <a:pt x="251" y="1172"/>
                      <a:pt x="619" y="1172"/>
                    </a:cubicBezTo>
                    <a:cubicBezTo>
                      <a:pt x="971" y="1172"/>
                      <a:pt x="1306" y="905"/>
                      <a:pt x="1355" y="587"/>
                    </a:cubicBezTo>
                    <a:cubicBezTo>
                      <a:pt x="1406" y="253"/>
                      <a:pt x="1155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7"/>
              <p:cNvSpPr/>
              <p:nvPr/>
            </p:nvSpPr>
            <p:spPr>
              <a:xfrm>
                <a:off x="8087438" y="4083300"/>
                <a:ext cx="230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854" extrusionOk="0">
                    <a:moveTo>
                      <a:pt x="536" y="1"/>
                    </a:moveTo>
                    <a:cubicBezTo>
                      <a:pt x="285" y="1"/>
                      <a:pt x="68" y="202"/>
                      <a:pt x="34" y="436"/>
                    </a:cubicBezTo>
                    <a:cubicBezTo>
                      <a:pt x="1" y="670"/>
                      <a:pt x="151" y="854"/>
                      <a:pt x="385" y="854"/>
                    </a:cubicBezTo>
                    <a:cubicBezTo>
                      <a:pt x="637" y="854"/>
                      <a:pt x="854" y="670"/>
                      <a:pt x="887" y="436"/>
                    </a:cubicBezTo>
                    <a:cubicBezTo>
                      <a:pt x="920" y="202"/>
                      <a:pt x="771" y="1"/>
                      <a:pt x="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7"/>
              <p:cNvSpPr/>
              <p:nvPr/>
            </p:nvSpPr>
            <p:spPr>
              <a:xfrm>
                <a:off x="8118813" y="3777500"/>
                <a:ext cx="293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05" extrusionOk="0">
                    <a:moveTo>
                      <a:pt x="669" y="0"/>
                    </a:moveTo>
                    <a:cubicBezTo>
                      <a:pt x="386" y="0"/>
                      <a:pt x="101" y="252"/>
                      <a:pt x="51" y="553"/>
                    </a:cubicBezTo>
                    <a:cubicBezTo>
                      <a:pt x="0" y="854"/>
                      <a:pt x="201" y="1104"/>
                      <a:pt x="502" y="1104"/>
                    </a:cubicBezTo>
                    <a:cubicBezTo>
                      <a:pt x="803" y="1104"/>
                      <a:pt x="1071" y="854"/>
                      <a:pt x="1122" y="553"/>
                    </a:cubicBezTo>
                    <a:cubicBezTo>
                      <a:pt x="1171" y="252"/>
                      <a:pt x="971" y="0"/>
                      <a:pt x="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7"/>
              <p:cNvSpPr/>
              <p:nvPr/>
            </p:nvSpPr>
            <p:spPr>
              <a:xfrm>
                <a:off x="8195788" y="3847375"/>
                <a:ext cx="117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519" extrusionOk="0">
                    <a:moveTo>
                      <a:pt x="285" y="0"/>
                    </a:moveTo>
                    <a:cubicBezTo>
                      <a:pt x="167" y="0"/>
                      <a:pt x="51" y="117"/>
                      <a:pt x="18" y="268"/>
                    </a:cubicBezTo>
                    <a:cubicBezTo>
                      <a:pt x="0" y="402"/>
                      <a:pt x="84" y="518"/>
                      <a:pt x="201" y="518"/>
                    </a:cubicBezTo>
                    <a:cubicBezTo>
                      <a:pt x="319" y="518"/>
                      <a:pt x="435" y="402"/>
                      <a:pt x="453" y="268"/>
                    </a:cubicBezTo>
                    <a:cubicBezTo>
                      <a:pt x="469" y="117"/>
                      <a:pt x="402" y="0"/>
                      <a:pt x="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7"/>
              <p:cNvSpPr/>
              <p:nvPr/>
            </p:nvSpPr>
            <p:spPr>
              <a:xfrm>
                <a:off x="8386538" y="3712225"/>
                <a:ext cx="289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89" extrusionOk="0">
                    <a:moveTo>
                      <a:pt x="654" y="1"/>
                    </a:moveTo>
                    <a:cubicBezTo>
                      <a:pt x="369" y="1"/>
                      <a:pt x="85" y="219"/>
                      <a:pt x="34" y="486"/>
                    </a:cubicBezTo>
                    <a:cubicBezTo>
                      <a:pt x="1" y="770"/>
                      <a:pt x="202" y="989"/>
                      <a:pt x="503" y="989"/>
                    </a:cubicBezTo>
                    <a:cubicBezTo>
                      <a:pt x="804" y="989"/>
                      <a:pt x="1072" y="770"/>
                      <a:pt x="1123" y="486"/>
                    </a:cubicBezTo>
                    <a:cubicBezTo>
                      <a:pt x="1156" y="219"/>
                      <a:pt x="955" y="1"/>
                      <a:pt x="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7"/>
              <p:cNvSpPr/>
              <p:nvPr/>
            </p:nvSpPr>
            <p:spPr>
              <a:xfrm>
                <a:off x="8568938" y="3743175"/>
                <a:ext cx="21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788" extrusionOk="0">
                    <a:moveTo>
                      <a:pt x="503" y="1"/>
                    </a:moveTo>
                    <a:cubicBezTo>
                      <a:pt x="286" y="1"/>
                      <a:pt x="68" y="186"/>
                      <a:pt x="34" y="402"/>
                    </a:cubicBezTo>
                    <a:cubicBezTo>
                      <a:pt x="1" y="603"/>
                      <a:pt x="152" y="788"/>
                      <a:pt x="369" y="788"/>
                    </a:cubicBezTo>
                    <a:cubicBezTo>
                      <a:pt x="587" y="788"/>
                      <a:pt x="804" y="603"/>
                      <a:pt x="837" y="402"/>
                    </a:cubicBezTo>
                    <a:cubicBezTo>
                      <a:pt x="871" y="186"/>
                      <a:pt x="721" y="1"/>
                      <a:pt x="5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7"/>
              <p:cNvSpPr/>
              <p:nvPr/>
            </p:nvSpPr>
            <p:spPr>
              <a:xfrm>
                <a:off x="8577313" y="3953200"/>
                <a:ext cx="389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306" extrusionOk="0">
                    <a:moveTo>
                      <a:pt x="870" y="0"/>
                    </a:moveTo>
                    <a:cubicBezTo>
                      <a:pt x="486" y="0"/>
                      <a:pt x="118" y="301"/>
                      <a:pt x="51" y="653"/>
                    </a:cubicBezTo>
                    <a:cubicBezTo>
                      <a:pt x="0" y="1004"/>
                      <a:pt x="268" y="1305"/>
                      <a:pt x="670" y="1305"/>
                    </a:cubicBezTo>
                    <a:cubicBezTo>
                      <a:pt x="1071" y="1305"/>
                      <a:pt x="1439" y="1004"/>
                      <a:pt x="1490" y="653"/>
                    </a:cubicBezTo>
                    <a:cubicBezTo>
                      <a:pt x="1557" y="301"/>
                      <a:pt x="1272" y="0"/>
                      <a:pt x="8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7"/>
              <p:cNvSpPr/>
              <p:nvPr/>
            </p:nvSpPr>
            <p:spPr>
              <a:xfrm>
                <a:off x="8591138" y="4044400"/>
                <a:ext cx="23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904" extrusionOk="0">
                    <a:moveTo>
                      <a:pt x="536" y="0"/>
                    </a:moveTo>
                    <a:cubicBezTo>
                      <a:pt x="301" y="0"/>
                      <a:pt x="67" y="201"/>
                      <a:pt x="34" y="453"/>
                    </a:cubicBezTo>
                    <a:cubicBezTo>
                      <a:pt x="0" y="703"/>
                      <a:pt x="150" y="904"/>
                      <a:pt x="384" y="904"/>
                    </a:cubicBezTo>
                    <a:cubicBezTo>
                      <a:pt x="636" y="904"/>
                      <a:pt x="853" y="703"/>
                      <a:pt x="904" y="453"/>
                    </a:cubicBezTo>
                    <a:cubicBezTo>
                      <a:pt x="937" y="201"/>
                      <a:pt x="770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7"/>
              <p:cNvSpPr/>
              <p:nvPr/>
            </p:nvSpPr>
            <p:spPr>
              <a:xfrm>
                <a:off x="8458488" y="4060725"/>
                <a:ext cx="172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19" extrusionOk="0">
                    <a:moveTo>
                      <a:pt x="386" y="0"/>
                    </a:moveTo>
                    <a:cubicBezTo>
                      <a:pt x="202" y="0"/>
                      <a:pt x="52" y="117"/>
                      <a:pt x="18" y="251"/>
                    </a:cubicBezTo>
                    <a:cubicBezTo>
                      <a:pt x="1" y="402"/>
                      <a:pt x="119" y="518"/>
                      <a:pt x="302" y="518"/>
                    </a:cubicBezTo>
                    <a:cubicBezTo>
                      <a:pt x="487" y="518"/>
                      <a:pt x="637" y="402"/>
                      <a:pt x="670" y="251"/>
                    </a:cubicBezTo>
                    <a:cubicBezTo>
                      <a:pt x="688" y="117"/>
                      <a:pt x="570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8352663" y="4070325"/>
                <a:ext cx="314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039" extrusionOk="0">
                    <a:moveTo>
                      <a:pt x="704" y="1"/>
                    </a:moveTo>
                    <a:cubicBezTo>
                      <a:pt x="385" y="1"/>
                      <a:pt x="101" y="235"/>
                      <a:pt x="50" y="520"/>
                    </a:cubicBezTo>
                    <a:cubicBezTo>
                      <a:pt x="1" y="821"/>
                      <a:pt x="235" y="1038"/>
                      <a:pt x="552" y="1038"/>
                    </a:cubicBezTo>
                    <a:cubicBezTo>
                      <a:pt x="871" y="1038"/>
                      <a:pt x="1155" y="821"/>
                      <a:pt x="1206" y="520"/>
                    </a:cubicBezTo>
                    <a:cubicBezTo>
                      <a:pt x="1255" y="235"/>
                      <a:pt x="1021" y="1"/>
                      <a:pt x="7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8303313" y="4000475"/>
                <a:ext cx="410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490" extrusionOk="0">
                    <a:moveTo>
                      <a:pt x="937" y="1"/>
                    </a:moveTo>
                    <a:cubicBezTo>
                      <a:pt x="518" y="1"/>
                      <a:pt x="134" y="335"/>
                      <a:pt x="67" y="753"/>
                    </a:cubicBezTo>
                    <a:cubicBezTo>
                      <a:pt x="0" y="1155"/>
                      <a:pt x="284" y="1489"/>
                      <a:pt x="703" y="1489"/>
                    </a:cubicBezTo>
                    <a:cubicBezTo>
                      <a:pt x="1121" y="1489"/>
                      <a:pt x="1506" y="1155"/>
                      <a:pt x="1573" y="753"/>
                    </a:cubicBezTo>
                    <a:cubicBezTo>
                      <a:pt x="1640" y="335"/>
                      <a:pt x="1355" y="1"/>
                      <a:pt x="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8306663" y="4120950"/>
                <a:ext cx="159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6" extrusionOk="0">
                    <a:moveTo>
                      <a:pt x="368" y="1"/>
                    </a:moveTo>
                    <a:cubicBezTo>
                      <a:pt x="201" y="1"/>
                      <a:pt x="50" y="135"/>
                      <a:pt x="34" y="285"/>
                    </a:cubicBezTo>
                    <a:cubicBezTo>
                      <a:pt x="0" y="452"/>
                      <a:pt x="117" y="586"/>
                      <a:pt x="268" y="586"/>
                    </a:cubicBezTo>
                    <a:cubicBezTo>
                      <a:pt x="435" y="586"/>
                      <a:pt x="569" y="452"/>
                      <a:pt x="603" y="285"/>
                    </a:cubicBezTo>
                    <a:cubicBezTo>
                      <a:pt x="636" y="135"/>
                      <a:pt x="518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8171513" y="4153600"/>
                <a:ext cx="234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70" extrusionOk="0">
                    <a:moveTo>
                      <a:pt x="536" y="0"/>
                    </a:moveTo>
                    <a:cubicBezTo>
                      <a:pt x="286" y="0"/>
                      <a:pt x="68" y="168"/>
                      <a:pt x="34" y="384"/>
                    </a:cubicBezTo>
                    <a:cubicBezTo>
                      <a:pt x="1" y="603"/>
                      <a:pt x="168" y="770"/>
                      <a:pt x="402" y="770"/>
                    </a:cubicBezTo>
                    <a:cubicBezTo>
                      <a:pt x="636" y="770"/>
                      <a:pt x="871" y="603"/>
                      <a:pt x="904" y="384"/>
                    </a:cubicBezTo>
                    <a:cubicBezTo>
                      <a:pt x="938" y="168"/>
                      <a:pt x="770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8536313" y="4148575"/>
                <a:ext cx="276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038" extrusionOk="0">
                    <a:moveTo>
                      <a:pt x="636" y="0"/>
                    </a:moveTo>
                    <a:cubicBezTo>
                      <a:pt x="352" y="0"/>
                      <a:pt x="85" y="235"/>
                      <a:pt x="51" y="518"/>
                    </a:cubicBezTo>
                    <a:cubicBezTo>
                      <a:pt x="0" y="804"/>
                      <a:pt x="185" y="1038"/>
                      <a:pt x="469" y="1038"/>
                    </a:cubicBezTo>
                    <a:cubicBezTo>
                      <a:pt x="737" y="1038"/>
                      <a:pt x="1004" y="804"/>
                      <a:pt x="1055" y="518"/>
                    </a:cubicBezTo>
                    <a:cubicBezTo>
                      <a:pt x="1105" y="235"/>
                      <a:pt x="904" y="0"/>
                      <a:pt x="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8009188" y="3717250"/>
                <a:ext cx="1972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21" extrusionOk="0">
                    <a:moveTo>
                      <a:pt x="453" y="0"/>
                    </a:moveTo>
                    <a:cubicBezTo>
                      <a:pt x="253" y="0"/>
                      <a:pt x="68" y="152"/>
                      <a:pt x="34" y="352"/>
                    </a:cubicBezTo>
                    <a:cubicBezTo>
                      <a:pt x="1" y="553"/>
                      <a:pt x="135" y="721"/>
                      <a:pt x="336" y="721"/>
                    </a:cubicBezTo>
                    <a:cubicBezTo>
                      <a:pt x="536" y="721"/>
                      <a:pt x="721" y="553"/>
                      <a:pt x="755" y="352"/>
                    </a:cubicBezTo>
                    <a:cubicBezTo>
                      <a:pt x="788" y="152"/>
                      <a:pt x="65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8310013" y="3678350"/>
                <a:ext cx="196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04" extrusionOk="0">
                    <a:moveTo>
                      <a:pt x="451" y="1"/>
                    </a:moveTo>
                    <a:cubicBezTo>
                      <a:pt x="250" y="1"/>
                      <a:pt x="67" y="151"/>
                      <a:pt x="34" y="352"/>
                    </a:cubicBezTo>
                    <a:cubicBezTo>
                      <a:pt x="0" y="552"/>
                      <a:pt x="134" y="704"/>
                      <a:pt x="335" y="704"/>
                    </a:cubicBezTo>
                    <a:cubicBezTo>
                      <a:pt x="536" y="704"/>
                      <a:pt x="719" y="552"/>
                      <a:pt x="752" y="352"/>
                    </a:cubicBezTo>
                    <a:cubicBezTo>
                      <a:pt x="786" y="151"/>
                      <a:pt x="652" y="1"/>
                      <a:pt x="4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7482088" y="3910950"/>
                <a:ext cx="251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54" extrusionOk="0">
                    <a:moveTo>
                      <a:pt x="569" y="1"/>
                    </a:moveTo>
                    <a:cubicBezTo>
                      <a:pt x="319" y="1"/>
                      <a:pt x="67" y="184"/>
                      <a:pt x="34" y="418"/>
                    </a:cubicBezTo>
                    <a:cubicBezTo>
                      <a:pt x="0" y="653"/>
                      <a:pt x="185" y="853"/>
                      <a:pt x="436" y="853"/>
                    </a:cubicBezTo>
                    <a:cubicBezTo>
                      <a:pt x="703" y="853"/>
                      <a:pt x="938" y="653"/>
                      <a:pt x="971" y="418"/>
                    </a:cubicBezTo>
                    <a:cubicBezTo>
                      <a:pt x="1004" y="184"/>
                      <a:pt x="837" y="1"/>
                      <a:pt x="5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734513" y="3889600"/>
                <a:ext cx="21350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5" extrusionOk="0">
                    <a:moveTo>
                      <a:pt x="503" y="1"/>
                    </a:moveTo>
                    <a:cubicBezTo>
                      <a:pt x="269" y="1"/>
                      <a:pt x="68" y="201"/>
                      <a:pt x="34" y="436"/>
                    </a:cubicBezTo>
                    <a:cubicBezTo>
                      <a:pt x="1" y="670"/>
                      <a:pt x="135" y="855"/>
                      <a:pt x="369" y="855"/>
                    </a:cubicBezTo>
                    <a:cubicBezTo>
                      <a:pt x="586" y="855"/>
                      <a:pt x="787" y="670"/>
                      <a:pt x="820" y="436"/>
                    </a:cubicBezTo>
                    <a:cubicBezTo>
                      <a:pt x="854" y="201"/>
                      <a:pt x="720" y="1"/>
                      <a:pt x="5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354663" y="3805100"/>
                <a:ext cx="230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788" extrusionOk="0">
                    <a:moveTo>
                      <a:pt x="519" y="0"/>
                    </a:moveTo>
                    <a:cubicBezTo>
                      <a:pt x="285" y="0"/>
                      <a:pt x="68" y="168"/>
                      <a:pt x="34" y="386"/>
                    </a:cubicBezTo>
                    <a:cubicBezTo>
                      <a:pt x="1" y="603"/>
                      <a:pt x="151" y="788"/>
                      <a:pt x="402" y="788"/>
                    </a:cubicBezTo>
                    <a:cubicBezTo>
                      <a:pt x="637" y="788"/>
                      <a:pt x="854" y="603"/>
                      <a:pt x="887" y="386"/>
                    </a:cubicBezTo>
                    <a:cubicBezTo>
                      <a:pt x="920" y="168"/>
                      <a:pt x="753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139213" y="3819750"/>
                <a:ext cx="155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19" extrusionOk="0">
                    <a:moveTo>
                      <a:pt x="352" y="1"/>
                    </a:moveTo>
                    <a:cubicBezTo>
                      <a:pt x="185" y="1"/>
                      <a:pt x="51" y="117"/>
                      <a:pt x="18" y="269"/>
                    </a:cubicBezTo>
                    <a:cubicBezTo>
                      <a:pt x="0" y="402"/>
                      <a:pt x="101" y="519"/>
                      <a:pt x="268" y="519"/>
                    </a:cubicBezTo>
                    <a:cubicBezTo>
                      <a:pt x="419" y="519"/>
                      <a:pt x="569" y="402"/>
                      <a:pt x="603" y="269"/>
                    </a:cubicBezTo>
                    <a:cubicBezTo>
                      <a:pt x="620" y="117"/>
                      <a:pt x="502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5751813" y="3736925"/>
                <a:ext cx="3100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38" extrusionOk="0">
                    <a:moveTo>
                      <a:pt x="704" y="1"/>
                    </a:moveTo>
                    <a:cubicBezTo>
                      <a:pt x="386" y="1"/>
                      <a:pt x="85" y="235"/>
                      <a:pt x="52" y="519"/>
                    </a:cubicBezTo>
                    <a:cubicBezTo>
                      <a:pt x="1" y="804"/>
                      <a:pt x="219" y="1038"/>
                      <a:pt x="536" y="1038"/>
                    </a:cubicBezTo>
                    <a:cubicBezTo>
                      <a:pt x="855" y="1038"/>
                      <a:pt x="1156" y="804"/>
                      <a:pt x="1190" y="519"/>
                    </a:cubicBezTo>
                    <a:cubicBezTo>
                      <a:pt x="1239" y="235"/>
                      <a:pt x="1022" y="1"/>
                      <a:pt x="7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5603738" y="3918875"/>
                <a:ext cx="175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55" extrusionOk="0">
                    <a:moveTo>
                      <a:pt x="402" y="1"/>
                    </a:moveTo>
                    <a:cubicBezTo>
                      <a:pt x="218" y="1"/>
                      <a:pt x="51" y="152"/>
                      <a:pt x="34" y="336"/>
                    </a:cubicBezTo>
                    <a:cubicBezTo>
                      <a:pt x="0" y="520"/>
                      <a:pt x="118" y="654"/>
                      <a:pt x="301" y="654"/>
                    </a:cubicBezTo>
                    <a:cubicBezTo>
                      <a:pt x="486" y="654"/>
                      <a:pt x="653" y="520"/>
                      <a:pt x="669" y="336"/>
                    </a:cubicBezTo>
                    <a:cubicBezTo>
                      <a:pt x="703" y="152"/>
                      <a:pt x="586" y="1"/>
                      <a:pt x="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7361513" y="3871225"/>
                <a:ext cx="480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1277" extrusionOk="0">
                    <a:moveTo>
                      <a:pt x="1084" y="1"/>
                    </a:moveTo>
                    <a:cubicBezTo>
                      <a:pt x="496" y="1"/>
                      <a:pt x="1" y="879"/>
                      <a:pt x="323" y="1188"/>
                    </a:cubicBezTo>
                    <a:cubicBezTo>
                      <a:pt x="387" y="1249"/>
                      <a:pt x="473" y="1276"/>
                      <a:pt x="571" y="1276"/>
                    </a:cubicBezTo>
                    <a:cubicBezTo>
                      <a:pt x="1086" y="1276"/>
                      <a:pt x="1921" y="535"/>
                      <a:pt x="1528" y="184"/>
                    </a:cubicBezTo>
                    <a:cubicBezTo>
                      <a:pt x="1381" y="54"/>
                      <a:pt x="1230" y="1"/>
                      <a:pt x="10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7672388" y="3698500"/>
                <a:ext cx="45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390" extrusionOk="0">
                    <a:moveTo>
                      <a:pt x="976" y="0"/>
                    </a:moveTo>
                    <a:cubicBezTo>
                      <a:pt x="312" y="0"/>
                      <a:pt x="1" y="1135"/>
                      <a:pt x="438" y="1353"/>
                    </a:cubicBezTo>
                    <a:cubicBezTo>
                      <a:pt x="484" y="1378"/>
                      <a:pt x="535" y="1390"/>
                      <a:pt x="588" y="1390"/>
                    </a:cubicBezTo>
                    <a:cubicBezTo>
                      <a:pt x="1091" y="1390"/>
                      <a:pt x="1821" y="339"/>
                      <a:pt x="1291" y="81"/>
                    </a:cubicBezTo>
                    <a:cubicBezTo>
                      <a:pt x="1179" y="25"/>
                      <a:pt x="1073" y="0"/>
                      <a:pt x="9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8074163" y="3535625"/>
                <a:ext cx="467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348" extrusionOk="0">
                    <a:moveTo>
                      <a:pt x="1015" y="0"/>
                    </a:moveTo>
                    <a:cubicBezTo>
                      <a:pt x="392" y="0"/>
                      <a:pt x="0" y="1038"/>
                      <a:pt x="381" y="1292"/>
                    </a:cubicBezTo>
                    <a:cubicBezTo>
                      <a:pt x="435" y="1330"/>
                      <a:pt x="499" y="1347"/>
                      <a:pt x="568" y="1347"/>
                    </a:cubicBezTo>
                    <a:cubicBezTo>
                      <a:pt x="1074" y="1347"/>
                      <a:pt x="1871" y="429"/>
                      <a:pt x="1385" y="121"/>
                    </a:cubicBezTo>
                    <a:cubicBezTo>
                      <a:pt x="1256" y="37"/>
                      <a:pt x="1131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8373338" y="3558825"/>
                <a:ext cx="4515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053" extrusionOk="0">
                    <a:moveTo>
                      <a:pt x="1075" y="0"/>
                    </a:moveTo>
                    <a:cubicBezTo>
                      <a:pt x="579" y="0"/>
                      <a:pt x="0" y="439"/>
                      <a:pt x="111" y="782"/>
                    </a:cubicBezTo>
                    <a:cubicBezTo>
                      <a:pt x="172" y="970"/>
                      <a:pt x="422" y="1053"/>
                      <a:pt x="705" y="1053"/>
                    </a:cubicBezTo>
                    <a:cubicBezTo>
                      <a:pt x="1203" y="1053"/>
                      <a:pt x="1806" y="798"/>
                      <a:pt x="1667" y="414"/>
                    </a:cubicBezTo>
                    <a:cubicBezTo>
                      <a:pt x="1559" y="114"/>
                      <a:pt x="1328" y="0"/>
                      <a:pt x="10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7611563" y="3765700"/>
                <a:ext cx="3870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48" extrusionOk="0">
                    <a:moveTo>
                      <a:pt x="833" y="0"/>
                    </a:moveTo>
                    <a:cubicBezTo>
                      <a:pt x="292" y="0"/>
                      <a:pt x="1" y="908"/>
                      <a:pt x="344" y="1108"/>
                    </a:cubicBezTo>
                    <a:cubicBezTo>
                      <a:pt x="386" y="1136"/>
                      <a:pt x="434" y="1148"/>
                      <a:pt x="486" y="1148"/>
                    </a:cubicBezTo>
                    <a:cubicBezTo>
                      <a:pt x="904" y="1148"/>
                      <a:pt x="1548" y="326"/>
                      <a:pt x="1131" y="88"/>
                    </a:cubicBezTo>
                    <a:cubicBezTo>
                      <a:pt x="1026" y="27"/>
                      <a:pt x="926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7"/>
              <p:cNvSpPr/>
              <p:nvPr/>
            </p:nvSpPr>
            <p:spPr>
              <a:xfrm>
                <a:off x="7911488" y="3604350"/>
                <a:ext cx="391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156" extrusionOk="0">
                    <a:moveTo>
                      <a:pt x="846" y="0"/>
                    </a:moveTo>
                    <a:cubicBezTo>
                      <a:pt x="308" y="0"/>
                      <a:pt x="1" y="904"/>
                      <a:pt x="345" y="1120"/>
                    </a:cubicBezTo>
                    <a:cubicBezTo>
                      <a:pt x="387" y="1144"/>
                      <a:pt x="433" y="1155"/>
                      <a:pt x="482" y="1155"/>
                    </a:cubicBezTo>
                    <a:cubicBezTo>
                      <a:pt x="912" y="1155"/>
                      <a:pt x="1567" y="323"/>
                      <a:pt x="1131" y="83"/>
                    </a:cubicBezTo>
                    <a:cubicBezTo>
                      <a:pt x="1031" y="25"/>
                      <a:pt x="935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7"/>
              <p:cNvSpPr/>
              <p:nvPr/>
            </p:nvSpPr>
            <p:spPr>
              <a:xfrm>
                <a:off x="8277063" y="3536050"/>
                <a:ext cx="38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892" extrusionOk="0">
                    <a:moveTo>
                      <a:pt x="907" y="1"/>
                    </a:moveTo>
                    <a:cubicBezTo>
                      <a:pt x="484" y="1"/>
                      <a:pt x="0" y="406"/>
                      <a:pt x="113" y="689"/>
                    </a:cubicBezTo>
                    <a:cubicBezTo>
                      <a:pt x="164" y="831"/>
                      <a:pt x="351" y="892"/>
                      <a:pt x="569" y="892"/>
                    </a:cubicBezTo>
                    <a:cubicBezTo>
                      <a:pt x="993" y="892"/>
                      <a:pt x="1534" y="659"/>
                      <a:pt x="1401" y="338"/>
                    </a:cubicBezTo>
                    <a:cubicBezTo>
                      <a:pt x="1298" y="94"/>
                      <a:pt x="1110" y="1"/>
                      <a:pt x="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7"/>
              <p:cNvSpPr/>
              <p:nvPr/>
            </p:nvSpPr>
            <p:spPr>
              <a:xfrm>
                <a:off x="7464838" y="3857550"/>
                <a:ext cx="260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718" extrusionOk="0">
                    <a:moveTo>
                      <a:pt x="548" y="1"/>
                    </a:moveTo>
                    <a:cubicBezTo>
                      <a:pt x="260" y="1"/>
                      <a:pt x="1" y="353"/>
                      <a:pt x="155" y="597"/>
                    </a:cubicBezTo>
                    <a:cubicBezTo>
                      <a:pt x="213" y="682"/>
                      <a:pt x="296" y="717"/>
                      <a:pt x="384" y="717"/>
                    </a:cubicBezTo>
                    <a:cubicBezTo>
                      <a:pt x="678" y="717"/>
                      <a:pt x="1040" y="330"/>
                      <a:pt x="808" y="111"/>
                    </a:cubicBezTo>
                    <a:cubicBezTo>
                      <a:pt x="726" y="33"/>
                      <a:pt x="636" y="1"/>
                      <a:pt x="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7"/>
              <p:cNvSpPr/>
              <p:nvPr/>
            </p:nvSpPr>
            <p:spPr>
              <a:xfrm>
                <a:off x="7627163" y="3656250"/>
                <a:ext cx="2597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733" extrusionOk="0">
                    <a:moveTo>
                      <a:pt x="546" y="0"/>
                    </a:moveTo>
                    <a:cubicBezTo>
                      <a:pt x="252" y="0"/>
                      <a:pt x="1" y="381"/>
                      <a:pt x="172" y="617"/>
                    </a:cubicBezTo>
                    <a:cubicBezTo>
                      <a:pt x="232" y="699"/>
                      <a:pt x="311" y="733"/>
                      <a:pt x="395" y="733"/>
                    </a:cubicBezTo>
                    <a:cubicBezTo>
                      <a:pt x="689" y="733"/>
                      <a:pt x="1038" y="319"/>
                      <a:pt x="791" y="98"/>
                    </a:cubicBezTo>
                    <a:cubicBezTo>
                      <a:pt x="711" y="29"/>
                      <a:pt x="627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7"/>
              <p:cNvSpPr/>
              <p:nvPr/>
            </p:nvSpPr>
            <p:spPr>
              <a:xfrm>
                <a:off x="7335013" y="3849850"/>
                <a:ext cx="228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2" extrusionOk="0">
                    <a:moveTo>
                      <a:pt x="473" y="0"/>
                    </a:moveTo>
                    <a:cubicBezTo>
                      <a:pt x="190" y="0"/>
                      <a:pt x="1" y="408"/>
                      <a:pt x="211" y="604"/>
                    </a:cubicBezTo>
                    <a:cubicBezTo>
                      <a:pt x="257" y="644"/>
                      <a:pt x="308" y="662"/>
                      <a:pt x="359" y="662"/>
                    </a:cubicBezTo>
                    <a:cubicBezTo>
                      <a:pt x="626" y="662"/>
                      <a:pt x="913" y="192"/>
                      <a:pt x="646" y="51"/>
                    </a:cubicBezTo>
                    <a:cubicBezTo>
                      <a:pt x="587" y="16"/>
                      <a:pt x="528" y="0"/>
                      <a:pt x="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7"/>
              <p:cNvSpPr/>
              <p:nvPr/>
            </p:nvSpPr>
            <p:spPr>
              <a:xfrm>
                <a:off x="7717913" y="3638750"/>
                <a:ext cx="2295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636" extrusionOk="0">
                    <a:moveTo>
                      <a:pt x="483" y="0"/>
                    </a:moveTo>
                    <a:cubicBezTo>
                      <a:pt x="218" y="0"/>
                      <a:pt x="0" y="347"/>
                      <a:pt x="173" y="547"/>
                    </a:cubicBezTo>
                    <a:cubicBezTo>
                      <a:pt x="221" y="609"/>
                      <a:pt x="283" y="635"/>
                      <a:pt x="349" y="635"/>
                    </a:cubicBezTo>
                    <a:cubicBezTo>
                      <a:pt x="605" y="635"/>
                      <a:pt x="917" y="251"/>
                      <a:pt x="692" y="79"/>
                    </a:cubicBezTo>
                    <a:cubicBezTo>
                      <a:pt x="623" y="24"/>
                      <a:pt x="552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7"/>
              <p:cNvSpPr/>
              <p:nvPr/>
            </p:nvSpPr>
            <p:spPr>
              <a:xfrm>
                <a:off x="8080938" y="3485650"/>
                <a:ext cx="226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51" extrusionOk="0">
                    <a:moveTo>
                      <a:pt x="472" y="0"/>
                    </a:moveTo>
                    <a:cubicBezTo>
                      <a:pt x="211" y="0"/>
                      <a:pt x="1" y="350"/>
                      <a:pt x="160" y="563"/>
                    </a:cubicBezTo>
                    <a:cubicBezTo>
                      <a:pt x="209" y="625"/>
                      <a:pt x="271" y="651"/>
                      <a:pt x="337" y="651"/>
                    </a:cubicBezTo>
                    <a:cubicBezTo>
                      <a:pt x="593" y="651"/>
                      <a:pt x="905" y="264"/>
                      <a:pt x="678" y="78"/>
                    </a:cubicBezTo>
                    <a:cubicBezTo>
                      <a:pt x="610" y="23"/>
                      <a:pt x="539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7"/>
              <p:cNvSpPr/>
              <p:nvPr/>
            </p:nvSpPr>
            <p:spPr>
              <a:xfrm>
                <a:off x="8434038" y="3516600"/>
                <a:ext cx="226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642" extrusionOk="0">
                    <a:moveTo>
                      <a:pt x="470" y="0"/>
                    </a:moveTo>
                    <a:cubicBezTo>
                      <a:pt x="210" y="0"/>
                      <a:pt x="0" y="347"/>
                      <a:pt x="160" y="547"/>
                    </a:cubicBezTo>
                    <a:cubicBezTo>
                      <a:pt x="209" y="614"/>
                      <a:pt x="273" y="641"/>
                      <a:pt x="340" y="641"/>
                    </a:cubicBezTo>
                    <a:cubicBezTo>
                      <a:pt x="595" y="641"/>
                      <a:pt x="903" y="250"/>
                      <a:pt x="678" y="79"/>
                    </a:cubicBezTo>
                    <a:cubicBezTo>
                      <a:pt x="609" y="23"/>
                      <a:pt x="538" y="0"/>
                      <a:pt x="4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7"/>
              <p:cNvSpPr/>
              <p:nvPr/>
            </p:nvSpPr>
            <p:spPr>
              <a:xfrm>
                <a:off x="7682063" y="3766425"/>
                <a:ext cx="172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0" extrusionOk="0">
                    <a:moveTo>
                      <a:pt x="364" y="1"/>
                    </a:moveTo>
                    <a:cubicBezTo>
                      <a:pt x="164" y="1"/>
                      <a:pt x="1" y="264"/>
                      <a:pt x="134" y="410"/>
                    </a:cubicBezTo>
                    <a:cubicBezTo>
                      <a:pt x="169" y="459"/>
                      <a:pt x="216" y="479"/>
                      <a:pt x="267" y="479"/>
                    </a:cubicBezTo>
                    <a:cubicBezTo>
                      <a:pt x="455" y="479"/>
                      <a:pt x="691" y="191"/>
                      <a:pt x="520" y="59"/>
                    </a:cubicBezTo>
                    <a:cubicBezTo>
                      <a:pt x="468" y="18"/>
                      <a:pt x="415" y="1"/>
                      <a:pt x="3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7"/>
              <p:cNvSpPr/>
              <p:nvPr/>
            </p:nvSpPr>
            <p:spPr>
              <a:xfrm>
                <a:off x="7856438" y="3666850"/>
                <a:ext cx="173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80" extrusionOk="0">
                    <a:moveTo>
                      <a:pt x="367" y="1"/>
                    </a:moveTo>
                    <a:cubicBezTo>
                      <a:pt x="167" y="1"/>
                      <a:pt x="1" y="264"/>
                      <a:pt x="120" y="410"/>
                    </a:cubicBezTo>
                    <a:cubicBezTo>
                      <a:pt x="159" y="459"/>
                      <a:pt x="209" y="480"/>
                      <a:pt x="262" y="480"/>
                    </a:cubicBezTo>
                    <a:cubicBezTo>
                      <a:pt x="459" y="480"/>
                      <a:pt x="694" y="191"/>
                      <a:pt x="522" y="59"/>
                    </a:cubicBezTo>
                    <a:cubicBezTo>
                      <a:pt x="471" y="18"/>
                      <a:pt x="418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7"/>
              <p:cNvSpPr/>
              <p:nvPr/>
            </p:nvSpPr>
            <p:spPr>
              <a:xfrm>
                <a:off x="8040638" y="3582300"/>
                <a:ext cx="1722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82" extrusionOk="0">
                    <a:moveTo>
                      <a:pt x="357" y="1"/>
                    </a:moveTo>
                    <a:cubicBezTo>
                      <a:pt x="160" y="1"/>
                      <a:pt x="0" y="253"/>
                      <a:pt x="132" y="412"/>
                    </a:cubicBezTo>
                    <a:cubicBezTo>
                      <a:pt x="168" y="461"/>
                      <a:pt x="215" y="481"/>
                      <a:pt x="265" y="481"/>
                    </a:cubicBezTo>
                    <a:cubicBezTo>
                      <a:pt x="454" y="481"/>
                      <a:pt x="689" y="193"/>
                      <a:pt x="517" y="61"/>
                    </a:cubicBezTo>
                    <a:cubicBezTo>
                      <a:pt x="464" y="19"/>
                      <a:pt x="409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7"/>
              <p:cNvSpPr/>
              <p:nvPr/>
            </p:nvSpPr>
            <p:spPr>
              <a:xfrm>
                <a:off x="8442113" y="3590300"/>
                <a:ext cx="174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88" extrusionOk="0">
                    <a:moveTo>
                      <a:pt x="367" y="0"/>
                    </a:moveTo>
                    <a:cubicBezTo>
                      <a:pt x="168" y="0"/>
                      <a:pt x="1" y="266"/>
                      <a:pt x="120" y="426"/>
                    </a:cubicBezTo>
                    <a:cubicBezTo>
                      <a:pt x="157" y="470"/>
                      <a:pt x="204" y="488"/>
                      <a:pt x="253" y="488"/>
                    </a:cubicBezTo>
                    <a:cubicBezTo>
                      <a:pt x="452" y="488"/>
                      <a:pt x="697" y="192"/>
                      <a:pt x="522" y="58"/>
                    </a:cubicBezTo>
                    <a:cubicBezTo>
                      <a:pt x="471" y="17"/>
                      <a:pt x="418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4" name="Google Shape;1564;p37"/>
          <p:cNvSpPr/>
          <p:nvPr/>
        </p:nvSpPr>
        <p:spPr>
          <a:xfrm>
            <a:off x="5452025" y="16445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7"/>
          <p:cNvSpPr/>
          <p:nvPr/>
        </p:nvSpPr>
        <p:spPr>
          <a:xfrm rot="4269655">
            <a:off x="8367849" y="801111"/>
            <a:ext cx="558047" cy="64115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7"/>
          <p:cNvSpPr/>
          <p:nvPr/>
        </p:nvSpPr>
        <p:spPr>
          <a:xfrm rot="-5244311">
            <a:off x="4918032" y="524181"/>
            <a:ext cx="755032" cy="77948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37"/>
          <p:cNvGrpSpPr/>
          <p:nvPr/>
        </p:nvGrpSpPr>
        <p:grpSpPr>
          <a:xfrm>
            <a:off x="5113344" y="926823"/>
            <a:ext cx="4476324" cy="2119650"/>
            <a:chOff x="238125" y="1166025"/>
            <a:chExt cx="7141550" cy="3381700"/>
          </a:xfrm>
        </p:grpSpPr>
        <p:sp>
          <p:nvSpPr>
            <p:cNvPr id="1568" name="Google Shape;1568;p37"/>
            <p:cNvSpPr/>
            <p:nvPr/>
          </p:nvSpPr>
          <p:spPr>
            <a:xfrm>
              <a:off x="238125" y="2949400"/>
              <a:ext cx="11300" cy="404375"/>
            </a:xfrm>
            <a:custGeom>
              <a:avLst/>
              <a:gdLst/>
              <a:ahLst/>
              <a:cxnLst/>
              <a:rect l="l" t="t" r="r" b="b"/>
              <a:pathLst>
                <a:path w="452" h="16175" extrusionOk="0">
                  <a:moveTo>
                    <a:pt x="204" y="1"/>
                  </a:moveTo>
                  <a:cubicBezTo>
                    <a:pt x="181" y="1"/>
                    <a:pt x="181" y="1"/>
                    <a:pt x="181" y="24"/>
                  </a:cubicBezTo>
                  <a:cubicBezTo>
                    <a:pt x="181" y="24"/>
                    <a:pt x="114" y="4043"/>
                    <a:pt x="45" y="8083"/>
                  </a:cubicBezTo>
                  <a:cubicBezTo>
                    <a:pt x="23" y="9099"/>
                    <a:pt x="0" y="10114"/>
                    <a:pt x="0" y="11041"/>
                  </a:cubicBezTo>
                  <a:cubicBezTo>
                    <a:pt x="0" y="11989"/>
                    <a:pt x="23" y="12869"/>
                    <a:pt x="69" y="13636"/>
                  </a:cubicBezTo>
                  <a:cubicBezTo>
                    <a:pt x="114" y="15149"/>
                    <a:pt x="226" y="16164"/>
                    <a:pt x="226" y="16164"/>
                  </a:cubicBezTo>
                  <a:lnTo>
                    <a:pt x="249" y="16164"/>
                  </a:lnTo>
                  <a:cubicBezTo>
                    <a:pt x="249" y="16172"/>
                    <a:pt x="252" y="16175"/>
                    <a:pt x="255" y="16175"/>
                  </a:cubicBezTo>
                  <a:cubicBezTo>
                    <a:pt x="261" y="16175"/>
                    <a:pt x="271" y="16164"/>
                    <a:pt x="271" y="16164"/>
                  </a:cubicBezTo>
                  <a:cubicBezTo>
                    <a:pt x="271" y="16164"/>
                    <a:pt x="361" y="15149"/>
                    <a:pt x="406" y="13636"/>
                  </a:cubicBezTo>
                  <a:cubicBezTo>
                    <a:pt x="430" y="12869"/>
                    <a:pt x="451" y="11989"/>
                    <a:pt x="451" y="11041"/>
                  </a:cubicBezTo>
                  <a:cubicBezTo>
                    <a:pt x="430" y="10114"/>
                    <a:pt x="406" y="9099"/>
                    <a:pt x="385" y="8083"/>
                  </a:cubicBezTo>
                  <a:cubicBezTo>
                    <a:pt x="316" y="4043"/>
                    <a:pt x="226" y="24"/>
                    <a:pt x="226" y="24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04875" y="2216325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181" y="0"/>
                  </a:moveTo>
                  <a:cubicBezTo>
                    <a:pt x="181" y="0"/>
                    <a:pt x="112" y="2686"/>
                    <a:pt x="45" y="5350"/>
                  </a:cubicBezTo>
                  <a:cubicBezTo>
                    <a:pt x="45" y="6005"/>
                    <a:pt x="22" y="6682"/>
                    <a:pt x="0" y="7291"/>
                  </a:cubicBezTo>
                  <a:cubicBezTo>
                    <a:pt x="22" y="7923"/>
                    <a:pt x="45" y="8510"/>
                    <a:pt x="67" y="9007"/>
                  </a:cubicBezTo>
                  <a:cubicBezTo>
                    <a:pt x="136" y="10000"/>
                    <a:pt x="226" y="10677"/>
                    <a:pt x="226" y="10677"/>
                  </a:cubicBezTo>
                  <a:cubicBezTo>
                    <a:pt x="226" y="10677"/>
                    <a:pt x="248" y="10677"/>
                    <a:pt x="248" y="10701"/>
                  </a:cubicBezTo>
                  <a:cubicBezTo>
                    <a:pt x="271" y="10701"/>
                    <a:pt x="271" y="10677"/>
                    <a:pt x="271" y="10677"/>
                  </a:cubicBezTo>
                  <a:cubicBezTo>
                    <a:pt x="271" y="10677"/>
                    <a:pt x="361" y="10000"/>
                    <a:pt x="428" y="9007"/>
                  </a:cubicBezTo>
                  <a:cubicBezTo>
                    <a:pt x="452" y="8510"/>
                    <a:pt x="473" y="7923"/>
                    <a:pt x="473" y="7291"/>
                  </a:cubicBezTo>
                  <a:cubicBezTo>
                    <a:pt x="452" y="6682"/>
                    <a:pt x="428" y="6005"/>
                    <a:pt x="407" y="5350"/>
                  </a:cubicBezTo>
                  <a:cubicBezTo>
                    <a:pt x="316" y="268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640525" y="1512525"/>
              <a:ext cx="11325" cy="267550"/>
            </a:xfrm>
            <a:custGeom>
              <a:avLst/>
              <a:gdLst/>
              <a:ahLst/>
              <a:cxnLst/>
              <a:rect l="l" t="t" r="r" b="b"/>
              <a:pathLst>
                <a:path w="453" h="10702" extrusionOk="0">
                  <a:moveTo>
                    <a:pt x="181" y="1"/>
                  </a:moveTo>
                  <a:lnTo>
                    <a:pt x="158" y="24"/>
                  </a:lnTo>
                  <a:cubicBezTo>
                    <a:pt x="158" y="24"/>
                    <a:pt x="91" y="2688"/>
                    <a:pt x="46" y="5352"/>
                  </a:cubicBezTo>
                  <a:cubicBezTo>
                    <a:pt x="22" y="6029"/>
                    <a:pt x="1" y="6683"/>
                    <a:pt x="1" y="7315"/>
                  </a:cubicBezTo>
                  <a:cubicBezTo>
                    <a:pt x="1" y="7947"/>
                    <a:pt x="22" y="8512"/>
                    <a:pt x="46" y="9031"/>
                  </a:cubicBezTo>
                  <a:cubicBezTo>
                    <a:pt x="113" y="10024"/>
                    <a:pt x="226" y="10680"/>
                    <a:pt x="226" y="10680"/>
                  </a:cubicBezTo>
                  <a:lnTo>
                    <a:pt x="226" y="10701"/>
                  </a:lnTo>
                  <a:cubicBezTo>
                    <a:pt x="248" y="10701"/>
                    <a:pt x="248" y="10701"/>
                    <a:pt x="272" y="10680"/>
                  </a:cubicBezTo>
                  <a:cubicBezTo>
                    <a:pt x="272" y="10680"/>
                    <a:pt x="362" y="10024"/>
                    <a:pt x="407" y="9009"/>
                  </a:cubicBezTo>
                  <a:cubicBezTo>
                    <a:pt x="429" y="8512"/>
                    <a:pt x="452" y="7925"/>
                    <a:pt x="452" y="7315"/>
                  </a:cubicBezTo>
                  <a:cubicBezTo>
                    <a:pt x="429" y="6683"/>
                    <a:pt x="407" y="6029"/>
                    <a:pt x="384" y="5352"/>
                  </a:cubicBezTo>
                  <a:lnTo>
                    <a:pt x="203" y="24"/>
                  </a:lnTo>
                  <a:cubicBezTo>
                    <a:pt x="203" y="24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297925" y="1166025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2" y="0"/>
                    <a:pt x="182" y="0"/>
                    <a:pt x="182" y="23"/>
                  </a:cubicBezTo>
                  <a:lnTo>
                    <a:pt x="46" y="5351"/>
                  </a:lnTo>
                  <a:cubicBezTo>
                    <a:pt x="24" y="6005"/>
                    <a:pt x="24" y="6682"/>
                    <a:pt x="1" y="7314"/>
                  </a:cubicBezTo>
                  <a:cubicBezTo>
                    <a:pt x="1" y="7925"/>
                    <a:pt x="46" y="8512"/>
                    <a:pt x="70" y="9008"/>
                  </a:cubicBezTo>
                  <a:cubicBezTo>
                    <a:pt x="115" y="10001"/>
                    <a:pt x="227" y="10679"/>
                    <a:pt x="227" y="10679"/>
                  </a:cubicBezTo>
                  <a:cubicBezTo>
                    <a:pt x="227" y="10679"/>
                    <a:pt x="227" y="10700"/>
                    <a:pt x="250" y="10700"/>
                  </a:cubicBezTo>
                  <a:lnTo>
                    <a:pt x="272" y="10679"/>
                  </a:lnTo>
                  <a:cubicBezTo>
                    <a:pt x="272" y="10679"/>
                    <a:pt x="362" y="10001"/>
                    <a:pt x="407" y="9008"/>
                  </a:cubicBezTo>
                  <a:cubicBezTo>
                    <a:pt x="431" y="8512"/>
                    <a:pt x="476" y="7925"/>
                    <a:pt x="452" y="7293"/>
                  </a:cubicBezTo>
                  <a:cubicBezTo>
                    <a:pt x="452" y="6682"/>
                    <a:pt x="431" y="6005"/>
                    <a:pt x="407" y="5351"/>
                  </a:cubicBezTo>
                  <a:lnTo>
                    <a:pt x="227" y="23"/>
                  </a:lnTo>
                  <a:cubicBezTo>
                    <a:pt x="227" y="0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249975" y="1997350"/>
              <a:ext cx="11875" cy="138275"/>
            </a:xfrm>
            <a:custGeom>
              <a:avLst/>
              <a:gdLst/>
              <a:ahLst/>
              <a:cxnLst/>
              <a:rect l="l" t="t" r="r" b="b"/>
              <a:pathLst>
                <a:path w="475" h="5531" extrusionOk="0">
                  <a:moveTo>
                    <a:pt x="227" y="0"/>
                  </a:moveTo>
                  <a:cubicBezTo>
                    <a:pt x="203" y="0"/>
                    <a:pt x="203" y="0"/>
                    <a:pt x="203" y="22"/>
                  </a:cubicBezTo>
                  <a:cubicBezTo>
                    <a:pt x="203" y="22"/>
                    <a:pt x="113" y="1400"/>
                    <a:pt x="68" y="2755"/>
                  </a:cubicBezTo>
                  <a:cubicBezTo>
                    <a:pt x="46" y="3116"/>
                    <a:pt x="23" y="3453"/>
                    <a:pt x="1" y="3769"/>
                  </a:cubicBezTo>
                  <a:cubicBezTo>
                    <a:pt x="23" y="4086"/>
                    <a:pt x="46" y="4402"/>
                    <a:pt x="68" y="4651"/>
                  </a:cubicBezTo>
                  <a:cubicBezTo>
                    <a:pt x="136" y="5169"/>
                    <a:pt x="227" y="5509"/>
                    <a:pt x="227" y="5509"/>
                  </a:cubicBezTo>
                  <a:lnTo>
                    <a:pt x="248" y="5530"/>
                  </a:lnTo>
                  <a:cubicBezTo>
                    <a:pt x="248" y="5530"/>
                    <a:pt x="272" y="5530"/>
                    <a:pt x="272" y="5509"/>
                  </a:cubicBezTo>
                  <a:cubicBezTo>
                    <a:pt x="272" y="5509"/>
                    <a:pt x="362" y="5169"/>
                    <a:pt x="429" y="4651"/>
                  </a:cubicBezTo>
                  <a:cubicBezTo>
                    <a:pt x="452" y="4402"/>
                    <a:pt x="474" y="4086"/>
                    <a:pt x="474" y="3769"/>
                  </a:cubicBezTo>
                  <a:cubicBezTo>
                    <a:pt x="474" y="3453"/>
                    <a:pt x="429" y="3116"/>
                    <a:pt x="407" y="2755"/>
                  </a:cubicBezTo>
                  <a:cubicBezTo>
                    <a:pt x="339" y="1400"/>
                    <a:pt x="248" y="22"/>
                    <a:pt x="248" y="22"/>
                  </a:cubicBezTo>
                  <a:cubicBezTo>
                    <a:pt x="248" y="0"/>
                    <a:pt x="2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545125" y="2728500"/>
              <a:ext cx="11900" cy="138250"/>
            </a:xfrm>
            <a:custGeom>
              <a:avLst/>
              <a:gdLst/>
              <a:ahLst/>
              <a:cxnLst/>
              <a:rect l="l" t="t" r="r" b="b"/>
              <a:pathLst>
                <a:path w="476" h="5530" extrusionOk="0">
                  <a:moveTo>
                    <a:pt x="221" y="1"/>
                  </a:moveTo>
                  <a:cubicBezTo>
                    <a:pt x="214" y="1"/>
                    <a:pt x="205" y="11"/>
                    <a:pt x="205" y="11"/>
                  </a:cubicBezTo>
                  <a:cubicBezTo>
                    <a:pt x="205" y="11"/>
                    <a:pt x="114" y="1387"/>
                    <a:pt x="69" y="2765"/>
                  </a:cubicBezTo>
                  <a:cubicBezTo>
                    <a:pt x="46" y="3103"/>
                    <a:pt x="24" y="3464"/>
                    <a:pt x="1" y="3780"/>
                  </a:cubicBezTo>
                  <a:cubicBezTo>
                    <a:pt x="24" y="4096"/>
                    <a:pt x="46" y="4391"/>
                    <a:pt x="69" y="4662"/>
                  </a:cubicBezTo>
                  <a:cubicBezTo>
                    <a:pt x="136" y="5180"/>
                    <a:pt x="226" y="5519"/>
                    <a:pt x="226" y="5519"/>
                  </a:cubicBezTo>
                  <a:lnTo>
                    <a:pt x="250" y="5519"/>
                  </a:lnTo>
                  <a:cubicBezTo>
                    <a:pt x="250" y="5527"/>
                    <a:pt x="252" y="5529"/>
                    <a:pt x="256" y="5529"/>
                  </a:cubicBezTo>
                  <a:cubicBezTo>
                    <a:pt x="262" y="5529"/>
                    <a:pt x="272" y="5519"/>
                    <a:pt x="272" y="5519"/>
                  </a:cubicBezTo>
                  <a:cubicBezTo>
                    <a:pt x="272" y="5519"/>
                    <a:pt x="362" y="5158"/>
                    <a:pt x="431" y="4662"/>
                  </a:cubicBezTo>
                  <a:cubicBezTo>
                    <a:pt x="452" y="4391"/>
                    <a:pt x="476" y="4096"/>
                    <a:pt x="476" y="3780"/>
                  </a:cubicBezTo>
                  <a:cubicBezTo>
                    <a:pt x="476" y="3443"/>
                    <a:pt x="431" y="3103"/>
                    <a:pt x="407" y="2765"/>
                  </a:cubicBezTo>
                  <a:cubicBezTo>
                    <a:pt x="362" y="1387"/>
                    <a:pt x="250" y="11"/>
                    <a:pt x="250" y="11"/>
                  </a:cubicBezTo>
                  <a:lnTo>
                    <a:pt x="226" y="11"/>
                  </a:lnTo>
                  <a:cubicBezTo>
                    <a:pt x="226" y="3"/>
                    <a:pt x="22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537225" y="3561775"/>
              <a:ext cx="11900" cy="138275"/>
            </a:xfrm>
            <a:custGeom>
              <a:avLst/>
              <a:gdLst/>
              <a:ahLst/>
              <a:cxnLst/>
              <a:rect l="l" t="t" r="r" b="b"/>
              <a:pathLst>
                <a:path w="476" h="5531" extrusionOk="0">
                  <a:moveTo>
                    <a:pt x="226" y="0"/>
                  </a:moveTo>
                  <a:cubicBezTo>
                    <a:pt x="205" y="0"/>
                    <a:pt x="205" y="22"/>
                    <a:pt x="205" y="22"/>
                  </a:cubicBezTo>
                  <a:cubicBezTo>
                    <a:pt x="205" y="22"/>
                    <a:pt x="114" y="1400"/>
                    <a:pt x="46" y="2776"/>
                  </a:cubicBezTo>
                  <a:cubicBezTo>
                    <a:pt x="24" y="3116"/>
                    <a:pt x="1" y="3453"/>
                    <a:pt x="1" y="3793"/>
                  </a:cubicBezTo>
                  <a:cubicBezTo>
                    <a:pt x="1" y="4109"/>
                    <a:pt x="46" y="4402"/>
                    <a:pt x="69" y="4672"/>
                  </a:cubicBezTo>
                  <a:cubicBezTo>
                    <a:pt x="114" y="5169"/>
                    <a:pt x="226" y="5530"/>
                    <a:pt x="226" y="5530"/>
                  </a:cubicBezTo>
                  <a:lnTo>
                    <a:pt x="272" y="5530"/>
                  </a:lnTo>
                  <a:cubicBezTo>
                    <a:pt x="272" y="5530"/>
                    <a:pt x="362" y="5169"/>
                    <a:pt x="407" y="4651"/>
                  </a:cubicBezTo>
                  <a:cubicBezTo>
                    <a:pt x="430" y="4402"/>
                    <a:pt x="476" y="4109"/>
                    <a:pt x="476" y="3793"/>
                  </a:cubicBezTo>
                  <a:lnTo>
                    <a:pt x="407" y="2776"/>
                  </a:lnTo>
                  <a:cubicBezTo>
                    <a:pt x="340" y="1400"/>
                    <a:pt x="250" y="22"/>
                    <a:pt x="250" y="2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098800" y="3097275"/>
              <a:ext cx="11850" cy="404700"/>
            </a:xfrm>
            <a:custGeom>
              <a:avLst/>
              <a:gdLst/>
              <a:ahLst/>
              <a:cxnLst/>
              <a:rect l="l" t="t" r="r" b="b"/>
              <a:pathLst>
                <a:path w="474" h="16188" extrusionOk="0">
                  <a:moveTo>
                    <a:pt x="203" y="1"/>
                  </a:moveTo>
                  <a:cubicBezTo>
                    <a:pt x="181" y="1"/>
                    <a:pt x="181" y="24"/>
                    <a:pt x="181" y="24"/>
                  </a:cubicBezTo>
                  <a:lnTo>
                    <a:pt x="46" y="8106"/>
                  </a:lnTo>
                  <a:cubicBezTo>
                    <a:pt x="22" y="9099"/>
                    <a:pt x="22" y="10114"/>
                    <a:pt x="0" y="11062"/>
                  </a:cubicBezTo>
                  <a:cubicBezTo>
                    <a:pt x="0" y="12010"/>
                    <a:pt x="46" y="12892"/>
                    <a:pt x="67" y="13636"/>
                  </a:cubicBezTo>
                  <a:cubicBezTo>
                    <a:pt x="136" y="15149"/>
                    <a:pt x="226" y="16164"/>
                    <a:pt x="226" y="16164"/>
                  </a:cubicBezTo>
                  <a:cubicBezTo>
                    <a:pt x="226" y="16164"/>
                    <a:pt x="226" y="16187"/>
                    <a:pt x="248" y="16187"/>
                  </a:cubicBezTo>
                  <a:cubicBezTo>
                    <a:pt x="248" y="16187"/>
                    <a:pt x="271" y="16187"/>
                    <a:pt x="271" y="16164"/>
                  </a:cubicBezTo>
                  <a:cubicBezTo>
                    <a:pt x="271" y="16164"/>
                    <a:pt x="362" y="15149"/>
                    <a:pt x="407" y="13636"/>
                  </a:cubicBezTo>
                  <a:cubicBezTo>
                    <a:pt x="428" y="12892"/>
                    <a:pt x="474" y="12010"/>
                    <a:pt x="474" y="11062"/>
                  </a:cubicBezTo>
                  <a:cubicBezTo>
                    <a:pt x="452" y="10114"/>
                    <a:pt x="428" y="9099"/>
                    <a:pt x="407" y="8106"/>
                  </a:cubicBezTo>
                  <a:lnTo>
                    <a:pt x="226" y="2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1602750" y="323445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0"/>
                    <a:pt x="181" y="22"/>
                  </a:cubicBezTo>
                  <a:lnTo>
                    <a:pt x="46" y="5349"/>
                  </a:lnTo>
                  <a:cubicBezTo>
                    <a:pt x="46" y="6005"/>
                    <a:pt x="24" y="6682"/>
                    <a:pt x="1" y="7291"/>
                  </a:cubicBezTo>
                  <a:cubicBezTo>
                    <a:pt x="1" y="7923"/>
                    <a:pt x="46" y="8510"/>
                    <a:pt x="69" y="9006"/>
                  </a:cubicBezTo>
                  <a:cubicBezTo>
                    <a:pt x="136" y="10000"/>
                    <a:pt x="227" y="10677"/>
                    <a:pt x="227" y="10677"/>
                  </a:cubicBezTo>
                  <a:lnTo>
                    <a:pt x="250" y="10700"/>
                  </a:lnTo>
                  <a:cubicBezTo>
                    <a:pt x="272" y="10700"/>
                    <a:pt x="272" y="10677"/>
                    <a:pt x="272" y="10677"/>
                  </a:cubicBezTo>
                  <a:cubicBezTo>
                    <a:pt x="272" y="10677"/>
                    <a:pt x="362" y="10000"/>
                    <a:pt x="431" y="9006"/>
                  </a:cubicBezTo>
                  <a:cubicBezTo>
                    <a:pt x="452" y="8510"/>
                    <a:pt x="476" y="7923"/>
                    <a:pt x="476" y="7291"/>
                  </a:cubicBezTo>
                  <a:cubicBezTo>
                    <a:pt x="452" y="6682"/>
                    <a:pt x="431" y="6005"/>
                    <a:pt x="407" y="5349"/>
                  </a:cubicBezTo>
                  <a:lnTo>
                    <a:pt x="227" y="22"/>
                  </a:lnTo>
                  <a:cubicBezTo>
                    <a:pt x="227" y="0"/>
                    <a:pt x="20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723000" y="2170050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181" y="0"/>
                  </a:moveTo>
                  <a:cubicBezTo>
                    <a:pt x="181" y="0"/>
                    <a:pt x="112" y="2686"/>
                    <a:pt x="45" y="5350"/>
                  </a:cubicBezTo>
                  <a:cubicBezTo>
                    <a:pt x="45" y="6005"/>
                    <a:pt x="22" y="6682"/>
                    <a:pt x="0" y="7291"/>
                  </a:cubicBezTo>
                  <a:cubicBezTo>
                    <a:pt x="22" y="7923"/>
                    <a:pt x="45" y="8510"/>
                    <a:pt x="67" y="9007"/>
                  </a:cubicBezTo>
                  <a:cubicBezTo>
                    <a:pt x="136" y="10000"/>
                    <a:pt x="226" y="10677"/>
                    <a:pt x="226" y="10677"/>
                  </a:cubicBezTo>
                  <a:cubicBezTo>
                    <a:pt x="248" y="10677"/>
                    <a:pt x="248" y="10677"/>
                    <a:pt x="248" y="10701"/>
                  </a:cubicBezTo>
                  <a:cubicBezTo>
                    <a:pt x="271" y="10701"/>
                    <a:pt x="271" y="10677"/>
                    <a:pt x="271" y="10677"/>
                  </a:cubicBezTo>
                  <a:cubicBezTo>
                    <a:pt x="271" y="10677"/>
                    <a:pt x="383" y="10000"/>
                    <a:pt x="428" y="9007"/>
                  </a:cubicBezTo>
                  <a:cubicBezTo>
                    <a:pt x="452" y="8510"/>
                    <a:pt x="473" y="7923"/>
                    <a:pt x="473" y="7291"/>
                  </a:cubicBezTo>
                  <a:cubicBezTo>
                    <a:pt x="452" y="6682"/>
                    <a:pt x="428" y="6005"/>
                    <a:pt x="407" y="5350"/>
                  </a:cubicBezTo>
                  <a:cubicBezTo>
                    <a:pt x="316" y="268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1158625" y="1313875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3" y="1"/>
                  </a:moveTo>
                  <a:lnTo>
                    <a:pt x="181" y="24"/>
                  </a:lnTo>
                  <a:lnTo>
                    <a:pt x="46" y="5352"/>
                  </a:lnTo>
                  <a:cubicBezTo>
                    <a:pt x="46" y="6029"/>
                    <a:pt x="22" y="6683"/>
                    <a:pt x="0" y="7315"/>
                  </a:cubicBezTo>
                  <a:cubicBezTo>
                    <a:pt x="0" y="7947"/>
                    <a:pt x="46" y="8512"/>
                    <a:pt x="67" y="9030"/>
                  </a:cubicBezTo>
                  <a:cubicBezTo>
                    <a:pt x="136" y="10024"/>
                    <a:pt x="226" y="10679"/>
                    <a:pt x="226" y="10679"/>
                  </a:cubicBezTo>
                  <a:cubicBezTo>
                    <a:pt x="226" y="10701"/>
                    <a:pt x="226" y="10701"/>
                    <a:pt x="248" y="10701"/>
                  </a:cubicBezTo>
                  <a:cubicBezTo>
                    <a:pt x="248" y="10701"/>
                    <a:pt x="271" y="10701"/>
                    <a:pt x="271" y="10679"/>
                  </a:cubicBezTo>
                  <a:cubicBezTo>
                    <a:pt x="271" y="10679"/>
                    <a:pt x="362" y="10024"/>
                    <a:pt x="428" y="9030"/>
                  </a:cubicBezTo>
                  <a:cubicBezTo>
                    <a:pt x="428" y="8512"/>
                    <a:pt x="474" y="7947"/>
                    <a:pt x="474" y="7315"/>
                  </a:cubicBezTo>
                  <a:cubicBezTo>
                    <a:pt x="452" y="6683"/>
                    <a:pt x="428" y="6029"/>
                    <a:pt x="407" y="5352"/>
                  </a:cubicBezTo>
                  <a:lnTo>
                    <a:pt x="226" y="24"/>
                  </a:lnTo>
                  <a:cubicBezTo>
                    <a:pt x="226" y="24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1862375" y="3711300"/>
              <a:ext cx="11300" cy="267550"/>
            </a:xfrm>
            <a:custGeom>
              <a:avLst/>
              <a:gdLst/>
              <a:ahLst/>
              <a:cxnLst/>
              <a:rect l="l" t="t" r="r" b="b"/>
              <a:pathLst>
                <a:path w="452" h="10702" extrusionOk="0">
                  <a:moveTo>
                    <a:pt x="204" y="1"/>
                  </a:moveTo>
                  <a:cubicBezTo>
                    <a:pt x="181" y="1"/>
                    <a:pt x="181" y="1"/>
                    <a:pt x="181" y="24"/>
                  </a:cubicBezTo>
                  <a:lnTo>
                    <a:pt x="45" y="5352"/>
                  </a:lnTo>
                  <a:cubicBezTo>
                    <a:pt x="24" y="6029"/>
                    <a:pt x="0" y="6683"/>
                    <a:pt x="0" y="7315"/>
                  </a:cubicBezTo>
                  <a:cubicBezTo>
                    <a:pt x="0" y="7925"/>
                    <a:pt x="24" y="8512"/>
                    <a:pt x="45" y="9009"/>
                  </a:cubicBezTo>
                  <a:cubicBezTo>
                    <a:pt x="114" y="10024"/>
                    <a:pt x="204" y="10679"/>
                    <a:pt x="204" y="10679"/>
                  </a:cubicBezTo>
                  <a:cubicBezTo>
                    <a:pt x="226" y="10679"/>
                    <a:pt x="226" y="10701"/>
                    <a:pt x="226" y="10701"/>
                  </a:cubicBezTo>
                  <a:cubicBezTo>
                    <a:pt x="250" y="10701"/>
                    <a:pt x="250" y="10701"/>
                    <a:pt x="250" y="10679"/>
                  </a:cubicBezTo>
                  <a:cubicBezTo>
                    <a:pt x="250" y="10679"/>
                    <a:pt x="361" y="10024"/>
                    <a:pt x="407" y="9009"/>
                  </a:cubicBezTo>
                  <a:cubicBezTo>
                    <a:pt x="430" y="8512"/>
                    <a:pt x="452" y="7925"/>
                    <a:pt x="452" y="7315"/>
                  </a:cubicBezTo>
                  <a:cubicBezTo>
                    <a:pt x="430" y="6683"/>
                    <a:pt x="407" y="6006"/>
                    <a:pt x="385" y="5352"/>
                  </a:cubicBezTo>
                  <a:cubicBezTo>
                    <a:pt x="316" y="2688"/>
                    <a:pt x="226" y="24"/>
                    <a:pt x="226" y="24"/>
                  </a:cubicBezTo>
                  <a:cubicBezTo>
                    <a:pt x="226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1111225" y="2145200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2" y="1"/>
                  </a:moveTo>
                  <a:cubicBezTo>
                    <a:pt x="181" y="1"/>
                    <a:pt x="181" y="23"/>
                    <a:pt x="181" y="23"/>
                  </a:cubicBezTo>
                  <a:cubicBezTo>
                    <a:pt x="181" y="23"/>
                    <a:pt x="90" y="1401"/>
                    <a:pt x="45" y="2777"/>
                  </a:cubicBezTo>
                  <a:cubicBezTo>
                    <a:pt x="22" y="3116"/>
                    <a:pt x="0" y="3454"/>
                    <a:pt x="0" y="3794"/>
                  </a:cubicBezTo>
                  <a:cubicBezTo>
                    <a:pt x="0" y="4110"/>
                    <a:pt x="22" y="4402"/>
                    <a:pt x="45" y="4673"/>
                  </a:cubicBezTo>
                  <a:cubicBezTo>
                    <a:pt x="112" y="5170"/>
                    <a:pt x="202" y="5509"/>
                    <a:pt x="202" y="5509"/>
                  </a:cubicBezTo>
                  <a:lnTo>
                    <a:pt x="226" y="5531"/>
                  </a:lnTo>
                  <a:cubicBezTo>
                    <a:pt x="248" y="5531"/>
                    <a:pt x="248" y="5531"/>
                    <a:pt x="248" y="5509"/>
                  </a:cubicBezTo>
                  <a:cubicBezTo>
                    <a:pt x="248" y="5509"/>
                    <a:pt x="361" y="5170"/>
                    <a:pt x="406" y="4651"/>
                  </a:cubicBezTo>
                  <a:cubicBezTo>
                    <a:pt x="428" y="4402"/>
                    <a:pt x="452" y="4110"/>
                    <a:pt x="452" y="3770"/>
                  </a:cubicBezTo>
                  <a:cubicBezTo>
                    <a:pt x="452" y="3454"/>
                    <a:pt x="428" y="3116"/>
                    <a:pt x="406" y="2777"/>
                  </a:cubicBezTo>
                  <a:cubicBezTo>
                    <a:pt x="338" y="1401"/>
                    <a:pt x="226" y="23"/>
                    <a:pt x="226" y="23"/>
                  </a:cubicBezTo>
                  <a:cubicBezTo>
                    <a:pt x="226" y="23"/>
                    <a:pt x="226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2796975" y="182745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4" y="1"/>
                  </a:moveTo>
                  <a:cubicBezTo>
                    <a:pt x="181" y="1"/>
                    <a:pt x="181" y="1"/>
                    <a:pt x="181" y="24"/>
                  </a:cubicBezTo>
                  <a:lnTo>
                    <a:pt x="45" y="5352"/>
                  </a:lnTo>
                  <a:cubicBezTo>
                    <a:pt x="24" y="6005"/>
                    <a:pt x="24" y="6683"/>
                    <a:pt x="0" y="7315"/>
                  </a:cubicBezTo>
                  <a:cubicBezTo>
                    <a:pt x="0" y="7925"/>
                    <a:pt x="45" y="8512"/>
                    <a:pt x="69" y="9009"/>
                  </a:cubicBezTo>
                  <a:cubicBezTo>
                    <a:pt x="114" y="10002"/>
                    <a:pt x="226" y="10679"/>
                    <a:pt x="226" y="10679"/>
                  </a:cubicBezTo>
                  <a:cubicBezTo>
                    <a:pt x="226" y="10679"/>
                    <a:pt x="226" y="10701"/>
                    <a:pt x="249" y="10701"/>
                  </a:cubicBezTo>
                  <a:lnTo>
                    <a:pt x="271" y="10679"/>
                  </a:lnTo>
                  <a:cubicBezTo>
                    <a:pt x="271" y="10679"/>
                    <a:pt x="361" y="10002"/>
                    <a:pt x="406" y="9009"/>
                  </a:cubicBezTo>
                  <a:cubicBezTo>
                    <a:pt x="430" y="8512"/>
                    <a:pt x="475" y="7925"/>
                    <a:pt x="452" y="7293"/>
                  </a:cubicBezTo>
                  <a:cubicBezTo>
                    <a:pt x="452" y="6683"/>
                    <a:pt x="430" y="6005"/>
                    <a:pt x="406" y="5352"/>
                  </a:cubicBezTo>
                  <a:lnTo>
                    <a:pt x="226" y="24"/>
                  </a:lnTo>
                  <a:cubicBezTo>
                    <a:pt x="226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2000675" y="1336450"/>
              <a:ext cx="11850" cy="267800"/>
            </a:xfrm>
            <a:custGeom>
              <a:avLst/>
              <a:gdLst/>
              <a:ahLst/>
              <a:cxnLst/>
              <a:rect l="l" t="t" r="r" b="b"/>
              <a:pathLst>
                <a:path w="474" h="10712" extrusionOk="0">
                  <a:moveTo>
                    <a:pt x="202" y="1"/>
                  </a:moveTo>
                  <a:lnTo>
                    <a:pt x="181" y="24"/>
                  </a:lnTo>
                  <a:cubicBezTo>
                    <a:pt x="181" y="24"/>
                    <a:pt x="112" y="2710"/>
                    <a:pt x="45" y="5373"/>
                  </a:cubicBezTo>
                  <a:cubicBezTo>
                    <a:pt x="45" y="6029"/>
                    <a:pt x="22" y="6706"/>
                    <a:pt x="0" y="7315"/>
                  </a:cubicBezTo>
                  <a:cubicBezTo>
                    <a:pt x="22" y="7947"/>
                    <a:pt x="45" y="8534"/>
                    <a:pt x="67" y="9030"/>
                  </a:cubicBezTo>
                  <a:cubicBezTo>
                    <a:pt x="135" y="10024"/>
                    <a:pt x="226" y="10701"/>
                    <a:pt x="226" y="10701"/>
                  </a:cubicBezTo>
                  <a:lnTo>
                    <a:pt x="247" y="10701"/>
                  </a:lnTo>
                  <a:cubicBezTo>
                    <a:pt x="255" y="10709"/>
                    <a:pt x="260" y="10711"/>
                    <a:pt x="264" y="10711"/>
                  </a:cubicBezTo>
                  <a:cubicBezTo>
                    <a:pt x="271" y="10711"/>
                    <a:pt x="271" y="10701"/>
                    <a:pt x="271" y="10701"/>
                  </a:cubicBezTo>
                  <a:cubicBezTo>
                    <a:pt x="271" y="10701"/>
                    <a:pt x="383" y="10024"/>
                    <a:pt x="428" y="9030"/>
                  </a:cubicBezTo>
                  <a:cubicBezTo>
                    <a:pt x="452" y="8534"/>
                    <a:pt x="473" y="7947"/>
                    <a:pt x="473" y="7315"/>
                  </a:cubicBezTo>
                  <a:cubicBezTo>
                    <a:pt x="452" y="6706"/>
                    <a:pt x="428" y="6029"/>
                    <a:pt x="406" y="5373"/>
                  </a:cubicBezTo>
                  <a:cubicBezTo>
                    <a:pt x="316" y="2688"/>
                    <a:pt x="226" y="24"/>
                    <a:pt x="226" y="24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2285650" y="4024550"/>
              <a:ext cx="11300" cy="137975"/>
            </a:xfrm>
            <a:custGeom>
              <a:avLst/>
              <a:gdLst/>
              <a:ahLst/>
              <a:cxnLst/>
              <a:rect l="l" t="t" r="r" b="b"/>
              <a:pathLst>
                <a:path w="452" h="5519" extrusionOk="0">
                  <a:moveTo>
                    <a:pt x="181" y="1"/>
                  </a:moveTo>
                  <a:cubicBezTo>
                    <a:pt x="181" y="1"/>
                    <a:pt x="91" y="1377"/>
                    <a:pt x="46" y="2755"/>
                  </a:cubicBezTo>
                  <a:cubicBezTo>
                    <a:pt x="24" y="3092"/>
                    <a:pt x="0" y="3454"/>
                    <a:pt x="0" y="3770"/>
                  </a:cubicBezTo>
                  <a:cubicBezTo>
                    <a:pt x="0" y="4086"/>
                    <a:pt x="24" y="4380"/>
                    <a:pt x="46" y="4651"/>
                  </a:cubicBezTo>
                  <a:cubicBezTo>
                    <a:pt x="114" y="5169"/>
                    <a:pt x="204" y="5509"/>
                    <a:pt x="204" y="5509"/>
                  </a:cubicBezTo>
                  <a:lnTo>
                    <a:pt x="226" y="5509"/>
                  </a:lnTo>
                  <a:cubicBezTo>
                    <a:pt x="234" y="5516"/>
                    <a:pt x="239" y="5518"/>
                    <a:pt x="243" y="5518"/>
                  </a:cubicBezTo>
                  <a:cubicBezTo>
                    <a:pt x="250" y="5518"/>
                    <a:pt x="250" y="5509"/>
                    <a:pt x="250" y="5509"/>
                  </a:cubicBezTo>
                  <a:cubicBezTo>
                    <a:pt x="250" y="5509"/>
                    <a:pt x="362" y="5169"/>
                    <a:pt x="407" y="4651"/>
                  </a:cubicBezTo>
                  <a:cubicBezTo>
                    <a:pt x="430" y="4380"/>
                    <a:pt x="452" y="4086"/>
                    <a:pt x="452" y="3770"/>
                  </a:cubicBezTo>
                  <a:cubicBezTo>
                    <a:pt x="452" y="3432"/>
                    <a:pt x="430" y="3092"/>
                    <a:pt x="407" y="2755"/>
                  </a:cubicBezTo>
                  <a:cubicBezTo>
                    <a:pt x="340" y="1377"/>
                    <a:pt x="22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2385575" y="3124950"/>
              <a:ext cx="11300" cy="404650"/>
            </a:xfrm>
            <a:custGeom>
              <a:avLst/>
              <a:gdLst/>
              <a:ahLst/>
              <a:cxnLst/>
              <a:rect l="l" t="t" r="r" b="b"/>
              <a:pathLst>
                <a:path w="452" h="16186" extrusionOk="0">
                  <a:moveTo>
                    <a:pt x="181" y="1"/>
                  </a:moveTo>
                  <a:lnTo>
                    <a:pt x="157" y="22"/>
                  </a:lnTo>
                  <a:cubicBezTo>
                    <a:pt x="157" y="22"/>
                    <a:pt x="112" y="4064"/>
                    <a:pt x="45" y="8104"/>
                  </a:cubicBezTo>
                  <a:cubicBezTo>
                    <a:pt x="22" y="9097"/>
                    <a:pt x="0" y="10114"/>
                    <a:pt x="0" y="11062"/>
                  </a:cubicBezTo>
                  <a:cubicBezTo>
                    <a:pt x="0" y="12010"/>
                    <a:pt x="22" y="12890"/>
                    <a:pt x="45" y="13657"/>
                  </a:cubicBezTo>
                  <a:cubicBezTo>
                    <a:pt x="112" y="15171"/>
                    <a:pt x="226" y="16164"/>
                    <a:pt x="226" y="16164"/>
                  </a:cubicBezTo>
                  <a:cubicBezTo>
                    <a:pt x="226" y="16186"/>
                    <a:pt x="226" y="16186"/>
                    <a:pt x="247" y="16186"/>
                  </a:cubicBezTo>
                  <a:cubicBezTo>
                    <a:pt x="247" y="16186"/>
                    <a:pt x="271" y="16186"/>
                    <a:pt x="271" y="16164"/>
                  </a:cubicBezTo>
                  <a:cubicBezTo>
                    <a:pt x="271" y="16164"/>
                    <a:pt x="361" y="15171"/>
                    <a:pt x="406" y="13636"/>
                  </a:cubicBezTo>
                  <a:cubicBezTo>
                    <a:pt x="428" y="12890"/>
                    <a:pt x="452" y="12010"/>
                    <a:pt x="452" y="11062"/>
                  </a:cubicBezTo>
                  <a:cubicBezTo>
                    <a:pt x="428" y="10114"/>
                    <a:pt x="406" y="9097"/>
                    <a:pt x="383" y="8104"/>
                  </a:cubicBezTo>
                  <a:lnTo>
                    <a:pt x="202" y="22"/>
                  </a:lnTo>
                  <a:cubicBezTo>
                    <a:pt x="202" y="22"/>
                    <a:pt x="20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2445375" y="1341550"/>
              <a:ext cx="11325" cy="267550"/>
            </a:xfrm>
            <a:custGeom>
              <a:avLst/>
              <a:gdLst/>
              <a:ahLst/>
              <a:cxnLst/>
              <a:rect l="l" t="t" r="r" b="b"/>
              <a:pathLst>
                <a:path w="453" h="10702" extrusionOk="0">
                  <a:moveTo>
                    <a:pt x="203" y="1"/>
                  </a:moveTo>
                  <a:cubicBezTo>
                    <a:pt x="182" y="1"/>
                    <a:pt x="182" y="22"/>
                    <a:pt x="182" y="22"/>
                  </a:cubicBezTo>
                  <a:lnTo>
                    <a:pt x="46" y="5350"/>
                  </a:lnTo>
                  <a:cubicBezTo>
                    <a:pt x="23" y="6027"/>
                    <a:pt x="23" y="6704"/>
                    <a:pt x="1" y="7315"/>
                  </a:cubicBezTo>
                  <a:cubicBezTo>
                    <a:pt x="1" y="7947"/>
                    <a:pt x="23" y="8534"/>
                    <a:pt x="68" y="9030"/>
                  </a:cubicBezTo>
                  <a:cubicBezTo>
                    <a:pt x="113" y="10024"/>
                    <a:pt x="227" y="10701"/>
                    <a:pt x="227" y="10701"/>
                  </a:cubicBezTo>
                  <a:lnTo>
                    <a:pt x="272" y="10701"/>
                  </a:lnTo>
                  <a:cubicBezTo>
                    <a:pt x="272" y="10701"/>
                    <a:pt x="362" y="10024"/>
                    <a:pt x="407" y="9030"/>
                  </a:cubicBezTo>
                  <a:cubicBezTo>
                    <a:pt x="429" y="8534"/>
                    <a:pt x="452" y="7947"/>
                    <a:pt x="452" y="7315"/>
                  </a:cubicBezTo>
                  <a:cubicBezTo>
                    <a:pt x="429" y="6683"/>
                    <a:pt x="429" y="6027"/>
                    <a:pt x="407" y="5350"/>
                  </a:cubicBezTo>
                  <a:lnTo>
                    <a:pt x="227" y="2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2564450" y="2367575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4" y="0"/>
                  </a:moveTo>
                  <a:cubicBezTo>
                    <a:pt x="181" y="0"/>
                    <a:pt x="181" y="0"/>
                    <a:pt x="181" y="22"/>
                  </a:cubicBezTo>
                  <a:cubicBezTo>
                    <a:pt x="181" y="22"/>
                    <a:pt x="91" y="1400"/>
                    <a:pt x="45" y="2754"/>
                  </a:cubicBezTo>
                  <a:cubicBezTo>
                    <a:pt x="24" y="3116"/>
                    <a:pt x="0" y="3453"/>
                    <a:pt x="0" y="3769"/>
                  </a:cubicBezTo>
                  <a:cubicBezTo>
                    <a:pt x="0" y="4085"/>
                    <a:pt x="24" y="4402"/>
                    <a:pt x="45" y="4651"/>
                  </a:cubicBezTo>
                  <a:cubicBezTo>
                    <a:pt x="114" y="5169"/>
                    <a:pt x="204" y="5509"/>
                    <a:pt x="204" y="5509"/>
                  </a:cubicBezTo>
                  <a:lnTo>
                    <a:pt x="226" y="5530"/>
                  </a:lnTo>
                  <a:cubicBezTo>
                    <a:pt x="250" y="5530"/>
                    <a:pt x="250" y="5530"/>
                    <a:pt x="250" y="5509"/>
                  </a:cubicBezTo>
                  <a:cubicBezTo>
                    <a:pt x="250" y="5509"/>
                    <a:pt x="340" y="5169"/>
                    <a:pt x="407" y="4651"/>
                  </a:cubicBezTo>
                  <a:cubicBezTo>
                    <a:pt x="430" y="4402"/>
                    <a:pt x="452" y="4085"/>
                    <a:pt x="452" y="3769"/>
                  </a:cubicBezTo>
                  <a:cubicBezTo>
                    <a:pt x="452" y="3453"/>
                    <a:pt x="407" y="3116"/>
                    <a:pt x="385" y="2754"/>
                  </a:cubicBezTo>
                  <a:cubicBezTo>
                    <a:pt x="316" y="1400"/>
                    <a:pt x="226" y="22"/>
                    <a:pt x="226" y="22"/>
                  </a:cubicBezTo>
                  <a:cubicBezTo>
                    <a:pt x="226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1332450" y="2561725"/>
              <a:ext cx="11300" cy="138250"/>
            </a:xfrm>
            <a:custGeom>
              <a:avLst/>
              <a:gdLst/>
              <a:ahLst/>
              <a:cxnLst/>
              <a:rect l="l" t="t" r="r" b="b"/>
              <a:pathLst>
                <a:path w="452" h="5530" extrusionOk="0">
                  <a:moveTo>
                    <a:pt x="203" y="0"/>
                  </a:moveTo>
                  <a:lnTo>
                    <a:pt x="181" y="22"/>
                  </a:lnTo>
                  <a:cubicBezTo>
                    <a:pt x="181" y="22"/>
                    <a:pt x="91" y="1400"/>
                    <a:pt x="46" y="2776"/>
                  </a:cubicBezTo>
                  <a:cubicBezTo>
                    <a:pt x="22" y="3115"/>
                    <a:pt x="0" y="3453"/>
                    <a:pt x="0" y="3793"/>
                  </a:cubicBezTo>
                  <a:cubicBezTo>
                    <a:pt x="0" y="4109"/>
                    <a:pt x="22" y="4401"/>
                    <a:pt x="46" y="4672"/>
                  </a:cubicBezTo>
                  <a:cubicBezTo>
                    <a:pt x="112" y="5169"/>
                    <a:pt x="203" y="5508"/>
                    <a:pt x="203" y="5508"/>
                  </a:cubicBezTo>
                  <a:cubicBezTo>
                    <a:pt x="203" y="5530"/>
                    <a:pt x="203" y="5530"/>
                    <a:pt x="226" y="5530"/>
                  </a:cubicBezTo>
                  <a:cubicBezTo>
                    <a:pt x="226" y="5530"/>
                    <a:pt x="248" y="5530"/>
                    <a:pt x="248" y="5508"/>
                  </a:cubicBezTo>
                  <a:cubicBezTo>
                    <a:pt x="248" y="5508"/>
                    <a:pt x="338" y="5169"/>
                    <a:pt x="407" y="4650"/>
                  </a:cubicBezTo>
                  <a:cubicBezTo>
                    <a:pt x="428" y="4401"/>
                    <a:pt x="452" y="4109"/>
                    <a:pt x="452" y="3769"/>
                  </a:cubicBezTo>
                  <a:cubicBezTo>
                    <a:pt x="452" y="3453"/>
                    <a:pt x="407" y="3115"/>
                    <a:pt x="383" y="2776"/>
                  </a:cubicBezTo>
                  <a:cubicBezTo>
                    <a:pt x="338" y="1400"/>
                    <a:pt x="226" y="22"/>
                    <a:pt x="226" y="22"/>
                  </a:cubicBezTo>
                  <a:cubicBezTo>
                    <a:pt x="226" y="22"/>
                    <a:pt x="226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3352300" y="3262075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0"/>
                    <a:pt x="181" y="24"/>
                  </a:cubicBezTo>
                  <a:lnTo>
                    <a:pt x="46" y="5351"/>
                  </a:lnTo>
                  <a:cubicBezTo>
                    <a:pt x="24" y="6005"/>
                    <a:pt x="24" y="6682"/>
                    <a:pt x="1" y="7315"/>
                  </a:cubicBezTo>
                  <a:cubicBezTo>
                    <a:pt x="1" y="7925"/>
                    <a:pt x="46" y="8512"/>
                    <a:pt x="69" y="9009"/>
                  </a:cubicBezTo>
                  <a:cubicBezTo>
                    <a:pt x="136" y="10002"/>
                    <a:pt x="226" y="10679"/>
                    <a:pt x="226" y="10679"/>
                  </a:cubicBezTo>
                  <a:cubicBezTo>
                    <a:pt x="226" y="10679"/>
                    <a:pt x="226" y="10701"/>
                    <a:pt x="250" y="10701"/>
                  </a:cubicBezTo>
                  <a:lnTo>
                    <a:pt x="272" y="10679"/>
                  </a:lnTo>
                  <a:cubicBezTo>
                    <a:pt x="272" y="10679"/>
                    <a:pt x="362" y="10002"/>
                    <a:pt x="407" y="9009"/>
                  </a:cubicBezTo>
                  <a:cubicBezTo>
                    <a:pt x="431" y="8512"/>
                    <a:pt x="476" y="7925"/>
                    <a:pt x="452" y="7293"/>
                  </a:cubicBezTo>
                  <a:cubicBezTo>
                    <a:pt x="452" y="6682"/>
                    <a:pt x="431" y="6005"/>
                    <a:pt x="407" y="5351"/>
                  </a:cubicBezTo>
                  <a:lnTo>
                    <a:pt x="226" y="24"/>
                  </a:lnTo>
                  <a:cubicBezTo>
                    <a:pt x="226" y="0"/>
                    <a:pt x="20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2954450" y="3752525"/>
              <a:ext cx="11300" cy="267550"/>
            </a:xfrm>
            <a:custGeom>
              <a:avLst/>
              <a:gdLst/>
              <a:ahLst/>
              <a:cxnLst/>
              <a:rect l="l" t="t" r="r" b="b"/>
              <a:pathLst>
                <a:path w="452" h="10702" extrusionOk="0">
                  <a:moveTo>
                    <a:pt x="181" y="1"/>
                  </a:moveTo>
                  <a:cubicBezTo>
                    <a:pt x="181" y="1"/>
                    <a:pt x="158" y="1"/>
                    <a:pt x="158" y="22"/>
                  </a:cubicBezTo>
                  <a:cubicBezTo>
                    <a:pt x="158" y="22"/>
                    <a:pt x="112" y="2686"/>
                    <a:pt x="46" y="5350"/>
                  </a:cubicBezTo>
                  <a:cubicBezTo>
                    <a:pt x="22" y="6027"/>
                    <a:pt x="0" y="6683"/>
                    <a:pt x="0" y="7315"/>
                  </a:cubicBezTo>
                  <a:cubicBezTo>
                    <a:pt x="0" y="7923"/>
                    <a:pt x="22" y="8510"/>
                    <a:pt x="67" y="9007"/>
                  </a:cubicBezTo>
                  <a:cubicBezTo>
                    <a:pt x="112" y="10024"/>
                    <a:pt x="226" y="10678"/>
                    <a:pt x="226" y="10678"/>
                  </a:cubicBezTo>
                  <a:cubicBezTo>
                    <a:pt x="226" y="10701"/>
                    <a:pt x="226" y="10701"/>
                    <a:pt x="248" y="10701"/>
                  </a:cubicBezTo>
                  <a:cubicBezTo>
                    <a:pt x="248" y="10701"/>
                    <a:pt x="271" y="10701"/>
                    <a:pt x="271" y="10678"/>
                  </a:cubicBezTo>
                  <a:cubicBezTo>
                    <a:pt x="271" y="10678"/>
                    <a:pt x="362" y="10024"/>
                    <a:pt x="407" y="9007"/>
                  </a:cubicBezTo>
                  <a:cubicBezTo>
                    <a:pt x="428" y="8510"/>
                    <a:pt x="452" y="7923"/>
                    <a:pt x="452" y="7315"/>
                  </a:cubicBezTo>
                  <a:cubicBezTo>
                    <a:pt x="428" y="6683"/>
                    <a:pt x="407" y="6027"/>
                    <a:pt x="383" y="5350"/>
                  </a:cubicBezTo>
                  <a:lnTo>
                    <a:pt x="203" y="22"/>
                  </a:lnTo>
                  <a:cubicBezTo>
                    <a:pt x="203" y="1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3746225" y="4143075"/>
              <a:ext cx="11325" cy="404650"/>
            </a:xfrm>
            <a:custGeom>
              <a:avLst/>
              <a:gdLst/>
              <a:ahLst/>
              <a:cxnLst/>
              <a:rect l="l" t="t" r="r" b="b"/>
              <a:pathLst>
                <a:path w="453" h="16186" extrusionOk="0">
                  <a:moveTo>
                    <a:pt x="182" y="0"/>
                  </a:moveTo>
                  <a:lnTo>
                    <a:pt x="160" y="22"/>
                  </a:lnTo>
                  <a:cubicBezTo>
                    <a:pt x="160" y="22"/>
                    <a:pt x="91" y="4064"/>
                    <a:pt x="46" y="8104"/>
                  </a:cubicBezTo>
                  <a:cubicBezTo>
                    <a:pt x="24" y="9120"/>
                    <a:pt x="1" y="10114"/>
                    <a:pt x="1" y="11062"/>
                  </a:cubicBezTo>
                  <a:cubicBezTo>
                    <a:pt x="1" y="12010"/>
                    <a:pt x="24" y="12890"/>
                    <a:pt x="46" y="13657"/>
                  </a:cubicBezTo>
                  <a:cubicBezTo>
                    <a:pt x="115" y="15170"/>
                    <a:pt x="227" y="16164"/>
                    <a:pt x="227" y="16164"/>
                  </a:cubicBezTo>
                  <a:lnTo>
                    <a:pt x="227" y="16185"/>
                  </a:lnTo>
                  <a:cubicBezTo>
                    <a:pt x="250" y="16185"/>
                    <a:pt x="250" y="16185"/>
                    <a:pt x="250" y="16164"/>
                  </a:cubicBezTo>
                  <a:cubicBezTo>
                    <a:pt x="250" y="16164"/>
                    <a:pt x="362" y="15170"/>
                    <a:pt x="407" y="13657"/>
                  </a:cubicBezTo>
                  <a:cubicBezTo>
                    <a:pt x="431" y="12890"/>
                    <a:pt x="452" y="12010"/>
                    <a:pt x="452" y="11062"/>
                  </a:cubicBezTo>
                  <a:cubicBezTo>
                    <a:pt x="431" y="10114"/>
                    <a:pt x="407" y="9097"/>
                    <a:pt x="386" y="8104"/>
                  </a:cubicBezTo>
                  <a:lnTo>
                    <a:pt x="205" y="22"/>
                  </a:lnTo>
                  <a:cubicBezTo>
                    <a:pt x="205" y="22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4351825" y="3956250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3" y="0"/>
                  </a:moveTo>
                  <a:cubicBezTo>
                    <a:pt x="181" y="0"/>
                    <a:pt x="181" y="0"/>
                    <a:pt x="181" y="24"/>
                  </a:cubicBezTo>
                  <a:lnTo>
                    <a:pt x="46" y="5351"/>
                  </a:lnTo>
                  <a:cubicBezTo>
                    <a:pt x="22" y="6005"/>
                    <a:pt x="22" y="6682"/>
                    <a:pt x="1" y="7314"/>
                  </a:cubicBezTo>
                  <a:cubicBezTo>
                    <a:pt x="1" y="7925"/>
                    <a:pt x="46" y="8512"/>
                    <a:pt x="67" y="9008"/>
                  </a:cubicBezTo>
                  <a:cubicBezTo>
                    <a:pt x="136" y="10002"/>
                    <a:pt x="226" y="10679"/>
                    <a:pt x="226" y="10679"/>
                  </a:cubicBezTo>
                  <a:lnTo>
                    <a:pt x="248" y="10701"/>
                  </a:lnTo>
                  <a:cubicBezTo>
                    <a:pt x="272" y="10701"/>
                    <a:pt x="272" y="10701"/>
                    <a:pt x="272" y="10679"/>
                  </a:cubicBezTo>
                  <a:cubicBezTo>
                    <a:pt x="272" y="10679"/>
                    <a:pt x="362" y="10002"/>
                    <a:pt x="429" y="9008"/>
                  </a:cubicBezTo>
                  <a:cubicBezTo>
                    <a:pt x="452" y="8512"/>
                    <a:pt x="474" y="7925"/>
                    <a:pt x="474" y="7314"/>
                  </a:cubicBezTo>
                  <a:cubicBezTo>
                    <a:pt x="452" y="6682"/>
                    <a:pt x="429" y="6005"/>
                    <a:pt x="407" y="5351"/>
                  </a:cubicBezTo>
                  <a:lnTo>
                    <a:pt x="226" y="24"/>
                  </a:lnTo>
                  <a:cubicBezTo>
                    <a:pt x="226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4370425" y="321580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0"/>
                    <a:pt x="181" y="24"/>
                  </a:cubicBezTo>
                  <a:lnTo>
                    <a:pt x="46" y="5351"/>
                  </a:lnTo>
                  <a:cubicBezTo>
                    <a:pt x="24" y="6005"/>
                    <a:pt x="24" y="6682"/>
                    <a:pt x="1" y="7314"/>
                  </a:cubicBezTo>
                  <a:cubicBezTo>
                    <a:pt x="1" y="7925"/>
                    <a:pt x="46" y="8512"/>
                    <a:pt x="69" y="9008"/>
                  </a:cubicBezTo>
                  <a:cubicBezTo>
                    <a:pt x="136" y="10002"/>
                    <a:pt x="226" y="10679"/>
                    <a:pt x="226" y="10679"/>
                  </a:cubicBezTo>
                  <a:cubicBezTo>
                    <a:pt x="226" y="10679"/>
                    <a:pt x="226" y="10701"/>
                    <a:pt x="250" y="10701"/>
                  </a:cubicBezTo>
                  <a:lnTo>
                    <a:pt x="272" y="10679"/>
                  </a:lnTo>
                  <a:cubicBezTo>
                    <a:pt x="272" y="10679"/>
                    <a:pt x="362" y="10002"/>
                    <a:pt x="407" y="9008"/>
                  </a:cubicBezTo>
                  <a:cubicBezTo>
                    <a:pt x="431" y="8512"/>
                    <a:pt x="476" y="7925"/>
                    <a:pt x="452" y="7293"/>
                  </a:cubicBezTo>
                  <a:cubicBezTo>
                    <a:pt x="452" y="6682"/>
                    <a:pt x="431" y="6005"/>
                    <a:pt x="407" y="5351"/>
                  </a:cubicBezTo>
                  <a:lnTo>
                    <a:pt x="226" y="24"/>
                  </a:lnTo>
                  <a:cubicBezTo>
                    <a:pt x="226" y="0"/>
                    <a:pt x="20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30425" y="2737800"/>
              <a:ext cx="11900" cy="138275"/>
            </a:xfrm>
            <a:custGeom>
              <a:avLst/>
              <a:gdLst/>
              <a:ahLst/>
              <a:cxnLst/>
              <a:rect l="l" t="t" r="r" b="b"/>
              <a:pathLst>
                <a:path w="476" h="5531" extrusionOk="0">
                  <a:moveTo>
                    <a:pt x="205" y="0"/>
                  </a:moveTo>
                  <a:cubicBezTo>
                    <a:pt x="205" y="0"/>
                    <a:pt x="181" y="0"/>
                    <a:pt x="181" y="22"/>
                  </a:cubicBezTo>
                  <a:cubicBezTo>
                    <a:pt x="181" y="22"/>
                    <a:pt x="91" y="1400"/>
                    <a:pt x="46" y="2776"/>
                  </a:cubicBezTo>
                  <a:cubicBezTo>
                    <a:pt x="24" y="3116"/>
                    <a:pt x="1" y="3453"/>
                    <a:pt x="1" y="3769"/>
                  </a:cubicBezTo>
                  <a:cubicBezTo>
                    <a:pt x="1" y="4085"/>
                    <a:pt x="46" y="4402"/>
                    <a:pt x="69" y="4651"/>
                  </a:cubicBezTo>
                  <a:cubicBezTo>
                    <a:pt x="115" y="5169"/>
                    <a:pt x="227" y="5509"/>
                    <a:pt x="227" y="5509"/>
                  </a:cubicBezTo>
                  <a:lnTo>
                    <a:pt x="227" y="5530"/>
                  </a:lnTo>
                  <a:cubicBezTo>
                    <a:pt x="250" y="5530"/>
                    <a:pt x="272" y="5530"/>
                    <a:pt x="272" y="5509"/>
                  </a:cubicBezTo>
                  <a:cubicBezTo>
                    <a:pt x="272" y="5509"/>
                    <a:pt x="362" y="5169"/>
                    <a:pt x="407" y="4651"/>
                  </a:cubicBezTo>
                  <a:cubicBezTo>
                    <a:pt x="431" y="4402"/>
                    <a:pt x="476" y="4085"/>
                    <a:pt x="476" y="3769"/>
                  </a:cubicBezTo>
                  <a:cubicBezTo>
                    <a:pt x="452" y="3453"/>
                    <a:pt x="431" y="3116"/>
                    <a:pt x="407" y="2754"/>
                  </a:cubicBezTo>
                  <a:cubicBezTo>
                    <a:pt x="340" y="1400"/>
                    <a:pt x="227" y="22"/>
                    <a:pt x="227" y="22"/>
                  </a:cubicBezTo>
                  <a:cubicBezTo>
                    <a:pt x="227" y="0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979350" y="3608050"/>
              <a:ext cx="11850" cy="137975"/>
            </a:xfrm>
            <a:custGeom>
              <a:avLst/>
              <a:gdLst/>
              <a:ahLst/>
              <a:cxnLst/>
              <a:rect l="l" t="t" r="r" b="b"/>
              <a:pathLst>
                <a:path w="474" h="5519" extrusionOk="0">
                  <a:moveTo>
                    <a:pt x="203" y="1"/>
                  </a:moveTo>
                  <a:cubicBezTo>
                    <a:pt x="203" y="1"/>
                    <a:pt x="112" y="1377"/>
                    <a:pt x="45" y="2755"/>
                  </a:cubicBezTo>
                  <a:cubicBezTo>
                    <a:pt x="22" y="3092"/>
                    <a:pt x="0" y="3454"/>
                    <a:pt x="0" y="3770"/>
                  </a:cubicBezTo>
                  <a:cubicBezTo>
                    <a:pt x="0" y="4086"/>
                    <a:pt x="45" y="4380"/>
                    <a:pt x="67" y="4651"/>
                  </a:cubicBezTo>
                  <a:cubicBezTo>
                    <a:pt x="112" y="5169"/>
                    <a:pt x="226" y="5509"/>
                    <a:pt x="226" y="5509"/>
                  </a:cubicBezTo>
                  <a:cubicBezTo>
                    <a:pt x="233" y="5516"/>
                    <a:pt x="238" y="5518"/>
                    <a:pt x="242" y="5518"/>
                  </a:cubicBezTo>
                  <a:cubicBezTo>
                    <a:pt x="250" y="5518"/>
                    <a:pt x="255" y="5509"/>
                    <a:pt x="271" y="5509"/>
                  </a:cubicBezTo>
                  <a:cubicBezTo>
                    <a:pt x="271" y="5509"/>
                    <a:pt x="361" y="5169"/>
                    <a:pt x="407" y="4651"/>
                  </a:cubicBezTo>
                  <a:cubicBezTo>
                    <a:pt x="428" y="4380"/>
                    <a:pt x="473" y="4086"/>
                    <a:pt x="473" y="3770"/>
                  </a:cubicBezTo>
                  <a:lnTo>
                    <a:pt x="407" y="2755"/>
                  </a:lnTo>
                  <a:cubicBezTo>
                    <a:pt x="338" y="1377"/>
                    <a:pt x="248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3088775" y="2394075"/>
              <a:ext cx="11850" cy="404375"/>
            </a:xfrm>
            <a:custGeom>
              <a:avLst/>
              <a:gdLst/>
              <a:ahLst/>
              <a:cxnLst/>
              <a:rect l="l" t="t" r="r" b="b"/>
              <a:pathLst>
                <a:path w="474" h="16175" extrusionOk="0">
                  <a:moveTo>
                    <a:pt x="202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112" y="4042"/>
                    <a:pt x="45" y="8082"/>
                  </a:cubicBezTo>
                  <a:cubicBezTo>
                    <a:pt x="22" y="9099"/>
                    <a:pt x="22" y="10114"/>
                    <a:pt x="0" y="11040"/>
                  </a:cubicBezTo>
                  <a:cubicBezTo>
                    <a:pt x="0" y="11989"/>
                    <a:pt x="45" y="12868"/>
                    <a:pt x="67" y="13636"/>
                  </a:cubicBezTo>
                  <a:cubicBezTo>
                    <a:pt x="136" y="15149"/>
                    <a:pt x="226" y="16164"/>
                    <a:pt x="226" y="16164"/>
                  </a:cubicBezTo>
                  <a:lnTo>
                    <a:pt x="248" y="16164"/>
                  </a:lnTo>
                  <a:cubicBezTo>
                    <a:pt x="255" y="16172"/>
                    <a:pt x="261" y="16174"/>
                    <a:pt x="264" y="16174"/>
                  </a:cubicBezTo>
                  <a:cubicBezTo>
                    <a:pt x="271" y="16174"/>
                    <a:pt x="271" y="16164"/>
                    <a:pt x="271" y="16164"/>
                  </a:cubicBezTo>
                  <a:cubicBezTo>
                    <a:pt x="271" y="16164"/>
                    <a:pt x="361" y="15149"/>
                    <a:pt x="428" y="13636"/>
                  </a:cubicBezTo>
                  <a:cubicBezTo>
                    <a:pt x="428" y="12868"/>
                    <a:pt x="473" y="11989"/>
                    <a:pt x="473" y="11040"/>
                  </a:cubicBezTo>
                  <a:cubicBezTo>
                    <a:pt x="452" y="10092"/>
                    <a:pt x="428" y="9099"/>
                    <a:pt x="407" y="8082"/>
                  </a:cubicBezTo>
                  <a:cubicBezTo>
                    <a:pt x="316" y="4042"/>
                    <a:pt x="226" y="24"/>
                    <a:pt x="226" y="24"/>
                  </a:cubicBezTo>
                  <a:cubicBezTo>
                    <a:pt x="226" y="0"/>
                    <a:pt x="202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3713500" y="1466250"/>
              <a:ext cx="11325" cy="267550"/>
            </a:xfrm>
            <a:custGeom>
              <a:avLst/>
              <a:gdLst/>
              <a:ahLst/>
              <a:cxnLst/>
              <a:rect l="l" t="t" r="r" b="b"/>
              <a:pathLst>
                <a:path w="453" h="10702" extrusionOk="0">
                  <a:moveTo>
                    <a:pt x="181" y="1"/>
                  </a:moveTo>
                  <a:lnTo>
                    <a:pt x="160" y="24"/>
                  </a:lnTo>
                  <a:cubicBezTo>
                    <a:pt x="160" y="24"/>
                    <a:pt x="91" y="2688"/>
                    <a:pt x="46" y="5352"/>
                  </a:cubicBezTo>
                  <a:cubicBezTo>
                    <a:pt x="24" y="6029"/>
                    <a:pt x="1" y="6683"/>
                    <a:pt x="1" y="7315"/>
                  </a:cubicBezTo>
                  <a:cubicBezTo>
                    <a:pt x="1" y="7947"/>
                    <a:pt x="24" y="8512"/>
                    <a:pt x="46" y="9031"/>
                  </a:cubicBezTo>
                  <a:cubicBezTo>
                    <a:pt x="114" y="10024"/>
                    <a:pt x="226" y="10679"/>
                    <a:pt x="226" y="10679"/>
                  </a:cubicBezTo>
                  <a:lnTo>
                    <a:pt x="226" y="10701"/>
                  </a:lnTo>
                  <a:cubicBezTo>
                    <a:pt x="250" y="10701"/>
                    <a:pt x="250" y="10701"/>
                    <a:pt x="272" y="10679"/>
                  </a:cubicBezTo>
                  <a:cubicBezTo>
                    <a:pt x="272" y="10679"/>
                    <a:pt x="362" y="10024"/>
                    <a:pt x="407" y="9009"/>
                  </a:cubicBezTo>
                  <a:cubicBezTo>
                    <a:pt x="430" y="8512"/>
                    <a:pt x="452" y="7925"/>
                    <a:pt x="452" y="7315"/>
                  </a:cubicBezTo>
                  <a:cubicBezTo>
                    <a:pt x="430" y="6683"/>
                    <a:pt x="407" y="6029"/>
                    <a:pt x="385" y="5352"/>
                  </a:cubicBezTo>
                  <a:lnTo>
                    <a:pt x="205" y="24"/>
                  </a:lnTo>
                  <a:cubicBezTo>
                    <a:pt x="205" y="24"/>
                    <a:pt x="205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3101175" y="1442000"/>
              <a:ext cx="11325" cy="138275"/>
            </a:xfrm>
            <a:custGeom>
              <a:avLst/>
              <a:gdLst/>
              <a:ahLst/>
              <a:cxnLst/>
              <a:rect l="l" t="t" r="r" b="b"/>
              <a:pathLst>
                <a:path w="453" h="5531" extrusionOk="0">
                  <a:moveTo>
                    <a:pt x="203" y="1"/>
                  </a:moveTo>
                  <a:cubicBezTo>
                    <a:pt x="203" y="1"/>
                    <a:pt x="181" y="1"/>
                    <a:pt x="181" y="23"/>
                  </a:cubicBezTo>
                  <a:cubicBezTo>
                    <a:pt x="181" y="23"/>
                    <a:pt x="91" y="1401"/>
                    <a:pt x="46" y="2755"/>
                  </a:cubicBezTo>
                  <a:cubicBezTo>
                    <a:pt x="23" y="3116"/>
                    <a:pt x="1" y="3454"/>
                    <a:pt x="1" y="3770"/>
                  </a:cubicBezTo>
                  <a:cubicBezTo>
                    <a:pt x="1" y="4086"/>
                    <a:pt x="23" y="4402"/>
                    <a:pt x="46" y="4651"/>
                  </a:cubicBezTo>
                  <a:cubicBezTo>
                    <a:pt x="113" y="5170"/>
                    <a:pt x="203" y="5509"/>
                    <a:pt x="203" y="5509"/>
                  </a:cubicBezTo>
                  <a:cubicBezTo>
                    <a:pt x="227" y="5509"/>
                    <a:pt x="227" y="5531"/>
                    <a:pt x="227" y="5531"/>
                  </a:cubicBezTo>
                  <a:cubicBezTo>
                    <a:pt x="248" y="5531"/>
                    <a:pt x="248" y="5531"/>
                    <a:pt x="248" y="5509"/>
                  </a:cubicBezTo>
                  <a:cubicBezTo>
                    <a:pt x="248" y="5509"/>
                    <a:pt x="362" y="5170"/>
                    <a:pt x="407" y="4651"/>
                  </a:cubicBezTo>
                  <a:cubicBezTo>
                    <a:pt x="429" y="4402"/>
                    <a:pt x="452" y="4086"/>
                    <a:pt x="452" y="3770"/>
                  </a:cubicBezTo>
                  <a:cubicBezTo>
                    <a:pt x="452" y="3454"/>
                    <a:pt x="429" y="3116"/>
                    <a:pt x="407" y="2755"/>
                  </a:cubicBezTo>
                  <a:cubicBezTo>
                    <a:pt x="339" y="1401"/>
                    <a:pt x="227" y="23"/>
                    <a:pt x="227" y="23"/>
                  </a:cubicBezTo>
                  <a:cubicBezTo>
                    <a:pt x="227" y="1"/>
                    <a:pt x="22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4786925" y="135510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22"/>
                    <a:pt x="181" y="22"/>
                  </a:cubicBezTo>
                  <a:lnTo>
                    <a:pt x="46" y="5350"/>
                  </a:lnTo>
                  <a:cubicBezTo>
                    <a:pt x="24" y="6027"/>
                    <a:pt x="24" y="6683"/>
                    <a:pt x="1" y="7315"/>
                  </a:cubicBezTo>
                  <a:cubicBezTo>
                    <a:pt x="1" y="7947"/>
                    <a:pt x="46" y="8534"/>
                    <a:pt x="70" y="9030"/>
                  </a:cubicBezTo>
                  <a:cubicBezTo>
                    <a:pt x="136" y="10024"/>
                    <a:pt x="227" y="10677"/>
                    <a:pt x="227" y="10677"/>
                  </a:cubicBezTo>
                  <a:cubicBezTo>
                    <a:pt x="227" y="10701"/>
                    <a:pt x="227" y="10701"/>
                    <a:pt x="250" y="10701"/>
                  </a:cubicBezTo>
                  <a:cubicBezTo>
                    <a:pt x="250" y="10701"/>
                    <a:pt x="272" y="10701"/>
                    <a:pt x="272" y="10677"/>
                  </a:cubicBezTo>
                  <a:cubicBezTo>
                    <a:pt x="272" y="10677"/>
                    <a:pt x="362" y="10024"/>
                    <a:pt x="407" y="9030"/>
                  </a:cubicBezTo>
                  <a:cubicBezTo>
                    <a:pt x="431" y="8510"/>
                    <a:pt x="476" y="7947"/>
                    <a:pt x="452" y="7315"/>
                  </a:cubicBezTo>
                  <a:cubicBezTo>
                    <a:pt x="452" y="6683"/>
                    <a:pt x="431" y="6027"/>
                    <a:pt x="407" y="5350"/>
                  </a:cubicBezTo>
                  <a:lnTo>
                    <a:pt x="227" y="2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4106900" y="1857375"/>
              <a:ext cx="11850" cy="404125"/>
            </a:xfrm>
            <a:custGeom>
              <a:avLst/>
              <a:gdLst/>
              <a:ahLst/>
              <a:cxnLst/>
              <a:rect l="l" t="t" r="r" b="b"/>
              <a:pathLst>
                <a:path w="474" h="16165" extrusionOk="0">
                  <a:moveTo>
                    <a:pt x="202" y="1"/>
                  </a:moveTo>
                  <a:cubicBezTo>
                    <a:pt x="181" y="1"/>
                    <a:pt x="181" y="1"/>
                    <a:pt x="181" y="23"/>
                  </a:cubicBezTo>
                  <a:cubicBezTo>
                    <a:pt x="181" y="23"/>
                    <a:pt x="112" y="4041"/>
                    <a:pt x="45" y="8083"/>
                  </a:cubicBezTo>
                  <a:cubicBezTo>
                    <a:pt x="22" y="9098"/>
                    <a:pt x="22" y="10091"/>
                    <a:pt x="0" y="11039"/>
                  </a:cubicBezTo>
                  <a:cubicBezTo>
                    <a:pt x="0" y="11987"/>
                    <a:pt x="45" y="12868"/>
                    <a:pt x="67" y="13636"/>
                  </a:cubicBezTo>
                  <a:cubicBezTo>
                    <a:pt x="136" y="15148"/>
                    <a:pt x="226" y="16141"/>
                    <a:pt x="226" y="16141"/>
                  </a:cubicBezTo>
                  <a:cubicBezTo>
                    <a:pt x="226" y="16164"/>
                    <a:pt x="248" y="16164"/>
                    <a:pt x="248" y="16164"/>
                  </a:cubicBezTo>
                  <a:cubicBezTo>
                    <a:pt x="271" y="16164"/>
                    <a:pt x="271" y="16164"/>
                    <a:pt x="271" y="16141"/>
                  </a:cubicBezTo>
                  <a:cubicBezTo>
                    <a:pt x="271" y="16141"/>
                    <a:pt x="361" y="15148"/>
                    <a:pt x="428" y="13636"/>
                  </a:cubicBezTo>
                  <a:cubicBezTo>
                    <a:pt x="452" y="12868"/>
                    <a:pt x="473" y="11987"/>
                    <a:pt x="473" y="11039"/>
                  </a:cubicBezTo>
                  <a:cubicBezTo>
                    <a:pt x="452" y="10091"/>
                    <a:pt x="428" y="9098"/>
                    <a:pt x="407" y="8083"/>
                  </a:cubicBezTo>
                  <a:cubicBezTo>
                    <a:pt x="316" y="4041"/>
                    <a:pt x="226" y="23"/>
                    <a:pt x="226" y="23"/>
                  </a:cubicBezTo>
                  <a:cubicBezTo>
                    <a:pt x="226" y="1"/>
                    <a:pt x="20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5647625" y="1493925"/>
              <a:ext cx="11850" cy="267550"/>
            </a:xfrm>
            <a:custGeom>
              <a:avLst/>
              <a:gdLst/>
              <a:ahLst/>
              <a:cxnLst/>
              <a:rect l="l" t="t" r="r" b="b"/>
              <a:pathLst>
                <a:path w="474" h="10702" extrusionOk="0">
                  <a:moveTo>
                    <a:pt x="203" y="1"/>
                  </a:moveTo>
                  <a:cubicBezTo>
                    <a:pt x="181" y="1"/>
                    <a:pt x="181" y="22"/>
                    <a:pt x="181" y="22"/>
                  </a:cubicBezTo>
                  <a:lnTo>
                    <a:pt x="46" y="5350"/>
                  </a:lnTo>
                  <a:cubicBezTo>
                    <a:pt x="46" y="6027"/>
                    <a:pt x="22" y="6683"/>
                    <a:pt x="0" y="7315"/>
                  </a:cubicBezTo>
                  <a:cubicBezTo>
                    <a:pt x="0" y="7947"/>
                    <a:pt x="46" y="8534"/>
                    <a:pt x="67" y="9031"/>
                  </a:cubicBezTo>
                  <a:cubicBezTo>
                    <a:pt x="136" y="10024"/>
                    <a:pt x="226" y="10678"/>
                    <a:pt x="226" y="10678"/>
                  </a:cubicBezTo>
                  <a:cubicBezTo>
                    <a:pt x="226" y="10701"/>
                    <a:pt x="248" y="10701"/>
                    <a:pt x="248" y="10701"/>
                  </a:cubicBezTo>
                  <a:cubicBezTo>
                    <a:pt x="271" y="10701"/>
                    <a:pt x="271" y="10701"/>
                    <a:pt x="271" y="10678"/>
                  </a:cubicBezTo>
                  <a:cubicBezTo>
                    <a:pt x="271" y="10678"/>
                    <a:pt x="362" y="10024"/>
                    <a:pt x="428" y="9031"/>
                  </a:cubicBezTo>
                  <a:cubicBezTo>
                    <a:pt x="452" y="8511"/>
                    <a:pt x="474" y="7947"/>
                    <a:pt x="474" y="7315"/>
                  </a:cubicBezTo>
                  <a:cubicBezTo>
                    <a:pt x="452" y="6683"/>
                    <a:pt x="428" y="6027"/>
                    <a:pt x="407" y="5350"/>
                  </a:cubicBezTo>
                  <a:lnTo>
                    <a:pt x="226" y="2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6041550" y="1885025"/>
              <a:ext cx="11325" cy="404100"/>
            </a:xfrm>
            <a:custGeom>
              <a:avLst/>
              <a:gdLst/>
              <a:ahLst/>
              <a:cxnLst/>
              <a:rect l="l" t="t" r="r" b="b"/>
              <a:pathLst>
                <a:path w="453" h="16164" extrusionOk="0">
                  <a:moveTo>
                    <a:pt x="203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113" y="4042"/>
                    <a:pt x="46" y="8082"/>
                  </a:cubicBezTo>
                  <a:cubicBezTo>
                    <a:pt x="22" y="9099"/>
                    <a:pt x="1" y="10114"/>
                    <a:pt x="1" y="11040"/>
                  </a:cubicBezTo>
                  <a:cubicBezTo>
                    <a:pt x="1" y="11988"/>
                    <a:pt x="46" y="12868"/>
                    <a:pt x="67" y="13635"/>
                  </a:cubicBezTo>
                  <a:cubicBezTo>
                    <a:pt x="113" y="15149"/>
                    <a:pt x="226" y="16164"/>
                    <a:pt x="226" y="16164"/>
                  </a:cubicBezTo>
                  <a:lnTo>
                    <a:pt x="271" y="16164"/>
                  </a:lnTo>
                  <a:cubicBezTo>
                    <a:pt x="271" y="16164"/>
                    <a:pt x="362" y="15149"/>
                    <a:pt x="407" y="13635"/>
                  </a:cubicBezTo>
                  <a:cubicBezTo>
                    <a:pt x="429" y="12868"/>
                    <a:pt x="452" y="11988"/>
                    <a:pt x="452" y="11040"/>
                  </a:cubicBezTo>
                  <a:cubicBezTo>
                    <a:pt x="429" y="10092"/>
                    <a:pt x="429" y="9099"/>
                    <a:pt x="407" y="8082"/>
                  </a:cubicBezTo>
                  <a:cubicBezTo>
                    <a:pt x="317" y="4042"/>
                    <a:pt x="226" y="24"/>
                    <a:pt x="226" y="24"/>
                  </a:cubicBezTo>
                  <a:cubicBezTo>
                    <a:pt x="226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4276750" y="1182950"/>
              <a:ext cx="11300" cy="138300"/>
            </a:xfrm>
            <a:custGeom>
              <a:avLst/>
              <a:gdLst/>
              <a:ahLst/>
              <a:cxnLst/>
              <a:rect l="l" t="t" r="r" b="b"/>
              <a:pathLst>
                <a:path w="452" h="5532" extrusionOk="0">
                  <a:moveTo>
                    <a:pt x="204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91" y="1378"/>
                    <a:pt x="45" y="2754"/>
                  </a:cubicBezTo>
                  <a:cubicBezTo>
                    <a:pt x="24" y="3094"/>
                    <a:pt x="0" y="3455"/>
                    <a:pt x="0" y="3771"/>
                  </a:cubicBezTo>
                  <a:cubicBezTo>
                    <a:pt x="0" y="4087"/>
                    <a:pt x="24" y="4380"/>
                    <a:pt x="45" y="4651"/>
                  </a:cubicBezTo>
                  <a:cubicBezTo>
                    <a:pt x="114" y="5171"/>
                    <a:pt x="204" y="5508"/>
                    <a:pt x="204" y="5508"/>
                  </a:cubicBezTo>
                  <a:cubicBezTo>
                    <a:pt x="204" y="5508"/>
                    <a:pt x="226" y="5508"/>
                    <a:pt x="226" y="5532"/>
                  </a:cubicBezTo>
                  <a:cubicBezTo>
                    <a:pt x="249" y="5532"/>
                    <a:pt x="249" y="5508"/>
                    <a:pt x="249" y="5508"/>
                  </a:cubicBezTo>
                  <a:cubicBezTo>
                    <a:pt x="249" y="5508"/>
                    <a:pt x="340" y="5171"/>
                    <a:pt x="407" y="4651"/>
                  </a:cubicBezTo>
                  <a:cubicBezTo>
                    <a:pt x="430" y="4380"/>
                    <a:pt x="452" y="4087"/>
                    <a:pt x="452" y="3771"/>
                  </a:cubicBezTo>
                  <a:cubicBezTo>
                    <a:pt x="452" y="3455"/>
                    <a:pt x="407" y="3094"/>
                    <a:pt x="385" y="2754"/>
                  </a:cubicBezTo>
                  <a:cubicBezTo>
                    <a:pt x="340" y="1378"/>
                    <a:pt x="226" y="24"/>
                    <a:pt x="226" y="24"/>
                  </a:cubicBezTo>
                  <a:cubicBezTo>
                    <a:pt x="226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3322425" y="1858525"/>
              <a:ext cx="11300" cy="138250"/>
            </a:xfrm>
            <a:custGeom>
              <a:avLst/>
              <a:gdLst/>
              <a:ahLst/>
              <a:cxnLst/>
              <a:rect l="l" t="t" r="r" b="b"/>
              <a:pathLst>
                <a:path w="452" h="5530" extrusionOk="0">
                  <a:moveTo>
                    <a:pt x="202" y="0"/>
                  </a:moveTo>
                  <a:cubicBezTo>
                    <a:pt x="202" y="0"/>
                    <a:pt x="181" y="0"/>
                    <a:pt x="181" y="22"/>
                  </a:cubicBezTo>
                  <a:cubicBezTo>
                    <a:pt x="181" y="22"/>
                    <a:pt x="90" y="1400"/>
                    <a:pt x="45" y="2754"/>
                  </a:cubicBezTo>
                  <a:cubicBezTo>
                    <a:pt x="22" y="3115"/>
                    <a:pt x="0" y="3453"/>
                    <a:pt x="0" y="3769"/>
                  </a:cubicBezTo>
                  <a:cubicBezTo>
                    <a:pt x="0" y="4085"/>
                    <a:pt x="22" y="4401"/>
                    <a:pt x="45" y="4650"/>
                  </a:cubicBezTo>
                  <a:cubicBezTo>
                    <a:pt x="112" y="5169"/>
                    <a:pt x="202" y="5508"/>
                    <a:pt x="202" y="5508"/>
                  </a:cubicBezTo>
                  <a:lnTo>
                    <a:pt x="226" y="5530"/>
                  </a:lnTo>
                  <a:cubicBezTo>
                    <a:pt x="226" y="5530"/>
                    <a:pt x="248" y="5530"/>
                    <a:pt x="248" y="5508"/>
                  </a:cubicBezTo>
                  <a:cubicBezTo>
                    <a:pt x="248" y="5508"/>
                    <a:pt x="338" y="5169"/>
                    <a:pt x="407" y="4650"/>
                  </a:cubicBezTo>
                  <a:cubicBezTo>
                    <a:pt x="428" y="4401"/>
                    <a:pt x="452" y="4085"/>
                    <a:pt x="452" y="3769"/>
                  </a:cubicBezTo>
                  <a:cubicBezTo>
                    <a:pt x="452" y="3453"/>
                    <a:pt x="428" y="3115"/>
                    <a:pt x="407" y="2754"/>
                  </a:cubicBezTo>
                  <a:cubicBezTo>
                    <a:pt x="338" y="1400"/>
                    <a:pt x="226" y="22"/>
                    <a:pt x="226" y="22"/>
                  </a:cubicBezTo>
                  <a:cubicBezTo>
                    <a:pt x="226" y="0"/>
                    <a:pt x="226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6434350" y="1577450"/>
              <a:ext cx="11850" cy="267550"/>
            </a:xfrm>
            <a:custGeom>
              <a:avLst/>
              <a:gdLst/>
              <a:ahLst/>
              <a:cxnLst/>
              <a:rect l="l" t="t" r="r" b="b"/>
              <a:pathLst>
                <a:path w="474" h="10702" extrusionOk="0">
                  <a:moveTo>
                    <a:pt x="203" y="1"/>
                  </a:moveTo>
                  <a:cubicBezTo>
                    <a:pt x="181" y="1"/>
                    <a:pt x="181" y="1"/>
                    <a:pt x="181" y="23"/>
                  </a:cubicBezTo>
                  <a:lnTo>
                    <a:pt x="46" y="5350"/>
                  </a:lnTo>
                  <a:cubicBezTo>
                    <a:pt x="46" y="6027"/>
                    <a:pt x="22" y="6683"/>
                    <a:pt x="1" y="7315"/>
                  </a:cubicBezTo>
                  <a:cubicBezTo>
                    <a:pt x="1" y="7924"/>
                    <a:pt x="46" y="8511"/>
                    <a:pt x="67" y="9007"/>
                  </a:cubicBezTo>
                  <a:cubicBezTo>
                    <a:pt x="136" y="10024"/>
                    <a:pt x="226" y="10678"/>
                    <a:pt x="226" y="10678"/>
                  </a:cubicBezTo>
                  <a:lnTo>
                    <a:pt x="248" y="10701"/>
                  </a:lnTo>
                  <a:cubicBezTo>
                    <a:pt x="272" y="10701"/>
                    <a:pt x="272" y="10701"/>
                    <a:pt x="272" y="10678"/>
                  </a:cubicBezTo>
                  <a:cubicBezTo>
                    <a:pt x="272" y="10678"/>
                    <a:pt x="362" y="10024"/>
                    <a:pt x="429" y="9007"/>
                  </a:cubicBezTo>
                  <a:cubicBezTo>
                    <a:pt x="452" y="8511"/>
                    <a:pt x="474" y="7924"/>
                    <a:pt x="474" y="7315"/>
                  </a:cubicBezTo>
                  <a:cubicBezTo>
                    <a:pt x="452" y="6683"/>
                    <a:pt x="429" y="6006"/>
                    <a:pt x="407" y="5350"/>
                  </a:cubicBezTo>
                  <a:lnTo>
                    <a:pt x="226" y="23"/>
                  </a:lnTo>
                  <a:cubicBezTo>
                    <a:pt x="226" y="1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6182050" y="1339850"/>
              <a:ext cx="11900" cy="138300"/>
            </a:xfrm>
            <a:custGeom>
              <a:avLst/>
              <a:gdLst/>
              <a:ahLst/>
              <a:cxnLst/>
              <a:rect l="l" t="t" r="r" b="b"/>
              <a:pathLst>
                <a:path w="476" h="5532" extrusionOk="0">
                  <a:moveTo>
                    <a:pt x="227" y="0"/>
                  </a:moveTo>
                  <a:cubicBezTo>
                    <a:pt x="205" y="0"/>
                    <a:pt x="205" y="23"/>
                    <a:pt x="181" y="23"/>
                  </a:cubicBezTo>
                  <a:cubicBezTo>
                    <a:pt x="181" y="23"/>
                    <a:pt x="91" y="1400"/>
                    <a:pt x="46" y="2778"/>
                  </a:cubicBezTo>
                  <a:cubicBezTo>
                    <a:pt x="46" y="3115"/>
                    <a:pt x="1" y="3455"/>
                    <a:pt x="1" y="3793"/>
                  </a:cubicBezTo>
                  <a:cubicBezTo>
                    <a:pt x="1" y="4109"/>
                    <a:pt x="46" y="4403"/>
                    <a:pt x="69" y="4674"/>
                  </a:cubicBezTo>
                  <a:cubicBezTo>
                    <a:pt x="136" y="5171"/>
                    <a:pt x="227" y="5532"/>
                    <a:pt x="227" y="5532"/>
                  </a:cubicBezTo>
                  <a:lnTo>
                    <a:pt x="272" y="5532"/>
                  </a:lnTo>
                  <a:cubicBezTo>
                    <a:pt x="272" y="5532"/>
                    <a:pt x="362" y="5171"/>
                    <a:pt x="407" y="4674"/>
                  </a:cubicBezTo>
                  <a:cubicBezTo>
                    <a:pt x="431" y="4403"/>
                    <a:pt x="476" y="4109"/>
                    <a:pt x="476" y="3793"/>
                  </a:cubicBezTo>
                  <a:lnTo>
                    <a:pt x="407" y="2778"/>
                  </a:lnTo>
                  <a:cubicBezTo>
                    <a:pt x="340" y="1400"/>
                    <a:pt x="227" y="23"/>
                    <a:pt x="227" y="23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7367825" y="2487750"/>
              <a:ext cx="11850" cy="138325"/>
            </a:xfrm>
            <a:custGeom>
              <a:avLst/>
              <a:gdLst/>
              <a:ahLst/>
              <a:cxnLst/>
              <a:rect l="l" t="t" r="r" b="b"/>
              <a:pathLst>
                <a:path w="474" h="5533" extrusionOk="0">
                  <a:moveTo>
                    <a:pt x="226" y="1"/>
                  </a:moveTo>
                  <a:cubicBezTo>
                    <a:pt x="203" y="1"/>
                    <a:pt x="203" y="1"/>
                    <a:pt x="203" y="24"/>
                  </a:cubicBezTo>
                  <a:cubicBezTo>
                    <a:pt x="203" y="24"/>
                    <a:pt x="112" y="1401"/>
                    <a:pt x="46" y="2778"/>
                  </a:cubicBezTo>
                  <a:cubicBezTo>
                    <a:pt x="46" y="3116"/>
                    <a:pt x="22" y="3456"/>
                    <a:pt x="0" y="3772"/>
                  </a:cubicBezTo>
                  <a:cubicBezTo>
                    <a:pt x="0" y="4109"/>
                    <a:pt x="46" y="4404"/>
                    <a:pt x="67" y="4651"/>
                  </a:cubicBezTo>
                  <a:cubicBezTo>
                    <a:pt x="136" y="5171"/>
                    <a:pt x="226" y="5509"/>
                    <a:pt x="226" y="5509"/>
                  </a:cubicBezTo>
                  <a:cubicBezTo>
                    <a:pt x="226" y="5533"/>
                    <a:pt x="226" y="5533"/>
                    <a:pt x="248" y="5533"/>
                  </a:cubicBezTo>
                  <a:cubicBezTo>
                    <a:pt x="248" y="5533"/>
                    <a:pt x="271" y="5533"/>
                    <a:pt x="271" y="5509"/>
                  </a:cubicBezTo>
                  <a:cubicBezTo>
                    <a:pt x="271" y="5509"/>
                    <a:pt x="362" y="5171"/>
                    <a:pt x="428" y="4651"/>
                  </a:cubicBezTo>
                  <a:cubicBezTo>
                    <a:pt x="452" y="4404"/>
                    <a:pt x="474" y="4109"/>
                    <a:pt x="474" y="3772"/>
                  </a:cubicBezTo>
                  <a:cubicBezTo>
                    <a:pt x="452" y="3456"/>
                    <a:pt x="428" y="3116"/>
                    <a:pt x="407" y="2778"/>
                  </a:cubicBezTo>
                  <a:cubicBezTo>
                    <a:pt x="338" y="1401"/>
                    <a:pt x="248" y="24"/>
                    <a:pt x="248" y="24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6831075" y="3034075"/>
              <a:ext cx="11900" cy="138300"/>
            </a:xfrm>
            <a:custGeom>
              <a:avLst/>
              <a:gdLst/>
              <a:ahLst/>
              <a:cxnLst/>
              <a:rect l="l" t="t" r="r" b="b"/>
              <a:pathLst>
                <a:path w="476" h="5532" extrusionOk="0">
                  <a:moveTo>
                    <a:pt x="205" y="0"/>
                  </a:moveTo>
                  <a:cubicBezTo>
                    <a:pt x="205" y="0"/>
                    <a:pt x="181" y="0"/>
                    <a:pt x="181" y="24"/>
                  </a:cubicBezTo>
                  <a:cubicBezTo>
                    <a:pt x="181" y="24"/>
                    <a:pt x="91" y="1378"/>
                    <a:pt x="46" y="2754"/>
                  </a:cubicBezTo>
                  <a:cubicBezTo>
                    <a:pt x="24" y="3115"/>
                    <a:pt x="1" y="3455"/>
                    <a:pt x="1" y="3771"/>
                  </a:cubicBezTo>
                  <a:cubicBezTo>
                    <a:pt x="1" y="4087"/>
                    <a:pt x="46" y="4403"/>
                    <a:pt x="69" y="4651"/>
                  </a:cubicBezTo>
                  <a:cubicBezTo>
                    <a:pt x="136" y="5171"/>
                    <a:pt x="227" y="5508"/>
                    <a:pt x="227" y="5508"/>
                  </a:cubicBezTo>
                  <a:cubicBezTo>
                    <a:pt x="227" y="5508"/>
                    <a:pt x="227" y="5532"/>
                    <a:pt x="250" y="5532"/>
                  </a:cubicBezTo>
                  <a:lnTo>
                    <a:pt x="272" y="5508"/>
                  </a:lnTo>
                  <a:cubicBezTo>
                    <a:pt x="272" y="5508"/>
                    <a:pt x="362" y="5171"/>
                    <a:pt x="407" y="4651"/>
                  </a:cubicBezTo>
                  <a:cubicBezTo>
                    <a:pt x="431" y="4380"/>
                    <a:pt x="476" y="4087"/>
                    <a:pt x="476" y="3771"/>
                  </a:cubicBezTo>
                  <a:cubicBezTo>
                    <a:pt x="452" y="3455"/>
                    <a:pt x="431" y="3094"/>
                    <a:pt x="407" y="2754"/>
                  </a:cubicBezTo>
                  <a:cubicBezTo>
                    <a:pt x="340" y="1378"/>
                    <a:pt x="227" y="24"/>
                    <a:pt x="227" y="24"/>
                  </a:cubicBezTo>
                  <a:cubicBezTo>
                    <a:pt x="227" y="0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6748150" y="3533550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2" y="1"/>
                  </a:moveTo>
                  <a:cubicBezTo>
                    <a:pt x="181" y="1"/>
                    <a:pt x="181" y="22"/>
                    <a:pt x="181" y="22"/>
                  </a:cubicBezTo>
                  <a:cubicBezTo>
                    <a:pt x="181" y="22"/>
                    <a:pt x="91" y="1400"/>
                    <a:pt x="45" y="2776"/>
                  </a:cubicBezTo>
                  <a:cubicBezTo>
                    <a:pt x="22" y="3116"/>
                    <a:pt x="0" y="3454"/>
                    <a:pt x="0" y="3793"/>
                  </a:cubicBezTo>
                  <a:cubicBezTo>
                    <a:pt x="0" y="4109"/>
                    <a:pt x="22" y="4402"/>
                    <a:pt x="45" y="4673"/>
                  </a:cubicBezTo>
                  <a:cubicBezTo>
                    <a:pt x="112" y="5169"/>
                    <a:pt x="202" y="5531"/>
                    <a:pt x="202" y="5531"/>
                  </a:cubicBezTo>
                  <a:lnTo>
                    <a:pt x="248" y="5531"/>
                  </a:lnTo>
                  <a:cubicBezTo>
                    <a:pt x="248" y="5531"/>
                    <a:pt x="338" y="5169"/>
                    <a:pt x="407" y="4651"/>
                  </a:cubicBezTo>
                  <a:cubicBezTo>
                    <a:pt x="428" y="4402"/>
                    <a:pt x="452" y="4109"/>
                    <a:pt x="452" y="3770"/>
                  </a:cubicBezTo>
                  <a:cubicBezTo>
                    <a:pt x="452" y="3454"/>
                    <a:pt x="407" y="3116"/>
                    <a:pt x="383" y="2776"/>
                  </a:cubicBezTo>
                  <a:cubicBezTo>
                    <a:pt x="316" y="1400"/>
                    <a:pt x="226" y="22"/>
                    <a:pt x="226" y="22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6726100" y="2144075"/>
              <a:ext cx="11900" cy="404650"/>
            </a:xfrm>
            <a:custGeom>
              <a:avLst/>
              <a:gdLst/>
              <a:ahLst/>
              <a:cxnLst/>
              <a:rect l="l" t="t" r="r" b="b"/>
              <a:pathLst>
                <a:path w="476" h="16186" extrusionOk="0">
                  <a:moveTo>
                    <a:pt x="205" y="1"/>
                  </a:moveTo>
                  <a:cubicBezTo>
                    <a:pt x="205" y="1"/>
                    <a:pt x="182" y="1"/>
                    <a:pt x="182" y="22"/>
                  </a:cubicBezTo>
                  <a:cubicBezTo>
                    <a:pt x="182" y="22"/>
                    <a:pt x="115" y="4064"/>
                    <a:pt x="46" y="8083"/>
                  </a:cubicBezTo>
                  <a:cubicBezTo>
                    <a:pt x="46" y="9098"/>
                    <a:pt x="24" y="10114"/>
                    <a:pt x="1" y="11062"/>
                  </a:cubicBezTo>
                  <a:cubicBezTo>
                    <a:pt x="24" y="11987"/>
                    <a:pt x="46" y="12890"/>
                    <a:pt x="70" y="13636"/>
                  </a:cubicBezTo>
                  <a:cubicBezTo>
                    <a:pt x="136" y="15148"/>
                    <a:pt x="227" y="16164"/>
                    <a:pt x="227" y="16164"/>
                  </a:cubicBezTo>
                  <a:lnTo>
                    <a:pt x="250" y="16186"/>
                  </a:lnTo>
                  <a:cubicBezTo>
                    <a:pt x="272" y="16186"/>
                    <a:pt x="272" y="16164"/>
                    <a:pt x="272" y="16164"/>
                  </a:cubicBezTo>
                  <a:cubicBezTo>
                    <a:pt x="272" y="16164"/>
                    <a:pt x="386" y="15148"/>
                    <a:pt x="431" y="13636"/>
                  </a:cubicBezTo>
                  <a:cubicBezTo>
                    <a:pt x="452" y="12890"/>
                    <a:pt x="476" y="11987"/>
                    <a:pt x="476" y="11062"/>
                  </a:cubicBezTo>
                  <a:cubicBezTo>
                    <a:pt x="452" y="10114"/>
                    <a:pt x="431" y="9098"/>
                    <a:pt x="407" y="8083"/>
                  </a:cubicBezTo>
                  <a:cubicBezTo>
                    <a:pt x="317" y="4064"/>
                    <a:pt x="227" y="22"/>
                    <a:pt x="227" y="22"/>
                  </a:cubicBezTo>
                  <a:cubicBezTo>
                    <a:pt x="227" y="1"/>
                    <a:pt x="227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6513375" y="3041975"/>
              <a:ext cx="11850" cy="404375"/>
            </a:xfrm>
            <a:custGeom>
              <a:avLst/>
              <a:gdLst/>
              <a:ahLst/>
              <a:cxnLst/>
              <a:rect l="l" t="t" r="r" b="b"/>
              <a:pathLst>
                <a:path w="474" h="16175" extrusionOk="0">
                  <a:moveTo>
                    <a:pt x="202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112" y="4042"/>
                    <a:pt x="45" y="8082"/>
                  </a:cubicBezTo>
                  <a:cubicBezTo>
                    <a:pt x="45" y="9099"/>
                    <a:pt x="22" y="10114"/>
                    <a:pt x="0" y="11040"/>
                  </a:cubicBezTo>
                  <a:cubicBezTo>
                    <a:pt x="0" y="11988"/>
                    <a:pt x="45" y="12868"/>
                    <a:pt x="67" y="13635"/>
                  </a:cubicBezTo>
                  <a:cubicBezTo>
                    <a:pt x="136" y="15149"/>
                    <a:pt x="226" y="16164"/>
                    <a:pt x="226" y="16164"/>
                  </a:cubicBezTo>
                  <a:lnTo>
                    <a:pt x="248" y="16164"/>
                  </a:lnTo>
                  <a:cubicBezTo>
                    <a:pt x="255" y="16172"/>
                    <a:pt x="261" y="16174"/>
                    <a:pt x="264" y="16174"/>
                  </a:cubicBezTo>
                  <a:cubicBezTo>
                    <a:pt x="271" y="16174"/>
                    <a:pt x="271" y="16164"/>
                    <a:pt x="271" y="16164"/>
                  </a:cubicBezTo>
                  <a:cubicBezTo>
                    <a:pt x="271" y="16164"/>
                    <a:pt x="361" y="15149"/>
                    <a:pt x="428" y="13635"/>
                  </a:cubicBezTo>
                  <a:cubicBezTo>
                    <a:pt x="452" y="12868"/>
                    <a:pt x="473" y="11988"/>
                    <a:pt x="473" y="11040"/>
                  </a:cubicBezTo>
                  <a:cubicBezTo>
                    <a:pt x="452" y="10114"/>
                    <a:pt x="428" y="9099"/>
                    <a:pt x="406" y="8082"/>
                  </a:cubicBezTo>
                  <a:cubicBezTo>
                    <a:pt x="316" y="4042"/>
                    <a:pt x="226" y="24"/>
                    <a:pt x="226" y="24"/>
                  </a:cubicBezTo>
                  <a:cubicBezTo>
                    <a:pt x="226" y="0"/>
                    <a:pt x="226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7328325" y="3208475"/>
              <a:ext cx="11300" cy="404650"/>
            </a:xfrm>
            <a:custGeom>
              <a:avLst/>
              <a:gdLst/>
              <a:ahLst/>
              <a:cxnLst/>
              <a:rect l="l" t="t" r="r" b="b"/>
              <a:pathLst>
                <a:path w="452" h="16186" extrusionOk="0">
                  <a:moveTo>
                    <a:pt x="181" y="1"/>
                  </a:moveTo>
                  <a:cubicBezTo>
                    <a:pt x="181" y="1"/>
                    <a:pt x="157" y="1"/>
                    <a:pt x="157" y="22"/>
                  </a:cubicBezTo>
                  <a:cubicBezTo>
                    <a:pt x="157" y="22"/>
                    <a:pt x="90" y="4064"/>
                    <a:pt x="22" y="8082"/>
                  </a:cubicBezTo>
                  <a:cubicBezTo>
                    <a:pt x="22" y="9097"/>
                    <a:pt x="0" y="10114"/>
                    <a:pt x="0" y="11062"/>
                  </a:cubicBezTo>
                  <a:cubicBezTo>
                    <a:pt x="0" y="12010"/>
                    <a:pt x="22" y="12890"/>
                    <a:pt x="45" y="13636"/>
                  </a:cubicBezTo>
                  <a:cubicBezTo>
                    <a:pt x="112" y="15147"/>
                    <a:pt x="202" y="16164"/>
                    <a:pt x="202" y="16164"/>
                  </a:cubicBezTo>
                  <a:cubicBezTo>
                    <a:pt x="226" y="16164"/>
                    <a:pt x="226" y="16186"/>
                    <a:pt x="226" y="16186"/>
                  </a:cubicBezTo>
                  <a:cubicBezTo>
                    <a:pt x="248" y="16186"/>
                    <a:pt x="248" y="16164"/>
                    <a:pt x="248" y="16164"/>
                  </a:cubicBezTo>
                  <a:cubicBezTo>
                    <a:pt x="248" y="16164"/>
                    <a:pt x="361" y="15147"/>
                    <a:pt x="406" y="13636"/>
                  </a:cubicBezTo>
                  <a:cubicBezTo>
                    <a:pt x="428" y="12890"/>
                    <a:pt x="452" y="11987"/>
                    <a:pt x="452" y="11062"/>
                  </a:cubicBezTo>
                  <a:cubicBezTo>
                    <a:pt x="428" y="10114"/>
                    <a:pt x="406" y="9097"/>
                    <a:pt x="383" y="8082"/>
                  </a:cubicBezTo>
                  <a:cubicBezTo>
                    <a:pt x="293" y="4064"/>
                    <a:pt x="202" y="22"/>
                    <a:pt x="202" y="22"/>
                  </a:cubicBezTo>
                  <a:cubicBezTo>
                    <a:pt x="202" y="1"/>
                    <a:pt x="20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7350900" y="1216275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2" y="0"/>
                  </a:moveTo>
                  <a:cubicBezTo>
                    <a:pt x="181" y="0"/>
                    <a:pt x="181" y="22"/>
                    <a:pt x="181" y="22"/>
                  </a:cubicBezTo>
                  <a:lnTo>
                    <a:pt x="45" y="5349"/>
                  </a:lnTo>
                  <a:cubicBezTo>
                    <a:pt x="22" y="6027"/>
                    <a:pt x="22" y="6682"/>
                    <a:pt x="0" y="7314"/>
                  </a:cubicBezTo>
                  <a:cubicBezTo>
                    <a:pt x="0" y="7946"/>
                    <a:pt x="45" y="8533"/>
                    <a:pt x="67" y="9030"/>
                  </a:cubicBezTo>
                  <a:cubicBezTo>
                    <a:pt x="112" y="10023"/>
                    <a:pt x="226" y="10677"/>
                    <a:pt x="226" y="10677"/>
                  </a:cubicBezTo>
                  <a:cubicBezTo>
                    <a:pt x="226" y="10700"/>
                    <a:pt x="226" y="10700"/>
                    <a:pt x="248" y="10700"/>
                  </a:cubicBezTo>
                  <a:cubicBezTo>
                    <a:pt x="248" y="10700"/>
                    <a:pt x="271" y="10700"/>
                    <a:pt x="271" y="10677"/>
                  </a:cubicBezTo>
                  <a:cubicBezTo>
                    <a:pt x="271" y="10677"/>
                    <a:pt x="361" y="10023"/>
                    <a:pt x="406" y="9030"/>
                  </a:cubicBezTo>
                  <a:cubicBezTo>
                    <a:pt x="428" y="8510"/>
                    <a:pt x="473" y="7946"/>
                    <a:pt x="452" y="7314"/>
                  </a:cubicBezTo>
                  <a:cubicBezTo>
                    <a:pt x="452" y="6682"/>
                    <a:pt x="428" y="6027"/>
                    <a:pt x="406" y="5349"/>
                  </a:cubicBezTo>
                  <a:lnTo>
                    <a:pt x="226" y="2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5971575" y="2762050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3" y="0"/>
                  </a:moveTo>
                  <a:cubicBezTo>
                    <a:pt x="181" y="0"/>
                    <a:pt x="181" y="24"/>
                    <a:pt x="181" y="24"/>
                  </a:cubicBezTo>
                  <a:lnTo>
                    <a:pt x="45" y="5351"/>
                  </a:lnTo>
                  <a:cubicBezTo>
                    <a:pt x="45" y="6029"/>
                    <a:pt x="22" y="6682"/>
                    <a:pt x="0" y="7314"/>
                  </a:cubicBezTo>
                  <a:cubicBezTo>
                    <a:pt x="0" y="7946"/>
                    <a:pt x="45" y="8512"/>
                    <a:pt x="67" y="9030"/>
                  </a:cubicBezTo>
                  <a:cubicBezTo>
                    <a:pt x="136" y="10023"/>
                    <a:pt x="226" y="10679"/>
                    <a:pt x="226" y="10679"/>
                  </a:cubicBezTo>
                  <a:cubicBezTo>
                    <a:pt x="226" y="10701"/>
                    <a:pt x="248" y="10701"/>
                    <a:pt x="248" y="10701"/>
                  </a:cubicBezTo>
                  <a:cubicBezTo>
                    <a:pt x="271" y="10701"/>
                    <a:pt x="271" y="10701"/>
                    <a:pt x="271" y="10679"/>
                  </a:cubicBezTo>
                  <a:cubicBezTo>
                    <a:pt x="271" y="10679"/>
                    <a:pt x="361" y="10023"/>
                    <a:pt x="428" y="9008"/>
                  </a:cubicBezTo>
                  <a:cubicBezTo>
                    <a:pt x="452" y="8512"/>
                    <a:pt x="473" y="7946"/>
                    <a:pt x="473" y="7314"/>
                  </a:cubicBezTo>
                  <a:cubicBezTo>
                    <a:pt x="452" y="6682"/>
                    <a:pt x="428" y="6029"/>
                    <a:pt x="407" y="5351"/>
                  </a:cubicBezTo>
                  <a:lnTo>
                    <a:pt x="226" y="2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6959750" y="1608475"/>
              <a:ext cx="11900" cy="138325"/>
            </a:xfrm>
            <a:custGeom>
              <a:avLst/>
              <a:gdLst/>
              <a:ahLst/>
              <a:cxnLst/>
              <a:rect l="l" t="t" r="r" b="b"/>
              <a:pathLst>
                <a:path w="476" h="5533" extrusionOk="0">
                  <a:moveTo>
                    <a:pt x="227" y="1"/>
                  </a:moveTo>
                  <a:cubicBezTo>
                    <a:pt x="205" y="1"/>
                    <a:pt x="205" y="1"/>
                    <a:pt x="205" y="24"/>
                  </a:cubicBezTo>
                  <a:cubicBezTo>
                    <a:pt x="205" y="24"/>
                    <a:pt x="115" y="1400"/>
                    <a:pt x="46" y="2778"/>
                  </a:cubicBezTo>
                  <a:cubicBezTo>
                    <a:pt x="24" y="3116"/>
                    <a:pt x="1" y="3455"/>
                    <a:pt x="1" y="3771"/>
                  </a:cubicBezTo>
                  <a:cubicBezTo>
                    <a:pt x="1" y="4109"/>
                    <a:pt x="24" y="4404"/>
                    <a:pt x="69" y="4651"/>
                  </a:cubicBezTo>
                  <a:cubicBezTo>
                    <a:pt x="115" y="5171"/>
                    <a:pt x="227" y="5509"/>
                    <a:pt x="227" y="5509"/>
                  </a:cubicBezTo>
                  <a:lnTo>
                    <a:pt x="227" y="5532"/>
                  </a:lnTo>
                  <a:cubicBezTo>
                    <a:pt x="250" y="5532"/>
                    <a:pt x="250" y="5532"/>
                    <a:pt x="272" y="5509"/>
                  </a:cubicBezTo>
                  <a:cubicBezTo>
                    <a:pt x="272" y="5509"/>
                    <a:pt x="362" y="5171"/>
                    <a:pt x="407" y="4651"/>
                  </a:cubicBezTo>
                  <a:cubicBezTo>
                    <a:pt x="431" y="4404"/>
                    <a:pt x="476" y="4087"/>
                    <a:pt x="452" y="3771"/>
                  </a:cubicBezTo>
                  <a:cubicBezTo>
                    <a:pt x="452" y="3455"/>
                    <a:pt x="431" y="3116"/>
                    <a:pt x="407" y="2778"/>
                  </a:cubicBezTo>
                  <a:cubicBezTo>
                    <a:pt x="340" y="1400"/>
                    <a:pt x="250" y="24"/>
                    <a:pt x="250" y="24"/>
                  </a:cubicBezTo>
                  <a:cubicBezTo>
                    <a:pt x="250" y="1"/>
                    <a:pt x="22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5396450" y="3885725"/>
              <a:ext cx="11900" cy="137975"/>
            </a:xfrm>
            <a:custGeom>
              <a:avLst/>
              <a:gdLst/>
              <a:ahLst/>
              <a:cxnLst/>
              <a:rect l="l" t="t" r="r" b="b"/>
              <a:pathLst>
                <a:path w="476" h="5519" extrusionOk="0">
                  <a:moveTo>
                    <a:pt x="181" y="0"/>
                  </a:moveTo>
                  <a:cubicBezTo>
                    <a:pt x="181" y="0"/>
                    <a:pt x="91" y="1376"/>
                    <a:pt x="46" y="2754"/>
                  </a:cubicBezTo>
                  <a:cubicBezTo>
                    <a:pt x="24" y="3092"/>
                    <a:pt x="1" y="3453"/>
                    <a:pt x="1" y="3769"/>
                  </a:cubicBezTo>
                  <a:cubicBezTo>
                    <a:pt x="1" y="4085"/>
                    <a:pt x="46" y="4380"/>
                    <a:pt x="69" y="4651"/>
                  </a:cubicBezTo>
                  <a:cubicBezTo>
                    <a:pt x="114" y="5169"/>
                    <a:pt x="226" y="5508"/>
                    <a:pt x="226" y="5508"/>
                  </a:cubicBezTo>
                  <a:lnTo>
                    <a:pt x="250" y="5508"/>
                  </a:lnTo>
                  <a:cubicBezTo>
                    <a:pt x="250" y="5516"/>
                    <a:pt x="252" y="5518"/>
                    <a:pt x="256" y="5518"/>
                  </a:cubicBezTo>
                  <a:cubicBezTo>
                    <a:pt x="262" y="5518"/>
                    <a:pt x="272" y="5508"/>
                    <a:pt x="272" y="5508"/>
                  </a:cubicBezTo>
                  <a:cubicBezTo>
                    <a:pt x="272" y="5508"/>
                    <a:pt x="362" y="5169"/>
                    <a:pt x="407" y="4651"/>
                  </a:cubicBezTo>
                  <a:cubicBezTo>
                    <a:pt x="430" y="4380"/>
                    <a:pt x="476" y="4085"/>
                    <a:pt x="476" y="3769"/>
                  </a:cubicBezTo>
                  <a:lnTo>
                    <a:pt x="407" y="2754"/>
                  </a:lnTo>
                  <a:cubicBezTo>
                    <a:pt x="340" y="137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4754800" y="3541450"/>
              <a:ext cx="11850" cy="404650"/>
            </a:xfrm>
            <a:custGeom>
              <a:avLst/>
              <a:gdLst/>
              <a:ahLst/>
              <a:cxnLst/>
              <a:rect l="l" t="t" r="r" b="b"/>
              <a:pathLst>
                <a:path w="474" h="16186" extrusionOk="0">
                  <a:moveTo>
                    <a:pt x="202" y="1"/>
                  </a:moveTo>
                  <a:cubicBezTo>
                    <a:pt x="181" y="1"/>
                    <a:pt x="181" y="22"/>
                    <a:pt x="181" y="22"/>
                  </a:cubicBezTo>
                  <a:lnTo>
                    <a:pt x="45" y="8104"/>
                  </a:lnTo>
                  <a:cubicBezTo>
                    <a:pt x="22" y="9121"/>
                    <a:pt x="22" y="10114"/>
                    <a:pt x="0" y="11062"/>
                  </a:cubicBezTo>
                  <a:cubicBezTo>
                    <a:pt x="0" y="12010"/>
                    <a:pt x="45" y="12890"/>
                    <a:pt x="67" y="13657"/>
                  </a:cubicBezTo>
                  <a:cubicBezTo>
                    <a:pt x="135" y="15171"/>
                    <a:pt x="226" y="16164"/>
                    <a:pt x="226" y="16164"/>
                  </a:cubicBezTo>
                  <a:cubicBezTo>
                    <a:pt x="226" y="16186"/>
                    <a:pt x="247" y="16186"/>
                    <a:pt x="247" y="16186"/>
                  </a:cubicBezTo>
                  <a:cubicBezTo>
                    <a:pt x="271" y="16186"/>
                    <a:pt x="271" y="16186"/>
                    <a:pt x="271" y="16164"/>
                  </a:cubicBezTo>
                  <a:cubicBezTo>
                    <a:pt x="271" y="16164"/>
                    <a:pt x="361" y="15171"/>
                    <a:pt x="428" y="13657"/>
                  </a:cubicBezTo>
                  <a:cubicBezTo>
                    <a:pt x="452" y="12890"/>
                    <a:pt x="473" y="12010"/>
                    <a:pt x="473" y="11062"/>
                  </a:cubicBezTo>
                  <a:cubicBezTo>
                    <a:pt x="452" y="10114"/>
                    <a:pt x="428" y="9097"/>
                    <a:pt x="406" y="8104"/>
                  </a:cubicBezTo>
                  <a:lnTo>
                    <a:pt x="226" y="22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5379525" y="2614175"/>
              <a:ext cx="11300" cy="267525"/>
            </a:xfrm>
            <a:custGeom>
              <a:avLst/>
              <a:gdLst/>
              <a:ahLst/>
              <a:cxnLst/>
              <a:rect l="l" t="t" r="r" b="b"/>
              <a:pathLst>
                <a:path w="452" h="10701" extrusionOk="0">
                  <a:moveTo>
                    <a:pt x="181" y="1"/>
                  </a:moveTo>
                  <a:cubicBezTo>
                    <a:pt x="181" y="1"/>
                    <a:pt x="159" y="1"/>
                    <a:pt x="159" y="24"/>
                  </a:cubicBezTo>
                  <a:cubicBezTo>
                    <a:pt x="159" y="24"/>
                    <a:pt x="91" y="2688"/>
                    <a:pt x="46" y="5352"/>
                  </a:cubicBezTo>
                  <a:cubicBezTo>
                    <a:pt x="24" y="6005"/>
                    <a:pt x="0" y="6683"/>
                    <a:pt x="0" y="7315"/>
                  </a:cubicBezTo>
                  <a:cubicBezTo>
                    <a:pt x="0" y="7925"/>
                    <a:pt x="24" y="8512"/>
                    <a:pt x="46" y="9009"/>
                  </a:cubicBezTo>
                  <a:cubicBezTo>
                    <a:pt x="114" y="10002"/>
                    <a:pt x="226" y="10679"/>
                    <a:pt x="226" y="10679"/>
                  </a:cubicBezTo>
                  <a:lnTo>
                    <a:pt x="226" y="10701"/>
                  </a:lnTo>
                  <a:cubicBezTo>
                    <a:pt x="250" y="10701"/>
                    <a:pt x="271" y="10679"/>
                    <a:pt x="271" y="10679"/>
                  </a:cubicBezTo>
                  <a:cubicBezTo>
                    <a:pt x="271" y="10679"/>
                    <a:pt x="362" y="10002"/>
                    <a:pt x="407" y="9009"/>
                  </a:cubicBezTo>
                  <a:cubicBezTo>
                    <a:pt x="430" y="8512"/>
                    <a:pt x="452" y="7925"/>
                    <a:pt x="452" y="7293"/>
                  </a:cubicBezTo>
                  <a:cubicBezTo>
                    <a:pt x="430" y="6683"/>
                    <a:pt x="407" y="6005"/>
                    <a:pt x="385" y="5352"/>
                  </a:cubicBezTo>
                  <a:lnTo>
                    <a:pt x="205" y="24"/>
                  </a:lnTo>
                  <a:cubicBezTo>
                    <a:pt x="205" y="1"/>
                    <a:pt x="205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4988425" y="3006175"/>
              <a:ext cx="11325" cy="138225"/>
            </a:xfrm>
            <a:custGeom>
              <a:avLst/>
              <a:gdLst/>
              <a:ahLst/>
              <a:cxnLst/>
              <a:rect l="l" t="t" r="r" b="b"/>
              <a:pathLst>
                <a:path w="453" h="5529" extrusionOk="0">
                  <a:moveTo>
                    <a:pt x="198" y="0"/>
                  </a:moveTo>
                  <a:cubicBezTo>
                    <a:pt x="191" y="0"/>
                    <a:pt x="182" y="11"/>
                    <a:pt x="182" y="11"/>
                  </a:cubicBezTo>
                  <a:cubicBezTo>
                    <a:pt x="182" y="11"/>
                    <a:pt x="91" y="1387"/>
                    <a:pt x="46" y="2765"/>
                  </a:cubicBezTo>
                  <a:cubicBezTo>
                    <a:pt x="23" y="3103"/>
                    <a:pt x="1" y="3464"/>
                    <a:pt x="1" y="3780"/>
                  </a:cubicBezTo>
                  <a:cubicBezTo>
                    <a:pt x="1" y="4096"/>
                    <a:pt x="23" y="4390"/>
                    <a:pt x="46" y="4661"/>
                  </a:cubicBezTo>
                  <a:cubicBezTo>
                    <a:pt x="113" y="5180"/>
                    <a:pt x="203" y="5519"/>
                    <a:pt x="203" y="5519"/>
                  </a:cubicBezTo>
                  <a:lnTo>
                    <a:pt x="227" y="5519"/>
                  </a:lnTo>
                  <a:cubicBezTo>
                    <a:pt x="234" y="5526"/>
                    <a:pt x="239" y="5529"/>
                    <a:pt x="242" y="5529"/>
                  </a:cubicBezTo>
                  <a:cubicBezTo>
                    <a:pt x="248" y="5529"/>
                    <a:pt x="248" y="5519"/>
                    <a:pt x="248" y="5519"/>
                  </a:cubicBezTo>
                  <a:cubicBezTo>
                    <a:pt x="248" y="5519"/>
                    <a:pt x="339" y="5158"/>
                    <a:pt x="407" y="4661"/>
                  </a:cubicBezTo>
                  <a:cubicBezTo>
                    <a:pt x="429" y="4390"/>
                    <a:pt x="452" y="4096"/>
                    <a:pt x="452" y="3780"/>
                  </a:cubicBezTo>
                  <a:cubicBezTo>
                    <a:pt x="452" y="3442"/>
                    <a:pt x="429" y="3103"/>
                    <a:pt x="407" y="2765"/>
                  </a:cubicBezTo>
                  <a:cubicBezTo>
                    <a:pt x="339" y="1387"/>
                    <a:pt x="227" y="11"/>
                    <a:pt x="227" y="11"/>
                  </a:cubicBezTo>
                  <a:lnTo>
                    <a:pt x="203" y="11"/>
                  </a:lnTo>
                  <a:cubicBezTo>
                    <a:pt x="203" y="3"/>
                    <a:pt x="201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5127275" y="1774975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3" y="1"/>
                  </a:moveTo>
                  <a:lnTo>
                    <a:pt x="181" y="23"/>
                  </a:lnTo>
                  <a:cubicBezTo>
                    <a:pt x="181" y="23"/>
                    <a:pt x="91" y="1401"/>
                    <a:pt x="46" y="2777"/>
                  </a:cubicBezTo>
                  <a:cubicBezTo>
                    <a:pt x="22" y="3116"/>
                    <a:pt x="0" y="3454"/>
                    <a:pt x="0" y="3794"/>
                  </a:cubicBezTo>
                  <a:cubicBezTo>
                    <a:pt x="0" y="4110"/>
                    <a:pt x="22" y="4402"/>
                    <a:pt x="46" y="4651"/>
                  </a:cubicBezTo>
                  <a:cubicBezTo>
                    <a:pt x="112" y="5170"/>
                    <a:pt x="203" y="5509"/>
                    <a:pt x="203" y="5509"/>
                  </a:cubicBezTo>
                  <a:cubicBezTo>
                    <a:pt x="203" y="5531"/>
                    <a:pt x="226" y="5531"/>
                    <a:pt x="226" y="5531"/>
                  </a:cubicBezTo>
                  <a:cubicBezTo>
                    <a:pt x="248" y="5531"/>
                    <a:pt x="248" y="5531"/>
                    <a:pt x="248" y="5509"/>
                  </a:cubicBezTo>
                  <a:cubicBezTo>
                    <a:pt x="248" y="5509"/>
                    <a:pt x="338" y="5170"/>
                    <a:pt x="407" y="4651"/>
                  </a:cubicBezTo>
                  <a:cubicBezTo>
                    <a:pt x="428" y="4402"/>
                    <a:pt x="452" y="4110"/>
                    <a:pt x="452" y="3770"/>
                  </a:cubicBezTo>
                  <a:cubicBezTo>
                    <a:pt x="452" y="3454"/>
                    <a:pt x="428" y="3116"/>
                    <a:pt x="407" y="2777"/>
                  </a:cubicBezTo>
                  <a:cubicBezTo>
                    <a:pt x="338" y="1401"/>
                    <a:pt x="226" y="23"/>
                    <a:pt x="226" y="23"/>
                  </a:cubicBezTo>
                  <a:cubicBezTo>
                    <a:pt x="226" y="23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4580950" y="2098925"/>
              <a:ext cx="11875" cy="138275"/>
            </a:xfrm>
            <a:custGeom>
              <a:avLst/>
              <a:gdLst/>
              <a:ahLst/>
              <a:cxnLst/>
              <a:rect l="l" t="t" r="r" b="b"/>
              <a:pathLst>
                <a:path w="475" h="5531" extrusionOk="0">
                  <a:moveTo>
                    <a:pt x="227" y="1"/>
                  </a:moveTo>
                  <a:cubicBezTo>
                    <a:pt x="203" y="1"/>
                    <a:pt x="203" y="23"/>
                    <a:pt x="203" y="23"/>
                  </a:cubicBezTo>
                  <a:cubicBezTo>
                    <a:pt x="203" y="23"/>
                    <a:pt x="113" y="1400"/>
                    <a:pt x="46" y="2777"/>
                  </a:cubicBezTo>
                  <a:cubicBezTo>
                    <a:pt x="23" y="3116"/>
                    <a:pt x="1" y="3454"/>
                    <a:pt x="1" y="3793"/>
                  </a:cubicBezTo>
                  <a:cubicBezTo>
                    <a:pt x="1" y="4109"/>
                    <a:pt x="46" y="4402"/>
                    <a:pt x="68" y="4651"/>
                  </a:cubicBezTo>
                  <a:cubicBezTo>
                    <a:pt x="113" y="5170"/>
                    <a:pt x="227" y="5509"/>
                    <a:pt x="227" y="5509"/>
                  </a:cubicBezTo>
                  <a:lnTo>
                    <a:pt x="227" y="5531"/>
                  </a:lnTo>
                  <a:cubicBezTo>
                    <a:pt x="248" y="5531"/>
                    <a:pt x="248" y="5531"/>
                    <a:pt x="272" y="5509"/>
                  </a:cubicBezTo>
                  <a:cubicBezTo>
                    <a:pt x="272" y="5509"/>
                    <a:pt x="362" y="5170"/>
                    <a:pt x="407" y="4651"/>
                  </a:cubicBezTo>
                  <a:cubicBezTo>
                    <a:pt x="429" y="4402"/>
                    <a:pt x="474" y="4109"/>
                    <a:pt x="474" y="3770"/>
                  </a:cubicBezTo>
                  <a:cubicBezTo>
                    <a:pt x="452" y="3454"/>
                    <a:pt x="429" y="3116"/>
                    <a:pt x="407" y="2777"/>
                  </a:cubicBezTo>
                  <a:cubicBezTo>
                    <a:pt x="339" y="1400"/>
                    <a:pt x="248" y="23"/>
                    <a:pt x="248" y="23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1397925" y="3710175"/>
              <a:ext cx="11850" cy="138325"/>
            </a:xfrm>
            <a:custGeom>
              <a:avLst/>
              <a:gdLst/>
              <a:ahLst/>
              <a:cxnLst/>
              <a:rect l="l" t="t" r="r" b="b"/>
              <a:pathLst>
                <a:path w="474" h="5533" extrusionOk="0">
                  <a:moveTo>
                    <a:pt x="226" y="1"/>
                  </a:moveTo>
                  <a:cubicBezTo>
                    <a:pt x="202" y="1"/>
                    <a:pt x="202" y="1"/>
                    <a:pt x="202" y="24"/>
                  </a:cubicBezTo>
                  <a:cubicBezTo>
                    <a:pt x="202" y="24"/>
                    <a:pt x="112" y="1379"/>
                    <a:pt x="45" y="2755"/>
                  </a:cubicBezTo>
                  <a:cubicBezTo>
                    <a:pt x="45" y="3116"/>
                    <a:pt x="22" y="3455"/>
                    <a:pt x="0" y="3772"/>
                  </a:cubicBezTo>
                  <a:cubicBezTo>
                    <a:pt x="0" y="4088"/>
                    <a:pt x="45" y="4404"/>
                    <a:pt x="67" y="4651"/>
                  </a:cubicBezTo>
                  <a:cubicBezTo>
                    <a:pt x="112" y="5171"/>
                    <a:pt x="226" y="5509"/>
                    <a:pt x="226" y="5509"/>
                  </a:cubicBezTo>
                  <a:cubicBezTo>
                    <a:pt x="226" y="5509"/>
                    <a:pt x="226" y="5532"/>
                    <a:pt x="248" y="5532"/>
                  </a:cubicBezTo>
                  <a:lnTo>
                    <a:pt x="271" y="5509"/>
                  </a:lnTo>
                  <a:cubicBezTo>
                    <a:pt x="271" y="5509"/>
                    <a:pt x="361" y="5171"/>
                    <a:pt x="406" y="4651"/>
                  </a:cubicBezTo>
                  <a:cubicBezTo>
                    <a:pt x="428" y="4380"/>
                    <a:pt x="473" y="4088"/>
                    <a:pt x="473" y="3772"/>
                  </a:cubicBezTo>
                  <a:cubicBezTo>
                    <a:pt x="452" y="3455"/>
                    <a:pt x="428" y="3094"/>
                    <a:pt x="406" y="2755"/>
                  </a:cubicBezTo>
                  <a:cubicBezTo>
                    <a:pt x="338" y="1379"/>
                    <a:pt x="248" y="24"/>
                    <a:pt x="248" y="24"/>
                  </a:cubicBezTo>
                  <a:cubicBezTo>
                    <a:pt x="248" y="1"/>
                    <a:pt x="22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2" name="Google Shape;1622;p37"/>
          <p:cNvSpPr/>
          <p:nvPr/>
        </p:nvSpPr>
        <p:spPr>
          <a:xfrm rot="1131217">
            <a:off x="5105977" y="3529340"/>
            <a:ext cx="854315" cy="538755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7"/>
          <p:cNvSpPr/>
          <p:nvPr/>
        </p:nvSpPr>
        <p:spPr>
          <a:xfrm rot="7395545">
            <a:off x="4345173" y="4060043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8031" y="3418509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Archivo Light"/>
                <a:ea typeface="Archivo SemiBold"/>
                <a:cs typeface="Archivo Light"/>
                <a:sym typeface="Archivo Light"/>
              </a:rPr>
              <a:t>DEEP DATA HACK2.0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 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5" name="Google Shape;1403;p37"/>
          <p:cNvSpPr txBox="1">
            <a:spLocks/>
          </p:cNvSpPr>
          <p:nvPr/>
        </p:nvSpPr>
        <p:spPr>
          <a:xfrm>
            <a:off x="137280" y="3880427"/>
            <a:ext cx="3803869" cy="8031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6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/>
            <a:r>
              <a:rPr lang="en-IN" sz="2000" dirty="0" smtClean="0">
                <a:latin typeface="Eras Bold ITC" panose="020B0907030504020204" pitchFamily="34" charset="0"/>
              </a:rPr>
              <a:t>“Smart Flood Monitoring &amp;</a:t>
            </a:r>
          </a:p>
          <a:p>
            <a:pPr marL="0" indent="0"/>
            <a:r>
              <a:rPr lang="en-IN" sz="2000" dirty="0" smtClean="0">
                <a:latin typeface="Eras Bold ITC" panose="020B0907030504020204" pitchFamily="34" charset="0"/>
              </a:rPr>
              <a:t>Alert System”</a:t>
            </a:r>
            <a:r>
              <a:rPr lang="en-IN" sz="2000" dirty="0" smtClean="0"/>
              <a:t> </a:t>
            </a:r>
            <a:endParaRPr lang="en-IN" sz="2000" dirty="0">
              <a:latin typeface="Eras Bold ITC" panose="020B0907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6201" y="2400145"/>
            <a:ext cx="701100" cy="743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1"/>
          <p:cNvSpPr txBox="1">
            <a:spLocks noGrp="1"/>
          </p:cNvSpPr>
          <p:nvPr>
            <p:ph type="title" idx="2"/>
          </p:nvPr>
        </p:nvSpPr>
        <p:spPr>
          <a:xfrm>
            <a:off x="2968658" y="-328380"/>
            <a:ext cx="5643618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INTRODUCTION</a:t>
            </a:r>
            <a:endParaRPr sz="5400" dirty="0"/>
          </a:p>
        </p:txBody>
      </p:sp>
      <p:sp>
        <p:nvSpPr>
          <p:cNvPr id="1669" name="Google Shape;1669;p41"/>
          <p:cNvSpPr txBox="1">
            <a:spLocks noGrp="1"/>
          </p:cNvSpPr>
          <p:nvPr>
            <p:ph type="subTitle" idx="1"/>
          </p:nvPr>
        </p:nvSpPr>
        <p:spPr>
          <a:xfrm>
            <a:off x="3653529" y="2509170"/>
            <a:ext cx="5139293" cy="2537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The major challenges during floods </a:t>
            </a:r>
            <a:r>
              <a:rPr lang="en-US" dirty="0" smtClean="0"/>
              <a:t>are:</a:t>
            </a:r>
          </a:p>
          <a:p>
            <a:pPr marL="425450" indent="-285750" algn="l">
              <a:buFont typeface="Courier New" panose="02070309020205020404" pitchFamily="49" charset="0"/>
              <a:buChar char="o"/>
            </a:pPr>
            <a:r>
              <a:rPr lang="en-US" b="1" dirty="0" smtClean="0"/>
              <a:t>Lack </a:t>
            </a:r>
            <a:r>
              <a:rPr lang="en-US" b="1" dirty="0"/>
              <a:t>of early warning </a:t>
            </a:r>
            <a:r>
              <a:rPr lang="en-US" b="1" dirty="0" smtClean="0"/>
              <a:t>systems</a:t>
            </a:r>
            <a:endParaRPr lang="en-US" dirty="0" smtClean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1" dirty="0" smtClean="0"/>
              <a:t>Delay </a:t>
            </a:r>
            <a:r>
              <a:rPr lang="en-US" b="1" dirty="0"/>
              <a:t>in rescue </a:t>
            </a:r>
            <a:r>
              <a:rPr lang="en-US" b="1" dirty="0" smtClean="0"/>
              <a:t>operations</a:t>
            </a:r>
            <a:endParaRPr lang="en-US" dirty="0" smtClean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1" dirty="0" smtClean="0"/>
              <a:t>High </a:t>
            </a:r>
            <a:r>
              <a:rPr lang="en-US" b="1" dirty="0"/>
              <a:t>property &amp; infrastructure damage</a:t>
            </a:r>
            <a:endParaRPr lang="en-US" dirty="0"/>
          </a:p>
          <a:p>
            <a:pPr algn="l"/>
            <a:r>
              <a:rPr lang="en-US" b="1" dirty="0"/>
              <a:t>Flood Guard</a:t>
            </a:r>
            <a:r>
              <a:rPr lang="en-US" dirty="0"/>
              <a:t> aims to solve this problem by: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/>
              <a:t>Monitoring water levels in </a:t>
            </a:r>
            <a:r>
              <a:rPr lang="en-US" b="1" dirty="0" smtClean="0"/>
              <a:t>real-time</a:t>
            </a:r>
            <a:endParaRPr lang="en-US" dirty="0" smtClean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 smtClean="0"/>
              <a:t>Sending </a:t>
            </a:r>
            <a:r>
              <a:rPr lang="en-US" b="1" dirty="0"/>
              <a:t>instant alerts</a:t>
            </a:r>
            <a:r>
              <a:rPr lang="en-US" dirty="0"/>
              <a:t> to authorities and local people</a:t>
            </a:r>
          </a:p>
          <a:p>
            <a:pPr marL="425450" indent="-285750" algn="l">
              <a:buFont typeface="Courier New" panose="02070309020205020404" pitchFamily="49" charset="0"/>
              <a:buChar char="o"/>
            </a:pPr>
            <a:r>
              <a:rPr lang="en-US" dirty="0"/>
              <a:t>Helping communities </a:t>
            </a:r>
            <a:r>
              <a:rPr lang="en-US" b="1" dirty="0"/>
              <a:t>take quick </a:t>
            </a:r>
            <a:r>
              <a:rPr lang="en-US" b="1" dirty="0" smtClean="0"/>
              <a:t>safety measures</a:t>
            </a:r>
            <a:endParaRPr lang="en-US" dirty="0"/>
          </a:p>
          <a:p>
            <a:endParaRPr lang="en-US" dirty="0"/>
          </a:p>
        </p:txBody>
      </p:sp>
      <p:grpSp>
        <p:nvGrpSpPr>
          <p:cNvPr id="1670" name="Google Shape;1670;p41"/>
          <p:cNvGrpSpPr/>
          <p:nvPr/>
        </p:nvGrpSpPr>
        <p:grpSpPr>
          <a:xfrm flipH="1">
            <a:off x="220311" y="342870"/>
            <a:ext cx="3984948" cy="4064435"/>
            <a:chOff x="4530400" y="578949"/>
            <a:chExt cx="3697298" cy="3771048"/>
          </a:xfrm>
        </p:grpSpPr>
        <p:sp>
          <p:nvSpPr>
            <p:cNvPr id="1671" name="Google Shape;1671;p41"/>
            <p:cNvSpPr/>
            <p:nvPr/>
          </p:nvSpPr>
          <p:spPr>
            <a:xfrm>
              <a:off x="4530400" y="578949"/>
              <a:ext cx="3697298" cy="3771048"/>
            </a:xfrm>
            <a:custGeom>
              <a:avLst/>
              <a:gdLst/>
              <a:ahLst/>
              <a:cxnLst/>
              <a:rect l="l" t="t" r="r" b="b"/>
              <a:pathLst>
                <a:path w="98812" h="100783" extrusionOk="0">
                  <a:moveTo>
                    <a:pt x="44420" y="0"/>
                  </a:moveTo>
                  <a:cubicBezTo>
                    <a:pt x="41041" y="0"/>
                    <a:pt x="37509" y="2273"/>
                    <a:pt x="34305" y="6824"/>
                  </a:cubicBezTo>
                  <a:cubicBezTo>
                    <a:pt x="30372" y="12431"/>
                    <a:pt x="28314" y="18270"/>
                    <a:pt x="21771" y="20613"/>
                  </a:cubicBezTo>
                  <a:cubicBezTo>
                    <a:pt x="8551" y="25332"/>
                    <a:pt x="2694" y="29047"/>
                    <a:pt x="1021" y="35907"/>
                  </a:cubicBezTo>
                  <a:cubicBezTo>
                    <a:pt x="1" y="40075"/>
                    <a:pt x="1139" y="47772"/>
                    <a:pt x="11714" y="52239"/>
                  </a:cubicBezTo>
                  <a:cubicBezTo>
                    <a:pt x="15177" y="53696"/>
                    <a:pt x="21888" y="53261"/>
                    <a:pt x="27176" y="56440"/>
                  </a:cubicBezTo>
                  <a:cubicBezTo>
                    <a:pt x="32464" y="59620"/>
                    <a:pt x="33752" y="62514"/>
                    <a:pt x="35559" y="67501"/>
                  </a:cubicBezTo>
                  <a:cubicBezTo>
                    <a:pt x="37049" y="71601"/>
                    <a:pt x="37718" y="79600"/>
                    <a:pt x="40345" y="84419"/>
                  </a:cubicBezTo>
                  <a:cubicBezTo>
                    <a:pt x="45161" y="93252"/>
                    <a:pt x="54990" y="100782"/>
                    <a:pt x="66296" y="100782"/>
                  </a:cubicBezTo>
                  <a:cubicBezTo>
                    <a:pt x="71097" y="100782"/>
                    <a:pt x="76164" y="99425"/>
                    <a:pt x="81226" y="96233"/>
                  </a:cubicBezTo>
                  <a:cubicBezTo>
                    <a:pt x="88538" y="91614"/>
                    <a:pt x="98027" y="77909"/>
                    <a:pt x="90446" y="60071"/>
                  </a:cubicBezTo>
                  <a:cubicBezTo>
                    <a:pt x="88254" y="54934"/>
                    <a:pt x="87467" y="47587"/>
                    <a:pt x="92219" y="40276"/>
                  </a:cubicBezTo>
                  <a:cubicBezTo>
                    <a:pt x="98811" y="30140"/>
                    <a:pt x="93458" y="16353"/>
                    <a:pt x="80683" y="16353"/>
                  </a:cubicBezTo>
                  <a:cubicBezTo>
                    <a:pt x="80487" y="16353"/>
                    <a:pt x="80288" y="16356"/>
                    <a:pt x="80088" y="16363"/>
                  </a:cubicBezTo>
                  <a:cubicBezTo>
                    <a:pt x="78685" y="16414"/>
                    <a:pt x="77317" y="16472"/>
                    <a:pt x="75962" y="16472"/>
                  </a:cubicBezTo>
                  <a:cubicBezTo>
                    <a:pt x="71548" y="16472"/>
                    <a:pt x="67275" y="15851"/>
                    <a:pt x="62384" y="12330"/>
                  </a:cubicBezTo>
                  <a:cubicBezTo>
                    <a:pt x="57179" y="8582"/>
                    <a:pt x="53598" y="3026"/>
                    <a:pt x="47206" y="532"/>
                  </a:cubicBezTo>
                  <a:cubicBezTo>
                    <a:pt x="46296" y="178"/>
                    <a:pt x="45364" y="0"/>
                    <a:pt x="4442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78376" y="2288053"/>
              <a:ext cx="88380" cy="98408"/>
            </a:xfrm>
            <a:custGeom>
              <a:avLst/>
              <a:gdLst/>
              <a:ahLst/>
              <a:cxnLst/>
              <a:rect l="l" t="t" r="r" b="b"/>
              <a:pathLst>
                <a:path w="2362" h="2630" extrusionOk="0">
                  <a:moveTo>
                    <a:pt x="1190" y="1"/>
                  </a:moveTo>
                  <a:cubicBezTo>
                    <a:pt x="1190" y="1"/>
                    <a:pt x="1" y="1875"/>
                    <a:pt x="52" y="2176"/>
                  </a:cubicBezTo>
                  <a:cubicBezTo>
                    <a:pt x="84" y="2464"/>
                    <a:pt x="422" y="2630"/>
                    <a:pt x="597" y="2630"/>
                  </a:cubicBezTo>
                  <a:cubicBezTo>
                    <a:pt x="606" y="2630"/>
                    <a:pt x="613" y="2630"/>
                    <a:pt x="621" y="2629"/>
                  </a:cubicBezTo>
                  <a:cubicBezTo>
                    <a:pt x="788" y="2595"/>
                    <a:pt x="1591" y="1357"/>
                    <a:pt x="2361" y="119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894899" y="3039224"/>
              <a:ext cx="2180243" cy="1303326"/>
            </a:xfrm>
            <a:custGeom>
              <a:avLst/>
              <a:gdLst/>
              <a:ahLst/>
              <a:cxnLst/>
              <a:rect l="l" t="t" r="r" b="b"/>
              <a:pathLst>
                <a:path w="58268" h="34832" extrusionOk="0">
                  <a:moveTo>
                    <a:pt x="46967" y="0"/>
                  </a:moveTo>
                  <a:cubicBezTo>
                    <a:pt x="45407" y="0"/>
                    <a:pt x="44039" y="320"/>
                    <a:pt x="42453" y="637"/>
                  </a:cubicBezTo>
                  <a:cubicBezTo>
                    <a:pt x="38354" y="1474"/>
                    <a:pt x="34539" y="3247"/>
                    <a:pt x="30572" y="4586"/>
                  </a:cubicBezTo>
                  <a:cubicBezTo>
                    <a:pt x="25586" y="6275"/>
                    <a:pt x="20336" y="7245"/>
                    <a:pt x="15082" y="7245"/>
                  </a:cubicBezTo>
                  <a:cubicBezTo>
                    <a:pt x="13724" y="7245"/>
                    <a:pt x="12365" y="7180"/>
                    <a:pt x="11011" y="7047"/>
                  </a:cubicBezTo>
                  <a:cubicBezTo>
                    <a:pt x="7296" y="6678"/>
                    <a:pt x="3649" y="5791"/>
                    <a:pt x="1" y="4905"/>
                  </a:cubicBezTo>
                  <a:lnTo>
                    <a:pt x="1" y="4905"/>
                  </a:lnTo>
                  <a:cubicBezTo>
                    <a:pt x="971" y="9138"/>
                    <a:pt x="1841" y="14744"/>
                    <a:pt x="3865" y="18475"/>
                  </a:cubicBezTo>
                  <a:cubicBezTo>
                    <a:pt x="8682" y="27309"/>
                    <a:pt x="18504" y="34831"/>
                    <a:pt x="29805" y="34831"/>
                  </a:cubicBezTo>
                  <a:cubicBezTo>
                    <a:pt x="34603" y="34831"/>
                    <a:pt x="39668" y="33476"/>
                    <a:pt x="44729" y="30289"/>
                  </a:cubicBezTo>
                  <a:cubicBezTo>
                    <a:pt x="50753" y="26474"/>
                    <a:pt x="58267" y="16518"/>
                    <a:pt x="56476" y="3147"/>
                  </a:cubicBezTo>
                  <a:cubicBezTo>
                    <a:pt x="52002" y="701"/>
                    <a:pt x="49275" y="0"/>
                    <a:pt x="46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195925" y="2154739"/>
              <a:ext cx="170998" cy="194983"/>
            </a:xfrm>
            <a:custGeom>
              <a:avLst/>
              <a:gdLst/>
              <a:ahLst/>
              <a:cxnLst/>
              <a:rect l="l" t="t" r="r" b="b"/>
              <a:pathLst>
                <a:path w="4570" h="5211" extrusionOk="0">
                  <a:moveTo>
                    <a:pt x="2812" y="0"/>
                  </a:moveTo>
                  <a:cubicBezTo>
                    <a:pt x="871" y="920"/>
                    <a:pt x="0" y="3113"/>
                    <a:pt x="268" y="3481"/>
                  </a:cubicBezTo>
                  <a:cubicBezTo>
                    <a:pt x="510" y="3835"/>
                    <a:pt x="1386" y="5211"/>
                    <a:pt x="1840" y="5211"/>
                  </a:cubicBezTo>
                  <a:cubicBezTo>
                    <a:pt x="1858" y="5211"/>
                    <a:pt x="1875" y="5208"/>
                    <a:pt x="1892" y="5204"/>
                  </a:cubicBezTo>
                  <a:cubicBezTo>
                    <a:pt x="2260" y="5103"/>
                    <a:pt x="3365" y="4117"/>
                    <a:pt x="4235" y="3213"/>
                  </a:cubicBezTo>
                  <a:cubicBezTo>
                    <a:pt x="4569" y="2861"/>
                    <a:pt x="4569" y="2292"/>
                    <a:pt x="4217" y="1841"/>
                  </a:cubicBezTo>
                  <a:lnTo>
                    <a:pt x="2812" y="0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5291748" y="2262423"/>
              <a:ext cx="72665" cy="136275"/>
            </a:xfrm>
            <a:custGeom>
              <a:avLst/>
              <a:gdLst/>
              <a:ahLst/>
              <a:cxnLst/>
              <a:rect l="l" t="t" r="r" b="b"/>
              <a:pathLst>
                <a:path w="1942" h="3642" extrusionOk="0">
                  <a:moveTo>
                    <a:pt x="1941" y="1"/>
                  </a:moveTo>
                  <a:lnTo>
                    <a:pt x="184" y="552"/>
                  </a:lnTo>
                  <a:cubicBezTo>
                    <a:pt x="0" y="1054"/>
                    <a:pt x="251" y="3180"/>
                    <a:pt x="485" y="3448"/>
                  </a:cubicBezTo>
                  <a:cubicBezTo>
                    <a:pt x="601" y="3586"/>
                    <a:pt x="756" y="3641"/>
                    <a:pt x="905" y="3641"/>
                  </a:cubicBezTo>
                  <a:cubicBezTo>
                    <a:pt x="1100" y="3641"/>
                    <a:pt x="1287" y="3547"/>
                    <a:pt x="1373" y="3414"/>
                  </a:cubicBezTo>
                  <a:cubicBezTo>
                    <a:pt x="1473" y="3263"/>
                    <a:pt x="1172" y="1841"/>
                    <a:pt x="1941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5220956" y="2308108"/>
              <a:ext cx="87707" cy="112365"/>
            </a:xfrm>
            <a:custGeom>
              <a:avLst/>
              <a:gdLst/>
              <a:ahLst/>
              <a:cxnLst/>
              <a:rect l="l" t="t" r="r" b="b"/>
              <a:pathLst>
                <a:path w="2344" h="3003" extrusionOk="0">
                  <a:moveTo>
                    <a:pt x="2343" y="0"/>
                  </a:moveTo>
                  <a:lnTo>
                    <a:pt x="1139" y="18"/>
                  </a:lnTo>
                  <a:cubicBezTo>
                    <a:pt x="1139" y="18"/>
                    <a:pt x="1" y="2361"/>
                    <a:pt x="101" y="2662"/>
                  </a:cubicBezTo>
                  <a:cubicBezTo>
                    <a:pt x="160" y="2873"/>
                    <a:pt x="384" y="3002"/>
                    <a:pt x="565" y="3002"/>
                  </a:cubicBezTo>
                  <a:cubicBezTo>
                    <a:pt x="641" y="3002"/>
                    <a:pt x="709" y="2979"/>
                    <a:pt x="754" y="2929"/>
                  </a:cubicBezTo>
                  <a:cubicBezTo>
                    <a:pt x="855" y="2812"/>
                    <a:pt x="1758" y="1373"/>
                    <a:pt x="234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5152110" y="2192903"/>
              <a:ext cx="152813" cy="156555"/>
            </a:xfrm>
            <a:custGeom>
              <a:avLst/>
              <a:gdLst/>
              <a:ahLst/>
              <a:cxnLst/>
              <a:rect l="l" t="t" r="r" b="b"/>
              <a:pathLst>
                <a:path w="4084" h="4184" extrusionOk="0">
                  <a:moveTo>
                    <a:pt x="2577" y="0"/>
                  </a:moveTo>
                  <a:cubicBezTo>
                    <a:pt x="921" y="1055"/>
                    <a:pt x="0" y="3448"/>
                    <a:pt x="67" y="3666"/>
                  </a:cubicBezTo>
                  <a:cubicBezTo>
                    <a:pt x="109" y="3832"/>
                    <a:pt x="324" y="4183"/>
                    <a:pt x="491" y="4183"/>
                  </a:cubicBezTo>
                  <a:cubicBezTo>
                    <a:pt x="526" y="4183"/>
                    <a:pt x="558" y="4169"/>
                    <a:pt x="586" y="4134"/>
                  </a:cubicBezTo>
                  <a:cubicBezTo>
                    <a:pt x="770" y="3916"/>
                    <a:pt x="1423" y="2628"/>
                    <a:pt x="1724" y="2461"/>
                  </a:cubicBezTo>
                  <a:cubicBezTo>
                    <a:pt x="2026" y="2294"/>
                    <a:pt x="4083" y="1457"/>
                    <a:pt x="4083" y="1406"/>
                  </a:cubicBezTo>
                  <a:cubicBezTo>
                    <a:pt x="4067" y="1339"/>
                    <a:pt x="2577" y="0"/>
                    <a:pt x="2577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7229540" y="1586758"/>
              <a:ext cx="228584" cy="147949"/>
            </a:xfrm>
            <a:custGeom>
              <a:avLst/>
              <a:gdLst/>
              <a:ahLst/>
              <a:cxnLst/>
              <a:rect l="l" t="t" r="r" b="b"/>
              <a:pathLst>
                <a:path w="6109" h="3954" extrusionOk="0">
                  <a:moveTo>
                    <a:pt x="1071" y="1"/>
                  </a:moveTo>
                  <a:cubicBezTo>
                    <a:pt x="631" y="1"/>
                    <a:pt x="237" y="83"/>
                    <a:pt x="152" y="388"/>
                  </a:cubicBezTo>
                  <a:lnTo>
                    <a:pt x="0" y="3516"/>
                  </a:lnTo>
                  <a:cubicBezTo>
                    <a:pt x="650" y="3833"/>
                    <a:pt x="1349" y="3954"/>
                    <a:pt x="2015" y="3954"/>
                  </a:cubicBezTo>
                  <a:cubicBezTo>
                    <a:pt x="3599" y="3954"/>
                    <a:pt x="4998" y="3272"/>
                    <a:pt x="5105" y="2931"/>
                  </a:cubicBezTo>
                  <a:cubicBezTo>
                    <a:pt x="5255" y="2445"/>
                    <a:pt x="6109" y="1073"/>
                    <a:pt x="5690" y="772"/>
                  </a:cubicBezTo>
                  <a:cubicBezTo>
                    <a:pt x="5355" y="522"/>
                    <a:pt x="3682" y="237"/>
                    <a:pt x="2243" y="103"/>
                  </a:cubicBezTo>
                  <a:cubicBezTo>
                    <a:pt x="1971" y="78"/>
                    <a:pt x="1499" y="1"/>
                    <a:pt x="1071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088705" y="1540474"/>
              <a:ext cx="192887" cy="186040"/>
            </a:xfrm>
            <a:custGeom>
              <a:avLst/>
              <a:gdLst/>
              <a:ahLst/>
              <a:cxnLst/>
              <a:rect l="l" t="t" r="r" b="b"/>
              <a:pathLst>
                <a:path w="5155" h="4972" extrusionOk="0">
                  <a:moveTo>
                    <a:pt x="1388" y="1"/>
                  </a:moveTo>
                  <a:lnTo>
                    <a:pt x="0" y="4369"/>
                  </a:lnTo>
                  <a:lnTo>
                    <a:pt x="3898" y="4972"/>
                  </a:lnTo>
                  <a:cubicBezTo>
                    <a:pt x="4668" y="3599"/>
                    <a:pt x="5137" y="2261"/>
                    <a:pt x="5154" y="972"/>
                  </a:cubicBezTo>
                  <a:lnTo>
                    <a:pt x="1388" y="1"/>
                  </a:ln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401816" y="1369594"/>
              <a:ext cx="872875" cy="379451"/>
            </a:xfrm>
            <a:custGeom>
              <a:avLst/>
              <a:gdLst/>
              <a:ahLst/>
              <a:cxnLst/>
              <a:rect l="l" t="t" r="r" b="b"/>
              <a:pathLst>
                <a:path w="23328" h="10141" extrusionOk="0">
                  <a:moveTo>
                    <a:pt x="1223" y="0"/>
                  </a:moveTo>
                  <a:cubicBezTo>
                    <a:pt x="1272" y="2058"/>
                    <a:pt x="1" y="9454"/>
                    <a:pt x="1" y="9454"/>
                  </a:cubicBezTo>
                  <a:cubicBezTo>
                    <a:pt x="2879" y="9622"/>
                    <a:pt x="21219" y="10141"/>
                    <a:pt x="21219" y="10141"/>
                  </a:cubicBezTo>
                  <a:cubicBezTo>
                    <a:pt x="21219" y="10141"/>
                    <a:pt x="23177" y="6476"/>
                    <a:pt x="23327" y="5271"/>
                  </a:cubicBezTo>
                  <a:cubicBezTo>
                    <a:pt x="21973" y="4786"/>
                    <a:pt x="3715" y="469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383033" y="1477877"/>
              <a:ext cx="854092" cy="271165"/>
            </a:xfrm>
            <a:custGeom>
              <a:avLst/>
              <a:gdLst/>
              <a:ahLst/>
              <a:cxnLst/>
              <a:rect l="l" t="t" r="r" b="b"/>
              <a:pathLst>
                <a:path w="22826" h="7247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2946"/>
                    <a:pt x="503" y="6560"/>
                    <a:pt x="503" y="6560"/>
                  </a:cubicBezTo>
                  <a:cubicBezTo>
                    <a:pt x="3381" y="6728"/>
                    <a:pt x="21721" y="7247"/>
                    <a:pt x="21721" y="7247"/>
                  </a:cubicBezTo>
                  <a:cubicBezTo>
                    <a:pt x="21721" y="7247"/>
                    <a:pt x="22290" y="6209"/>
                    <a:pt x="22825" y="5054"/>
                  </a:cubicBezTo>
                  <a:cubicBezTo>
                    <a:pt x="19880" y="5038"/>
                    <a:pt x="2879" y="1357"/>
                    <a:pt x="33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7299060" y="1566778"/>
              <a:ext cx="269892" cy="241717"/>
            </a:xfrm>
            <a:custGeom>
              <a:avLst/>
              <a:gdLst/>
              <a:ahLst/>
              <a:cxnLst/>
              <a:rect l="l" t="t" r="r" b="b"/>
              <a:pathLst>
                <a:path w="7213" h="6460" extrusionOk="0">
                  <a:moveTo>
                    <a:pt x="4385" y="1"/>
                  </a:moveTo>
                  <a:lnTo>
                    <a:pt x="1" y="3147"/>
                  </a:lnTo>
                  <a:lnTo>
                    <a:pt x="2159" y="6460"/>
                  </a:lnTo>
                  <a:lnTo>
                    <a:pt x="3113" y="5842"/>
                  </a:lnTo>
                  <a:lnTo>
                    <a:pt x="1473" y="3247"/>
                  </a:lnTo>
                  <a:lnTo>
                    <a:pt x="4184" y="1273"/>
                  </a:lnTo>
                  <a:lnTo>
                    <a:pt x="6527" y="3348"/>
                  </a:lnTo>
                  <a:lnTo>
                    <a:pt x="7212" y="2544"/>
                  </a:lnTo>
                  <a:lnTo>
                    <a:pt x="4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5276070" y="2042639"/>
              <a:ext cx="234196" cy="244860"/>
            </a:xfrm>
            <a:custGeom>
              <a:avLst/>
              <a:gdLst/>
              <a:ahLst/>
              <a:cxnLst/>
              <a:rect l="l" t="t" r="r" b="b"/>
              <a:pathLst>
                <a:path w="6259" h="6544" extrusionOk="0">
                  <a:moveTo>
                    <a:pt x="2711" y="0"/>
                  </a:moveTo>
                  <a:lnTo>
                    <a:pt x="0" y="2929"/>
                  </a:lnTo>
                  <a:cubicBezTo>
                    <a:pt x="937" y="4452"/>
                    <a:pt x="1992" y="5707"/>
                    <a:pt x="3264" y="6544"/>
                  </a:cubicBezTo>
                  <a:lnTo>
                    <a:pt x="6259" y="3967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262814" y="922955"/>
              <a:ext cx="278049" cy="356514"/>
            </a:xfrm>
            <a:custGeom>
              <a:avLst/>
              <a:gdLst/>
              <a:ahLst/>
              <a:cxnLst/>
              <a:rect l="l" t="t" r="r" b="b"/>
              <a:pathLst>
                <a:path w="7431" h="9528" extrusionOk="0">
                  <a:moveTo>
                    <a:pt x="3002" y="1"/>
                  </a:moveTo>
                  <a:cubicBezTo>
                    <a:pt x="2748" y="1"/>
                    <a:pt x="2491" y="62"/>
                    <a:pt x="2260" y="157"/>
                  </a:cubicBezTo>
                  <a:cubicBezTo>
                    <a:pt x="1808" y="340"/>
                    <a:pt x="1406" y="592"/>
                    <a:pt x="1072" y="927"/>
                  </a:cubicBezTo>
                  <a:cubicBezTo>
                    <a:pt x="871" y="1127"/>
                    <a:pt x="670" y="1378"/>
                    <a:pt x="670" y="1679"/>
                  </a:cubicBezTo>
                  <a:cubicBezTo>
                    <a:pt x="654" y="1746"/>
                    <a:pt x="670" y="1813"/>
                    <a:pt x="654" y="1880"/>
                  </a:cubicBezTo>
                  <a:cubicBezTo>
                    <a:pt x="637" y="1964"/>
                    <a:pt x="603" y="2047"/>
                    <a:pt x="554" y="2114"/>
                  </a:cubicBezTo>
                  <a:cubicBezTo>
                    <a:pt x="185" y="2801"/>
                    <a:pt x="1" y="3587"/>
                    <a:pt x="18" y="4356"/>
                  </a:cubicBezTo>
                  <a:cubicBezTo>
                    <a:pt x="52" y="6148"/>
                    <a:pt x="1089" y="7821"/>
                    <a:pt x="1223" y="9528"/>
                  </a:cubicBezTo>
                  <a:cubicBezTo>
                    <a:pt x="1223" y="9528"/>
                    <a:pt x="2778" y="8774"/>
                    <a:pt x="4218" y="6683"/>
                  </a:cubicBezTo>
                  <a:cubicBezTo>
                    <a:pt x="4536" y="6231"/>
                    <a:pt x="4871" y="5779"/>
                    <a:pt x="5188" y="5327"/>
                  </a:cubicBezTo>
                  <a:cubicBezTo>
                    <a:pt x="5489" y="4925"/>
                    <a:pt x="5774" y="4508"/>
                    <a:pt x="6176" y="4206"/>
                  </a:cubicBezTo>
                  <a:cubicBezTo>
                    <a:pt x="6393" y="4039"/>
                    <a:pt x="6627" y="3921"/>
                    <a:pt x="6828" y="3720"/>
                  </a:cubicBezTo>
                  <a:cubicBezTo>
                    <a:pt x="6995" y="3537"/>
                    <a:pt x="7129" y="3303"/>
                    <a:pt x="7214" y="3069"/>
                  </a:cubicBezTo>
                  <a:cubicBezTo>
                    <a:pt x="7430" y="2382"/>
                    <a:pt x="7314" y="1579"/>
                    <a:pt x="6861" y="994"/>
                  </a:cubicBezTo>
                  <a:cubicBezTo>
                    <a:pt x="6470" y="452"/>
                    <a:pt x="5809" y="127"/>
                    <a:pt x="5157" y="127"/>
                  </a:cubicBezTo>
                  <a:cubicBezTo>
                    <a:pt x="5084" y="127"/>
                    <a:pt x="5011" y="131"/>
                    <a:pt x="4938" y="139"/>
                  </a:cubicBezTo>
                  <a:cubicBezTo>
                    <a:pt x="4837" y="157"/>
                    <a:pt x="4737" y="173"/>
                    <a:pt x="4653" y="224"/>
                  </a:cubicBezTo>
                  <a:cubicBezTo>
                    <a:pt x="4586" y="257"/>
                    <a:pt x="4519" y="307"/>
                    <a:pt x="4436" y="340"/>
                  </a:cubicBezTo>
                  <a:cubicBezTo>
                    <a:pt x="4375" y="366"/>
                    <a:pt x="4313" y="377"/>
                    <a:pt x="4252" y="377"/>
                  </a:cubicBezTo>
                  <a:cubicBezTo>
                    <a:pt x="3989" y="377"/>
                    <a:pt x="3719" y="181"/>
                    <a:pt x="3448" y="73"/>
                  </a:cubicBezTo>
                  <a:cubicBezTo>
                    <a:pt x="3304" y="22"/>
                    <a:pt x="3153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133840" y="2087389"/>
              <a:ext cx="829022" cy="541992"/>
            </a:xfrm>
            <a:custGeom>
              <a:avLst/>
              <a:gdLst/>
              <a:ahLst/>
              <a:cxnLst/>
              <a:rect l="l" t="t" r="r" b="b"/>
              <a:pathLst>
                <a:path w="22156" h="14485" extrusionOk="0">
                  <a:moveTo>
                    <a:pt x="8003" y="1"/>
                  </a:moveTo>
                  <a:cubicBezTo>
                    <a:pt x="7858" y="1"/>
                    <a:pt x="7710" y="20"/>
                    <a:pt x="7564" y="43"/>
                  </a:cubicBezTo>
                  <a:cubicBezTo>
                    <a:pt x="4804" y="511"/>
                    <a:pt x="1691" y="1231"/>
                    <a:pt x="319" y="3675"/>
                  </a:cubicBezTo>
                  <a:cubicBezTo>
                    <a:pt x="134" y="3992"/>
                    <a:pt x="1" y="4344"/>
                    <a:pt x="34" y="4695"/>
                  </a:cubicBezTo>
                  <a:cubicBezTo>
                    <a:pt x="67" y="4895"/>
                    <a:pt x="134" y="5080"/>
                    <a:pt x="219" y="5247"/>
                  </a:cubicBezTo>
                  <a:cubicBezTo>
                    <a:pt x="1306" y="7858"/>
                    <a:pt x="1959" y="9213"/>
                    <a:pt x="3414" y="11656"/>
                  </a:cubicBezTo>
                  <a:lnTo>
                    <a:pt x="4017" y="12845"/>
                  </a:lnTo>
                  <a:lnTo>
                    <a:pt x="15462" y="13246"/>
                  </a:lnTo>
                  <a:cubicBezTo>
                    <a:pt x="15915" y="13262"/>
                    <a:pt x="16366" y="13280"/>
                    <a:pt x="16801" y="13430"/>
                  </a:cubicBezTo>
                  <a:cubicBezTo>
                    <a:pt x="17387" y="13614"/>
                    <a:pt x="18709" y="14250"/>
                    <a:pt x="18894" y="14484"/>
                  </a:cubicBezTo>
                  <a:cubicBezTo>
                    <a:pt x="19697" y="12543"/>
                    <a:pt x="20817" y="11171"/>
                    <a:pt x="22156" y="9899"/>
                  </a:cubicBezTo>
                  <a:cubicBezTo>
                    <a:pt x="21872" y="9447"/>
                    <a:pt x="21587" y="8996"/>
                    <a:pt x="21286" y="8561"/>
                  </a:cubicBezTo>
                  <a:cubicBezTo>
                    <a:pt x="21085" y="8242"/>
                    <a:pt x="20868" y="7925"/>
                    <a:pt x="20583" y="7691"/>
                  </a:cubicBezTo>
                  <a:cubicBezTo>
                    <a:pt x="20315" y="7472"/>
                    <a:pt x="19998" y="7305"/>
                    <a:pt x="19697" y="7155"/>
                  </a:cubicBezTo>
                  <a:cubicBezTo>
                    <a:pt x="16868" y="5766"/>
                    <a:pt x="14057" y="4360"/>
                    <a:pt x="11229" y="2954"/>
                  </a:cubicBezTo>
                  <a:cubicBezTo>
                    <a:pt x="10359" y="2537"/>
                    <a:pt x="9438" y="2035"/>
                    <a:pt x="9054" y="1147"/>
                  </a:cubicBezTo>
                  <a:cubicBezTo>
                    <a:pt x="8903" y="779"/>
                    <a:pt x="8820" y="328"/>
                    <a:pt x="8485" y="110"/>
                  </a:cubicBezTo>
                  <a:cubicBezTo>
                    <a:pt x="8340" y="28"/>
                    <a:pt x="8174" y="1"/>
                    <a:pt x="8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133840" y="2124304"/>
              <a:ext cx="829022" cy="502180"/>
            </a:xfrm>
            <a:custGeom>
              <a:avLst/>
              <a:gdLst/>
              <a:ahLst/>
              <a:cxnLst/>
              <a:rect l="l" t="t" r="r" b="b"/>
              <a:pathLst>
                <a:path w="22156" h="13421" extrusionOk="0">
                  <a:moveTo>
                    <a:pt x="2997" y="0"/>
                  </a:moveTo>
                  <a:lnTo>
                    <a:pt x="2997" y="0"/>
                  </a:lnTo>
                  <a:cubicBezTo>
                    <a:pt x="1875" y="520"/>
                    <a:pt x="922" y="1272"/>
                    <a:pt x="319" y="2361"/>
                  </a:cubicBezTo>
                  <a:cubicBezTo>
                    <a:pt x="134" y="2678"/>
                    <a:pt x="1" y="3030"/>
                    <a:pt x="34" y="3381"/>
                  </a:cubicBezTo>
                  <a:cubicBezTo>
                    <a:pt x="67" y="3581"/>
                    <a:pt x="134" y="3766"/>
                    <a:pt x="219" y="3933"/>
                  </a:cubicBezTo>
                  <a:cubicBezTo>
                    <a:pt x="1306" y="6544"/>
                    <a:pt x="1892" y="8150"/>
                    <a:pt x="3347" y="10593"/>
                  </a:cubicBezTo>
                  <a:lnTo>
                    <a:pt x="3950" y="11781"/>
                  </a:lnTo>
                  <a:cubicBezTo>
                    <a:pt x="7765" y="11915"/>
                    <a:pt x="11564" y="12049"/>
                    <a:pt x="15379" y="12182"/>
                  </a:cubicBezTo>
                  <a:cubicBezTo>
                    <a:pt x="15831" y="12200"/>
                    <a:pt x="16299" y="12216"/>
                    <a:pt x="16734" y="12367"/>
                  </a:cubicBezTo>
                  <a:cubicBezTo>
                    <a:pt x="17321" y="12551"/>
                    <a:pt x="18642" y="13187"/>
                    <a:pt x="18809" y="13421"/>
                  </a:cubicBezTo>
                  <a:cubicBezTo>
                    <a:pt x="19630" y="11480"/>
                    <a:pt x="20817" y="9857"/>
                    <a:pt x="22156" y="8585"/>
                  </a:cubicBezTo>
                  <a:cubicBezTo>
                    <a:pt x="22089" y="8485"/>
                    <a:pt x="22039" y="8385"/>
                    <a:pt x="21973" y="8300"/>
                  </a:cubicBezTo>
                  <a:cubicBezTo>
                    <a:pt x="19611" y="9001"/>
                    <a:pt x="17480" y="9299"/>
                    <a:pt x="15574" y="9299"/>
                  </a:cubicBezTo>
                  <a:cubicBezTo>
                    <a:pt x="6369" y="9299"/>
                    <a:pt x="2414" y="2330"/>
                    <a:pt x="2997" y="0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6840747" y="2457774"/>
              <a:ext cx="463378" cy="720698"/>
            </a:xfrm>
            <a:custGeom>
              <a:avLst/>
              <a:gdLst/>
              <a:ahLst/>
              <a:cxnLst/>
              <a:rect l="l" t="t" r="r" b="b"/>
              <a:pathLst>
                <a:path w="12384" h="19261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2711" y="8417"/>
                    <a:pt x="7848" y="14441"/>
                    <a:pt x="12383" y="19260"/>
                  </a:cubicBezTo>
                  <a:cubicBezTo>
                    <a:pt x="9740" y="12667"/>
                    <a:pt x="7045" y="6007"/>
                    <a:pt x="3263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840747" y="2457774"/>
              <a:ext cx="191652" cy="416382"/>
            </a:xfrm>
            <a:custGeom>
              <a:avLst/>
              <a:gdLst/>
              <a:ahLst/>
              <a:cxnLst/>
              <a:rect l="l" t="t" r="r" b="b"/>
              <a:pathLst>
                <a:path w="5122" h="11128" extrusionOk="0">
                  <a:moveTo>
                    <a:pt x="3263" y="0"/>
                  </a:moveTo>
                  <a:cubicBezTo>
                    <a:pt x="1924" y="1272"/>
                    <a:pt x="804" y="2928"/>
                    <a:pt x="1" y="4869"/>
                  </a:cubicBezTo>
                  <a:cubicBezTo>
                    <a:pt x="1272" y="6543"/>
                    <a:pt x="3080" y="8751"/>
                    <a:pt x="5121" y="11128"/>
                  </a:cubicBezTo>
                  <a:cubicBezTo>
                    <a:pt x="4233" y="7664"/>
                    <a:pt x="4133" y="4519"/>
                    <a:pt x="4753" y="2510"/>
                  </a:cubicBezTo>
                  <a:cubicBezTo>
                    <a:pt x="4284" y="1656"/>
                    <a:pt x="3782" y="820"/>
                    <a:pt x="3263" y="0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036183" y="2158742"/>
              <a:ext cx="479019" cy="985315"/>
            </a:xfrm>
            <a:custGeom>
              <a:avLst/>
              <a:gdLst/>
              <a:ahLst/>
              <a:cxnLst/>
              <a:rect l="l" t="t" r="r" b="b"/>
              <a:pathLst>
                <a:path w="12802" h="26333" extrusionOk="0">
                  <a:moveTo>
                    <a:pt x="7815" y="0"/>
                  </a:moveTo>
                  <a:cubicBezTo>
                    <a:pt x="7332" y="0"/>
                    <a:pt x="6795" y="244"/>
                    <a:pt x="6359" y="496"/>
                  </a:cubicBezTo>
                  <a:cubicBezTo>
                    <a:pt x="4335" y="1667"/>
                    <a:pt x="2795" y="2838"/>
                    <a:pt x="770" y="3992"/>
                  </a:cubicBezTo>
                  <a:cubicBezTo>
                    <a:pt x="569" y="4110"/>
                    <a:pt x="368" y="4227"/>
                    <a:pt x="252" y="4428"/>
                  </a:cubicBezTo>
                  <a:cubicBezTo>
                    <a:pt x="0" y="4829"/>
                    <a:pt x="234" y="5365"/>
                    <a:pt x="469" y="5784"/>
                  </a:cubicBezTo>
                  <a:lnTo>
                    <a:pt x="904" y="7306"/>
                  </a:lnTo>
                  <a:cubicBezTo>
                    <a:pt x="1774" y="12410"/>
                    <a:pt x="6376" y="24559"/>
                    <a:pt x="6560" y="25679"/>
                  </a:cubicBezTo>
                  <a:cubicBezTo>
                    <a:pt x="6611" y="25897"/>
                    <a:pt x="6627" y="26114"/>
                    <a:pt x="6660" y="26333"/>
                  </a:cubicBezTo>
                  <a:cubicBezTo>
                    <a:pt x="7430" y="26031"/>
                    <a:pt x="8250" y="25864"/>
                    <a:pt x="9103" y="25864"/>
                  </a:cubicBezTo>
                  <a:cubicBezTo>
                    <a:pt x="9739" y="25864"/>
                    <a:pt x="10341" y="25947"/>
                    <a:pt x="10928" y="26114"/>
                  </a:cubicBezTo>
                  <a:cubicBezTo>
                    <a:pt x="10995" y="25094"/>
                    <a:pt x="12149" y="12460"/>
                    <a:pt x="12416" y="10284"/>
                  </a:cubicBezTo>
                  <a:cubicBezTo>
                    <a:pt x="12534" y="9465"/>
                    <a:pt x="12802" y="7841"/>
                    <a:pt x="12802" y="7841"/>
                  </a:cubicBezTo>
                  <a:cubicBezTo>
                    <a:pt x="12802" y="7841"/>
                    <a:pt x="9572" y="2453"/>
                    <a:pt x="9003" y="1031"/>
                  </a:cubicBezTo>
                  <a:cubicBezTo>
                    <a:pt x="8886" y="746"/>
                    <a:pt x="8752" y="445"/>
                    <a:pt x="8518" y="244"/>
                  </a:cubicBezTo>
                  <a:cubicBezTo>
                    <a:pt x="8314" y="70"/>
                    <a:pt x="8072" y="0"/>
                    <a:pt x="7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6038074" y="2138761"/>
              <a:ext cx="536604" cy="1016184"/>
            </a:xfrm>
            <a:custGeom>
              <a:avLst/>
              <a:gdLst/>
              <a:ahLst/>
              <a:cxnLst/>
              <a:rect l="l" t="t" r="r" b="b"/>
              <a:pathLst>
                <a:path w="14341" h="27158" extrusionOk="0">
                  <a:moveTo>
                    <a:pt x="11620" y="1"/>
                  </a:moveTo>
                  <a:cubicBezTo>
                    <a:pt x="10943" y="1"/>
                    <a:pt x="2724" y="3686"/>
                    <a:pt x="770" y="4801"/>
                  </a:cubicBezTo>
                  <a:cubicBezTo>
                    <a:pt x="585" y="4918"/>
                    <a:pt x="369" y="5036"/>
                    <a:pt x="251" y="5236"/>
                  </a:cubicBezTo>
                  <a:cubicBezTo>
                    <a:pt x="0" y="5654"/>
                    <a:pt x="251" y="6174"/>
                    <a:pt x="485" y="6591"/>
                  </a:cubicBezTo>
                  <a:lnTo>
                    <a:pt x="920" y="8115"/>
                  </a:lnTo>
                  <a:cubicBezTo>
                    <a:pt x="1774" y="13218"/>
                    <a:pt x="6861" y="25384"/>
                    <a:pt x="7045" y="26504"/>
                  </a:cubicBezTo>
                  <a:cubicBezTo>
                    <a:pt x="7096" y="26722"/>
                    <a:pt x="7112" y="26939"/>
                    <a:pt x="7145" y="27158"/>
                  </a:cubicBezTo>
                  <a:cubicBezTo>
                    <a:pt x="7698" y="26939"/>
                    <a:pt x="8300" y="26789"/>
                    <a:pt x="8903" y="26722"/>
                  </a:cubicBezTo>
                  <a:cubicBezTo>
                    <a:pt x="8066" y="24396"/>
                    <a:pt x="7564" y="20933"/>
                    <a:pt x="7647" y="17066"/>
                  </a:cubicBezTo>
                  <a:cubicBezTo>
                    <a:pt x="7765" y="11160"/>
                    <a:pt x="12517" y="3378"/>
                    <a:pt x="14341" y="1939"/>
                  </a:cubicBezTo>
                  <a:cubicBezTo>
                    <a:pt x="13153" y="1220"/>
                    <a:pt x="11881" y="567"/>
                    <a:pt x="11663" y="16"/>
                  </a:cubicBezTo>
                  <a:cubicBezTo>
                    <a:pt x="11659" y="6"/>
                    <a:pt x="11644" y="1"/>
                    <a:pt x="11620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5983576" y="2060824"/>
              <a:ext cx="531628" cy="410133"/>
            </a:xfrm>
            <a:custGeom>
              <a:avLst/>
              <a:gdLst/>
              <a:ahLst/>
              <a:cxnLst/>
              <a:rect l="l" t="t" r="r" b="b"/>
              <a:pathLst>
                <a:path w="14208" h="10961" extrusionOk="0">
                  <a:moveTo>
                    <a:pt x="13387" y="0"/>
                  </a:moveTo>
                  <a:lnTo>
                    <a:pt x="0" y="8082"/>
                  </a:lnTo>
                  <a:lnTo>
                    <a:pt x="1004" y="10960"/>
                  </a:lnTo>
                  <a:cubicBezTo>
                    <a:pt x="5757" y="10224"/>
                    <a:pt x="12618" y="6743"/>
                    <a:pt x="14074" y="3012"/>
                  </a:cubicBezTo>
                  <a:cubicBezTo>
                    <a:pt x="14208" y="2660"/>
                    <a:pt x="14141" y="2477"/>
                    <a:pt x="13873" y="2075"/>
                  </a:cubicBezTo>
                  <a:cubicBezTo>
                    <a:pt x="13488" y="1489"/>
                    <a:pt x="13472" y="585"/>
                    <a:pt x="1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5859616" y="1338089"/>
              <a:ext cx="697537" cy="1078447"/>
            </a:xfrm>
            <a:custGeom>
              <a:avLst/>
              <a:gdLst/>
              <a:ahLst/>
              <a:cxnLst/>
              <a:rect l="l" t="t" r="r" b="b"/>
              <a:pathLst>
                <a:path w="18642" h="28822" extrusionOk="0">
                  <a:moveTo>
                    <a:pt x="11002" y="1"/>
                  </a:moveTo>
                  <a:cubicBezTo>
                    <a:pt x="9821" y="1"/>
                    <a:pt x="8727" y="567"/>
                    <a:pt x="7648" y="1043"/>
                  </a:cubicBezTo>
                  <a:cubicBezTo>
                    <a:pt x="6075" y="1713"/>
                    <a:pt x="2829" y="3955"/>
                    <a:pt x="2628" y="4372"/>
                  </a:cubicBezTo>
                  <a:cubicBezTo>
                    <a:pt x="2410" y="4792"/>
                    <a:pt x="636" y="13292"/>
                    <a:pt x="0" y="18714"/>
                  </a:cubicBezTo>
                  <a:cubicBezTo>
                    <a:pt x="44" y="18830"/>
                    <a:pt x="123" y="18867"/>
                    <a:pt x="217" y="18867"/>
                  </a:cubicBezTo>
                  <a:cubicBezTo>
                    <a:pt x="370" y="18867"/>
                    <a:pt x="564" y="18770"/>
                    <a:pt x="706" y="18770"/>
                  </a:cubicBezTo>
                  <a:cubicBezTo>
                    <a:pt x="777" y="18770"/>
                    <a:pt x="835" y="18793"/>
                    <a:pt x="870" y="18864"/>
                  </a:cubicBezTo>
                  <a:cubicBezTo>
                    <a:pt x="1022" y="19149"/>
                    <a:pt x="955" y="19718"/>
                    <a:pt x="955" y="20053"/>
                  </a:cubicBezTo>
                  <a:cubicBezTo>
                    <a:pt x="971" y="23014"/>
                    <a:pt x="1406" y="25976"/>
                    <a:pt x="2260" y="28821"/>
                  </a:cubicBezTo>
                  <a:lnTo>
                    <a:pt x="2611" y="28754"/>
                  </a:lnTo>
                  <a:cubicBezTo>
                    <a:pt x="14743" y="25909"/>
                    <a:pt x="17220" y="20571"/>
                    <a:pt x="17320" y="20287"/>
                  </a:cubicBezTo>
                  <a:cubicBezTo>
                    <a:pt x="17236" y="19031"/>
                    <a:pt x="17102" y="14881"/>
                    <a:pt x="17789" y="10397"/>
                  </a:cubicBezTo>
                  <a:cubicBezTo>
                    <a:pt x="18224" y="7636"/>
                    <a:pt x="18641" y="2315"/>
                    <a:pt x="16852" y="1144"/>
                  </a:cubicBezTo>
                  <a:cubicBezTo>
                    <a:pt x="16667" y="1010"/>
                    <a:pt x="11881" y="39"/>
                    <a:pt x="11196" y="6"/>
                  </a:cubicBezTo>
                  <a:cubicBezTo>
                    <a:pt x="11131" y="2"/>
                    <a:pt x="11067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347375" y="1563672"/>
              <a:ext cx="63236" cy="657500"/>
            </a:xfrm>
            <a:custGeom>
              <a:avLst/>
              <a:gdLst/>
              <a:ahLst/>
              <a:cxnLst/>
              <a:rect l="l" t="t" r="r" b="b"/>
              <a:pathLst>
                <a:path w="1690" h="17572" extrusionOk="0">
                  <a:moveTo>
                    <a:pt x="1038" y="1"/>
                  </a:moveTo>
                  <a:cubicBezTo>
                    <a:pt x="1038" y="68"/>
                    <a:pt x="0" y="8384"/>
                    <a:pt x="1389" y="17571"/>
                  </a:cubicBezTo>
                  <a:lnTo>
                    <a:pt x="1690" y="17337"/>
                  </a:lnTo>
                  <a:cubicBezTo>
                    <a:pt x="302" y="8200"/>
                    <a:pt x="1355" y="117"/>
                    <a:pt x="1373" y="3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850823" y="1423211"/>
              <a:ext cx="356963" cy="993322"/>
            </a:xfrm>
            <a:custGeom>
              <a:avLst/>
              <a:gdLst/>
              <a:ahLst/>
              <a:cxnLst/>
              <a:rect l="l" t="t" r="r" b="b"/>
              <a:pathLst>
                <a:path w="9540" h="26547" extrusionOk="0">
                  <a:moveTo>
                    <a:pt x="7065" y="1"/>
                  </a:moveTo>
                  <a:cubicBezTo>
                    <a:pt x="5515" y="1"/>
                    <a:pt x="3025" y="1760"/>
                    <a:pt x="2863" y="2097"/>
                  </a:cubicBezTo>
                  <a:cubicBezTo>
                    <a:pt x="2645" y="2517"/>
                    <a:pt x="654" y="11234"/>
                    <a:pt x="1" y="16656"/>
                  </a:cubicBezTo>
                  <a:cubicBezTo>
                    <a:pt x="46" y="16775"/>
                    <a:pt x="128" y="16812"/>
                    <a:pt x="224" y="16812"/>
                  </a:cubicBezTo>
                  <a:cubicBezTo>
                    <a:pt x="378" y="16812"/>
                    <a:pt x="569" y="16719"/>
                    <a:pt x="711" y="16719"/>
                  </a:cubicBezTo>
                  <a:cubicBezTo>
                    <a:pt x="780" y="16719"/>
                    <a:pt x="836" y="16741"/>
                    <a:pt x="871" y="16807"/>
                  </a:cubicBezTo>
                  <a:cubicBezTo>
                    <a:pt x="1022" y="17091"/>
                    <a:pt x="971" y="17660"/>
                    <a:pt x="971" y="17994"/>
                  </a:cubicBezTo>
                  <a:cubicBezTo>
                    <a:pt x="971" y="20957"/>
                    <a:pt x="1641" y="23701"/>
                    <a:pt x="2495" y="26546"/>
                  </a:cubicBezTo>
                  <a:lnTo>
                    <a:pt x="2846" y="26479"/>
                  </a:lnTo>
                  <a:cubicBezTo>
                    <a:pt x="4988" y="25977"/>
                    <a:pt x="6812" y="25408"/>
                    <a:pt x="8385" y="24788"/>
                  </a:cubicBezTo>
                  <a:cubicBezTo>
                    <a:pt x="7431" y="21827"/>
                    <a:pt x="7598" y="17476"/>
                    <a:pt x="7598" y="13460"/>
                  </a:cubicBezTo>
                  <a:cubicBezTo>
                    <a:pt x="7598" y="6031"/>
                    <a:pt x="9539" y="2081"/>
                    <a:pt x="7966" y="341"/>
                  </a:cubicBezTo>
                  <a:cubicBezTo>
                    <a:pt x="7748" y="100"/>
                    <a:pt x="7433" y="1"/>
                    <a:pt x="706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5308623" y="1382615"/>
              <a:ext cx="949918" cy="871192"/>
            </a:xfrm>
            <a:custGeom>
              <a:avLst/>
              <a:gdLst/>
              <a:ahLst/>
              <a:cxnLst/>
              <a:rect l="l" t="t" r="r" b="b"/>
              <a:pathLst>
                <a:path w="25387" h="23283" extrusionOk="0">
                  <a:moveTo>
                    <a:pt x="22118" y="1"/>
                  </a:moveTo>
                  <a:cubicBezTo>
                    <a:pt x="22108" y="1"/>
                    <a:pt x="22098" y="2"/>
                    <a:pt x="22089" y="3"/>
                  </a:cubicBezTo>
                  <a:lnTo>
                    <a:pt x="21687" y="170"/>
                  </a:lnTo>
                  <a:cubicBezTo>
                    <a:pt x="17470" y="1844"/>
                    <a:pt x="11948" y="6462"/>
                    <a:pt x="8552" y="9809"/>
                  </a:cubicBezTo>
                  <a:cubicBezTo>
                    <a:pt x="8066" y="10295"/>
                    <a:pt x="1707" y="16654"/>
                    <a:pt x="134" y="18863"/>
                  </a:cubicBezTo>
                  <a:cubicBezTo>
                    <a:pt x="67" y="18979"/>
                    <a:pt x="0" y="19079"/>
                    <a:pt x="0" y="19213"/>
                  </a:cubicBezTo>
                  <a:cubicBezTo>
                    <a:pt x="0" y="19347"/>
                    <a:pt x="67" y="19448"/>
                    <a:pt x="152" y="19565"/>
                  </a:cubicBezTo>
                  <a:cubicBezTo>
                    <a:pt x="904" y="20536"/>
                    <a:pt x="2644" y="22343"/>
                    <a:pt x="3599" y="23129"/>
                  </a:cubicBezTo>
                  <a:cubicBezTo>
                    <a:pt x="3691" y="23206"/>
                    <a:pt x="3783" y="23282"/>
                    <a:pt x="3900" y="23282"/>
                  </a:cubicBezTo>
                  <a:cubicBezTo>
                    <a:pt x="3911" y="23282"/>
                    <a:pt x="3922" y="23282"/>
                    <a:pt x="3934" y="23280"/>
                  </a:cubicBezTo>
                  <a:cubicBezTo>
                    <a:pt x="4050" y="23280"/>
                    <a:pt x="4134" y="23196"/>
                    <a:pt x="4217" y="23129"/>
                  </a:cubicBezTo>
                  <a:cubicBezTo>
                    <a:pt x="6243" y="21373"/>
                    <a:pt x="22357" y="10746"/>
                    <a:pt x="22575" y="10496"/>
                  </a:cubicBezTo>
                  <a:cubicBezTo>
                    <a:pt x="22809" y="10228"/>
                    <a:pt x="25386" y="4639"/>
                    <a:pt x="23479" y="1058"/>
                  </a:cubicBezTo>
                  <a:cubicBezTo>
                    <a:pt x="23332" y="781"/>
                    <a:pt x="22461" y="1"/>
                    <a:pt x="22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5363101" y="1702674"/>
              <a:ext cx="846571" cy="551122"/>
            </a:xfrm>
            <a:custGeom>
              <a:avLst/>
              <a:gdLst/>
              <a:ahLst/>
              <a:cxnLst/>
              <a:rect l="l" t="t" r="r" b="b"/>
              <a:pathLst>
                <a:path w="22625" h="14729" extrusionOk="0">
                  <a:moveTo>
                    <a:pt x="22625" y="1"/>
                  </a:moveTo>
                  <a:cubicBezTo>
                    <a:pt x="20265" y="603"/>
                    <a:pt x="17621" y="1641"/>
                    <a:pt x="14676" y="3765"/>
                  </a:cubicBezTo>
                  <a:cubicBezTo>
                    <a:pt x="8953" y="7899"/>
                    <a:pt x="3498" y="11563"/>
                    <a:pt x="1" y="12500"/>
                  </a:cubicBezTo>
                  <a:cubicBezTo>
                    <a:pt x="737" y="13303"/>
                    <a:pt x="1574" y="14124"/>
                    <a:pt x="2143" y="14575"/>
                  </a:cubicBezTo>
                  <a:cubicBezTo>
                    <a:pt x="2235" y="14652"/>
                    <a:pt x="2327" y="14728"/>
                    <a:pt x="2444" y="14728"/>
                  </a:cubicBezTo>
                  <a:cubicBezTo>
                    <a:pt x="2455" y="14728"/>
                    <a:pt x="2466" y="14728"/>
                    <a:pt x="2478" y="14726"/>
                  </a:cubicBezTo>
                  <a:cubicBezTo>
                    <a:pt x="2594" y="14726"/>
                    <a:pt x="2678" y="14642"/>
                    <a:pt x="2761" y="14575"/>
                  </a:cubicBezTo>
                  <a:cubicBezTo>
                    <a:pt x="4787" y="12819"/>
                    <a:pt x="20600" y="2962"/>
                    <a:pt x="20800" y="2712"/>
                  </a:cubicBezTo>
                  <a:cubicBezTo>
                    <a:pt x="20934" y="2578"/>
                    <a:pt x="21989" y="1306"/>
                    <a:pt x="22625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7167579" y="1509194"/>
              <a:ext cx="798340" cy="825280"/>
            </a:xfrm>
            <a:custGeom>
              <a:avLst/>
              <a:gdLst/>
              <a:ahLst/>
              <a:cxnLst/>
              <a:rect l="l" t="t" r="r" b="b"/>
              <a:pathLst>
                <a:path w="21336" h="22056" extrusionOk="0">
                  <a:moveTo>
                    <a:pt x="13555" y="0"/>
                  </a:moveTo>
                  <a:lnTo>
                    <a:pt x="1" y="10526"/>
                  </a:lnTo>
                  <a:cubicBezTo>
                    <a:pt x="2511" y="14743"/>
                    <a:pt x="5606" y="18626"/>
                    <a:pt x="9171" y="22055"/>
                  </a:cubicBezTo>
                  <a:cubicBezTo>
                    <a:pt x="11815" y="20850"/>
                    <a:pt x="14106" y="19027"/>
                    <a:pt x="16081" y="16968"/>
                  </a:cubicBezTo>
                  <a:cubicBezTo>
                    <a:pt x="18056" y="14893"/>
                    <a:pt x="19729" y="12568"/>
                    <a:pt x="21335" y="10225"/>
                  </a:cubicBezTo>
                  <a:cubicBezTo>
                    <a:pt x="18993" y="6878"/>
                    <a:pt x="13555" y="0"/>
                    <a:pt x="13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788140" y="2328837"/>
              <a:ext cx="197901" cy="322913"/>
            </a:xfrm>
            <a:custGeom>
              <a:avLst/>
              <a:gdLst/>
              <a:ahLst/>
              <a:cxnLst/>
              <a:rect l="l" t="t" r="r" b="b"/>
              <a:pathLst>
                <a:path w="5289" h="8630" extrusionOk="0">
                  <a:moveTo>
                    <a:pt x="2921" y="1"/>
                  </a:moveTo>
                  <a:cubicBezTo>
                    <a:pt x="2661" y="1"/>
                    <a:pt x="2424" y="247"/>
                    <a:pt x="2277" y="468"/>
                  </a:cubicBezTo>
                  <a:cubicBezTo>
                    <a:pt x="787" y="2576"/>
                    <a:pt x="1" y="4484"/>
                    <a:pt x="1" y="7061"/>
                  </a:cubicBezTo>
                  <a:lnTo>
                    <a:pt x="17" y="7429"/>
                  </a:lnTo>
                  <a:cubicBezTo>
                    <a:pt x="34" y="7780"/>
                    <a:pt x="135" y="8148"/>
                    <a:pt x="336" y="8449"/>
                  </a:cubicBezTo>
                  <a:cubicBezTo>
                    <a:pt x="385" y="8516"/>
                    <a:pt x="436" y="8600"/>
                    <a:pt x="519" y="8616"/>
                  </a:cubicBezTo>
                  <a:cubicBezTo>
                    <a:pt x="547" y="8626"/>
                    <a:pt x="574" y="8630"/>
                    <a:pt x="600" y="8630"/>
                  </a:cubicBezTo>
                  <a:cubicBezTo>
                    <a:pt x="666" y="8630"/>
                    <a:pt x="727" y="8603"/>
                    <a:pt x="787" y="8567"/>
                  </a:cubicBezTo>
                  <a:cubicBezTo>
                    <a:pt x="2360" y="7831"/>
                    <a:pt x="3749" y="6693"/>
                    <a:pt x="4803" y="5303"/>
                  </a:cubicBezTo>
                  <a:cubicBezTo>
                    <a:pt x="5004" y="5053"/>
                    <a:pt x="5188" y="4768"/>
                    <a:pt x="5255" y="4450"/>
                  </a:cubicBezTo>
                  <a:cubicBezTo>
                    <a:pt x="5289" y="4266"/>
                    <a:pt x="5289" y="4098"/>
                    <a:pt x="5255" y="3915"/>
                  </a:cubicBezTo>
                  <a:cubicBezTo>
                    <a:pt x="5188" y="3262"/>
                    <a:pt x="4903" y="2626"/>
                    <a:pt x="4452" y="2141"/>
                  </a:cubicBezTo>
                  <a:cubicBezTo>
                    <a:pt x="4167" y="1807"/>
                    <a:pt x="3799" y="1555"/>
                    <a:pt x="3498" y="1220"/>
                  </a:cubicBezTo>
                  <a:cubicBezTo>
                    <a:pt x="3214" y="886"/>
                    <a:pt x="2979" y="468"/>
                    <a:pt x="3029" y="15"/>
                  </a:cubicBezTo>
                  <a:cubicBezTo>
                    <a:pt x="2993" y="5"/>
                    <a:pt x="2956" y="1"/>
                    <a:pt x="2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6285376" y="3126441"/>
              <a:ext cx="159698" cy="649979"/>
            </a:xfrm>
            <a:custGeom>
              <a:avLst/>
              <a:gdLst/>
              <a:ahLst/>
              <a:cxnLst/>
              <a:rect l="l" t="t" r="r" b="b"/>
              <a:pathLst>
                <a:path w="4268" h="1737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335" y="8785"/>
                    <a:pt x="553" y="11463"/>
                    <a:pt x="736" y="17370"/>
                  </a:cubicBezTo>
                  <a:cubicBezTo>
                    <a:pt x="787" y="17152"/>
                    <a:pt x="1071" y="17286"/>
                    <a:pt x="1155" y="16985"/>
                  </a:cubicBezTo>
                  <a:cubicBezTo>
                    <a:pt x="1975" y="13990"/>
                    <a:pt x="3799" y="697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6285376" y="3126441"/>
              <a:ext cx="159698" cy="153449"/>
            </a:xfrm>
            <a:custGeom>
              <a:avLst/>
              <a:gdLst/>
              <a:ahLst/>
              <a:cxnLst/>
              <a:rect l="l" t="t" r="r" b="b"/>
              <a:pathLst>
                <a:path w="4268" h="4101" extrusionOk="0">
                  <a:moveTo>
                    <a:pt x="2443" y="1"/>
                  </a:moveTo>
                  <a:cubicBezTo>
                    <a:pt x="1590" y="1"/>
                    <a:pt x="770" y="168"/>
                    <a:pt x="0" y="470"/>
                  </a:cubicBezTo>
                  <a:cubicBezTo>
                    <a:pt x="84" y="1273"/>
                    <a:pt x="118" y="2076"/>
                    <a:pt x="134" y="2862"/>
                  </a:cubicBezTo>
                  <a:cubicBezTo>
                    <a:pt x="151" y="3297"/>
                    <a:pt x="167" y="3698"/>
                    <a:pt x="185" y="4100"/>
                  </a:cubicBezTo>
                  <a:cubicBezTo>
                    <a:pt x="1490" y="3129"/>
                    <a:pt x="2845" y="2427"/>
                    <a:pt x="4117" y="2025"/>
                  </a:cubicBezTo>
                  <a:cubicBezTo>
                    <a:pt x="4183" y="1440"/>
                    <a:pt x="4234" y="838"/>
                    <a:pt x="4268" y="251"/>
                  </a:cubicBezTo>
                  <a:cubicBezTo>
                    <a:pt x="3681" y="84"/>
                    <a:pt x="3079" y="1"/>
                    <a:pt x="2443" y="1"/>
                  </a:cubicBezTo>
                  <a:close/>
                </a:path>
              </a:pathLst>
            </a:custGeom>
            <a:solidFill>
              <a:srgbClr val="E7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6240926" y="2978273"/>
              <a:ext cx="230454" cy="185890"/>
            </a:xfrm>
            <a:custGeom>
              <a:avLst/>
              <a:gdLst/>
              <a:ahLst/>
              <a:cxnLst/>
              <a:rect l="l" t="t" r="r" b="b"/>
              <a:pathLst>
                <a:path w="6159" h="4968" extrusionOk="0">
                  <a:moveTo>
                    <a:pt x="2967" y="0"/>
                  </a:moveTo>
                  <a:cubicBezTo>
                    <a:pt x="2901" y="0"/>
                    <a:pt x="2837" y="8"/>
                    <a:pt x="2778" y="28"/>
                  </a:cubicBezTo>
                  <a:cubicBezTo>
                    <a:pt x="2661" y="79"/>
                    <a:pt x="2560" y="179"/>
                    <a:pt x="2460" y="280"/>
                  </a:cubicBezTo>
                  <a:cubicBezTo>
                    <a:pt x="1774" y="898"/>
                    <a:pt x="820" y="1049"/>
                    <a:pt x="201" y="1786"/>
                  </a:cubicBezTo>
                  <a:cubicBezTo>
                    <a:pt x="101" y="1902"/>
                    <a:pt x="17" y="2036"/>
                    <a:pt x="1" y="2203"/>
                  </a:cubicBezTo>
                  <a:cubicBezTo>
                    <a:pt x="1" y="2304"/>
                    <a:pt x="17" y="2404"/>
                    <a:pt x="34" y="2504"/>
                  </a:cubicBezTo>
                  <a:cubicBezTo>
                    <a:pt x="184" y="3174"/>
                    <a:pt x="335" y="3843"/>
                    <a:pt x="485" y="4496"/>
                  </a:cubicBezTo>
                  <a:lnTo>
                    <a:pt x="786" y="4646"/>
                  </a:lnTo>
                  <a:cubicBezTo>
                    <a:pt x="1514" y="4860"/>
                    <a:pt x="2266" y="4968"/>
                    <a:pt x="3018" y="4968"/>
                  </a:cubicBezTo>
                  <a:cubicBezTo>
                    <a:pt x="4032" y="4968"/>
                    <a:pt x="5047" y="4773"/>
                    <a:pt x="6007" y="4379"/>
                  </a:cubicBezTo>
                  <a:cubicBezTo>
                    <a:pt x="6007" y="3676"/>
                    <a:pt x="6058" y="2973"/>
                    <a:pt x="6159" y="2288"/>
                  </a:cubicBezTo>
                  <a:cubicBezTo>
                    <a:pt x="5054" y="1685"/>
                    <a:pt x="4318" y="229"/>
                    <a:pt x="3113" y="12"/>
                  </a:cubicBezTo>
                  <a:cubicBezTo>
                    <a:pt x="3064" y="5"/>
                    <a:pt x="3015" y="0"/>
                    <a:pt x="2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6018036" y="1338089"/>
              <a:ext cx="576679" cy="131934"/>
            </a:xfrm>
            <a:custGeom>
              <a:avLst/>
              <a:gdLst/>
              <a:ahLst/>
              <a:cxnLst/>
              <a:rect l="l" t="t" r="r" b="b"/>
              <a:pathLst>
                <a:path w="15412" h="3526" extrusionOk="0">
                  <a:moveTo>
                    <a:pt x="6768" y="1"/>
                  </a:moveTo>
                  <a:cubicBezTo>
                    <a:pt x="5587" y="1"/>
                    <a:pt x="4493" y="567"/>
                    <a:pt x="3414" y="1043"/>
                  </a:cubicBezTo>
                  <a:cubicBezTo>
                    <a:pt x="3213" y="1126"/>
                    <a:pt x="2995" y="1227"/>
                    <a:pt x="2761" y="1360"/>
                  </a:cubicBezTo>
                  <a:lnTo>
                    <a:pt x="2727" y="1360"/>
                  </a:lnTo>
                  <a:cubicBezTo>
                    <a:pt x="1857" y="1713"/>
                    <a:pt x="954" y="2181"/>
                    <a:pt x="0" y="2733"/>
                  </a:cubicBezTo>
                  <a:cubicBezTo>
                    <a:pt x="1394" y="3239"/>
                    <a:pt x="3411" y="3526"/>
                    <a:pt x="5726" y="3526"/>
                  </a:cubicBezTo>
                  <a:cubicBezTo>
                    <a:pt x="6468" y="3526"/>
                    <a:pt x="7240" y="3497"/>
                    <a:pt x="8033" y="3435"/>
                  </a:cubicBezTo>
                  <a:cubicBezTo>
                    <a:pt x="11027" y="3201"/>
                    <a:pt x="13671" y="2549"/>
                    <a:pt x="15412" y="1713"/>
                  </a:cubicBezTo>
                  <a:cubicBezTo>
                    <a:pt x="13504" y="1277"/>
                    <a:pt x="12065" y="959"/>
                    <a:pt x="11480" y="842"/>
                  </a:cubicBezTo>
                  <a:lnTo>
                    <a:pt x="11480" y="858"/>
                  </a:lnTo>
                  <a:cubicBezTo>
                    <a:pt x="9974" y="524"/>
                    <a:pt x="7446" y="39"/>
                    <a:pt x="6962" y="6"/>
                  </a:cubicBezTo>
                  <a:cubicBezTo>
                    <a:pt x="6897" y="2"/>
                    <a:pt x="6833" y="1"/>
                    <a:pt x="6768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137582" y="1332028"/>
              <a:ext cx="402014" cy="232288"/>
            </a:xfrm>
            <a:custGeom>
              <a:avLst/>
              <a:gdLst/>
              <a:ahLst/>
              <a:cxnLst/>
              <a:rect l="l" t="t" r="r" b="b"/>
              <a:pathLst>
                <a:path w="10744" h="6208" extrusionOk="0">
                  <a:moveTo>
                    <a:pt x="3582" y="0"/>
                  </a:moveTo>
                  <a:cubicBezTo>
                    <a:pt x="2328" y="0"/>
                    <a:pt x="68" y="1255"/>
                    <a:pt x="1" y="1288"/>
                  </a:cubicBezTo>
                  <a:cubicBezTo>
                    <a:pt x="2377" y="2995"/>
                    <a:pt x="6210" y="6107"/>
                    <a:pt x="6812" y="6208"/>
                  </a:cubicBezTo>
                  <a:cubicBezTo>
                    <a:pt x="8619" y="4887"/>
                    <a:pt x="9891" y="2962"/>
                    <a:pt x="10744" y="1556"/>
                  </a:cubicBezTo>
                  <a:cubicBezTo>
                    <a:pt x="9840" y="1172"/>
                    <a:pt x="5574" y="0"/>
                    <a:pt x="3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137582" y="1329371"/>
              <a:ext cx="402014" cy="140428"/>
            </a:xfrm>
            <a:custGeom>
              <a:avLst/>
              <a:gdLst/>
              <a:ahLst/>
              <a:cxnLst/>
              <a:rect l="l" t="t" r="r" b="b"/>
              <a:pathLst>
                <a:path w="10744" h="3753" extrusionOk="0">
                  <a:moveTo>
                    <a:pt x="3624" y="1"/>
                  </a:moveTo>
                  <a:cubicBezTo>
                    <a:pt x="2423" y="1"/>
                    <a:pt x="1314" y="793"/>
                    <a:pt x="219" y="1276"/>
                  </a:cubicBezTo>
                  <a:cubicBezTo>
                    <a:pt x="152" y="1292"/>
                    <a:pt x="85" y="1326"/>
                    <a:pt x="18" y="1359"/>
                  </a:cubicBezTo>
                  <a:lnTo>
                    <a:pt x="1" y="1359"/>
                  </a:lnTo>
                  <a:cubicBezTo>
                    <a:pt x="938" y="2029"/>
                    <a:pt x="2093" y="2916"/>
                    <a:pt x="3198" y="3753"/>
                  </a:cubicBezTo>
                  <a:cubicBezTo>
                    <a:pt x="3733" y="3735"/>
                    <a:pt x="4269" y="3719"/>
                    <a:pt x="4838" y="3668"/>
                  </a:cubicBezTo>
                  <a:cubicBezTo>
                    <a:pt x="6761" y="3518"/>
                    <a:pt x="8535" y="3200"/>
                    <a:pt x="10025" y="2765"/>
                  </a:cubicBezTo>
                  <a:cubicBezTo>
                    <a:pt x="10293" y="2363"/>
                    <a:pt x="10527" y="1979"/>
                    <a:pt x="10744" y="1627"/>
                  </a:cubicBezTo>
                  <a:cubicBezTo>
                    <a:pt x="10710" y="1611"/>
                    <a:pt x="10677" y="1560"/>
                    <a:pt x="10644" y="1544"/>
                  </a:cubicBezTo>
                  <a:cubicBezTo>
                    <a:pt x="9439" y="1058"/>
                    <a:pt x="4251" y="20"/>
                    <a:pt x="3767" y="4"/>
                  </a:cubicBezTo>
                  <a:cubicBezTo>
                    <a:pt x="3719" y="2"/>
                    <a:pt x="3671" y="1"/>
                    <a:pt x="3624" y="1"/>
                  </a:cubicBezTo>
                  <a:close/>
                </a:path>
              </a:pathLst>
            </a:custGeom>
            <a:solidFill>
              <a:srgbClr val="E2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6288519" y="1137276"/>
              <a:ext cx="186638" cy="284934"/>
            </a:xfrm>
            <a:custGeom>
              <a:avLst/>
              <a:gdLst/>
              <a:ahLst/>
              <a:cxnLst/>
              <a:rect l="l" t="t" r="r" b="b"/>
              <a:pathLst>
                <a:path w="4988" h="7615" extrusionOk="0">
                  <a:moveTo>
                    <a:pt x="4920" y="1"/>
                  </a:moveTo>
                  <a:cubicBezTo>
                    <a:pt x="3698" y="235"/>
                    <a:pt x="2460" y="402"/>
                    <a:pt x="1221" y="503"/>
                  </a:cubicBezTo>
                  <a:cubicBezTo>
                    <a:pt x="1172" y="503"/>
                    <a:pt x="1105" y="520"/>
                    <a:pt x="1054" y="553"/>
                  </a:cubicBezTo>
                  <a:cubicBezTo>
                    <a:pt x="1004" y="603"/>
                    <a:pt x="971" y="670"/>
                    <a:pt x="954" y="737"/>
                  </a:cubicBezTo>
                  <a:cubicBezTo>
                    <a:pt x="569" y="2260"/>
                    <a:pt x="83" y="5288"/>
                    <a:pt x="83" y="5288"/>
                  </a:cubicBezTo>
                  <a:cubicBezTo>
                    <a:pt x="0" y="5824"/>
                    <a:pt x="1288" y="7615"/>
                    <a:pt x="2593" y="7615"/>
                  </a:cubicBezTo>
                  <a:cubicBezTo>
                    <a:pt x="3782" y="7615"/>
                    <a:pt x="4552" y="6326"/>
                    <a:pt x="4585" y="6209"/>
                  </a:cubicBezTo>
                  <a:cubicBezTo>
                    <a:pt x="4820" y="5640"/>
                    <a:pt x="4987" y="636"/>
                    <a:pt x="4920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6252787" y="1293788"/>
              <a:ext cx="234870" cy="167855"/>
            </a:xfrm>
            <a:custGeom>
              <a:avLst/>
              <a:gdLst/>
              <a:ahLst/>
              <a:cxnLst/>
              <a:rect l="l" t="t" r="r" b="b"/>
              <a:pathLst>
                <a:path w="6277" h="4486" extrusionOk="0">
                  <a:moveTo>
                    <a:pt x="1223" y="1"/>
                  </a:moveTo>
                  <a:cubicBezTo>
                    <a:pt x="536" y="369"/>
                    <a:pt x="1" y="955"/>
                    <a:pt x="1" y="955"/>
                  </a:cubicBezTo>
                  <a:cubicBezTo>
                    <a:pt x="420" y="2143"/>
                    <a:pt x="1708" y="3332"/>
                    <a:pt x="3381" y="4486"/>
                  </a:cubicBezTo>
                  <a:lnTo>
                    <a:pt x="4586" y="3231"/>
                  </a:lnTo>
                  <a:lnTo>
                    <a:pt x="5389" y="3783"/>
                  </a:lnTo>
                  <a:cubicBezTo>
                    <a:pt x="5925" y="3332"/>
                    <a:pt x="6277" y="2796"/>
                    <a:pt x="6159" y="2093"/>
                  </a:cubicBezTo>
                  <a:lnTo>
                    <a:pt x="5674" y="1190"/>
                  </a:lnTo>
                  <a:cubicBezTo>
                    <a:pt x="5374" y="1729"/>
                    <a:pt x="4787" y="1949"/>
                    <a:pt x="4135" y="1949"/>
                  </a:cubicBezTo>
                  <a:cubicBezTo>
                    <a:pt x="2784" y="1949"/>
                    <a:pt x="1155" y="1006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6309136" y="976984"/>
              <a:ext cx="209164" cy="346074"/>
            </a:xfrm>
            <a:custGeom>
              <a:avLst/>
              <a:gdLst/>
              <a:ahLst/>
              <a:cxnLst/>
              <a:rect l="l" t="t" r="r" b="b"/>
              <a:pathLst>
                <a:path w="5590" h="9249" extrusionOk="0">
                  <a:moveTo>
                    <a:pt x="2796" y="1"/>
                  </a:moveTo>
                  <a:cubicBezTo>
                    <a:pt x="1759" y="1"/>
                    <a:pt x="755" y="888"/>
                    <a:pt x="704" y="1022"/>
                  </a:cubicBezTo>
                  <a:cubicBezTo>
                    <a:pt x="1" y="3481"/>
                    <a:pt x="202" y="7615"/>
                    <a:pt x="520" y="8434"/>
                  </a:cubicBezTo>
                  <a:cubicBezTo>
                    <a:pt x="611" y="8638"/>
                    <a:pt x="1468" y="9248"/>
                    <a:pt x="2764" y="9248"/>
                  </a:cubicBezTo>
                  <a:cubicBezTo>
                    <a:pt x="3383" y="9248"/>
                    <a:pt x="4103" y="9109"/>
                    <a:pt x="4887" y="8720"/>
                  </a:cubicBezTo>
                  <a:cubicBezTo>
                    <a:pt x="5055" y="7883"/>
                    <a:pt x="5590" y="3180"/>
                    <a:pt x="5456" y="1741"/>
                  </a:cubicBezTo>
                  <a:cubicBezTo>
                    <a:pt x="5440" y="1574"/>
                    <a:pt x="5407" y="1373"/>
                    <a:pt x="5322" y="1223"/>
                  </a:cubicBezTo>
                  <a:cubicBezTo>
                    <a:pt x="5239" y="1089"/>
                    <a:pt x="5121" y="989"/>
                    <a:pt x="5021" y="888"/>
                  </a:cubicBezTo>
                  <a:cubicBezTo>
                    <a:pt x="4403" y="386"/>
                    <a:pt x="3615" y="1"/>
                    <a:pt x="2796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6304159" y="973429"/>
              <a:ext cx="92683" cy="207106"/>
            </a:xfrm>
            <a:custGeom>
              <a:avLst/>
              <a:gdLst/>
              <a:ahLst/>
              <a:cxnLst/>
              <a:rect l="l" t="t" r="r" b="b"/>
              <a:pathLst>
                <a:path w="2477" h="5535" extrusionOk="0">
                  <a:moveTo>
                    <a:pt x="1575" y="1"/>
                  </a:moveTo>
                  <a:cubicBezTo>
                    <a:pt x="1188" y="1"/>
                    <a:pt x="837" y="200"/>
                    <a:pt x="602" y="464"/>
                  </a:cubicBezTo>
                  <a:cubicBezTo>
                    <a:pt x="352" y="782"/>
                    <a:pt x="252" y="1167"/>
                    <a:pt x="201" y="1568"/>
                  </a:cubicBezTo>
                  <a:cubicBezTo>
                    <a:pt x="0" y="2840"/>
                    <a:pt x="201" y="4163"/>
                    <a:pt x="386" y="5468"/>
                  </a:cubicBezTo>
                  <a:lnTo>
                    <a:pt x="453" y="5535"/>
                  </a:lnTo>
                  <a:cubicBezTo>
                    <a:pt x="904" y="5434"/>
                    <a:pt x="1356" y="5350"/>
                    <a:pt x="1825" y="5283"/>
                  </a:cubicBezTo>
                  <a:cubicBezTo>
                    <a:pt x="2142" y="3828"/>
                    <a:pt x="2477" y="2355"/>
                    <a:pt x="2394" y="832"/>
                  </a:cubicBezTo>
                  <a:cubicBezTo>
                    <a:pt x="2376" y="631"/>
                    <a:pt x="2360" y="414"/>
                    <a:pt x="2209" y="247"/>
                  </a:cubicBezTo>
                  <a:cubicBezTo>
                    <a:pt x="2092" y="129"/>
                    <a:pt x="1925" y="46"/>
                    <a:pt x="1740" y="13"/>
                  </a:cubicBezTo>
                  <a:cubicBezTo>
                    <a:pt x="1685" y="4"/>
                    <a:pt x="1630" y="1"/>
                    <a:pt x="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7263365" y="3128948"/>
              <a:ext cx="140914" cy="72104"/>
            </a:xfrm>
            <a:custGeom>
              <a:avLst/>
              <a:gdLst/>
              <a:ahLst/>
              <a:cxnLst/>
              <a:rect l="l" t="t" r="r" b="b"/>
              <a:pathLst>
                <a:path w="3766" h="1927" extrusionOk="0">
                  <a:moveTo>
                    <a:pt x="314" y="1"/>
                  </a:moveTo>
                  <a:cubicBezTo>
                    <a:pt x="231" y="1"/>
                    <a:pt x="151" y="18"/>
                    <a:pt x="84" y="68"/>
                  </a:cubicBezTo>
                  <a:lnTo>
                    <a:pt x="18" y="251"/>
                  </a:lnTo>
                  <a:cubicBezTo>
                    <a:pt x="0" y="653"/>
                    <a:pt x="67" y="820"/>
                    <a:pt x="167" y="1239"/>
                  </a:cubicBezTo>
                  <a:cubicBezTo>
                    <a:pt x="167" y="1289"/>
                    <a:pt x="185" y="1340"/>
                    <a:pt x="218" y="1389"/>
                  </a:cubicBezTo>
                  <a:cubicBezTo>
                    <a:pt x="268" y="1456"/>
                    <a:pt x="352" y="1490"/>
                    <a:pt x="453" y="1507"/>
                  </a:cubicBezTo>
                  <a:cubicBezTo>
                    <a:pt x="736" y="1590"/>
                    <a:pt x="1038" y="1674"/>
                    <a:pt x="1323" y="1741"/>
                  </a:cubicBezTo>
                  <a:cubicBezTo>
                    <a:pt x="1704" y="1847"/>
                    <a:pt x="2099" y="1927"/>
                    <a:pt x="2483" y="1927"/>
                  </a:cubicBezTo>
                  <a:cubicBezTo>
                    <a:pt x="2520" y="1927"/>
                    <a:pt x="2558" y="1926"/>
                    <a:pt x="2594" y="1925"/>
                  </a:cubicBezTo>
                  <a:cubicBezTo>
                    <a:pt x="3030" y="1909"/>
                    <a:pt x="3465" y="1757"/>
                    <a:pt x="3766" y="1440"/>
                  </a:cubicBezTo>
                  <a:cubicBezTo>
                    <a:pt x="2912" y="1389"/>
                    <a:pt x="2092" y="1054"/>
                    <a:pt x="1439" y="503"/>
                  </a:cubicBezTo>
                  <a:cubicBezTo>
                    <a:pt x="1323" y="403"/>
                    <a:pt x="1205" y="285"/>
                    <a:pt x="1071" y="202"/>
                  </a:cubicBezTo>
                  <a:cubicBezTo>
                    <a:pt x="921" y="117"/>
                    <a:pt x="754" y="68"/>
                    <a:pt x="569" y="34"/>
                  </a:cubicBezTo>
                  <a:cubicBezTo>
                    <a:pt x="485" y="18"/>
                    <a:pt x="398" y="1"/>
                    <a:pt x="314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6282869" y="3729369"/>
              <a:ext cx="81420" cy="129914"/>
            </a:xfrm>
            <a:custGeom>
              <a:avLst/>
              <a:gdLst/>
              <a:ahLst/>
              <a:cxnLst/>
              <a:rect l="l" t="t" r="r" b="b"/>
              <a:pathLst>
                <a:path w="2176" h="3472" extrusionOk="0">
                  <a:moveTo>
                    <a:pt x="1071" y="1"/>
                  </a:moveTo>
                  <a:lnTo>
                    <a:pt x="888" y="68"/>
                  </a:lnTo>
                  <a:cubicBezTo>
                    <a:pt x="553" y="302"/>
                    <a:pt x="453" y="469"/>
                    <a:pt x="134" y="837"/>
                  </a:cubicBezTo>
                  <a:cubicBezTo>
                    <a:pt x="101" y="888"/>
                    <a:pt x="51" y="938"/>
                    <a:pt x="34" y="989"/>
                  </a:cubicBezTo>
                  <a:cubicBezTo>
                    <a:pt x="0" y="1089"/>
                    <a:pt x="34" y="1172"/>
                    <a:pt x="67" y="1256"/>
                  </a:cubicBezTo>
                  <a:cubicBezTo>
                    <a:pt x="185" y="1540"/>
                    <a:pt x="319" y="1808"/>
                    <a:pt x="435" y="2093"/>
                  </a:cubicBezTo>
                  <a:cubicBezTo>
                    <a:pt x="620" y="2477"/>
                    <a:pt x="821" y="2863"/>
                    <a:pt x="1105" y="3131"/>
                  </a:cubicBezTo>
                  <a:cubicBezTo>
                    <a:pt x="1323" y="3336"/>
                    <a:pt x="1600" y="3472"/>
                    <a:pt x="1898" y="3472"/>
                  </a:cubicBezTo>
                  <a:cubicBezTo>
                    <a:pt x="1989" y="3472"/>
                    <a:pt x="2082" y="3459"/>
                    <a:pt x="2176" y="3432"/>
                  </a:cubicBezTo>
                  <a:cubicBezTo>
                    <a:pt x="1724" y="2846"/>
                    <a:pt x="1490" y="2042"/>
                    <a:pt x="1540" y="1190"/>
                  </a:cubicBezTo>
                  <a:cubicBezTo>
                    <a:pt x="1540" y="1038"/>
                    <a:pt x="1557" y="888"/>
                    <a:pt x="1540" y="754"/>
                  </a:cubicBezTo>
                  <a:cubicBezTo>
                    <a:pt x="1524" y="587"/>
                    <a:pt x="1457" y="453"/>
                    <a:pt x="1390" y="302"/>
                  </a:cubicBezTo>
                  <a:cubicBezTo>
                    <a:pt x="1323" y="168"/>
                    <a:pt x="1238" y="34"/>
                    <a:pt x="1071" y="1"/>
                  </a:cubicBezTo>
                  <a:close/>
                </a:path>
              </a:pathLst>
            </a:custGeom>
            <a:solidFill>
              <a:srgbClr val="E4E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6021778" y="2204166"/>
              <a:ext cx="324372" cy="153487"/>
            </a:xfrm>
            <a:custGeom>
              <a:avLst/>
              <a:gdLst/>
              <a:ahLst/>
              <a:cxnLst/>
              <a:rect l="l" t="t" r="r" b="b"/>
              <a:pathLst>
                <a:path w="8669" h="4102" extrusionOk="0">
                  <a:moveTo>
                    <a:pt x="8669" y="1"/>
                  </a:moveTo>
                  <a:lnTo>
                    <a:pt x="1" y="3131"/>
                  </a:lnTo>
                  <a:lnTo>
                    <a:pt x="184" y="4101"/>
                  </a:lnTo>
                  <a:cubicBezTo>
                    <a:pt x="5155" y="2528"/>
                    <a:pt x="8669" y="1"/>
                    <a:pt x="8669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6453151" y="2373886"/>
              <a:ext cx="139680" cy="107051"/>
            </a:xfrm>
            <a:custGeom>
              <a:avLst/>
              <a:gdLst/>
              <a:ahLst/>
              <a:cxnLst/>
              <a:rect l="l" t="t" r="r" b="b"/>
              <a:pathLst>
                <a:path w="3733" h="2861" extrusionOk="0">
                  <a:moveTo>
                    <a:pt x="3733" y="0"/>
                  </a:moveTo>
                  <a:lnTo>
                    <a:pt x="1725" y="1640"/>
                  </a:lnTo>
                  <a:lnTo>
                    <a:pt x="1" y="1723"/>
                  </a:lnTo>
                  <a:lnTo>
                    <a:pt x="1808" y="2861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7461185" y="1568686"/>
              <a:ext cx="380760" cy="686274"/>
            </a:xfrm>
            <a:custGeom>
              <a:avLst/>
              <a:gdLst/>
              <a:ahLst/>
              <a:cxnLst/>
              <a:rect l="l" t="t" r="r" b="b"/>
              <a:pathLst>
                <a:path w="10176" h="18341" extrusionOk="0">
                  <a:moveTo>
                    <a:pt x="4570" y="1"/>
                  </a:moveTo>
                  <a:lnTo>
                    <a:pt x="4570" y="1"/>
                  </a:lnTo>
                  <a:cubicBezTo>
                    <a:pt x="5105" y="5523"/>
                    <a:pt x="9271" y="10141"/>
                    <a:pt x="9271" y="10141"/>
                  </a:cubicBezTo>
                  <a:lnTo>
                    <a:pt x="1" y="18256"/>
                  </a:lnTo>
                  <a:lnTo>
                    <a:pt x="286" y="18341"/>
                  </a:lnTo>
                  <a:lnTo>
                    <a:pt x="10175" y="10309"/>
                  </a:lnTo>
                  <a:cubicBezTo>
                    <a:pt x="8067" y="7230"/>
                    <a:pt x="6009" y="4050"/>
                    <a:pt x="4570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6282869" y="3294254"/>
              <a:ext cx="143421" cy="565042"/>
            </a:xfrm>
            <a:custGeom>
              <a:avLst/>
              <a:gdLst/>
              <a:ahLst/>
              <a:cxnLst/>
              <a:rect l="l" t="t" r="r" b="b"/>
              <a:pathLst>
                <a:path w="3833" h="15101" extrusionOk="0">
                  <a:moveTo>
                    <a:pt x="268" y="1"/>
                  </a:moveTo>
                  <a:lnTo>
                    <a:pt x="268" y="1"/>
                  </a:lnTo>
                  <a:cubicBezTo>
                    <a:pt x="435" y="4501"/>
                    <a:pt x="603" y="7145"/>
                    <a:pt x="770" y="11781"/>
                  </a:cubicBezTo>
                  <a:cubicBezTo>
                    <a:pt x="536" y="11982"/>
                    <a:pt x="419" y="12149"/>
                    <a:pt x="134" y="12466"/>
                  </a:cubicBezTo>
                  <a:cubicBezTo>
                    <a:pt x="101" y="12517"/>
                    <a:pt x="51" y="12567"/>
                    <a:pt x="34" y="12618"/>
                  </a:cubicBezTo>
                  <a:cubicBezTo>
                    <a:pt x="0" y="12718"/>
                    <a:pt x="34" y="12801"/>
                    <a:pt x="67" y="12885"/>
                  </a:cubicBezTo>
                  <a:cubicBezTo>
                    <a:pt x="185" y="13169"/>
                    <a:pt x="319" y="13437"/>
                    <a:pt x="435" y="13722"/>
                  </a:cubicBezTo>
                  <a:cubicBezTo>
                    <a:pt x="620" y="14106"/>
                    <a:pt x="821" y="14492"/>
                    <a:pt x="1105" y="14760"/>
                  </a:cubicBezTo>
                  <a:cubicBezTo>
                    <a:pt x="1323" y="14965"/>
                    <a:pt x="1600" y="15101"/>
                    <a:pt x="1898" y="15101"/>
                  </a:cubicBezTo>
                  <a:cubicBezTo>
                    <a:pt x="1989" y="15101"/>
                    <a:pt x="2082" y="15088"/>
                    <a:pt x="2176" y="15061"/>
                  </a:cubicBezTo>
                  <a:cubicBezTo>
                    <a:pt x="1724" y="14475"/>
                    <a:pt x="1490" y="13671"/>
                    <a:pt x="1540" y="12819"/>
                  </a:cubicBezTo>
                  <a:cubicBezTo>
                    <a:pt x="1540" y="12667"/>
                    <a:pt x="1557" y="12517"/>
                    <a:pt x="1540" y="12383"/>
                  </a:cubicBezTo>
                  <a:cubicBezTo>
                    <a:pt x="1524" y="12216"/>
                    <a:pt x="1457" y="12082"/>
                    <a:pt x="1390" y="11931"/>
                  </a:cubicBezTo>
                  <a:lnTo>
                    <a:pt x="1390" y="11915"/>
                  </a:lnTo>
                  <a:cubicBezTo>
                    <a:pt x="2042" y="9454"/>
                    <a:pt x="3146" y="5088"/>
                    <a:pt x="3833" y="369"/>
                  </a:cubicBezTo>
                  <a:cubicBezTo>
                    <a:pt x="3297" y="335"/>
                    <a:pt x="2762" y="302"/>
                    <a:pt x="2226" y="251"/>
                  </a:cubicBezTo>
                  <a:cubicBezTo>
                    <a:pt x="1573" y="184"/>
                    <a:pt x="921" y="10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7264001" y="3136469"/>
              <a:ext cx="140278" cy="64583"/>
            </a:xfrm>
            <a:custGeom>
              <a:avLst/>
              <a:gdLst/>
              <a:ahLst/>
              <a:cxnLst/>
              <a:rect l="l" t="t" r="r" b="b"/>
              <a:pathLst>
                <a:path w="3749" h="1726" extrusionOk="0">
                  <a:moveTo>
                    <a:pt x="1038" y="1"/>
                  </a:moveTo>
                  <a:cubicBezTo>
                    <a:pt x="686" y="117"/>
                    <a:pt x="351" y="251"/>
                    <a:pt x="1" y="385"/>
                  </a:cubicBezTo>
                  <a:cubicBezTo>
                    <a:pt x="34" y="586"/>
                    <a:pt x="84" y="753"/>
                    <a:pt x="150" y="1038"/>
                  </a:cubicBezTo>
                  <a:cubicBezTo>
                    <a:pt x="150" y="1088"/>
                    <a:pt x="168" y="1139"/>
                    <a:pt x="201" y="1188"/>
                  </a:cubicBezTo>
                  <a:cubicBezTo>
                    <a:pt x="251" y="1255"/>
                    <a:pt x="335" y="1289"/>
                    <a:pt x="436" y="1306"/>
                  </a:cubicBezTo>
                  <a:cubicBezTo>
                    <a:pt x="719" y="1389"/>
                    <a:pt x="1021" y="1473"/>
                    <a:pt x="1306" y="1540"/>
                  </a:cubicBezTo>
                  <a:cubicBezTo>
                    <a:pt x="1687" y="1646"/>
                    <a:pt x="2082" y="1726"/>
                    <a:pt x="2466" y="1726"/>
                  </a:cubicBezTo>
                  <a:cubicBezTo>
                    <a:pt x="2503" y="1726"/>
                    <a:pt x="2541" y="1725"/>
                    <a:pt x="2577" y="1724"/>
                  </a:cubicBezTo>
                  <a:cubicBezTo>
                    <a:pt x="3013" y="1708"/>
                    <a:pt x="3448" y="1556"/>
                    <a:pt x="3749" y="1239"/>
                  </a:cubicBezTo>
                  <a:cubicBezTo>
                    <a:pt x="2895" y="1188"/>
                    <a:pt x="2075" y="853"/>
                    <a:pt x="1422" y="302"/>
                  </a:cubicBezTo>
                  <a:cubicBezTo>
                    <a:pt x="1306" y="202"/>
                    <a:pt x="1188" y="84"/>
                    <a:pt x="1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850823" y="1904872"/>
              <a:ext cx="227349" cy="200408"/>
            </a:xfrm>
            <a:custGeom>
              <a:avLst/>
              <a:gdLst/>
              <a:ahLst/>
              <a:cxnLst/>
              <a:rect l="l" t="t" r="r" b="b"/>
              <a:pathLst>
                <a:path w="6076" h="5356" extrusionOk="0">
                  <a:moveTo>
                    <a:pt x="6076" y="1"/>
                  </a:moveTo>
                  <a:lnTo>
                    <a:pt x="6076" y="1"/>
                  </a:lnTo>
                  <a:cubicBezTo>
                    <a:pt x="6076" y="1"/>
                    <a:pt x="4184" y="101"/>
                    <a:pt x="18" y="3749"/>
                  </a:cubicBezTo>
                  <a:cubicBezTo>
                    <a:pt x="18" y="3767"/>
                    <a:pt x="18" y="3767"/>
                    <a:pt x="1" y="3783"/>
                  </a:cubicBezTo>
                  <a:cubicBezTo>
                    <a:pt x="46" y="3902"/>
                    <a:pt x="128" y="3939"/>
                    <a:pt x="224" y="3939"/>
                  </a:cubicBezTo>
                  <a:cubicBezTo>
                    <a:pt x="378" y="3939"/>
                    <a:pt x="569" y="3846"/>
                    <a:pt x="711" y="3846"/>
                  </a:cubicBezTo>
                  <a:cubicBezTo>
                    <a:pt x="780" y="3846"/>
                    <a:pt x="836" y="3868"/>
                    <a:pt x="871" y="3934"/>
                  </a:cubicBezTo>
                  <a:cubicBezTo>
                    <a:pt x="1022" y="4218"/>
                    <a:pt x="971" y="4787"/>
                    <a:pt x="971" y="5121"/>
                  </a:cubicBezTo>
                  <a:lnTo>
                    <a:pt x="971" y="5356"/>
                  </a:lnTo>
                  <a:cubicBezTo>
                    <a:pt x="3080" y="2377"/>
                    <a:pt x="6076" y="1"/>
                    <a:pt x="6076" y="1"/>
                  </a:cubicBezTo>
                  <a:close/>
                </a:path>
              </a:pathLst>
            </a:custGeom>
            <a:solidFill>
              <a:srgbClr val="1B3A4E">
                <a:alpha val="23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7057986" y="3062871"/>
              <a:ext cx="126509" cy="58633"/>
            </a:xfrm>
            <a:custGeom>
              <a:avLst/>
              <a:gdLst/>
              <a:ahLst/>
              <a:cxnLst/>
              <a:rect l="l" t="t" r="r" b="b"/>
              <a:pathLst>
                <a:path w="3381" h="1567" extrusionOk="0">
                  <a:moveTo>
                    <a:pt x="988" y="0"/>
                  </a:moveTo>
                  <a:cubicBezTo>
                    <a:pt x="926" y="0"/>
                    <a:pt x="864" y="3"/>
                    <a:pt x="804" y="9"/>
                  </a:cubicBezTo>
                  <a:cubicBezTo>
                    <a:pt x="536" y="27"/>
                    <a:pt x="235" y="127"/>
                    <a:pt x="101" y="361"/>
                  </a:cubicBezTo>
                  <a:cubicBezTo>
                    <a:pt x="0" y="545"/>
                    <a:pt x="34" y="779"/>
                    <a:pt x="118" y="964"/>
                  </a:cubicBezTo>
                  <a:cubicBezTo>
                    <a:pt x="152" y="1031"/>
                    <a:pt x="168" y="1080"/>
                    <a:pt x="235" y="1114"/>
                  </a:cubicBezTo>
                  <a:cubicBezTo>
                    <a:pt x="286" y="1147"/>
                    <a:pt x="353" y="1147"/>
                    <a:pt x="402" y="1147"/>
                  </a:cubicBezTo>
                  <a:cubicBezTo>
                    <a:pt x="770" y="1114"/>
                    <a:pt x="1105" y="964"/>
                    <a:pt x="1473" y="913"/>
                  </a:cubicBezTo>
                  <a:cubicBezTo>
                    <a:pt x="1584" y="894"/>
                    <a:pt x="1697" y="885"/>
                    <a:pt x="1810" y="885"/>
                  </a:cubicBezTo>
                  <a:cubicBezTo>
                    <a:pt x="2392" y="885"/>
                    <a:pt x="2975" y="1131"/>
                    <a:pt x="3381" y="1566"/>
                  </a:cubicBezTo>
                  <a:lnTo>
                    <a:pt x="3063" y="1147"/>
                  </a:lnTo>
                  <a:cubicBezTo>
                    <a:pt x="2675" y="480"/>
                    <a:pt x="1783" y="0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6939676" y="3001733"/>
              <a:ext cx="83291" cy="13807"/>
            </a:xfrm>
            <a:custGeom>
              <a:avLst/>
              <a:gdLst/>
              <a:ahLst/>
              <a:cxnLst/>
              <a:rect l="l" t="t" r="r" b="b"/>
              <a:pathLst>
                <a:path w="2226" h="369" extrusionOk="0">
                  <a:moveTo>
                    <a:pt x="1020" y="0"/>
                  </a:moveTo>
                  <a:cubicBezTo>
                    <a:pt x="802" y="0"/>
                    <a:pt x="585" y="6"/>
                    <a:pt x="385" y="6"/>
                  </a:cubicBezTo>
                  <a:cubicBezTo>
                    <a:pt x="316" y="6"/>
                    <a:pt x="249" y="5"/>
                    <a:pt x="184" y="3"/>
                  </a:cubicBezTo>
                  <a:cubicBezTo>
                    <a:pt x="117" y="3"/>
                    <a:pt x="0" y="37"/>
                    <a:pt x="17" y="121"/>
                  </a:cubicBezTo>
                  <a:cubicBezTo>
                    <a:pt x="34" y="155"/>
                    <a:pt x="67" y="171"/>
                    <a:pt x="101" y="188"/>
                  </a:cubicBezTo>
                  <a:cubicBezTo>
                    <a:pt x="387" y="320"/>
                    <a:pt x="695" y="369"/>
                    <a:pt x="1011" y="369"/>
                  </a:cubicBezTo>
                  <a:cubicBezTo>
                    <a:pt x="1415" y="369"/>
                    <a:pt x="1831" y="289"/>
                    <a:pt x="2225" y="204"/>
                  </a:cubicBezTo>
                  <a:lnTo>
                    <a:pt x="2176" y="137"/>
                  </a:lnTo>
                  <a:cubicBezTo>
                    <a:pt x="1845" y="20"/>
                    <a:pt x="1429" y="0"/>
                    <a:pt x="1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6948431" y="3145860"/>
              <a:ext cx="28213" cy="32104"/>
            </a:xfrm>
            <a:custGeom>
              <a:avLst/>
              <a:gdLst/>
              <a:ahLst/>
              <a:cxnLst/>
              <a:rect l="l" t="t" r="r" b="b"/>
              <a:pathLst>
                <a:path w="754" h="858" extrusionOk="0">
                  <a:moveTo>
                    <a:pt x="753" y="0"/>
                  </a:moveTo>
                  <a:lnTo>
                    <a:pt x="335" y="218"/>
                  </a:lnTo>
                  <a:cubicBezTo>
                    <a:pt x="235" y="319"/>
                    <a:pt x="151" y="419"/>
                    <a:pt x="84" y="536"/>
                  </a:cubicBezTo>
                  <a:cubicBezTo>
                    <a:pt x="34" y="620"/>
                    <a:pt x="1" y="720"/>
                    <a:pt x="50" y="787"/>
                  </a:cubicBezTo>
                  <a:cubicBezTo>
                    <a:pt x="81" y="838"/>
                    <a:pt x="137" y="858"/>
                    <a:pt x="195" y="858"/>
                  </a:cubicBezTo>
                  <a:cubicBezTo>
                    <a:pt x="232" y="858"/>
                    <a:pt x="269" y="850"/>
                    <a:pt x="302" y="837"/>
                  </a:cubicBezTo>
                  <a:cubicBezTo>
                    <a:pt x="469" y="787"/>
                    <a:pt x="586" y="653"/>
                    <a:pt x="653" y="502"/>
                  </a:cubicBezTo>
                  <a:cubicBezTo>
                    <a:pt x="720" y="335"/>
                    <a:pt x="753" y="167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7320350" y="1562101"/>
              <a:ext cx="96462" cy="75546"/>
            </a:xfrm>
            <a:custGeom>
              <a:avLst/>
              <a:gdLst/>
              <a:ahLst/>
              <a:cxnLst/>
              <a:rect l="l" t="t" r="r" b="b"/>
              <a:pathLst>
                <a:path w="2578" h="2019" extrusionOk="0">
                  <a:moveTo>
                    <a:pt x="900" y="1"/>
                  </a:moveTo>
                  <a:cubicBezTo>
                    <a:pt x="543" y="1"/>
                    <a:pt x="169" y="201"/>
                    <a:pt x="1" y="578"/>
                  </a:cubicBezTo>
                  <a:cubicBezTo>
                    <a:pt x="231" y="1022"/>
                    <a:pt x="1741" y="2018"/>
                    <a:pt x="2061" y="2018"/>
                  </a:cubicBezTo>
                  <a:cubicBezTo>
                    <a:pt x="2066" y="2018"/>
                    <a:pt x="2071" y="2018"/>
                    <a:pt x="2076" y="2017"/>
                  </a:cubicBezTo>
                  <a:cubicBezTo>
                    <a:pt x="2410" y="1984"/>
                    <a:pt x="2578" y="1565"/>
                    <a:pt x="2527" y="1348"/>
                  </a:cubicBezTo>
                  <a:cubicBezTo>
                    <a:pt x="2493" y="1248"/>
                    <a:pt x="2058" y="962"/>
                    <a:pt x="1540" y="293"/>
                  </a:cubicBezTo>
                  <a:cubicBezTo>
                    <a:pt x="1383" y="96"/>
                    <a:pt x="1145" y="1"/>
                    <a:pt x="900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7275862" y="1562288"/>
              <a:ext cx="104619" cy="106453"/>
            </a:xfrm>
            <a:custGeom>
              <a:avLst/>
              <a:gdLst/>
              <a:ahLst/>
              <a:cxnLst/>
              <a:rect l="l" t="t" r="r" b="b"/>
              <a:pathLst>
                <a:path w="2796" h="2845" extrusionOk="0">
                  <a:moveTo>
                    <a:pt x="2072" y="0"/>
                  </a:moveTo>
                  <a:cubicBezTo>
                    <a:pt x="1683" y="0"/>
                    <a:pt x="1163" y="310"/>
                    <a:pt x="721" y="824"/>
                  </a:cubicBezTo>
                  <a:cubicBezTo>
                    <a:pt x="101" y="1560"/>
                    <a:pt x="1" y="2314"/>
                    <a:pt x="353" y="2664"/>
                  </a:cubicBezTo>
                  <a:cubicBezTo>
                    <a:pt x="463" y="2785"/>
                    <a:pt x="607" y="2845"/>
                    <a:pt x="773" y="2845"/>
                  </a:cubicBezTo>
                  <a:cubicBezTo>
                    <a:pt x="1112" y="2845"/>
                    <a:pt x="1543" y="2596"/>
                    <a:pt x="1959" y="2113"/>
                  </a:cubicBezTo>
                  <a:cubicBezTo>
                    <a:pt x="2578" y="1376"/>
                    <a:pt x="2796" y="506"/>
                    <a:pt x="2461" y="154"/>
                  </a:cubicBezTo>
                  <a:cubicBezTo>
                    <a:pt x="2361" y="49"/>
                    <a:pt x="2227" y="0"/>
                    <a:pt x="2072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358515" y="1666942"/>
              <a:ext cx="62038" cy="51973"/>
            </a:xfrm>
            <a:custGeom>
              <a:avLst/>
              <a:gdLst/>
              <a:ahLst/>
              <a:cxnLst/>
              <a:rect l="l" t="t" r="r" b="b"/>
              <a:pathLst>
                <a:path w="1658" h="1389" extrusionOk="0">
                  <a:moveTo>
                    <a:pt x="602" y="1"/>
                  </a:moveTo>
                  <a:cubicBezTo>
                    <a:pt x="454" y="1"/>
                    <a:pt x="348" y="102"/>
                    <a:pt x="252" y="235"/>
                  </a:cubicBezTo>
                  <a:cubicBezTo>
                    <a:pt x="85" y="470"/>
                    <a:pt x="1" y="721"/>
                    <a:pt x="420" y="1056"/>
                  </a:cubicBezTo>
                  <a:cubicBezTo>
                    <a:pt x="679" y="1274"/>
                    <a:pt x="964" y="1389"/>
                    <a:pt x="1184" y="1389"/>
                  </a:cubicBezTo>
                  <a:cubicBezTo>
                    <a:pt x="1318" y="1389"/>
                    <a:pt x="1427" y="1346"/>
                    <a:pt x="1491" y="1257"/>
                  </a:cubicBezTo>
                  <a:cubicBezTo>
                    <a:pt x="1658" y="1023"/>
                    <a:pt x="1440" y="554"/>
                    <a:pt x="1022" y="202"/>
                  </a:cubicBezTo>
                  <a:cubicBezTo>
                    <a:pt x="849" y="58"/>
                    <a:pt x="714" y="1"/>
                    <a:pt x="602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383546" y="1635287"/>
              <a:ext cx="63909" cy="52908"/>
            </a:xfrm>
            <a:custGeom>
              <a:avLst/>
              <a:gdLst/>
              <a:ahLst/>
              <a:cxnLst/>
              <a:rect l="l" t="t" r="r" b="b"/>
              <a:pathLst>
                <a:path w="1708" h="1414" extrusionOk="0">
                  <a:moveTo>
                    <a:pt x="571" y="0"/>
                  </a:moveTo>
                  <a:cubicBezTo>
                    <a:pt x="426" y="0"/>
                    <a:pt x="328" y="99"/>
                    <a:pt x="235" y="229"/>
                  </a:cubicBezTo>
                  <a:cubicBezTo>
                    <a:pt x="68" y="463"/>
                    <a:pt x="1" y="697"/>
                    <a:pt x="436" y="1065"/>
                  </a:cubicBezTo>
                  <a:cubicBezTo>
                    <a:pt x="728" y="1292"/>
                    <a:pt x="1033" y="1414"/>
                    <a:pt x="1258" y="1414"/>
                  </a:cubicBezTo>
                  <a:cubicBezTo>
                    <a:pt x="1382" y="1414"/>
                    <a:pt x="1481" y="1377"/>
                    <a:pt x="1540" y="1300"/>
                  </a:cubicBezTo>
                  <a:cubicBezTo>
                    <a:pt x="1708" y="1065"/>
                    <a:pt x="1474" y="579"/>
                    <a:pt x="1038" y="229"/>
                  </a:cubicBezTo>
                  <a:cubicBezTo>
                    <a:pt x="837" y="64"/>
                    <a:pt x="689" y="0"/>
                    <a:pt x="571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7414864" y="1598732"/>
              <a:ext cx="61402" cy="51935"/>
            </a:xfrm>
            <a:custGeom>
              <a:avLst/>
              <a:gdLst/>
              <a:ahLst/>
              <a:cxnLst/>
              <a:rect l="l" t="t" r="r" b="b"/>
              <a:pathLst>
                <a:path w="1641" h="1388" extrusionOk="0">
                  <a:moveTo>
                    <a:pt x="588" y="1"/>
                  </a:moveTo>
                  <a:cubicBezTo>
                    <a:pt x="437" y="1"/>
                    <a:pt x="330" y="102"/>
                    <a:pt x="235" y="235"/>
                  </a:cubicBezTo>
                  <a:cubicBezTo>
                    <a:pt x="68" y="469"/>
                    <a:pt x="1" y="720"/>
                    <a:pt x="420" y="1054"/>
                  </a:cubicBezTo>
                  <a:cubicBezTo>
                    <a:pt x="679" y="1273"/>
                    <a:pt x="957" y="1388"/>
                    <a:pt x="1171" y="1388"/>
                  </a:cubicBezTo>
                  <a:cubicBezTo>
                    <a:pt x="1302" y="1388"/>
                    <a:pt x="1410" y="1344"/>
                    <a:pt x="1473" y="1255"/>
                  </a:cubicBezTo>
                  <a:cubicBezTo>
                    <a:pt x="1641" y="1021"/>
                    <a:pt x="1440" y="552"/>
                    <a:pt x="1022" y="202"/>
                  </a:cubicBezTo>
                  <a:cubicBezTo>
                    <a:pt x="842" y="58"/>
                    <a:pt x="702" y="1"/>
                    <a:pt x="58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6365485" y="1205560"/>
              <a:ext cx="137210" cy="121083"/>
            </a:xfrm>
            <a:custGeom>
              <a:avLst/>
              <a:gdLst/>
              <a:ahLst/>
              <a:cxnLst/>
              <a:rect l="l" t="t" r="r" b="b"/>
              <a:pathLst>
                <a:path w="3667" h="3236" extrusionOk="0">
                  <a:moveTo>
                    <a:pt x="2194" y="0"/>
                  </a:moveTo>
                  <a:cubicBezTo>
                    <a:pt x="1273" y="0"/>
                    <a:pt x="168" y="1004"/>
                    <a:pt x="85" y="2075"/>
                  </a:cubicBezTo>
                  <a:cubicBezTo>
                    <a:pt x="1" y="3113"/>
                    <a:pt x="855" y="3196"/>
                    <a:pt x="1759" y="3229"/>
                  </a:cubicBezTo>
                  <a:cubicBezTo>
                    <a:pt x="1861" y="3233"/>
                    <a:pt x="1961" y="3235"/>
                    <a:pt x="2060" y="3235"/>
                  </a:cubicBezTo>
                  <a:cubicBezTo>
                    <a:pt x="2845" y="3235"/>
                    <a:pt x="3477" y="3077"/>
                    <a:pt x="3566" y="2125"/>
                  </a:cubicBezTo>
                  <a:cubicBezTo>
                    <a:pt x="3666" y="1020"/>
                    <a:pt x="3131" y="16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6396802" y="1228085"/>
              <a:ext cx="86434" cy="76070"/>
            </a:xfrm>
            <a:custGeom>
              <a:avLst/>
              <a:gdLst/>
              <a:ahLst/>
              <a:cxnLst/>
              <a:rect l="l" t="t" r="r" b="b"/>
              <a:pathLst>
                <a:path w="2310" h="2033" extrusionOk="0">
                  <a:moveTo>
                    <a:pt x="1373" y="1"/>
                  </a:moveTo>
                  <a:cubicBezTo>
                    <a:pt x="804" y="1"/>
                    <a:pt x="101" y="636"/>
                    <a:pt x="52" y="1306"/>
                  </a:cubicBezTo>
                  <a:cubicBezTo>
                    <a:pt x="1" y="1958"/>
                    <a:pt x="536" y="2009"/>
                    <a:pt x="1105" y="2025"/>
                  </a:cubicBezTo>
                  <a:cubicBezTo>
                    <a:pt x="1187" y="2029"/>
                    <a:pt x="1266" y="2032"/>
                    <a:pt x="1343" y="2032"/>
                  </a:cubicBezTo>
                  <a:cubicBezTo>
                    <a:pt x="1818" y="2032"/>
                    <a:pt x="2185" y="1916"/>
                    <a:pt x="2243" y="1339"/>
                  </a:cubicBezTo>
                  <a:cubicBezTo>
                    <a:pt x="2310" y="653"/>
                    <a:pt x="1959" y="17"/>
                    <a:pt x="1373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6396802" y="1102853"/>
              <a:ext cx="28250" cy="50139"/>
            </a:xfrm>
            <a:custGeom>
              <a:avLst/>
              <a:gdLst/>
              <a:ahLst/>
              <a:cxnLst/>
              <a:rect l="l" t="t" r="r" b="b"/>
              <a:pathLst>
                <a:path w="755" h="1340" extrusionOk="0">
                  <a:moveTo>
                    <a:pt x="421" y="0"/>
                  </a:moveTo>
                  <a:cubicBezTo>
                    <a:pt x="242" y="0"/>
                    <a:pt x="67" y="295"/>
                    <a:pt x="34" y="653"/>
                  </a:cubicBezTo>
                  <a:cubicBezTo>
                    <a:pt x="1" y="1021"/>
                    <a:pt x="135" y="1322"/>
                    <a:pt x="319" y="1340"/>
                  </a:cubicBezTo>
                  <a:cubicBezTo>
                    <a:pt x="520" y="1340"/>
                    <a:pt x="687" y="1054"/>
                    <a:pt x="721" y="686"/>
                  </a:cubicBezTo>
                  <a:cubicBezTo>
                    <a:pt x="754" y="318"/>
                    <a:pt x="637" y="17"/>
                    <a:pt x="436" y="1"/>
                  </a:cubicBezTo>
                  <a:cubicBezTo>
                    <a:pt x="431" y="0"/>
                    <a:pt x="426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6384941" y="1065212"/>
              <a:ext cx="62001" cy="34536"/>
            </a:xfrm>
            <a:custGeom>
              <a:avLst/>
              <a:gdLst/>
              <a:ahLst/>
              <a:cxnLst/>
              <a:rect l="l" t="t" r="r" b="b"/>
              <a:pathLst>
                <a:path w="1657" h="923" extrusionOk="0">
                  <a:moveTo>
                    <a:pt x="1482" y="1"/>
                  </a:moveTo>
                  <a:cubicBezTo>
                    <a:pt x="1473" y="1"/>
                    <a:pt x="1464" y="1"/>
                    <a:pt x="1456" y="3"/>
                  </a:cubicBezTo>
                  <a:lnTo>
                    <a:pt x="201" y="119"/>
                  </a:lnTo>
                  <a:cubicBezTo>
                    <a:pt x="83" y="137"/>
                    <a:pt x="0" y="220"/>
                    <a:pt x="16" y="337"/>
                  </a:cubicBezTo>
                  <a:lnTo>
                    <a:pt x="16" y="739"/>
                  </a:lnTo>
                  <a:cubicBezTo>
                    <a:pt x="16" y="856"/>
                    <a:pt x="117" y="922"/>
                    <a:pt x="217" y="922"/>
                  </a:cubicBezTo>
                  <a:lnTo>
                    <a:pt x="1473" y="789"/>
                  </a:lnTo>
                  <a:cubicBezTo>
                    <a:pt x="1573" y="789"/>
                    <a:pt x="1656" y="688"/>
                    <a:pt x="1656" y="572"/>
                  </a:cubicBezTo>
                  <a:lnTo>
                    <a:pt x="1640" y="170"/>
                  </a:lnTo>
                  <a:cubicBezTo>
                    <a:pt x="1640" y="79"/>
                    <a:pt x="1570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472608" y="1108465"/>
              <a:ext cx="21927" cy="46398"/>
            </a:xfrm>
            <a:custGeom>
              <a:avLst/>
              <a:gdLst/>
              <a:ahLst/>
              <a:cxnLst/>
              <a:rect l="l" t="t" r="r" b="b"/>
              <a:pathLst>
                <a:path w="586" h="1240" extrusionOk="0">
                  <a:moveTo>
                    <a:pt x="317" y="1"/>
                  </a:moveTo>
                  <a:cubicBezTo>
                    <a:pt x="167" y="1"/>
                    <a:pt x="34" y="269"/>
                    <a:pt x="16" y="621"/>
                  </a:cubicBezTo>
                  <a:cubicBezTo>
                    <a:pt x="0" y="955"/>
                    <a:pt x="117" y="1223"/>
                    <a:pt x="284" y="1239"/>
                  </a:cubicBezTo>
                  <a:cubicBezTo>
                    <a:pt x="435" y="1239"/>
                    <a:pt x="569" y="971"/>
                    <a:pt x="585" y="637"/>
                  </a:cubicBezTo>
                  <a:cubicBezTo>
                    <a:pt x="585" y="286"/>
                    <a:pt x="469" y="1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464414" y="1068953"/>
              <a:ext cx="60803" cy="39064"/>
            </a:xfrm>
            <a:custGeom>
              <a:avLst/>
              <a:gdLst/>
              <a:ahLst/>
              <a:cxnLst/>
              <a:rect l="l" t="t" r="r" b="b"/>
              <a:pathLst>
                <a:path w="1625" h="1044" extrusionOk="0">
                  <a:moveTo>
                    <a:pt x="288" y="0"/>
                  </a:moveTo>
                  <a:cubicBezTo>
                    <a:pt x="199" y="0"/>
                    <a:pt x="117" y="63"/>
                    <a:pt x="101" y="153"/>
                  </a:cubicBezTo>
                  <a:lnTo>
                    <a:pt x="18" y="572"/>
                  </a:lnTo>
                  <a:cubicBezTo>
                    <a:pt x="1" y="689"/>
                    <a:pt x="68" y="789"/>
                    <a:pt x="152" y="806"/>
                  </a:cubicBezTo>
                  <a:lnTo>
                    <a:pt x="1306" y="1041"/>
                  </a:lnTo>
                  <a:cubicBezTo>
                    <a:pt x="1316" y="1042"/>
                    <a:pt x="1326" y="1043"/>
                    <a:pt x="1336" y="1043"/>
                  </a:cubicBezTo>
                  <a:cubicBezTo>
                    <a:pt x="1426" y="1043"/>
                    <a:pt x="1509" y="978"/>
                    <a:pt x="1524" y="873"/>
                  </a:cubicBezTo>
                  <a:lnTo>
                    <a:pt x="1607" y="454"/>
                  </a:lnTo>
                  <a:cubicBezTo>
                    <a:pt x="1625" y="354"/>
                    <a:pt x="1574" y="254"/>
                    <a:pt x="1473" y="220"/>
                  </a:cubicBezTo>
                  <a:lnTo>
                    <a:pt x="320" y="3"/>
                  </a:lnTo>
                  <a:cubicBezTo>
                    <a:pt x="309" y="1"/>
                    <a:pt x="29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6422507" y="1224343"/>
              <a:ext cx="58222" cy="32591"/>
            </a:xfrm>
            <a:custGeom>
              <a:avLst/>
              <a:gdLst/>
              <a:ahLst/>
              <a:cxnLst/>
              <a:rect l="l" t="t" r="r" b="b"/>
              <a:pathLst>
                <a:path w="1556" h="871" extrusionOk="0">
                  <a:moveTo>
                    <a:pt x="620" y="1"/>
                  </a:moveTo>
                  <a:cubicBezTo>
                    <a:pt x="201" y="1"/>
                    <a:pt x="0" y="469"/>
                    <a:pt x="0" y="469"/>
                  </a:cubicBezTo>
                  <a:cubicBezTo>
                    <a:pt x="82" y="461"/>
                    <a:pt x="162" y="457"/>
                    <a:pt x="241" y="457"/>
                  </a:cubicBezTo>
                  <a:cubicBezTo>
                    <a:pt x="698" y="457"/>
                    <a:pt x="1111" y="585"/>
                    <a:pt x="1440" y="870"/>
                  </a:cubicBezTo>
                  <a:cubicBezTo>
                    <a:pt x="1440" y="870"/>
                    <a:pt x="1556" y="402"/>
                    <a:pt x="937" y="83"/>
                  </a:cubicBezTo>
                  <a:cubicBezTo>
                    <a:pt x="820" y="25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6436875" y="1227599"/>
              <a:ext cx="30757" cy="12385"/>
            </a:xfrm>
            <a:custGeom>
              <a:avLst/>
              <a:gdLst/>
              <a:ahLst/>
              <a:cxnLst/>
              <a:rect l="l" t="t" r="r" b="b"/>
              <a:pathLst>
                <a:path w="822" h="331" extrusionOk="0">
                  <a:moveTo>
                    <a:pt x="274" y="1"/>
                  </a:moveTo>
                  <a:cubicBezTo>
                    <a:pt x="164" y="1"/>
                    <a:pt x="73" y="46"/>
                    <a:pt x="1" y="97"/>
                  </a:cubicBezTo>
                  <a:lnTo>
                    <a:pt x="821" y="331"/>
                  </a:lnTo>
                  <a:cubicBezTo>
                    <a:pt x="770" y="248"/>
                    <a:pt x="670" y="147"/>
                    <a:pt x="503" y="63"/>
                  </a:cubicBezTo>
                  <a:cubicBezTo>
                    <a:pt x="419" y="18"/>
                    <a:pt x="343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6380526" y="1122234"/>
              <a:ext cx="64545" cy="45126"/>
            </a:xfrm>
            <a:custGeom>
              <a:avLst/>
              <a:gdLst/>
              <a:ahLst/>
              <a:cxnLst/>
              <a:rect l="l" t="t" r="r" b="b"/>
              <a:pathLst>
                <a:path w="1725" h="1206" extrusionOk="0">
                  <a:moveTo>
                    <a:pt x="101" y="1"/>
                  </a:moveTo>
                  <a:lnTo>
                    <a:pt x="1" y="1139"/>
                  </a:lnTo>
                  <a:lnTo>
                    <a:pt x="1624" y="1206"/>
                  </a:lnTo>
                  <a:lnTo>
                    <a:pt x="1725" y="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6467594" y="1129156"/>
              <a:ext cx="59494" cy="45724"/>
            </a:xfrm>
            <a:custGeom>
              <a:avLst/>
              <a:gdLst/>
              <a:ahLst/>
              <a:cxnLst/>
              <a:rect l="l" t="t" r="r" b="b"/>
              <a:pathLst>
                <a:path w="1590" h="1222" extrusionOk="0">
                  <a:moveTo>
                    <a:pt x="83" y="1"/>
                  </a:moveTo>
                  <a:lnTo>
                    <a:pt x="0" y="1121"/>
                  </a:lnTo>
                  <a:lnTo>
                    <a:pt x="1506" y="1222"/>
                  </a:lnTo>
                  <a:lnTo>
                    <a:pt x="1589" y="10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6439382" y="1138510"/>
              <a:ext cx="48269" cy="69222"/>
            </a:xfrm>
            <a:custGeom>
              <a:avLst/>
              <a:gdLst/>
              <a:ahLst/>
              <a:cxnLst/>
              <a:rect l="l" t="t" r="r" b="b"/>
              <a:pathLst>
                <a:path w="1290" h="1850" extrusionOk="0">
                  <a:moveTo>
                    <a:pt x="302" y="1"/>
                  </a:moveTo>
                  <a:lnTo>
                    <a:pt x="302" y="1"/>
                  </a:lnTo>
                  <a:cubicBezTo>
                    <a:pt x="754" y="838"/>
                    <a:pt x="922" y="1391"/>
                    <a:pt x="654" y="1607"/>
                  </a:cubicBezTo>
                  <a:cubicBezTo>
                    <a:pt x="551" y="1689"/>
                    <a:pt x="411" y="1715"/>
                    <a:pt x="268" y="1715"/>
                  </a:cubicBezTo>
                  <a:cubicBezTo>
                    <a:pt x="177" y="1715"/>
                    <a:pt x="85" y="1705"/>
                    <a:pt x="1" y="1692"/>
                  </a:cubicBezTo>
                  <a:lnTo>
                    <a:pt x="1" y="1708"/>
                  </a:lnTo>
                  <a:cubicBezTo>
                    <a:pt x="1" y="1708"/>
                    <a:pt x="364" y="1849"/>
                    <a:pt x="678" y="1849"/>
                  </a:cubicBezTo>
                  <a:cubicBezTo>
                    <a:pt x="796" y="1849"/>
                    <a:pt x="906" y="1830"/>
                    <a:pt x="989" y="1775"/>
                  </a:cubicBezTo>
                  <a:cubicBezTo>
                    <a:pt x="1290" y="1558"/>
                    <a:pt x="955" y="955"/>
                    <a:pt x="302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6474441" y="1134769"/>
              <a:ext cx="45762" cy="35098"/>
            </a:xfrm>
            <a:custGeom>
              <a:avLst/>
              <a:gdLst/>
              <a:ahLst/>
              <a:cxnLst/>
              <a:rect l="l" t="t" r="r" b="b"/>
              <a:pathLst>
                <a:path w="1223" h="938" extrusionOk="0">
                  <a:moveTo>
                    <a:pt x="68" y="1"/>
                  </a:moveTo>
                  <a:lnTo>
                    <a:pt x="1" y="855"/>
                  </a:lnTo>
                  <a:lnTo>
                    <a:pt x="1156" y="938"/>
                  </a:lnTo>
                  <a:lnTo>
                    <a:pt x="1223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6387448" y="1129156"/>
              <a:ext cx="51374" cy="34462"/>
            </a:xfrm>
            <a:custGeom>
              <a:avLst/>
              <a:gdLst/>
              <a:ahLst/>
              <a:cxnLst/>
              <a:rect l="l" t="t" r="r" b="b"/>
              <a:pathLst>
                <a:path w="1373" h="921" extrusionOk="0">
                  <a:moveTo>
                    <a:pt x="83" y="1"/>
                  </a:moveTo>
                  <a:lnTo>
                    <a:pt x="0" y="853"/>
                  </a:lnTo>
                  <a:lnTo>
                    <a:pt x="1306" y="920"/>
                  </a:lnTo>
                  <a:lnTo>
                    <a:pt x="1372" y="6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6441290" y="1129755"/>
              <a:ext cx="33189" cy="11974"/>
            </a:xfrm>
            <a:custGeom>
              <a:avLst/>
              <a:gdLst/>
              <a:ahLst/>
              <a:cxnLst/>
              <a:rect l="l" t="t" r="r" b="b"/>
              <a:pathLst>
                <a:path w="887" h="320" extrusionOk="0">
                  <a:moveTo>
                    <a:pt x="67" y="1"/>
                  </a:moveTo>
                  <a:lnTo>
                    <a:pt x="0" y="252"/>
                  </a:lnTo>
                  <a:lnTo>
                    <a:pt x="820" y="319"/>
                  </a:lnTo>
                  <a:lnTo>
                    <a:pt x="887" y="5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6291026" y="1117258"/>
              <a:ext cx="97061" cy="16950"/>
            </a:xfrm>
            <a:custGeom>
              <a:avLst/>
              <a:gdLst/>
              <a:ahLst/>
              <a:cxnLst/>
              <a:rect l="l" t="t" r="r" b="b"/>
              <a:pathLst>
                <a:path w="2594" h="453" extrusionOk="0">
                  <a:moveTo>
                    <a:pt x="50" y="0"/>
                  </a:moveTo>
                  <a:lnTo>
                    <a:pt x="0" y="252"/>
                  </a:lnTo>
                  <a:lnTo>
                    <a:pt x="2544" y="453"/>
                  </a:lnTo>
                  <a:lnTo>
                    <a:pt x="2593" y="18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6410571" y="1130428"/>
              <a:ext cx="25107" cy="18185"/>
            </a:xfrm>
            <a:custGeom>
              <a:avLst/>
              <a:gdLst/>
              <a:ahLst/>
              <a:cxnLst/>
              <a:rect l="l" t="t" r="r" b="b"/>
              <a:pathLst>
                <a:path w="67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68"/>
                    <a:pt x="135" y="485"/>
                    <a:pt x="286" y="485"/>
                  </a:cubicBezTo>
                  <a:cubicBezTo>
                    <a:pt x="293" y="485"/>
                    <a:pt x="299" y="486"/>
                    <a:pt x="306" y="486"/>
                  </a:cubicBezTo>
                  <a:cubicBezTo>
                    <a:pt x="465" y="486"/>
                    <a:pt x="606" y="290"/>
                    <a:pt x="670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490717" y="1135405"/>
              <a:ext cx="20093" cy="16950"/>
            </a:xfrm>
            <a:custGeom>
              <a:avLst/>
              <a:gdLst/>
              <a:ahLst/>
              <a:cxnLst/>
              <a:rect l="l" t="t" r="r" b="b"/>
              <a:pathLst>
                <a:path w="537" h="453" extrusionOk="0">
                  <a:moveTo>
                    <a:pt x="1" y="1"/>
                  </a:moveTo>
                  <a:cubicBezTo>
                    <a:pt x="34" y="251"/>
                    <a:pt x="135" y="452"/>
                    <a:pt x="252" y="452"/>
                  </a:cubicBezTo>
                  <a:cubicBezTo>
                    <a:pt x="386" y="452"/>
                    <a:pt x="487" y="285"/>
                    <a:pt x="53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424341" y="1251508"/>
              <a:ext cx="42020" cy="18372"/>
            </a:xfrm>
            <a:custGeom>
              <a:avLst/>
              <a:gdLst/>
              <a:ahLst/>
              <a:cxnLst/>
              <a:rect l="l" t="t" r="r" b="b"/>
              <a:pathLst>
                <a:path w="1123" h="491" extrusionOk="0">
                  <a:moveTo>
                    <a:pt x="413" y="1"/>
                  </a:moveTo>
                  <a:cubicBezTo>
                    <a:pt x="219" y="1"/>
                    <a:pt x="76" y="66"/>
                    <a:pt x="52" y="178"/>
                  </a:cubicBezTo>
                  <a:cubicBezTo>
                    <a:pt x="1" y="328"/>
                    <a:pt x="219" y="245"/>
                    <a:pt x="520" y="312"/>
                  </a:cubicBezTo>
                  <a:cubicBezTo>
                    <a:pt x="728" y="361"/>
                    <a:pt x="919" y="490"/>
                    <a:pt x="1019" y="490"/>
                  </a:cubicBezTo>
                  <a:cubicBezTo>
                    <a:pt x="1056" y="490"/>
                    <a:pt x="1080" y="473"/>
                    <a:pt x="1089" y="428"/>
                  </a:cubicBezTo>
                  <a:cubicBezTo>
                    <a:pt x="1123" y="278"/>
                    <a:pt x="922" y="111"/>
                    <a:pt x="637" y="27"/>
                  </a:cubicBezTo>
                  <a:cubicBezTo>
                    <a:pt x="558" y="9"/>
                    <a:pt x="482" y="1"/>
                    <a:pt x="413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6282869" y="1096978"/>
              <a:ext cx="69559" cy="99418"/>
            </a:xfrm>
            <a:custGeom>
              <a:avLst/>
              <a:gdLst/>
              <a:ahLst/>
              <a:cxnLst/>
              <a:rect l="l" t="t" r="r" b="b"/>
              <a:pathLst>
                <a:path w="1859" h="2657" extrusionOk="0">
                  <a:moveTo>
                    <a:pt x="638" y="1"/>
                  </a:moveTo>
                  <a:cubicBezTo>
                    <a:pt x="615" y="1"/>
                    <a:pt x="592" y="3"/>
                    <a:pt x="569" y="7"/>
                  </a:cubicBezTo>
                  <a:cubicBezTo>
                    <a:pt x="167" y="73"/>
                    <a:pt x="0" y="727"/>
                    <a:pt x="201" y="1446"/>
                  </a:cubicBezTo>
                  <a:cubicBezTo>
                    <a:pt x="390" y="2140"/>
                    <a:pt x="834" y="2656"/>
                    <a:pt x="1220" y="2656"/>
                  </a:cubicBezTo>
                  <a:cubicBezTo>
                    <a:pt x="1244" y="2656"/>
                    <a:pt x="1267" y="2654"/>
                    <a:pt x="1289" y="2650"/>
                  </a:cubicBezTo>
                  <a:cubicBezTo>
                    <a:pt x="1691" y="2584"/>
                    <a:pt x="1858" y="1948"/>
                    <a:pt x="1657" y="1211"/>
                  </a:cubicBezTo>
                  <a:cubicBezTo>
                    <a:pt x="1468" y="517"/>
                    <a:pt x="1025" y="1"/>
                    <a:pt x="638" y="1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6295366" y="1127697"/>
              <a:ext cx="42020" cy="59307"/>
            </a:xfrm>
            <a:custGeom>
              <a:avLst/>
              <a:gdLst/>
              <a:ahLst/>
              <a:cxnLst/>
              <a:rect l="l" t="t" r="r" b="b"/>
              <a:pathLst>
                <a:path w="1123" h="1585" extrusionOk="0">
                  <a:moveTo>
                    <a:pt x="355" y="1"/>
                  </a:moveTo>
                  <a:cubicBezTo>
                    <a:pt x="337" y="1"/>
                    <a:pt x="319" y="2"/>
                    <a:pt x="302" y="6"/>
                  </a:cubicBezTo>
                  <a:cubicBezTo>
                    <a:pt x="68" y="56"/>
                    <a:pt x="1" y="441"/>
                    <a:pt x="152" y="876"/>
                  </a:cubicBezTo>
                  <a:cubicBezTo>
                    <a:pt x="292" y="1281"/>
                    <a:pt x="562" y="1584"/>
                    <a:pt x="775" y="1584"/>
                  </a:cubicBezTo>
                  <a:cubicBezTo>
                    <a:pt x="791" y="1584"/>
                    <a:pt x="806" y="1583"/>
                    <a:pt x="821" y="1579"/>
                  </a:cubicBezTo>
                  <a:cubicBezTo>
                    <a:pt x="1056" y="1512"/>
                    <a:pt x="1123" y="1127"/>
                    <a:pt x="971" y="692"/>
                  </a:cubicBezTo>
                  <a:cubicBezTo>
                    <a:pt x="833" y="289"/>
                    <a:pt x="578" y="1"/>
                    <a:pt x="355" y="1"/>
                  </a:cubicBezTo>
                  <a:close/>
                </a:path>
              </a:pathLst>
            </a:custGeom>
            <a:solidFill>
              <a:srgbClr val="D17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6309136" y="1151569"/>
              <a:ext cx="26342" cy="36632"/>
            </a:xfrm>
            <a:custGeom>
              <a:avLst/>
              <a:gdLst/>
              <a:ahLst/>
              <a:cxnLst/>
              <a:rect l="l" t="t" r="r" b="b"/>
              <a:pathLst>
                <a:path w="704" h="979" extrusionOk="0">
                  <a:moveTo>
                    <a:pt x="219" y="0"/>
                  </a:moveTo>
                  <a:cubicBezTo>
                    <a:pt x="207" y="0"/>
                    <a:pt x="196" y="1"/>
                    <a:pt x="186" y="4"/>
                  </a:cubicBezTo>
                  <a:cubicBezTo>
                    <a:pt x="34" y="38"/>
                    <a:pt x="1" y="272"/>
                    <a:pt x="85" y="556"/>
                  </a:cubicBezTo>
                  <a:cubicBezTo>
                    <a:pt x="178" y="802"/>
                    <a:pt x="341" y="979"/>
                    <a:pt x="484" y="979"/>
                  </a:cubicBezTo>
                  <a:cubicBezTo>
                    <a:pt x="496" y="979"/>
                    <a:pt x="508" y="977"/>
                    <a:pt x="520" y="975"/>
                  </a:cubicBezTo>
                  <a:cubicBezTo>
                    <a:pt x="654" y="941"/>
                    <a:pt x="704" y="707"/>
                    <a:pt x="603" y="422"/>
                  </a:cubicBezTo>
                  <a:cubicBezTo>
                    <a:pt x="527" y="175"/>
                    <a:pt x="351" y="0"/>
                    <a:pt x="219" y="0"/>
                  </a:cubicBezTo>
                  <a:close/>
                </a:path>
              </a:pathLst>
            </a:custGeom>
            <a:solidFill>
              <a:srgbClr val="ECB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5894899" y="3047306"/>
              <a:ext cx="1912259" cy="1227968"/>
            </a:xfrm>
            <a:custGeom>
              <a:avLst/>
              <a:gdLst/>
              <a:ahLst/>
              <a:cxnLst/>
              <a:rect l="l" t="t" r="r" b="b"/>
              <a:pathLst>
                <a:path w="51106" h="32818" extrusionOk="0">
                  <a:moveTo>
                    <a:pt x="46551" y="1"/>
                  </a:moveTo>
                  <a:cubicBezTo>
                    <a:pt x="45174" y="1"/>
                    <a:pt x="43790" y="154"/>
                    <a:pt x="42453" y="421"/>
                  </a:cubicBezTo>
                  <a:cubicBezTo>
                    <a:pt x="38354" y="1258"/>
                    <a:pt x="34539" y="3031"/>
                    <a:pt x="30572" y="4370"/>
                  </a:cubicBezTo>
                  <a:cubicBezTo>
                    <a:pt x="25586" y="6059"/>
                    <a:pt x="20336" y="7029"/>
                    <a:pt x="15082" y="7029"/>
                  </a:cubicBezTo>
                  <a:cubicBezTo>
                    <a:pt x="13724" y="7029"/>
                    <a:pt x="12365" y="6964"/>
                    <a:pt x="11011" y="6831"/>
                  </a:cubicBezTo>
                  <a:cubicBezTo>
                    <a:pt x="7296" y="6462"/>
                    <a:pt x="3649" y="5575"/>
                    <a:pt x="1" y="4689"/>
                  </a:cubicBezTo>
                  <a:lnTo>
                    <a:pt x="1" y="4689"/>
                  </a:lnTo>
                  <a:cubicBezTo>
                    <a:pt x="971" y="8922"/>
                    <a:pt x="1841" y="14528"/>
                    <a:pt x="3865" y="18259"/>
                  </a:cubicBezTo>
                  <a:cubicBezTo>
                    <a:pt x="7263" y="24501"/>
                    <a:pt x="13169" y="30073"/>
                    <a:pt x="20315" y="32817"/>
                  </a:cubicBezTo>
                  <a:cubicBezTo>
                    <a:pt x="21420" y="24718"/>
                    <a:pt x="35626" y="4169"/>
                    <a:pt x="51105" y="639"/>
                  </a:cubicBezTo>
                  <a:cubicBezTo>
                    <a:pt x="49650" y="195"/>
                    <a:pt x="48105" y="1"/>
                    <a:pt x="46551" y="1"/>
                  </a:cubicBezTo>
                  <a:close/>
                </a:path>
              </a:pathLst>
            </a:custGeom>
            <a:solidFill>
              <a:srgbClr val="40AAB3">
                <a:alpha val="3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5891756" y="3039598"/>
              <a:ext cx="1987393" cy="295037"/>
            </a:xfrm>
            <a:custGeom>
              <a:avLst/>
              <a:gdLst/>
              <a:ahLst/>
              <a:cxnLst/>
              <a:rect l="l" t="t" r="r" b="b"/>
              <a:pathLst>
                <a:path w="53114" h="7885" extrusionOk="0">
                  <a:moveTo>
                    <a:pt x="46244" y="0"/>
                  </a:moveTo>
                  <a:cubicBezTo>
                    <a:pt x="44870" y="0"/>
                    <a:pt x="43487" y="149"/>
                    <a:pt x="42153" y="410"/>
                  </a:cubicBezTo>
                  <a:cubicBezTo>
                    <a:pt x="38086" y="1196"/>
                    <a:pt x="34288" y="2920"/>
                    <a:pt x="30355" y="4208"/>
                  </a:cubicBezTo>
                  <a:cubicBezTo>
                    <a:pt x="25383" y="5834"/>
                    <a:pt x="20144" y="6771"/>
                    <a:pt x="14902" y="6771"/>
                  </a:cubicBezTo>
                  <a:cubicBezTo>
                    <a:pt x="13565" y="6771"/>
                    <a:pt x="12228" y="6710"/>
                    <a:pt x="10895" y="6584"/>
                  </a:cubicBezTo>
                  <a:cubicBezTo>
                    <a:pt x="7213" y="6233"/>
                    <a:pt x="3615" y="5379"/>
                    <a:pt x="0" y="4543"/>
                  </a:cubicBezTo>
                  <a:lnTo>
                    <a:pt x="0" y="4543"/>
                  </a:lnTo>
                  <a:cubicBezTo>
                    <a:pt x="118" y="5062"/>
                    <a:pt x="252" y="5597"/>
                    <a:pt x="368" y="6166"/>
                  </a:cubicBezTo>
                  <a:cubicBezTo>
                    <a:pt x="3766" y="6869"/>
                    <a:pt x="7180" y="7521"/>
                    <a:pt x="10643" y="7773"/>
                  </a:cubicBezTo>
                  <a:cubicBezTo>
                    <a:pt x="11689" y="7848"/>
                    <a:pt x="12736" y="7884"/>
                    <a:pt x="13781" y="7884"/>
                  </a:cubicBezTo>
                  <a:cubicBezTo>
                    <a:pt x="19477" y="7884"/>
                    <a:pt x="25139" y="6800"/>
                    <a:pt x="30456" y="4962"/>
                  </a:cubicBezTo>
                  <a:cubicBezTo>
                    <a:pt x="34422" y="3589"/>
                    <a:pt x="38254" y="1782"/>
                    <a:pt x="42387" y="895"/>
                  </a:cubicBezTo>
                  <a:cubicBezTo>
                    <a:pt x="43869" y="579"/>
                    <a:pt x="45418" y="396"/>
                    <a:pt x="46960" y="396"/>
                  </a:cubicBezTo>
                  <a:cubicBezTo>
                    <a:pt x="49092" y="396"/>
                    <a:pt x="51210" y="746"/>
                    <a:pt x="53113" y="1581"/>
                  </a:cubicBezTo>
                  <a:cubicBezTo>
                    <a:pt x="51054" y="461"/>
                    <a:pt x="48662" y="0"/>
                    <a:pt x="46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1"/>
          <p:cNvSpPr/>
          <p:nvPr/>
        </p:nvSpPr>
        <p:spPr>
          <a:xfrm>
            <a:off x="3903261" y="1407552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 rot="-1248851">
            <a:off x="3066676" y="2585006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5575550" y="4866150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437694" y="692977"/>
            <a:ext cx="39421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Floods are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one of the most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common and destructive natural disasters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Every year, millions of people are affected due 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sudden rise of water levels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 in rivers, drains, or heavy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rainfall.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5" name="Google Shape;2385;p56"/>
          <p:cNvGrpSpPr/>
          <p:nvPr/>
        </p:nvGrpSpPr>
        <p:grpSpPr>
          <a:xfrm>
            <a:off x="4565580" y="1260432"/>
            <a:ext cx="3432984" cy="2496295"/>
            <a:chOff x="331763" y="414153"/>
            <a:chExt cx="6903246" cy="5019697"/>
          </a:xfrm>
        </p:grpSpPr>
        <p:sp>
          <p:nvSpPr>
            <p:cNvPr id="2386" name="Google Shape;2386;p56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6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6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6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90" name="Google Shape;2390;p56"/>
          <p:cNvPicPr preferRelativeResize="0"/>
          <p:nvPr/>
        </p:nvPicPr>
        <p:blipFill rotWithShape="1">
          <a:blip r:embed="rId3">
            <a:alphaModFix/>
          </a:blip>
          <a:srcRect l="3831" r="3840"/>
          <a:stretch/>
        </p:blipFill>
        <p:spPr>
          <a:xfrm>
            <a:off x="4657478" y="1352658"/>
            <a:ext cx="3249112" cy="1981719"/>
          </a:xfrm>
          <a:prstGeom prst="rect">
            <a:avLst/>
          </a:prstGeom>
          <a:noFill/>
          <a:ln>
            <a:noFill/>
          </a:ln>
        </p:spPr>
      </p:pic>
      <p:sp>
        <p:nvSpPr>
          <p:cNvPr id="2391" name="Google Shape;2391;p56"/>
          <p:cNvSpPr txBox="1">
            <a:spLocks noGrp="1"/>
          </p:cNvSpPr>
          <p:nvPr>
            <p:ph type="title"/>
          </p:nvPr>
        </p:nvSpPr>
        <p:spPr>
          <a:xfrm>
            <a:off x="242255" y="182987"/>
            <a:ext cx="5231477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USES OF FLOOD GUARD</a:t>
            </a:r>
            <a:endParaRPr dirty="0"/>
          </a:p>
        </p:txBody>
      </p:sp>
      <p:sp>
        <p:nvSpPr>
          <p:cNvPr id="2393" name="Google Shape;2393;p56"/>
          <p:cNvSpPr/>
          <p:nvPr/>
        </p:nvSpPr>
        <p:spPr>
          <a:xfrm rot="6476213">
            <a:off x="5149252" y="839291"/>
            <a:ext cx="558054" cy="64114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56"/>
          <p:cNvSpPr/>
          <p:nvPr/>
        </p:nvSpPr>
        <p:spPr>
          <a:xfrm rot="-8479708">
            <a:off x="2418020" y="4111765"/>
            <a:ext cx="755019" cy="77946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56"/>
          <p:cNvSpPr/>
          <p:nvPr/>
        </p:nvSpPr>
        <p:spPr>
          <a:xfrm rot="1037247">
            <a:off x="7532310" y="3808370"/>
            <a:ext cx="412333" cy="42571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56"/>
          <p:cNvSpPr/>
          <p:nvPr/>
        </p:nvSpPr>
        <p:spPr>
          <a:xfrm rot="-2092267" flipH="1">
            <a:off x="-138606" y="755086"/>
            <a:ext cx="412320" cy="425697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478" y="1336322"/>
            <a:ext cx="3249111" cy="1997970"/>
          </a:xfrm>
          <a:prstGeom prst="rect">
            <a:avLst/>
          </a:prstGeom>
        </p:spPr>
      </p:pic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3678" y="1002089"/>
            <a:ext cx="35813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Real-time monitoring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 of water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Instant alerts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 via mobile app/SMS to authorities &amp; public.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Can be installed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urban drains, rivers, reservoirs, and dams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Low-cost, scalable solution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 for disaster-prone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Supports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quick evacuation &amp; resource management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462" y="1819072"/>
            <a:ext cx="866896" cy="1047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217" y="212167"/>
            <a:ext cx="1310259" cy="101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619" y="204698"/>
            <a:ext cx="677775" cy="11315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0"/>
          <p:cNvSpPr txBox="1">
            <a:spLocks noGrp="1"/>
          </p:cNvSpPr>
          <p:nvPr>
            <p:ph type="title"/>
          </p:nvPr>
        </p:nvSpPr>
        <p:spPr>
          <a:xfrm>
            <a:off x="463394" y="-369345"/>
            <a:ext cx="6473034" cy="21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5400" dirty="0"/>
              <a:t>Languages Used </a:t>
            </a:r>
            <a:r>
              <a:rPr lang="en-IN" sz="5400" dirty="0" smtClean="0"/>
              <a:t>&amp;</a:t>
            </a:r>
            <a:br>
              <a:rPr lang="en-IN" sz="5400" dirty="0" smtClean="0"/>
            </a:br>
            <a:r>
              <a:rPr lang="en-IN" sz="5400" dirty="0" smtClean="0"/>
              <a:t>Application</a:t>
            </a:r>
            <a:endParaRPr sz="5400" dirty="0"/>
          </a:p>
        </p:txBody>
      </p:sp>
      <p:sp>
        <p:nvSpPr>
          <p:cNvPr id="1662" name="Google Shape;1662;p40"/>
          <p:cNvSpPr txBox="1">
            <a:spLocks noGrp="1"/>
          </p:cNvSpPr>
          <p:nvPr>
            <p:ph type="subTitle" idx="1"/>
          </p:nvPr>
        </p:nvSpPr>
        <p:spPr>
          <a:xfrm>
            <a:off x="558800" y="1756453"/>
            <a:ext cx="5826114" cy="2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dirty="0"/>
              <a:t>Languages/Tech Stack:</a:t>
            </a: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 err="1"/>
              <a:t>TypeScript</a:t>
            </a:r>
            <a:r>
              <a:rPr lang="en-IN" dirty="0"/>
              <a:t> / JavaScript → Logic &amp; functionality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TSX (React) → UI components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CSS (Tailwind) → Styling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HTML → Structure</a:t>
            </a:r>
          </a:p>
          <a:p>
            <a:pPr algn="l"/>
            <a:r>
              <a:rPr lang="en-IN" b="1" dirty="0"/>
              <a:t>Applications:</a:t>
            </a: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Flood-prone cities for </a:t>
            </a:r>
            <a:r>
              <a:rPr lang="en-IN" b="1" dirty="0"/>
              <a:t>early warnings</a:t>
            </a: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Rural areas with </a:t>
            </a:r>
            <a:r>
              <a:rPr lang="en-IN" b="1" dirty="0"/>
              <a:t>poor communication systems</a:t>
            </a: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Disaster management agencies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Government weather monitoring 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28" y="750133"/>
            <a:ext cx="928972" cy="12740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428" y="2954108"/>
            <a:ext cx="839196" cy="1101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87" y="1857933"/>
            <a:ext cx="970832" cy="12856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58"/>
          <p:cNvSpPr txBox="1">
            <a:spLocks noGrp="1"/>
          </p:cNvSpPr>
          <p:nvPr>
            <p:ph type="title"/>
          </p:nvPr>
        </p:nvSpPr>
        <p:spPr>
          <a:xfrm>
            <a:off x="163022" y="891931"/>
            <a:ext cx="4139867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SCOPE OF FLOOD GUARD</a:t>
            </a:r>
            <a:endParaRPr dirty="0"/>
          </a:p>
        </p:txBody>
      </p:sp>
      <p:sp>
        <p:nvSpPr>
          <p:cNvPr id="2442" name="Google Shape;2442;p58"/>
          <p:cNvSpPr/>
          <p:nvPr/>
        </p:nvSpPr>
        <p:spPr>
          <a:xfrm>
            <a:off x="52715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3" name="Google Shape;2443;p58"/>
          <p:cNvGrpSpPr/>
          <p:nvPr/>
        </p:nvGrpSpPr>
        <p:grpSpPr>
          <a:xfrm>
            <a:off x="5222868" y="609575"/>
            <a:ext cx="3426657" cy="3740915"/>
            <a:chOff x="5186401" y="494525"/>
            <a:chExt cx="1834973" cy="3724678"/>
          </a:xfrm>
        </p:grpSpPr>
        <p:sp>
          <p:nvSpPr>
            <p:cNvPr id="2444" name="Google Shape;2444;p58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8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7" name="Google Shape;2447;p58"/>
          <p:cNvSpPr/>
          <p:nvPr/>
        </p:nvSpPr>
        <p:spPr>
          <a:xfrm rot="6476213">
            <a:off x="7587670" y="3934702"/>
            <a:ext cx="558054" cy="64114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58"/>
          <p:cNvSpPr/>
          <p:nvPr/>
        </p:nvSpPr>
        <p:spPr>
          <a:xfrm rot="-8479708">
            <a:off x="1132120" y="-332885"/>
            <a:ext cx="755019" cy="77946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58"/>
          <p:cNvSpPr/>
          <p:nvPr/>
        </p:nvSpPr>
        <p:spPr>
          <a:xfrm rot="-2092267" flipH="1">
            <a:off x="3805894" y="971586"/>
            <a:ext cx="412320" cy="425697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58"/>
          <p:cNvSpPr/>
          <p:nvPr/>
        </p:nvSpPr>
        <p:spPr>
          <a:xfrm rot="-6630874" flipH="1">
            <a:off x="2051139" y="4042772"/>
            <a:ext cx="412317" cy="425695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14" y="1584931"/>
            <a:ext cx="467063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+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predictive flood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Satellite + weather 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for more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system 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landslides &amp; cyclones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city infrastructure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(traffic lights, evacuation routes).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solar-powered sensors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remote rural areas.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393" y="1004608"/>
            <a:ext cx="2959605" cy="2791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 dirty="0"/>
          </a:p>
        </p:txBody>
      </p:sp>
      <p:sp>
        <p:nvSpPr>
          <p:cNvPr id="2525" name="Google Shape;2525;p60"/>
          <p:cNvSpPr/>
          <p:nvPr/>
        </p:nvSpPr>
        <p:spPr>
          <a:xfrm>
            <a:off x="945888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60"/>
          <p:cNvSpPr txBox="1"/>
          <p:nvPr/>
        </p:nvSpPr>
        <p:spPr>
          <a:xfrm>
            <a:off x="0" y="3408500"/>
            <a:ext cx="2891634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2000" dirty="0">
                <a:latin typeface="Archivo" panose="020B0604020202020204" charset="0"/>
                <a:cs typeface="Archivo" panose="020B0604020202020204" charset="0"/>
              </a:rPr>
              <a:t>Flood Guard offers a 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reliable, real-time flood monitoring system</a:t>
            </a:r>
            <a:r>
              <a:rPr lang="en-US" sz="2000" dirty="0">
                <a:latin typeface="Archivo" panose="020B0604020202020204" charset="0"/>
                <a:cs typeface="Archivo" panose="020B0604020202020204" charset="0"/>
              </a:rPr>
              <a:t>.</a:t>
            </a:r>
            <a:endParaRPr sz="2000" b="1" dirty="0">
              <a:solidFill>
                <a:schemeClr val="dk1"/>
              </a:solidFill>
              <a:latin typeface="Archivo" panose="020B0604020202020204" charset="0"/>
              <a:ea typeface="Archivo"/>
              <a:cs typeface="Archivo" panose="020B0604020202020204" charset="0"/>
              <a:sym typeface="Archivo"/>
            </a:endParaRPr>
          </a:p>
        </p:txBody>
      </p:sp>
      <p:cxnSp>
        <p:nvCxnSpPr>
          <p:cNvPr id="2528" name="Google Shape;2528;p60"/>
          <p:cNvCxnSpPr>
            <a:stCxn id="2525" idx="6"/>
            <a:endCxn id="2529" idx="2"/>
          </p:cNvCxnSpPr>
          <p:nvPr/>
        </p:nvCxnSpPr>
        <p:spPr>
          <a:xfrm>
            <a:off x="2220588" y="1988400"/>
            <a:ext cx="71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0" name="Google Shape;2530;p60"/>
          <p:cNvCxnSpPr>
            <a:stCxn id="2529" idx="6"/>
            <a:endCxn id="2531" idx="2"/>
          </p:cNvCxnSpPr>
          <p:nvPr/>
        </p:nvCxnSpPr>
        <p:spPr>
          <a:xfrm>
            <a:off x="4213025" y="1988400"/>
            <a:ext cx="71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9" name="Google Shape;2529;p60"/>
          <p:cNvSpPr/>
          <p:nvPr/>
        </p:nvSpPr>
        <p:spPr>
          <a:xfrm>
            <a:off x="2938325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60"/>
          <p:cNvSpPr txBox="1"/>
          <p:nvPr/>
        </p:nvSpPr>
        <p:spPr>
          <a:xfrm>
            <a:off x="2242837" y="4098398"/>
            <a:ext cx="2731726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2000" dirty="0">
                <a:latin typeface="Archivo" panose="020B0604020202020204" charset="0"/>
                <a:cs typeface="Archivo" panose="020B0604020202020204" charset="0"/>
              </a:rPr>
              <a:t>Helps 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save lives &amp; reduce property damage</a:t>
            </a:r>
            <a:r>
              <a:rPr lang="en-US" sz="2000" dirty="0">
                <a:latin typeface="Archivo" panose="020B0604020202020204" charset="0"/>
                <a:cs typeface="Archivo" panose="020B0604020202020204" charset="0"/>
              </a:rPr>
              <a:t>.</a:t>
            </a:r>
            <a:endParaRPr sz="2000" b="1" dirty="0">
              <a:solidFill>
                <a:schemeClr val="dk1"/>
              </a:solidFill>
              <a:latin typeface="Archivo" panose="020B0604020202020204" charset="0"/>
              <a:ea typeface="Archivo"/>
              <a:cs typeface="Archivo" panose="020B0604020202020204" charset="0"/>
              <a:sym typeface="Archivo"/>
            </a:endParaRPr>
          </a:p>
        </p:txBody>
      </p:sp>
      <p:cxnSp>
        <p:nvCxnSpPr>
          <p:cNvPr id="2534" name="Google Shape;2534;p60"/>
          <p:cNvCxnSpPr>
            <a:stCxn id="2531" idx="6"/>
            <a:endCxn id="2535" idx="2"/>
          </p:cNvCxnSpPr>
          <p:nvPr/>
        </p:nvCxnSpPr>
        <p:spPr>
          <a:xfrm>
            <a:off x="6205463" y="1988400"/>
            <a:ext cx="71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1" name="Google Shape;2531;p60"/>
          <p:cNvSpPr/>
          <p:nvPr/>
        </p:nvSpPr>
        <p:spPr>
          <a:xfrm>
            <a:off x="4930763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60"/>
          <p:cNvSpPr txBox="1"/>
          <p:nvPr/>
        </p:nvSpPr>
        <p:spPr>
          <a:xfrm>
            <a:off x="4375921" y="3361458"/>
            <a:ext cx="271368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Scalable &amp; future-ready</a:t>
            </a:r>
            <a:r>
              <a:rPr lang="en-US" sz="2000" dirty="0">
                <a:latin typeface="Archivo" panose="020B0604020202020204" charset="0"/>
                <a:cs typeface="Archivo" panose="020B0604020202020204" charset="0"/>
              </a:rPr>
              <a:t> with AI/</a:t>
            </a:r>
            <a:r>
              <a:rPr lang="en-US" sz="2000" dirty="0" err="1">
                <a:latin typeface="Archivo" panose="020B0604020202020204" charset="0"/>
                <a:cs typeface="Archivo" panose="020B0604020202020204" charset="0"/>
              </a:rPr>
              <a:t>IoT</a:t>
            </a:r>
            <a:r>
              <a:rPr lang="en-US" sz="2000" dirty="0">
                <a:latin typeface="Archivo" panose="020B0604020202020204" charset="0"/>
                <a:cs typeface="Archivo" panose="020B0604020202020204" charset="0"/>
              </a:rPr>
              <a:t> integration</a:t>
            </a:r>
            <a:endParaRPr sz="2000" b="1" dirty="0">
              <a:solidFill>
                <a:schemeClr val="dk1"/>
              </a:solidFill>
              <a:latin typeface="Archivo" panose="020B0604020202020204" charset="0"/>
              <a:ea typeface="Archivo"/>
              <a:cs typeface="Archivo" panose="020B0604020202020204" charset="0"/>
              <a:sym typeface="Archivo"/>
            </a:endParaRPr>
          </a:p>
        </p:txBody>
      </p:sp>
      <p:sp>
        <p:nvSpPr>
          <p:cNvPr id="2535" name="Google Shape;2535;p60"/>
          <p:cNvSpPr/>
          <p:nvPr/>
        </p:nvSpPr>
        <p:spPr>
          <a:xfrm>
            <a:off x="6920588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60"/>
          <p:cNvSpPr txBox="1"/>
          <p:nvPr/>
        </p:nvSpPr>
        <p:spPr>
          <a:xfrm>
            <a:off x="6626952" y="3544051"/>
            <a:ext cx="3136671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2000" dirty="0">
                <a:latin typeface="Archivo" panose="020B0604020202020204" charset="0"/>
                <a:cs typeface="Archivo" panose="020B0604020202020204" charset="0"/>
              </a:rPr>
              <a:t>Our mission: </a:t>
            </a:r>
            <a:endParaRPr lang="en-US" sz="2000" dirty="0" smtClean="0">
              <a:latin typeface="Archivo" panose="020B0604020202020204" charset="0"/>
              <a:cs typeface="Archivo" panose="020B0604020202020204" charset="0"/>
            </a:endParaRPr>
          </a:p>
          <a:p>
            <a:pPr lvl="0" algn="ctr">
              <a:buSzPts val="1100"/>
            </a:pPr>
            <a:r>
              <a:rPr lang="en-US" sz="2000" i="1" dirty="0" smtClean="0">
                <a:latin typeface="Archivo" panose="020B0604020202020204" charset="0"/>
                <a:cs typeface="Archivo" panose="020B0604020202020204" charset="0"/>
              </a:rPr>
              <a:t>“</a:t>
            </a:r>
            <a:r>
              <a:rPr lang="en-US" sz="2000" i="1" dirty="0">
                <a:latin typeface="Archivo" panose="020B0604020202020204" charset="0"/>
                <a:cs typeface="Archivo" panose="020B0604020202020204" charset="0"/>
              </a:rPr>
              <a:t>Safer Communities, Smarter Technology.”</a:t>
            </a:r>
            <a:endParaRPr sz="2000" b="1" dirty="0">
              <a:solidFill>
                <a:schemeClr val="dk1"/>
              </a:solidFill>
              <a:latin typeface="Archivo" panose="020B0604020202020204" charset="0"/>
              <a:ea typeface="Archivo"/>
              <a:cs typeface="Archivo" panose="020B0604020202020204" charset="0"/>
              <a:sym typeface="Archivo"/>
            </a:endParaRPr>
          </a:p>
        </p:txBody>
      </p:sp>
      <p:grpSp>
        <p:nvGrpSpPr>
          <p:cNvPr id="2540" name="Google Shape;2540;p60"/>
          <p:cNvGrpSpPr/>
          <p:nvPr/>
        </p:nvGrpSpPr>
        <p:grpSpPr>
          <a:xfrm>
            <a:off x="1230865" y="1631305"/>
            <a:ext cx="715200" cy="714188"/>
            <a:chOff x="1758925" y="3801925"/>
            <a:chExt cx="353325" cy="352825"/>
          </a:xfrm>
        </p:grpSpPr>
        <p:sp>
          <p:nvSpPr>
            <p:cNvPr id="2541" name="Google Shape;2541;p60"/>
            <p:cNvSpPr/>
            <p:nvPr/>
          </p:nvSpPr>
          <p:spPr>
            <a:xfrm>
              <a:off x="1758925" y="3801925"/>
              <a:ext cx="353325" cy="352825"/>
            </a:xfrm>
            <a:custGeom>
              <a:avLst/>
              <a:gdLst/>
              <a:ahLst/>
              <a:cxnLst/>
              <a:rect l="l" t="t" r="r" b="b"/>
              <a:pathLst>
                <a:path w="14133" h="14113" extrusionOk="0">
                  <a:moveTo>
                    <a:pt x="6884" y="0"/>
                  </a:moveTo>
                  <a:cubicBezTo>
                    <a:pt x="3682" y="0"/>
                    <a:pt x="1094" y="2589"/>
                    <a:pt x="1094" y="5791"/>
                  </a:cubicBezTo>
                  <a:cubicBezTo>
                    <a:pt x="1094" y="7171"/>
                    <a:pt x="1592" y="8457"/>
                    <a:pt x="2398" y="9454"/>
                  </a:cubicBezTo>
                  <a:cubicBezTo>
                    <a:pt x="2545" y="9631"/>
                    <a:pt x="2397" y="9842"/>
                    <a:pt x="2225" y="9842"/>
                  </a:cubicBezTo>
                  <a:cubicBezTo>
                    <a:pt x="2173" y="9842"/>
                    <a:pt x="2120" y="9823"/>
                    <a:pt x="2071" y="9779"/>
                  </a:cubicBezTo>
                  <a:cubicBezTo>
                    <a:pt x="1132" y="8994"/>
                    <a:pt x="442" y="7920"/>
                    <a:pt x="154" y="6693"/>
                  </a:cubicBezTo>
                  <a:cubicBezTo>
                    <a:pt x="144" y="6654"/>
                    <a:pt x="116" y="6635"/>
                    <a:pt x="87" y="6635"/>
                  </a:cubicBezTo>
                  <a:cubicBezTo>
                    <a:pt x="58" y="6635"/>
                    <a:pt x="29" y="6654"/>
                    <a:pt x="20" y="6693"/>
                  </a:cubicBezTo>
                  <a:cubicBezTo>
                    <a:pt x="20" y="6864"/>
                    <a:pt x="0" y="7056"/>
                    <a:pt x="0" y="7230"/>
                  </a:cubicBezTo>
                  <a:cubicBezTo>
                    <a:pt x="0" y="10431"/>
                    <a:pt x="2589" y="13020"/>
                    <a:pt x="5791" y="13020"/>
                  </a:cubicBezTo>
                  <a:cubicBezTo>
                    <a:pt x="7191" y="13020"/>
                    <a:pt x="8457" y="12540"/>
                    <a:pt x="9454" y="11716"/>
                  </a:cubicBezTo>
                  <a:cubicBezTo>
                    <a:pt x="9503" y="11679"/>
                    <a:pt x="9555" y="11663"/>
                    <a:pt x="9606" y="11663"/>
                  </a:cubicBezTo>
                  <a:cubicBezTo>
                    <a:pt x="9792" y="11663"/>
                    <a:pt x="9950" y="11880"/>
                    <a:pt x="9799" y="12061"/>
                  </a:cubicBezTo>
                  <a:cubicBezTo>
                    <a:pt x="9012" y="12982"/>
                    <a:pt x="7920" y="13672"/>
                    <a:pt x="6693" y="13959"/>
                  </a:cubicBezTo>
                  <a:cubicBezTo>
                    <a:pt x="6616" y="13979"/>
                    <a:pt x="6634" y="14094"/>
                    <a:pt x="6693" y="14094"/>
                  </a:cubicBezTo>
                  <a:cubicBezTo>
                    <a:pt x="6884" y="14112"/>
                    <a:pt x="7056" y="14112"/>
                    <a:pt x="7248" y="14112"/>
                  </a:cubicBezTo>
                  <a:cubicBezTo>
                    <a:pt x="10431" y="14112"/>
                    <a:pt x="13038" y="11524"/>
                    <a:pt x="13038" y="8322"/>
                  </a:cubicBezTo>
                  <a:cubicBezTo>
                    <a:pt x="13038" y="6923"/>
                    <a:pt x="12540" y="5657"/>
                    <a:pt x="11735" y="4660"/>
                  </a:cubicBezTo>
                  <a:cubicBezTo>
                    <a:pt x="11587" y="4483"/>
                    <a:pt x="11735" y="4271"/>
                    <a:pt x="11908" y="4271"/>
                  </a:cubicBezTo>
                  <a:cubicBezTo>
                    <a:pt x="11959" y="4271"/>
                    <a:pt x="12013" y="4290"/>
                    <a:pt x="12061" y="4333"/>
                  </a:cubicBezTo>
                  <a:cubicBezTo>
                    <a:pt x="13000" y="5120"/>
                    <a:pt x="13690" y="6194"/>
                    <a:pt x="13979" y="7421"/>
                  </a:cubicBezTo>
                  <a:cubicBezTo>
                    <a:pt x="13988" y="7460"/>
                    <a:pt x="14017" y="7479"/>
                    <a:pt x="14043" y="7479"/>
                  </a:cubicBezTo>
                  <a:cubicBezTo>
                    <a:pt x="14070" y="7479"/>
                    <a:pt x="14094" y="7460"/>
                    <a:pt x="14094" y="7421"/>
                  </a:cubicBezTo>
                  <a:cubicBezTo>
                    <a:pt x="14112" y="7248"/>
                    <a:pt x="14132" y="7056"/>
                    <a:pt x="14132" y="6884"/>
                  </a:cubicBezTo>
                  <a:cubicBezTo>
                    <a:pt x="14132" y="3682"/>
                    <a:pt x="11524" y="1094"/>
                    <a:pt x="8342" y="1094"/>
                  </a:cubicBezTo>
                  <a:cubicBezTo>
                    <a:pt x="6941" y="1094"/>
                    <a:pt x="5657" y="1572"/>
                    <a:pt x="4660" y="2398"/>
                  </a:cubicBezTo>
                  <a:cubicBezTo>
                    <a:pt x="4615" y="2434"/>
                    <a:pt x="4566" y="2450"/>
                    <a:pt x="4518" y="2450"/>
                  </a:cubicBezTo>
                  <a:cubicBezTo>
                    <a:pt x="4341" y="2450"/>
                    <a:pt x="4183" y="2234"/>
                    <a:pt x="4333" y="2053"/>
                  </a:cubicBezTo>
                  <a:cubicBezTo>
                    <a:pt x="5120" y="1112"/>
                    <a:pt x="6213" y="442"/>
                    <a:pt x="7440" y="154"/>
                  </a:cubicBezTo>
                  <a:cubicBezTo>
                    <a:pt x="7516" y="135"/>
                    <a:pt x="7498" y="20"/>
                    <a:pt x="7421" y="20"/>
                  </a:cubicBezTo>
                  <a:cubicBezTo>
                    <a:pt x="7248" y="0"/>
                    <a:pt x="7076" y="0"/>
                    <a:pt x="6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0"/>
            <p:cNvSpPr/>
            <p:nvPr/>
          </p:nvSpPr>
          <p:spPr>
            <a:xfrm>
              <a:off x="1870625" y="3874325"/>
              <a:ext cx="98275" cy="98275"/>
            </a:xfrm>
            <a:custGeom>
              <a:avLst/>
              <a:gdLst/>
              <a:ahLst/>
              <a:cxnLst/>
              <a:rect l="l" t="t" r="r" b="b"/>
              <a:pathLst>
                <a:path w="3931" h="3931" extrusionOk="0">
                  <a:moveTo>
                    <a:pt x="3720" y="0"/>
                  </a:moveTo>
                  <a:cubicBezTo>
                    <a:pt x="1668" y="0"/>
                    <a:pt x="0" y="1668"/>
                    <a:pt x="0" y="3720"/>
                  </a:cubicBezTo>
                  <a:cubicBezTo>
                    <a:pt x="0" y="3835"/>
                    <a:pt x="77" y="3930"/>
                    <a:pt x="211" y="3930"/>
                  </a:cubicBezTo>
                  <a:cubicBezTo>
                    <a:pt x="326" y="3930"/>
                    <a:pt x="422" y="3835"/>
                    <a:pt x="422" y="3720"/>
                  </a:cubicBezTo>
                  <a:cubicBezTo>
                    <a:pt x="422" y="1898"/>
                    <a:pt x="1898" y="422"/>
                    <a:pt x="3720" y="422"/>
                  </a:cubicBezTo>
                  <a:cubicBezTo>
                    <a:pt x="3835" y="422"/>
                    <a:pt x="3930" y="325"/>
                    <a:pt x="3930" y="210"/>
                  </a:cubicBezTo>
                  <a:cubicBezTo>
                    <a:pt x="3930" y="95"/>
                    <a:pt x="3835" y="0"/>
                    <a:pt x="3720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0"/>
            <p:cNvSpPr/>
            <p:nvPr/>
          </p:nvSpPr>
          <p:spPr>
            <a:xfrm>
              <a:off x="1957875" y="3905700"/>
              <a:ext cx="85350" cy="119150"/>
            </a:xfrm>
            <a:custGeom>
              <a:avLst/>
              <a:gdLst/>
              <a:ahLst/>
              <a:cxnLst/>
              <a:rect l="l" t="t" r="r" b="b"/>
              <a:pathLst>
                <a:path w="3414" h="4766" extrusionOk="0">
                  <a:moveTo>
                    <a:pt x="226" y="1"/>
                  </a:moveTo>
                  <a:cubicBezTo>
                    <a:pt x="134" y="1"/>
                    <a:pt x="50" y="69"/>
                    <a:pt x="19" y="164"/>
                  </a:cubicBezTo>
                  <a:cubicBezTo>
                    <a:pt x="0" y="259"/>
                    <a:pt x="57" y="394"/>
                    <a:pt x="172" y="413"/>
                  </a:cubicBezTo>
                  <a:cubicBezTo>
                    <a:pt x="1918" y="911"/>
                    <a:pt x="2933" y="2752"/>
                    <a:pt x="2434" y="4497"/>
                  </a:cubicBezTo>
                  <a:cubicBezTo>
                    <a:pt x="2396" y="4612"/>
                    <a:pt x="2473" y="4727"/>
                    <a:pt x="2569" y="4766"/>
                  </a:cubicBezTo>
                  <a:lnTo>
                    <a:pt x="2646" y="4766"/>
                  </a:lnTo>
                  <a:cubicBezTo>
                    <a:pt x="2723" y="4766"/>
                    <a:pt x="2818" y="4708"/>
                    <a:pt x="2838" y="4612"/>
                  </a:cubicBezTo>
                  <a:cubicBezTo>
                    <a:pt x="3413" y="2637"/>
                    <a:pt x="2263" y="566"/>
                    <a:pt x="287" y="11"/>
                  </a:cubicBezTo>
                  <a:cubicBezTo>
                    <a:pt x="267" y="4"/>
                    <a:pt x="246" y="1"/>
                    <a:pt x="226" y="1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0"/>
            <p:cNvSpPr/>
            <p:nvPr/>
          </p:nvSpPr>
          <p:spPr>
            <a:xfrm>
              <a:off x="1902250" y="3984075"/>
              <a:ext cx="98275" cy="98300"/>
            </a:xfrm>
            <a:custGeom>
              <a:avLst/>
              <a:gdLst/>
              <a:ahLst/>
              <a:cxnLst/>
              <a:rect l="l" t="t" r="r" b="b"/>
              <a:pathLst>
                <a:path w="3931" h="3932" extrusionOk="0">
                  <a:moveTo>
                    <a:pt x="3721" y="0"/>
                  </a:moveTo>
                  <a:cubicBezTo>
                    <a:pt x="3606" y="0"/>
                    <a:pt x="3509" y="97"/>
                    <a:pt x="3509" y="212"/>
                  </a:cubicBezTo>
                  <a:cubicBezTo>
                    <a:pt x="3509" y="2033"/>
                    <a:pt x="2033" y="3510"/>
                    <a:pt x="211" y="3510"/>
                  </a:cubicBezTo>
                  <a:cubicBezTo>
                    <a:pt x="96" y="3510"/>
                    <a:pt x="1" y="3605"/>
                    <a:pt x="1" y="3720"/>
                  </a:cubicBezTo>
                  <a:cubicBezTo>
                    <a:pt x="1" y="3835"/>
                    <a:pt x="96" y="3932"/>
                    <a:pt x="211" y="3932"/>
                  </a:cubicBezTo>
                  <a:cubicBezTo>
                    <a:pt x="2263" y="3932"/>
                    <a:pt x="3931" y="2263"/>
                    <a:pt x="3931" y="212"/>
                  </a:cubicBezTo>
                  <a:cubicBezTo>
                    <a:pt x="3931" y="97"/>
                    <a:pt x="3836" y="0"/>
                    <a:pt x="3721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0"/>
            <p:cNvSpPr/>
            <p:nvPr/>
          </p:nvSpPr>
          <p:spPr>
            <a:xfrm>
              <a:off x="1827950" y="3931600"/>
              <a:ext cx="85350" cy="119150"/>
            </a:xfrm>
            <a:custGeom>
              <a:avLst/>
              <a:gdLst/>
              <a:ahLst/>
              <a:cxnLst/>
              <a:rect l="l" t="t" r="r" b="b"/>
              <a:pathLst>
                <a:path w="3414" h="4766" extrusionOk="0">
                  <a:moveTo>
                    <a:pt x="765" y="0"/>
                  </a:moveTo>
                  <a:cubicBezTo>
                    <a:pt x="673" y="0"/>
                    <a:pt x="592" y="69"/>
                    <a:pt x="575" y="163"/>
                  </a:cubicBezTo>
                  <a:cubicBezTo>
                    <a:pt x="0" y="2138"/>
                    <a:pt x="1151" y="4190"/>
                    <a:pt x="3126" y="4765"/>
                  </a:cubicBezTo>
                  <a:lnTo>
                    <a:pt x="3183" y="4765"/>
                  </a:lnTo>
                  <a:cubicBezTo>
                    <a:pt x="3280" y="4765"/>
                    <a:pt x="3356" y="4707"/>
                    <a:pt x="3395" y="4612"/>
                  </a:cubicBezTo>
                  <a:cubicBezTo>
                    <a:pt x="3413" y="4497"/>
                    <a:pt x="3356" y="4382"/>
                    <a:pt x="3241" y="4343"/>
                  </a:cubicBezTo>
                  <a:cubicBezTo>
                    <a:pt x="1496" y="3845"/>
                    <a:pt x="480" y="2023"/>
                    <a:pt x="979" y="279"/>
                  </a:cubicBezTo>
                  <a:cubicBezTo>
                    <a:pt x="1017" y="163"/>
                    <a:pt x="941" y="48"/>
                    <a:pt x="825" y="10"/>
                  </a:cubicBezTo>
                  <a:cubicBezTo>
                    <a:pt x="805" y="3"/>
                    <a:pt x="785" y="0"/>
                    <a:pt x="765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0"/>
            <p:cNvSpPr/>
            <p:nvPr/>
          </p:nvSpPr>
          <p:spPr>
            <a:xfrm>
              <a:off x="1924300" y="3829250"/>
              <a:ext cx="187950" cy="325500"/>
            </a:xfrm>
            <a:custGeom>
              <a:avLst/>
              <a:gdLst/>
              <a:ahLst/>
              <a:cxnLst/>
              <a:rect l="l" t="t" r="r" b="b"/>
              <a:pathLst>
                <a:path w="7518" h="13020" extrusionOk="0">
                  <a:moveTo>
                    <a:pt x="1553" y="1"/>
                  </a:moveTo>
                  <a:cubicBezTo>
                    <a:pt x="3529" y="1246"/>
                    <a:pt x="4871" y="3452"/>
                    <a:pt x="4833" y="5963"/>
                  </a:cubicBezTo>
                  <a:cubicBezTo>
                    <a:pt x="4774" y="9069"/>
                    <a:pt x="3299" y="10815"/>
                    <a:pt x="3184" y="10968"/>
                  </a:cubicBezTo>
                  <a:cubicBezTo>
                    <a:pt x="2397" y="11889"/>
                    <a:pt x="1305" y="12579"/>
                    <a:pt x="78" y="12866"/>
                  </a:cubicBezTo>
                  <a:cubicBezTo>
                    <a:pt x="1" y="12886"/>
                    <a:pt x="19" y="13001"/>
                    <a:pt x="78" y="13001"/>
                  </a:cubicBezTo>
                  <a:cubicBezTo>
                    <a:pt x="269" y="13019"/>
                    <a:pt x="441" y="13019"/>
                    <a:pt x="633" y="13019"/>
                  </a:cubicBezTo>
                  <a:cubicBezTo>
                    <a:pt x="3816" y="13019"/>
                    <a:pt x="6423" y="10431"/>
                    <a:pt x="6423" y="7229"/>
                  </a:cubicBezTo>
                  <a:cubicBezTo>
                    <a:pt x="6423" y="5830"/>
                    <a:pt x="5925" y="4564"/>
                    <a:pt x="5120" y="3567"/>
                  </a:cubicBezTo>
                  <a:cubicBezTo>
                    <a:pt x="4972" y="3390"/>
                    <a:pt x="5120" y="3178"/>
                    <a:pt x="5293" y="3178"/>
                  </a:cubicBezTo>
                  <a:cubicBezTo>
                    <a:pt x="5344" y="3178"/>
                    <a:pt x="5398" y="3197"/>
                    <a:pt x="5446" y="3240"/>
                  </a:cubicBezTo>
                  <a:cubicBezTo>
                    <a:pt x="6385" y="4027"/>
                    <a:pt x="7075" y="5101"/>
                    <a:pt x="7364" y="6328"/>
                  </a:cubicBezTo>
                  <a:cubicBezTo>
                    <a:pt x="7373" y="6367"/>
                    <a:pt x="7402" y="6386"/>
                    <a:pt x="7428" y="6386"/>
                  </a:cubicBezTo>
                  <a:cubicBezTo>
                    <a:pt x="7455" y="6386"/>
                    <a:pt x="7479" y="6367"/>
                    <a:pt x="7479" y="6328"/>
                  </a:cubicBezTo>
                  <a:cubicBezTo>
                    <a:pt x="7497" y="6155"/>
                    <a:pt x="7517" y="5963"/>
                    <a:pt x="7517" y="5791"/>
                  </a:cubicBezTo>
                  <a:cubicBezTo>
                    <a:pt x="7517" y="2589"/>
                    <a:pt x="4909" y="1"/>
                    <a:pt x="1727" y="1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7" name="Google Shape;2547;p60"/>
          <p:cNvCxnSpPr>
            <a:stCxn id="2525" idx="4"/>
          </p:cNvCxnSpPr>
          <p:nvPr/>
        </p:nvCxnSpPr>
        <p:spPr>
          <a:xfrm flipH="1">
            <a:off x="1445817" y="2625750"/>
            <a:ext cx="137421" cy="4506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48" name="Google Shape;2548;p60"/>
          <p:cNvCxnSpPr>
            <a:stCxn id="2529" idx="4"/>
          </p:cNvCxnSpPr>
          <p:nvPr/>
        </p:nvCxnSpPr>
        <p:spPr>
          <a:xfrm flipH="1">
            <a:off x="3567426" y="2625750"/>
            <a:ext cx="8249" cy="1193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49" name="Google Shape;2549;p60"/>
          <p:cNvCxnSpPr>
            <a:stCxn id="2531" idx="4"/>
          </p:cNvCxnSpPr>
          <p:nvPr/>
        </p:nvCxnSpPr>
        <p:spPr>
          <a:xfrm>
            <a:off x="5568113" y="2625750"/>
            <a:ext cx="45259" cy="4184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50" name="Google Shape;2550;p60"/>
          <p:cNvCxnSpPr>
            <a:stCxn id="2535" idx="4"/>
          </p:cNvCxnSpPr>
          <p:nvPr/>
        </p:nvCxnSpPr>
        <p:spPr>
          <a:xfrm>
            <a:off x="7557938" y="2625750"/>
            <a:ext cx="437634" cy="7357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551" name="Google Shape;2551;p60"/>
          <p:cNvGrpSpPr/>
          <p:nvPr/>
        </p:nvGrpSpPr>
        <p:grpSpPr>
          <a:xfrm>
            <a:off x="3251098" y="1589421"/>
            <a:ext cx="715205" cy="666212"/>
            <a:chOff x="7031300" y="1579450"/>
            <a:chExt cx="353275" cy="329075"/>
          </a:xfrm>
        </p:grpSpPr>
        <p:sp>
          <p:nvSpPr>
            <p:cNvPr id="2552" name="Google Shape;2552;p60"/>
            <p:cNvSpPr/>
            <p:nvPr/>
          </p:nvSpPr>
          <p:spPr>
            <a:xfrm>
              <a:off x="7031300" y="1820300"/>
              <a:ext cx="353275" cy="88225"/>
            </a:xfrm>
            <a:custGeom>
              <a:avLst/>
              <a:gdLst/>
              <a:ahLst/>
              <a:cxnLst/>
              <a:rect l="l" t="t" r="r" b="b"/>
              <a:pathLst>
                <a:path w="14131" h="3529" extrusionOk="0">
                  <a:moveTo>
                    <a:pt x="154" y="0"/>
                  </a:moveTo>
                  <a:cubicBezTo>
                    <a:pt x="77" y="0"/>
                    <a:pt x="0" y="59"/>
                    <a:pt x="0" y="135"/>
                  </a:cubicBezTo>
                  <a:lnTo>
                    <a:pt x="0" y="3222"/>
                  </a:lnTo>
                  <a:cubicBezTo>
                    <a:pt x="0" y="3395"/>
                    <a:pt x="154" y="3528"/>
                    <a:pt x="307" y="3528"/>
                  </a:cubicBezTo>
                  <a:lnTo>
                    <a:pt x="13824" y="3528"/>
                  </a:lnTo>
                  <a:cubicBezTo>
                    <a:pt x="13977" y="3528"/>
                    <a:pt x="14131" y="3395"/>
                    <a:pt x="14131" y="3222"/>
                  </a:cubicBezTo>
                  <a:lnTo>
                    <a:pt x="14112" y="135"/>
                  </a:lnTo>
                  <a:cubicBezTo>
                    <a:pt x="14112" y="59"/>
                    <a:pt x="14054" y="0"/>
                    <a:pt x="13977" y="0"/>
                  </a:cubicBezTo>
                  <a:cubicBezTo>
                    <a:pt x="13402" y="39"/>
                    <a:pt x="13364" y="345"/>
                    <a:pt x="12712" y="345"/>
                  </a:cubicBezTo>
                  <a:cubicBezTo>
                    <a:pt x="12003" y="345"/>
                    <a:pt x="12003" y="0"/>
                    <a:pt x="11293" y="0"/>
                  </a:cubicBezTo>
                  <a:cubicBezTo>
                    <a:pt x="10584" y="0"/>
                    <a:pt x="10584" y="345"/>
                    <a:pt x="9874" y="345"/>
                  </a:cubicBezTo>
                  <a:cubicBezTo>
                    <a:pt x="9184" y="345"/>
                    <a:pt x="9184" y="0"/>
                    <a:pt x="8475" y="0"/>
                  </a:cubicBezTo>
                  <a:cubicBezTo>
                    <a:pt x="7765" y="0"/>
                    <a:pt x="7765" y="345"/>
                    <a:pt x="7056" y="345"/>
                  </a:cubicBezTo>
                  <a:cubicBezTo>
                    <a:pt x="6346" y="345"/>
                    <a:pt x="6346" y="0"/>
                    <a:pt x="5656" y="0"/>
                  </a:cubicBezTo>
                  <a:cubicBezTo>
                    <a:pt x="4947" y="0"/>
                    <a:pt x="4947" y="345"/>
                    <a:pt x="4237" y="345"/>
                  </a:cubicBezTo>
                  <a:cubicBezTo>
                    <a:pt x="3528" y="345"/>
                    <a:pt x="3528" y="0"/>
                    <a:pt x="2818" y="0"/>
                  </a:cubicBezTo>
                  <a:cubicBezTo>
                    <a:pt x="2128" y="0"/>
                    <a:pt x="2128" y="345"/>
                    <a:pt x="1419" y="345"/>
                  </a:cubicBezTo>
                  <a:cubicBezTo>
                    <a:pt x="767" y="345"/>
                    <a:pt x="709" y="39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0"/>
            <p:cNvSpPr/>
            <p:nvPr/>
          </p:nvSpPr>
          <p:spPr>
            <a:xfrm>
              <a:off x="7167425" y="1734500"/>
              <a:ext cx="192725" cy="128500"/>
            </a:xfrm>
            <a:custGeom>
              <a:avLst/>
              <a:gdLst/>
              <a:ahLst/>
              <a:cxnLst/>
              <a:rect l="l" t="t" r="r" b="b"/>
              <a:pathLst>
                <a:path w="7709" h="5140" extrusionOk="0">
                  <a:moveTo>
                    <a:pt x="1" y="1"/>
                  </a:moveTo>
                  <a:lnTo>
                    <a:pt x="1" y="5140"/>
                  </a:lnTo>
                  <a:lnTo>
                    <a:pt x="7708" y="5140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0"/>
            <p:cNvSpPr/>
            <p:nvPr/>
          </p:nvSpPr>
          <p:spPr>
            <a:xfrm>
              <a:off x="7315525" y="1734500"/>
              <a:ext cx="44625" cy="128500"/>
            </a:xfrm>
            <a:custGeom>
              <a:avLst/>
              <a:gdLst/>
              <a:ahLst/>
              <a:cxnLst/>
              <a:rect l="l" t="t" r="r" b="b"/>
              <a:pathLst>
                <a:path w="1785" h="5140" extrusionOk="0">
                  <a:moveTo>
                    <a:pt x="0" y="1"/>
                  </a:moveTo>
                  <a:lnTo>
                    <a:pt x="0" y="5140"/>
                  </a:lnTo>
                  <a:lnTo>
                    <a:pt x="1784" y="5140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0"/>
            <p:cNvSpPr/>
            <p:nvPr/>
          </p:nvSpPr>
          <p:spPr>
            <a:xfrm>
              <a:off x="7231150" y="1701925"/>
              <a:ext cx="149600" cy="38825"/>
            </a:xfrm>
            <a:custGeom>
              <a:avLst/>
              <a:gdLst/>
              <a:ahLst/>
              <a:cxnLst/>
              <a:rect l="l" t="t" r="r" b="b"/>
              <a:pathLst>
                <a:path w="5984" h="1553" extrusionOk="0">
                  <a:moveTo>
                    <a:pt x="1" y="0"/>
                  </a:moveTo>
                  <a:lnTo>
                    <a:pt x="1" y="1552"/>
                  </a:lnTo>
                  <a:lnTo>
                    <a:pt x="5735" y="1552"/>
                  </a:lnTo>
                  <a:cubicBezTo>
                    <a:pt x="5888" y="1552"/>
                    <a:pt x="5983" y="1381"/>
                    <a:pt x="5906" y="1246"/>
                  </a:cubicBezTo>
                  <a:lnTo>
                    <a:pt x="5198" y="95"/>
                  </a:lnTo>
                  <a:cubicBezTo>
                    <a:pt x="5159" y="38"/>
                    <a:pt x="5101" y="0"/>
                    <a:pt x="5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0"/>
            <p:cNvSpPr/>
            <p:nvPr/>
          </p:nvSpPr>
          <p:spPr>
            <a:xfrm>
              <a:off x="7053350" y="1592125"/>
              <a:ext cx="183575" cy="270875"/>
            </a:xfrm>
            <a:custGeom>
              <a:avLst/>
              <a:gdLst/>
              <a:ahLst/>
              <a:cxnLst/>
              <a:rect l="l" t="t" r="r" b="b"/>
              <a:pathLst>
                <a:path w="7343" h="10835" extrusionOk="0">
                  <a:moveTo>
                    <a:pt x="3662" y="1"/>
                  </a:moveTo>
                  <a:lnTo>
                    <a:pt x="0" y="2436"/>
                  </a:lnTo>
                  <a:lnTo>
                    <a:pt x="0" y="10835"/>
                  </a:lnTo>
                  <a:lnTo>
                    <a:pt x="7343" y="10835"/>
                  </a:lnTo>
                  <a:lnTo>
                    <a:pt x="7343" y="2436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0"/>
            <p:cNvSpPr/>
            <p:nvPr/>
          </p:nvSpPr>
          <p:spPr>
            <a:xfrm>
              <a:off x="7122825" y="1592125"/>
              <a:ext cx="114100" cy="270875"/>
            </a:xfrm>
            <a:custGeom>
              <a:avLst/>
              <a:gdLst/>
              <a:ahLst/>
              <a:cxnLst/>
              <a:rect l="l" t="t" r="r" b="b"/>
              <a:pathLst>
                <a:path w="4564" h="10835" extrusionOk="0">
                  <a:moveTo>
                    <a:pt x="883" y="1"/>
                  </a:moveTo>
                  <a:lnTo>
                    <a:pt x="1" y="596"/>
                  </a:lnTo>
                  <a:lnTo>
                    <a:pt x="2551" y="2283"/>
                  </a:lnTo>
                  <a:cubicBezTo>
                    <a:pt x="2685" y="2378"/>
                    <a:pt x="2782" y="2531"/>
                    <a:pt x="2782" y="2705"/>
                  </a:cubicBezTo>
                  <a:lnTo>
                    <a:pt x="2782" y="10835"/>
                  </a:lnTo>
                  <a:lnTo>
                    <a:pt x="4564" y="10835"/>
                  </a:lnTo>
                  <a:lnTo>
                    <a:pt x="4564" y="2436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0"/>
            <p:cNvSpPr/>
            <p:nvPr/>
          </p:nvSpPr>
          <p:spPr>
            <a:xfrm>
              <a:off x="7031750" y="1579450"/>
              <a:ext cx="226775" cy="90275"/>
            </a:xfrm>
            <a:custGeom>
              <a:avLst/>
              <a:gdLst/>
              <a:ahLst/>
              <a:cxnLst/>
              <a:rect l="l" t="t" r="r" b="b"/>
              <a:pathLst>
                <a:path w="9071" h="3611" extrusionOk="0">
                  <a:moveTo>
                    <a:pt x="4526" y="0"/>
                  </a:moveTo>
                  <a:cubicBezTo>
                    <a:pt x="4492" y="0"/>
                    <a:pt x="4459" y="10"/>
                    <a:pt x="4430" y="29"/>
                  </a:cubicBezTo>
                  <a:lnTo>
                    <a:pt x="192" y="2847"/>
                  </a:lnTo>
                  <a:cubicBezTo>
                    <a:pt x="77" y="2923"/>
                    <a:pt x="1" y="3058"/>
                    <a:pt x="1" y="3192"/>
                  </a:cubicBezTo>
                  <a:cubicBezTo>
                    <a:pt x="1" y="3433"/>
                    <a:pt x="199" y="3610"/>
                    <a:pt x="418" y="3610"/>
                  </a:cubicBezTo>
                  <a:cubicBezTo>
                    <a:pt x="496" y="3610"/>
                    <a:pt x="577" y="3587"/>
                    <a:pt x="652" y="3537"/>
                  </a:cubicBezTo>
                  <a:lnTo>
                    <a:pt x="4430" y="1026"/>
                  </a:lnTo>
                  <a:cubicBezTo>
                    <a:pt x="4459" y="1007"/>
                    <a:pt x="4492" y="997"/>
                    <a:pt x="4526" y="997"/>
                  </a:cubicBezTo>
                  <a:cubicBezTo>
                    <a:pt x="4559" y="997"/>
                    <a:pt x="4593" y="1007"/>
                    <a:pt x="4622" y="1026"/>
                  </a:cubicBezTo>
                  <a:lnTo>
                    <a:pt x="8419" y="3537"/>
                  </a:lnTo>
                  <a:cubicBezTo>
                    <a:pt x="8489" y="3587"/>
                    <a:pt x="8568" y="3610"/>
                    <a:pt x="8645" y="3610"/>
                  </a:cubicBezTo>
                  <a:cubicBezTo>
                    <a:pt x="8862" y="3610"/>
                    <a:pt x="9071" y="3433"/>
                    <a:pt x="9071" y="3192"/>
                  </a:cubicBezTo>
                  <a:cubicBezTo>
                    <a:pt x="9071" y="3058"/>
                    <a:pt x="8994" y="2923"/>
                    <a:pt x="8879" y="2847"/>
                  </a:cubicBezTo>
                  <a:lnTo>
                    <a:pt x="4622" y="29"/>
                  </a:lnTo>
                  <a:cubicBezTo>
                    <a:pt x="4593" y="10"/>
                    <a:pt x="4559" y="0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0"/>
            <p:cNvSpPr/>
            <p:nvPr/>
          </p:nvSpPr>
          <p:spPr>
            <a:xfrm>
              <a:off x="7159250" y="1756550"/>
              <a:ext cx="56600" cy="47000"/>
            </a:xfrm>
            <a:custGeom>
              <a:avLst/>
              <a:gdLst/>
              <a:ahLst/>
              <a:cxnLst/>
              <a:rect l="l" t="t" r="r" b="b"/>
              <a:pathLst>
                <a:path w="2264" h="1880" extrusionOk="0">
                  <a:moveTo>
                    <a:pt x="289" y="1"/>
                  </a:moveTo>
                  <a:cubicBezTo>
                    <a:pt x="136" y="1"/>
                    <a:pt x="1" y="134"/>
                    <a:pt x="1" y="288"/>
                  </a:cubicBezTo>
                  <a:lnTo>
                    <a:pt x="1" y="1592"/>
                  </a:lnTo>
                  <a:cubicBezTo>
                    <a:pt x="1" y="1745"/>
                    <a:pt x="136" y="1880"/>
                    <a:pt x="289" y="1880"/>
                  </a:cubicBezTo>
                  <a:lnTo>
                    <a:pt x="1976" y="1880"/>
                  </a:lnTo>
                  <a:cubicBezTo>
                    <a:pt x="2148" y="1880"/>
                    <a:pt x="2263" y="1745"/>
                    <a:pt x="2263" y="1592"/>
                  </a:cubicBezTo>
                  <a:lnTo>
                    <a:pt x="2263" y="288"/>
                  </a:lnTo>
                  <a:cubicBezTo>
                    <a:pt x="2263" y="134"/>
                    <a:pt x="2148" y="1"/>
                    <a:pt x="1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0"/>
            <p:cNvSpPr/>
            <p:nvPr/>
          </p:nvSpPr>
          <p:spPr>
            <a:xfrm>
              <a:off x="7078725" y="1756550"/>
              <a:ext cx="56125" cy="106450"/>
            </a:xfrm>
            <a:custGeom>
              <a:avLst/>
              <a:gdLst/>
              <a:ahLst/>
              <a:cxnLst/>
              <a:rect l="l" t="t" r="r" b="b"/>
              <a:pathLst>
                <a:path w="2245" h="4258" extrusionOk="0">
                  <a:moveTo>
                    <a:pt x="212" y="1"/>
                  </a:moveTo>
                  <a:cubicBezTo>
                    <a:pt x="97" y="1"/>
                    <a:pt x="1" y="96"/>
                    <a:pt x="1" y="211"/>
                  </a:cubicBezTo>
                  <a:lnTo>
                    <a:pt x="1" y="4258"/>
                  </a:lnTo>
                  <a:lnTo>
                    <a:pt x="2245" y="4258"/>
                  </a:lnTo>
                  <a:lnTo>
                    <a:pt x="2245" y="211"/>
                  </a:lnTo>
                  <a:cubicBezTo>
                    <a:pt x="2245" y="96"/>
                    <a:pt x="2148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0"/>
            <p:cNvSpPr/>
            <p:nvPr/>
          </p:nvSpPr>
          <p:spPr>
            <a:xfrm>
              <a:off x="7261850" y="1767575"/>
              <a:ext cx="76700" cy="95425"/>
            </a:xfrm>
            <a:custGeom>
              <a:avLst/>
              <a:gdLst/>
              <a:ahLst/>
              <a:cxnLst/>
              <a:rect l="l" t="t" r="r" b="b"/>
              <a:pathLst>
                <a:path w="3068" h="3817" extrusionOk="0">
                  <a:moveTo>
                    <a:pt x="192" y="0"/>
                  </a:moveTo>
                  <a:cubicBezTo>
                    <a:pt x="77" y="0"/>
                    <a:pt x="0" y="97"/>
                    <a:pt x="0" y="212"/>
                  </a:cubicBezTo>
                  <a:lnTo>
                    <a:pt x="0" y="3817"/>
                  </a:lnTo>
                  <a:lnTo>
                    <a:pt x="3068" y="3817"/>
                  </a:lnTo>
                  <a:lnTo>
                    <a:pt x="3068" y="212"/>
                  </a:lnTo>
                  <a:cubicBezTo>
                    <a:pt x="3068" y="97"/>
                    <a:pt x="29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0"/>
            <p:cNvSpPr/>
            <p:nvPr/>
          </p:nvSpPr>
          <p:spPr>
            <a:xfrm>
              <a:off x="7261850" y="1767575"/>
              <a:ext cx="76700" cy="21100"/>
            </a:xfrm>
            <a:custGeom>
              <a:avLst/>
              <a:gdLst/>
              <a:ahLst/>
              <a:cxnLst/>
              <a:rect l="l" t="t" r="r" b="b"/>
              <a:pathLst>
                <a:path w="3068" h="844" extrusionOk="0">
                  <a:moveTo>
                    <a:pt x="192" y="0"/>
                  </a:moveTo>
                  <a:cubicBezTo>
                    <a:pt x="77" y="0"/>
                    <a:pt x="0" y="97"/>
                    <a:pt x="0" y="212"/>
                  </a:cubicBezTo>
                  <a:lnTo>
                    <a:pt x="0" y="844"/>
                  </a:lnTo>
                  <a:lnTo>
                    <a:pt x="3068" y="844"/>
                  </a:lnTo>
                  <a:lnTo>
                    <a:pt x="3068" y="212"/>
                  </a:lnTo>
                  <a:cubicBezTo>
                    <a:pt x="3068" y="97"/>
                    <a:pt x="2973" y="0"/>
                    <a:pt x="2858" y="0"/>
                  </a:cubicBezTo>
                  <a:close/>
                </a:path>
              </a:pathLst>
            </a:custGeom>
            <a:solidFill>
              <a:srgbClr val="1B3A4E">
                <a:alpha val="2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0"/>
            <p:cNvSpPr/>
            <p:nvPr/>
          </p:nvSpPr>
          <p:spPr>
            <a:xfrm>
              <a:off x="7117075" y="1653025"/>
              <a:ext cx="55625" cy="55125"/>
            </a:xfrm>
            <a:custGeom>
              <a:avLst/>
              <a:gdLst/>
              <a:ahLst/>
              <a:cxnLst/>
              <a:rect l="l" t="t" r="r" b="b"/>
              <a:pathLst>
                <a:path w="2225" h="2205" extrusionOk="0">
                  <a:moveTo>
                    <a:pt x="1113" y="0"/>
                  </a:moveTo>
                  <a:cubicBezTo>
                    <a:pt x="499" y="0"/>
                    <a:pt x="0" y="479"/>
                    <a:pt x="0" y="1093"/>
                  </a:cubicBezTo>
                  <a:cubicBezTo>
                    <a:pt x="0" y="1706"/>
                    <a:pt x="499" y="2205"/>
                    <a:pt x="1113" y="2205"/>
                  </a:cubicBezTo>
                  <a:cubicBezTo>
                    <a:pt x="1726" y="2205"/>
                    <a:pt x="2225" y="1706"/>
                    <a:pt x="2225" y="1093"/>
                  </a:cubicBezTo>
                  <a:cubicBezTo>
                    <a:pt x="2225" y="479"/>
                    <a:pt x="1726" y="0"/>
                    <a:pt x="1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0"/>
            <p:cNvSpPr/>
            <p:nvPr/>
          </p:nvSpPr>
          <p:spPr>
            <a:xfrm>
              <a:off x="7031300" y="1848100"/>
              <a:ext cx="353275" cy="60425"/>
            </a:xfrm>
            <a:custGeom>
              <a:avLst/>
              <a:gdLst/>
              <a:ahLst/>
              <a:cxnLst/>
              <a:rect l="l" t="t" r="r" b="b"/>
              <a:pathLst>
                <a:path w="14131" h="2417" extrusionOk="0">
                  <a:moveTo>
                    <a:pt x="0" y="0"/>
                  </a:moveTo>
                  <a:lnTo>
                    <a:pt x="0" y="2110"/>
                  </a:lnTo>
                  <a:cubicBezTo>
                    <a:pt x="0" y="2283"/>
                    <a:pt x="154" y="2416"/>
                    <a:pt x="307" y="2416"/>
                  </a:cubicBezTo>
                  <a:lnTo>
                    <a:pt x="13824" y="2416"/>
                  </a:lnTo>
                  <a:cubicBezTo>
                    <a:pt x="13977" y="2416"/>
                    <a:pt x="14131" y="2283"/>
                    <a:pt x="14131" y="2110"/>
                  </a:cubicBezTo>
                  <a:lnTo>
                    <a:pt x="14112" y="0"/>
                  </a:lnTo>
                  <a:cubicBezTo>
                    <a:pt x="13402" y="0"/>
                    <a:pt x="13402" y="346"/>
                    <a:pt x="12712" y="346"/>
                  </a:cubicBezTo>
                  <a:cubicBezTo>
                    <a:pt x="12003" y="346"/>
                    <a:pt x="12003" y="0"/>
                    <a:pt x="11293" y="0"/>
                  </a:cubicBezTo>
                  <a:cubicBezTo>
                    <a:pt x="10584" y="0"/>
                    <a:pt x="10584" y="346"/>
                    <a:pt x="9874" y="346"/>
                  </a:cubicBezTo>
                  <a:cubicBezTo>
                    <a:pt x="9184" y="346"/>
                    <a:pt x="9184" y="0"/>
                    <a:pt x="8475" y="0"/>
                  </a:cubicBezTo>
                  <a:cubicBezTo>
                    <a:pt x="7765" y="0"/>
                    <a:pt x="7765" y="346"/>
                    <a:pt x="7056" y="346"/>
                  </a:cubicBezTo>
                  <a:cubicBezTo>
                    <a:pt x="6346" y="346"/>
                    <a:pt x="6346" y="0"/>
                    <a:pt x="5656" y="0"/>
                  </a:cubicBezTo>
                  <a:cubicBezTo>
                    <a:pt x="4947" y="0"/>
                    <a:pt x="4947" y="346"/>
                    <a:pt x="4237" y="346"/>
                  </a:cubicBezTo>
                  <a:cubicBezTo>
                    <a:pt x="3528" y="346"/>
                    <a:pt x="3528" y="0"/>
                    <a:pt x="2818" y="0"/>
                  </a:cubicBezTo>
                  <a:cubicBezTo>
                    <a:pt x="2128" y="0"/>
                    <a:pt x="2128" y="346"/>
                    <a:pt x="1419" y="346"/>
                  </a:cubicBezTo>
                  <a:cubicBezTo>
                    <a:pt x="709" y="346"/>
                    <a:pt x="709" y="0"/>
                    <a:pt x="0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0"/>
            <p:cNvSpPr/>
            <p:nvPr/>
          </p:nvSpPr>
          <p:spPr>
            <a:xfrm>
              <a:off x="7031300" y="1875900"/>
              <a:ext cx="353275" cy="32625"/>
            </a:xfrm>
            <a:custGeom>
              <a:avLst/>
              <a:gdLst/>
              <a:ahLst/>
              <a:cxnLst/>
              <a:rect l="l" t="t" r="r" b="b"/>
              <a:pathLst>
                <a:path w="14131" h="1305" extrusionOk="0">
                  <a:moveTo>
                    <a:pt x="0" y="0"/>
                  </a:moveTo>
                  <a:lnTo>
                    <a:pt x="0" y="998"/>
                  </a:lnTo>
                  <a:cubicBezTo>
                    <a:pt x="0" y="1171"/>
                    <a:pt x="154" y="1304"/>
                    <a:pt x="307" y="1304"/>
                  </a:cubicBezTo>
                  <a:lnTo>
                    <a:pt x="13824" y="1304"/>
                  </a:lnTo>
                  <a:cubicBezTo>
                    <a:pt x="13977" y="1304"/>
                    <a:pt x="14131" y="1171"/>
                    <a:pt x="14131" y="998"/>
                  </a:cubicBezTo>
                  <a:lnTo>
                    <a:pt x="14131" y="0"/>
                  </a:lnTo>
                  <a:lnTo>
                    <a:pt x="14112" y="0"/>
                  </a:lnTo>
                  <a:cubicBezTo>
                    <a:pt x="13402" y="0"/>
                    <a:pt x="13402" y="346"/>
                    <a:pt x="12712" y="346"/>
                  </a:cubicBezTo>
                  <a:cubicBezTo>
                    <a:pt x="12003" y="346"/>
                    <a:pt x="12003" y="0"/>
                    <a:pt x="11293" y="0"/>
                  </a:cubicBezTo>
                  <a:cubicBezTo>
                    <a:pt x="10584" y="0"/>
                    <a:pt x="10584" y="346"/>
                    <a:pt x="9874" y="346"/>
                  </a:cubicBezTo>
                  <a:cubicBezTo>
                    <a:pt x="9184" y="346"/>
                    <a:pt x="9184" y="0"/>
                    <a:pt x="8475" y="0"/>
                  </a:cubicBezTo>
                  <a:cubicBezTo>
                    <a:pt x="7765" y="0"/>
                    <a:pt x="7765" y="346"/>
                    <a:pt x="7056" y="346"/>
                  </a:cubicBezTo>
                  <a:cubicBezTo>
                    <a:pt x="6346" y="346"/>
                    <a:pt x="6346" y="0"/>
                    <a:pt x="5656" y="0"/>
                  </a:cubicBezTo>
                  <a:cubicBezTo>
                    <a:pt x="4947" y="0"/>
                    <a:pt x="4947" y="346"/>
                    <a:pt x="4237" y="346"/>
                  </a:cubicBezTo>
                  <a:cubicBezTo>
                    <a:pt x="3528" y="346"/>
                    <a:pt x="3528" y="0"/>
                    <a:pt x="2818" y="0"/>
                  </a:cubicBezTo>
                  <a:cubicBezTo>
                    <a:pt x="2128" y="0"/>
                    <a:pt x="2128" y="346"/>
                    <a:pt x="1419" y="346"/>
                  </a:cubicBezTo>
                  <a:cubicBezTo>
                    <a:pt x="709" y="346"/>
                    <a:pt x="709" y="0"/>
                    <a:pt x="0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0"/>
            <p:cNvSpPr/>
            <p:nvPr/>
          </p:nvSpPr>
          <p:spPr>
            <a:xfrm>
              <a:off x="7117075" y="1653025"/>
              <a:ext cx="55625" cy="55125"/>
            </a:xfrm>
            <a:custGeom>
              <a:avLst/>
              <a:gdLst/>
              <a:ahLst/>
              <a:cxnLst/>
              <a:rect l="l" t="t" r="r" b="b"/>
              <a:pathLst>
                <a:path w="2225" h="2205" extrusionOk="0">
                  <a:moveTo>
                    <a:pt x="1113" y="0"/>
                  </a:moveTo>
                  <a:cubicBezTo>
                    <a:pt x="1036" y="0"/>
                    <a:pt x="979" y="0"/>
                    <a:pt x="902" y="19"/>
                  </a:cubicBezTo>
                  <a:lnTo>
                    <a:pt x="902" y="844"/>
                  </a:lnTo>
                  <a:lnTo>
                    <a:pt x="39" y="844"/>
                  </a:lnTo>
                  <a:cubicBezTo>
                    <a:pt x="20" y="939"/>
                    <a:pt x="0" y="1016"/>
                    <a:pt x="0" y="1093"/>
                  </a:cubicBezTo>
                  <a:cubicBezTo>
                    <a:pt x="0" y="1169"/>
                    <a:pt x="20" y="1228"/>
                    <a:pt x="20" y="1284"/>
                  </a:cubicBezTo>
                  <a:lnTo>
                    <a:pt x="902" y="1284"/>
                  </a:lnTo>
                  <a:lnTo>
                    <a:pt x="902" y="2186"/>
                  </a:lnTo>
                  <a:cubicBezTo>
                    <a:pt x="979" y="2205"/>
                    <a:pt x="1036" y="2205"/>
                    <a:pt x="1113" y="2205"/>
                  </a:cubicBezTo>
                  <a:cubicBezTo>
                    <a:pt x="1189" y="2205"/>
                    <a:pt x="1266" y="2205"/>
                    <a:pt x="1324" y="2186"/>
                  </a:cubicBezTo>
                  <a:lnTo>
                    <a:pt x="1324" y="1284"/>
                  </a:lnTo>
                  <a:lnTo>
                    <a:pt x="2206" y="1284"/>
                  </a:lnTo>
                  <a:cubicBezTo>
                    <a:pt x="2225" y="1228"/>
                    <a:pt x="2225" y="1169"/>
                    <a:pt x="2225" y="1093"/>
                  </a:cubicBezTo>
                  <a:cubicBezTo>
                    <a:pt x="2225" y="1016"/>
                    <a:pt x="2225" y="939"/>
                    <a:pt x="2206" y="844"/>
                  </a:cubicBezTo>
                  <a:lnTo>
                    <a:pt x="1324" y="844"/>
                  </a:lnTo>
                  <a:lnTo>
                    <a:pt x="1324" y="19"/>
                  </a:lnTo>
                  <a:cubicBezTo>
                    <a:pt x="1266" y="0"/>
                    <a:pt x="118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60"/>
          <p:cNvGrpSpPr/>
          <p:nvPr/>
        </p:nvGrpSpPr>
        <p:grpSpPr>
          <a:xfrm>
            <a:off x="5210460" y="1693716"/>
            <a:ext cx="715192" cy="589403"/>
            <a:chOff x="1744075" y="1587700"/>
            <a:chExt cx="359050" cy="295900"/>
          </a:xfrm>
        </p:grpSpPr>
        <p:sp>
          <p:nvSpPr>
            <p:cNvPr id="2568" name="Google Shape;2568;p60"/>
            <p:cNvSpPr/>
            <p:nvPr/>
          </p:nvSpPr>
          <p:spPr>
            <a:xfrm>
              <a:off x="1946350" y="1668825"/>
              <a:ext cx="119875" cy="36950"/>
            </a:xfrm>
            <a:custGeom>
              <a:avLst/>
              <a:gdLst/>
              <a:ahLst/>
              <a:cxnLst/>
              <a:rect l="l" t="t" r="r" b="b"/>
              <a:pathLst>
                <a:path w="4795" h="1478" extrusionOk="0">
                  <a:moveTo>
                    <a:pt x="4046" y="0"/>
                  </a:moveTo>
                  <a:cubicBezTo>
                    <a:pt x="3931" y="0"/>
                    <a:pt x="3836" y="97"/>
                    <a:pt x="3836" y="212"/>
                  </a:cubicBezTo>
                  <a:cubicBezTo>
                    <a:pt x="3836" y="327"/>
                    <a:pt x="3931" y="422"/>
                    <a:pt x="4046" y="422"/>
                  </a:cubicBezTo>
                  <a:cubicBezTo>
                    <a:pt x="4238" y="422"/>
                    <a:pt x="4373" y="576"/>
                    <a:pt x="4373" y="749"/>
                  </a:cubicBezTo>
                  <a:cubicBezTo>
                    <a:pt x="4373" y="921"/>
                    <a:pt x="4238" y="1056"/>
                    <a:pt x="4046" y="1056"/>
                  </a:cubicBezTo>
                  <a:lnTo>
                    <a:pt x="211" y="1056"/>
                  </a:lnTo>
                  <a:cubicBezTo>
                    <a:pt x="96" y="1056"/>
                    <a:pt x="1" y="1151"/>
                    <a:pt x="1" y="1266"/>
                  </a:cubicBezTo>
                  <a:cubicBezTo>
                    <a:pt x="1" y="1381"/>
                    <a:pt x="96" y="1478"/>
                    <a:pt x="211" y="1478"/>
                  </a:cubicBezTo>
                  <a:lnTo>
                    <a:pt x="4046" y="1478"/>
                  </a:lnTo>
                  <a:cubicBezTo>
                    <a:pt x="4468" y="1478"/>
                    <a:pt x="4794" y="1151"/>
                    <a:pt x="4794" y="749"/>
                  </a:cubicBezTo>
                  <a:cubicBezTo>
                    <a:pt x="4794" y="345"/>
                    <a:pt x="4468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0"/>
            <p:cNvSpPr/>
            <p:nvPr/>
          </p:nvSpPr>
          <p:spPr>
            <a:xfrm>
              <a:off x="1958325" y="1739775"/>
              <a:ext cx="144800" cy="36950"/>
            </a:xfrm>
            <a:custGeom>
              <a:avLst/>
              <a:gdLst/>
              <a:ahLst/>
              <a:cxnLst/>
              <a:rect l="l" t="t" r="r" b="b"/>
              <a:pathLst>
                <a:path w="5792" h="1478" extrusionOk="0">
                  <a:moveTo>
                    <a:pt x="212" y="0"/>
                  </a:moveTo>
                  <a:cubicBezTo>
                    <a:pt x="97" y="0"/>
                    <a:pt x="1" y="97"/>
                    <a:pt x="1" y="212"/>
                  </a:cubicBezTo>
                  <a:cubicBezTo>
                    <a:pt x="1" y="327"/>
                    <a:pt x="97" y="422"/>
                    <a:pt x="212" y="422"/>
                  </a:cubicBezTo>
                  <a:lnTo>
                    <a:pt x="5044" y="422"/>
                  </a:lnTo>
                  <a:cubicBezTo>
                    <a:pt x="5236" y="422"/>
                    <a:pt x="5369" y="557"/>
                    <a:pt x="5369" y="729"/>
                  </a:cubicBezTo>
                  <a:cubicBezTo>
                    <a:pt x="5369" y="902"/>
                    <a:pt x="5236" y="1055"/>
                    <a:pt x="5044" y="1055"/>
                  </a:cubicBezTo>
                  <a:cubicBezTo>
                    <a:pt x="4929" y="1055"/>
                    <a:pt x="4832" y="1151"/>
                    <a:pt x="4832" y="1266"/>
                  </a:cubicBezTo>
                  <a:cubicBezTo>
                    <a:pt x="4832" y="1381"/>
                    <a:pt x="4929" y="1477"/>
                    <a:pt x="5044" y="1477"/>
                  </a:cubicBezTo>
                  <a:cubicBezTo>
                    <a:pt x="5466" y="1477"/>
                    <a:pt x="5791" y="1132"/>
                    <a:pt x="5791" y="729"/>
                  </a:cubicBezTo>
                  <a:cubicBezTo>
                    <a:pt x="5791" y="327"/>
                    <a:pt x="5466" y="0"/>
                    <a:pt x="5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0"/>
            <p:cNvSpPr/>
            <p:nvPr/>
          </p:nvSpPr>
          <p:spPr>
            <a:xfrm>
              <a:off x="1921900" y="1716750"/>
              <a:ext cx="99725" cy="10575"/>
            </a:xfrm>
            <a:custGeom>
              <a:avLst/>
              <a:gdLst/>
              <a:ahLst/>
              <a:cxnLst/>
              <a:rect l="l" t="t" r="r" b="b"/>
              <a:pathLst>
                <a:path w="3989" h="423" extrusionOk="0">
                  <a:moveTo>
                    <a:pt x="212" y="1"/>
                  </a:moveTo>
                  <a:cubicBezTo>
                    <a:pt x="97" y="1"/>
                    <a:pt x="0" y="97"/>
                    <a:pt x="0" y="212"/>
                  </a:cubicBezTo>
                  <a:cubicBezTo>
                    <a:pt x="0" y="327"/>
                    <a:pt x="97" y="423"/>
                    <a:pt x="212" y="423"/>
                  </a:cubicBezTo>
                  <a:lnTo>
                    <a:pt x="3778" y="423"/>
                  </a:lnTo>
                  <a:cubicBezTo>
                    <a:pt x="3893" y="423"/>
                    <a:pt x="3988" y="327"/>
                    <a:pt x="3988" y="212"/>
                  </a:cubicBezTo>
                  <a:cubicBezTo>
                    <a:pt x="3988" y="97"/>
                    <a:pt x="3893" y="1"/>
                    <a:pt x="3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0"/>
            <p:cNvSpPr/>
            <p:nvPr/>
          </p:nvSpPr>
          <p:spPr>
            <a:xfrm>
              <a:off x="1744075" y="1587700"/>
              <a:ext cx="255050" cy="236950"/>
            </a:xfrm>
            <a:custGeom>
              <a:avLst/>
              <a:gdLst/>
              <a:ahLst/>
              <a:cxnLst/>
              <a:rect l="l" t="t" r="r" b="b"/>
              <a:pathLst>
                <a:path w="10202" h="9478" extrusionOk="0">
                  <a:moveTo>
                    <a:pt x="7726" y="1"/>
                  </a:moveTo>
                  <a:cubicBezTo>
                    <a:pt x="6251" y="1"/>
                    <a:pt x="4771" y="309"/>
                    <a:pt x="3547" y="1156"/>
                  </a:cubicBezTo>
                  <a:cubicBezTo>
                    <a:pt x="1" y="3534"/>
                    <a:pt x="249" y="8806"/>
                    <a:pt x="249" y="8806"/>
                  </a:cubicBezTo>
                  <a:lnTo>
                    <a:pt x="249" y="9478"/>
                  </a:lnTo>
                  <a:lnTo>
                    <a:pt x="7267" y="9439"/>
                  </a:lnTo>
                  <a:lnTo>
                    <a:pt x="7267" y="8806"/>
                  </a:lnTo>
                  <a:cubicBezTo>
                    <a:pt x="7267" y="8806"/>
                    <a:pt x="5886" y="5968"/>
                    <a:pt x="6443" y="3380"/>
                  </a:cubicBezTo>
                  <a:cubicBezTo>
                    <a:pt x="6653" y="3360"/>
                    <a:pt x="6826" y="3265"/>
                    <a:pt x="6960" y="3092"/>
                  </a:cubicBezTo>
                  <a:cubicBezTo>
                    <a:pt x="7113" y="3227"/>
                    <a:pt x="7305" y="3284"/>
                    <a:pt x="7497" y="3284"/>
                  </a:cubicBezTo>
                  <a:cubicBezTo>
                    <a:pt x="7747" y="3284"/>
                    <a:pt x="7977" y="3169"/>
                    <a:pt x="8149" y="2977"/>
                  </a:cubicBezTo>
                  <a:cubicBezTo>
                    <a:pt x="8340" y="3169"/>
                    <a:pt x="8609" y="3284"/>
                    <a:pt x="8877" y="3284"/>
                  </a:cubicBezTo>
                  <a:cubicBezTo>
                    <a:pt x="9511" y="3284"/>
                    <a:pt x="10086" y="2670"/>
                    <a:pt x="10163" y="1923"/>
                  </a:cubicBezTo>
                  <a:cubicBezTo>
                    <a:pt x="10201" y="1366"/>
                    <a:pt x="10104" y="964"/>
                    <a:pt x="9818" y="619"/>
                  </a:cubicBezTo>
                  <a:cubicBezTo>
                    <a:pt x="9549" y="274"/>
                    <a:pt x="9127" y="82"/>
                    <a:pt x="8706" y="44"/>
                  </a:cubicBezTo>
                  <a:cubicBezTo>
                    <a:pt x="8381" y="16"/>
                    <a:pt x="8054" y="1"/>
                    <a:pt x="7726" y="1"/>
                  </a:cubicBezTo>
                  <a:close/>
                </a:path>
              </a:pathLst>
            </a:custGeom>
            <a:solidFill>
              <a:srgbClr val="7FC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0"/>
            <p:cNvSpPr/>
            <p:nvPr/>
          </p:nvSpPr>
          <p:spPr>
            <a:xfrm>
              <a:off x="1744075" y="1587700"/>
              <a:ext cx="255050" cy="236950"/>
            </a:xfrm>
            <a:custGeom>
              <a:avLst/>
              <a:gdLst/>
              <a:ahLst/>
              <a:cxnLst/>
              <a:rect l="l" t="t" r="r" b="b"/>
              <a:pathLst>
                <a:path w="10202" h="9478" extrusionOk="0">
                  <a:moveTo>
                    <a:pt x="7726" y="1"/>
                  </a:moveTo>
                  <a:cubicBezTo>
                    <a:pt x="6251" y="1"/>
                    <a:pt x="4771" y="309"/>
                    <a:pt x="3547" y="1156"/>
                  </a:cubicBezTo>
                  <a:cubicBezTo>
                    <a:pt x="1" y="3534"/>
                    <a:pt x="249" y="8806"/>
                    <a:pt x="249" y="8806"/>
                  </a:cubicBezTo>
                  <a:lnTo>
                    <a:pt x="249" y="9478"/>
                  </a:lnTo>
                  <a:lnTo>
                    <a:pt x="7267" y="9439"/>
                  </a:lnTo>
                  <a:lnTo>
                    <a:pt x="7267" y="8806"/>
                  </a:lnTo>
                  <a:cubicBezTo>
                    <a:pt x="7267" y="8806"/>
                    <a:pt x="5886" y="5968"/>
                    <a:pt x="6443" y="3380"/>
                  </a:cubicBezTo>
                  <a:cubicBezTo>
                    <a:pt x="6653" y="3360"/>
                    <a:pt x="6826" y="3265"/>
                    <a:pt x="6960" y="3092"/>
                  </a:cubicBezTo>
                  <a:cubicBezTo>
                    <a:pt x="7113" y="3227"/>
                    <a:pt x="7305" y="3284"/>
                    <a:pt x="7497" y="3284"/>
                  </a:cubicBezTo>
                  <a:cubicBezTo>
                    <a:pt x="7747" y="3284"/>
                    <a:pt x="7977" y="3169"/>
                    <a:pt x="8149" y="2977"/>
                  </a:cubicBezTo>
                  <a:cubicBezTo>
                    <a:pt x="8340" y="3169"/>
                    <a:pt x="8609" y="3284"/>
                    <a:pt x="8877" y="3284"/>
                  </a:cubicBezTo>
                  <a:cubicBezTo>
                    <a:pt x="9511" y="3284"/>
                    <a:pt x="10086" y="2670"/>
                    <a:pt x="10163" y="1923"/>
                  </a:cubicBezTo>
                  <a:cubicBezTo>
                    <a:pt x="10201" y="1366"/>
                    <a:pt x="10104" y="964"/>
                    <a:pt x="9818" y="619"/>
                  </a:cubicBezTo>
                  <a:cubicBezTo>
                    <a:pt x="9549" y="274"/>
                    <a:pt x="9127" y="82"/>
                    <a:pt x="8706" y="44"/>
                  </a:cubicBezTo>
                  <a:cubicBezTo>
                    <a:pt x="8381" y="16"/>
                    <a:pt x="8054" y="1"/>
                    <a:pt x="7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0"/>
            <p:cNvSpPr/>
            <p:nvPr/>
          </p:nvSpPr>
          <p:spPr>
            <a:xfrm>
              <a:off x="1820775" y="1587700"/>
              <a:ext cx="178350" cy="236000"/>
            </a:xfrm>
            <a:custGeom>
              <a:avLst/>
              <a:gdLst/>
              <a:ahLst/>
              <a:cxnLst/>
              <a:rect l="l" t="t" r="r" b="b"/>
              <a:pathLst>
                <a:path w="7134" h="9440" extrusionOk="0">
                  <a:moveTo>
                    <a:pt x="4658" y="1"/>
                  </a:moveTo>
                  <a:cubicBezTo>
                    <a:pt x="3183" y="1"/>
                    <a:pt x="1703" y="309"/>
                    <a:pt x="479" y="1156"/>
                  </a:cubicBezTo>
                  <a:cubicBezTo>
                    <a:pt x="307" y="1271"/>
                    <a:pt x="154" y="1386"/>
                    <a:pt x="0" y="1520"/>
                  </a:cubicBezTo>
                  <a:cubicBezTo>
                    <a:pt x="115" y="2000"/>
                    <a:pt x="461" y="2613"/>
                    <a:pt x="1151" y="2767"/>
                  </a:cubicBezTo>
                  <a:cubicBezTo>
                    <a:pt x="1228" y="3169"/>
                    <a:pt x="1514" y="3457"/>
                    <a:pt x="1879" y="3457"/>
                  </a:cubicBezTo>
                  <a:cubicBezTo>
                    <a:pt x="1994" y="3457"/>
                    <a:pt x="2090" y="3437"/>
                    <a:pt x="2186" y="3380"/>
                  </a:cubicBezTo>
                  <a:cubicBezTo>
                    <a:pt x="2205" y="3399"/>
                    <a:pt x="2225" y="3437"/>
                    <a:pt x="2243" y="3457"/>
                  </a:cubicBezTo>
                  <a:cubicBezTo>
                    <a:pt x="1668" y="5815"/>
                    <a:pt x="2263" y="8442"/>
                    <a:pt x="2685" y="9439"/>
                  </a:cubicBezTo>
                  <a:lnTo>
                    <a:pt x="4199" y="9439"/>
                  </a:lnTo>
                  <a:lnTo>
                    <a:pt x="4199" y="8806"/>
                  </a:lnTo>
                  <a:cubicBezTo>
                    <a:pt x="4199" y="8806"/>
                    <a:pt x="2953" y="6256"/>
                    <a:pt x="3298" y="3782"/>
                  </a:cubicBezTo>
                  <a:cubicBezTo>
                    <a:pt x="3317" y="3649"/>
                    <a:pt x="3337" y="3514"/>
                    <a:pt x="3375" y="3380"/>
                  </a:cubicBezTo>
                  <a:cubicBezTo>
                    <a:pt x="3585" y="3360"/>
                    <a:pt x="3758" y="3265"/>
                    <a:pt x="3892" y="3092"/>
                  </a:cubicBezTo>
                  <a:cubicBezTo>
                    <a:pt x="4045" y="3227"/>
                    <a:pt x="4237" y="3284"/>
                    <a:pt x="4429" y="3284"/>
                  </a:cubicBezTo>
                  <a:cubicBezTo>
                    <a:pt x="4679" y="3284"/>
                    <a:pt x="4909" y="3169"/>
                    <a:pt x="5081" y="2977"/>
                  </a:cubicBezTo>
                  <a:cubicBezTo>
                    <a:pt x="5272" y="3169"/>
                    <a:pt x="5541" y="3284"/>
                    <a:pt x="5809" y="3284"/>
                  </a:cubicBezTo>
                  <a:cubicBezTo>
                    <a:pt x="6443" y="3284"/>
                    <a:pt x="7018" y="2670"/>
                    <a:pt x="7095" y="1923"/>
                  </a:cubicBezTo>
                  <a:cubicBezTo>
                    <a:pt x="7133" y="1366"/>
                    <a:pt x="7036" y="964"/>
                    <a:pt x="6750" y="619"/>
                  </a:cubicBezTo>
                  <a:cubicBezTo>
                    <a:pt x="6481" y="274"/>
                    <a:pt x="6059" y="82"/>
                    <a:pt x="5638" y="44"/>
                  </a:cubicBezTo>
                  <a:cubicBezTo>
                    <a:pt x="5313" y="16"/>
                    <a:pt x="4986" y="1"/>
                    <a:pt x="4658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0"/>
            <p:cNvSpPr/>
            <p:nvPr/>
          </p:nvSpPr>
          <p:spPr>
            <a:xfrm>
              <a:off x="1832725" y="1587700"/>
              <a:ext cx="166400" cy="84625"/>
            </a:xfrm>
            <a:custGeom>
              <a:avLst/>
              <a:gdLst/>
              <a:ahLst/>
              <a:cxnLst/>
              <a:rect l="l" t="t" r="r" b="b"/>
              <a:pathLst>
                <a:path w="6656" h="3385" extrusionOk="0">
                  <a:moveTo>
                    <a:pt x="4180" y="1"/>
                  </a:moveTo>
                  <a:cubicBezTo>
                    <a:pt x="2705" y="1"/>
                    <a:pt x="1225" y="309"/>
                    <a:pt x="1" y="1156"/>
                  </a:cubicBezTo>
                  <a:cubicBezTo>
                    <a:pt x="1" y="1596"/>
                    <a:pt x="174" y="2172"/>
                    <a:pt x="1075" y="2363"/>
                  </a:cubicBezTo>
                  <a:cubicBezTo>
                    <a:pt x="1133" y="2767"/>
                    <a:pt x="1440" y="3054"/>
                    <a:pt x="1803" y="3054"/>
                  </a:cubicBezTo>
                  <a:cubicBezTo>
                    <a:pt x="1918" y="3054"/>
                    <a:pt x="2015" y="3035"/>
                    <a:pt x="2110" y="2977"/>
                  </a:cubicBezTo>
                  <a:cubicBezTo>
                    <a:pt x="2192" y="3321"/>
                    <a:pt x="2664" y="3385"/>
                    <a:pt x="2837" y="3385"/>
                  </a:cubicBezTo>
                  <a:cubicBezTo>
                    <a:pt x="2867" y="3385"/>
                    <a:pt x="2888" y="3383"/>
                    <a:pt x="2897" y="3380"/>
                  </a:cubicBezTo>
                  <a:cubicBezTo>
                    <a:pt x="3107" y="3360"/>
                    <a:pt x="3280" y="3265"/>
                    <a:pt x="3414" y="3092"/>
                  </a:cubicBezTo>
                  <a:cubicBezTo>
                    <a:pt x="3567" y="3227"/>
                    <a:pt x="3759" y="3284"/>
                    <a:pt x="3951" y="3284"/>
                  </a:cubicBezTo>
                  <a:cubicBezTo>
                    <a:pt x="4201" y="3284"/>
                    <a:pt x="4431" y="3169"/>
                    <a:pt x="4603" y="2977"/>
                  </a:cubicBezTo>
                  <a:cubicBezTo>
                    <a:pt x="4794" y="3169"/>
                    <a:pt x="5063" y="3284"/>
                    <a:pt x="5331" y="3284"/>
                  </a:cubicBezTo>
                  <a:cubicBezTo>
                    <a:pt x="5965" y="3284"/>
                    <a:pt x="6540" y="2670"/>
                    <a:pt x="6617" y="1923"/>
                  </a:cubicBezTo>
                  <a:cubicBezTo>
                    <a:pt x="6655" y="1366"/>
                    <a:pt x="6558" y="964"/>
                    <a:pt x="6272" y="619"/>
                  </a:cubicBezTo>
                  <a:cubicBezTo>
                    <a:pt x="6003" y="274"/>
                    <a:pt x="5581" y="82"/>
                    <a:pt x="5160" y="44"/>
                  </a:cubicBezTo>
                  <a:cubicBezTo>
                    <a:pt x="4835" y="16"/>
                    <a:pt x="4508" y="1"/>
                    <a:pt x="4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0"/>
            <p:cNvSpPr/>
            <p:nvPr/>
          </p:nvSpPr>
          <p:spPr>
            <a:xfrm>
              <a:off x="1749825" y="1797775"/>
              <a:ext cx="353300" cy="85825"/>
            </a:xfrm>
            <a:custGeom>
              <a:avLst/>
              <a:gdLst/>
              <a:ahLst/>
              <a:cxnLst/>
              <a:rect l="l" t="t" r="r" b="b"/>
              <a:pathLst>
                <a:path w="14132" h="3433" extrusionOk="0">
                  <a:moveTo>
                    <a:pt x="2838" y="1"/>
                  </a:moveTo>
                  <a:cubicBezTo>
                    <a:pt x="2128" y="1"/>
                    <a:pt x="2128" y="288"/>
                    <a:pt x="1420" y="288"/>
                  </a:cubicBezTo>
                  <a:cubicBezTo>
                    <a:pt x="786" y="288"/>
                    <a:pt x="729" y="58"/>
                    <a:pt x="211" y="19"/>
                  </a:cubicBezTo>
                  <a:cubicBezTo>
                    <a:pt x="199" y="17"/>
                    <a:pt x="188" y="17"/>
                    <a:pt x="177" y="17"/>
                  </a:cubicBezTo>
                  <a:cubicBezTo>
                    <a:pt x="78" y="17"/>
                    <a:pt x="1" y="89"/>
                    <a:pt x="1" y="193"/>
                  </a:cubicBezTo>
                  <a:lnTo>
                    <a:pt x="1" y="3202"/>
                  </a:lnTo>
                  <a:cubicBezTo>
                    <a:pt x="1" y="3337"/>
                    <a:pt x="116" y="3432"/>
                    <a:pt x="231" y="3432"/>
                  </a:cubicBezTo>
                  <a:lnTo>
                    <a:pt x="13921" y="3432"/>
                  </a:lnTo>
                  <a:cubicBezTo>
                    <a:pt x="14036" y="3432"/>
                    <a:pt x="14131" y="3337"/>
                    <a:pt x="14131" y="3202"/>
                  </a:cubicBezTo>
                  <a:lnTo>
                    <a:pt x="14131" y="193"/>
                  </a:lnTo>
                  <a:cubicBezTo>
                    <a:pt x="14131" y="89"/>
                    <a:pt x="14054" y="17"/>
                    <a:pt x="13955" y="17"/>
                  </a:cubicBezTo>
                  <a:cubicBezTo>
                    <a:pt x="13944" y="17"/>
                    <a:pt x="13932" y="17"/>
                    <a:pt x="13921" y="19"/>
                  </a:cubicBezTo>
                  <a:cubicBezTo>
                    <a:pt x="13422" y="58"/>
                    <a:pt x="13346" y="288"/>
                    <a:pt x="12712" y="288"/>
                  </a:cubicBezTo>
                  <a:cubicBezTo>
                    <a:pt x="12004" y="288"/>
                    <a:pt x="12004" y="1"/>
                    <a:pt x="11313" y="1"/>
                  </a:cubicBezTo>
                  <a:cubicBezTo>
                    <a:pt x="10603" y="1"/>
                    <a:pt x="10603" y="288"/>
                    <a:pt x="9894" y="288"/>
                  </a:cubicBezTo>
                  <a:cubicBezTo>
                    <a:pt x="9184" y="288"/>
                    <a:pt x="9184" y="1"/>
                    <a:pt x="8476" y="1"/>
                  </a:cubicBezTo>
                  <a:cubicBezTo>
                    <a:pt x="7765" y="1"/>
                    <a:pt x="7765" y="288"/>
                    <a:pt x="7075" y="288"/>
                  </a:cubicBezTo>
                  <a:cubicBezTo>
                    <a:pt x="6366" y="288"/>
                    <a:pt x="6366" y="1"/>
                    <a:pt x="5656" y="1"/>
                  </a:cubicBezTo>
                  <a:cubicBezTo>
                    <a:pt x="4948" y="1"/>
                    <a:pt x="4948" y="288"/>
                    <a:pt x="4237" y="288"/>
                  </a:cubicBezTo>
                  <a:cubicBezTo>
                    <a:pt x="3547" y="288"/>
                    <a:pt x="3547" y="1"/>
                    <a:pt x="2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0"/>
            <p:cNvSpPr/>
            <p:nvPr/>
          </p:nvSpPr>
          <p:spPr>
            <a:xfrm>
              <a:off x="1749825" y="1824625"/>
              <a:ext cx="353300" cy="58975"/>
            </a:xfrm>
            <a:custGeom>
              <a:avLst/>
              <a:gdLst/>
              <a:ahLst/>
              <a:cxnLst/>
              <a:rect l="l" t="t" r="r" b="b"/>
              <a:pathLst>
                <a:path w="14132" h="2359" extrusionOk="0">
                  <a:moveTo>
                    <a:pt x="1" y="1"/>
                  </a:moveTo>
                  <a:lnTo>
                    <a:pt x="1" y="2128"/>
                  </a:lnTo>
                  <a:cubicBezTo>
                    <a:pt x="1" y="2263"/>
                    <a:pt x="116" y="2358"/>
                    <a:pt x="231" y="2358"/>
                  </a:cubicBezTo>
                  <a:lnTo>
                    <a:pt x="13921" y="2358"/>
                  </a:lnTo>
                  <a:cubicBezTo>
                    <a:pt x="14036" y="2358"/>
                    <a:pt x="14131" y="2263"/>
                    <a:pt x="14131" y="2128"/>
                  </a:cubicBezTo>
                  <a:lnTo>
                    <a:pt x="14131" y="1"/>
                  </a:lnTo>
                  <a:cubicBezTo>
                    <a:pt x="13422" y="1"/>
                    <a:pt x="13422" y="287"/>
                    <a:pt x="12712" y="287"/>
                  </a:cubicBezTo>
                  <a:cubicBezTo>
                    <a:pt x="12004" y="287"/>
                    <a:pt x="12004" y="1"/>
                    <a:pt x="11313" y="1"/>
                  </a:cubicBezTo>
                  <a:cubicBezTo>
                    <a:pt x="10603" y="1"/>
                    <a:pt x="10603" y="287"/>
                    <a:pt x="9894" y="287"/>
                  </a:cubicBezTo>
                  <a:cubicBezTo>
                    <a:pt x="9184" y="287"/>
                    <a:pt x="9184" y="1"/>
                    <a:pt x="8476" y="1"/>
                  </a:cubicBezTo>
                  <a:cubicBezTo>
                    <a:pt x="7765" y="1"/>
                    <a:pt x="7765" y="287"/>
                    <a:pt x="7075" y="287"/>
                  </a:cubicBezTo>
                  <a:cubicBezTo>
                    <a:pt x="6366" y="287"/>
                    <a:pt x="6366" y="1"/>
                    <a:pt x="5656" y="1"/>
                  </a:cubicBezTo>
                  <a:cubicBezTo>
                    <a:pt x="4948" y="1"/>
                    <a:pt x="4948" y="287"/>
                    <a:pt x="4237" y="287"/>
                  </a:cubicBezTo>
                  <a:cubicBezTo>
                    <a:pt x="3547" y="287"/>
                    <a:pt x="3547" y="1"/>
                    <a:pt x="2838" y="1"/>
                  </a:cubicBezTo>
                  <a:cubicBezTo>
                    <a:pt x="2128" y="1"/>
                    <a:pt x="2128" y="287"/>
                    <a:pt x="1420" y="287"/>
                  </a:cubicBezTo>
                  <a:cubicBezTo>
                    <a:pt x="709" y="287"/>
                    <a:pt x="709" y="1"/>
                    <a:pt x="1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0"/>
            <p:cNvSpPr/>
            <p:nvPr/>
          </p:nvSpPr>
          <p:spPr>
            <a:xfrm>
              <a:off x="1749825" y="1852900"/>
              <a:ext cx="353300" cy="30700"/>
            </a:xfrm>
            <a:custGeom>
              <a:avLst/>
              <a:gdLst/>
              <a:ahLst/>
              <a:cxnLst/>
              <a:rect l="l" t="t" r="r" b="b"/>
              <a:pathLst>
                <a:path w="14132" h="1228" extrusionOk="0">
                  <a:moveTo>
                    <a:pt x="1" y="0"/>
                  </a:moveTo>
                  <a:lnTo>
                    <a:pt x="1" y="997"/>
                  </a:lnTo>
                  <a:cubicBezTo>
                    <a:pt x="1" y="1132"/>
                    <a:pt x="116" y="1227"/>
                    <a:pt x="231" y="1227"/>
                  </a:cubicBezTo>
                  <a:lnTo>
                    <a:pt x="13921" y="1227"/>
                  </a:lnTo>
                  <a:cubicBezTo>
                    <a:pt x="14036" y="1227"/>
                    <a:pt x="14131" y="1132"/>
                    <a:pt x="14131" y="997"/>
                  </a:cubicBezTo>
                  <a:lnTo>
                    <a:pt x="14131" y="0"/>
                  </a:lnTo>
                  <a:cubicBezTo>
                    <a:pt x="13422" y="0"/>
                    <a:pt x="13422" y="288"/>
                    <a:pt x="12712" y="288"/>
                  </a:cubicBezTo>
                  <a:cubicBezTo>
                    <a:pt x="12004" y="288"/>
                    <a:pt x="12004" y="0"/>
                    <a:pt x="11313" y="0"/>
                  </a:cubicBezTo>
                  <a:cubicBezTo>
                    <a:pt x="10603" y="0"/>
                    <a:pt x="10603" y="288"/>
                    <a:pt x="9894" y="288"/>
                  </a:cubicBezTo>
                  <a:cubicBezTo>
                    <a:pt x="9184" y="288"/>
                    <a:pt x="9184" y="0"/>
                    <a:pt x="8476" y="0"/>
                  </a:cubicBezTo>
                  <a:cubicBezTo>
                    <a:pt x="7765" y="0"/>
                    <a:pt x="7765" y="288"/>
                    <a:pt x="7075" y="288"/>
                  </a:cubicBezTo>
                  <a:cubicBezTo>
                    <a:pt x="6366" y="288"/>
                    <a:pt x="6366" y="0"/>
                    <a:pt x="5656" y="0"/>
                  </a:cubicBezTo>
                  <a:cubicBezTo>
                    <a:pt x="4948" y="0"/>
                    <a:pt x="4948" y="288"/>
                    <a:pt x="4237" y="288"/>
                  </a:cubicBezTo>
                  <a:cubicBezTo>
                    <a:pt x="3547" y="288"/>
                    <a:pt x="3547" y="0"/>
                    <a:pt x="2838" y="0"/>
                  </a:cubicBezTo>
                  <a:cubicBezTo>
                    <a:pt x="2128" y="0"/>
                    <a:pt x="2128" y="288"/>
                    <a:pt x="1420" y="288"/>
                  </a:cubicBezTo>
                  <a:cubicBezTo>
                    <a:pt x="709" y="288"/>
                    <a:pt x="709" y="0"/>
                    <a:pt x="1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26" y="141720"/>
            <a:ext cx="1224145" cy="1247388"/>
          </a:xfrm>
          <a:prstGeom prst="rect">
            <a:avLst/>
          </a:prstGeom>
        </p:spPr>
      </p:pic>
      <p:grpSp>
        <p:nvGrpSpPr>
          <p:cNvPr id="88" name="Google Shape;3073;p72"/>
          <p:cNvGrpSpPr/>
          <p:nvPr/>
        </p:nvGrpSpPr>
        <p:grpSpPr>
          <a:xfrm>
            <a:off x="7114378" y="1568113"/>
            <a:ext cx="887194" cy="759693"/>
            <a:chOff x="7784825" y="1585800"/>
            <a:chExt cx="358575" cy="299700"/>
          </a:xfrm>
        </p:grpSpPr>
        <p:sp>
          <p:nvSpPr>
            <p:cNvPr id="89" name="Google Shape;3074;p72"/>
            <p:cNvSpPr/>
            <p:nvPr/>
          </p:nvSpPr>
          <p:spPr>
            <a:xfrm>
              <a:off x="7784825" y="1585800"/>
              <a:ext cx="270375" cy="250825"/>
            </a:xfrm>
            <a:custGeom>
              <a:avLst/>
              <a:gdLst/>
              <a:ahLst/>
              <a:cxnLst/>
              <a:rect l="l" t="t" r="r" b="b"/>
              <a:pathLst>
                <a:path w="10815" h="10033" extrusionOk="0">
                  <a:moveTo>
                    <a:pt x="8199" y="1"/>
                  </a:moveTo>
                  <a:cubicBezTo>
                    <a:pt x="6634" y="1"/>
                    <a:pt x="5048" y="316"/>
                    <a:pt x="3759" y="1212"/>
                  </a:cubicBezTo>
                  <a:cubicBezTo>
                    <a:pt x="1" y="3743"/>
                    <a:pt x="249" y="9324"/>
                    <a:pt x="249" y="9324"/>
                  </a:cubicBezTo>
                  <a:lnTo>
                    <a:pt x="249" y="10032"/>
                  </a:lnTo>
                  <a:lnTo>
                    <a:pt x="7708" y="9994"/>
                  </a:lnTo>
                  <a:lnTo>
                    <a:pt x="7689" y="9324"/>
                  </a:lnTo>
                  <a:cubicBezTo>
                    <a:pt x="7689" y="9324"/>
                    <a:pt x="6231" y="6312"/>
                    <a:pt x="6826" y="3590"/>
                  </a:cubicBezTo>
                  <a:cubicBezTo>
                    <a:pt x="7037" y="3551"/>
                    <a:pt x="7228" y="3456"/>
                    <a:pt x="7382" y="3283"/>
                  </a:cubicBezTo>
                  <a:cubicBezTo>
                    <a:pt x="7555" y="3398"/>
                    <a:pt x="7747" y="3475"/>
                    <a:pt x="7939" y="3475"/>
                  </a:cubicBezTo>
                  <a:cubicBezTo>
                    <a:pt x="8207" y="3475"/>
                    <a:pt x="8456" y="3360"/>
                    <a:pt x="8629" y="3150"/>
                  </a:cubicBezTo>
                  <a:cubicBezTo>
                    <a:pt x="8839" y="3360"/>
                    <a:pt x="9107" y="3475"/>
                    <a:pt x="9414" y="3475"/>
                  </a:cubicBezTo>
                  <a:cubicBezTo>
                    <a:pt x="10086" y="3475"/>
                    <a:pt x="10700" y="2823"/>
                    <a:pt x="10756" y="2037"/>
                  </a:cubicBezTo>
                  <a:cubicBezTo>
                    <a:pt x="10815" y="1462"/>
                    <a:pt x="10700" y="1002"/>
                    <a:pt x="10411" y="657"/>
                  </a:cubicBezTo>
                  <a:cubicBezTo>
                    <a:pt x="10124" y="292"/>
                    <a:pt x="9683" y="82"/>
                    <a:pt x="9222" y="43"/>
                  </a:cubicBezTo>
                  <a:cubicBezTo>
                    <a:pt x="8885" y="16"/>
                    <a:pt x="8542" y="1"/>
                    <a:pt x="8199" y="1"/>
                  </a:cubicBezTo>
                  <a:close/>
                </a:path>
              </a:pathLst>
            </a:custGeom>
            <a:solidFill>
              <a:srgbClr val="7FC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75;p72"/>
            <p:cNvSpPr/>
            <p:nvPr/>
          </p:nvSpPr>
          <p:spPr>
            <a:xfrm>
              <a:off x="7784825" y="1585800"/>
              <a:ext cx="270375" cy="250825"/>
            </a:xfrm>
            <a:custGeom>
              <a:avLst/>
              <a:gdLst/>
              <a:ahLst/>
              <a:cxnLst/>
              <a:rect l="l" t="t" r="r" b="b"/>
              <a:pathLst>
                <a:path w="10815" h="10033" extrusionOk="0">
                  <a:moveTo>
                    <a:pt x="8199" y="1"/>
                  </a:moveTo>
                  <a:cubicBezTo>
                    <a:pt x="6634" y="1"/>
                    <a:pt x="5048" y="316"/>
                    <a:pt x="3759" y="1212"/>
                  </a:cubicBezTo>
                  <a:cubicBezTo>
                    <a:pt x="1" y="3743"/>
                    <a:pt x="249" y="9324"/>
                    <a:pt x="249" y="9324"/>
                  </a:cubicBezTo>
                  <a:lnTo>
                    <a:pt x="249" y="10032"/>
                  </a:lnTo>
                  <a:lnTo>
                    <a:pt x="7708" y="9994"/>
                  </a:lnTo>
                  <a:lnTo>
                    <a:pt x="7689" y="9324"/>
                  </a:lnTo>
                  <a:cubicBezTo>
                    <a:pt x="7689" y="9324"/>
                    <a:pt x="6231" y="6312"/>
                    <a:pt x="6826" y="3590"/>
                  </a:cubicBezTo>
                  <a:cubicBezTo>
                    <a:pt x="7037" y="3551"/>
                    <a:pt x="7228" y="3456"/>
                    <a:pt x="7382" y="3283"/>
                  </a:cubicBezTo>
                  <a:cubicBezTo>
                    <a:pt x="7555" y="3398"/>
                    <a:pt x="7747" y="3475"/>
                    <a:pt x="7939" y="3475"/>
                  </a:cubicBezTo>
                  <a:cubicBezTo>
                    <a:pt x="8207" y="3475"/>
                    <a:pt x="8456" y="3360"/>
                    <a:pt x="8629" y="3150"/>
                  </a:cubicBezTo>
                  <a:cubicBezTo>
                    <a:pt x="8839" y="3360"/>
                    <a:pt x="9107" y="3475"/>
                    <a:pt x="9414" y="3475"/>
                  </a:cubicBezTo>
                  <a:cubicBezTo>
                    <a:pt x="10086" y="3475"/>
                    <a:pt x="10700" y="2823"/>
                    <a:pt x="10756" y="2037"/>
                  </a:cubicBezTo>
                  <a:cubicBezTo>
                    <a:pt x="10815" y="1462"/>
                    <a:pt x="10700" y="1002"/>
                    <a:pt x="10411" y="657"/>
                  </a:cubicBezTo>
                  <a:cubicBezTo>
                    <a:pt x="10124" y="292"/>
                    <a:pt x="9683" y="82"/>
                    <a:pt x="9222" y="43"/>
                  </a:cubicBezTo>
                  <a:cubicBezTo>
                    <a:pt x="8885" y="16"/>
                    <a:pt x="8542" y="1"/>
                    <a:pt x="8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76;p72"/>
            <p:cNvSpPr/>
            <p:nvPr/>
          </p:nvSpPr>
          <p:spPr>
            <a:xfrm>
              <a:off x="7865825" y="1585800"/>
              <a:ext cx="189375" cy="249850"/>
            </a:xfrm>
            <a:custGeom>
              <a:avLst/>
              <a:gdLst/>
              <a:ahLst/>
              <a:cxnLst/>
              <a:rect l="l" t="t" r="r" b="b"/>
              <a:pathLst>
                <a:path w="7575" h="9994" extrusionOk="0">
                  <a:moveTo>
                    <a:pt x="4959" y="1"/>
                  </a:moveTo>
                  <a:cubicBezTo>
                    <a:pt x="3394" y="1"/>
                    <a:pt x="1808" y="316"/>
                    <a:pt x="519" y="1212"/>
                  </a:cubicBezTo>
                  <a:cubicBezTo>
                    <a:pt x="327" y="1347"/>
                    <a:pt x="174" y="1462"/>
                    <a:pt x="0" y="1596"/>
                  </a:cubicBezTo>
                  <a:cubicBezTo>
                    <a:pt x="135" y="2114"/>
                    <a:pt x="499" y="2766"/>
                    <a:pt x="1227" y="2938"/>
                  </a:cubicBezTo>
                  <a:cubicBezTo>
                    <a:pt x="1304" y="3341"/>
                    <a:pt x="1631" y="3666"/>
                    <a:pt x="1994" y="3666"/>
                  </a:cubicBezTo>
                  <a:cubicBezTo>
                    <a:pt x="2109" y="3666"/>
                    <a:pt x="2224" y="3628"/>
                    <a:pt x="2321" y="3571"/>
                  </a:cubicBezTo>
                  <a:cubicBezTo>
                    <a:pt x="2339" y="3610"/>
                    <a:pt x="2359" y="3628"/>
                    <a:pt x="2398" y="3666"/>
                  </a:cubicBezTo>
                  <a:cubicBezTo>
                    <a:pt x="1784" y="6159"/>
                    <a:pt x="2416" y="8940"/>
                    <a:pt x="2858" y="9994"/>
                  </a:cubicBezTo>
                  <a:lnTo>
                    <a:pt x="4468" y="9994"/>
                  </a:lnTo>
                  <a:lnTo>
                    <a:pt x="4449" y="9324"/>
                  </a:lnTo>
                  <a:cubicBezTo>
                    <a:pt x="4449" y="9324"/>
                    <a:pt x="3145" y="6619"/>
                    <a:pt x="3510" y="4012"/>
                  </a:cubicBezTo>
                  <a:cubicBezTo>
                    <a:pt x="3528" y="3858"/>
                    <a:pt x="3548" y="3725"/>
                    <a:pt x="3586" y="3590"/>
                  </a:cubicBezTo>
                  <a:cubicBezTo>
                    <a:pt x="3797" y="3551"/>
                    <a:pt x="3988" y="3456"/>
                    <a:pt x="4142" y="3283"/>
                  </a:cubicBezTo>
                  <a:cubicBezTo>
                    <a:pt x="4315" y="3398"/>
                    <a:pt x="4507" y="3475"/>
                    <a:pt x="4699" y="3475"/>
                  </a:cubicBezTo>
                  <a:cubicBezTo>
                    <a:pt x="4967" y="3475"/>
                    <a:pt x="5216" y="3360"/>
                    <a:pt x="5389" y="3150"/>
                  </a:cubicBezTo>
                  <a:cubicBezTo>
                    <a:pt x="5599" y="3360"/>
                    <a:pt x="5867" y="3475"/>
                    <a:pt x="6174" y="3475"/>
                  </a:cubicBezTo>
                  <a:cubicBezTo>
                    <a:pt x="6846" y="3475"/>
                    <a:pt x="7460" y="2823"/>
                    <a:pt x="7516" y="2037"/>
                  </a:cubicBezTo>
                  <a:cubicBezTo>
                    <a:pt x="7575" y="1462"/>
                    <a:pt x="7460" y="1002"/>
                    <a:pt x="7171" y="657"/>
                  </a:cubicBezTo>
                  <a:cubicBezTo>
                    <a:pt x="6884" y="292"/>
                    <a:pt x="6443" y="82"/>
                    <a:pt x="5982" y="43"/>
                  </a:cubicBezTo>
                  <a:cubicBezTo>
                    <a:pt x="5645" y="16"/>
                    <a:pt x="5302" y="1"/>
                    <a:pt x="4959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77;p72"/>
            <p:cNvSpPr/>
            <p:nvPr/>
          </p:nvSpPr>
          <p:spPr>
            <a:xfrm>
              <a:off x="7878775" y="1585800"/>
              <a:ext cx="176425" cy="89750"/>
            </a:xfrm>
            <a:custGeom>
              <a:avLst/>
              <a:gdLst/>
              <a:ahLst/>
              <a:cxnLst/>
              <a:rect l="l" t="t" r="r" b="b"/>
              <a:pathLst>
                <a:path w="7057" h="3590" extrusionOk="0">
                  <a:moveTo>
                    <a:pt x="4441" y="1"/>
                  </a:moveTo>
                  <a:cubicBezTo>
                    <a:pt x="2876" y="1"/>
                    <a:pt x="1290" y="316"/>
                    <a:pt x="1" y="1212"/>
                  </a:cubicBezTo>
                  <a:cubicBezTo>
                    <a:pt x="1" y="1692"/>
                    <a:pt x="172" y="2306"/>
                    <a:pt x="1131" y="2516"/>
                  </a:cubicBezTo>
                  <a:cubicBezTo>
                    <a:pt x="1208" y="2919"/>
                    <a:pt x="1535" y="3226"/>
                    <a:pt x="1898" y="3226"/>
                  </a:cubicBezTo>
                  <a:cubicBezTo>
                    <a:pt x="2033" y="3226"/>
                    <a:pt x="2128" y="3206"/>
                    <a:pt x="2225" y="3150"/>
                  </a:cubicBezTo>
                  <a:cubicBezTo>
                    <a:pt x="2378" y="3495"/>
                    <a:pt x="2838" y="3590"/>
                    <a:pt x="3068" y="3590"/>
                  </a:cubicBezTo>
                  <a:cubicBezTo>
                    <a:pt x="3279" y="3551"/>
                    <a:pt x="3470" y="3456"/>
                    <a:pt x="3624" y="3283"/>
                  </a:cubicBezTo>
                  <a:cubicBezTo>
                    <a:pt x="3797" y="3398"/>
                    <a:pt x="3989" y="3475"/>
                    <a:pt x="4181" y="3475"/>
                  </a:cubicBezTo>
                  <a:cubicBezTo>
                    <a:pt x="4449" y="3475"/>
                    <a:pt x="4698" y="3360"/>
                    <a:pt x="4871" y="3150"/>
                  </a:cubicBezTo>
                  <a:cubicBezTo>
                    <a:pt x="5081" y="3360"/>
                    <a:pt x="5349" y="3475"/>
                    <a:pt x="5656" y="3475"/>
                  </a:cubicBezTo>
                  <a:cubicBezTo>
                    <a:pt x="6328" y="3475"/>
                    <a:pt x="6942" y="2823"/>
                    <a:pt x="6998" y="2037"/>
                  </a:cubicBezTo>
                  <a:cubicBezTo>
                    <a:pt x="7057" y="1462"/>
                    <a:pt x="6942" y="1002"/>
                    <a:pt x="6653" y="657"/>
                  </a:cubicBezTo>
                  <a:cubicBezTo>
                    <a:pt x="6366" y="292"/>
                    <a:pt x="5925" y="82"/>
                    <a:pt x="5464" y="43"/>
                  </a:cubicBezTo>
                  <a:cubicBezTo>
                    <a:pt x="5127" y="16"/>
                    <a:pt x="4784" y="1"/>
                    <a:pt x="4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078;p72"/>
            <p:cNvSpPr/>
            <p:nvPr/>
          </p:nvSpPr>
          <p:spPr>
            <a:xfrm>
              <a:off x="7791050" y="1818875"/>
              <a:ext cx="349925" cy="66625"/>
            </a:xfrm>
            <a:custGeom>
              <a:avLst/>
              <a:gdLst/>
              <a:ahLst/>
              <a:cxnLst/>
              <a:rect l="l" t="t" r="r" b="b"/>
              <a:pathLst>
                <a:path w="13997" h="2665" extrusionOk="0">
                  <a:moveTo>
                    <a:pt x="0" y="1"/>
                  </a:moveTo>
                  <a:lnTo>
                    <a:pt x="0" y="2358"/>
                  </a:lnTo>
                  <a:cubicBezTo>
                    <a:pt x="0" y="2531"/>
                    <a:pt x="135" y="2665"/>
                    <a:pt x="307" y="2665"/>
                  </a:cubicBezTo>
                  <a:lnTo>
                    <a:pt x="13710" y="2665"/>
                  </a:lnTo>
                  <a:cubicBezTo>
                    <a:pt x="13864" y="2665"/>
                    <a:pt x="13997" y="2531"/>
                    <a:pt x="13997" y="2358"/>
                  </a:cubicBezTo>
                  <a:lnTo>
                    <a:pt x="13997" y="287"/>
                  </a:lnTo>
                  <a:cubicBezTo>
                    <a:pt x="13997" y="134"/>
                    <a:pt x="13864" y="1"/>
                    <a:pt x="13710" y="1"/>
                  </a:cubicBezTo>
                  <a:lnTo>
                    <a:pt x="6808" y="1"/>
                  </a:lnTo>
                  <a:cubicBezTo>
                    <a:pt x="6232" y="1"/>
                    <a:pt x="6232" y="231"/>
                    <a:pt x="5676" y="231"/>
                  </a:cubicBezTo>
                  <a:cubicBezTo>
                    <a:pt x="5100" y="231"/>
                    <a:pt x="5100" y="1"/>
                    <a:pt x="4545" y="1"/>
                  </a:cubicBezTo>
                  <a:cubicBezTo>
                    <a:pt x="3970" y="1"/>
                    <a:pt x="3970" y="231"/>
                    <a:pt x="3413" y="231"/>
                  </a:cubicBezTo>
                  <a:cubicBezTo>
                    <a:pt x="2838" y="231"/>
                    <a:pt x="2838" y="1"/>
                    <a:pt x="2283" y="1"/>
                  </a:cubicBezTo>
                  <a:cubicBezTo>
                    <a:pt x="1707" y="1"/>
                    <a:pt x="1707" y="231"/>
                    <a:pt x="1150" y="231"/>
                  </a:cubicBezTo>
                  <a:cubicBezTo>
                    <a:pt x="575" y="231"/>
                    <a:pt x="575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79;p72"/>
            <p:cNvSpPr/>
            <p:nvPr/>
          </p:nvSpPr>
          <p:spPr>
            <a:xfrm>
              <a:off x="7791050" y="1849550"/>
              <a:ext cx="349925" cy="35950"/>
            </a:xfrm>
            <a:custGeom>
              <a:avLst/>
              <a:gdLst/>
              <a:ahLst/>
              <a:cxnLst/>
              <a:rect l="l" t="t" r="r" b="b"/>
              <a:pathLst>
                <a:path w="13997" h="1438" extrusionOk="0">
                  <a:moveTo>
                    <a:pt x="0" y="1"/>
                  </a:moveTo>
                  <a:lnTo>
                    <a:pt x="0" y="1131"/>
                  </a:lnTo>
                  <a:cubicBezTo>
                    <a:pt x="0" y="1304"/>
                    <a:pt x="135" y="1438"/>
                    <a:pt x="307" y="1438"/>
                  </a:cubicBezTo>
                  <a:lnTo>
                    <a:pt x="13710" y="1438"/>
                  </a:lnTo>
                  <a:cubicBezTo>
                    <a:pt x="13864" y="1438"/>
                    <a:pt x="13997" y="1304"/>
                    <a:pt x="13997" y="1131"/>
                  </a:cubicBezTo>
                  <a:lnTo>
                    <a:pt x="13997" y="307"/>
                  </a:lnTo>
                  <a:cubicBezTo>
                    <a:pt x="13997" y="134"/>
                    <a:pt x="13864" y="1"/>
                    <a:pt x="13710" y="1"/>
                  </a:cubicBezTo>
                  <a:lnTo>
                    <a:pt x="6808" y="1"/>
                  </a:lnTo>
                  <a:cubicBezTo>
                    <a:pt x="6232" y="1"/>
                    <a:pt x="6232" y="231"/>
                    <a:pt x="5676" y="231"/>
                  </a:cubicBezTo>
                  <a:cubicBezTo>
                    <a:pt x="5100" y="231"/>
                    <a:pt x="5100" y="1"/>
                    <a:pt x="4545" y="1"/>
                  </a:cubicBezTo>
                  <a:cubicBezTo>
                    <a:pt x="3970" y="1"/>
                    <a:pt x="3970" y="231"/>
                    <a:pt x="3413" y="231"/>
                  </a:cubicBezTo>
                  <a:cubicBezTo>
                    <a:pt x="2838" y="231"/>
                    <a:pt x="2838" y="1"/>
                    <a:pt x="2283" y="1"/>
                  </a:cubicBezTo>
                  <a:cubicBezTo>
                    <a:pt x="1707" y="1"/>
                    <a:pt x="1707" y="231"/>
                    <a:pt x="1150" y="231"/>
                  </a:cubicBezTo>
                  <a:cubicBezTo>
                    <a:pt x="575" y="231"/>
                    <a:pt x="575" y="1"/>
                    <a:pt x="0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80;p72"/>
            <p:cNvSpPr/>
            <p:nvPr/>
          </p:nvSpPr>
          <p:spPr>
            <a:xfrm>
              <a:off x="8003400" y="1697125"/>
              <a:ext cx="117450" cy="139500"/>
            </a:xfrm>
            <a:custGeom>
              <a:avLst/>
              <a:gdLst/>
              <a:ahLst/>
              <a:cxnLst/>
              <a:rect l="l" t="t" r="r" b="b"/>
              <a:pathLst>
                <a:path w="4698" h="5580" extrusionOk="0">
                  <a:moveTo>
                    <a:pt x="2340" y="0"/>
                  </a:moveTo>
                  <a:lnTo>
                    <a:pt x="1" y="1476"/>
                  </a:lnTo>
                  <a:lnTo>
                    <a:pt x="1" y="5579"/>
                  </a:lnTo>
                  <a:lnTo>
                    <a:pt x="4698" y="5579"/>
                  </a:lnTo>
                  <a:lnTo>
                    <a:pt x="4698" y="1476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081;p72"/>
            <p:cNvSpPr/>
            <p:nvPr/>
          </p:nvSpPr>
          <p:spPr>
            <a:xfrm>
              <a:off x="8038875" y="1697125"/>
              <a:ext cx="81975" cy="139500"/>
            </a:xfrm>
            <a:custGeom>
              <a:avLst/>
              <a:gdLst/>
              <a:ahLst/>
              <a:cxnLst/>
              <a:rect l="l" t="t" r="r" b="b"/>
              <a:pathLst>
                <a:path w="3279" h="5580" extrusionOk="0">
                  <a:moveTo>
                    <a:pt x="921" y="0"/>
                  </a:moveTo>
                  <a:lnTo>
                    <a:pt x="1" y="576"/>
                  </a:lnTo>
                  <a:lnTo>
                    <a:pt x="1323" y="1419"/>
                  </a:lnTo>
                  <a:cubicBezTo>
                    <a:pt x="1438" y="1496"/>
                    <a:pt x="1496" y="1611"/>
                    <a:pt x="1496" y="1744"/>
                  </a:cubicBezTo>
                  <a:lnTo>
                    <a:pt x="1496" y="5579"/>
                  </a:lnTo>
                  <a:lnTo>
                    <a:pt x="3279" y="5579"/>
                  </a:lnTo>
                  <a:lnTo>
                    <a:pt x="3279" y="1476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082;p72"/>
            <p:cNvSpPr/>
            <p:nvPr/>
          </p:nvSpPr>
          <p:spPr>
            <a:xfrm>
              <a:off x="7980400" y="1683100"/>
              <a:ext cx="163000" cy="69925"/>
            </a:xfrm>
            <a:custGeom>
              <a:avLst/>
              <a:gdLst/>
              <a:ahLst/>
              <a:cxnLst/>
              <a:rect l="l" t="t" r="r" b="b"/>
              <a:pathLst>
                <a:path w="6520" h="2797" extrusionOk="0">
                  <a:moveTo>
                    <a:pt x="3259" y="0"/>
                  </a:moveTo>
                  <a:cubicBezTo>
                    <a:pt x="3211" y="0"/>
                    <a:pt x="3163" y="15"/>
                    <a:pt x="3125" y="43"/>
                  </a:cubicBezTo>
                  <a:lnTo>
                    <a:pt x="231" y="1865"/>
                  </a:lnTo>
                  <a:cubicBezTo>
                    <a:pt x="96" y="1960"/>
                    <a:pt x="1" y="2114"/>
                    <a:pt x="1" y="2287"/>
                  </a:cubicBezTo>
                  <a:cubicBezTo>
                    <a:pt x="1" y="2583"/>
                    <a:pt x="239" y="2797"/>
                    <a:pt x="496" y="2797"/>
                  </a:cubicBezTo>
                  <a:cubicBezTo>
                    <a:pt x="588" y="2797"/>
                    <a:pt x="681" y="2769"/>
                    <a:pt x="767" y="2709"/>
                  </a:cubicBezTo>
                  <a:lnTo>
                    <a:pt x="3125" y="1232"/>
                  </a:lnTo>
                  <a:cubicBezTo>
                    <a:pt x="3163" y="1203"/>
                    <a:pt x="3211" y="1189"/>
                    <a:pt x="3259" y="1189"/>
                  </a:cubicBezTo>
                  <a:cubicBezTo>
                    <a:pt x="3307" y="1189"/>
                    <a:pt x="3355" y="1203"/>
                    <a:pt x="3394" y="1232"/>
                  </a:cubicBezTo>
                  <a:lnTo>
                    <a:pt x="5753" y="2709"/>
                  </a:lnTo>
                  <a:cubicBezTo>
                    <a:pt x="5838" y="2769"/>
                    <a:pt x="5932" y="2797"/>
                    <a:pt x="6024" y="2797"/>
                  </a:cubicBezTo>
                  <a:cubicBezTo>
                    <a:pt x="6280" y="2797"/>
                    <a:pt x="6520" y="2583"/>
                    <a:pt x="6520" y="2287"/>
                  </a:cubicBezTo>
                  <a:cubicBezTo>
                    <a:pt x="6520" y="2114"/>
                    <a:pt x="6443" y="1960"/>
                    <a:pt x="6290" y="1865"/>
                  </a:cubicBezTo>
                  <a:lnTo>
                    <a:pt x="3394" y="43"/>
                  </a:lnTo>
                  <a:cubicBezTo>
                    <a:pt x="3355" y="15"/>
                    <a:pt x="3307" y="0"/>
                    <a:pt x="3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083;p72"/>
            <p:cNvSpPr/>
            <p:nvPr/>
          </p:nvSpPr>
          <p:spPr>
            <a:xfrm>
              <a:off x="8042725" y="1766600"/>
              <a:ext cx="38825" cy="70025"/>
            </a:xfrm>
            <a:custGeom>
              <a:avLst/>
              <a:gdLst/>
              <a:ahLst/>
              <a:cxnLst/>
              <a:rect l="l" t="t" r="r" b="b"/>
              <a:pathLst>
                <a:path w="1553" h="2801" extrusionOk="0">
                  <a:moveTo>
                    <a:pt x="134" y="1"/>
                  </a:moveTo>
                  <a:cubicBezTo>
                    <a:pt x="57" y="1"/>
                    <a:pt x="0" y="78"/>
                    <a:pt x="0" y="154"/>
                  </a:cubicBezTo>
                  <a:lnTo>
                    <a:pt x="0" y="2800"/>
                  </a:lnTo>
                  <a:lnTo>
                    <a:pt x="1552" y="2800"/>
                  </a:lnTo>
                  <a:lnTo>
                    <a:pt x="1552" y="154"/>
                  </a:lnTo>
                  <a:cubicBezTo>
                    <a:pt x="1552" y="78"/>
                    <a:pt x="1476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84;p72"/>
            <p:cNvSpPr/>
            <p:nvPr/>
          </p:nvSpPr>
          <p:spPr>
            <a:xfrm>
              <a:off x="7937250" y="1815300"/>
              <a:ext cx="203725" cy="70200"/>
            </a:xfrm>
            <a:custGeom>
              <a:avLst/>
              <a:gdLst/>
              <a:ahLst/>
              <a:cxnLst/>
              <a:rect l="l" t="t" r="r" b="b"/>
              <a:pathLst>
                <a:path w="8149" h="2808" extrusionOk="0">
                  <a:moveTo>
                    <a:pt x="6192" y="1"/>
                  </a:moveTo>
                  <a:cubicBezTo>
                    <a:pt x="1901" y="1"/>
                    <a:pt x="470" y="1803"/>
                    <a:pt x="78" y="2521"/>
                  </a:cubicBezTo>
                  <a:cubicBezTo>
                    <a:pt x="1" y="2636"/>
                    <a:pt x="96" y="2808"/>
                    <a:pt x="249" y="2808"/>
                  </a:cubicBezTo>
                  <a:lnTo>
                    <a:pt x="7862" y="2808"/>
                  </a:lnTo>
                  <a:cubicBezTo>
                    <a:pt x="8016" y="2808"/>
                    <a:pt x="8149" y="2674"/>
                    <a:pt x="8149" y="2501"/>
                  </a:cubicBezTo>
                  <a:lnTo>
                    <a:pt x="8149" y="374"/>
                  </a:lnTo>
                  <a:cubicBezTo>
                    <a:pt x="8149" y="220"/>
                    <a:pt x="8034" y="105"/>
                    <a:pt x="7881" y="85"/>
                  </a:cubicBezTo>
                  <a:cubicBezTo>
                    <a:pt x="7274" y="27"/>
                    <a:pt x="6712" y="1"/>
                    <a:pt x="6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85;p72"/>
            <p:cNvSpPr/>
            <p:nvPr/>
          </p:nvSpPr>
          <p:spPr>
            <a:xfrm>
              <a:off x="8089200" y="1815500"/>
              <a:ext cx="51775" cy="70000"/>
            </a:xfrm>
            <a:custGeom>
              <a:avLst/>
              <a:gdLst/>
              <a:ahLst/>
              <a:cxnLst/>
              <a:rect l="l" t="t" r="r" b="b"/>
              <a:pathLst>
                <a:path w="2071" h="2800" extrusionOk="0">
                  <a:moveTo>
                    <a:pt x="307" y="1"/>
                  </a:moveTo>
                  <a:lnTo>
                    <a:pt x="307" y="2493"/>
                  </a:lnTo>
                  <a:cubicBezTo>
                    <a:pt x="307" y="2666"/>
                    <a:pt x="174" y="2800"/>
                    <a:pt x="0" y="2800"/>
                  </a:cubicBezTo>
                  <a:lnTo>
                    <a:pt x="1784" y="2800"/>
                  </a:lnTo>
                  <a:cubicBezTo>
                    <a:pt x="1938" y="2800"/>
                    <a:pt x="2071" y="2666"/>
                    <a:pt x="2071" y="2493"/>
                  </a:cubicBezTo>
                  <a:lnTo>
                    <a:pt x="2071" y="366"/>
                  </a:lnTo>
                  <a:cubicBezTo>
                    <a:pt x="2071" y="212"/>
                    <a:pt x="1956" y="97"/>
                    <a:pt x="1803" y="77"/>
                  </a:cubicBezTo>
                  <a:cubicBezTo>
                    <a:pt x="1266" y="20"/>
                    <a:pt x="767" y="1"/>
                    <a:pt x="307" y="1"/>
                  </a:cubicBezTo>
                  <a:close/>
                </a:path>
              </a:pathLst>
            </a:custGeom>
            <a:solidFill>
              <a:srgbClr val="EAC357">
                <a:alpha val="3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832" y="710496"/>
            <a:ext cx="7704000" cy="572700"/>
          </a:xfrm>
        </p:spPr>
        <p:txBody>
          <a:bodyPr/>
          <a:lstStyle/>
          <a:p>
            <a:r>
              <a:rPr lang="en-US" sz="6000" dirty="0" smtClean="0"/>
              <a:t>THANK YOU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ANY QUESTIONS?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11985563"/>
      </p:ext>
    </p:extLst>
  </p:cSld>
  <p:clrMapOvr>
    <a:masterClrMapping/>
  </p:clrMapOvr>
</p:sld>
</file>

<file path=ppt/theme/theme1.xml><?xml version="1.0" encoding="utf-8"?>
<a:theme xmlns:a="http://schemas.openxmlformats.org/drawingml/2006/main" name="Causes of Flooding by Slidesgo">
  <a:themeElements>
    <a:clrScheme name="Simple Light">
      <a:dk1>
        <a:srgbClr val="1B3A4E"/>
      </a:dk1>
      <a:lt1>
        <a:srgbClr val="FFFFFF"/>
      </a:lt1>
      <a:dk2>
        <a:srgbClr val="90BDDB"/>
      </a:dk2>
      <a:lt2>
        <a:srgbClr val="AAE4E9"/>
      </a:lt2>
      <a:accent1>
        <a:srgbClr val="40AAB3"/>
      </a:accent1>
      <a:accent2>
        <a:srgbClr val="9FB541"/>
      </a:accent2>
      <a:accent3>
        <a:srgbClr val="EAC357"/>
      </a:accent3>
      <a:accent4>
        <a:srgbClr val="EFE6C2"/>
      </a:accent4>
      <a:accent5>
        <a:srgbClr val="A7A696"/>
      </a:accent5>
      <a:accent6>
        <a:srgbClr val="717065"/>
      </a:accent6>
      <a:hlink>
        <a:srgbClr val="293D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259</Words>
  <Application>Microsoft Office PowerPoint</Application>
  <PresentationFormat>On-screen Show (16:9)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Figtree</vt:lpstr>
      <vt:lpstr>Archivo</vt:lpstr>
      <vt:lpstr>Eras Bold ITC</vt:lpstr>
      <vt:lpstr>Bebas Neue</vt:lpstr>
      <vt:lpstr>Archivo SemiBold</vt:lpstr>
      <vt:lpstr>Arial</vt:lpstr>
      <vt:lpstr>Wingdings</vt:lpstr>
      <vt:lpstr>Archivo Light</vt:lpstr>
      <vt:lpstr>Courier New</vt:lpstr>
      <vt:lpstr>Causes of Flooding by Slidesgo</vt:lpstr>
      <vt:lpstr>Flood Guard</vt:lpstr>
      <vt:lpstr>INTRODUCTION</vt:lpstr>
      <vt:lpstr>USES OF FLOOD GUARD</vt:lpstr>
      <vt:lpstr>Languages Used &amp; Application</vt:lpstr>
      <vt:lpstr>FUTURE SCOPE OF FLOOD GUARD</vt:lpstr>
      <vt:lpstr>CONCLUSION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Guard</dc:title>
  <dc:creator>Nishika Kataria</dc:creator>
  <cp:lastModifiedBy>SHUBH KATARIA</cp:lastModifiedBy>
  <cp:revision>9</cp:revision>
  <dcterms:modified xsi:type="dcterms:W3CDTF">2025-10-02T10:31:06Z</dcterms:modified>
</cp:coreProperties>
</file>