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2" r:id="rId1"/>
  </p:sldMasterIdLst>
  <p:notesMasterIdLst>
    <p:notesMasterId r:id="rId11"/>
  </p:notesMasterIdLst>
  <p:sldIdLst>
    <p:sldId id="256" r:id="rId2"/>
    <p:sldId id="259" r:id="rId3"/>
    <p:sldId id="260" r:id="rId4"/>
    <p:sldId id="265" r:id="rId5"/>
    <p:sldId id="268" r:id="rId6"/>
    <p:sldId id="293" r:id="rId7"/>
    <p:sldId id="278" r:id="rId8"/>
    <p:sldId id="271" r:id="rId9"/>
    <p:sldId id="292" r:id="rId10"/>
  </p:sldIdLst>
  <p:sldSz cx="9144000" cy="5143500" type="screen16x9"/>
  <p:notesSz cx="6858000" cy="9144000"/>
  <p:embeddedFontLst>
    <p:embeddedFont>
      <p:font typeface="Comic Sans MS" panose="030F0702030302020204" pitchFamily="66" charset="0"/>
      <p:regular r:id="rId12"/>
      <p:bold r:id="rId13"/>
      <p:italic r:id="rId14"/>
      <p:boldItalic r:id="rId15"/>
    </p:embeddedFont>
    <p:embeddedFont>
      <p:font typeface="Istok Web" panose="020B0604020202020204" charset="0"/>
      <p:regular r:id="rId16"/>
      <p:bold r:id="rId17"/>
      <p:italic r:id="rId18"/>
      <p:boldItalic r:id="rId19"/>
    </p:embeddedFont>
    <p:embeddedFont>
      <p:font typeface="Secular One" panose="020B0604020202020204" charset="-79"/>
      <p:regular r:id="rId20"/>
    </p:embeddedFont>
    <p:embeddedFont>
      <p:font typeface="Berlin Sans FB" panose="020E0602020502020306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606"/>
    <a:srgbClr val="13160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0D57B77-1103-417A-BEDB-816553878158}">
  <a:tblStyle styleId="{60D57B77-1103-417A-BEDB-81655387815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925FD75-17B3-49D1-AC6D-324AB1512C9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AEC74C0-95B1-4443-973B-3D6E4371DA25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730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6" name="Google Shape;556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0" name="Google Shape;700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d5260bdd85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d5260bdd85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2" name="Google Shape;1142;g54ff9c4cb4_3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3" name="Google Shape;1143;g54ff9c4cb4_3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3" name="Google Shape;1533;g54dda1946d_4_2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4" name="Google Shape;1534;g54dda1946d_4_27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6" name="Google Shape;1226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7" name="Google Shape;2267;g1ea5be8be17_0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8" name="Google Shape;2268;g1ea5be8be17_0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1" name="Google Shape;11;p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" name="Google Shape;12;p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3953375" y="1489713"/>
            <a:ext cx="4477500" cy="15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4700"/>
              <a:buNone/>
              <a:defRPr sz="47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subTitle" idx="1"/>
          </p:nvPr>
        </p:nvSpPr>
        <p:spPr>
          <a:xfrm>
            <a:off x="3953375" y="3242188"/>
            <a:ext cx="4477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2" name="Google Shape;492;p32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3" name="Google Shape;493;p32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494" name="Google Shape;494;p32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2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2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7" name="Google Shape;497;p32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498" name="Google Shape;498;p32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499" name="Google Shape;499;p32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00" name="Google Shape;500;p32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01" name="Google Shape;501;p32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02" name="Google Shape;502;p32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3" name="Google Shape;503;p32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04" name="Google Shape;504;p32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6" name="Google Shape;506;p3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7" name="Google Shape;507;p33"/>
          <p:cNvGrpSpPr/>
          <p:nvPr/>
        </p:nvGrpSpPr>
        <p:grpSpPr>
          <a:xfrm>
            <a:off x="55050" y="2328334"/>
            <a:ext cx="3289439" cy="2280112"/>
            <a:chOff x="55050" y="2328334"/>
            <a:chExt cx="3289439" cy="2280112"/>
          </a:xfrm>
        </p:grpSpPr>
        <p:sp>
          <p:nvSpPr>
            <p:cNvPr id="508" name="Google Shape;508;p33"/>
            <p:cNvSpPr/>
            <p:nvPr/>
          </p:nvSpPr>
          <p:spPr>
            <a:xfrm>
              <a:off x="694525" y="3707625"/>
              <a:ext cx="376250" cy="196475"/>
            </a:xfrm>
            <a:custGeom>
              <a:avLst/>
              <a:gdLst/>
              <a:ahLst/>
              <a:cxnLst/>
              <a:rect l="l" t="t" r="r" b="b"/>
              <a:pathLst>
                <a:path w="15050" h="7859" extrusionOk="0">
                  <a:moveTo>
                    <a:pt x="0" y="0"/>
                  </a:moveTo>
                  <a:cubicBezTo>
                    <a:pt x="1642" y="2874"/>
                    <a:pt x="3353" y="6433"/>
                    <a:pt x="6477" y="7525"/>
                  </a:cubicBezTo>
                  <a:cubicBezTo>
                    <a:pt x="9285" y="8507"/>
                    <a:pt x="12947" y="7151"/>
                    <a:pt x="15050" y="504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09" name="Google Shape;509;p33"/>
            <p:cNvSpPr/>
            <p:nvPr/>
          </p:nvSpPr>
          <p:spPr>
            <a:xfrm>
              <a:off x="695331" y="3536150"/>
              <a:ext cx="381000" cy="273050"/>
            </a:xfrm>
            <a:custGeom>
              <a:avLst/>
              <a:gdLst/>
              <a:ahLst/>
              <a:cxnLst/>
              <a:rect l="l" t="t" r="r" b="b"/>
              <a:pathLst>
                <a:path w="15240" h="10922" extrusionOk="0">
                  <a:moveTo>
                    <a:pt x="0" y="0"/>
                  </a:moveTo>
                  <a:cubicBezTo>
                    <a:pt x="745" y="5978"/>
                    <a:pt x="10976" y="13972"/>
                    <a:pt x="15240" y="9716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510" name="Google Shape;510;p33"/>
            <p:cNvSpPr/>
            <p:nvPr/>
          </p:nvSpPr>
          <p:spPr>
            <a:xfrm>
              <a:off x="1835998" y="2721509"/>
              <a:ext cx="141787" cy="1874540"/>
            </a:xfrm>
            <a:custGeom>
              <a:avLst/>
              <a:gdLst/>
              <a:ahLst/>
              <a:cxnLst/>
              <a:rect l="l" t="t" r="r" b="b"/>
              <a:pathLst>
                <a:path w="164" h="2156" extrusionOk="0">
                  <a:moveTo>
                    <a:pt x="164" y="2156"/>
                  </a:moveTo>
                  <a:lnTo>
                    <a:pt x="0" y="2156"/>
                  </a:lnTo>
                  <a:lnTo>
                    <a:pt x="61" y="0"/>
                  </a:lnTo>
                  <a:lnTo>
                    <a:pt x="106" y="0"/>
                  </a:lnTo>
                  <a:lnTo>
                    <a:pt x="164" y="21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1" name="Google Shape;511;p33"/>
            <p:cNvSpPr/>
            <p:nvPr/>
          </p:nvSpPr>
          <p:spPr>
            <a:xfrm>
              <a:off x="1909936" y="2606688"/>
              <a:ext cx="544531" cy="189629"/>
            </a:xfrm>
            <a:custGeom>
              <a:avLst/>
              <a:gdLst/>
              <a:ahLst/>
              <a:cxnLst/>
              <a:rect l="l" t="t" r="r" b="b"/>
              <a:pathLst>
                <a:path w="627" h="219" extrusionOk="0">
                  <a:moveTo>
                    <a:pt x="169" y="219"/>
                  </a:moveTo>
                  <a:lnTo>
                    <a:pt x="10" y="182"/>
                  </a:lnTo>
                  <a:lnTo>
                    <a:pt x="0" y="135"/>
                  </a:lnTo>
                  <a:lnTo>
                    <a:pt x="622" y="0"/>
                  </a:lnTo>
                  <a:lnTo>
                    <a:pt x="627" y="26"/>
                  </a:lnTo>
                  <a:lnTo>
                    <a:pt x="532" y="66"/>
                  </a:lnTo>
                  <a:lnTo>
                    <a:pt x="169" y="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3825" rIns="90000" bIns="338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Google Shape;512;p33"/>
            <p:cNvSpPr/>
            <p:nvPr/>
          </p:nvSpPr>
          <p:spPr>
            <a:xfrm>
              <a:off x="2365744" y="2606688"/>
              <a:ext cx="88726" cy="56541"/>
            </a:xfrm>
            <a:custGeom>
              <a:avLst/>
              <a:gdLst/>
              <a:ahLst/>
              <a:cxnLst/>
              <a:rect l="l" t="t" r="r" b="b"/>
              <a:pathLst>
                <a:path w="103" h="66" extrusionOk="0">
                  <a:moveTo>
                    <a:pt x="8" y="66"/>
                  </a:moveTo>
                  <a:lnTo>
                    <a:pt x="0" y="2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3" name="Google Shape;513;p33"/>
            <p:cNvSpPr/>
            <p:nvPr/>
          </p:nvSpPr>
          <p:spPr>
            <a:xfrm>
              <a:off x="1515889" y="2328334"/>
              <a:ext cx="401877" cy="421882"/>
            </a:xfrm>
            <a:custGeom>
              <a:avLst/>
              <a:gdLst/>
              <a:ahLst/>
              <a:cxnLst/>
              <a:rect l="l" t="t" r="r" b="b"/>
              <a:pathLst>
                <a:path w="463" h="486" extrusionOk="0">
                  <a:moveTo>
                    <a:pt x="416" y="299"/>
                  </a:moveTo>
                  <a:lnTo>
                    <a:pt x="463" y="455"/>
                  </a:lnTo>
                  <a:lnTo>
                    <a:pt x="426" y="486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lnTo>
                    <a:pt x="416" y="2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4" name="Google Shape;514;p33"/>
            <p:cNvSpPr/>
            <p:nvPr/>
          </p:nvSpPr>
          <p:spPr>
            <a:xfrm>
              <a:off x="1515889" y="2328334"/>
              <a:ext cx="86986" cy="79157"/>
            </a:xfrm>
            <a:custGeom>
              <a:avLst/>
              <a:gdLst/>
              <a:ahLst/>
              <a:cxnLst/>
              <a:rect l="l" t="t" r="r" b="b"/>
              <a:pathLst>
                <a:path w="101" h="92" extrusionOk="0">
                  <a:moveTo>
                    <a:pt x="101" y="60"/>
                  </a:moveTo>
                  <a:lnTo>
                    <a:pt x="69" y="92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Google Shape;515;p33"/>
            <p:cNvSpPr/>
            <p:nvPr/>
          </p:nvSpPr>
          <p:spPr>
            <a:xfrm>
              <a:off x="1732485" y="2744126"/>
              <a:ext cx="190499" cy="540181"/>
            </a:xfrm>
            <a:custGeom>
              <a:avLst/>
              <a:gdLst/>
              <a:ahLst/>
              <a:cxnLst/>
              <a:rect l="l" t="t" r="r" b="b"/>
              <a:pathLst>
                <a:path w="220" h="622" extrusionOk="0">
                  <a:moveTo>
                    <a:pt x="64" y="120"/>
                  </a:moveTo>
                  <a:lnTo>
                    <a:pt x="175" y="0"/>
                  </a:lnTo>
                  <a:lnTo>
                    <a:pt x="220" y="16"/>
                  </a:lnTo>
                  <a:lnTo>
                    <a:pt x="24" y="622"/>
                  </a:lnTo>
                  <a:lnTo>
                    <a:pt x="0" y="614"/>
                  </a:lnTo>
                  <a:lnTo>
                    <a:pt x="13" y="511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" name="Google Shape;516;p33"/>
            <p:cNvSpPr/>
            <p:nvPr/>
          </p:nvSpPr>
          <p:spPr>
            <a:xfrm>
              <a:off x="1732485" y="3188623"/>
              <a:ext cx="47842" cy="95684"/>
            </a:xfrm>
            <a:custGeom>
              <a:avLst/>
              <a:gdLst/>
              <a:ahLst/>
              <a:cxnLst/>
              <a:rect l="l" t="t" r="r" b="b"/>
              <a:pathLst>
                <a:path w="56" h="111" extrusionOk="0">
                  <a:moveTo>
                    <a:pt x="13" y="0"/>
                  </a:moveTo>
                  <a:lnTo>
                    <a:pt x="56" y="13"/>
                  </a:lnTo>
                  <a:lnTo>
                    <a:pt x="24" y="111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7" name="Google Shape;517;p33"/>
            <p:cNvSpPr/>
            <p:nvPr/>
          </p:nvSpPr>
          <p:spPr>
            <a:xfrm>
              <a:off x="1870793" y="2707592"/>
              <a:ext cx="72199" cy="7306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84" y="42"/>
                  </a:moveTo>
                  <a:cubicBezTo>
                    <a:pt x="84" y="50"/>
                    <a:pt x="83" y="58"/>
                    <a:pt x="79" y="64"/>
                  </a:cubicBezTo>
                  <a:cubicBezTo>
                    <a:pt x="75" y="71"/>
                    <a:pt x="69" y="75"/>
                    <a:pt x="63" y="79"/>
                  </a:cubicBezTo>
                  <a:cubicBezTo>
                    <a:pt x="56" y="83"/>
                    <a:pt x="49" y="85"/>
                    <a:pt x="42" y="85"/>
                  </a:cubicBezTo>
                  <a:cubicBezTo>
                    <a:pt x="34" y="85"/>
                    <a:pt x="27" y="83"/>
                    <a:pt x="21" y="79"/>
                  </a:cubicBezTo>
                  <a:cubicBezTo>
                    <a:pt x="15" y="75"/>
                    <a:pt x="8" y="71"/>
                    <a:pt x="5" y="64"/>
                  </a:cubicBezTo>
                  <a:cubicBezTo>
                    <a:pt x="1" y="58"/>
                    <a:pt x="0" y="50"/>
                    <a:pt x="0" y="42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5"/>
                    <a:pt x="15" y="10"/>
                    <a:pt x="21" y="6"/>
                  </a:cubicBezTo>
                  <a:cubicBezTo>
                    <a:pt x="27" y="2"/>
                    <a:pt x="35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5"/>
                    <a:pt x="79" y="21"/>
                  </a:cubicBezTo>
                  <a:cubicBezTo>
                    <a:pt x="83" y="28"/>
                    <a:pt x="84" y="35"/>
                    <a:pt x="8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Google Shape;518;p33"/>
            <p:cNvSpPr/>
            <p:nvPr/>
          </p:nvSpPr>
          <p:spPr>
            <a:xfrm>
              <a:off x="2245703" y="3179925"/>
              <a:ext cx="105253" cy="1416130"/>
            </a:xfrm>
            <a:custGeom>
              <a:avLst/>
              <a:gdLst/>
              <a:ahLst/>
              <a:cxnLst/>
              <a:rect l="l" t="t" r="r" b="b"/>
              <a:pathLst>
                <a:path w="122" h="1629" extrusionOk="0">
                  <a:moveTo>
                    <a:pt x="122" y="1629"/>
                  </a:moveTo>
                  <a:lnTo>
                    <a:pt x="0" y="1629"/>
                  </a:lnTo>
                  <a:lnTo>
                    <a:pt x="45" y="0"/>
                  </a:lnTo>
                  <a:lnTo>
                    <a:pt x="77" y="0"/>
                  </a:lnTo>
                  <a:lnTo>
                    <a:pt x="122" y="1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9" name="Google Shape;519;p33"/>
            <p:cNvSpPr/>
            <p:nvPr/>
          </p:nvSpPr>
          <p:spPr>
            <a:xfrm>
              <a:off x="2287456" y="2802406"/>
              <a:ext cx="155705" cy="392305"/>
            </a:xfrm>
            <a:custGeom>
              <a:avLst/>
              <a:gdLst/>
              <a:ahLst/>
              <a:cxnLst/>
              <a:rect l="l" t="t" r="r" b="b"/>
              <a:pathLst>
                <a:path w="180" h="452" extrusionOk="0">
                  <a:moveTo>
                    <a:pt x="119" y="367"/>
                  </a:moveTo>
                  <a:lnTo>
                    <a:pt x="31" y="452"/>
                  </a:lnTo>
                  <a:lnTo>
                    <a:pt x="0" y="441"/>
                  </a:lnTo>
                  <a:lnTo>
                    <a:pt x="161" y="0"/>
                  </a:lnTo>
                  <a:lnTo>
                    <a:pt x="180" y="5"/>
                  </a:lnTo>
                  <a:lnTo>
                    <a:pt x="166" y="82"/>
                  </a:lnTo>
                  <a:lnTo>
                    <a:pt x="119" y="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" name="Google Shape;520;p33"/>
            <p:cNvSpPr/>
            <p:nvPr/>
          </p:nvSpPr>
          <p:spPr>
            <a:xfrm>
              <a:off x="2404887" y="2802406"/>
              <a:ext cx="38274" cy="70459"/>
            </a:xfrm>
            <a:custGeom>
              <a:avLst/>
              <a:gdLst/>
              <a:ahLst/>
              <a:cxnLst/>
              <a:rect l="l" t="t" r="r" b="b"/>
              <a:pathLst>
                <a:path w="45" h="82" extrusionOk="0">
                  <a:moveTo>
                    <a:pt x="31" y="82"/>
                  </a:moveTo>
                  <a:lnTo>
                    <a:pt x="0" y="68"/>
                  </a:lnTo>
                  <a:lnTo>
                    <a:pt x="26" y="0"/>
                  </a:lnTo>
                  <a:lnTo>
                    <a:pt x="45" y="5"/>
                  </a:lnTo>
                  <a:lnTo>
                    <a:pt x="31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Google Shape;521;p33"/>
            <p:cNvSpPr/>
            <p:nvPr/>
          </p:nvSpPr>
          <p:spPr>
            <a:xfrm>
              <a:off x="1889060" y="3153829"/>
              <a:ext cx="406225" cy="128739"/>
            </a:xfrm>
            <a:custGeom>
              <a:avLst/>
              <a:gdLst/>
              <a:ahLst/>
              <a:cxnLst/>
              <a:rect l="l" t="t" r="r" b="b"/>
              <a:pathLst>
                <a:path w="468" h="149" extrusionOk="0">
                  <a:moveTo>
                    <a:pt x="344" y="0"/>
                  </a:moveTo>
                  <a:lnTo>
                    <a:pt x="460" y="32"/>
                  </a:lnTo>
                  <a:lnTo>
                    <a:pt x="468" y="67"/>
                  </a:lnTo>
                  <a:lnTo>
                    <a:pt x="3" y="149"/>
                  </a:lnTo>
                  <a:lnTo>
                    <a:pt x="0" y="130"/>
                  </a:lnTo>
                  <a:lnTo>
                    <a:pt x="71" y="104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2" name="Google Shape;522;p33"/>
            <p:cNvSpPr/>
            <p:nvPr/>
          </p:nvSpPr>
          <p:spPr>
            <a:xfrm>
              <a:off x="1889060" y="3244294"/>
              <a:ext cx="66110" cy="38274"/>
            </a:xfrm>
            <a:custGeom>
              <a:avLst/>
              <a:gdLst/>
              <a:ahLst/>
              <a:cxnLst/>
              <a:rect l="l" t="t" r="r" b="b"/>
              <a:pathLst>
                <a:path w="77" h="45" extrusionOk="0">
                  <a:moveTo>
                    <a:pt x="71" y="0"/>
                  </a:moveTo>
                  <a:lnTo>
                    <a:pt x="77" y="31"/>
                  </a:lnTo>
                  <a:lnTo>
                    <a:pt x="3" y="45"/>
                  </a:lnTo>
                  <a:lnTo>
                    <a:pt x="0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3" name="Google Shape;523;p33"/>
            <p:cNvSpPr/>
            <p:nvPr/>
          </p:nvSpPr>
          <p:spPr>
            <a:xfrm>
              <a:off x="2289196" y="3191233"/>
              <a:ext cx="287055" cy="323588"/>
            </a:xfrm>
            <a:custGeom>
              <a:avLst/>
              <a:gdLst/>
              <a:ahLst/>
              <a:cxnLst/>
              <a:rect l="l" t="t" r="r" b="b"/>
              <a:pathLst>
                <a:path w="331" h="373" extrusionOk="0">
                  <a:moveTo>
                    <a:pt x="32" y="140"/>
                  </a:moveTo>
                  <a:lnTo>
                    <a:pt x="0" y="24"/>
                  </a:lnTo>
                  <a:lnTo>
                    <a:pt x="27" y="0"/>
                  </a:lnTo>
                  <a:lnTo>
                    <a:pt x="331" y="362"/>
                  </a:lnTo>
                  <a:lnTo>
                    <a:pt x="315" y="373"/>
                  </a:lnTo>
                  <a:lnTo>
                    <a:pt x="257" y="325"/>
                  </a:lnTo>
                  <a:lnTo>
                    <a:pt x="32" y="1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Google Shape;524;p33"/>
            <p:cNvSpPr/>
            <p:nvPr/>
          </p:nvSpPr>
          <p:spPr>
            <a:xfrm>
              <a:off x="2512750" y="3455670"/>
              <a:ext cx="63500" cy="59150"/>
            </a:xfrm>
            <a:custGeom>
              <a:avLst/>
              <a:gdLst/>
              <a:ahLst/>
              <a:cxnLst/>
              <a:rect l="l" t="t" r="r" b="b"/>
              <a:pathLst>
                <a:path w="74" h="69" extrusionOk="0">
                  <a:moveTo>
                    <a:pt x="0" y="21"/>
                  </a:moveTo>
                  <a:lnTo>
                    <a:pt x="24" y="0"/>
                  </a:lnTo>
                  <a:lnTo>
                    <a:pt x="74" y="58"/>
                  </a:lnTo>
                  <a:lnTo>
                    <a:pt x="58" y="6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5" name="Google Shape;525;p33"/>
            <p:cNvSpPr/>
            <p:nvPr/>
          </p:nvSpPr>
          <p:spPr>
            <a:xfrm>
              <a:off x="2271799" y="3169487"/>
              <a:ext cx="52192" cy="5219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0" y="41"/>
                  </a:moveTo>
                  <a:cubicBezTo>
                    <a:pt x="55" y="56"/>
                    <a:pt x="36" y="64"/>
                    <a:pt x="20" y="59"/>
                  </a:cubicBezTo>
                  <a:cubicBezTo>
                    <a:pt x="4" y="54"/>
                    <a:pt x="-3" y="35"/>
                    <a:pt x="2" y="19"/>
                  </a:cubicBezTo>
                  <a:cubicBezTo>
                    <a:pt x="7" y="4"/>
                    <a:pt x="26" y="-4"/>
                    <a:pt x="41" y="1"/>
                  </a:cubicBezTo>
                  <a:cubicBezTo>
                    <a:pt x="57" y="9"/>
                    <a:pt x="65" y="25"/>
                    <a:pt x="6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6" name="Google Shape;526;p33"/>
            <p:cNvSpPr/>
            <p:nvPr/>
          </p:nvSpPr>
          <p:spPr>
            <a:xfrm>
              <a:off x="1103826" y="3150841"/>
              <a:ext cx="556813" cy="3548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Google Shape;527;p33"/>
            <p:cNvSpPr/>
            <p:nvPr/>
          </p:nvSpPr>
          <p:spPr>
            <a:xfrm>
              <a:off x="1061693" y="3392484"/>
              <a:ext cx="30980" cy="3221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" name="Google Shape;528;p33"/>
            <p:cNvSpPr/>
            <p:nvPr/>
          </p:nvSpPr>
          <p:spPr>
            <a:xfrm>
              <a:off x="1070781" y="3355308"/>
              <a:ext cx="18175" cy="19414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9" name="Google Shape;529;p33"/>
            <p:cNvSpPr/>
            <p:nvPr/>
          </p:nvSpPr>
          <p:spPr>
            <a:xfrm>
              <a:off x="1041453" y="3474684"/>
              <a:ext cx="273862" cy="51633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0" name="Google Shape;530;p33"/>
            <p:cNvSpPr/>
            <p:nvPr/>
          </p:nvSpPr>
          <p:spPr>
            <a:xfrm>
              <a:off x="670107" y="3493685"/>
              <a:ext cx="1016973" cy="1110315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1" name="Google Shape;531;p33"/>
            <p:cNvSpPr/>
            <p:nvPr/>
          </p:nvSpPr>
          <p:spPr>
            <a:xfrm>
              <a:off x="1014191" y="3493685"/>
              <a:ext cx="327563" cy="61134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2" name="Google Shape;532;p33"/>
            <p:cNvSpPr/>
            <p:nvPr/>
          </p:nvSpPr>
          <p:spPr>
            <a:xfrm>
              <a:off x="1007582" y="3560601"/>
              <a:ext cx="341606" cy="33458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33" name="Google Shape;533;p33"/>
            <p:cNvGrpSpPr/>
            <p:nvPr/>
          </p:nvGrpSpPr>
          <p:grpSpPr>
            <a:xfrm>
              <a:off x="55050" y="4595950"/>
              <a:ext cx="3289439" cy="9"/>
              <a:chOff x="0" y="4595950"/>
              <a:chExt cx="3289439" cy="9"/>
            </a:xfrm>
          </p:grpSpPr>
          <p:cxnSp>
            <p:nvCxnSpPr>
              <p:cNvPr id="534" name="Google Shape;534;p33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5" name="Google Shape;535;p33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36" name="Google Shape;536;p33"/>
            <p:cNvGrpSpPr/>
            <p:nvPr/>
          </p:nvGrpSpPr>
          <p:grpSpPr>
            <a:xfrm>
              <a:off x="156428" y="3156666"/>
              <a:ext cx="556793" cy="1451779"/>
              <a:chOff x="2090350" y="2239265"/>
              <a:chExt cx="905501" cy="2360616"/>
            </a:xfrm>
          </p:grpSpPr>
          <p:sp>
            <p:nvSpPr>
              <p:cNvPr id="537" name="Google Shape;537;p33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8" name="Google Shape;538;p33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9" name="Google Shape;539;p33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4298" extrusionOk="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0" name="Google Shape;540;p33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13738" extrusionOk="0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541" name="Google Shape;541;p33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0715" extrusionOk="0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542" name="Google Shape;542;p3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543" name="Google Shape;543;p3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3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45" name="Google Shape;545;p3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Google Shape;19;p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" name="Google Shape;20;p3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1" name="Google Shape;21;p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2" name="Google Shape;22;p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" name="Google Shape;23;p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26" name="Google Shape;26;p3"/>
          <p:cNvSpPr txBox="1">
            <a:spLocks noGrp="1"/>
          </p:cNvSpPr>
          <p:nvPr>
            <p:ph type="title"/>
          </p:nvPr>
        </p:nvSpPr>
        <p:spPr>
          <a:xfrm>
            <a:off x="720000" y="2051275"/>
            <a:ext cx="4698600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600"/>
              <a:buNone/>
              <a:defRPr sz="4600"/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title" idx="2" hasCustomPrompt="1"/>
          </p:nvPr>
        </p:nvSpPr>
        <p:spPr>
          <a:xfrm>
            <a:off x="2363550" y="1037225"/>
            <a:ext cx="1411500" cy="841800"/>
          </a:xfrm>
          <a:prstGeom prst="rect">
            <a:avLst/>
          </a:prstGeom>
          <a:solidFill>
            <a:schemeClr val="lt2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28" name="Google Shape;28;p3"/>
          <p:cNvSpPr txBox="1">
            <a:spLocks noGrp="1"/>
          </p:cNvSpPr>
          <p:nvPr>
            <p:ph type="subTitle" idx="1"/>
          </p:nvPr>
        </p:nvSpPr>
        <p:spPr>
          <a:xfrm>
            <a:off x="720000" y="3800925"/>
            <a:ext cx="4698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102;p9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3" name="Google Shape;103;p9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04" name="Google Shape;104;p9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5" name="Google Shape;105;p9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6" name="Google Shape;106;p9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07" name="Google Shape;107;p9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08" name="Google Shape;108;p9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09" name="Google Shape;109;p9"/>
          <p:cNvSpPr txBox="1">
            <a:spLocks noGrp="1"/>
          </p:cNvSpPr>
          <p:nvPr>
            <p:ph type="title"/>
          </p:nvPr>
        </p:nvSpPr>
        <p:spPr>
          <a:xfrm>
            <a:off x="3557875" y="1524275"/>
            <a:ext cx="4872900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0" name="Google Shape;110;p9"/>
          <p:cNvSpPr txBox="1">
            <a:spLocks noGrp="1"/>
          </p:cNvSpPr>
          <p:nvPr>
            <p:ph type="subTitle" idx="1"/>
          </p:nvPr>
        </p:nvSpPr>
        <p:spPr>
          <a:xfrm>
            <a:off x="3557875" y="287222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11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6" name="Google Shape;116;p11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17" name="Google Shape;117;p11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8" name="Google Shape;118;p11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" name="Google Shape;119;p11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22" name="Google Shape;122;p11"/>
          <p:cNvSpPr txBox="1">
            <a:spLocks noGrp="1"/>
          </p:cNvSpPr>
          <p:nvPr>
            <p:ph type="title" hasCustomPrompt="1"/>
          </p:nvPr>
        </p:nvSpPr>
        <p:spPr>
          <a:xfrm>
            <a:off x="793609" y="1717875"/>
            <a:ext cx="4959600" cy="11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23" name="Google Shape;123;p11"/>
          <p:cNvSpPr txBox="1">
            <a:spLocks noGrp="1"/>
          </p:cNvSpPr>
          <p:nvPr>
            <p:ph type="subTitle" idx="1"/>
          </p:nvPr>
        </p:nvSpPr>
        <p:spPr>
          <a:xfrm>
            <a:off x="793609" y="3089524"/>
            <a:ext cx="49596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Google Shape;153;p14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14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155" name="Google Shape;155;p14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6" name="Google Shape;156;p14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57" name="Google Shape;157;p14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8" name="Google Shape;158;p14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59" name="Google Shape;159;p14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160" name="Google Shape;160;p14"/>
          <p:cNvSpPr txBox="1">
            <a:spLocks noGrp="1"/>
          </p:cNvSpPr>
          <p:nvPr>
            <p:ph type="title"/>
          </p:nvPr>
        </p:nvSpPr>
        <p:spPr>
          <a:xfrm>
            <a:off x="2698750" y="3230203"/>
            <a:ext cx="57321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>
            <a:endParaRPr/>
          </a:p>
        </p:txBody>
      </p:sp>
      <p:sp>
        <p:nvSpPr>
          <p:cNvPr id="161" name="Google Shape;161;p14"/>
          <p:cNvSpPr txBox="1">
            <a:spLocks noGrp="1"/>
          </p:cNvSpPr>
          <p:nvPr>
            <p:ph type="subTitle" idx="1"/>
          </p:nvPr>
        </p:nvSpPr>
        <p:spPr>
          <a:xfrm>
            <a:off x="2698750" y="1468975"/>
            <a:ext cx="5732100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5"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6" name="Google Shape;236;p19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 flipH="1"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7" name="Google Shape;237;p19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238" name="Google Shape;238;p19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9" name="Google Shape;239;p19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40" name="Google Shape;240;p19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41" name="Google Shape;241;p19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242" name="Google Shape;242;p19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grpSp>
        <p:nvGrpSpPr>
          <p:cNvPr id="243" name="Google Shape;243;p19"/>
          <p:cNvGrpSpPr/>
          <p:nvPr/>
        </p:nvGrpSpPr>
        <p:grpSpPr>
          <a:xfrm flipH="1">
            <a:off x="50988" y="3589018"/>
            <a:ext cx="596273" cy="1554466"/>
            <a:chOff x="2090350" y="2239265"/>
            <a:chExt cx="905501" cy="2360616"/>
          </a:xfrm>
        </p:grpSpPr>
        <p:sp>
          <p:nvSpPr>
            <p:cNvPr id="244" name="Google Shape;244;p19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9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9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7" name="Google Shape;247;p19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248" name="Google Shape;248;p19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249" name="Google Shape;249;p19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50" name="Google Shape;250;p19"/>
          <p:cNvSpPr txBox="1">
            <a:spLocks noGrp="1"/>
          </p:cNvSpPr>
          <p:nvPr>
            <p:ph type="subTitle" idx="1"/>
          </p:nvPr>
        </p:nvSpPr>
        <p:spPr>
          <a:xfrm>
            <a:off x="720000" y="1190900"/>
            <a:ext cx="77175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6" name="Google Shape;326;p23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27" name="Google Shape;327;p23"/>
          <p:cNvGrpSpPr/>
          <p:nvPr/>
        </p:nvGrpSpPr>
        <p:grpSpPr>
          <a:xfrm flipH="1"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328" name="Google Shape;328;p23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9" name="Google Shape;329;p23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30" name="Google Shape;330;p23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1" name="Google Shape;331;p23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332" name="Google Shape;332;p23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333" name="Google Shape;33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3"/>
          <p:cNvSpPr txBox="1">
            <a:spLocks noGrp="1"/>
          </p:cNvSpPr>
          <p:nvPr>
            <p:ph type="subTitle" idx="1"/>
          </p:nvPr>
        </p:nvSpPr>
        <p:spPr>
          <a:xfrm>
            <a:off x="1651063" y="20829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3"/>
          <p:cNvSpPr txBox="1">
            <a:spLocks noGrp="1"/>
          </p:cNvSpPr>
          <p:nvPr>
            <p:ph type="subTitle" idx="2"/>
          </p:nvPr>
        </p:nvSpPr>
        <p:spPr>
          <a:xfrm>
            <a:off x="4838141" y="20829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3"/>
          <p:cNvSpPr txBox="1">
            <a:spLocks noGrp="1"/>
          </p:cNvSpPr>
          <p:nvPr>
            <p:ph type="subTitle" idx="3"/>
          </p:nvPr>
        </p:nvSpPr>
        <p:spPr>
          <a:xfrm>
            <a:off x="2920413" y="35163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7" name="Google Shape;337;p23"/>
          <p:cNvSpPr txBox="1">
            <a:spLocks noGrp="1"/>
          </p:cNvSpPr>
          <p:nvPr>
            <p:ph type="subTitle" idx="4"/>
          </p:nvPr>
        </p:nvSpPr>
        <p:spPr>
          <a:xfrm>
            <a:off x="6107491" y="3516317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23"/>
          <p:cNvSpPr txBox="1">
            <a:spLocks noGrp="1"/>
          </p:cNvSpPr>
          <p:nvPr>
            <p:ph type="subTitle" idx="5"/>
          </p:nvPr>
        </p:nvSpPr>
        <p:spPr>
          <a:xfrm>
            <a:off x="1651075" y="16986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39" name="Google Shape;339;p23"/>
          <p:cNvSpPr txBox="1">
            <a:spLocks noGrp="1"/>
          </p:cNvSpPr>
          <p:nvPr>
            <p:ph type="subTitle" idx="6"/>
          </p:nvPr>
        </p:nvSpPr>
        <p:spPr>
          <a:xfrm>
            <a:off x="2920425" y="31320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40" name="Google Shape;340;p23"/>
          <p:cNvSpPr txBox="1">
            <a:spLocks noGrp="1"/>
          </p:cNvSpPr>
          <p:nvPr>
            <p:ph type="subTitle" idx="7"/>
          </p:nvPr>
        </p:nvSpPr>
        <p:spPr>
          <a:xfrm>
            <a:off x="4838150" y="16986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341" name="Google Shape;341;p23"/>
          <p:cNvSpPr txBox="1">
            <a:spLocks noGrp="1"/>
          </p:cNvSpPr>
          <p:nvPr>
            <p:ph type="subTitle" idx="8"/>
          </p:nvPr>
        </p:nvSpPr>
        <p:spPr>
          <a:xfrm>
            <a:off x="6107500" y="31320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Secular One"/>
              <a:buNone/>
              <a:defRPr sz="2000" b="1"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grpSp>
        <p:nvGrpSpPr>
          <p:cNvPr id="342" name="Google Shape;342;p23"/>
          <p:cNvGrpSpPr/>
          <p:nvPr/>
        </p:nvGrpSpPr>
        <p:grpSpPr>
          <a:xfrm>
            <a:off x="8511474" y="3598200"/>
            <a:ext cx="592832" cy="1545496"/>
            <a:chOff x="2090350" y="2239265"/>
            <a:chExt cx="905501" cy="2360616"/>
          </a:xfrm>
        </p:grpSpPr>
        <p:sp>
          <p:nvSpPr>
            <p:cNvPr id="343" name="Google Shape;343;p23"/>
            <p:cNvSpPr/>
            <p:nvPr/>
          </p:nvSpPr>
          <p:spPr>
            <a:xfrm flipH="1">
              <a:off x="2712180" y="2613372"/>
              <a:ext cx="283672" cy="1986468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23"/>
            <p:cNvSpPr/>
            <p:nvPr/>
          </p:nvSpPr>
          <p:spPr>
            <a:xfrm flipH="1">
              <a:off x="2090350" y="2239265"/>
              <a:ext cx="337102" cy="2360616"/>
            </a:xfrm>
            <a:custGeom>
              <a:avLst/>
              <a:gdLst/>
              <a:ahLst/>
              <a:cxnLst/>
              <a:rect l="l" t="t" r="r" b="b"/>
              <a:pathLst>
                <a:path w="3722" h="26064" extrusionOk="0">
                  <a:moveTo>
                    <a:pt x="3572" y="1210"/>
                  </a:moveTo>
                  <a:lnTo>
                    <a:pt x="3572" y="605"/>
                  </a:lnTo>
                  <a:lnTo>
                    <a:pt x="3721" y="605"/>
                  </a:lnTo>
                  <a:lnTo>
                    <a:pt x="3721" y="406"/>
                  </a:lnTo>
                  <a:lnTo>
                    <a:pt x="2278" y="406"/>
                  </a:lnTo>
                  <a:lnTo>
                    <a:pt x="2278" y="0"/>
                  </a:lnTo>
                  <a:lnTo>
                    <a:pt x="1445" y="0"/>
                  </a:lnTo>
                  <a:lnTo>
                    <a:pt x="1445" y="406"/>
                  </a:lnTo>
                  <a:lnTo>
                    <a:pt x="0" y="406"/>
                  </a:lnTo>
                  <a:lnTo>
                    <a:pt x="0" y="605"/>
                  </a:lnTo>
                  <a:lnTo>
                    <a:pt x="150" y="605"/>
                  </a:lnTo>
                  <a:lnTo>
                    <a:pt x="150" y="1210"/>
                  </a:lnTo>
                  <a:lnTo>
                    <a:pt x="301" y="1210"/>
                  </a:lnTo>
                  <a:lnTo>
                    <a:pt x="860" y="1963"/>
                  </a:lnTo>
                  <a:lnTo>
                    <a:pt x="696" y="1963"/>
                  </a:lnTo>
                  <a:lnTo>
                    <a:pt x="696" y="2573"/>
                  </a:lnTo>
                  <a:lnTo>
                    <a:pt x="0" y="2573"/>
                  </a:lnTo>
                  <a:lnTo>
                    <a:pt x="0" y="2772"/>
                  </a:lnTo>
                  <a:lnTo>
                    <a:pt x="149" y="2772"/>
                  </a:lnTo>
                  <a:lnTo>
                    <a:pt x="149" y="3376"/>
                  </a:lnTo>
                  <a:lnTo>
                    <a:pt x="548" y="3376"/>
                  </a:lnTo>
                  <a:lnTo>
                    <a:pt x="548" y="2772"/>
                  </a:lnTo>
                  <a:lnTo>
                    <a:pt x="1445" y="2772"/>
                  </a:lnTo>
                  <a:lnTo>
                    <a:pt x="1445" y="6207"/>
                  </a:lnTo>
                  <a:lnTo>
                    <a:pt x="0" y="6207"/>
                  </a:lnTo>
                  <a:lnTo>
                    <a:pt x="0" y="6406"/>
                  </a:lnTo>
                  <a:lnTo>
                    <a:pt x="149" y="6406"/>
                  </a:lnTo>
                  <a:lnTo>
                    <a:pt x="149" y="7010"/>
                  </a:lnTo>
                  <a:lnTo>
                    <a:pt x="548" y="7010"/>
                  </a:lnTo>
                  <a:lnTo>
                    <a:pt x="548" y="6406"/>
                  </a:lnTo>
                  <a:lnTo>
                    <a:pt x="1445" y="6406"/>
                  </a:lnTo>
                  <a:lnTo>
                    <a:pt x="1445" y="26064"/>
                  </a:lnTo>
                  <a:lnTo>
                    <a:pt x="2277" y="26064"/>
                  </a:lnTo>
                  <a:lnTo>
                    <a:pt x="2277" y="6406"/>
                  </a:lnTo>
                  <a:lnTo>
                    <a:pt x="3174" y="6406"/>
                  </a:lnTo>
                  <a:lnTo>
                    <a:pt x="3174" y="7010"/>
                  </a:lnTo>
                  <a:lnTo>
                    <a:pt x="3572" y="7010"/>
                  </a:lnTo>
                  <a:lnTo>
                    <a:pt x="3572" y="6406"/>
                  </a:lnTo>
                  <a:lnTo>
                    <a:pt x="3721" y="6406"/>
                  </a:lnTo>
                  <a:lnTo>
                    <a:pt x="3721" y="6207"/>
                  </a:lnTo>
                  <a:lnTo>
                    <a:pt x="2277" y="6207"/>
                  </a:lnTo>
                  <a:lnTo>
                    <a:pt x="2277" y="2772"/>
                  </a:lnTo>
                  <a:lnTo>
                    <a:pt x="3174" y="2772"/>
                  </a:lnTo>
                  <a:lnTo>
                    <a:pt x="3174" y="3376"/>
                  </a:lnTo>
                  <a:lnTo>
                    <a:pt x="3572" y="3376"/>
                  </a:lnTo>
                  <a:lnTo>
                    <a:pt x="3572" y="2772"/>
                  </a:lnTo>
                  <a:lnTo>
                    <a:pt x="3721" y="2772"/>
                  </a:lnTo>
                  <a:lnTo>
                    <a:pt x="3721" y="2573"/>
                  </a:lnTo>
                  <a:lnTo>
                    <a:pt x="3026" y="2573"/>
                  </a:lnTo>
                  <a:lnTo>
                    <a:pt x="3026" y="1963"/>
                  </a:lnTo>
                  <a:lnTo>
                    <a:pt x="2863" y="1963"/>
                  </a:lnTo>
                  <a:lnTo>
                    <a:pt x="3420" y="1210"/>
                  </a:lnTo>
                  <a:lnTo>
                    <a:pt x="3572" y="1210"/>
                  </a:lnTo>
                  <a:close/>
                  <a:moveTo>
                    <a:pt x="1445" y="2573"/>
                  </a:moveTo>
                  <a:lnTo>
                    <a:pt x="1094" y="2573"/>
                  </a:lnTo>
                  <a:lnTo>
                    <a:pt x="1094" y="1963"/>
                  </a:lnTo>
                  <a:lnTo>
                    <a:pt x="964" y="1963"/>
                  </a:lnTo>
                  <a:lnTo>
                    <a:pt x="406" y="1209"/>
                  </a:lnTo>
                  <a:lnTo>
                    <a:pt x="549" y="1209"/>
                  </a:lnTo>
                  <a:lnTo>
                    <a:pt x="549" y="605"/>
                  </a:lnTo>
                  <a:lnTo>
                    <a:pt x="1445" y="605"/>
                  </a:lnTo>
                  <a:close/>
                  <a:moveTo>
                    <a:pt x="2759" y="1963"/>
                  </a:moveTo>
                  <a:lnTo>
                    <a:pt x="2628" y="1963"/>
                  </a:lnTo>
                  <a:lnTo>
                    <a:pt x="2628" y="2573"/>
                  </a:lnTo>
                  <a:lnTo>
                    <a:pt x="2278" y="2573"/>
                  </a:lnTo>
                  <a:lnTo>
                    <a:pt x="2278" y="605"/>
                  </a:lnTo>
                  <a:lnTo>
                    <a:pt x="3174" y="605"/>
                  </a:lnTo>
                  <a:lnTo>
                    <a:pt x="3174" y="1209"/>
                  </a:lnTo>
                  <a:lnTo>
                    <a:pt x="3317" y="1209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45;p23"/>
            <p:cNvSpPr/>
            <p:nvPr/>
          </p:nvSpPr>
          <p:spPr>
            <a:xfrm flipH="1">
              <a:off x="2378953" y="2297047"/>
              <a:ext cx="350052" cy="379826"/>
            </a:xfrm>
            <a:custGeom>
              <a:avLst/>
              <a:gdLst/>
              <a:ahLst/>
              <a:cxnLst/>
              <a:rect l="l" t="t" r="r" b="b"/>
              <a:pathLst>
                <a:path w="12020" h="14298" extrusionOk="0">
                  <a:moveTo>
                    <a:pt x="0" y="13737"/>
                  </a:moveTo>
                  <a:cubicBezTo>
                    <a:pt x="5217" y="16868"/>
                    <a:pt x="10098" y="5773"/>
                    <a:pt x="12020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6" name="Google Shape;346;p23"/>
            <p:cNvSpPr/>
            <p:nvPr/>
          </p:nvSpPr>
          <p:spPr>
            <a:xfrm flipH="1">
              <a:off x="2371680" y="2464308"/>
              <a:ext cx="364950" cy="364950"/>
            </a:xfrm>
            <a:custGeom>
              <a:avLst/>
              <a:gdLst/>
              <a:ahLst/>
              <a:cxnLst/>
              <a:rect l="l" t="t" r="r" b="b"/>
              <a:pathLst>
                <a:path w="13738" h="13738" extrusionOk="0">
                  <a:moveTo>
                    <a:pt x="0" y="13738"/>
                  </a:moveTo>
                  <a:cubicBezTo>
                    <a:pt x="6476" y="13738"/>
                    <a:pt x="12169" y="6283"/>
                    <a:pt x="13738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347" name="Google Shape;347;p23"/>
            <p:cNvSpPr/>
            <p:nvPr/>
          </p:nvSpPr>
          <p:spPr>
            <a:xfrm flipH="1">
              <a:off x="2385676" y="2832756"/>
              <a:ext cx="350104" cy="284644"/>
            </a:xfrm>
            <a:custGeom>
              <a:avLst/>
              <a:gdLst/>
              <a:ahLst/>
              <a:cxnLst/>
              <a:rect l="l" t="t" r="r" b="b"/>
              <a:pathLst>
                <a:path w="12605" h="10715" extrusionOk="0">
                  <a:moveTo>
                    <a:pt x="0" y="10599"/>
                  </a:moveTo>
                  <a:cubicBezTo>
                    <a:pt x="5415" y="11499"/>
                    <a:pt x="11704" y="5415"/>
                    <a:pt x="12605" y="0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>
  <p:cSld name="CUSTOM_13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9" name="Google Shape;439;p28"/>
          <p:cNvPicPr preferRelativeResize="0"/>
          <p:nvPr/>
        </p:nvPicPr>
        <p:blipFill rotWithShape="1">
          <a:blip r:embed="rId2">
            <a:alphaModFix amt="69000"/>
          </a:blip>
          <a:srcRect/>
          <a:stretch/>
        </p:blipFill>
        <p:spPr>
          <a:xfrm>
            <a:off x="0" y="0"/>
            <a:ext cx="9144000" cy="514352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0" name="Google Shape;440;p28"/>
          <p:cNvGrpSpPr/>
          <p:nvPr/>
        </p:nvGrpSpPr>
        <p:grpSpPr>
          <a:xfrm>
            <a:off x="-5250" y="148063"/>
            <a:ext cx="9154500" cy="5000675"/>
            <a:chOff x="-5250" y="148063"/>
            <a:chExt cx="9154500" cy="5000675"/>
          </a:xfrm>
        </p:grpSpPr>
        <p:cxnSp>
          <p:nvCxnSpPr>
            <p:cNvPr id="441" name="Google Shape;441;p28"/>
            <p:cNvCxnSpPr/>
            <p:nvPr/>
          </p:nvCxnSpPr>
          <p:spPr>
            <a:xfrm>
              <a:off x="-5250" y="264463"/>
              <a:ext cx="915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42" name="Google Shape;442;p28"/>
            <p:cNvCxnSpPr/>
            <p:nvPr/>
          </p:nvCxnSpPr>
          <p:spPr>
            <a:xfrm>
              <a:off x="8787425" y="259338"/>
              <a:ext cx="0" cy="48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3" name="Google Shape;443;p28"/>
            <p:cNvSpPr/>
            <p:nvPr/>
          </p:nvSpPr>
          <p:spPr>
            <a:xfrm>
              <a:off x="488125" y="211663"/>
              <a:ext cx="723600" cy="1056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44" name="Google Shape;444;p28"/>
            <p:cNvSpPr/>
            <p:nvPr/>
          </p:nvSpPr>
          <p:spPr>
            <a:xfrm>
              <a:off x="8671025" y="148063"/>
              <a:ext cx="232800" cy="232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445" name="Google Shape;445;p28"/>
            <p:cNvSpPr/>
            <p:nvPr/>
          </p:nvSpPr>
          <p:spPr>
            <a:xfrm>
              <a:off x="8701325" y="4706538"/>
              <a:ext cx="172200" cy="1722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Istok Web"/>
                <a:ea typeface="Istok Web"/>
                <a:cs typeface="Istok Web"/>
                <a:sym typeface="Istok Web"/>
              </a:endParaRPr>
            </a:p>
          </p:txBody>
        </p:sp>
      </p:grpSp>
      <p:sp>
        <p:nvSpPr>
          <p:cNvPr id="446" name="Google Shape;446;p28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447" name="Google Shape;447;p28"/>
          <p:cNvGrpSpPr/>
          <p:nvPr/>
        </p:nvGrpSpPr>
        <p:grpSpPr>
          <a:xfrm>
            <a:off x="97222" y="4089997"/>
            <a:ext cx="496243" cy="1054448"/>
            <a:chOff x="3733925" y="3400424"/>
            <a:chExt cx="1079728" cy="2294274"/>
          </a:xfrm>
        </p:grpSpPr>
        <p:sp>
          <p:nvSpPr>
            <p:cNvPr id="448" name="Google Shape;448;p28"/>
            <p:cNvSpPr/>
            <p:nvPr/>
          </p:nvSpPr>
          <p:spPr>
            <a:xfrm>
              <a:off x="3733925" y="3445303"/>
              <a:ext cx="1079728" cy="42375"/>
            </a:xfrm>
            <a:custGeom>
              <a:avLst/>
              <a:gdLst/>
              <a:ahLst/>
              <a:cxnLst/>
              <a:rect l="l" t="t" r="r" b="b"/>
              <a:pathLst>
                <a:path w="24563" h="964" extrusionOk="0">
                  <a:moveTo>
                    <a:pt x="1" y="1"/>
                  </a:moveTo>
                  <a:lnTo>
                    <a:pt x="1" y="964"/>
                  </a:lnTo>
                  <a:lnTo>
                    <a:pt x="24562" y="964"/>
                  </a:lnTo>
                  <a:lnTo>
                    <a:pt x="245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28"/>
            <p:cNvSpPr/>
            <p:nvPr/>
          </p:nvSpPr>
          <p:spPr>
            <a:xfrm>
              <a:off x="4252166" y="3400424"/>
              <a:ext cx="43254" cy="2294274"/>
            </a:xfrm>
            <a:custGeom>
              <a:avLst/>
              <a:gdLst/>
              <a:ahLst/>
              <a:cxnLst/>
              <a:rect l="l" t="t" r="r" b="b"/>
              <a:pathLst>
                <a:path w="984" h="52193" extrusionOk="0">
                  <a:moveTo>
                    <a:pt x="0" y="1"/>
                  </a:moveTo>
                  <a:lnTo>
                    <a:pt x="0" y="52193"/>
                  </a:lnTo>
                  <a:lnTo>
                    <a:pt x="983" y="52193"/>
                  </a:lnTo>
                  <a:lnTo>
                    <a:pt x="9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28"/>
            <p:cNvSpPr/>
            <p:nvPr/>
          </p:nvSpPr>
          <p:spPr>
            <a:xfrm>
              <a:off x="3761178" y="3401523"/>
              <a:ext cx="83036" cy="80047"/>
            </a:xfrm>
            <a:custGeom>
              <a:avLst/>
              <a:gdLst/>
              <a:ahLst/>
              <a:cxnLst/>
              <a:rect l="l" t="t" r="r" b="b"/>
              <a:pathLst>
                <a:path w="1889" h="1821" extrusionOk="0">
                  <a:moveTo>
                    <a:pt x="945" y="1"/>
                  </a:moveTo>
                  <a:cubicBezTo>
                    <a:pt x="473" y="1"/>
                    <a:pt x="1" y="304"/>
                    <a:pt x="10" y="911"/>
                  </a:cubicBezTo>
                  <a:cubicBezTo>
                    <a:pt x="1" y="1517"/>
                    <a:pt x="473" y="1820"/>
                    <a:pt x="945" y="1820"/>
                  </a:cubicBezTo>
                  <a:cubicBezTo>
                    <a:pt x="1416" y="1820"/>
                    <a:pt x="1888" y="1517"/>
                    <a:pt x="1879" y="911"/>
                  </a:cubicBezTo>
                  <a:cubicBezTo>
                    <a:pt x="1888" y="304"/>
                    <a:pt x="1416" y="1"/>
                    <a:pt x="9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28"/>
            <p:cNvSpPr/>
            <p:nvPr/>
          </p:nvSpPr>
          <p:spPr>
            <a:xfrm>
              <a:off x="4703374" y="3401523"/>
              <a:ext cx="82992" cy="80047"/>
            </a:xfrm>
            <a:custGeom>
              <a:avLst/>
              <a:gdLst/>
              <a:ahLst/>
              <a:cxnLst/>
              <a:rect l="l" t="t" r="r" b="b"/>
              <a:pathLst>
                <a:path w="1888" h="1821" extrusionOk="0">
                  <a:moveTo>
                    <a:pt x="944" y="1"/>
                  </a:moveTo>
                  <a:cubicBezTo>
                    <a:pt x="472" y="1"/>
                    <a:pt x="0" y="304"/>
                    <a:pt x="9" y="911"/>
                  </a:cubicBezTo>
                  <a:cubicBezTo>
                    <a:pt x="0" y="1517"/>
                    <a:pt x="472" y="1820"/>
                    <a:pt x="944" y="1820"/>
                  </a:cubicBezTo>
                  <a:cubicBezTo>
                    <a:pt x="1416" y="1820"/>
                    <a:pt x="1887" y="1517"/>
                    <a:pt x="1878" y="911"/>
                  </a:cubicBezTo>
                  <a:cubicBezTo>
                    <a:pt x="1887" y="304"/>
                    <a:pt x="1416" y="1"/>
                    <a:pt x="9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Secular One"/>
              <a:buNone/>
              <a:defRPr sz="3000" b="1">
                <a:solidFill>
                  <a:schemeClr val="dk1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●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○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Istok Web"/>
              <a:buChar char="■"/>
              <a:defRPr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5" r:id="rId3"/>
    <p:sldLayoutId id="2147483657" r:id="rId4"/>
    <p:sldLayoutId id="2147483658" r:id="rId5"/>
    <p:sldLayoutId id="2147483660" r:id="rId6"/>
    <p:sldLayoutId id="2147483665" r:id="rId7"/>
    <p:sldLayoutId id="2147483669" r:id="rId8"/>
    <p:sldLayoutId id="2147483674" r:id="rId9"/>
    <p:sldLayoutId id="2147483678" r:id="rId10"/>
    <p:sldLayoutId id="214748367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37"/>
          <p:cNvSpPr txBox="1">
            <a:spLocks noGrp="1"/>
          </p:cNvSpPr>
          <p:nvPr>
            <p:ph type="ctrTitle"/>
          </p:nvPr>
        </p:nvSpPr>
        <p:spPr>
          <a:xfrm>
            <a:off x="4126203" y="1568211"/>
            <a:ext cx="4777534" cy="155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dirty="0"/>
              <a:t>Grid Deviation Prediction</a:t>
            </a:r>
            <a:r>
              <a:rPr lang="en-IN" dirty="0" smtClean="0"/>
              <a:t>:</a:t>
            </a:r>
            <a:br>
              <a:rPr lang="en-IN" dirty="0" smtClean="0"/>
            </a:br>
            <a:r>
              <a:rPr lang="en-IN" dirty="0" smtClean="0"/>
              <a:t> </a:t>
            </a:r>
            <a:r>
              <a:rPr lang="en-IN" sz="2800" dirty="0"/>
              <a:t>A Data-Driven Solution</a:t>
            </a:r>
            <a:endParaRPr sz="2800" dirty="0"/>
          </a:p>
        </p:txBody>
      </p:sp>
      <p:sp>
        <p:nvSpPr>
          <p:cNvPr id="559" name="Google Shape;559;p37"/>
          <p:cNvSpPr txBox="1">
            <a:spLocks noGrp="1"/>
          </p:cNvSpPr>
          <p:nvPr>
            <p:ph type="subTitle" idx="1"/>
          </p:nvPr>
        </p:nvSpPr>
        <p:spPr>
          <a:xfrm>
            <a:off x="4123877" y="3209022"/>
            <a:ext cx="4477500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>
                <a:latin typeface="Comic Sans MS" panose="030F0702030302020204" pitchFamily="66" charset="0"/>
              </a:rPr>
              <a:t>“</a:t>
            </a:r>
            <a:r>
              <a:rPr lang="en-US" sz="1400" dirty="0">
                <a:latin typeface="Comic Sans MS" panose="030F0702030302020204" pitchFamily="66" charset="0"/>
              </a:rPr>
              <a:t>Forecasts how much actual power generation will deviate from scheduled generation using neural networks to improve grid reliability and efficiency</a:t>
            </a:r>
            <a:r>
              <a:rPr lang="en-US" dirty="0">
                <a:latin typeface="Comic Sans MS" panose="030F0702030302020204" pitchFamily="66" charset="0"/>
              </a:rPr>
              <a:t>.”</a:t>
            </a:r>
            <a:endParaRPr dirty="0">
              <a:latin typeface="Comic Sans MS" panose="030F0702030302020204" pitchFamily="66" charset="0"/>
            </a:endParaRPr>
          </a:p>
        </p:txBody>
      </p:sp>
      <p:grpSp>
        <p:nvGrpSpPr>
          <p:cNvPr id="560" name="Google Shape;560;p37"/>
          <p:cNvGrpSpPr/>
          <p:nvPr/>
        </p:nvGrpSpPr>
        <p:grpSpPr>
          <a:xfrm>
            <a:off x="63243" y="402515"/>
            <a:ext cx="4211464" cy="3109031"/>
            <a:chOff x="106675" y="1494975"/>
            <a:chExt cx="4211464" cy="3109031"/>
          </a:xfrm>
        </p:grpSpPr>
        <p:sp>
          <p:nvSpPr>
            <p:cNvPr id="561" name="Google Shape;561;p37"/>
            <p:cNvSpPr/>
            <p:nvPr/>
          </p:nvSpPr>
          <p:spPr>
            <a:xfrm>
              <a:off x="3458643" y="1494975"/>
              <a:ext cx="488880" cy="795601"/>
            </a:xfrm>
            <a:custGeom>
              <a:avLst/>
              <a:gdLst/>
              <a:ahLst/>
              <a:cxnLst/>
              <a:rect l="l" t="t" r="r" b="b"/>
              <a:pathLst>
                <a:path w="1359" h="2211" extrusionOk="0">
                  <a:moveTo>
                    <a:pt x="1325" y="99"/>
                  </a:moveTo>
                  <a:cubicBezTo>
                    <a:pt x="1282" y="30"/>
                    <a:pt x="1198" y="-12"/>
                    <a:pt x="1118" y="4"/>
                  </a:cubicBezTo>
                  <a:cubicBezTo>
                    <a:pt x="1086" y="9"/>
                    <a:pt x="1060" y="27"/>
                    <a:pt x="1039" y="49"/>
                  </a:cubicBezTo>
                  <a:cubicBezTo>
                    <a:pt x="1018" y="27"/>
                    <a:pt x="994" y="11"/>
                    <a:pt x="965" y="6"/>
                  </a:cubicBezTo>
                  <a:cubicBezTo>
                    <a:pt x="867" y="-18"/>
                    <a:pt x="780" y="38"/>
                    <a:pt x="708" y="99"/>
                  </a:cubicBezTo>
                  <a:cubicBezTo>
                    <a:pt x="584" y="213"/>
                    <a:pt x="499" y="374"/>
                    <a:pt x="470" y="541"/>
                  </a:cubicBezTo>
                  <a:cubicBezTo>
                    <a:pt x="462" y="586"/>
                    <a:pt x="459" y="631"/>
                    <a:pt x="459" y="676"/>
                  </a:cubicBezTo>
                  <a:cubicBezTo>
                    <a:pt x="399" y="665"/>
                    <a:pt x="335" y="702"/>
                    <a:pt x="301" y="752"/>
                  </a:cubicBezTo>
                  <a:cubicBezTo>
                    <a:pt x="256" y="816"/>
                    <a:pt x="245" y="903"/>
                    <a:pt x="237" y="977"/>
                  </a:cubicBezTo>
                  <a:cubicBezTo>
                    <a:pt x="227" y="1059"/>
                    <a:pt x="229" y="1141"/>
                    <a:pt x="237" y="1221"/>
                  </a:cubicBezTo>
                  <a:cubicBezTo>
                    <a:pt x="243" y="1284"/>
                    <a:pt x="253" y="1348"/>
                    <a:pt x="266" y="1408"/>
                  </a:cubicBezTo>
                  <a:cubicBezTo>
                    <a:pt x="258" y="1408"/>
                    <a:pt x="250" y="1408"/>
                    <a:pt x="245" y="1411"/>
                  </a:cubicBezTo>
                  <a:cubicBezTo>
                    <a:pt x="192" y="1424"/>
                    <a:pt x="163" y="1477"/>
                    <a:pt x="147" y="1525"/>
                  </a:cubicBezTo>
                  <a:cubicBezTo>
                    <a:pt x="121" y="1612"/>
                    <a:pt x="123" y="1705"/>
                    <a:pt x="150" y="1789"/>
                  </a:cubicBezTo>
                  <a:cubicBezTo>
                    <a:pt x="137" y="1789"/>
                    <a:pt x="126" y="1792"/>
                    <a:pt x="113" y="1795"/>
                  </a:cubicBezTo>
                  <a:cubicBezTo>
                    <a:pt x="65" y="1808"/>
                    <a:pt x="31" y="1845"/>
                    <a:pt x="12" y="1890"/>
                  </a:cubicBezTo>
                  <a:cubicBezTo>
                    <a:pt x="-27" y="1996"/>
                    <a:pt x="39" y="2096"/>
                    <a:pt x="100" y="2176"/>
                  </a:cubicBezTo>
                  <a:cubicBezTo>
                    <a:pt x="102" y="2181"/>
                    <a:pt x="108" y="2184"/>
                    <a:pt x="113" y="2186"/>
                  </a:cubicBezTo>
                  <a:cubicBezTo>
                    <a:pt x="118" y="2194"/>
                    <a:pt x="126" y="2199"/>
                    <a:pt x="134" y="2205"/>
                  </a:cubicBezTo>
                  <a:cubicBezTo>
                    <a:pt x="192" y="2226"/>
                    <a:pt x="250" y="2189"/>
                    <a:pt x="285" y="2144"/>
                  </a:cubicBezTo>
                  <a:cubicBezTo>
                    <a:pt x="322" y="2094"/>
                    <a:pt x="325" y="2030"/>
                    <a:pt x="354" y="1975"/>
                  </a:cubicBezTo>
                  <a:cubicBezTo>
                    <a:pt x="383" y="1922"/>
                    <a:pt x="430" y="1885"/>
                    <a:pt x="470" y="1840"/>
                  </a:cubicBezTo>
                  <a:cubicBezTo>
                    <a:pt x="512" y="1795"/>
                    <a:pt x="547" y="1742"/>
                    <a:pt x="555" y="1681"/>
                  </a:cubicBezTo>
                  <a:cubicBezTo>
                    <a:pt x="557" y="1644"/>
                    <a:pt x="549" y="1604"/>
                    <a:pt x="528" y="1572"/>
                  </a:cubicBezTo>
                  <a:cubicBezTo>
                    <a:pt x="618" y="1535"/>
                    <a:pt x="703" y="1490"/>
                    <a:pt x="761" y="1411"/>
                  </a:cubicBezTo>
                  <a:cubicBezTo>
                    <a:pt x="825" y="1326"/>
                    <a:pt x="846" y="1207"/>
                    <a:pt x="782" y="1115"/>
                  </a:cubicBezTo>
                  <a:cubicBezTo>
                    <a:pt x="772" y="1099"/>
                    <a:pt x="758" y="1083"/>
                    <a:pt x="743" y="1072"/>
                  </a:cubicBezTo>
                  <a:cubicBezTo>
                    <a:pt x="814" y="1046"/>
                    <a:pt x="877" y="1004"/>
                    <a:pt x="930" y="948"/>
                  </a:cubicBezTo>
                  <a:cubicBezTo>
                    <a:pt x="967" y="908"/>
                    <a:pt x="999" y="863"/>
                    <a:pt x="1023" y="813"/>
                  </a:cubicBezTo>
                  <a:cubicBezTo>
                    <a:pt x="1047" y="760"/>
                    <a:pt x="1071" y="694"/>
                    <a:pt x="1057" y="636"/>
                  </a:cubicBezTo>
                  <a:cubicBezTo>
                    <a:pt x="1055" y="625"/>
                    <a:pt x="1049" y="615"/>
                    <a:pt x="1044" y="607"/>
                  </a:cubicBezTo>
                  <a:cubicBezTo>
                    <a:pt x="1089" y="588"/>
                    <a:pt x="1131" y="567"/>
                    <a:pt x="1169" y="538"/>
                  </a:cubicBezTo>
                  <a:cubicBezTo>
                    <a:pt x="1237" y="488"/>
                    <a:pt x="1301" y="424"/>
                    <a:pt x="1335" y="345"/>
                  </a:cubicBezTo>
                  <a:cubicBezTo>
                    <a:pt x="1367" y="271"/>
                    <a:pt x="1372" y="175"/>
                    <a:pt x="1325" y="9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562" name="Google Shape;562;p37"/>
            <p:cNvGrpSpPr/>
            <p:nvPr/>
          </p:nvGrpSpPr>
          <p:grpSpPr>
            <a:xfrm>
              <a:off x="1250432" y="2245505"/>
              <a:ext cx="734041" cy="2351041"/>
              <a:chOff x="370549" y="2791178"/>
              <a:chExt cx="570972" cy="1828750"/>
            </a:xfrm>
          </p:grpSpPr>
          <p:sp>
            <p:nvSpPr>
              <p:cNvPr id="563" name="Google Shape;563;p3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4" name="Google Shape;564;p3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5" name="Google Shape;565;p3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6" name="Google Shape;566;p3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67" name="Google Shape;567;p37"/>
            <p:cNvGrpSpPr/>
            <p:nvPr/>
          </p:nvGrpSpPr>
          <p:grpSpPr>
            <a:xfrm>
              <a:off x="193143" y="2000598"/>
              <a:ext cx="812778" cy="2603408"/>
              <a:chOff x="370549" y="2791178"/>
              <a:chExt cx="570972" cy="1828750"/>
            </a:xfrm>
          </p:grpSpPr>
          <p:sp>
            <p:nvSpPr>
              <p:cNvPr id="568" name="Google Shape;568;p37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69" name="Google Shape;569;p37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0" name="Google Shape;570;p37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1" name="Google Shape;571;p37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72" name="Google Shape;572;p37"/>
            <p:cNvSpPr/>
            <p:nvPr/>
          </p:nvSpPr>
          <p:spPr>
            <a:xfrm flipH="1">
              <a:off x="682827" y="2156780"/>
              <a:ext cx="2189390" cy="161687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3" name="Google Shape;573;p37"/>
            <p:cNvSpPr/>
            <p:nvPr/>
          </p:nvSpPr>
          <p:spPr>
            <a:xfrm flipH="1">
              <a:off x="682827" y="2257288"/>
              <a:ext cx="2200315" cy="158410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4" name="Google Shape;574;p37"/>
            <p:cNvSpPr/>
            <p:nvPr/>
          </p:nvSpPr>
          <p:spPr>
            <a:xfrm>
              <a:off x="3386529" y="2299277"/>
              <a:ext cx="263574" cy="2287973"/>
            </a:xfrm>
            <a:custGeom>
              <a:avLst/>
              <a:gdLst/>
              <a:ahLst/>
              <a:cxnLst/>
              <a:rect l="l" t="t" r="r" b="b"/>
              <a:pathLst>
                <a:path w="408" h="3534" extrusionOk="0">
                  <a:moveTo>
                    <a:pt x="408" y="3534"/>
                  </a:moveTo>
                  <a:lnTo>
                    <a:pt x="0" y="3534"/>
                  </a:lnTo>
                  <a:lnTo>
                    <a:pt x="16" y="3040"/>
                  </a:lnTo>
                  <a:lnTo>
                    <a:pt x="16" y="3011"/>
                  </a:lnTo>
                  <a:lnTo>
                    <a:pt x="19" y="2981"/>
                  </a:lnTo>
                  <a:lnTo>
                    <a:pt x="21" y="2876"/>
                  </a:lnTo>
                  <a:lnTo>
                    <a:pt x="35" y="2410"/>
                  </a:lnTo>
                  <a:lnTo>
                    <a:pt x="37" y="2381"/>
                  </a:lnTo>
                  <a:lnTo>
                    <a:pt x="37" y="2349"/>
                  </a:lnTo>
                  <a:lnTo>
                    <a:pt x="40" y="2246"/>
                  </a:lnTo>
                  <a:lnTo>
                    <a:pt x="56" y="1778"/>
                  </a:lnTo>
                  <a:lnTo>
                    <a:pt x="56" y="1751"/>
                  </a:lnTo>
                  <a:lnTo>
                    <a:pt x="58" y="1719"/>
                  </a:lnTo>
                  <a:lnTo>
                    <a:pt x="61" y="1616"/>
                  </a:lnTo>
                  <a:lnTo>
                    <a:pt x="74" y="1148"/>
                  </a:lnTo>
                  <a:lnTo>
                    <a:pt x="77" y="1122"/>
                  </a:lnTo>
                  <a:lnTo>
                    <a:pt x="77" y="1090"/>
                  </a:lnTo>
                  <a:lnTo>
                    <a:pt x="80" y="984"/>
                  </a:lnTo>
                  <a:lnTo>
                    <a:pt x="95" y="518"/>
                  </a:lnTo>
                  <a:lnTo>
                    <a:pt x="95" y="492"/>
                  </a:lnTo>
                  <a:lnTo>
                    <a:pt x="95" y="460"/>
                  </a:lnTo>
                  <a:lnTo>
                    <a:pt x="98" y="354"/>
                  </a:lnTo>
                  <a:lnTo>
                    <a:pt x="111" y="0"/>
                  </a:lnTo>
                  <a:lnTo>
                    <a:pt x="297" y="0"/>
                  </a:lnTo>
                  <a:lnTo>
                    <a:pt x="307" y="354"/>
                  </a:lnTo>
                  <a:lnTo>
                    <a:pt x="312" y="460"/>
                  </a:lnTo>
                  <a:lnTo>
                    <a:pt x="312" y="492"/>
                  </a:lnTo>
                  <a:lnTo>
                    <a:pt x="312" y="518"/>
                  </a:lnTo>
                  <a:lnTo>
                    <a:pt x="328" y="984"/>
                  </a:lnTo>
                  <a:lnTo>
                    <a:pt x="331" y="1090"/>
                  </a:lnTo>
                  <a:lnTo>
                    <a:pt x="331" y="1122"/>
                  </a:lnTo>
                  <a:lnTo>
                    <a:pt x="334" y="1148"/>
                  </a:lnTo>
                  <a:lnTo>
                    <a:pt x="347" y="1616"/>
                  </a:lnTo>
                  <a:lnTo>
                    <a:pt x="349" y="1719"/>
                  </a:lnTo>
                  <a:lnTo>
                    <a:pt x="352" y="1751"/>
                  </a:lnTo>
                  <a:lnTo>
                    <a:pt x="352" y="1778"/>
                  </a:lnTo>
                  <a:lnTo>
                    <a:pt x="365" y="2246"/>
                  </a:lnTo>
                  <a:lnTo>
                    <a:pt x="371" y="2349"/>
                  </a:lnTo>
                  <a:lnTo>
                    <a:pt x="371" y="2381"/>
                  </a:lnTo>
                  <a:lnTo>
                    <a:pt x="371" y="2410"/>
                  </a:lnTo>
                  <a:lnTo>
                    <a:pt x="387" y="2876"/>
                  </a:lnTo>
                  <a:lnTo>
                    <a:pt x="389" y="2981"/>
                  </a:lnTo>
                  <a:lnTo>
                    <a:pt x="389" y="3011"/>
                  </a:lnTo>
                  <a:lnTo>
                    <a:pt x="392" y="3040"/>
                  </a:lnTo>
                  <a:lnTo>
                    <a:pt x="408" y="35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5" name="Google Shape;575;p37"/>
            <p:cNvSpPr/>
            <p:nvPr/>
          </p:nvSpPr>
          <p:spPr>
            <a:xfrm>
              <a:off x="3433156" y="2251355"/>
              <a:ext cx="170320" cy="64113"/>
            </a:xfrm>
            <a:custGeom>
              <a:avLst/>
              <a:gdLst/>
              <a:ahLst/>
              <a:cxnLst/>
              <a:rect l="l" t="t" r="r" b="b"/>
              <a:pathLst>
                <a:path w="264" h="100" extrusionOk="0">
                  <a:moveTo>
                    <a:pt x="214" y="100"/>
                  </a:moveTo>
                  <a:lnTo>
                    <a:pt x="50" y="100"/>
                  </a:lnTo>
                  <a:cubicBezTo>
                    <a:pt x="23" y="100"/>
                    <a:pt x="0" y="79"/>
                    <a:pt x="0" y="50"/>
                  </a:cubicBezTo>
                  <a:lnTo>
                    <a:pt x="0" y="50"/>
                  </a:lnTo>
                  <a:cubicBezTo>
                    <a:pt x="0" y="23"/>
                    <a:pt x="21" y="0"/>
                    <a:pt x="50" y="0"/>
                  </a:cubicBezTo>
                  <a:lnTo>
                    <a:pt x="214" y="0"/>
                  </a:lnTo>
                  <a:cubicBezTo>
                    <a:pt x="240" y="0"/>
                    <a:pt x="264" y="21"/>
                    <a:pt x="264" y="50"/>
                  </a:cubicBezTo>
                  <a:lnTo>
                    <a:pt x="264" y="50"/>
                  </a:lnTo>
                  <a:cubicBezTo>
                    <a:pt x="262" y="76"/>
                    <a:pt x="240" y="100"/>
                    <a:pt x="214" y="10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6" name="Google Shape;576;p37"/>
            <p:cNvSpPr/>
            <p:nvPr/>
          </p:nvSpPr>
          <p:spPr>
            <a:xfrm>
              <a:off x="3448051" y="2528529"/>
              <a:ext cx="139882" cy="67998"/>
            </a:xfrm>
            <a:custGeom>
              <a:avLst/>
              <a:gdLst/>
              <a:ahLst/>
              <a:cxnLst/>
              <a:rect l="l" t="t" r="r" b="b"/>
              <a:pathLst>
                <a:path w="217" h="106" extrusionOk="0">
                  <a:moveTo>
                    <a:pt x="217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12" y="0"/>
                  </a:lnTo>
                  <a:lnTo>
                    <a:pt x="217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7" name="Google Shape;577;p37"/>
            <p:cNvSpPr/>
            <p:nvPr/>
          </p:nvSpPr>
          <p:spPr>
            <a:xfrm>
              <a:off x="3448051" y="2617899"/>
              <a:ext cx="139882" cy="16190"/>
            </a:xfrm>
            <a:custGeom>
              <a:avLst/>
              <a:gdLst/>
              <a:ahLst/>
              <a:cxnLst/>
              <a:rect l="l" t="t" r="r" b="b"/>
              <a:pathLst>
                <a:path w="217" h="26" extrusionOk="0">
                  <a:moveTo>
                    <a:pt x="2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37"/>
            <p:cNvSpPr/>
            <p:nvPr/>
          </p:nvSpPr>
          <p:spPr>
            <a:xfrm>
              <a:off x="3436394" y="2936520"/>
              <a:ext cx="163843" cy="67998"/>
            </a:xfrm>
            <a:custGeom>
              <a:avLst/>
              <a:gdLst/>
              <a:ahLst/>
              <a:cxnLst/>
              <a:rect l="l" t="t" r="r" b="b"/>
              <a:pathLst>
                <a:path w="254" h="106" extrusionOk="0">
                  <a:moveTo>
                    <a:pt x="254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51" y="0"/>
                  </a:lnTo>
                  <a:lnTo>
                    <a:pt x="254" y="1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37"/>
            <p:cNvSpPr/>
            <p:nvPr/>
          </p:nvSpPr>
          <p:spPr>
            <a:xfrm>
              <a:off x="3434452" y="3025889"/>
              <a:ext cx="167729" cy="16190"/>
            </a:xfrm>
            <a:custGeom>
              <a:avLst/>
              <a:gdLst/>
              <a:ahLst/>
              <a:cxnLst/>
              <a:rect l="l" t="t" r="r" b="b"/>
              <a:pathLst>
                <a:path w="260" h="26" extrusionOk="0">
                  <a:moveTo>
                    <a:pt x="260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257" y="0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0" name="Google Shape;580;p37"/>
            <p:cNvSpPr/>
            <p:nvPr/>
          </p:nvSpPr>
          <p:spPr>
            <a:xfrm>
              <a:off x="3424090" y="3345805"/>
              <a:ext cx="187804" cy="66056"/>
            </a:xfrm>
            <a:custGeom>
              <a:avLst/>
              <a:gdLst/>
              <a:ahLst/>
              <a:cxnLst/>
              <a:rect l="l" t="t" r="r" b="b"/>
              <a:pathLst>
                <a:path w="291" h="103" extrusionOk="0">
                  <a:moveTo>
                    <a:pt x="291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289" y="0"/>
                  </a:lnTo>
                  <a:lnTo>
                    <a:pt x="291" y="10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1" name="Google Shape;581;p37"/>
            <p:cNvSpPr/>
            <p:nvPr/>
          </p:nvSpPr>
          <p:spPr>
            <a:xfrm>
              <a:off x="3422795" y="3433232"/>
              <a:ext cx="191044" cy="16838"/>
            </a:xfrm>
            <a:custGeom>
              <a:avLst/>
              <a:gdLst/>
              <a:ahLst/>
              <a:cxnLst/>
              <a:rect l="l" t="t" r="r" b="b"/>
              <a:pathLst>
                <a:path w="296" h="27" extrusionOk="0">
                  <a:moveTo>
                    <a:pt x="29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2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2" name="Google Shape;582;p37"/>
            <p:cNvSpPr/>
            <p:nvPr/>
          </p:nvSpPr>
          <p:spPr>
            <a:xfrm>
              <a:off x="3410490" y="3753796"/>
              <a:ext cx="215652" cy="66056"/>
            </a:xfrm>
            <a:custGeom>
              <a:avLst/>
              <a:gdLst/>
              <a:ahLst/>
              <a:cxnLst/>
              <a:rect l="l" t="t" r="r" b="b"/>
              <a:pathLst>
                <a:path w="334" h="103" extrusionOk="0">
                  <a:moveTo>
                    <a:pt x="334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328" y="0"/>
                  </a:lnTo>
                  <a:lnTo>
                    <a:pt x="334" y="103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3" name="Google Shape;583;p37"/>
            <p:cNvSpPr/>
            <p:nvPr/>
          </p:nvSpPr>
          <p:spPr>
            <a:xfrm>
              <a:off x="3409195" y="3841222"/>
              <a:ext cx="216947" cy="18133"/>
            </a:xfrm>
            <a:custGeom>
              <a:avLst/>
              <a:gdLst/>
              <a:ahLst/>
              <a:cxnLst/>
              <a:rect l="l" t="t" r="r" b="b"/>
              <a:pathLst>
                <a:path w="336" h="29" extrusionOk="0">
                  <a:moveTo>
                    <a:pt x="336" y="2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336" y="0"/>
                  </a:lnTo>
                  <a:lnTo>
                    <a:pt x="33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4" name="Google Shape;584;p37"/>
            <p:cNvSpPr/>
            <p:nvPr/>
          </p:nvSpPr>
          <p:spPr>
            <a:xfrm>
              <a:off x="3398833" y="4161786"/>
              <a:ext cx="238965" cy="67351"/>
            </a:xfrm>
            <a:custGeom>
              <a:avLst/>
              <a:gdLst/>
              <a:ahLst/>
              <a:cxnLst/>
              <a:rect l="l" t="t" r="r" b="b"/>
              <a:pathLst>
                <a:path w="370" h="105" extrusionOk="0">
                  <a:moveTo>
                    <a:pt x="370" y="105"/>
                  </a:moveTo>
                  <a:lnTo>
                    <a:pt x="0" y="105"/>
                  </a:lnTo>
                  <a:lnTo>
                    <a:pt x="2" y="0"/>
                  </a:lnTo>
                  <a:lnTo>
                    <a:pt x="368" y="0"/>
                  </a:lnTo>
                  <a:lnTo>
                    <a:pt x="370" y="105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5" name="Google Shape;585;p37"/>
            <p:cNvSpPr/>
            <p:nvPr/>
          </p:nvSpPr>
          <p:spPr>
            <a:xfrm>
              <a:off x="3396891" y="4249213"/>
              <a:ext cx="242851" cy="18133"/>
            </a:xfrm>
            <a:custGeom>
              <a:avLst/>
              <a:gdLst/>
              <a:ahLst/>
              <a:cxnLst/>
              <a:rect l="l" t="t" r="r" b="b"/>
              <a:pathLst>
                <a:path w="376" h="29" extrusionOk="0">
                  <a:moveTo>
                    <a:pt x="376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6" name="Google Shape;586;p37"/>
            <p:cNvSpPr/>
            <p:nvPr/>
          </p:nvSpPr>
          <p:spPr>
            <a:xfrm>
              <a:off x="1183382" y="1987780"/>
              <a:ext cx="2416856" cy="2603366"/>
            </a:xfrm>
            <a:custGeom>
              <a:avLst/>
              <a:gdLst/>
              <a:ahLst/>
              <a:cxnLst/>
              <a:rect l="l" t="t" r="r" b="b"/>
              <a:pathLst>
                <a:path w="3733" h="4021" extrusionOk="0">
                  <a:moveTo>
                    <a:pt x="3733" y="4021"/>
                  </a:moveTo>
                  <a:lnTo>
                    <a:pt x="0" y="4021"/>
                  </a:lnTo>
                  <a:cubicBezTo>
                    <a:pt x="0" y="4021"/>
                    <a:pt x="862" y="2917"/>
                    <a:pt x="1111" y="1034"/>
                  </a:cubicBezTo>
                  <a:cubicBezTo>
                    <a:pt x="1116" y="989"/>
                    <a:pt x="1122" y="941"/>
                    <a:pt x="1127" y="893"/>
                  </a:cubicBezTo>
                  <a:cubicBezTo>
                    <a:pt x="1132" y="854"/>
                    <a:pt x="1135" y="814"/>
                    <a:pt x="1140" y="774"/>
                  </a:cubicBezTo>
                  <a:cubicBezTo>
                    <a:pt x="1151" y="671"/>
                    <a:pt x="1159" y="563"/>
                    <a:pt x="1164" y="454"/>
                  </a:cubicBezTo>
                  <a:cubicBezTo>
                    <a:pt x="1169" y="359"/>
                    <a:pt x="1172" y="264"/>
                    <a:pt x="1175" y="166"/>
                  </a:cubicBezTo>
                  <a:cubicBezTo>
                    <a:pt x="1519" y="-46"/>
                    <a:pt x="2315" y="-64"/>
                    <a:pt x="2669" y="166"/>
                  </a:cubicBezTo>
                  <a:cubicBezTo>
                    <a:pt x="2669" y="166"/>
                    <a:pt x="2675" y="272"/>
                    <a:pt x="2688" y="449"/>
                  </a:cubicBezTo>
                  <a:cubicBezTo>
                    <a:pt x="2696" y="539"/>
                    <a:pt x="2704" y="647"/>
                    <a:pt x="2717" y="769"/>
                  </a:cubicBezTo>
                  <a:cubicBezTo>
                    <a:pt x="2722" y="811"/>
                    <a:pt x="2728" y="854"/>
                    <a:pt x="2733" y="901"/>
                  </a:cubicBezTo>
                  <a:cubicBezTo>
                    <a:pt x="2738" y="946"/>
                    <a:pt x="2743" y="994"/>
                    <a:pt x="2751" y="1042"/>
                  </a:cubicBezTo>
                  <a:cubicBezTo>
                    <a:pt x="2865" y="1920"/>
                    <a:pt x="3130" y="3256"/>
                    <a:pt x="3733" y="402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7" name="Google Shape;587;p37"/>
            <p:cNvSpPr/>
            <p:nvPr/>
          </p:nvSpPr>
          <p:spPr>
            <a:xfrm>
              <a:off x="2014257" y="3238303"/>
              <a:ext cx="582197" cy="294013"/>
            </a:xfrm>
            <a:custGeom>
              <a:avLst/>
              <a:gdLst/>
              <a:ahLst/>
              <a:cxnLst/>
              <a:rect l="l" t="t" r="r" b="b"/>
              <a:pathLst>
                <a:path w="900" h="455" extrusionOk="0">
                  <a:moveTo>
                    <a:pt x="900" y="455"/>
                  </a:moveTo>
                  <a:lnTo>
                    <a:pt x="828" y="455"/>
                  </a:lnTo>
                  <a:lnTo>
                    <a:pt x="828" y="190"/>
                  </a:lnTo>
                  <a:cubicBezTo>
                    <a:pt x="828" y="124"/>
                    <a:pt x="775" y="71"/>
                    <a:pt x="709" y="71"/>
                  </a:cubicBezTo>
                  <a:lnTo>
                    <a:pt x="191" y="71"/>
                  </a:lnTo>
                  <a:cubicBezTo>
                    <a:pt x="124" y="71"/>
                    <a:pt x="71" y="124"/>
                    <a:pt x="71" y="190"/>
                  </a:cubicBezTo>
                  <a:lnTo>
                    <a:pt x="71" y="386"/>
                  </a:lnTo>
                  <a:lnTo>
                    <a:pt x="0" y="386"/>
                  </a:lnTo>
                  <a:lnTo>
                    <a:pt x="0" y="190"/>
                  </a:lnTo>
                  <a:cubicBezTo>
                    <a:pt x="0" y="84"/>
                    <a:pt x="85" y="0"/>
                    <a:pt x="191" y="0"/>
                  </a:cubicBezTo>
                  <a:lnTo>
                    <a:pt x="709" y="0"/>
                  </a:lnTo>
                  <a:cubicBezTo>
                    <a:pt x="815" y="0"/>
                    <a:pt x="900" y="84"/>
                    <a:pt x="900" y="190"/>
                  </a:cubicBezTo>
                  <a:lnTo>
                    <a:pt x="900" y="45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8" name="Google Shape;588;p37"/>
            <p:cNvSpPr/>
            <p:nvPr/>
          </p:nvSpPr>
          <p:spPr>
            <a:xfrm>
              <a:off x="2014257" y="3238303"/>
              <a:ext cx="582197" cy="288830"/>
            </a:xfrm>
            <a:custGeom>
              <a:avLst/>
              <a:gdLst/>
              <a:ahLst/>
              <a:cxnLst/>
              <a:rect l="l" t="t" r="r" b="b"/>
              <a:pathLst>
                <a:path w="900" h="447" extrusionOk="0">
                  <a:moveTo>
                    <a:pt x="900" y="447"/>
                  </a:moveTo>
                  <a:lnTo>
                    <a:pt x="828" y="447"/>
                  </a:lnTo>
                  <a:lnTo>
                    <a:pt x="828" y="433"/>
                  </a:lnTo>
                  <a:lnTo>
                    <a:pt x="900" y="433"/>
                  </a:lnTo>
                  <a:lnTo>
                    <a:pt x="900" y="447"/>
                  </a:lnTo>
                  <a:moveTo>
                    <a:pt x="900" y="399"/>
                  </a:moveTo>
                  <a:lnTo>
                    <a:pt x="828" y="399"/>
                  </a:lnTo>
                  <a:lnTo>
                    <a:pt x="828" y="386"/>
                  </a:lnTo>
                  <a:lnTo>
                    <a:pt x="900" y="386"/>
                  </a:lnTo>
                  <a:lnTo>
                    <a:pt x="900" y="399"/>
                  </a:lnTo>
                  <a:moveTo>
                    <a:pt x="900" y="351"/>
                  </a:moveTo>
                  <a:lnTo>
                    <a:pt x="828" y="351"/>
                  </a:lnTo>
                  <a:lnTo>
                    <a:pt x="828" y="338"/>
                  </a:lnTo>
                  <a:lnTo>
                    <a:pt x="900" y="338"/>
                  </a:lnTo>
                  <a:lnTo>
                    <a:pt x="900" y="351"/>
                  </a:lnTo>
                  <a:moveTo>
                    <a:pt x="900" y="304"/>
                  </a:moveTo>
                  <a:lnTo>
                    <a:pt x="828" y="304"/>
                  </a:lnTo>
                  <a:lnTo>
                    <a:pt x="828" y="291"/>
                  </a:lnTo>
                  <a:lnTo>
                    <a:pt x="900" y="291"/>
                  </a:lnTo>
                  <a:lnTo>
                    <a:pt x="900" y="304"/>
                  </a:lnTo>
                  <a:moveTo>
                    <a:pt x="900" y="254"/>
                  </a:moveTo>
                  <a:lnTo>
                    <a:pt x="828" y="254"/>
                  </a:lnTo>
                  <a:lnTo>
                    <a:pt x="828" y="240"/>
                  </a:lnTo>
                  <a:lnTo>
                    <a:pt x="900" y="240"/>
                  </a:lnTo>
                  <a:lnTo>
                    <a:pt x="900" y="254"/>
                  </a:lnTo>
                  <a:moveTo>
                    <a:pt x="900" y="206"/>
                  </a:moveTo>
                  <a:lnTo>
                    <a:pt x="828" y="206"/>
                  </a:lnTo>
                  <a:lnTo>
                    <a:pt x="828" y="193"/>
                  </a:lnTo>
                  <a:lnTo>
                    <a:pt x="900" y="193"/>
                  </a:lnTo>
                  <a:lnTo>
                    <a:pt x="900" y="206"/>
                  </a:lnTo>
                  <a:moveTo>
                    <a:pt x="71" y="190"/>
                  </a:moveTo>
                  <a:lnTo>
                    <a:pt x="0" y="190"/>
                  </a:lnTo>
                  <a:cubicBezTo>
                    <a:pt x="0" y="185"/>
                    <a:pt x="0" y="180"/>
                    <a:pt x="0" y="174"/>
                  </a:cubicBezTo>
                  <a:lnTo>
                    <a:pt x="71" y="180"/>
                  </a:lnTo>
                  <a:cubicBezTo>
                    <a:pt x="71" y="182"/>
                    <a:pt x="71" y="187"/>
                    <a:pt x="71" y="190"/>
                  </a:cubicBezTo>
                  <a:moveTo>
                    <a:pt x="826" y="166"/>
                  </a:moveTo>
                  <a:cubicBezTo>
                    <a:pt x="826" y="164"/>
                    <a:pt x="826" y="161"/>
                    <a:pt x="823" y="158"/>
                  </a:cubicBezTo>
                  <a:lnTo>
                    <a:pt x="892" y="140"/>
                  </a:lnTo>
                  <a:cubicBezTo>
                    <a:pt x="894" y="145"/>
                    <a:pt x="894" y="150"/>
                    <a:pt x="894" y="153"/>
                  </a:cubicBezTo>
                  <a:lnTo>
                    <a:pt x="826" y="166"/>
                  </a:lnTo>
                  <a:moveTo>
                    <a:pt x="77" y="153"/>
                  </a:moveTo>
                  <a:lnTo>
                    <a:pt x="8" y="132"/>
                  </a:lnTo>
                  <a:cubicBezTo>
                    <a:pt x="11" y="127"/>
                    <a:pt x="11" y="121"/>
                    <a:pt x="13" y="119"/>
                  </a:cubicBezTo>
                  <a:lnTo>
                    <a:pt x="79" y="145"/>
                  </a:lnTo>
                  <a:cubicBezTo>
                    <a:pt x="79" y="148"/>
                    <a:pt x="77" y="150"/>
                    <a:pt x="77" y="153"/>
                  </a:cubicBezTo>
                  <a:moveTo>
                    <a:pt x="812" y="132"/>
                  </a:moveTo>
                  <a:cubicBezTo>
                    <a:pt x="810" y="129"/>
                    <a:pt x="810" y="127"/>
                    <a:pt x="807" y="124"/>
                  </a:cubicBezTo>
                  <a:lnTo>
                    <a:pt x="868" y="84"/>
                  </a:lnTo>
                  <a:cubicBezTo>
                    <a:pt x="870" y="90"/>
                    <a:pt x="873" y="92"/>
                    <a:pt x="876" y="97"/>
                  </a:cubicBezTo>
                  <a:lnTo>
                    <a:pt x="812" y="132"/>
                  </a:lnTo>
                  <a:moveTo>
                    <a:pt x="93" y="121"/>
                  </a:moveTo>
                  <a:lnTo>
                    <a:pt x="34" y="79"/>
                  </a:lnTo>
                  <a:cubicBezTo>
                    <a:pt x="37" y="74"/>
                    <a:pt x="40" y="71"/>
                    <a:pt x="42" y="68"/>
                  </a:cubicBezTo>
                  <a:lnTo>
                    <a:pt x="98" y="116"/>
                  </a:lnTo>
                  <a:cubicBezTo>
                    <a:pt x="98" y="116"/>
                    <a:pt x="95" y="119"/>
                    <a:pt x="93" y="121"/>
                  </a:cubicBezTo>
                  <a:moveTo>
                    <a:pt x="788" y="103"/>
                  </a:moveTo>
                  <a:cubicBezTo>
                    <a:pt x="786" y="100"/>
                    <a:pt x="783" y="97"/>
                    <a:pt x="781" y="97"/>
                  </a:cubicBezTo>
                  <a:lnTo>
                    <a:pt x="826" y="42"/>
                  </a:lnTo>
                  <a:cubicBezTo>
                    <a:pt x="828" y="45"/>
                    <a:pt x="833" y="47"/>
                    <a:pt x="836" y="53"/>
                  </a:cubicBezTo>
                  <a:lnTo>
                    <a:pt x="788" y="103"/>
                  </a:lnTo>
                  <a:moveTo>
                    <a:pt x="119" y="95"/>
                  </a:moveTo>
                  <a:lnTo>
                    <a:pt x="77" y="37"/>
                  </a:lnTo>
                  <a:cubicBezTo>
                    <a:pt x="79" y="34"/>
                    <a:pt x="85" y="31"/>
                    <a:pt x="90" y="29"/>
                  </a:cubicBezTo>
                  <a:lnTo>
                    <a:pt x="130" y="90"/>
                  </a:lnTo>
                  <a:cubicBezTo>
                    <a:pt x="124" y="90"/>
                    <a:pt x="122" y="92"/>
                    <a:pt x="119" y="95"/>
                  </a:cubicBezTo>
                  <a:moveTo>
                    <a:pt x="759" y="82"/>
                  </a:moveTo>
                  <a:cubicBezTo>
                    <a:pt x="757" y="82"/>
                    <a:pt x="754" y="79"/>
                    <a:pt x="751" y="79"/>
                  </a:cubicBezTo>
                  <a:lnTo>
                    <a:pt x="778" y="10"/>
                  </a:lnTo>
                  <a:cubicBezTo>
                    <a:pt x="783" y="13"/>
                    <a:pt x="786" y="13"/>
                    <a:pt x="791" y="15"/>
                  </a:cubicBezTo>
                  <a:lnTo>
                    <a:pt x="759" y="82"/>
                  </a:lnTo>
                  <a:moveTo>
                    <a:pt x="151" y="76"/>
                  </a:moveTo>
                  <a:lnTo>
                    <a:pt x="127" y="8"/>
                  </a:lnTo>
                  <a:cubicBezTo>
                    <a:pt x="132" y="5"/>
                    <a:pt x="138" y="5"/>
                    <a:pt x="140" y="2"/>
                  </a:cubicBezTo>
                  <a:lnTo>
                    <a:pt x="159" y="71"/>
                  </a:lnTo>
                  <a:cubicBezTo>
                    <a:pt x="159" y="76"/>
                    <a:pt x="154" y="76"/>
                    <a:pt x="151" y="76"/>
                  </a:cubicBezTo>
                  <a:moveTo>
                    <a:pt x="725" y="71"/>
                  </a:moveTo>
                  <a:cubicBezTo>
                    <a:pt x="722" y="71"/>
                    <a:pt x="720" y="71"/>
                    <a:pt x="717" y="71"/>
                  </a:cubicBezTo>
                  <a:lnTo>
                    <a:pt x="720" y="0"/>
                  </a:lnTo>
                  <a:cubicBezTo>
                    <a:pt x="725" y="0"/>
                    <a:pt x="730" y="0"/>
                    <a:pt x="736" y="0"/>
                  </a:cubicBezTo>
                  <a:lnTo>
                    <a:pt x="725" y="71"/>
                  </a:lnTo>
                  <a:moveTo>
                    <a:pt x="188" y="71"/>
                  </a:moveTo>
                  <a:lnTo>
                    <a:pt x="188" y="0"/>
                  </a:lnTo>
                  <a:lnTo>
                    <a:pt x="201" y="0"/>
                  </a:lnTo>
                  <a:lnTo>
                    <a:pt x="201" y="71"/>
                  </a:lnTo>
                  <a:lnTo>
                    <a:pt x="188" y="71"/>
                  </a:lnTo>
                  <a:moveTo>
                    <a:pt x="680" y="71"/>
                  </a:moveTo>
                  <a:lnTo>
                    <a:pt x="667" y="71"/>
                  </a:lnTo>
                  <a:lnTo>
                    <a:pt x="667" y="0"/>
                  </a:lnTo>
                  <a:lnTo>
                    <a:pt x="680" y="0"/>
                  </a:lnTo>
                  <a:lnTo>
                    <a:pt x="680" y="71"/>
                  </a:lnTo>
                  <a:moveTo>
                    <a:pt x="632" y="71"/>
                  </a:moveTo>
                  <a:lnTo>
                    <a:pt x="619" y="71"/>
                  </a:lnTo>
                  <a:lnTo>
                    <a:pt x="619" y="0"/>
                  </a:lnTo>
                  <a:lnTo>
                    <a:pt x="632" y="0"/>
                  </a:lnTo>
                  <a:lnTo>
                    <a:pt x="632" y="71"/>
                  </a:lnTo>
                  <a:moveTo>
                    <a:pt x="585" y="71"/>
                  </a:moveTo>
                  <a:lnTo>
                    <a:pt x="572" y="71"/>
                  </a:lnTo>
                  <a:lnTo>
                    <a:pt x="572" y="0"/>
                  </a:lnTo>
                  <a:lnTo>
                    <a:pt x="585" y="0"/>
                  </a:lnTo>
                  <a:lnTo>
                    <a:pt x="585" y="71"/>
                  </a:lnTo>
                  <a:moveTo>
                    <a:pt x="537" y="71"/>
                  </a:moveTo>
                  <a:lnTo>
                    <a:pt x="524" y="71"/>
                  </a:lnTo>
                  <a:lnTo>
                    <a:pt x="524" y="0"/>
                  </a:lnTo>
                  <a:lnTo>
                    <a:pt x="537" y="0"/>
                  </a:lnTo>
                  <a:lnTo>
                    <a:pt x="537" y="71"/>
                  </a:lnTo>
                  <a:moveTo>
                    <a:pt x="487" y="71"/>
                  </a:moveTo>
                  <a:lnTo>
                    <a:pt x="474" y="71"/>
                  </a:lnTo>
                  <a:lnTo>
                    <a:pt x="474" y="0"/>
                  </a:lnTo>
                  <a:lnTo>
                    <a:pt x="487" y="0"/>
                  </a:lnTo>
                  <a:lnTo>
                    <a:pt x="487" y="71"/>
                  </a:lnTo>
                  <a:moveTo>
                    <a:pt x="439" y="71"/>
                  </a:moveTo>
                  <a:lnTo>
                    <a:pt x="426" y="71"/>
                  </a:lnTo>
                  <a:lnTo>
                    <a:pt x="426" y="0"/>
                  </a:lnTo>
                  <a:lnTo>
                    <a:pt x="439" y="0"/>
                  </a:lnTo>
                  <a:lnTo>
                    <a:pt x="439" y="71"/>
                  </a:lnTo>
                  <a:moveTo>
                    <a:pt x="392" y="71"/>
                  </a:moveTo>
                  <a:lnTo>
                    <a:pt x="378" y="71"/>
                  </a:lnTo>
                  <a:lnTo>
                    <a:pt x="378" y="0"/>
                  </a:lnTo>
                  <a:lnTo>
                    <a:pt x="392" y="0"/>
                  </a:lnTo>
                  <a:lnTo>
                    <a:pt x="392" y="71"/>
                  </a:lnTo>
                  <a:moveTo>
                    <a:pt x="344" y="71"/>
                  </a:moveTo>
                  <a:lnTo>
                    <a:pt x="331" y="71"/>
                  </a:lnTo>
                  <a:lnTo>
                    <a:pt x="331" y="0"/>
                  </a:lnTo>
                  <a:lnTo>
                    <a:pt x="344" y="0"/>
                  </a:lnTo>
                  <a:lnTo>
                    <a:pt x="344" y="71"/>
                  </a:lnTo>
                  <a:moveTo>
                    <a:pt x="296" y="71"/>
                  </a:moveTo>
                  <a:lnTo>
                    <a:pt x="283" y="71"/>
                  </a:lnTo>
                  <a:lnTo>
                    <a:pt x="283" y="0"/>
                  </a:lnTo>
                  <a:lnTo>
                    <a:pt x="296" y="0"/>
                  </a:lnTo>
                  <a:lnTo>
                    <a:pt x="296" y="71"/>
                  </a:lnTo>
                  <a:moveTo>
                    <a:pt x="249" y="71"/>
                  </a:moveTo>
                  <a:lnTo>
                    <a:pt x="236" y="71"/>
                  </a:lnTo>
                  <a:lnTo>
                    <a:pt x="236" y="0"/>
                  </a:lnTo>
                  <a:lnTo>
                    <a:pt x="249" y="0"/>
                  </a:lnTo>
                  <a:lnTo>
                    <a:pt x="249" y="7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37"/>
            <p:cNvSpPr/>
            <p:nvPr/>
          </p:nvSpPr>
          <p:spPr>
            <a:xfrm>
              <a:off x="1358234" y="3368471"/>
              <a:ext cx="703300" cy="509665"/>
            </a:xfrm>
            <a:custGeom>
              <a:avLst/>
              <a:gdLst/>
              <a:ahLst/>
              <a:cxnLst/>
              <a:rect l="l" t="t" r="r" b="b"/>
              <a:pathLst>
                <a:path w="1087" h="788" extrusionOk="0">
                  <a:moveTo>
                    <a:pt x="1084" y="788"/>
                  </a:moveTo>
                  <a:lnTo>
                    <a:pt x="1013" y="788"/>
                  </a:lnTo>
                  <a:lnTo>
                    <a:pt x="1013" y="195"/>
                  </a:lnTo>
                  <a:cubicBezTo>
                    <a:pt x="1013" y="129"/>
                    <a:pt x="957" y="74"/>
                    <a:pt x="891" y="74"/>
                  </a:cubicBezTo>
                  <a:lnTo>
                    <a:pt x="153" y="74"/>
                  </a:lnTo>
                  <a:cubicBezTo>
                    <a:pt x="108" y="74"/>
                    <a:pt x="71" y="111"/>
                    <a:pt x="71" y="156"/>
                  </a:cubicBezTo>
                  <a:lnTo>
                    <a:pt x="71" y="240"/>
                  </a:lnTo>
                  <a:lnTo>
                    <a:pt x="0" y="240"/>
                  </a:lnTo>
                  <a:lnTo>
                    <a:pt x="0" y="156"/>
                  </a:lnTo>
                  <a:cubicBezTo>
                    <a:pt x="0" y="71"/>
                    <a:pt x="69" y="0"/>
                    <a:pt x="156" y="0"/>
                  </a:cubicBezTo>
                  <a:lnTo>
                    <a:pt x="894" y="0"/>
                  </a:lnTo>
                  <a:cubicBezTo>
                    <a:pt x="1000" y="0"/>
                    <a:pt x="1087" y="87"/>
                    <a:pt x="1087" y="193"/>
                  </a:cubicBezTo>
                  <a:lnTo>
                    <a:pt x="1087" y="788"/>
                  </a:lnTo>
                  <a:lnTo>
                    <a:pt x="1084" y="788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37"/>
            <p:cNvSpPr/>
            <p:nvPr/>
          </p:nvSpPr>
          <p:spPr>
            <a:xfrm>
              <a:off x="1358234" y="3369767"/>
              <a:ext cx="701356" cy="501892"/>
            </a:xfrm>
            <a:custGeom>
              <a:avLst/>
              <a:gdLst/>
              <a:ahLst/>
              <a:cxnLst/>
              <a:rect l="l" t="t" r="r" b="b"/>
              <a:pathLst>
                <a:path w="1084" h="776" extrusionOk="0">
                  <a:moveTo>
                    <a:pt x="1084" y="776"/>
                  </a:moveTo>
                  <a:lnTo>
                    <a:pt x="1013" y="776"/>
                  </a:lnTo>
                  <a:lnTo>
                    <a:pt x="1013" y="762"/>
                  </a:lnTo>
                  <a:lnTo>
                    <a:pt x="1084" y="762"/>
                  </a:lnTo>
                  <a:lnTo>
                    <a:pt x="1084" y="776"/>
                  </a:lnTo>
                  <a:moveTo>
                    <a:pt x="1084" y="728"/>
                  </a:moveTo>
                  <a:lnTo>
                    <a:pt x="1013" y="728"/>
                  </a:lnTo>
                  <a:lnTo>
                    <a:pt x="1013" y="715"/>
                  </a:lnTo>
                  <a:lnTo>
                    <a:pt x="1084" y="715"/>
                  </a:lnTo>
                  <a:lnTo>
                    <a:pt x="1084" y="728"/>
                  </a:lnTo>
                  <a:moveTo>
                    <a:pt x="1084" y="680"/>
                  </a:moveTo>
                  <a:lnTo>
                    <a:pt x="1013" y="680"/>
                  </a:lnTo>
                  <a:lnTo>
                    <a:pt x="1013" y="667"/>
                  </a:lnTo>
                  <a:lnTo>
                    <a:pt x="1084" y="667"/>
                  </a:lnTo>
                  <a:lnTo>
                    <a:pt x="1084" y="680"/>
                  </a:lnTo>
                  <a:moveTo>
                    <a:pt x="1084" y="633"/>
                  </a:moveTo>
                  <a:lnTo>
                    <a:pt x="1013" y="633"/>
                  </a:lnTo>
                  <a:lnTo>
                    <a:pt x="1013" y="619"/>
                  </a:lnTo>
                  <a:lnTo>
                    <a:pt x="1084" y="619"/>
                  </a:lnTo>
                  <a:lnTo>
                    <a:pt x="1084" y="633"/>
                  </a:lnTo>
                  <a:moveTo>
                    <a:pt x="1084" y="585"/>
                  </a:moveTo>
                  <a:lnTo>
                    <a:pt x="1013" y="585"/>
                  </a:lnTo>
                  <a:lnTo>
                    <a:pt x="1013" y="572"/>
                  </a:lnTo>
                  <a:lnTo>
                    <a:pt x="1084" y="572"/>
                  </a:lnTo>
                  <a:lnTo>
                    <a:pt x="1084" y="585"/>
                  </a:lnTo>
                  <a:moveTo>
                    <a:pt x="1084" y="535"/>
                  </a:moveTo>
                  <a:lnTo>
                    <a:pt x="1013" y="535"/>
                  </a:lnTo>
                  <a:lnTo>
                    <a:pt x="1013" y="522"/>
                  </a:lnTo>
                  <a:lnTo>
                    <a:pt x="1084" y="522"/>
                  </a:lnTo>
                  <a:lnTo>
                    <a:pt x="1084" y="535"/>
                  </a:lnTo>
                  <a:moveTo>
                    <a:pt x="1084" y="487"/>
                  </a:moveTo>
                  <a:lnTo>
                    <a:pt x="1013" y="487"/>
                  </a:lnTo>
                  <a:lnTo>
                    <a:pt x="1013" y="474"/>
                  </a:lnTo>
                  <a:lnTo>
                    <a:pt x="1084" y="474"/>
                  </a:lnTo>
                  <a:lnTo>
                    <a:pt x="1084" y="487"/>
                  </a:lnTo>
                  <a:moveTo>
                    <a:pt x="1084" y="440"/>
                  </a:moveTo>
                  <a:lnTo>
                    <a:pt x="1013" y="440"/>
                  </a:lnTo>
                  <a:lnTo>
                    <a:pt x="1013" y="426"/>
                  </a:lnTo>
                  <a:lnTo>
                    <a:pt x="1084" y="426"/>
                  </a:lnTo>
                  <a:lnTo>
                    <a:pt x="1084" y="440"/>
                  </a:lnTo>
                  <a:moveTo>
                    <a:pt x="1084" y="392"/>
                  </a:moveTo>
                  <a:lnTo>
                    <a:pt x="1013" y="392"/>
                  </a:lnTo>
                  <a:lnTo>
                    <a:pt x="1013" y="379"/>
                  </a:lnTo>
                  <a:lnTo>
                    <a:pt x="1084" y="379"/>
                  </a:lnTo>
                  <a:lnTo>
                    <a:pt x="1084" y="392"/>
                  </a:lnTo>
                  <a:moveTo>
                    <a:pt x="1084" y="344"/>
                  </a:moveTo>
                  <a:lnTo>
                    <a:pt x="1013" y="344"/>
                  </a:lnTo>
                  <a:lnTo>
                    <a:pt x="1013" y="331"/>
                  </a:lnTo>
                  <a:lnTo>
                    <a:pt x="1084" y="331"/>
                  </a:lnTo>
                  <a:lnTo>
                    <a:pt x="1084" y="344"/>
                  </a:lnTo>
                  <a:moveTo>
                    <a:pt x="1084" y="297"/>
                  </a:moveTo>
                  <a:lnTo>
                    <a:pt x="1013" y="297"/>
                  </a:lnTo>
                  <a:lnTo>
                    <a:pt x="1013" y="283"/>
                  </a:lnTo>
                  <a:lnTo>
                    <a:pt x="1084" y="283"/>
                  </a:lnTo>
                  <a:lnTo>
                    <a:pt x="1084" y="297"/>
                  </a:lnTo>
                  <a:moveTo>
                    <a:pt x="1084" y="246"/>
                  </a:moveTo>
                  <a:lnTo>
                    <a:pt x="1013" y="246"/>
                  </a:lnTo>
                  <a:lnTo>
                    <a:pt x="1013" y="233"/>
                  </a:lnTo>
                  <a:lnTo>
                    <a:pt x="1084" y="233"/>
                  </a:lnTo>
                  <a:lnTo>
                    <a:pt x="1084" y="246"/>
                  </a:lnTo>
                  <a:moveTo>
                    <a:pt x="71" y="241"/>
                  </a:moveTo>
                  <a:lnTo>
                    <a:pt x="0" y="241"/>
                  </a:lnTo>
                  <a:lnTo>
                    <a:pt x="0" y="228"/>
                  </a:lnTo>
                  <a:lnTo>
                    <a:pt x="71" y="228"/>
                  </a:lnTo>
                  <a:lnTo>
                    <a:pt x="71" y="241"/>
                  </a:lnTo>
                  <a:moveTo>
                    <a:pt x="1084" y="199"/>
                  </a:moveTo>
                  <a:lnTo>
                    <a:pt x="1013" y="199"/>
                  </a:lnTo>
                  <a:lnTo>
                    <a:pt x="1013" y="193"/>
                  </a:lnTo>
                  <a:cubicBezTo>
                    <a:pt x="1013" y="191"/>
                    <a:pt x="1013" y="191"/>
                    <a:pt x="1013" y="188"/>
                  </a:cubicBezTo>
                  <a:lnTo>
                    <a:pt x="1084" y="186"/>
                  </a:lnTo>
                  <a:cubicBezTo>
                    <a:pt x="1084" y="188"/>
                    <a:pt x="1084" y="191"/>
                    <a:pt x="1084" y="193"/>
                  </a:cubicBezTo>
                  <a:lnTo>
                    <a:pt x="1084" y="199"/>
                  </a:lnTo>
                  <a:moveTo>
                    <a:pt x="71" y="193"/>
                  </a:moveTo>
                  <a:lnTo>
                    <a:pt x="0" y="193"/>
                  </a:lnTo>
                  <a:lnTo>
                    <a:pt x="0" y="180"/>
                  </a:lnTo>
                  <a:lnTo>
                    <a:pt x="71" y="180"/>
                  </a:lnTo>
                  <a:lnTo>
                    <a:pt x="71" y="193"/>
                  </a:lnTo>
                  <a:moveTo>
                    <a:pt x="1008" y="162"/>
                  </a:moveTo>
                  <a:cubicBezTo>
                    <a:pt x="1008" y="159"/>
                    <a:pt x="1005" y="156"/>
                    <a:pt x="1005" y="154"/>
                  </a:cubicBezTo>
                  <a:lnTo>
                    <a:pt x="1074" y="130"/>
                  </a:lnTo>
                  <a:cubicBezTo>
                    <a:pt x="1077" y="135"/>
                    <a:pt x="1077" y="141"/>
                    <a:pt x="1079" y="143"/>
                  </a:cubicBezTo>
                  <a:lnTo>
                    <a:pt x="1008" y="162"/>
                  </a:lnTo>
                  <a:moveTo>
                    <a:pt x="71" y="148"/>
                  </a:moveTo>
                  <a:lnTo>
                    <a:pt x="0" y="143"/>
                  </a:lnTo>
                  <a:cubicBezTo>
                    <a:pt x="0" y="138"/>
                    <a:pt x="0" y="133"/>
                    <a:pt x="2" y="127"/>
                  </a:cubicBezTo>
                  <a:lnTo>
                    <a:pt x="74" y="141"/>
                  </a:lnTo>
                  <a:cubicBezTo>
                    <a:pt x="71" y="143"/>
                    <a:pt x="71" y="146"/>
                    <a:pt x="71" y="148"/>
                  </a:cubicBezTo>
                  <a:moveTo>
                    <a:pt x="992" y="127"/>
                  </a:moveTo>
                  <a:cubicBezTo>
                    <a:pt x="989" y="125"/>
                    <a:pt x="989" y="122"/>
                    <a:pt x="987" y="119"/>
                  </a:cubicBezTo>
                  <a:lnTo>
                    <a:pt x="1045" y="74"/>
                  </a:lnTo>
                  <a:cubicBezTo>
                    <a:pt x="1047" y="77"/>
                    <a:pt x="1050" y="82"/>
                    <a:pt x="1053" y="88"/>
                  </a:cubicBezTo>
                  <a:lnTo>
                    <a:pt x="992" y="127"/>
                  </a:lnTo>
                  <a:moveTo>
                    <a:pt x="82" y="117"/>
                  </a:moveTo>
                  <a:lnTo>
                    <a:pt x="18" y="82"/>
                  </a:lnTo>
                  <a:cubicBezTo>
                    <a:pt x="21" y="77"/>
                    <a:pt x="24" y="74"/>
                    <a:pt x="26" y="69"/>
                  </a:cubicBezTo>
                  <a:lnTo>
                    <a:pt x="87" y="109"/>
                  </a:lnTo>
                  <a:cubicBezTo>
                    <a:pt x="84" y="111"/>
                    <a:pt x="82" y="114"/>
                    <a:pt x="82" y="117"/>
                  </a:cubicBezTo>
                  <a:moveTo>
                    <a:pt x="968" y="101"/>
                  </a:moveTo>
                  <a:cubicBezTo>
                    <a:pt x="965" y="98"/>
                    <a:pt x="963" y="98"/>
                    <a:pt x="960" y="96"/>
                  </a:cubicBezTo>
                  <a:lnTo>
                    <a:pt x="1002" y="37"/>
                  </a:lnTo>
                  <a:cubicBezTo>
                    <a:pt x="1008" y="40"/>
                    <a:pt x="1010" y="43"/>
                    <a:pt x="1013" y="45"/>
                  </a:cubicBezTo>
                  <a:lnTo>
                    <a:pt x="968" y="101"/>
                  </a:lnTo>
                  <a:moveTo>
                    <a:pt x="103" y="90"/>
                  </a:moveTo>
                  <a:lnTo>
                    <a:pt x="58" y="35"/>
                  </a:lnTo>
                  <a:cubicBezTo>
                    <a:pt x="63" y="32"/>
                    <a:pt x="66" y="29"/>
                    <a:pt x="71" y="27"/>
                  </a:cubicBezTo>
                  <a:lnTo>
                    <a:pt x="111" y="88"/>
                  </a:lnTo>
                  <a:cubicBezTo>
                    <a:pt x="106" y="88"/>
                    <a:pt x="103" y="88"/>
                    <a:pt x="103" y="90"/>
                  </a:cubicBezTo>
                  <a:moveTo>
                    <a:pt x="936" y="82"/>
                  </a:moveTo>
                  <a:cubicBezTo>
                    <a:pt x="934" y="82"/>
                    <a:pt x="931" y="80"/>
                    <a:pt x="928" y="80"/>
                  </a:cubicBezTo>
                  <a:lnTo>
                    <a:pt x="950" y="11"/>
                  </a:lnTo>
                  <a:cubicBezTo>
                    <a:pt x="955" y="14"/>
                    <a:pt x="960" y="14"/>
                    <a:pt x="963" y="16"/>
                  </a:cubicBezTo>
                  <a:lnTo>
                    <a:pt x="936" y="82"/>
                  </a:lnTo>
                  <a:moveTo>
                    <a:pt x="132" y="74"/>
                  </a:moveTo>
                  <a:lnTo>
                    <a:pt x="114" y="6"/>
                  </a:lnTo>
                  <a:cubicBezTo>
                    <a:pt x="119" y="3"/>
                    <a:pt x="124" y="3"/>
                    <a:pt x="129" y="3"/>
                  </a:cubicBezTo>
                  <a:lnTo>
                    <a:pt x="143" y="74"/>
                  </a:lnTo>
                  <a:cubicBezTo>
                    <a:pt x="137" y="74"/>
                    <a:pt x="135" y="74"/>
                    <a:pt x="132" y="74"/>
                  </a:cubicBezTo>
                  <a:moveTo>
                    <a:pt x="902" y="72"/>
                  </a:moveTo>
                  <a:cubicBezTo>
                    <a:pt x="899" y="72"/>
                    <a:pt x="897" y="72"/>
                    <a:pt x="891" y="72"/>
                  </a:cubicBezTo>
                  <a:lnTo>
                    <a:pt x="891" y="0"/>
                  </a:lnTo>
                  <a:cubicBezTo>
                    <a:pt x="897" y="0"/>
                    <a:pt x="902" y="0"/>
                    <a:pt x="907" y="0"/>
                  </a:cubicBezTo>
                  <a:lnTo>
                    <a:pt x="902" y="72"/>
                  </a:lnTo>
                  <a:moveTo>
                    <a:pt x="854" y="72"/>
                  </a:moveTo>
                  <a:lnTo>
                    <a:pt x="844" y="72"/>
                  </a:lnTo>
                  <a:lnTo>
                    <a:pt x="844" y="0"/>
                  </a:lnTo>
                  <a:lnTo>
                    <a:pt x="857" y="0"/>
                  </a:lnTo>
                  <a:lnTo>
                    <a:pt x="857" y="72"/>
                  </a:lnTo>
                  <a:lnTo>
                    <a:pt x="854" y="72"/>
                  </a:lnTo>
                  <a:moveTo>
                    <a:pt x="807" y="72"/>
                  </a:moveTo>
                  <a:lnTo>
                    <a:pt x="793" y="72"/>
                  </a:lnTo>
                  <a:lnTo>
                    <a:pt x="793" y="0"/>
                  </a:lnTo>
                  <a:lnTo>
                    <a:pt x="807" y="0"/>
                  </a:lnTo>
                  <a:lnTo>
                    <a:pt x="807" y="72"/>
                  </a:lnTo>
                  <a:moveTo>
                    <a:pt x="759" y="72"/>
                  </a:moveTo>
                  <a:lnTo>
                    <a:pt x="746" y="72"/>
                  </a:lnTo>
                  <a:lnTo>
                    <a:pt x="746" y="0"/>
                  </a:lnTo>
                  <a:lnTo>
                    <a:pt x="759" y="0"/>
                  </a:lnTo>
                  <a:lnTo>
                    <a:pt x="759" y="72"/>
                  </a:lnTo>
                  <a:moveTo>
                    <a:pt x="711" y="72"/>
                  </a:moveTo>
                  <a:lnTo>
                    <a:pt x="698" y="72"/>
                  </a:lnTo>
                  <a:lnTo>
                    <a:pt x="698" y="0"/>
                  </a:lnTo>
                  <a:lnTo>
                    <a:pt x="711" y="0"/>
                  </a:lnTo>
                  <a:lnTo>
                    <a:pt x="711" y="72"/>
                  </a:lnTo>
                  <a:moveTo>
                    <a:pt x="664" y="72"/>
                  </a:moveTo>
                  <a:lnTo>
                    <a:pt x="651" y="72"/>
                  </a:lnTo>
                  <a:lnTo>
                    <a:pt x="651" y="0"/>
                  </a:lnTo>
                  <a:lnTo>
                    <a:pt x="664" y="0"/>
                  </a:lnTo>
                  <a:lnTo>
                    <a:pt x="664" y="72"/>
                  </a:lnTo>
                  <a:moveTo>
                    <a:pt x="614" y="72"/>
                  </a:moveTo>
                  <a:lnTo>
                    <a:pt x="600" y="72"/>
                  </a:lnTo>
                  <a:lnTo>
                    <a:pt x="600" y="0"/>
                  </a:lnTo>
                  <a:lnTo>
                    <a:pt x="614" y="0"/>
                  </a:lnTo>
                  <a:lnTo>
                    <a:pt x="614" y="72"/>
                  </a:lnTo>
                  <a:moveTo>
                    <a:pt x="566" y="72"/>
                  </a:moveTo>
                  <a:lnTo>
                    <a:pt x="553" y="72"/>
                  </a:lnTo>
                  <a:lnTo>
                    <a:pt x="553" y="0"/>
                  </a:lnTo>
                  <a:lnTo>
                    <a:pt x="566" y="0"/>
                  </a:lnTo>
                  <a:lnTo>
                    <a:pt x="566" y="72"/>
                  </a:lnTo>
                  <a:moveTo>
                    <a:pt x="518" y="72"/>
                  </a:moveTo>
                  <a:lnTo>
                    <a:pt x="505" y="72"/>
                  </a:lnTo>
                  <a:lnTo>
                    <a:pt x="505" y="0"/>
                  </a:lnTo>
                  <a:lnTo>
                    <a:pt x="518" y="0"/>
                  </a:lnTo>
                  <a:lnTo>
                    <a:pt x="518" y="72"/>
                  </a:lnTo>
                  <a:moveTo>
                    <a:pt x="471" y="72"/>
                  </a:moveTo>
                  <a:lnTo>
                    <a:pt x="457" y="72"/>
                  </a:lnTo>
                  <a:lnTo>
                    <a:pt x="457" y="0"/>
                  </a:lnTo>
                  <a:lnTo>
                    <a:pt x="471" y="0"/>
                  </a:lnTo>
                  <a:lnTo>
                    <a:pt x="471" y="72"/>
                  </a:lnTo>
                  <a:moveTo>
                    <a:pt x="423" y="72"/>
                  </a:moveTo>
                  <a:lnTo>
                    <a:pt x="410" y="72"/>
                  </a:lnTo>
                  <a:lnTo>
                    <a:pt x="410" y="0"/>
                  </a:lnTo>
                  <a:lnTo>
                    <a:pt x="423" y="0"/>
                  </a:lnTo>
                  <a:lnTo>
                    <a:pt x="423" y="72"/>
                  </a:lnTo>
                  <a:moveTo>
                    <a:pt x="375" y="72"/>
                  </a:moveTo>
                  <a:lnTo>
                    <a:pt x="362" y="72"/>
                  </a:lnTo>
                  <a:lnTo>
                    <a:pt x="362" y="0"/>
                  </a:lnTo>
                  <a:lnTo>
                    <a:pt x="375" y="0"/>
                  </a:lnTo>
                  <a:lnTo>
                    <a:pt x="375" y="72"/>
                  </a:lnTo>
                  <a:moveTo>
                    <a:pt x="325" y="72"/>
                  </a:moveTo>
                  <a:lnTo>
                    <a:pt x="315" y="72"/>
                  </a:lnTo>
                  <a:lnTo>
                    <a:pt x="315" y="0"/>
                  </a:lnTo>
                  <a:lnTo>
                    <a:pt x="328" y="0"/>
                  </a:lnTo>
                  <a:lnTo>
                    <a:pt x="328" y="72"/>
                  </a:lnTo>
                  <a:lnTo>
                    <a:pt x="325" y="72"/>
                  </a:lnTo>
                  <a:moveTo>
                    <a:pt x="278" y="72"/>
                  </a:moveTo>
                  <a:lnTo>
                    <a:pt x="264" y="72"/>
                  </a:lnTo>
                  <a:lnTo>
                    <a:pt x="264" y="0"/>
                  </a:lnTo>
                  <a:lnTo>
                    <a:pt x="278" y="0"/>
                  </a:lnTo>
                  <a:lnTo>
                    <a:pt x="278" y="72"/>
                  </a:lnTo>
                  <a:moveTo>
                    <a:pt x="230" y="72"/>
                  </a:moveTo>
                  <a:lnTo>
                    <a:pt x="217" y="72"/>
                  </a:lnTo>
                  <a:lnTo>
                    <a:pt x="217" y="0"/>
                  </a:lnTo>
                  <a:lnTo>
                    <a:pt x="230" y="0"/>
                  </a:lnTo>
                  <a:lnTo>
                    <a:pt x="230" y="72"/>
                  </a:lnTo>
                  <a:moveTo>
                    <a:pt x="182" y="72"/>
                  </a:moveTo>
                  <a:lnTo>
                    <a:pt x="169" y="72"/>
                  </a:lnTo>
                  <a:lnTo>
                    <a:pt x="169" y="0"/>
                  </a:lnTo>
                  <a:lnTo>
                    <a:pt x="182" y="0"/>
                  </a:lnTo>
                  <a:lnTo>
                    <a:pt x="182" y="7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1" name="Google Shape;591;p37"/>
            <p:cNvSpPr/>
            <p:nvPr/>
          </p:nvSpPr>
          <p:spPr>
            <a:xfrm>
              <a:off x="1088831" y="3551743"/>
              <a:ext cx="584142" cy="1039407"/>
            </a:xfrm>
            <a:custGeom>
              <a:avLst/>
              <a:gdLst/>
              <a:ahLst/>
              <a:cxnLst/>
              <a:rect l="l" t="t" r="r" b="b"/>
              <a:pathLst>
                <a:path w="903" h="1606" extrusionOk="0">
                  <a:moveTo>
                    <a:pt x="903" y="1606"/>
                  </a:moveTo>
                  <a:lnTo>
                    <a:pt x="0" y="1606"/>
                  </a:lnTo>
                  <a:lnTo>
                    <a:pt x="0" y="381"/>
                  </a:lnTo>
                  <a:cubicBezTo>
                    <a:pt x="0" y="169"/>
                    <a:pt x="172" y="0"/>
                    <a:pt x="381" y="0"/>
                  </a:cubicBezTo>
                  <a:lnTo>
                    <a:pt x="519" y="0"/>
                  </a:lnTo>
                  <a:cubicBezTo>
                    <a:pt x="731" y="0"/>
                    <a:pt x="900" y="172"/>
                    <a:pt x="900" y="381"/>
                  </a:cubicBezTo>
                  <a:lnTo>
                    <a:pt x="900" y="1606"/>
                  </a:lnTo>
                  <a:lnTo>
                    <a:pt x="903" y="160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2" name="Google Shape;592;p37"/>
            <p:cNvSpPr/>
            <p:nvPr/>
          </p:nvSpPr>
          <p:spPr>
            <a:xfrm>
              <a:off x="1234542" y="3499935"/>
              <a:ext cx="290775" cy="49218"/>
            </a:xfrm>
            <a:custGeom>
              <a:avLst/>
              <a:gdLst/>
              <a:ahLst/>
              <a:cxnLst/>
              <a:rect l="l" t="t" r="r" b="b"/>
              <a:pathLst>
                <a:path w="450" h="77" extrusionOk="0">
                  <a:moveTo>
                    <a:pt x="0" y="0"/>
                  </a:moveTo>
                  <a:lnTo>
                    <a:pt x="450" y="0"/>
                  </a:lnTo>
                  <a:lnTo>
                    <a:pt x="450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3" name="Google Shape;593;p37"/>
            <p:cNvSpPr/>
            <p:nvPr/>
          </p:nvSpPr>
          <p:spPr>
            <a:xfrm>
              <a:off x="1088831" y="4327573"/>
              <a:ext cx="584142" cy="64760"/>
            </a:xfrm>
            <a:custGeom>
              <a:avLst/>
              <a:gdLst/>
              <a:ahLst/>
              <a:cxnLst/>
              <a:rect l="l" t="t" r="r" b="b"/>
              <a:pathLst>
                <a:path w="903" h="101" extrusionOk="0">
                  <a:moveTo>
                    <a:pt x="0" y="0"/>
                  </a:moveTo>
                  <a:lnTo>
                    <a:pt x="903" y="0"/>
                  </a:lnTo>
                  <a:lnTo>
                    <a:pt x="903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4" name="Google Shape;594;p37"/>
            <p:cNvSpPr/>
            <p:nvPr/>
          </p:nvSpPr>
          <p:spPr>
            <a:xfrm>
              <a:off x="1088831" y="4130701"/>
              <a:ext cx="584142" cy="136645"/>
            </a:xfrm>
            <a:custGeom>
              <a:avLst/>
              <a:gdLst/>
              <a:ahLst/>
              <a:cxnLst/>
              <a:rect l="l" t="t" r="r" b="b"/>
              <a:pathLst>
                <a:path w="903" h="212" extrusionOk="0">
                  <a:moveTo>
                    <a:pt x="0" y="0"/>
                  </a:moveTo>
                  <a:lnTo>
                    <a:pt x="903" y="0"/>
                  </a:lnTo>
                  <a:lnTo>
                    <a:pt x="903" y="212"/>
                  </a:lnTo>
                  <a:lnTo>
                    <a:pt x="0" y="2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31300" rIns="90000" bIns="31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5" name="Google Shape;595;p37"/>
            <p:cNvSpPr/>
            <p:nvPr/>
          </p:nvSpPr>
          <p:spPr>
            <a:xfrm>
              <a:off x="2167091" y="3625570"/>
              <a:ext cx="1732983" cy="965574"/>
            </a:xfrm>
            <a:custGeom>
              <a:avLst/>
              <a:gdLst/>
              <a:ahLst/>
              <a:cxnLst/>
              <a:rect l="l" t="t" r="r" b="b"/>
              <a:pathLst>
                <a:path w="2677" h="1492" extrusionOk="0">
                  <a:moveTo>
                    <a:pt x="2677" y="1492"/>
                  </a:moveTo>
                  <a:lnTo>
                    <a:pt x="0" y="1492"/>
                  </a:lnTo>
                  <a:lnTo>
                    <a:pt x="137" y="0"/>
                  </a:lnTo>
                  <a:lnTo>
                    <a:pt x="2545" y="0"/>
                  </a:lnTo>
                  <a:lnTo>
                    <a:pt x="2677" y="149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6" name="Google Shape;596;p37"/>
            <p:cNvSpPr/>
            <p:nvPr/>
          </p:nvSpPr>
          <p:spPr>
            <a:xfrm>
              <a:off x="2216309" y="3551743"/>
              <a:ext cx="1642321" cy="74475"/>
            </a:xfrm>
            <a:custGeom>
              <a:avLst/>
              <a:gdLst/>
              <a:ahLst/>
              <a:cxnLst/>
              <a:rect l="l" t="t" r="r" b="b"/>
              <a:pathLst>
                <a:path w="2537" h="116" extrusionOk="0">
                  <a:moveTo>
                    <a:pt x="0" y="0"/>
                  </a:moveTo>
                  <a:lnTo>
                    <a:pt x="2537" y="0"/>
                  </a:lnTo>
                  <a:lnTo>
                    <a:pt x="2537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7" name="Google Shape;597;p37"/>
            <p:cNvSpPr/>
            <p:nvPr/>
          </p:nvSpPr>
          <p:spPr>
            <a:xfrm>
              <a:off x="3386529" y="3765453"/>
              <a:ext cx="139882" cy="73179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8" name="Google Shape;598;p37"/>
            <p:cNvSpPr/>
            <p:nvPr/>
          </p:nvSpPr>
          <p:spPr>
            <a:xfrm>
              <a:off x="3386529" y="3858060"/>
              <a:ext cx="139882" cy="83541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9" name="Google Shape;599;p37"/>
            <p:cNvSpPr/>
            <p:nvPr/>
          </p:nvSpPr>
          <p:spPr>
            <a:xfrm>
              <a:off x="3545839" y="3765453"/>
              <a:ext cx="145063" cy="73179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0" name="Google Shape;600;p37"/>
            <p:cNvSpPr/>
            <p:nvPr/>
          </p:nvSpPr>
          <p:spPr>
            <a:xfrm>
              <a:off x="3545839" y="3858060"/>
              <a:ext cx="145063" cy="83541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37"/>
            <p:cNvSpPr/>
            <p:nvPr/>
          </p:nvSpPr>
          <p:spPr>
            <a:xfrm>
              <a:off x="3386529" y="3858060"/>
              <a:ext cx="131464" cy="81598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37"/>
            <p:cNvSpPr/>
            <p:nvPr/>
          </p:nvSpPr>
          <p:spPr>
            <a:xfrm>
              <a:off x="3438337" y="3765453"/>
              <a:ext cx="86779" cy="71884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3" name="Google Shape;603;p37"/>
            <p:cNvSpPr/>
            <p:nvPr/>
          </p:nvSpPr>
          <p:spPr>
            <a:xfrm>
              <a:off x="3545839" y="3765453"/>
              <a:ext cx="64760" cy="64760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4" name="Google Shape;604;p37"/>
            <p:cNvSpPr/>
            <p:nvPr/>
          </p:nvSpPr>
          <p:spPr>
            <a:xfrm>
              <a:off x="3486260" y="3900802"/>
              <a:ext cx="38856" cy="38856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5" name="Google Shape;605;p37"/>
            <p:cNvSpPr/>
            <p:nvPr/>
          </p:nvSpPr>
          <p:spPr>
            <a:xfrm>
              <a:off x="3545839" y="3765453"/>
              <a:ext cx="145063" cy="160606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6" name="Google Shape;606;p37"/>
            <p:cNvSpPr/>
            <p:nvPr/>
          </p:nvSpPr>
          <p:spPr>
            <a:xfrm>
              <a:off x="3386529" y="4244032"/>
              <a:ext cx="139882" cy="72532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7" name="Google Shape;607;p37"/>
            <p:cNvSpPr/>
            <p:nvPr/>
          </p:nvSpPr>
          <p:spPr>
            <a:xfrm>
              <a:off x="3386529" y="4337935"/>
              <a:ext cx="139882" cy="83541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8" name="Google Shape;608;p37"/>
            <p:cNvSpPr/>
            <p:nvPr/>
          </p:nvSpPr>
          <p:spPr>
            <a:xfrm>
              <a:off x="3545839" y="4244032"/>
              <a:ext cx="145063" cy="72532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9" name="Google Shape;609;p37"/>
            <p:cNvSpPr/>
            <p:nvPr/>
          </p:nvSpPr>
          <p:spPr>
            <a:xfrm>
              <a:off x="3545839" y="4337935"/>
              <a:ext cx="145063" cy="83541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0" name="Google Shape;610;p37"/>
            <p:cNvSpPr/>
            <p:nvPr/>
          </p:nvSpPr>
          <p:spPr>
            <a:xfrm>
              <a:off x="3386529" y="4337935"/>
              <a:ext cx="131464" cy="81598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1" name="Google Shape;611;p37"/>
            <p:cNvSpPr/>
            <p:nvPr/>
          </p:nvSpPr>
          <p:spPr>
            <a:xfrm>
              <a:off x="3438337" y="4244032"/>
              <a:ext cx="86779" cy="72532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2" name="Google Shape;612;p37"/>
            <p:cNvSpPr/>
            <p:nvPr/>
          </p:nvSpPr>
          <p:spPr>
            <a:xfrm>
              <a:off x="3545839" y="4244032"/>
              <a:ext cx="64760" cy="66056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3" name="Google Shape;613;p37"/>
            <p:cNvSpPr/>
            <p:nvPr/>
          </p:nvSpPr>
          <p:spPr>
            <a:xfrm>
              <a:off x="3486260" y="4380676"/>
              <a:ext cx="38856" cy="38856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37"/>
            <p:cNvSpPr/>
            <p:nvPr/>
          </p:nvSpPr>
          <p:spPr>
            <a:xfrm>
              <a:off x="3545839" y="4244032"/>
              <a:ext cx="145063" cy="161901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37"/>
            <p:cNvSpPr/>
            <p:nvPr/>
          </p:nvSpPr>
          <p:spPr>
            <a:xfrm>
              <a:off x="3386529" y="4005714"/>
              <a:ext cx="139882" cy="73179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6" name="Google Shape;616;p37"/>
            <p:cNvSpPr/>
            <p:nvPr/>
          </p:nvSpPr>
          <p:spPr>
            <a:xfrm>
              <a:off x="3386529" y="4098321"/>
              <a:ext cx="139882" cy="82893"/>
            </a:xfrm>
            <a:custGeom>
              <a:avLst/>
              <a:gdLst/>
              <a:ahLst/>
              <a:cxnLst/>
              <a:rect l="l" t="t" r="r" b="b"/>
              <a:pathLst>
                <a:path w="217" h="129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7" name="Google Shape;617;p37"/>
            <p:cNvSpPr/>
            <p:nvPr/>
          </p:nvSpPr>
          <p:spPr>
            <a:xfrm>
              <a:off x="3545839" y="4005714"/>
              <a:ext cx="145063" cy="73179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8" name="Google Shape;618;p37"/>
            <p:cNvSpPr/>
            <p:nvPr/>
          </p:nvSpPr>
          <p:spPr>
            <a:xfrm>
              <a:off x="3545839" y="4098321"/>
              <a:ext cx="145063" cy="82893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9" name="Google Shape;619;p37"/>
            <p:cNvSpPr/>
            <p:nvPr/>
          </p:nvSpPr>
          <p:spPr>
            <a:xfrm>
              <a:off x="3386529" y="4098321"/>
              <a:ext cx="131464" cy="82893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0" name="Google Shape;620;p37"/>
            <p:cNvSpPr/>
            <p:nvPr/>
          </p:nvSpPr>
          <p:spPr>
            <a:xfrm>
              <a:off x="3438337" y="4005714"/>
              <a:ext cx="86779" cy="73179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1" name="Google Shape;621;p37"/>
            <p:cNvSpPr/>
            <p:nvPr/>
          </p:nvSpPr>
          <p:spPr>
            <a:xfrm>
              <a:off x="3545839" y="4005714"/>
              <a:ext cx="64760" cy="64113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2" name="Google Shape;622;p37"/>
            <p:cNvSpPr/>
            <p:nvPr/>
          </p:nvSpPr>
          <p:spPr>
            <a:xfrm>
              <a:off x="3486260" y="4143006"/>
              <a:ext cx="38856" cy="382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3" name="Google Shape;623;p37"/>
            <p:cNvSpPr/>
            <p:nvPr/>
          </p:nvSpPr>
          <p:spPr>
            <a:xfrm>
              <a:off x="3545839" y="4005714"/>
              <a:ext cx="145063" cy="160606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4" name="Google Shape;624;p37"/>
            <p:cNvSpPr/>
            <p:nvPr/>
          </p:nvSpPr>
          <p:spPr>
            <a:xfrm>
              <a:off x="2345182" y="3775814"/>
              <a:ext cx="26552" cy="62818"/>
            </a:xfrm>
            <a:custGeom>
              <a:avLst/>
              <a:gdLst/>
              <a:ahLst/>
              <a:cxnLst/>
              <a:rect l="l" t="t" r="r" b="b"/>
              <a:pathLst>
                <a:path w="42" h="98" extrusionOk="0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2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5" name="Google Shape;625;p37"/>
            <p:cNvSpPr/>
            <p:nvPr/>
          </p:nvSpPr>
          <p:spPr>
            <a:xfrm>
              <a:off x="2365258" y="3757034"/>
              <a:ext cx="62818" cy="27199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98" y="19"/>
                  </a:moveTo>
                  <a:lnTo>
                    <a:pt x="74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3" y="0"/>
                    <a:pt x="51" y="0"/>
                  </a:cubicBezTo>
                  <a:cubicBezTo>
                    <a:pt x="70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Google Shape;626;p37"/>
            <p:cNvSpPr/>
            <p:nvPr/>
          </p:nvSpPr>
          <p:spPr>
            <a:xfrm>
              <a:off x="2363963" y="3832803"/>
              <a:ext cx="64113" cy="26552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76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7" name="Google Shape;627;p37"/>
            <p:cNvSpPr/>
            <p:nvPr/>
          </p:nvSpPr>
          <p:spPr>
            <a:xfrm>
              <a:off x="2420304" y="3775814"/>
              <a:ext cx="26552" cy="64760"/>
            </a:xfrm>
            <a:custGeom>
              <a:avLst/>
              <a:gdLst/>
              <a:ahLst/>
              <a:cxnLst/>
              <a:rect l="l" t="t" r="r" b="b"/>
              <a:pathLst>
                <a:path w="42" h="101" extrusionOk="0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37"/>
            <p:cNvSpPr/>
            <p:nvPr/>
          </p:nvSpPr>
          <p:spPr>
            <a:xfrm>
              <a:off x="2480531" y="3775814"/>
              <a:ext cx="26552" cy="62818"/>
            </a:xfrm>
            <a:custGeom>
              <a:avLst/>
              <a:gdLst/>
              <a:ahLst/>
              <a:cxnLst/>
              <a:rect l="l" t="t" r="r" b="b"/>
              <a:pathLst>
                <a:path w="42" h="98" extrusionOk="0">
                  <a:moveTo>
                    <a:pt x="18" y="0"/>
                  </a:moveTo>
                  <a:lnTo>
                    <a:pt x="42" y="24"/>
                  </a:lnTo>
                  <a:lnTo>
                    <a:pt x="42" y="74"/>
                  </a:lnTo>
                  <a:lnTo>
                    <a:pt x="18" y="98"/>
                  </a:lnTo>
                  <a:cubicBezTo>
                    <a:pt x="8" y="85"/>
                    <a:pt x="0" y="66"/>
                    <a:pt x="0" y="48"/>
                  </a:cubicBezTo>
                  <a:cubicBezTo>
                    <a:pt x="0" y="32"/>
                    <a:pt x="8" y="14"/>
                    <a:pt x="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37"/>
            <p:cNvSpPr/>
            <p:nvPr/>
          </p:nvSpPr>
          <p:spPr>
            <a:xfrm>
              <a:off x="2500607" y="3757034"/>
              <a:ext cx="62818" cy="27199"/>
            </a:xfrm>
            <a:custGeom>
              <a:avLst/>
              <a:gdLst/>
              <a:ahLst/>
              <a:cxnLst/>
              <a:rect l="l" t="t" r="r" b="b"/>
              <a:pathLst>
                <a:path w="98" h="43" extrusionOk="0">
                  <a:moveTo>
                    <a:pt x="98" y="19"/>
                  </a:moveTo>
                  <a:lnTo>
                    <a:pt x="75" y="43"/>
                  </a:lnTo>
                  <a:lnTo>
                    <a:pt x="24" y="43"/>
                  </a:lnTo>
                  <a:lnTo>
                    <a:pt x="0" y="19"/>
                  </a:lnTo>
                  <a:cubicBezTo>
                    <a:pt x="14" y="8"/>
                    <a:pt x="32" y="0"/>
                    <a:pt x="51" y="0"/>
                  </a:cubicBezTo>
                  <a:cubicBezTo>
                    <a:pt x="67" y="0"/>
                    <a:pt x="85" y="8"/>
                    <a:pt x="98" y="1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0" name="Google Shape;630;p37"/>
            <p:cNvSpPr/>
            <p:nvPr/>
          </p:nvSpPr>
          <p:spPr>
            <a:xfrm>
              <a:off x="2499312" y="3832803"/>
              <a:ext cx="64113" cy="26552"/>
            </a:xfrm>
            <a:custGeom>
              <a:avLst/>
              <a:gdLst/>
              <a:ahLst/>
              <a:cxnLst/>
              <a:rect l="l" t="t" r="r" b="b"/>
              <a:pathLst>
                <a:path w="100" h="42" extrusionOk="0">
                  <a:moveTo>
                    <a:pt x="77" y="0"/>
                  </a:moveTo>
                  <a:lnTo>
                    <a:pt x="100" y="23"/>
                  </a:lnTo>
                  <a:cubicBezTo>
                    <a:pt x="87" y="34"/>
                    <a:pt x="69" y="42"/>
                    <a:pt x="50" y="42"/>
                  </a:cubicBezTo>
                  <a:cubicBezTo>
                    <a:pt x="32" y="42"/>
                    <a:pt x="13" y="37"/>
                    <a:pt x="0" y="23"/>
                  </a:cubicBezTo>
                  <a:lnTo>
                    <a:pt x="24" y="0"/>
                  </a:lnTo>
                  <a:lnTo>
                    <a:pt x="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1" name="Google Shape;631;p37"/>
            <p:cNvSpPr/>
            <p:nvPr/>
          </p:nvSpPr>
          <p:spPr>
            <a:xfrm>
              <a:off x="2555654" y="3775814"/>
              <a:ext cx="26552" cy="64760"/>
            </a:xfrm>
            <a:custGeom>
              <a:avLst/>
              <a:gdLst/>
              <a:ahLst/>
              <a:cxnLst/>
              <a:rect l="l" t="t" r="r" b="b"/>
              <a:pathLst>
                <a:path w="42" h="101" extrusionOk="0">
                  <a:moveTo>
                    <a:pt x="42" y="51"/>
                  </a:moveTo>
                  <a:cubicBezTo>
                    <a:pt x="42" y="69"/>
                    <a:pt x="37" y="88"/>
                    <a:pt x="24" y="101"/>
                  </a:cubicBezTo>
                  <a:lnTo>
                    <a:pt x="0" y="77"/>
                  </a:lnTo>
                  <a:lnTo>
                    <a:pt x="0" y="24"/>
                  </a:lnTo>
                  <a:lnTo>
                    <a:pt x="24" y="0"/>
                  </a:lnTo>
                  <a:cubicBezTo>
                    <a:pt x="37" y="14"/>
                    <a:pt x="42" y="32"/>
                    <a:pt x="42" y="5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Google Shape;632;p37"/>
            <p:cNvSpPr/>
            <p:nvPr/>
          </p:nvSpPr>
          <p:spPr>
            <a:xfrm>
              <a:off x="2195586" y="3679969"/>
              <a:ext cx="1649441" cy="45980"/>
            </a:xfrm>
            <a:custGeom>
              <a:avLst/>
              <a:gdLst/>
              <a:ahLst/>
              <a:cxnLst/>
              <a:rect l="l" t="t" r="r" b="b"/>
              <a:pathLst>
                <a:path w="2548" h="72" extrusionOk="0">
                  <a:moveTo>
                    <a:pt x="0" y="0"/>
                  </a:moveTo>
                  <a:lnTo>
                    <a:pt x="2548" y="0"/>
                  </a:lnTo>
                  <a:lnTo>
                    <a:pt x="254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3" name="Google Shape;633;p37"/>
            <p:cNvSpPr/>
            <p:nvPr/>
          </p:nvSpPr>
          <p:spPr>
            <a:xfrm>
              <a:off x="2127588" y="4483645"/>
              <a:ext cx="1801624" cy="47275"/>
            </a:xfrm>
            <a:custGeom>
              <a:avLst/>
              <a:gdLst/>
              <a:ahLst/>
              <a:cxnLst/>
              <a:rect l="l" t="t" r="r" b="b"/>
              <a:pathLst>
                <a:path w="2783" h="74" extrusionOk="0">
                  <a:moveTo>
                    <a:pt x="0" y="0"/>
                  </a:moveTo>
                  <a:lnTo>
                    <a:pt x="2783" y="0"/>
                  </a:lnTo>
                  <a:lnTo>
                    <a:pt x="2783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4" name="Google Shape;634;p37"/>
            <p:cNvSpPr/>
            <p:nvPr/>
          </p:nvSpPr>
          <p:spPr>
            <a:xfrm>
              <a:off x="2411886" y="3499935"/>
              <a:ext cx="317973" cy="49218"/>
            </a:xfrm>
            <a:custGeom>
              <a:avLst/>
              <a:gdLst/>
              <a:ahLst/>
              <a:cxnLst/>
              <a:rect l="l" t="t" r="r" b="b"/>
              <a:pathLst>
                <a:path w="492" h="77" extrusionOk="0">
                  <a:moveTo>
                    <a:pt x="0" y="0"/>
                  </a:moveTo>
                  <a:lnTo>
                    <a:pt x="492" y="0"/>
                  </a:lnTo>
                  <a:lnTo>
                    <a:pt x="492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Google Shape;635;p37"/>
            <p:cNvSpPr/>
            <p:nvPr/>
          </p:nvSpPr>
          <p:spPr>
            <a:xfrm>
              <a:off x="2886579" y="4077598"/>
              <a:ext cx="422236" cy="513551"/>
            </a:xfrm>
            <a:custGeom>
              <a:avLst/>
              <a:gdLst/>
              <a:ahLst/>
              <a:cxnLst/>
              <a:rect l="l" t="t" r="r" b="b"/>
              <a:pathLst>
                <a:path w="653" h="794" extrusionOk="0">
                  <a:moveTo>
                    <a:pt x="653" y="794"/>
                  </a:moveTo>
                  <a:lnTo>
                    <a:pt x="558" y="794"/>
                  </a:lnTo>
                  <a:lnTo>
                    <a:pt x="558" y="468"/>
                  </a:lnTo>
                  <a:cubicBezTo>
                    <a:pt x="558" y="262"/>
                    <a:pt x="391" y="95"/>
                    <a:pt x="185" y="95"/>
                  </a:cubicBezTo>
                  <a:lnTo>
                    <a:pt x="0" y="95"/>
                  </a:lnTo>
                  <a:lnTo>
                    <a:pt x="0" y="0"/>
                  </a:lnTo>
                  <a:lnTo>
                    <a:pt x="185" y="0"/>
                  </a:lnTo>
                  <a:cubicBezTo>
                    <a:pt x="444" y="0"/>
                    <a:pt x="653" y="209"/>
                    <a:pt x="653" y="468"/>
                  </a:cubicBezTo>
                  <a:lnTo>
                    <a:pt x="653" y="794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6" name="Google Shape;636;p37"/>
            <p:cNvSpPr/>
            <p:nvPr/>
          </p:nvSpPr>
          <p:spPr>
            <a:xfrm>
              <a:off x="2884636" y="4077598"/>
              <a:ext cx="424179" cy="508371"/>
            </a:xfrm>
            <a:custGeom>
              <a:avLst/>
              <a:gdLst/>
              <a:ahLst/>
              <a:cxnLst/>
              <a:rect l="l" t="t" r="r" b="b"/>
              <a:pathLst>
                <a:path w="656" h="786" extrusionOk="0">
                  <a:moveTo>
                    <a:pt x="656" y="786"/>
                  </a:moveTo>
                  <a:lnTo>
                    <a:pt x="561" y="786"/>
                  </a:lnTo>
                  <a:lnTo>
                    <a:pt x="561" y="775"/>
                  </a:lnTo>
                  <a:lnTo>
                    <a:pt x="656" y="775"/>
                  </a:lnTo>
                  <a:lnTo>
                    <a:pt x="656" y="786"/>
                  </a:lnTo>
                  <a:moveTo>
                    <a:pt x="656" y="738"/>
                  </a:moveTo>
                  <a:lnTo>
                    <a:pt x="561" y="738"/>
                  </a:lnTo>
                  <a:lnTo>
                    <a:pt x="561" y="725"/>
                  </a:lnTo>
                  <a:lnTo>
                    <a:pt x="656" y="725"/>
                  </a:lnTo>
                  <a:lnTo>
                    <a:pt x="656" y="738"/>
                  </a:lnTo>
                  <a:moveTo>
                    <a:pt x="656" y="691"/>
                  </a:moveTo>
                  <a:lnTo>
                    <a:pt x="561" y="691"/>
                  </a:lnTo>
                  <a:lnTo>
                    <a:pt x="561" y="677"/>
                  </a:lnTo>
                  <a:lnTo>
                    <a:pt x="656" y="677"/>
                  </a:lnTo>
                  <a:lnTo>
                    <a:pt x="656" y="691"/>
                  </a:lnTo>
                  <a:moveTo>
                    <a:pt x="656" y="643"/>
                  </a:moveTo>
                  <a:lnTo>
                    <a:pt x="561" y="643"/>
                  </a:lnTo>
                  <a:lnTo>
                    <a:pt x="561" y="630"/>
                  </a:lnTo>
                  <a:lnTo>
                    <a:pt x="656" y="630"/>
                  </a:lnTo>
                  <a:lnTo>
                    <a:pt x="656" y="643"/>
                  </a:lnTo>
                  <a:moveTo>
                    <a:pt x="656" y="595"/>
                  </a:moveTo>
                  <a:lnTo>
                    <a:pt x="561" y="595"/>
                  </a:lnTo>
                  <a:lnTo>
                    <a:pt x="561" y="582"/>
                  </a:lnTo>
                  <a:lnTo>
                    <a:pt x="656" y="582"/>
                  </a:lnTo>
                  <a:lnTo>
                    <a:pt x="656" y="595"/>
                  </a:lnTo>
                  <a:moveTo>
                    <a:pt x="656" y="548"/>
                  </a:moveTo>
                  <a:lnTo>
                    <a:pt x="561" y="548"/>
                  </a:lnTo>
                  <a:lnTo>
                    <a:pt x="561" y="534"/>
                  </a:lnTo>
                  <a:lnTo>
                    <a:pt x="656" y="534"/>
                  </a:lnTo>
                  <a:lnTo>
                    <a:pt x="656" y="548"/>
                  </a:lnTo>
                  <a:moveTo>
                    <a:pt x="656" y="497"/>
                  </a:moveTo>
                  <a:lnTo>
                    <a:pt x="561" y="497"/>
                  </a:lnTo>
                  <a:lnTo>
                    <a:pt x="561" y="484"/>
                  </a:lnTo>
                  <a:lnTo>
                    <a:pt x="656" y="484"/>
                  </a:lnTo>
                  <a:lnTo>
                    <a:pt x="656" y="497"/>
                  </a:lnTo>
                  <a:moveTo>
                    <a:pt x="561" y="452"/>
                  </a:moveTo>
                  <a:cubicBezTo>
                    <a:pt x="561" y="450"/>
                    <a:pt x="561" y="444"/>
                    <a:pt x="561" y="442"/>
                  </a:cubicBezTo>
                  <a:lnTo>
                    <a:pt x="656" y="437"/>
                  </a:lnTo>
                  <a:cubicBezTo>
                    <a:pt x="656" y="442"/>
                    <a:pt x="656" y="444"/>
                    <a:pt x="656" y="450"/>
                  </a:cubicBezTo>
                  <a:lnTo>
                    <a:pt x="561" y="452"/>
                  </a:lnTo>
                  <a:moveTo>
                    <a:pt x="556" y="410"/>
                  </a:moveTo>
                  <a:cubicBezTo>
                    <a:pt x="556" y="407"/>
                    <a:pt x="556" y="402"/>
                    <a:pt x="553" y="399"/>
                  </a:cubicBezTo>
                  <a:lnTo>
                    <a:pt x="648" y="381"/>
                  </a:lnTo>
                  <a:cubicBezTo>
                    <a:pt x="648" y="386"/>
                    <a:pt x="651" y="389"/>
                    <a:pt x="651" y="394"/>
                  </a:cubicBezTo>
                  <a:lnTo>
                    <a:pt x="556" y="410"/>
                  </a:lnTo>
                  <a:moveTo>
                    <a:pt x="548" y="368"/>
                  </a:moveTo>
                  <a:cubicBezTo>
                    <a:pt x="548" y="365"/>
                    <a:pt x="545" y="360"/>
                    <a:pt x="545" y="357"/>
                  </a:cubicBezTo>
                  <a:lnTo>
                    <a:pt x="638" y="328"/>
                  </a:lnTo>
                  <a:cubicBezTo>
                    <a:pt x="638" y="333"/>
                    <a:pt x="640" y="336"/>
                    <a:pt x="640" y="341"/>
                  </a:cubicBezTo>
                  <a:lnTo>
                    <a:pt x="548" y="368"/>
                  </a:lnTo>
                  <a:moveTo>
                    <a:pt x="534" y="328"/>
                  </a:moveTo>
                  <a:cubicBezTo>
                    <a:pt x="532" y="325"/>
                    <a:pt x="532" y="323"/>
                    <a:pt x="529" y="317"/>
                  </a:cubicBezTo>
                  <a:lnTo>
                    <a:pt x="617" y="278"/>
                  </a:lnTo>
                  <a:cubicBezTo>
                    <a:pt x="619" y="283"/>
                    <a:pt x="619" y="286"/>
                    <a:pt x="622" y="291"/>
                  </a:cubicBezTo>
                  <a:lnTo>
                    <a:pt x="534" y="328"/>
                  </a:lnTo>
                  <a:moveTo>
                    <a:pt x="516" y="288"/>
                  </a:moveTo>
                  <a:cubicBezTo>
                    <a:pt x="513" y="286"/>
                    <a:pt x="513" y="283"/>
                    <a:pt x="511" y="278"/>
                  </a:cubicBezTo>
                  <a:lnTo>
                    <a:pt x="593" y="230"/>
                  </a:lnTo>
                  <a:cubicBezTo>
                    <a:pt x="595" y="233"/>
                    <a:pt x="598" y="238"/>
                    <a:pt x="598" y="241"/>
                  </a:cubicBezTo>
                  <a:lnTo>
                    <a:pt x="516" y="288"/>
                  </a:lnTo>
                  <a:moveTo>
                    <a:pt x="492" y="254"/>
                  </a:moveTo>
                  <a:cubicBezTo>
                    <a:pt x="490" y="251"/>
                    <a:pt x="487" y="249"/>
                    <a:pt x="487" y="246"/>
                  </a:cubicBezTo>
                  <a:lnTo>
                    <a:pt x="564" y="188"/>
                  </a:lnTo>
                  <a:cubicBezTo>
                    <a:pt x="566" y="190"/>
                    <a:pt x="569" y="196"/>
                    <a:pt x="572" y="198"/>
                  </a:cubicBezTo>
                  <a:lnTo>
                    <a:pt x="492" y="254"/>
                  </a:lnTo>
                  <a:moveTo>
                    <a:pt x="466" y="220"/>
                  </a:moveTo>
                  <a:cubicBezTo>
                    <a:pt x="463" y="217"/>
                    <a:pt x="460" y="214"/>
                    <a:pt x="458" y="212"/>
                  </a:cubicBezTo>
                  <a:lnTo>
                    <a:pt x="527" y="146"/>
                  </a:lnTo>
                  <a:cubicBezTo>
                    <a:pt x="529" y="148"/>
                    <a:pt x="532" y="151"/>
                    <a:pt x="534" y="156"/>
                  </a:cubicBezTo>
                  <a:lnTo>
                    <a:pt x="466" y="220"/>
                  </a:lnTo>
                  <a:moveTo>
                    <a:pt x="437" y="190"/>
                  </a:moveTo>
                  <a:cubicBezTo>
                    <a:pt x="434" y="188"/>
                    <a:pt x="431" y="185"/>
                    <a:pt x="429" y="183"/>
                  </a:cubicBezTo>
                  <a:lnTo>
                    <a:pt x="490" y="108"/>
                  </a:lnTo>
                  <a:cubicBezTo>
                    <a:pt x="492" y="111"/>
                    <a:pt x="497" y="114"/>
                    <a:pt x="500" y="116"/>
                  </a:cubicBezTo>
                  <a:lnTo>
                    <a:pt x="437" y="190"/>
                  </a:lnTo>
                  <a:moveTo>
                    <a:pt x="402" y="164"/>
                  </a:moveTo>
                  <a:cubicBezTo>
                    <a:pt x="400" y="161"/>
                    <a:pt x="397" y="159"/>
                    <a:pt x="394" y="159"/>
                  </a:cubicBezTo>
                  <a:lnTo>
                    <a:pt x="447" y="79"/>
                  </a:lnTo>
                  <a:cubicBezTo>
                    <a:pt x="450" y="82"/>
                    <a:pt x="455" y="85"/>
                    <a:pt x="458" y="87"/>
                  </a:cubicBezTo>
                  <a:lnTo>
                    <a:pt x="402" y="164"/>
                  </a:lnTo>
                  <a:moveTo>
                    <a:pt x="368" y="140"/>
                  </a:moveTo>
                  <a:cubicBezTo>
                    <a:pt x="365" y="138"/>
                    <a:pt x="363" y="138"/>
                    <a:pt x="357" y="135"/>
                  </a:cubicBezTo>
                  <a:lnTo>
                    <a:pt x="402" y="50"/>
                  </a:lnTo>
                  <a:cubicBezTo>
                    <a:pt x="407" y="53"/>
                    <a:pt x="410" y="56"/>
                    <a:pt x="415" y="56"/>
                  </a:cubicBezTo>
                  <a:lnTo>
                    <a:pt x="368" y="140"/>
                  </a:lnTo>
                  <a:moveTo>
                    <a:pt x="328" y="122"/>
                  </a:moveTo>
                  <a:cubicBezTo>
                    <a:pt x="325" y="119"/>
                    <a:pt x="323" y="119"/>
                    <a:pt x="318" y="119"/>
                  </a:cubicBezTo>
                  <a:lnTo>
                    <a:pt x="352" y="29"/>
                  </a:lnTo>
                  <a:cubicBezTo>
                    <a:pt x="357" y="32"/>
                    <a:pt x="360" y="32"/>
                    <a:pt x="365" y="34"/>
                  </a:cubicBezTo>
                  <a:lnTo>
                    <a:pt x="328" y="122"/>
                  </a:lnTo>
                  <a:moveTo>
                    <a:pt x="288" y="108"/>
                  </a:moveTo>
                  <a:cubicBezTo>
                    <a:pt x="286" y="108"/>
                    <a:pt x="281" y="106"/>
                    <a:pt x="278" y="106"/>
                  </a:cubicBezTo>
                  <a:lnTo>
                    <a:pt x="302" y="13"/>
                  </a:lnTo>
                  <a:cubicBezTo>
                    <a:pt x="307" y="13"/>
                    <a:pt x="310" y="16"/>
                    <a:pt x="315" y="16"/>
                  </a:cubicBezTo>
                  <a:lnTo>
                    <a:pt x="288" y="108"/>
                  </a:lnTo>
                  <a:moveTo>
                    <a:pt x="246" y="101"/>
                  </a:moveTo>
                  <a:cubicBezTo>
                    <a:pt x="243" y="101"/>
                    <a:pt x="238" y="101"/>
                    <a:pt x="236" y="98"/>
                  </a:cubicBezTo>
                  <a:lnTo>
                    <a:pt x="249" y="3"/>
                  </a:lnTo>
                  <a:cubicBezTo>
                    <a:pt x="254" y="3"/>
                    <a:pt x="257" y="3"/>
                    <a:pt x="262" y="5"/>
                  </a:cubicBezTo>
                  <a:lnTo>
                    <a:pt x="246" y="101"/>
                  </a:lnTo>
                  <a:moveTo>
                    <a:pt x="204" y="95"/>
                  </a:moveTo>
                  <a:cubicBezTo>
                    <a:pt x="201" y="95"/>
                    <a:pt x="196" y="95"/>
                    <a:pt x="193" y="95"/>
                  </a:cubicBezTo>
                  <a:lnTo>
                    <a:pt x="196" y="0"/>
                  </a:lnTo>
                  <a:cubicBezTo>
                    <a:pt x="201" y="0"/>
                    <a:pt x="204" y="0"/>
                    <a:pt x="209" y="0"/>
                  </a:cubicBezTo>
                  <a:lnTo>
                    <a:pt x="204" y="95"/>
                  </a:lnTo>
                  <a:moveTo>
                    <a:pt x="159" y="95"/>
                  </a:moveTo>
                  <a:lnTo>
                    <a:pt x="146" y="95"/>
                  </a:lnTo>
                  <a:lnTo>
                    <a:pt x="146" y="0"/>
                  </a:lnTo>
                  <a:lnTo>
                    <a:pt x="159" y="0"/>
                  </a:lnTo>
                  <a:lnTo>
                    <a:pt x="159" y="95"/>
                  </a:lnTo>
                  <a:moveTo>
                    <a:pt x="111" y="95"/>
                  </a:moveTo>
                  <a:lnTo>
                    <a:pt x="98" y="95"/>
                  </a:lnTo>
                  <a:lnTo>
                    <a:pt x="98" y="0"/>
                  </a:lnTo>
                  <a:lnTo>
                    <a:pt x="111" y="0"/>
                  </a:lnTo>
                  <a:lnTo>
                    <a:pt x="111" y="95"/>
                  </a:lnTo>
                  <a:moveTo>
                    <a:pt x="61" y="95"/>
                  </a:moveTo>
                  <a:lnTo>
                    <a:pt x="48" y="95"/>
                  </a:lnTo>
                  <a:lnTo>
                    <a:pt x="48" y="0"/>
                  </a:lnTo>
                  <a:lnTo>
                    <a:pt x="61" y="0"/>
                  </a:lnTo>
                  <a:lnTo>
                    <a:pt x="61" y="95"/>
                  </a:lnTo>
                  <a:moveTo>
                    <a:pt x="13" y="95"/>
                  </a:moveTo>
                  <a:lnTo>
                    <a:pt x="0" y="95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7" name="Google Shape;637;p37"/>
            <p:cNvSpPr/>
            <p:nvPr/>
          </p:nvSpPr>
          <p:spPr>
            <a:xfrm>
              <a:off x="2762887" y="4202585"/>
              <a:ext cx="412523" cy="388562"/>
            </a:xfrm>
            <a:custGeom>
              <a:avLst/>
              <a:gdLst/>
              <a:ahLst/>
              <a:cxnLst/>
              <a:rect l="l" t="t" r="r" b="b"/>
              <a:pathLst>
                <a:path w="638" h="601" extrusionOk="0">
                  <a:moveTo>
                    <a:pt x="638" y="601"/>
                  </a:moveTo>
                  <a:lnTo>
                    <a:pt x="543" y="601"/>
                  </a:lnTo>
                  <a:lnTo>
                    <a:pt x="543" y="270"/>
                  </a:lnTo>
                  <a:cubicBezTo>
                    <a:pt x="543" y="175"/>
                    <a:pt x="466" y="98"/>
                    <a:pt x="371" y="98"/>
                  </a:cubicBezTo>
                  <a:lnTo>
                    <a:pt x="0" y="98"/>
                  </a:lnTo>
                  <a:lnTo>
                    <a:pt x="0" y="0"/>
                  </a:lnTo>
                  <a:lnTo>
                    <a:pt x="371" y="0"/>
                  </a:lnTo>
                  <a:cubicBezTo>
                    <a:pt x="519" y="0"/>
                    <a:pt x="638" y="119"/>
                    <a:pt x="638" y="267"/>
                  </a:cubicBezTo>
                  <a:lnTo>
                    <a:pt x="638" y="60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Google Shape;638;p37"/>
            <p:cNvSpPr/>
            <p:nvPr/>
          </p:nvSpPr>
          <p:spPr>
            <a:xfrm>
              <a:off x="2761591" y="4202585"/>
              <a:ext cx="413821" cy="371077"/>
            </a:xfrm>
            <a:custGeom>
              <a:avLst/>
              <a:gdLst/>
              <a:ahLst/>
              <a:cxnLst/>
              <a:rect l="l" t="t" r="r" b="b"/>
              <a:pathLst>
                <a:path w="640" h="574" extrusionOk="0">
                  <a:moveTo>
                    <a:pt x="640" y="574"/>
                  </a:moveTo>
                  <a:lnTo>
                    <a:pt x="545" y="574"/>
                  </a:lnTo>
                  <a:lnTo>
                    <a:pt x="545" y="561"/>
                  </a:lnTo>
                  <a:lnTo>
                    <a:pt x="640" y="561"/>
                  </a:lnTo>
                  <a:lnTo>
                    <a:pt x="640" y="574"/>
                  </a:lnTo>
                  <a:moveTo>
                    <a:pt x="640" y="527"/>
                  </a:moveTo>
                  <a:lnTo>
                    <a:pt x="545" y="527"/>
                  </a:lnTo>
                  <a:lnTo>
                    <a:pt x="545" y="513"/>
                  </a:lnTo>
                  <a:lnTo>
                    <a:pt x="640" y="513"/>
                  </a:lnTo>
                  <a:lnTo>
                    <a:pt x="640" y="527"/>
                  </a:lnTo>
                  <a:moveTo>
                    <a:pt x="640" y="479"/>
                  </a:moveTo>
                  <a:lnTo>
                    <a:pt x="545" y="479"/>
                  </a:lnTo>
                  <a:lnTo>
                    <a:pt x="545" y="466"/>
                  </a:lnTo>
                  <a:lnTo>
                    <a:pt x="640" y="466"/>
                  </a:lnTo>
                  <a:lnTo>
                    <a:pt x="640" y="479"/>
                  </a:lnTo>
                  <a:moveTo>
                    <a:pt x="640" y="431"/>
                  </a:moveTo>
                  <a:lnTo>
                    <a:pt x="545" y="431"/>
                  </a:lnTo>
                  <a:lnTo>
                    <a:pt x="545" y="418"/>
                  </a:lnTo>
                  <a:lnTo>
                    <a:pt x="640" y="418"/>
                  </a:lnTo>
                  <a:lnTo>
                    <a:pt x="640" y="431"/>
                  </a:lnTo>
                  <a:moveTo>
                    <a:pt x="640" y="384"/>
                  </a:moveTo>
                  <a:lnTo>
                    <a:pt x="545" y="384"/>
                  </a:lnTo>
                  <a:lnTo>
                    <a:pt x="545" y="371"/>
                  </a:lnTo>
                  <a:lnTo>
                    <a:pt x="640" y="371"/>
                  </a:lnTo>
                  <a:lnTo>
                    <a:pt x="640" y="384"/>
                  </a:lnTo>
                  <a:moveTo>
                    <a:pt x="640" y="336"/>
                  </a:moveTo>
                  <a:lnTo>
                    <a:pt x="545" y="336"/>
                  </a:lnTo>
                  <a:lnTo>
                    <a:pt x="545" y="323"/>
                  </a:lnTo>
                  <a:lnTo>
                    <a:pt x="640" y="323"/>
                  </a:lnTo>
                  <a:lnTo>
                    <a:pt x="640" y="336"/>
                  </a:lnTo>
                  <a:moveTo>
                    <a:pt x="640" y="286"/>
                  </a:moveTo>
                  <a:lnTo>
                    <a:pt x="545" y="286"/>
                  </a:lnTo>
                  <a:lnTo>
                    <a:pt x="545" y="273"/>
                  </a:lnTo>
                  <a:lnTo>
                    <a:pt x="640" y="273"/>
                  </a:lnTo>
                  <a:lnTo>
                    <a:pt x="640" y="286"/>
                  </a:lnTo>
                  <a:moveTo>
                    <a:pt x="542" y="246"/>
                  </a:moveTo>
                  <a:cubicBezTo>
                    <a:pt x="542" y="244"/>
                    <a:pt x="542" y="241"/>
                    <a:pt x="539" y="236"/>
                  </a:cubicBezTo>
                  <a:lnTo>
                    <a:pt x="635" y="217"/>
                  </a:lnTo>
                  <a:cubicBezTo>
                    <a:pt x="635" y="222"/>
                    <a:pt x="637" y="228"/>
                    <a:pt x="637" y="230"/>
                  </a:cubicBezTo>
                  <a:lnTo>
                    <a:pt x="542" y="246"/>
                  </a:lnTo>
                  <a:moveTo>
                    <a:pt x="534" y="209"/>
                  </a:moveTo>
                  <a:cubicBezTo>
                    <a:pt x="534" y="206"/>
                    <a:pt x="531" y="204"/>
                    <a:pt x="531" y="201"/>
                  </a:cubicBezTo>
                  <a:lnTo>
                    <a:pt x="619" y="162"/>
                  </a:lnTo>
                  <a:cubicBezTo>
                    <a:pt x="621" y="167"/>
                    <a:pt x="621" y="169"/>
                    <a:pt x="624" y="175"/>
                  </a:cubicBezTo>
                  <a:lnTo>
                    <a:pt x="534" y="209"/>
                  </a:lnTo>
                  <a:moveTo>
                    <a:pt x="515" y="175"/>
                  </a:moveTo>
                  <a:cubicBezTo>
                    <a:pt x="513" y="172"/>
                    <a:pt x="513" y="169"/>
                    <a:pt x="510" y="167"/>
                  </a:cubicBezTo>
                  <a:lnTo>
                    <a:pt x="587" y="111"/>
                  </a:lnTo>
                  <a:cubicBezTo>
                    <a:pt x="590" y="114"/>
                    <a:pt x="592" y="119"/>
                    <a:pt x="595" y="124"/>
                  </a:cubicBezTo>
                  <a:lnTo>
                    <a:pt x="515" y="175"/>
                  </a:lnTo>
                  <a:moveTo>
                    <a:pt x="492" y="146"/>
                  </a:moveTo>
                  <a:cubicBezTo>
                    <a:pt x="489" y="143"/>
                    <a:pt x="486" y="140"/>
                    <a:pt x="484" y="140"/>
                  </a:cubicBezTo>
                  <a:lnTo>
                    <a:pt x="547" y="69"/>
                  </a:lnTo>
                  <a:cubicBezTo>
                    <a:pt x="550" y="72"/>
                    <a:pt x="555" y="74"/>
                    <a:pt x="558" y="80"/>
                  </a:cubicBezTo>
                  <a:lnTo>
                    <a:pt x="492" y="146"/>
                  </a:lnTo>
                  <a:moveTo>
                    <a:pt x="463" y="124"/>
                  </a:moveTo>
                  <a:cubicBezTo>
                    <a:pt x="460" y="122"/>
                    <a:pt x="457" y="122"/>
                    <a:pt x="455" y="119"/>
                  </a:cubicBezTo>
                  <a:lnTo>
                    <a:pt x="502" y="35"/>
                  </a:lnTo>
                  <a:cubicBezTo>
                    <a:pt x="508" y="37"/>
                    <a:pt x="510" y="40"/>
                    <a:pt x="515" y="42"/>
                  </a:cubicBezTo>
                  <a:lnTo>
                    <a:pt x="463" y="124"/>
                  </a:lnTo>
                  <a:moveTo>
                    <a:pt x="431" y="106"/>
                  </a:moveTo>
                  <a:cubicBezTo>
                    <a:pt x="428" y="106"/>
                    <a:pt x="426" y="103"/>
                    <a:pt x="423" y="103"/>
                  </a:cubicBezTo>
                  <a:lnTo>
                    <a:pt x="449" y="11"/>
                  </a:lnTo>
                  <a:cubicBezTo>
                    <a:pt x="455" y="13"/>
                    <a:pt x="460" y="13"/>
                    <a:pt x="463" y="16"/>
                  </a:cubicBezTo>
                  <a:lnTo>
                    <a:pt x="431" y="106"/>
                  </a:lnTo>
                  <a:moveTo>
                    <a:pt x="394" y="98"/>
                  </a:moveTo>
                  <a:cubicBezTo>
                    <a:pt x="391" y="98"/>
                    <a:pt x="388" y="98"/>
                    <a:pt x="383" y="98"/>
                  </a:cubicBezTo>
                  <a:lnTo>
                    <a:pt x="388" y="3"/>
                  </a:lnTo>
                  <a:cubicBezTo>
                    <a:pt x="394" y="3"/>
                    <a:pt x="399" y="3"/>
                    <a:pt x="404" y="3"/>
                  </a:cubicBezTo>
                  <a:lnTo>
                    <a:pt x="394" y="98"/>
                  </a:lnTo>
                  <a:moveTo>
                    <a:pt x="351" y="98"/>
                  </a:moveTo>
                  <a:lnTo>
                    <a:pt x="338" y="98"/>
                  </a:lnTo>
                  <a:lnTo>
                    <a:pt x="338" y="0"/>
                  </a:lnTo>
                  <a:lnTo>
                    <a:pt x="351" y="0"/>
                  </a:lnTo>
                  <a:lnTo>
                    <a:pt x="351" y="98"/>
                  </a:lnTo>
                  <a:moveTo>
                    <a:pt x="304" y="98"/>
                  </a:moveTo>
                  <a:lnTo>
                    <a:pt x="291" y="98"/>
                  </a:lnTo>
                  <a:lnTo>
                    <a:pt x="291" y="0"/>
                  </a:lnTo>
                  <a:lnTo>
                    <a:pt x="304" y="0"/>
                  </a:lnTo>
                  <a:lnTo>
                    <a:pt x="304" y="98"/>
                  </a:lnTo>
                  <a:moveTo>
                    <a:pt x="254" y="98"/>
                  </a:moveTo>
                  <a:lnTo>
                    <a:pt x="240" y="98"/>
                  </a:lnTo>
                  <a:lnTo>
                    <a:pt x="240" y="0"/>
                  </a:lnTo>
                  <a:lnTo>
                    <a:pt x="254" y="0"/>
                  </a:lnTo>
                  <a:lnTo>
                    <a:pt x="254" y="98"/>
                  </a:lnTo>
                  <a:moveTo>
                    <a:pt x="206" y="98"/>
                  </a:moveTo>
                  <a:lnTo>
                    <a:pt x="193" y="98"/>
                  </a:lnTo>
                  <a:lnTo>
                    <a:pt x="193" y="0"/>
                  </a:lnTo>
                  <a:lnTo>
                    <a:pt x="206" y="0"/>
                  </a:lnTo>
                  <a:lnTo>
                    <a:pt x="206" y="98"/>
                  </a:lnTo>
                  <a:moveTo>
                    <a:pt x="158" y="98"/>
                  </a:moveTo>
                  <a:lnTo>
                    <a:pt x="145" y="98"/>
                  </a:lnTo>
                  <a:lnTo>
                    <a:pt x="145" y="0"/>
                  </a:lnTo>
                  <a:lnTo>
                    <a:pt x="158" y="0"/>
                  </a:lnTo>
                  <a:lnTo>
                    <a:pt x="158" y="98"/>
                  </a:lnTo>
                  <a:moveTo>
                    <a:pt x="111" y="98"/>
                  </a:moveTo>
                  <a:lnTo>
                    <a:pt x="97" y="98"/>
                  </a:lnTo>
                  <a:lnTo>
                    <a:pt x="97" y="0"/>
                  </a:lnTo>
                  <a:lnTo>
                    <a:pt x="111" y="0"/>
                  </a:lnTo>
                  <a:lnTo>
                    <a:pt x="111" y="98"/>
                  </a:lnTo>
                  <a:moveTo>
                    <a:pt x="63" y="98"/>
                  </a:moveTo>
                  <a:lnTo>
                    <a:pt x="50" y="98"/>
                  </a:lnTo>
                  <a:lnTo>
                    <a:pt x="50" y="0"/>
                  </a:lnTo>
                  <a:lnTo>
                    <a:pt x="63" y="0"/>
                  </a:lnTo>
                  <a:lnTo>
                    <a:pt x="63" y="98"/>
                  </a:lnTo>
                  <a:moveTo>
                    <a:pt x="13" y="98"/>
                  </a:moveTo>
                  <a:lnTo>
                    <a:pt x="0" y="98"/>
                  </a:lnTo>
                  <a:lnTo>
                    <a:pt x="0" y="0"/>
                  </a:lnTo>
                  <a:lnTo>
                    <a:pt x="13" y="0"/>
                  </a:lnTo>
                  <a:lnTo>
                    <a:pt x="13" y="98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9" name="Google Shape;639;p37"/>
            <p:cNvSpPr/>
            <p:nvPr/>
          </p:nvSpPr>
          <p:spPr>
            <a:xfrm>
              <a:off x="1767520" y="3899507"/>
              <a:ext cx="1171513" cy="691640"/>
            </a:xfrm>
            <a:custGeom>
              <a:avLst/>
              <a:gdLst/>
              <a:ahLst/>
              <a:cxnLst/>
              <a:rect l="l" t="t" r="r" b="b"/>
              <a:pathLst>
                <a:path w="1810" h="1069" extrusionOk="0">
                  <a:moveTo>
                    <a:pt x="1810" y="1069"/>
                  </a:moveTo>
                  <a:lnTo>
                    <a:pt x="0" y="1069"/>
                  </a:lnTo>
                  <a:lnTo>
                    <a:pt x="124" y="0"/>
                  </a:lnTo>
                  <a:lnTo>
                    <a:pt x="1691" y="0"/>
                  </a:lnTo>
                  <a:lnTo>
                    <a:pt x="1810" y="1069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0" name="Google Shape;640;p37"/>
            <p:cNvSpPr/>
            <p:nvPr/>
          </p:nvSpPr>
          <p:spPr>
            <a:xfrm>
              <a:off x="1906107" y="3858060"/>
              <a:ext cx="260338" cy="40799"/>
            </a:xfrm>
            <a:custGeom>
              <a:avLst/>
              <a:gdLst/>
              <a:ahLst/>
              <a:cxnLst/>
              <a:rect l="l" t="t" r="r" b="b"/>
              <a:pathLst>
                <a:path w="403" h="64" extrusionOk="0">
                  <a:moveTo>
                    <a:pt x="0" y="0"/>
                  </a:moveTo>
                  <a:lnTo>
                    <a:pt x="403" y="0"/>
                  </a:lnTo>
                  <a:lnTo>
                    <a:pt x="403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Google Shape;641;p37"/>
            <p:cNvSpPr/>
            <p:nvPr/>
          </p:nvSpPr>
          <p:spPr>
            <a:xfrm>
              <a:off x="1981877" y="4135882"/>
              <a:ext cx="525206" cy="455264"/>
            </a:xfrm>
            <a:custGeom>
              <a:avLst/>
              <a:gdLst/>
              <a:ahLst/>
              <a:cxnLst/>
              <a:rect l="l" t="t" r="r" b="b"/>
              <a:pathLst>
                <a:path w="812" h="704" extrusionOk="0">
                  <a:moveTo>
                    <a:pt x="0" y="0"/>
                  </a:moveTo>
                  <a:lnTo>
                    <a:pt x="812" y="0"/>
                  </a:lnTo>
                  <a:lnTo>
                    <a:pt x="812" y="704"/>
                  </a:lnTo>
                  <a:lnTo>
                    <a:pt x="0" y="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2" name="Google Shape;642;p37"/>
            <p:cNvSpPr/>
            <p:nvPr/>
          </p:nvSpPr>
          <p:spPr>
            <a:xfrm>
              <a:off x="1954030" y="4075655"/>
              <a:ext cx="582197" cy="62818"/>
            </a:xfrm>
            <a:custGeom>
              <a:avLst/>
              <a:gdLst/>
              <a:ahLst/>
              <a:cxnLst/>
              <a:rect l="l" t="t" r="r" b="b"/>
              <a:pathLst>
                <a:path w="900" h="98" extrusionOk="0">
                  <a:moveTo>
                    <a:pt x="0" y="0"/>
                  </a:moveTo>
                  <a:lnTo>
                    <a:pt x="900" y="0"/>
                  </a:lnTo>
                  <a:lnTo>
                    <a:pt x="900" y="98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37"/>
            <p:cNvSpPr/>
            <p:nvPr/>
          </p:nvSpPr>
          <p:spPr>
            <a:xfrm>
              <a:off x="2191053" y="4525092"/>
              <a:ext cx="108798" cy="21371"/>
            </a:xfrm>
            <a:custGeom>
              <a:avLst/>
              <a:gdLst/>
              <a:ahLst/>
              <a:cxnLst/>
              <a:rect l="l" t="t" r="r" b="b"/>
              <a:pathLst>
                <a:path w="169" h="34" extrusionOk="0">
                  <a:moveTo>
                    <a:pt x="0" y="0"/>
                  </a:moveTo>
                  <a:lnTo>
                    <a:pt x="169" y="0"/>
                  </a:lnTo>
                  <a:lnTo>
                    <a:pt x="169" y="34"/>
                  </a:lnTo>
                  <a:lnTo>
                    <a:pt x="0" y="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37"/>
            <p:cNvSpPr/>
            <p:nvPr/>
          </p:nvSpPr>
          <p:spPr>
            <a:xfrm>
              <a:off x="2036275" y="4178624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5" name="Google Shape;645;p37"/>
            <p:cNvSpPr/>
            <p:nvPr/>
          </p:nvSpPr>
          <p:spPr>
            <a:xfrm>
              <a:off x="2036275" y="4220071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6" name="Google Shape;646;p37"/>
            <p:cNvSpPr/>
            <p:nvPr/>
          </p:nvSpPr>
          <p:spPr>
            <a:xfrm>
              <a:off x="2036275" y="4262812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37"/>
            <p:cNvSpPr/>
            <p:nvPr/>
          </p:nvSpPr>
          <p:spPr>
            <a:xfrm>
              <a:off x="2036275" y="4305554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37"/>
            <p:cNvSpPr/>
            <p:nvPr/>
          </p:nvSpPr>
          <p:spPr>
            <a:xfrm>
              <a:off x="2036275" y="4346353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9" name="Google Shape;649;p37"/>
            <p:cNvSpPr/>
            <p:nvPr/>
          </p:nvSpPr>
          <p:spPr>
            <a:xfrm>
              <a:off x="2036275" y="4389743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Google Shape;650;p37"/>
            <p:cNvSpPr/>
            <p:nvPr/>
          </p:nvSpPr>
          <p:spPr>
            <a:xfrm>
              <a:off x="2036275" y="4432485"/>
              <a:ext cx="415761" cy="5828"/>
            </a:xfrm>
            <a:custGeom>
              <a:avLst/>
              <a:gdLst/>
              <a:ahLst/>
              <a:cxnLst/>
              <a:rect l="l" t="t" r="r" b="b"/>
              <a:pathLst>
                <a:path w="643" h="10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0"/>
                  </a:lnTo>
                  <a:lnTo>
                    <a:pt x="0" y="1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1" name="Google Shape;651;p37"/>
            <p:cNvSpPr/>
            <p:nvPr/>
          </p:nvSpPr>
          <p:spPr>
            <a:xfrm>
              <a:off x="2036275" y="4473284"/>
              <a:ext cx="415761" cy="6476"/>
            </a:xfrm>
            <a:custGeom>
              <a:avLst/>
              <a:gdLst/>
              <a:ahLst/>
              <a:cxnLst/>
              <a:rect l="l" t="t" r="r" b="b"/>
              <a:pathLst>
                <a:path w="643" h="11" extrusionOk="0">
                  <a:moveTo>
                    <a:pt x="0" y="0"/>
                  </a:moveTo>
                  <a:lnTo>
                    <a:pt x="643" y="0"/>
                  </a:lnTo>
                  <a:lnTo>
                    <a:pt x="643" y="11"/>
                  </a:lnTo>
                  <a:lnTo>
                    <a:pt x="0" y="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2" name="Google Shape;652;p37"/>
            <p:cNvSpPr/>
            <p:nvPr/>
          </p:nvSpPr>
          <p:spPr>
            <a:xfrm>
              <a:off x="2603576" y="4146244"/>
              <a:ext cx="211766" cy="233785"/>
            </a:xfrm>
            <a:custGeom>
              <a:avLst/>
              <a:gdLst/>
              <a:ahLst/>
              <a:cxnLst/>
              <a:rect l="l" t="t" r="r" b="b"/>
              <a:pathLst>
                <a:path w="328" h="362" extrusionOk="0">
                  <a:moveTo>
                    <a:pt x="0" y="0"/>
                  </a:moveTo>
                  <a:lnTo>
                    <a:pt x="328" y="0"/>
                  </a:lnTo>
                  <a:lnTo>
                    <a:pt x="328" y="362"/>
                  </a:lnTo>
                  <a:lnTo>
                    <a:pt x="0" y="3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Google Shape;653;p37"/>
            <p:cNvSpPr/>
            <p:nvPr/>
          </p:nvSpPr>
          <p:spPr>
            <a:xfrm>
              <a:off x="2603576" y="4146244"/>
              <a:ext cx="213709" cy="223423"/>
            </a:xfrm>
            <a:custGeom>
              <a:avLst/>
              <a:gdLst/>
              <a:ahLst/>
              <a:cxnLst/>
              <a:rect l="l" t="t" r="r" b="b"/>
              <a:pathLst>
                <a:path w="331" h="346" extrusionOk="0">
                  <a:moveTo>
                    <a:pt x="331" y="0"/>
                  </a:moveTo>
                  <a:lnTo>
                    <a:pt x="331" y="16"/>
                  </a:lnTo>
                  <a:lnTo>
                    <a:pt x="0" y="346"/>
                  </a:lnTo>
                  <a:lnTo>
                    <a:pt x="0" y="116"/>
                  </a:lnTo>
                  <a:lnTo>
                    <a:pt x="119" y="0"/>
                  </a:lnTo>
                  <a:lnTo>
                    <a:pt x="33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4" name="Google Shape;654;p37"/>
            <p:cNvSpPr/>
            <p:nvPr/>
          </p:nvSpPr>
          <p:spPr>
            <a:xfrm>
              <a:off x="2672222" y="4233670"/>
              <a:ext cx="145063" cy="145064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225" y="0"/>
                  </a:moveTo>
                  <a:lnTo>
                    <a:pt x="225" y="103"/>
                  </a:lnTo>
                  <a:lnTo>
                    <a:pt x="101" y="225"/>
                  </a:lnTo>
                  <a:lnTo>
                    <a:pt x="0" y="225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36000" rIns="90000" bIns="36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655" name="Google Shape;655;p37"/>
            <p:cNvCxnSpPr/>
            <p:nvPr/>
          </p:nvCxnSpPr>
          <p:spPr>
            <a:xfrm>
              <a:off x="106675" y="4595950"/>
              <a:ext cx="39045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56" name="Google Shape;656;p37"/>
            <p:cNvCxnSpPr/>
            <p:nvPr/>
          </p:nvCxnSpPr>
          <p:spPr>
            <a:xfrm>
              <a:off x="4101539" y="4595959"/>
              <a:ext cx="216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57" name="Google Shape;657;p37"/>
          <p:cNvGrpSpPr/>
          <p:nvPr/>
        </p:nvGrpSpPr>
        <p:grpSpPr>
          <a:xfrm rot="-5400000" flipH="1">
            <a:off x="6315882" y="893305"/>
            <a:ext cx="172251" cy="4462123"/>
            <a:chOff x="8793402" y="-3495374"/>
            <a:chExt cx="255301" cy="6613492"/>
          </a:xfrm>
        </p:grpSpPr>
        <p:cxnSp>
          <p:nvCxnSpPr>
            <p:cNvPr id="658" name="Google Shape;658;p37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9" name="Google Shape;659;p37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660" name="Google Shape;660;p37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1" name="Google Shape;661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2" name="Google Shape;662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3" name="Google Shape;663;p37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4" name="Google Shape;664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5" name="Google Shape;665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6" name="Google Shape;666;p37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67" name="Google Shape;667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68" name="Google Shape;668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669" name="Google Shape;669;p37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670" name="Google Shape;670;p37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671" name="Google Shape;671;p37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sp>
        <p:nvSpPr>
          <p:cNvPr id="2" name="Rectangle 1"/>
          <p:cNvSpPr/>
          <p:nvPr/>
        </p:nvSpPr>
        <p:spPr>
          <a:xfrm>
            <a:off x="1412287" y="4636977"/>
            <a:ext cx="589834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Berlin Sans FB" panose="020E0602020502020306" pitchFamily="34" charset="0"/>
              </a:rPr>
              <a:t>“Smarter Forecasts. Stable Grids. Sustainable Future</a:t>
            </a:r>
            <a:r>
              <a:rPr lang="en-US" sz="2000" dirty="0"/>
              <a:t>.</a:t>
            </a:r>
            <a:r>
              <a:rPr lang="en-US" dirty="0"/>
              <a:t>”</a:t>
            </a:r>
            <a:endParaRPr lang="en-IN" dirty="0"/>
          </a:p>
        </p:txBody>
      </p:sp>
      <p:sp>
        <p:nvSpPr>
          <p:cNvPr id="117" name="Rectangle 116"/>
          <p:cNvSpPr/>
          <p:nvPr/>
        </p:nvSpPr>
        <p:spPr>
          <a:xfrm>
            <a:off x="78959" y="3558580"/>
            <a:ext cx="642961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TEAM NAME:VISIONARY VECTORS</a:t>
            </a:r>
          </a:p>
          <a:p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TEAM MEMBERS: </a:t>
            </a:r>
          </a:p>
          <a:p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NISHIKA CHAUDHARY</a:t>
            </a:r>
            <a:b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</a:br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KAISHISH KAUSHIK</a:t>
            </a:r>
            <a:b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</a:br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GUNGUN</a:t>
            </a:r>
          </a:p>
          <a:p>
            <a: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  <a:t>DEEP DATA HACKATHON</a:t>
            </a:r>
            <a:br>
              <a:rPr lang="en-US" sz="1200" dirty="0" smtClean="0">
                <a:latin typeface="Secular One" panose="020B0604020202020204" charset="-79"/>
                <a:cs typeface="Secular One" panose="020B0604020202020204" charset="-79"/>
              </a:rPr>
            </a:br>
            <a:endParaRPr lang="en-IN" sz="1200" dirty="0">
              <a:latin typeface="Secular One" panose="020B0604020202020204" charset="-79"/>
              <a:cs typeface="Secular One" panose="020B0604020202020204" charset="-79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5795" y="4437722"/>
            <a:ext cx="450084" cy="5979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p40"/>
          <p:cNvSpPr txBox="1">
            <a:spLocks noGrp="1"/>
          </p:cNvSpPr>
          <p:nvPr>
            <p:ph type="title"/>
          </p:nvPr>
        </p:nvSpPr>
        <p:spPr>
          <a:xfrm>
            <a:off x="2900809" y="446933"/>
            <a:ext cx="5830053" cy="109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INTRODUCTION</a:t>
            </a:r>
            <a:endParaRPr dirty="0"/>
          </a:p>
        </p:txBody>
      </p:sp>
      <p:sp>
        <p:nvSpPr>
          <p:cNvPr id="703" name="Google Shape;703;p40"/>
          <p:cNvSpPr txBox="1">
            <a:spLocks noGrp="1"/>
          </p:cNvSpPr>
          <p:nvPr>
            <p:ph type="subTitle" idx="1"/>
          </p:nvPr>
        </p:nvSpPr>
        <p:spPr>
          <a:xfrm>
            <a:off x="3446158" y="1652369"/>
            <a:ext cx="4810077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b="1" dirty="0"/>
              <a:t>Why Power Generation Deviation </a:t>
            </a:r>
            <a:r>
              <a:rPr lang="en-IN" b="1" dirty="0" smtClean="0"/>
              <a:t>Forecasting Matters</a:t>
            </a:r>
            <a:r>
              <a:rPr lang="en-IN" b="1" dirty="0"/>
              <a:t>:</a:t>
            </a:r>
            <a:endParaRPr lang="en-IN" dirty="0"/>
          </a:p>
          <a:p>
            <a:pPr algn="l">
              <a:buFont typeface="Wingdings" panose="05000000000000000000" pitchFamily="2" charset="2"/>
              <a:buChar char="§"/>
            </a:pPr>
            <a:r>
              <a:rPr lang="en-IN" b="1" dirty="0"/>
              <a:t>Grid Stability:</a:t>
            </a:r>
            <a:r>
              <a:rPr lang="en-IN" dirty="0"/>
              <a:t> Prevents blackouts, balances supply-demand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b="1" dirty="0"/>
              <a:t>Economic Benefits:</a:t>
            </a:r>
            <a:r>
              <a:rPr lang="en-IN" dirty="0"/>
              <a:t> Saves cost, avoids penalties, optimizes fuel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b="1" dirty="0"/>
              <a:t>Predictive Maintenance:</a:t>
            </a:r>
            <a:r>
              <a:rPr lang="en-IN" dirty="0"/>
              <a:t> Detects equipment issues early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IN" b="1" dirty="0"/>
              <a:t>Environmental Gains:</a:t>
            </a:r>
            <a:r>
              <a:rPr lang="en-IN" dirty="0"/>
              <a:t> Integrates renewables, reduces emissions</a:t>
            </a:r>
          </a:p>
          <a:p>
            <a:pPr marL="482600" indent="-342900" algn="l">
              <a:buFont typeface="Wingdings" panose="05000000000000000000" pitchFamily="2" charset="2"/>
              <a:buChar char="§"/>
            </a:pPr>
            <a:r>
              <a:rPr lang="en-IN" b="1" dirty="0"/>
              <a:t>Societal Impact:</a:t>
            </a:r>
            <a:r>
              <a:rPr lang="en-IN" dirty="0"/>
              <a:t> Ensures reliable power for homes &amp; industries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704" name="Google Shape;704;p40"/>
          <p:cNvGrpSpPr/>
          <p:nvPr/>
        </p:nvGrpSpPr>
        <p:grpSpPr>
          <a:xfrm rot="-5400000" flipH="1">
            <a:off x="5939047" y="-701118"/>
            <a:ext cx="172251" cy="4462123"/>
            <a:chOff x="8793402" y="-3495374"/>
            <a:chExt cx="255301" cy="6613492"/>
          </a:xfrm>
        </p:grpSpPr>
        <p:cxnSp>
          <p:nvCxnSpPr>
            <p:cNvPr id="705" name="Google Shape;705;p40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706" name="Google Shape;706;p40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707" name="Google Shape;707;p40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08" name="Google Shape;708;p40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09" name="Google Shape;709;p40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10" name="Google Shape;710;p40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11" name="Google Shape;711;p40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2" name="Google Shape;712;p40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13" name="Google Shape;713;p40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14" name="Google Shape;714;p40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5" name="Google Shape;715;p40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716" name="Google Shape;716;p40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717" name="Google Shape;717;p40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718" name="Google Shape;718;p40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719" name="Google Shape;719;p40"/>
          <p:cNvGrpSpPr/>
          <p:nvPr/>
        </p:nvGrpSpPr>
        <p:grpSpPr>
          <a:xfrm>
            <a:off x="523875" y="1180572"/>
            <a:ext cx="3489464" cy="3423431"/>
            <a:chOff x="523875" y="1180572"/>
            <a:chExt cx="3489464" cy="3423431"/>
          </a:xfrm>
        </p:grpSpPr>
        <p:sp>
          <p:nvSpPr>
            <p:cNvPr id="720" name="Google Shape;720;p40"/>
            <p:cNvSpPr/>
            <p:nvPr/>
          </p:nvSpPr>
          <p:spPr>
            <a:xfrm>
              <a:off x="1678213" y="2685200"/>
              <a:ext cx="1475911" cy="126783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1" name="Google Shape;721;p40"/>
            <p:cNvSpPr/>
            <p:nvPr/>
          </p:nvSpPr>
          <p:spPr>
            <a:xfrm>
              <a:off x="1670848" y="2764011"/>
              <a:ext cx="1483276" cy="124214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2" name="Google Shape;722;p40"/>
            <p:cNvSpPr/>
            <p:nvPr/>
          </p:nvSpPr>
          <p:spPr>
            <a:xfrm>
              <a:off x="779415" y="1815686"/>
              <a:ext cx="697793" cy="538651"/>
            </a:xfrm>
            <a:custGeom>
              <a:avLst/>
              <a:gdLst/>
              <a:ahLst/>
              <a:cxnLst/>
              <a:rect l="l" t="t" r="r" b="b"/>
              <a:pathLst>
                <a:path w="992" h="766" extrusionOk="0">
                  <a:moveTo>
                    <a:pt x="244" y="675"/>
                  </a:moveTo>
                  <a:cubicBezTo>
                    <a:pt x="255" y="685"/>
                    <a:pt x="258" y="704"/>
                    <a:pt x="252" y="720"/>
                  </a:cubicBezTo>
                  <a:cubicBezTo>
                    <a:pt x="247" y="736"/>
                    <a:pt x="234" y="746"/>
                    <a:pt x="221" y="754"/>
                  </a:cubicBezTo>
                  <a:cubicBezTo>
                    <a:pt x="194" y="770"/>
                    <a:pt x="160" y="770"/>
                    <a:pt x="133" y="754"/>
                  </a:cubicBezTo>
                  <a:cubicBezTo>
                    <a:pt x="107" y="738"/>
                    <a:pt x="91" y="706"/>
                    <a:pt x="99" y="675"/>
                  </a:cubicBezTo>
                  <a:cubicBezTo>
                    <a:pt x="59" y="675"/>
                    <a:pt x="22" y="651"/>
                    <a:pt x="6" y="614"/>
                  </a:cubicBezTo>
                  <a:cubicBezTo>
                    <a:pt x="-7" y="577"/>
                    <a:pt x="1" y="532"/>
                    <a:pt x="30" y="505"/>
                  </a:cubicBezTo>
                  <a:cubicBezTo>
                    <a:pt x="9" y="487"/>
                    <a:pt x="-2" y="457"/>
                    <a:pt x="1" y="431"/>
                  </a:cubicBezTo>
                  <a:cubicBezTo>
                    <a:pt x="4" y="404"/>
                    <a:pt x="22" y="378"/>
                    <a:pt x="46" y="365"/>
                  </a:cubicBezTo>
                  <a:cubicBezTo>
                    <a:pt x="19" y="296"/>
                    <a:pt x="35" y="213"/>
                    <a:pt x="88" y="161"/>
                  </a:cubicBezTo>
                  <a:cubicBezTo>
                    <a:pt x="141" y="108"/>
                    <a:pt x="223" y="93"/>
                    <a:pt x="292" y="116"/>
                  </a:cubicBezTo>
                  <a:cubicBezTo>
                    <a:pt x="321" y="50"/>
                    <a:pt x="387" y="5"/>
                    <a:pt x="459" y="0"/>
                  </a:cubicBezTo>
                  <a:cubicBezTo>
                    <a:pt x="530" y="-3"/>
                    <a:pt x="604" y="34"/>
                    <a:pt x="639" y="98"/>
                  </a:cubicBezTo>
                  <a:cubicBezTo>
                    <a:pt x="668" y="74"/>
                    <a:pt x="707" y="66"/>
                    <a:pt x="744" y="74"/>
                  </a:cubicBezTo>
                  <a:cubicBezTo>
                    <a:pt x="779" y="85"/>
                    <a:pt x="811" y="111"/>
                    <a:pt x="824" y="146"/>
                  </a:cubicBezTo>
                  <a:cubicBezTo>
                    <a:pt x="840" y="132"/>
                    <a:pt x="867" y="130"/>
                    <a:pt x="885" y="138"/>
                  </a:cubicBezTo>
                  <a:cubicBezTo>
                    <a:pt x="904" y="146"/>
                    <a:pt x="919" y="161"/>
                    <a:pt x="922" y="183"/>
                  </a:cubicBezTo>
                  <a:cubicBezTo>
                    <a:pt x="945" y="180"/>
                    <a:pt x="975" y="196"/>
                    <a:pt x="985" y="217"/>
                  </a:cubicBezTo>
                  <a:cubicBezTo>
                    <a:pt x="996" y="238"/>
                    <a:pt x="993" y="267"/>
                    <a:pt x="975" y="286"/>
                  </a:cubicBezTo>
                  <a:cubicBezTo>
                    <a:pt x="959" y="304"/>
                    <a:pt x="930" y="310"/>
                    <a:pt x="906" y="299"/>
                  </a:cubicBezTo>
                  <a:cubicBezTo>
                    <a:pt x="887" y="331"/>
                    <a:pt x="859" y="352"/>
                    <a:pt x="824" y="360"/>
                  </a:cubicBezTo>
                  <a:cubicBezTo>
                    <a:pt x="790" y="368"/>
                    <a:pt x="752" y="360"/>
                    <a:pt x="723" y="339"/>
                  </a:cubicBezTo>
                  <a:cubicBezTo>
                    <a:pt x="697" y="394"/>
                    <a:pt x="639" y="434"/>
                    <a:pt x="578" y="442"/>
                  </a:cubicBezTo>
                  <a:cubicBezTo>
                    <a:pt x="517" y="452"/>
                    <a:pt x="451" y="429"/>
                    <a:pt x="408" y="386"/>
                  </a:cubicBezTo>
                  <a:cubicBezTo>
                    <a:pt x="385" y="429"/>
                    <a:pt x="332" y="450"/>
                    <a:pt x="284" y="434"/>
                  </a:cubicBezTo>
                  <a:cubicBezTo>
                    <a:pt x="308" y="452"/>
                    <a:pt x="318" y="482"/>
                    <a:pt x="318" y="511"/>
                  </a:cubicBezTo>
                  <a:cubicBezTo>
                    <a:pt x="318" y="540"/>
                    <a:pt x="305" y="569"/>
                    <a:pt x="281" y="585"/>
                  </a:cubicBezTo>
                  <a:cubicBezTo>
                    <a:pt x="303" y="622"/>
                    <a:pt x="279" y="664"/>
                    <a:pt x="244" y="67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3" name="Google Shape;723;p40"/>
            <p:cNvSpPr/>
            <p:nvPr/>
          </p:nvSpPr>
          <p:spPr>
            <a:xfrm>
              <a:off x="713227" y="2407849"/>
              <a:ext cx="404875" cy="2196152"/>
            </a:xfrm>
            <a:custGeom>
              <a:avLst/>
              <a:gdLst/>
              <a:ahLst/>
              <a:cxnLst/>
              <a:rect l="l" t="t" r="r" b="b"/>
              <a:pathLst>
                <a:path w="576" h="3120" extrusionOk="0">
                  <a:moveTo>
                    <a:pt x="576" y="3120"/>
                  </a:moveTo>
                  <a:lnTo>
                    <a:pt x="0" y="3120"/>
                  </a:lnTo>
                  <a:lnTo>
                    <a:pt x="21" y="2683"/>
                  </a:lnTo>
                  <a:lnTo>
                    <a:pt x="24" y="2657"/>
                  </a:lnTo>
                  <a:lnTo>
                    <a:pt x="24" y="2630"/>
                  </a:lnTo>
                  <a:lnTo>
                    <a:pt x="29" y="2538"/>
                  </a:lnTo>
                  <a:lnTo>
                    <a:pt x="50" y="2128"/>
                  </a:lnTo>
                  <a:lnTo>
                    <a:pt x="50" y="2101"/>
                  </a:lnTo>
                  <a:lnTo>
                    <a:pt x="53" y="2075"/>
                  </a:lnTo>
                  <a:lnTo>
                    <a:pt x="55" y="1982"/>
                  </a:lnTo>
                  <a:lnTo>
                    <a:pt x="76" y="1572"/>
                  </a:lnTo>
                  <a:lnTo>
                    <a:pt x="79" y="1546"/>
                  </a:lnTo>
                  <a:lnTo>
                    <a:pt x="79" y="1519"/>
                  </a:lnTo>
                  <a:lnTo>
                    <a:pt x="84" y="1426"/>
                  </a:lnTo>
                  <a:lnTo>
                    <a:pt x="106" y="1014"/>
                  </a:lnTo>
                  <a:lnTo>
                    <a:pt x="106" y="990"/>
                  </a:lnTo>
                  <a:lnTo>
                    <a:pt x="108" y="963"/>
                  </a:lnTo>
                  <a:lnTo>
                    <a:pt x="111" y="871"/>
                  </a:lnTo>
                  <a:lnTo>
                    <a:pt x="132" y="458"/>
                  </a:lnTo>
                  <a:lnTo>
                    <a:pt x="135" y="434"/>
                  </a:lnTo>
                  <a:lnTo>
                    <a:pt x="135" y="408"/>
                  </a:lnTo>
                  <a:lnTo>
                    <a:pt x="140" y="315"/>
                  </a:lnTo>
                  <a:lnTo>
                    <a:pt x="156" y="0"/>
                  </a:lnTo>
                  <a:lnTo>
                    <a:pt x="420" y="0"/>
                  </a:lnTo>
                  <a:lnTo>
                    <a:pt x="436" y="315"/>
                  </a:lnTo>
                  <a:lnTo>
                    <a:pt x="442" y="408"/>
                  </a:lnTo>
                  <a:lnTo>
                    <a:pt x="442" y="434"/>
                  </a:lnTo>
                  <a:lnTo>
                    <a:pt x="444" y="458"/>
                  </a:lnTo>
                  <a:lnTo>
                    <a:pt x="465" y="871"/>
                  </a:lnTo>
                  <a:lnTo>
                    <a:pt x="468" y="963"/>
                  </a:lnTo>
                  <a:lnTo>
                    <a:pt x="471" y="990"/>
                  </a:lnTo>
                  <a:lnTo>
                    <a:pt x="471" y="1014"/>
                  </a:lnTo>
                  <a:lnTo>
                    <a:pt x="492" y="1426"/>
                  </a:lnTo>
                  <a:lnTo>
                    <a:pt x="497" y="1519"/>
                  </a:lnTo>
                  <a:lnTo>
                    <a:pt x="497" y="1546"/>
                  </a:lnTo>
                  <a:lnTo>
                    <a:pt x="500" y="1572"/>
                  </a:lnTo>
                  <a:lnTo>
                    <a:pt x="521" y="1982"/>
                  </a:lnTo>
                  <a:lnTo>
                    <a:pt x="524" y="2075"/>
                  </a:lnTo>
                  <a:lnTo>
                    <a:pt x="526" y="2101"/>
                  </a:lnTo>
                  <a:lnTo>
                    <a:pt x="526" y="2128"/>
                  </a:lnTo>
                  <a:lnTo>
                    <a:pt x="547" y="2538"/>
                  </a:lnTo>
                  <a:lnTo>
                    <a:pt x="553" y="2630"/>
                  </a:lnTo>
                  <a:lnTo>
                    <a:pt x="555" y="2657"/>
                  </a:lnTo>
                  <a:lnTo>
                    <a:pt x="555" y="2683"/>
                  </a:lnTo>
                  <a:lnTo>
                    <a:pt x="576" y="312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4" name="Google Shape;724;p40"/>
            <p:cNvSpPr/>
            <p:nvPr/>
          </p:nvSpPr>
          <p:spPr>
            <a:xfrm>
              <a:off x="785752" y="2317018"/>
              <a:ext cx="261936" cy="107026"/>
            </a:xfrm>
            <a:custGeom>
              <a:avLst/>
              <a:gdLst/>
              <a:ahLst/>
              <a:cxnLst/>
              <a:rect l="l" t="t" r="r" b="b"/>
              <a:pathLst>
                <a:path w="373" h="153" extrusionOk="0">
                  <a:moveTo>
                    <a:pt x="299" y="153"/>
                  </a:moveTo>
                  <a:lnTo>
                    <a:pt x="74" y="153"/>
                  </a:lnTo>
                  <a:cubicBezTo>
                    <a:pt x="34" y="153"/>
                    <a:pt x="0" y="121"/>
                    <a:pt x="0" y="79"/>
                  </a:cubicBezTo>
                  <a:lnTo>
                    <a:pt x="0" y="74"/>
                  </a:lnTo>
                  <a:cubicBezTo>
                    <a:pt x="0" y="34"/>
                    <a:pt x="32" y="0"/>
                    <a:pt x="74" y="0"/>
                  </a:cubicBezTo>
                  <a:lnTo>
                    <a:pt x="299" y="0"/>
                  </a:lnTo>
                  <a:cubicBezTo>
                    <a:pt x="339" y="0"/>
                    <a:pt x="373" y="32"/>
                    <a:pt x="373" y="74"/>
                  </a:cubicBezTo>
                  <a:lnTo>
                    <a:pt x="373" y="79"/>
                  </a:lnTo>
                  <a:cubicBezTo>
                    <a:pt x="370" y="121"/>
                    <a:pt x="339" y="153"/>
                    <a:pt x="299" y="153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0075" rIns="90000" bIns="100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5" name="Google Shape;725;p40"/>
            <p:cNvSpPr/>
            <p:nvPr/>
          </p:nvSpPr>
          <p:spPr>
            <a:xfrm>
              <a:off x="808284" y="2629646"/>
              <a:ext cx="215464" cy="64779"/>
            </a:xfrm>
            <a:custGeom>
              <a:avLst/>
              <a:gdLst/>
              <a:ahLst/>
              <a:cxnLst/>
              <a:rect l="l" t="t" r="r" b="b"/>
              <a:pathLst>
                <a:path w="307" h="93" extrusionOk="0">
                  <a:moveTo>
                    <a:pt x="307" y="93"/>
                  </a:moveTo>
                  <a:lnTo>
                    <a:pt x="0" y="93"/>
                  </a:lnTo>
                  <a:lnTo>
                    <a:pt x="5" y="0"/>
                  </a:lnTo>
                  <a:lnTo>
                    <a:pt x="301" y="0"/>
                  </a:lnTo>
                  <a:lnTo>
                    <a:pt x="307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6" name="Google Shape;726;p40"/>
            <p:cNvSpPr/>
            <p:nvPr/>
          </p:nvSpPr>
          <p:spPr>
            <a:xfrm>
              <a:off x="806172" y="2713436"/>
              <a:ext cx="218984" cy="16195"/>
            </a:xfrm>
            <a:custGeom>
              <a:avLst/>
              <a:gdLst/>
              <a:ahLst/>
              <a:cxnLst/>
              <a:rect l="l" t="t" r="r" b="b"/>
              <a:pathLst>
                <a:path w="312" h="24" extrusionOk="0">
                  <a:moveTo>
                    <a:pt x="312" y="24"/>
                  </a:moveTo>
                  <a:lnTo>
                    <a:pt x="0" y="24"/>
                  </a:lnTo>
                  <a:lnTo>
                    <a:pt x="3" y="0"/>
                  </a:lnTo>
                  <a:lnTo>
                    <a:pt x="310" y="0"/>
                  </a:lnTo>
                  <a:lnTo>
                    <a:pt x="312" y="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7" name="Google Shape;727;p40"/>
            <p:cNvSpPr/>
            <p:nvPr/>
          </p:nvSpPr>
          <p:spPr>
            <a:xfrm>
              <a:off x="789273" y="3021135"/>
              <a:ext cx="252783" cy="64075"/>
            </a:xfrm>
            <a:custGeom>
              <a:avLst/>
              <a:gdLst/>
              <a:ahLst/>
              <a:cxnLst/>
              <a:rect l="l" t="t" r="r" b="b"/>
              <a:pathLst>
                <a:path w="360" h="92" extrusionOk="0">
                  <a:moveTo>
                    <a:pt x="360" y="92"/>
                  </a:moveTo>
                  <a:lnTo>
                    <a:pt x="0" y="92"/>
                  </a:lnTo>
                  <a:lnTo>
                    <a:pt x="3" y="0"/>
                  </a:lnTo>
                  <a:lnTo>
                    <a:pt x="357" y="0"/>
                  </a:lnTo>
                  <a:lnTo>
                    <a:pt x="360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8" name="Google Shape;728;p40"/>
            <p:cNvSpPr/>
            <p:nvPr/>
          </p:nvSpPr>
          <p:spPr>
            <a:xfrm>
              <a:off x="787864" y="3104925"/>
              <a:ext cx="256303" cy="16195"/>
            </a:xfrm>
            <a:custGeom>
              <a:avLst/>
              <a:gdLst/>
              <a:ahLst/>
              <a:cxnLst/>
              <a:rect l="l" t="t" r="r" b="b"/>
              <a:pathLst>
                <a:path w="365" h="24" extrusionOk="0">
                  <a:moveTo>
                    <a:pt x="365" y="24"/>
                  </a:moveTo>
                  <a:lnTo>
                    <a:pt x="0" y="24"/>
                  </a:lnTo>
                  <a:lnTo>
                    <a:pt x="0" y="0"/>
                  </a:lnTo>
                  <a:lnTo>
                    <a:pt x="365" y="0"/>
                  </a:lnTo>
                  <a:lnTo>
                    <a:pt x="365" y="24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9" name="Google Shape;729;p40"/>
            <p:cNvSpPr/>
            <p:nvPr/>
          </p:nvSpPr>
          <p:spPr>
            <a:xfrm>
              <a:off x="768853" y="3411920"/>
              <a:ext cx="293624" cy="64779"/>
            </a:xfrm>
            <a:custGeom>
              <a:avLst/>
              <a:gdLst/>
              <a:ahLst/>
              <a:cxnLst/>
              <a:rect l="l" t="t" r="r" b="b"/>
              <a:pathLst>
                <a:path w="418" h="93" extrusionOk="0">
                  <a:moveTo>
                    <a:pt x="418" y="93"/>
                  </a:moveTo>
                  <a:lnTo>
                    <a:pt x="0" y="93"/>
                  </a:lnTo>
                  <a:lnTo>
                    <a:pt x="5" y="0"/>
                  </a:lnTo>
                  <a:lnTo>
                    <a:pt x="413" y="0"/>
                  </a:lnTo>
                  <a:lnTo>
                    <a:pt x="418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0" name="Google Shape;730;p40"/>
            <p:cNvSpPr/>
            <p:nvPr/>
          </p:nvSpPr>
          <p:spPr>
            <a:xfrm>
              <a:off x="766741" y="3496414"/>
              <a:ext cx="297847" cy="17603"/>
            </a:xfrm>
            <a:custGeom>
              <a:avLst/>
              <a:gdLst/>
              <a:ahLst/>
              <a:cxnLst/>
              <a:rect l="l" t="t" r="r" b="b"/>
              <a:pathLst>
                <a:path w="424" h="26" extrusionOk="0">
                  <a:moveTo>
                    <a:pt x="424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421" y="0"/>
                  </a:lnTo>
                  <a:lnTo>
                    <a:pt x="424" y="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1" name="Google Shape;731;p40"/>
            <p:cNvSpPr/>
            <p:nvPr/>
          </p:nvSpPr>
          <p:spPr>
            <a:xfrm>
              <a:off x="750545" y="3803409"/>
              <a:ext cx="330941" cy="64779"/>
            </a:xfrm>
            <a:custGeom>
              <a:avLst/>
              <a:gdLst/>
              <a:ahLst/>
              <a:cxnLst/>
              <a:rect l="l" t="t" r="r" b="b"/>
              <a:pathLst>
                <a:path w="471" h="93" extrusionOk="0">
                  <a:moveTo>
                    <a:pt x="471" y="93"/>
                  </a:moveTo>
                  <a:lnTo>
                    <a:pt x="0" y="93"/>
                  </a:lnTo>
                  <a:lnTo>
                    <a:pt x="2" y="0"/>
                  </a:lnTo>
                  <a:lnTo>
                    <a:pt x="468" y="0"/>
                  </a:lnTo>
                  <a:lnTo>
                    <a:pt x="471" y="93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2" name="Google Shape;732;p40"/>
            <p:cNvSpPr/>
            <p:nvPr/>
          </p:nvSpPr>
          <p:spPr>
            <a:xfrm>
              <a:off x="748433" y="3887199"/>
              <a:ext cx="334460" cy="18307"/>
            </a:xfrm>
            <a:custGeom>
              <a:avLst/>
              <a:gdLst/>
              <a:ahLst/>
              <a:cxnLst/>
              <a:rect l="l" t="t" r="r" b="b"/>
              <a:pathLst>
                <a:path w="476" h="27" extrusionOk="0">
                  <a:moveTo>
                    <a:pt x="47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476" y="0"/>
                  </a:lnTo>
                  <a:lnTo>
                    <a:pt x="476" y="27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3" name="Google Shape;733;p40"/>
            <p:cNvSpPr/>
            <p:nvPr/>
          </p:nvSpPr>
          <p:spPr>
            <a:xfrm>
              <a:off x="730126" y="4194898"/>
              <a:ext cx="371781" cy="64075"/>
            </a:xfrm>
            <a:custGeom>
              <a:avLst/>
              <a:gdLst/>
              <a:ahLst/>
              <a:cxnLst/>
              <a:rect l="l" t="t" r="r" b="b"/>
              <a:pathLst>
                <a:path w="529" h="92" extrusionOk="0">
                  <a:moveTo>
                    <a:pt x="529" y="92"/>
                  </a:moveTo>
                  <a:lnTo>
                    <a:pt x="0" y="92"/>
                  </a:lnTo>
                  <a:lnTo>
                    <a:pt x="5" y="0"/>
                  </a:lnTo>
                  <a:lnTo>
                    <a:pt x="523" y="0"/>
                  </a:lnTo>
                  <a:lnTo>
                    <a:pt x="529" y="9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4" name="Google Shape;734;p40"/>
            <p:cNvSpPr/>
            <p:nvPr/>
          </p:nvSpPr>
          <p:spPr>
            <a:xfrm>
              <a:off x="728013" y="4278688"/>
              <a:ext cx="375301" cy="17603"/>
            </a:xfrm>
            <a:custGeom>
              <a:avLst/>
              <a:gdLst/>
              <a:ahLst/>
              <a:cxnLst/>
              <a:rect l="l" t="t" r="r" b="b"/>
              <a:pathLst>
                <a:path w="534" h="26" extrusionOk="0">
                  <a:moveTo>
                    <a:pt x="534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534" y="0"/>
                  </a:lnTo>
                  <a:lnTo>
                    <a:pt x="534" y="26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5" name="Google Shape;735;p40"/>
            <p:cNvSpPr/>
            <p:nvPr/>
          </p:nvSpPr>
          <p:spPr>
            <a:xfrm>
              <a:off x="1588462" y="1180572"/>
              <a:ext cx="1420942" cy="870995"/>
            </a:xfrm>
            <a:custGeom>
              <a:avLst/>
              <a:gdLst/>
              <a:ahLst/>
              <a:cxnLst/>
              <a:rect l="l" t="t" r="r" b="b"/>
              <a:pathLst>
                <a:path w="2019" h="1238" extrusionOk="0">
                  <a:moveTo>
                    <a:pt x="236" y="1122"/>
                  </a:moveTo>
                  <a:cubicBezTo>
                    <a:pt x="249" y="1151"/>
                    <a:pt x="238" y="1184"/>
                    <a:pt x="217" y="1206"/>
                  </a:cubicBezTo>
                  <a:cubicBezTo>
                    <a:pt x="196" y="1227"/>
                    <a:pt x="164" y="1238"/>
                    <a:pt x="135" y="1238"/>
                  </a:cubicBezTo>
                  <a:cubicBezTo>
                    <a:pt x="111" y="1238"/>
                    <a:pt x="87" y="1230"/>
                    <a:pt x="72" y="1214"/>
                  </a:cubicBezTo>
                  <a:cubicBezTo>
                    <a:pt x="43" y="1188"/>
                    <a:pt x="37" y="1140"/>
                    <a:pt x="58" y="1108"/>
                  </a:cubicBezTo>
                  <a:cubicBezTo>
                    <a:pt x="21" y="1082"/>
                    <a:pt x="0" y="1037"/>
                    <a:pt x="0" y="992"/>
                  </a:cubicBezTo>
                  <a:cubicBezTo>
                    <a:pt x="0" y="947"/>
                    <a:pt x="21" y="902"/>
                    <a:pt x="58" y="876"/>
                  </a:cubicBezTo>
                  <a:cubicBezTo>
                    <a:pt x="24" y="815"/>
                    <a:pt x="27" y="738"/>
                    <a:pt x="61" y="677"/>
                  </a:cubicBezTo>
                  <a:cubicBezTo>
                    <a:pt x="93" y="616"/>
                    <a:pt x="156" y="574"/>
                    <a:pt x="225" y="569"/>
                  </a:cubicBezTo>
                  <a:cubicBezTo>
                    <a:pt x="185" y="471"/>
                    <a:pt x="220" y="349"/>
                    <a:pt x="299" y="283"/>
                  </a:cubicBezTo>
                  <a:cubicBezTo>
                    <a:pt x="379" y="214"/>
                    <a:pt x="503" y="204"/>
                    <a:pt x="593" y="257"/>
                  </a:cubicBezTo>
                  <a:cubicBezTo>
                    <a:pt x="625" y="190"/>
                    <a:pt x="667" y="132"/>
                    <a:pt x="730" y="98"/>
                  </a:cubicBezTo>
                  <a:cubicBezTo>
                    <a:pt x="797" y="63"/>
                    <a:pt x="884" y="66"/>
                    <a:pt x="937" y="116"/>
                  </a:cubicBezTo>
                  <a:cubicBezTo>
                    <a:pt x="953" y="90"/>
                    <a:pt x="987" y="82"/>
                    <a:pt x="1013" y="100"/>
                  </a:cubicBezTo>
                  <a:cubicBezTo>
                    <a:pt x="1061" y="29"/>
                    <a:pt x="1156" y="-11"/>
                    <a:pt x="1241" y="3"/>
                  </a:cubicBezTo>
                  <a:cubicBezTo>
                    <a:pt x="1326" y="16"/>
                    <a:pt x="1400" y="82"/>
                    <a:pt x="1424" y="164"/>
                  </a:cubicBezTo>
                  <a:cubicBezTo>
                    <a:pt x="1482" y="135"/>
                    <a:pt x="1551" y="130"/>
                    <a:pt x="1611" y="151"/>
                  </a:cubicBezTo>
                  <a:cubicBezTo>
                    <a:pt x="1672" y="175"/>
                    <a:pt x="1723" y="225"/>
                    <a:pt x="1749" y="286"/>
                  </a:cubicBezTo>
                  <a:cubicBezTo>
                    <a:pt x="1770" y="275"/>
                    <a:pt x="1799" y="275"/>
                    <a:pt x="1823" y="283"/>
                  </a:cubicBezTo>
                  <a:cubicBezTo>
                    <a:pt x="1847" y="291"/>
                    <a:pt x="1868" y="309"/>
                    <a:pt x="1879" y="331"/>
                  </a:cubicBezTo>
                  <a:cubicBezTo>
                    <a:pt x="1924" y="309"/>
                    <a:pt x="1982" y="328"/>
                    <a:pt x="2006" y="370"/>
                  </a:cubicBezTo>
                  <a:cubicBezTo>
                    <a:pt x="2029" y="413"/>
                    <a:pt x="2019" y="473"/>
                    <a:pt x="1982" y="505"/>
                  </a:cubicBezTo>
                  <a:cubicBezTo>
                    <a:pt x="1945" y="540"/>
                    <a:pt x="1887" y="545"/>
                    <a:pt x="1842" y="524"/>
                  </a:cubicBezTo>
                  <a:cubicBezTo>
                    <a:pt x="1810" y="561"/>
                    <a:pt x="1760" y="587"/>
                    <a:pt x="1709" y="593"/>
                  </a:cubicBezTo>
                  <a:cubicBezTo>
                    <a:pt x="1659" y="598"/>
                    <a:pt x="1609" y="582"/>
                    <a:pt x="1572" y="550"/>
                  </a:cubicBezTo>
                  <a:cubicBezTo>
                    <a:pt x="1540" y="619"/>
                    <a:pt x="1466" y="667"/>
                    <a:pt x="1389" y="675"/>
                  </a:cubicBezTo>
                  <a:cubicBezTo>
                    <a:pt x="1312" y="682"/>
                    <a:pt x="1236" y="656"/>
                    <a:pt x="1170" y="616"/>
                  </a:cubicBezTo>
                  <a:cubicBezTo>
                    <a:pt x="1146" y="704"/>
                    <a:pt x="1064" y="751"/>
                    <a:pt x="974" y="759"/>
                  </a:cubicBezTo>
                  <a:cubicBezTo>
                    <a:pt x="884" y="765"/>
                    <a:pt x="797" y="733"/>
                    <a:pt x="717" y="696"/>
                  </a:cubicBezTo>
                  <a:cubicBezTo>
                    <a:pt x="712" y="735"/>
                    <a:pt x="675" y="759"/>
                    <a:pt x="638" y="751"/>
                  </a:cubicBezTo>
                  <a:cubicBezTo>
                    <a:pt x="646" y="788"/>
                    <a:pt x="628" y="825"/>
                    <a:pt x="601" y="849"/>
                  </a:cubicBezTo>
                  <a:cubicBezTo>
                    <a:pt x="575" y="873"/>
                    <a:pt x="537" y="886"/>
                    <a:pt x="500" y="889"/>
                  </a:cubicBezTo>
                  <a:cubicBezTo>
                    <a:pt x="463" y="891"/>
                    <a:pt x="426" y="886"/>
                    <a:pt x="392" y="881"/>
                  </a:cubicBezTo>
                  <a:cubicBezTo>
                    <a:pt x="394" y="915"/>
                    <a:pt x="384" y="947"/>
                    <a:pt x="360" y="974"/>
                  </a:cubicBezTo>
                  <a:cubicBezTo>
                    <a:pt x="336" y="997"/>
                    <a:pt x="302" y="1011"/>
                    <a:pt x="267" y="1008"/>
                  </a:cubicBezTo>
                  <a:cubicBezTo>
                    <a:pt x="278" y="1040"/>
                    <a:pt x="270" y="1106"/>
                    <a:pt x="236" y="112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6" name="Google Shape;736;p40"/>
            <p:cNvSpPr/>
            <p:nvPr/>
          </p:nvSpPr>
          <p:spPr>
            <a:xfrm>
              <a:off x="1458197" y="3237299"/>
              <a:ext cx="455573" cy="1366692"/>
            </a:xfrm>
            <a:custGeom>
              <a:avLst/>
              <a:gdLst/>
              <a:ahLst/>
              <a:cxnLst/>
              <a:rect l="l" t="t" r="r" b="b"/>
              <a:pathLst>
                <a:path w="648" h="1942" extrusionOk="0">
                  <a:moveTo>
                    <a:pt x="648" y="1942"/>
                  </a:moveTo>
                  <a:lnTo>
                    <a:pt x="0" y="1942"/>
                  </a:lnTo>
                  <a:lnTo>
                    <a:pt x="48" y="0"/>
                  </a:lnTo>
                  <a:lnTo>
                    <a:pt x="598" y="0"/>
                  </a:lnTo>
                  <a:lnTo>
                    <a:pt x="648" y="194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7" name="Google Shape;737;p40"/>
            <p:cNvSpPr/>
            <p:nvPr/>
          </p:nvSpPr>
          <p:spPr>
            <a:xfrm>
              <a:off x="1558888" y="2087475"/>
              <a:ext cx="254191" cy="1149118"/>
            </a:xfrm>
            <a:custGeom>
              <a:avLst/>
              <a:gdLst/>
              <a:ahLst/>
              <a:cxnLst/>
              <a:rect l="l" t="t" r="r" b="b"/>
              <a:pathLst>
                <a:path w="362" h="1633" extrusionOk="0">
                  <a:moveTo>
                    <a:pt x="362" y="1633"/>
                  </a:moveTo>
                  <a:lnTo>
                    <a:pt x="0" y="1633"/>
                  </a:lnTo>
                  <a:lnTo>
                    <a:pt x="26" y="0"/>
                  </a:lnTo>
                  <a:lnTo>
                    <a:pt x="333" y="0"/>
                  </a:lnTo>
                  <a:lnTo>
                    <a:pt x="362" y="16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8" name="Google Shape;738;p40"/>
            <p:cNvSpPr/>
            <p:nvPr/>
          </p:nvSpPr>
          <p:spPr>
            <a:xfrm>
              <a:off x="1549734" y="2031850"/>
              <a:ext cx="271091" cy="64779"/>
            </a:xfrm>
            <a:custGeom>
              <a:avLst/>
              <a:gdLst/>
              <a:ahLst/>
              <a:cxnLst/>
              <a:rect l="l" t="t" r="r" b="b"/>
              <a:pathLst>
                <a:path w="386" h="93" extrusionOk="0">
                  <a:moveTo>
                    <a:pt x="386" y="93"/>
                  </a:moveTo>
                  <a:lnTo>
                    <a:pt x="0" y="93"/>
                  </a:lnTo>
                  <a:lnTo>
                    <a:pt x="2" y="0"/>
                  </a:lnTo>
                  <a:lnTo>
                    <a:pt x="386" y="0"/>
                  </a:lnTo>
                  <a:lnTo>
                    <a:pt x="386" y="9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9" name="Google Shape;739;p40"/>
            <p:cNvSpPr/>
            <p:nvPr/>
          </p:nvSpPr>
          <p:spPr>
            <a:xfrm>
              <a:off x="1573675" y="2193797"/>
              <a:ext cx="222506" cy="62667"/>
            </a:xfrm>
            <a:custGeom>
              <a:avLst/>
              <a:gdLst/>
              <a:ahLst/>
              <a:cxnLst/>
              <a:rect l="l" t="t" r="r" b="b"/>
              <a:pathLst>
                <a:path w="317" h="90" extrusionOk="0">
                  <a:moveTo>
                    <a:pt x="317" y="90"/>
                  </a:moveTo>
                  <a:lnTo>
                    <a:pt x="0" y="90"/>
                  </a:lnTo>
                  <a:lnTo>
                    <a:pt x="3" y="0"/>
                  </a:lnTo>
                  <a:lnTo>
                    <a:pt x="315" y="0"/>
                  </a:lnTo>
                  <a:lnTo>
                    <a:pt x="317" y="9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0" name="Google Shape;740;p40"/>
            <p:cNvSpPr/>
            <p:nvPr/>
          </p:nvSpPr>
          <p:spPr>
            <a:xfrm>
              <a:off x="1573675" y="2296598"/>
              <a:ext cx="222506" cy="21123"/>
            </a:xfrm>
            <a:custGeom>
              <a:avLst/>
              <a:gdLst/>
              <a:ahLst/>
              <a:cxnLst/>
              <a:rect l="l" t="t" r="r" b="b"/>
              <a:pathLst>
                <a:path w="317" h="31" extrusionOk="0">
                  <a:moveTo>
                    <a:pt x="317" y="31"/>
                  </a:moveTo>
                  <a:lnTo>
                    <a:pt x="0" y="31"/>
                  </a:lnTo>
                  <a:lnTo>
                    <a:pt x="0" y="0"/>
                  </a:lnTo>
                  <a:lnTo>
                    <a:pt x="317" y="0"/>
                  </a:lnTo>
                  <a:lnTo>
                    <a:pt x="317" y="3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1" name="Google Shape;741;p40"/>
            <p:cNvSpPr/>
            <p:nvPr/>
          </p:nvSpPr>
          <p:spPr>
            <a:xfrm>
              <a:off x="1461718" y="3209134"/>
              <a:ext cx="446419" cy="57034"/>
            </a:xfrm>
            <a:custGeom>
              <a:avLst/>
              <a:gdLst/>
              <a:ahLst/>
              <a:cxnLst/>
              <a:rect l="l" t="t" r="r" b="b"/>
              <a:pathLst>
                <a:path w="635" h="82" extrusionOk="0">
                  <a:moveTo>
                    <a:pt x="0" y="0"/>
                  </a:moveTo>
                  <a:lnTo>
                    <a:pt x="635" y="0"/>
                  </a:lnTo>
                  <a:lnTo>
                    <a:pt x="635" y="82"/>
                  </a:lnTo>
                  <a:lnTo>
                    <a:pt x="0" y="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2" name="Google Shape;742;p40"/>
            <p:cNvSpPr/>
            <p:nvPr/>
          </p:nvSpPr>
          <p:spPr>
            <a:xfrm>
              <a:off x="923762" y="4019573"/>
              <a:ext cx="1133657" cy="584417"/>
            </a:xfrm>
            <a:custGeom>
              <a:avLst/>
              <a:gdLst/>
              <a:ahLst/>
              <a:cxnLst/>
              <a:rect l="l" t="t" r="r" b="b"/>
              <a:pathLst>
                <a:path w="1611" h="831" extrusionOk="0">
                  <a:moveTo>
                    <a:pt x="0" y="0"/>
                  </a:moveTo>
                  <a:lnTo>
                    <a:pt x="1611" y="0"/>
                  </a:lnTo>
                  <a:lnTo>
                    <a:pt x="1611" y="831"/>
                  </a:lnTo>
                  <a:lnTo>
                    <a:pt x="0" y="8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3" name="Google Shape;743;p40"/>
            <p:cNvSpPr/>
            <p:nvPr/>
          </p:nvSpPr>
          <p:spPr>
            <a:xfrm>
              <a:off x="1076558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4" name="Google Shape;744;p40"/>
            <p:cNvSpPr/>
            <p:nvPr/>
          </p:nvSpPr>
          <p:spPr>
            <a:xfrm>
              <a:off x="1076558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5" name="Google Shape;745;p40"/>
            <p:cNvSpPr/>
            <p:nvPr/>
          </p:nvSpPr>
          <p:spPr>
            <a:xfrm>
              <a:off x="1095430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6" name="Google Shape;746;p40"/>
            <p:cNvSpPr/>
            <p:nvPr/>
          </p:nvSpPr>
          <p:spPr>
            <a:xfrm>
              <a:off x="1225130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7" name="Google Shape;747;p40"/>
            <p:cNvSpPr/>
            <p:nvPr/>
          </p:nvSpPr>
          <p:spPr>
            <a:xfrm>
              <a:off x="1225130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40"/>
            <p:cNvSpPr/>
            <p:nvPr/>
          </p:nvSpPr>
          <p:spPr>
            <a:xfrm>
              <a:off x="1244009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40"/>
            <p:cNvSpPr/>
            <p:nvPr/>
          </p:nvSpPr>
          <p:spPr>
            <a:xfrm>
              <a:off x="1372293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40"/>
            <p:cNvSpPr/>
            <p:nvPr/>
          </p:nvSpPr>
          <p:spPr>
            <a:xfrm>
              <a:off x="1372293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40"/>
            <p:cNvSpPr/>
            <p:nvPr/>
          </p:nvSpPr>
          <p:spPr>
            <a:xfrm>
              <a:off x="1391103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40"/>
            <p:cNvSpPr/>
            <p:nvPr/>
          </p:nvSpPr>
          <p:spPr>
            <a:xfrm>
              <a:off x="1521569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40"/>
            <p:cNvSpPr/>
            <p:nvPr/>
          </p:nvSpPr>
          <p:spPr>
            <a:xfrm>
              <a:off x="1521569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40"/>
            <p:cNvSpPr/>
            <p:nvPr/>
          </p:nvSpPr>
          <p:spPr>
            <a:xfrm>
              <a:off x="1540714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5" name="Google Shape;755;p40"/>
            <p:cNvSpPr/>
            <p:nvPr/>
          </p:nvSpPr>
          <p:spPr>
            <a:xfrm>
              <a:off x="1670845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6" name="Google Shape;756;p40"/>
            <p:cNvSpPr/>
            <p:nvPr/>
          </p:nvSpPr>
          <p:spPr>
            <a:xfrm>
              <a:off x="1670845" y="4235737"/>
              <a:ext cx="86608" cy="176029"/>
            </a:xfrm>
            <a:custGeom>
              <a:avLst/>
              <a:gdLst/>
              <a:ahLst/>
              <a:cxnLst/>
              <a:rect l="l" t="t" r="r" b="b"/>
              <a:pathLst>
                <a:path w="124" h="251" extrusionOk="0">
                  <a:moveTo>
                    <a:pt x="124" y="0"/>
                  </a:moveTo>
                  <a:lnTo>
                    <a:pt x="124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08" y="0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7" name="Google Shape;757;p40"/>
            <p:cNvSpPr/>
            <p:nvPr/>
          </p:nvSpPr>
          <p:spPr>
            <a:xfrm>
              <a:off x="1838421" y="4362458"/>
              <a:ext cx="66727" cy="106869"/>
            </a:xfrm>
            <a:custGeom>
              <a:avLst/>
              <a:gdLst/>
              <a:ahLst/>
              <a:cxnLst/>
              <a:rect l="l" t="t" r="r" b="b"/>
              <a:pathLst>
                <a:path w="124" h="198" extrusionOk="0">
                  <a:moveTo>
                    <a:pt x="124" y="0"/>
                  </a:moveTo>
                  <a:lnTo>
                    <a:pt x="124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8" name="Google Shape;758;p40"/>
            <p:cNvSpPr/>
            <p:nvPr/>
          </p:nvSpPr>
          <p:spPr>
            <a:xfrm>
              <a:off x="1818008" y="4235737"/>
              <a:ext cx="88720" cy="271086"/>
            </a:xfrm>
            <a:custGeom>
              <a:avLst/>
              <a:gdLst/>
              <a:ahLst/>
              <a:cxnLst/>
              <a:rect l="l" t="t" r="r" b="b"/>
              <a:pathLst>
                <a:path w="127" h="386" extrusionOk="0">
                  <a:moveTo>
                    <a:pt x="0" y="0"/>
                  </a:moveTo>
                  <a:lnTo>
                    <a:pt x="127" y="0"/>
                  </a:lnTo>
                  <a:lnTo>
                    <a:pt x="127" y="386"/>
                  </a:lnTo>
                  <a:lnTo>
                    <a:pt x="0" y="3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1818008" y="4235737"/>
              <a:ext cx="88720" cy="176029"/>
            </a:xfrm>
            <a:custGeom>
              <a:avLst/>
              <a:gdLst/>
              <a:ahLst/>
              <a:cxnLst/>
              <a:rect l="l" t="t" r="r" b="b"/>
              <a:pathLst>
                <a:path w="127" h="251" extrusionOk="0">
                  <a:moveTo>
                    <a:pt x="127" y="0"/>
                  </a:moveTo>
                  <a:lnTo>
                    <a:pt x="127" y="106"/>
                  </a:lnTo>
                  <a:lnTo>
                    <a:pt x="0" y="251"/>
                  </a:lnTo>
                  <a:lnTo>
                    <a:pt x="0" y="124"/>
                  </a:lnTo>
                  <a:lnTo>
                    <a:pt x="111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1690190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1063180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3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2" name="Google Shape;762;p40"/>
            <p:cNvSpPr/>
            <p:nvPr/>
          </p:nvSpPr>
          <p:spPr>
            <a:xfrm>
              <a:off x="1080079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1" y="0"/>
                    <a:pt x="77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3" name="Google Shape;763;p40"/>
            <p:cNvSpPr/>
            <p:nvPr/>
          </p:nvSpPr>
          <p:spPr>
            <a:xfrm>
              <a:off x="1083600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4" y="31"/>
                    <a:pt x="59" y="37"/>
                    <a:pt x="43" y="37"/>
                  </a:cubicBezTo>
                  <a:cubicBezTo>
                    <a:pt x="28" y="37"/>
                    <a:pt x="11" y="31"/>
                    <a:pt x="0" y="21"/>
                  </a:cubicBezTo>
                  <a:lnTo>
                    <a:pt x="2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4" name="Google Shape;764;p40"/>
            <p:cNvSpPr/>
            <p:nvPr/>
          </p:nvSpPr>
          <p:spPr>
            <a:xfrm>
              <a:off x="1134297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1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1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5" name="Google Shape;765;p40"/>
            <p:cNvSpPr/>
            <p:nvPr/>
          </p:nvSpPr>
          <p:spPr>
            <a:xfrm>
              <a:off x="1189923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0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6" name="Google Shape;766;p40"/>
            <p:cNvSpPr/>
            <p:nvPr/>
          </p:nvSpPr>
          <p:spPr>
            <a:xfrm>
              <a:off x="1206822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1" y="0"/>
                    <a:pt x="77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7" name="Google Shape;767;p40"/>
            <p:cNvSpPr/>
            <p:nvPr/>
          </p:nvSpPr>
          <p:spPr>
            <a:xfrm>
              <a:off x="1208231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5" y="31"/>
                    <a:pt x="59" y="37"/>
                    <a:pt x="43" y="37"/>
                  </a:cubicBezTo>
                  <a:cubicBezTo>
                    <a:pt x="27" y="37"/>
                    <a:pt x="11" y="31"/>
                    <a:pt x="0" y="21"/>
                  </a:cubicBezTo>
                  <a:lnTo>
                    <a:pt x="22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8" name="Google Shape;768;p40"/>
            <p:cNvSpPr/>
            <p:nvPr/>
          </p:nvSpPr>
          <p:spPr>
            <a:xfrm>
              <a:off x="1261041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1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1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9" name="Google Shape;769;p40"/>
            <p:cNvSpPr/>
            <p:nvPr/>
          </p:nvSpPr>
          <p:spPr>
            <a:xfrm>
              <a:off x="1711684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2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0" name="Google Shape;770;p40"/>
            <p:cNvSpPr/>
            <p:nvPr/>
          </p:nvSpPr>
          <p:spPr>
            <a:xfrm>
              <a:off x="1728584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0" y="0"/>
                    <a:pt x="76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1" name="Google Shape;771;p40"/>
            <p:cNvSpPr/>
            <p:nvPr/>
          </p:nvSpPr>
          <p:spPr>
            <a:xfrm>
              <a:off x="1729992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4" y="31"/>
                    <a:pt x="59" y="37"/>
                    <a:pt x="43" y="37"/>
                  </a:cubicBezTo>
                  <a:cubicBezTo>
                    <a:pt x="28" y="37"/>
                    <a:pt x="11" y="31"/>
                    <a:pt x="0" y="21"/>
                  </a:cubicBezTo>
                  <a:lnTo>
                    <a:pt x="2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2" name="Google Shape;772;p40"/>
            <p:cNvSpPr/>
            <p:nvPr/>
          </p:nvSpPr>
          <p:spPr>
            <a:xfrm>
              <a:off x="1782098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2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2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3" name="Google Shape;773;p40"/>
            <p:cNvSpPr/>
            <p:nvPr/>
          </p:nvSpPr>
          <p:spPr>
            <a:xfrm>
              <a:off x="1838428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16" y="0"/>
                  </a:moveTo>
                  <a:lnTo>
                    <a:pt x="37" y="22"/>
                  </a:lnTo>
                  <a:lnTo>
                    <a:pt x="37" y="64"/>
                  </a:lnTo>
                  <a:lnTo>
                    <a:pt x="16" y="85"/>
                  </a:lnTo>
                  <a:cubicBezTo>
                    <a:pt x="5" y="75"/>
                    <a:pt x="0" y="59"/>
                    <a:pt x="0" y="43"/>
                  </a:cubicBezTo>
                  <a:cubicBezTo>
                    <a:pt x="0" y="27"/>
                    <a:pt x="8" y="11"/>
                    <a:pt x="1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4" name="Google Shape;774;p40"/>
            <p:cNvSpPr/>
            <p:nvPr/>
          </p:nvSpPr>
          <p:spPr>
            <a:xfrm>
              <a:off x="1855327" y="4077311"/>
              <a:ext cx="60555" cy="25348"/>
            </a:xfrm>
            <a:custGeom>
              <a:avLst/>
              <a:gdLst/>
              <a:ahLst/>
              <a:cxnLst/>
              <a:rect l="l" t="t" r="r" b="b"/>
              <a:pathLst>
                <a:path w="87" h="37" extrusionOk="0">
                  <a:moveTo>
                    <a:pt x="87" y="16"/>
                  </a:moveTo>
                  <a:lnTo>
                    <a:pt x="66" y="37"/>
                  </a:lnTo>
                  <a:lnTo>
                    <a:pt x="21" y="37"/>
                  </a:lnTo>
                  <a:lnTo>
                    <a:pt x="0" y="16"/>
                  </a:lnTo>
                  <a:cubicBezTo>
                    <a:pt x="10" y="5"/>
                    <a:pt x="26" y="0"/>
                    <a:pt x="42" y="0"/>
                  </a:cubicBezTo>
                  <a:cubicBezTo>
                    <a:pt x="60" y="0"/>
                    <a:pt x="76" y="5"/>
                    <a:pt x="87" y="1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5" name="Google Shape;775;p40"/>
            <p:cNvSpPr/>
            <p:nvPr/>
          </p:nvSpPr>
          <p:spPr>
            <a:xfrm>
              <a:off x="1856735" y="4148427"/>
              <a:ext cx="59147" cy="25348"/>
            </a:xfrm>
            <a:custGeom>
              <a:avLst/>
              <a:gdLst/>
              <a:ahLst/>
              <a:cxnLst/>
              <a:rect l="l" t="t" r="r" b="b"/>
              <a:pathLst>
                <a:path w="85" h="37" extrusionOk="0">
                  <a:moveTo>
                    <a:pt x="64" y="0"/>
                  </a:moveTo>
                  <a:lnTo>
                    <a:pt x="85" y="21"/>
                  </a:lnTo>
                  <a:cubicBezTo>
                    <a:pt x="74" y="31"/>
                    <a:pt x="58" y="37"/>
                    <a:pt x="42" y="37"/>
                  </a:cubicBezTo>
                  <a:cubicBezTo>
                    <a:pt x="27" y="37"/>
                    <a:pt x="11" y="31"/>
                    <a:pt x="0" y="21"/>
                  </a:cubicBezTo>
                  <a:lnTo>
                    <a:pt x="21" y="0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6" name="Google Shape;776;p40"/>
            <p:cNvSpPr/>
            <p:nvPr/>
          </p:nvSpPr>
          <p:spPr>
            <a:xfrm>
              <a:off x="1908841" y="4095618"/>
              <a:ext cx="25349" cy="59146"/>
            </a:xfrm>
            <a:custGeom>
              <a:avLst/>
              <a:gdLst/>
              <a:ahLst/>
              <a:cxnLst/>
              <a:rect l="l" t="t" r="r" b="b"/>
              <a:pathLst>
                <a:path w="37" h="85" extrusionOk="0">
                  <a:moveTo>
                    <a:pt x="37" y="43"/>
                  </a:moveTo>
                  <a:cubicBezTo>
                    <a:pt x="37" y="59"/>
                    <a:pt x="32" y="75"/>
                    <a:pt x="21" y="85"/>
                  </a:cubicBezTo>
                  <a:lnTo>
                    <a:pt x="0" y="64"/>
                  </a:lnTo>
                  <a:lnTo>
                    <a:pt x="0" y="22"/>
                  </a:lnTo>
                  <a:lnTo>
                    <a:pt x="21" y="0"/>
                  </a:lnTo>
                  <a:cubicBezTo>
                    <a:pt x="32" y="11"/>
                    <a:pt x="37" y="27"/>
                    <a:pt x="37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77" name="Google Shape;777;p40"/>
            <p:cNvGrpSpPr/>
            <p:nvPr/>
          </p:nvGrpSpPr>
          <p:grpSpPr>
            <a:xfrm>
              <a:off x="523875" y="4595950"/>
              <a:ext cx="3489464" cy="9"/>
              <a:chOff x="523875" y="4595950"/>
              <a:chExt cx="3489464" cy="9"/>
            </a:xfrm>
          </p:grpSpPr>
          <p:cxnSp>
            <p:nvCxnSpPr>
              <p:cNvPr id="778" name="Google Shape;778;p40"/>
              <p:cNvCxnSpPr/>
              <p:nvPr/>
            </p:nvCxnSpPr>
            <p:spPr>
              <a:xfrm>
                <a:off x="523875" y="4595950"/>
                <a:ext cx="3219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9" name="Google Shape;779;p40"/>
              <p:cNvCxnSpPr/>
              <p:nvPr/>
            </p:nvCxnSpPr>
            <p:spPr>
              <a:xfrm>
                <a:off x="37967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780" name="Google Shape;780;p40"/>
            <p:cNvSpPr/>
            <p:nvPr/>
          </p:nvSpPr>
          <p:spPr>
            <a:xfrm>
              <a:off x="1838409" y="4362458"/>
              <a:ext cx="68354" cy="106869"/>
            </a:xfrm>
            <a:custGeom>
              <a:avLst/>
              <a:gdLst/>
              <a:ahLst/>
              <a:cxnLst/>
              <a:rect l="l" t="t" r="r" b="b"/>
              <a:pathLst>
                <a:path w="127" h="198" extrusionOk="0">
                  <a:moveTo>
                    <a:pt x="127" y="0"/>
                  </a:moveTo>
                  <a:lnTo>
                    <a:pt x="127" y="55"/>
                  </a:lnTo>
                  <a:lnTo>
                    <a:pt x="0" y="198"/>
                  </a:lnTo>
                  <a:lnTo>
                    <a:pt x="0" y="143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26275" rIns="90000" bIns="262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781" name="Google Shape;781;p40"/>
            <p:cNvGrpSpPr/>
            <p:nvPr/>
          </p:nvGrpSpPr>
          <p:grpSpPr>
            <a:xfrm flipH="1">
              <a:off x="2133533" y="2754780"/>
              <a:ext cx="575539" cy="1843380"/>
              <a:chOff x="370549" y="2791178"/>
              <a:chExt cx="570972" cy="1828750"/>
            </a:xfrm>
          </p:grpSpPr>
          <p:sp>
            <p:nvSpPr>
              <p:cNvPr id="782" name="Google Shape;782;p40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3" name="Google Shape;783;p40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4" name="Google Shape;784;p40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40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6" name="Google Shape;786;p40"/>
            <p:cNvGrpSpPr/>
            <p:nvPr/>
          </p:nvGrpSpPr>
          <p:grpSpPr>
            <a:xfrm flipH="1">
              <a:off x="2900809" y="2562752"/>
              <a:ext cx="637261" cy="2041251"/>
              <a:chOff x="370549" y="2791178"/>
              <a:chExt cx="570972" cy="1828750"/>
            </a:xfrm>
          </p:grpSpPr>
          <p:sp>
            <p:nvSpPr>
              <p:cNvPr id="787" name="Google Shape;787;p40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40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40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40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41"/>
          <p:cNvSpPr txBox="1">
            <a:spLocks noGrp="1"/>
          </p:cNvSpPr>
          <p:nvPr>
            <p:ph type="title"/>
          </p:nvPr>
        </p:nvSpPr>
        <p:spPr>
          <a:xfrm>
            <a:off x="663857" y="143646"/>
            <a:ext cx="6758435" cy="1577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sz="2000" dirty="0">
                <a:solidFill>
                  <a:schemeClr val="bg1">
                    <a:lumMod val="25000"/>
                  </a:schemeClr>
                </a:solidFill>
              </a:rPr>
              <a:t>💡 </a:t>
            </a:r>
            <a:r>
              <a:rPr lang="en-US" sz="2000" i="1" dirty="0">
                <a:solidFill>
                  <a:schemeClr val="bg1">
                    <a:lumMod val="25000"/>
                  </a:schemeClr>
                </a:solidFill>
              </a:rPr>
              <a:t>Everything runs client-side — no server needed!</a:t>
            </a:r>
            <a:endParaRPr sz="2000" dirty="0">
              <a:solidFill>
                <a:schemeClr val="bg1">
                  <a:lumMod val="25000"/>
                </a:schemeClr>
              </a:solidFill>
            </a:endParaRPr>
          </a:p>
        </p:txBody>
      </p:sp>
      <p:sp>
        <p:nvSpPr>
          <p:cNvPr id="797" name="Google Shape;797;p41"/>
          <p:cNvSpPr txBox="1">
            <a:spLocks noGrp="1"/>
          </p:cNvSpPr>
          <p:nvPr>
            <p:ph type="subTitle" idx="1"/>
          </p:nvPr>
        </p:nvSpPr>
        <p:spPr>
          <a:xfrm>
            <a:off x="-60708" y="1928324"/>
            <a:ext cx="5923632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Our System Pipeline:</a:t>
            </a:r>
            <a:endParaRPr lang="en-IN" sz="1800" dirty="0">
              <a:latin typeface="Istok Web" panose="020B0604020202020204" charset="0"/>
              <a:cs typeface="Secular One" panose="020B0604020202020204" charset="-79"/>
            </a:endParaRP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Load Training Data (training.csv)</a:t>
            </a:r>
            <a:r>
              <a:rPr lang="en-IN" sz="1800" dirty="0">
                <a:latin typeface="Istok Web" panose="020B0604020202020204" charset="0"/>
                <a:cs typeface="Secular One" panose="020B0604020202020204" charset="-79"/>
              </a:rPr>
              <a:t> – 85 records of power station data (temp, pressure, humidity, etc.)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Train Neural Network (4 layers)</a:t>
            </a:r>
            <a:r>
              <a:rPr lang="en-IN" sz="1800" dirty="0">
                <a:latin typeface="Istok Web" panose="020B0604020202020204" charset="0"/>
                <a:cs typeface="Secular One" panose="020B0604020202020204" charset="-79"/>
              </a:rPr>
              <a:t> – Built with TensorFlow.js to learn deviation patterns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Evaluate Performance</a:t>
            </a:r>
            <a:r>
              <a:rPr lang="en-IN" sz="1800" dirty="0">
                <a:latin typeface="Istok Web" panose="020B0604020202020204" charset="0"/>
                <a:cs typeface="Secular One" panose="020B0604020202020204" charset="-79"/>
              </a:rPr>
              <a:t> – Using MAE, RMSE, and R² metrics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Make Predictions</a:t>
            </a:r>
            <a:r>
              <a:rPr lang="en-IN" sz="1800" dirty="0">
                <a:latin typeface="Istok Web" panose="020B0604020202020204" charset="0"/>
                <a:cs typeface="Secular One" panose="020B0604020202020204" charset="-79"/>
              </a:rPr>
              <a:t> – For 5 unseen test cases</a:t>
            </a:r>
          </a:p>
          <a:p>
            <a:pPr algn="l">
              <a:buFont typeface="Wingdings" panose="05000000000000000000" pitchFamily="2" charset="2"/>
              <a:buChar char="q"/>
            </a:pPr>
            <a:r>
              <a:rPr lang="en-IN" sz="1800" b="1" dirty="0">
                <a:latin typeface="Istok Web" panose="020B0604020202020204" charset="0"/>
                <a:cs typeface="Secular One" panose="020B0604020202020204" charset="-79"/>
              </a:rPr>
              <a:t>Visualize Insights</a:t>
            </a:r>
            <a:r>
              <a:rPr lang="en-IN" sz="1800" dirty="0">
                <a:latin typeface="Istok Web" panose="020B0604020202020204" charset="0"/>
                <a:cs typeface="Secular One" panose="020B0604020202020204" charset="-79"/>
              </a:rPr>
              <a:t> – Feature importance (temp, pressure, etc.)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latin typeface="Istok Web" panose="020B0604020202020204" charset="0"/>
              <a:cs typeface="Secular One" panose="020B0604020202020204" charset="-79"/>
            </a:endParaRPr>
          </a:p>
        </p:txBody>
      </p:sp>
      <p:grpSp>
        <p:nvGrpSpPr>
          <p:cNvPr id="798" name="Google Shape;798;p41"/>
          <p:cNvGrpSpPr/>
          <p:nvPr/>
        </p:nvGrpSpPr>
        <p:grpSpPr>
          <a:xfrm rot="-5400000" flipH="1">
            <a:off x="3854779" y="-498155"/>
            <a:ext cx="172251" cy="4462123"/>
            <a:chOff x="8793402" y="-3495374"/>
            <a:chExt cx="255301" cy="6613492"/>
          </a:xfrm>
        </p:grpSpPr>
        <p:cxnSp>
          <p:nvCxnSpPr>
            <p:cNvPr id="799" name="Google Shape;799;p41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800" name="Google Shape;800;p41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801" name="Google Shape;801;p41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2" name="Google Shape;802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03" name="Google Shape;803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04" name="Google Shape;804;p41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5" name="Google Shape;805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06" name="Google Shape;806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07" name="Google Shape;807;p41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08" name="Google Shape;808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09" name="Google Shape;809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810" name="Google Shape;810;p41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811" name="Google Shape;811;p41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812" name="Google Shape;812;p41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cxnSp>
        <p:nvCxnSpPr>
          <p:cNvPr id="813" name="Google Shape;813;p41"/>
          <p:cNvCxnSpPr/>
          <p:nvPr/>
        </p:nvCxnSpPr>
        <p:spPr>
          <a:xfrm>
            <a:off x="5418589" y="4595959"/>
            <a:ext cx="216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14" name="Google Shape;814;p41"/>
          <p:cNvGrpSpPr/>
          <p:nvPr/>
        </p:nvGrpSpPr>
        <p:grpSpPr>
          <a:xfrm>
            <a:off x="5635189" y="2371431"/>
            <a:ext cx="3030330" cy="2660692"/>
            <a:chOff x="5552895" y="1943365"/>
            <a:chExt cx="3030330" cy="2660692"/>
          </a:xfrm>
        </p:grpSpPr>
        <p:sp>
          <p:nvSpPr>
            <p:cNvPr id="815" name="Google Shape;815;p41"/>
            <p:cNvSpPr/>
            <p:nvPr/>
          </p:nvSpPr>
          <p:spPr>
            <a:xfrm rot="149926">
              <a:off x="6449454" y="3151591"/>
              <a:ext cx="409596" cy="766785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cxnSp>
          <p:nvCxnSpPr>
            <p:cNvPr id="816" name="Google Shape;816;p41"/>
            <p:cNvCxnSpPr/>
            <p:nvPr/>
          </p:nvCxnSpPr>
          <p:spPr>
            <a:xfrm>
              <a:off x="5704425" y="4595950"/>
              <a:ext cx="28788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17" name="Google Shape;817;p41"/>
            <p:cNvSpPr/>
            <p:nvPr/>
          </p:nvSpPr>
          <p:spPr>
            <a:xfrm>
              <a:off x="7939813" y="3515393"/>
              <a:ext cx="120419" cy="1080547"/>
            </a:xfrm>
            <a:custGeom>
              <a:avLst/>
              <a:gdLst/>
              <a:ahLst/>
              <a:cxnLst/>
              <a:rect l="l" t="t" r="r" b="b"/>
              <a:pathLst>
                <a:path w="186" h="1661" extrusionOk="0">
                  <a:moveTo>
                    <a:pt x="127" y="0"/>
                  </a:moveTo>
                  <a:lnTo>
                    <a:pt x="119" y="0"/>
                  </a:lnTo>
                  <a:lnTo>
                    <a:pt x="103" y="0"/>
                  </a:lnTo>
                  <a:lnTo>
                    <a:pt x="84" y="0"/>
                  </a:lnTo>
                  <a:lnTo>
                    <a:pt x="71" y="0"/>
                  </a:lnTo>
                  <a:lnTo>
                    <a:pt x="63" y="0"/>
                  </a:lnTo>
                  <a:lnTo>
                    <a:pt x="0" y="1661"/>
                  </a:lnTo>
                  <a:lnTo>
                    <a:pt x="71" y="1661"/>
                  </a:lnTo>
                  <a:lnTo>
                    <a:pt x="84" y="1661"/>
                  </a:lnTo>
                  <a:lnTo>
                    <a:pt x="103" y="1661"/>
                  </a:lnTo>
                  <a:lnTo>
                    <a:pt x="119" y="1661"/>
                  </a:lnTo>
                  <a:lnTo>
                    <a:pt x="186" y="1661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Google Shape;818;p41"/>
            <p:cNvSpPr/>
            <p:nvPr/>
          </p:nvSpPr>
          <p:spPr>
            <a:xfrm>
              <a:off x="7953482" y="3108561"/>
              <a:ext cx="93732" cy="406183"/>
            </a:xfrm>
            <a:custGeom>
              <a:avLst/>
              <a:gdLst/>
              <a:ahLst/>
              <a:cxnLst/>
              <a:rect l="l" t="t" r="r" b="b"/>
              <a:pathLst>
                <a:path w="145" h="625" extrusionOk="0">
                  <a:moveTo>
                    <a:pt x="39" y="0"/>
                  </a:moveTo>
                  <a:lnTo>
                    <a:pt x="0" y="582"/>
                  </a:lnTo>
                  <a:lnTo>
                    <a:pt x="74" y="625"/>
                  </a:lnTo>
                  <a:lnTo>
                    <a:pt x="145" y="582"/>
                  </a:lnTo>
                  <a:lnTo>
                    <a:pt x="108" y="43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41"/>
            <p:cNvSpPr/>
            <p:nvPr/>
          </p:nvSpPr>
          <p:spPr>
            <a:xfrm>
              <a:off x="8008159" y="3496516"/>
              <a:ext cx="358654" cy="240194"/>
            </a:xfrm>
            <a:custGeom>
              <a:avLst/>
              <a:gdLst/>
              <a:ahLst/>
              <a:cxnLst/>
              <a:rect l="l" t="t" r="r" b="b"/>
              <a:pathLst>
                <a:path w="552" h="370" extrusionOk="0">
                  <a:moveTo>
                    <a:pt x="552" y="330"/>
                  </a:moveTo>
                  <a:lnTo>
                    <a:pt x="71" y="0"/>
                  </a:lnTo>
                  <a:lnTo>
                    <a:pt x="0" y="42"/>
                  </a:lnTo>
                  <a:lnTo>
                    <a:pt x="0" y="127"/>
                  </a:lnTo>
                  <a:lnTo>
                    <a:pt x="481" y="370"/>
                  </a:lnTo>
                  <a:lnTo>
                    <a:pt x="552" y="33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0" name="Google Shape;820;p41"/>
            <p:cNvSpPr/>
            <p:nvPr/>
          </p:nvSpPr>
          <p:spPr>
            <a:xfrm>
              <a:off x="7655363" y="3496516"/>
              <a:ext cx="338477" cy="250610"/>
            </a:xfrm>
            <a:custGeom>
              <a:avLst/>
              <a:gdLst/>
              <a:ahLst/>
              <a:cxnLst/>
              <a:rect l="l" t="t" r="r" b="b"/>
              <a:pathLst>
                <a:path w="521" h="386" extrusionOk="0">
                  <a:moveTo>
                    <a:pt x="0" y="386"/>
                  </a:moveTo>
                  <a:lnTo>
                    <a:pt x="521" y="127"/>
                  </a:lnTo>
                  <a:lnTo>
                    <a:pt x="521" y="42"/>
                  </a:lnTo>
                  <a:lnTo>
                    <a:pt x="450" y="0"/>
                  </a:lnTo>
                  <a:lnTo>
                    <a:pt x="0" y="304"/>
                  </a:lnTo>
                  <a:lnTo>
                    <a:pt x="0" y="386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41"/>
            <p:cNvSpPr/>
            <p:nvPr/>
          </p:nvSpPr>
          <p:spPr>
            <a:xfrm>
              <a:off x="7973660" y="3487403"/>
              <a:ext cx="54677" cy="54678"/>
            </a:xfrm>
            <a:custGeom>
              <a:avLst/>
              <a:gdLst/>
              <a:ahLst/>
              <a:cxnLst/>
              <a:rect l="l" t="t" r="r" b="b"/>
              <a:pathLst>
                <a:path w="85" h="85" extrusionOk="0">
                  <a:moveTo>
                    <a:pt x="85" y="43"/>
                  </a:moveTo>
                  <a:cubicBezTo>
                    <a:pt x="85" y="67"/>
                    <a:pt x="67" y="85"/>
                    <a:pt x="43" y="85"/>
                  </a:cubicBezTo>
                  <a:cubicBezTo>
                    <a:pt x="19" y="85"/>
                    <a:pt x="0" y="67"/>
                    <a:pt x="0" y="43"/>
                  </a:cubicBezTo>
                  <a:cubicBezTo>
                    <a:pt x="0" y="19"/>
                    <a:pt x="19" y="0"/>
                    <a:pt x="43" y="0"/>
                  </a:cubicBezTo>
                  <a:cubicBezTo>
                    <a:pt x="67" y="0"/>
                    <a:pt x="85" y="19"/>
                    <a:pt x="85" y="4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41"/>
            <p:cNvSpPr/>
            <p:nvPr/>
          </p:nvSpPr>
          <p:spPr>
            <a:xfrm>
              <a:off x="7564235" y="2811085"/>
              <a:ext cx="199180" cy="1784863"/>
            </a:xfrm>
            <a:custGeom>
              <a:avLst/>
              <a:gdLst/>
              <a:ahLst/>
              <a:cxnLst/>
              <a:rect l="l" t="t" r="r" b="b"/>
              <a:pathLst>
                <a:path w="307" h="2743" extrusionOk="0">
                  <a:moveTo>
                    <a:pt x="206" y="0"/>
                  </a:moveTo>
                  <a:lnTo>
                    <a:pt x="193" y="0"/>
                  </a:lnTo>
                  <a:lnTo>
                    <a:pt x="166" y="0"/>
                  </a:lnTo>
                  <a:lnTo>
                    <a:pt x="137" y="0"/>
                  </a:lnTo>
                  <a:lnTo>
                    <a:pt x="114" y="0"/>
                  </a:lnTo>
                  <a:lnTo>
                    <a:pt x="100" y="0"/>
                  </a:lnTo>
                  <a:lnTo>
                    <a:pt x="0" y="2743"/>
                  </a:lnTo>
                  <a:lnTo>
                    <a:pt x="114" y="2743"/>
                  </a:lnTo>
                  <a:lnTo>
                    <a:pt x="137" y="2743"/>
                  </a:lnTo>
                  <a:lnTo>
                    <a:pt x="166" y="2743"/>
                  </a:lnTo>
                  <a:lnTo>
                    <a:pt x="193" y="2743"/>
                  </a:lnTo>
                  <a:lnTo>
                    <a:pt x="307" y="2743"/>
                  </a:lnTo>
                  <a:lnTo>
                    <a:pt x="2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3" name="Google Shape;823;p41"/>
            <p:cNvSpPr/>
            <p:nvPr/>
          </p:nvSpPr>
          <p:spPr>
            <a:xfrm>
              <a:off x="7586366" y="2137371"/>
              <a:ext cx="154267" cy="673066"/>
            </a:xfrm>
            <a:custGeom>
              <a:avLst/>
              <a:gdLst/>
              <a:ahLst/>
              <a:cxnLst/>
              <a:rect l="l" t="t" r="r" b="b"/>
              <a:pathLst>
                <a:path w="238" h="1035" extrusionOk="0">
                  <a:moveTo>
                    <a:pt x="64" y="0"/>
                  </a:moveTo>
                  <a:lnTo>
                    <a:pt x="0" y="963"/>
                  </a:lnTo>
                  <a:lnTo>
                    <a:pt x="119" y="1035"/>
                  </a:lnTo>
                  <a:lnTo>
                    <a:pt x="238" y="963"/>
                  </a:lnTo>
                  <a:lnTo>
                    <a:pt x="177" y="72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41"/>
            <p:cNvSpPr/>
            <p:nvPr/>
          </p:nvSpPr>
          <p:spPr>
            <a:xfrm>
              <a:off x="7674239" y="2779840"/>
              <a:ext cx="596238" cy="395768"/>
            </a:xfrm>
            <a:custGeom>
              <a:avLst/>
              <a:gdLst/>
              <a:ahLst/>
              <a:cxnLst/>
              <a:rect l="l" t="t" r="r" b="b"/>
              <a:pathLst>
                <a:path w="917" h="609" extrusionOk="0">
                  <a:moveTo>
                    <a:pt x="917" y="545"/>
                  </a:moveTo>
                  <a:lnTo>
                    <a:pt x="122" y="0"/>
                  </a:lnTo>
                  <a:lnTo>
                    <a:pt x="0" y="66"/>
                  </a:lnTo>
                  <a:lnTo>
                    <a:pt x="0" y="206"/>
                  </a:lnTo>
                  <a:lnTo>
                    <a:pt x="798" y="609"/>
                  </a:lnTo>
                  <a:lnTo>
                    <a:pt x="917" y="54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5" name="Google Shape;825;p41"/>
            <p:cNvSpPr/>
            <p:nvPr/>
          </p:nvSpPr>
          <p:spPr>
            <a:xfrm>
              <a:off x="7092321" y="2779840"/>
              <a:ext cx="560440" cy="412691"/>
            </a:xfrm>
            <a:custGeom>
              <a:avLst/>
              <a:gdLst/>
              <a:ahLst/>
              <a:cxnLst/>
              <a:rect l="l" t="t" r="r" b="b"/>
              <a:pathLst>
                <a:path w="862" h="635" extrusionOk="0">
                  <a:moveTo>
                    <a:pt x="0" y="635"/>
                  </a:moveTo>
                  <a:lnTo>
                    <a:pt x="862" y="206"/>
                  </a:lnTo>
                  <a:lnTo>
                    <a:pt x="862" y="69"/>
                  </a:lnTo>
                  <a:lnTo>
                    <a:pt x="741" y="0"/>
                  </a:lnTo>
                  <a:lnTo>
                    <a:pt x="3" y="503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6" name="Google Shape;826;p41"/>
            <p:cNvSpPr/>
            <p:nvPr/>
          </p:nvSpPr>
          <p:spPr>
            <a:xfrm>
              <a:off x="7617610" y="2764218"/>
              <a:ext cx="92430" cy="92432"/>
            </a:xfrm>
            <a:custGeom>
              <a:avLst/>
              <a:gdLst/>
              <a:ahLst/>
              <a:cxnLst/>
              <a:rect l="l" t="t" r="r" b="b"/>
              <a:pathLst>
                <a:path w="143" h="143" extrusionOk="0">
                  <a:moveTo>
                    <a:pt x="143" y="72"/>
                  </a:moveTo>
                  <a:cubicBezTo>
                    <a:pt x="143" y="111"/>
                    <a:pt x="110" y="143"/>
                    <a:pt x="71" y="143"/>
                  </a:cubicBezTo>
                  <a:cubicBezTo>
                    <a:pt x="31" y="143"/>
                    <a:pt x="0" y="111"/>
                    <a:pt x="0" y="72"/>
                  </a:cubicBezTo>
                  <a:cubicBezTo>
                    <a:pt x="0" y="32"/>
                    <a:pt x="32" y="0"/>
                    <a:pt x="71" y="0"/>
                  </a:cubicBezTo>
                  <a:cubicBezTo>
                    <a:pt x="111" y="0"/>
                    <a:pt x="143" y="32"/>
                    <a:pt x="143" y="7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Google Shape;827;p41"/>
            <p:cNvSpPr/>
            <p:nvPr/>
          </p:nvSpPr>
          <p:spPr>
            <a:xfrm>
              <a:off x="7729567" y="3950544"/>
              <a:ext cx="374276" cy="236939"/>
            </a:xfrm>
            <a:custGeom>
              <a:avLst/>
              <a:gdLst/>
              <a:ahLst/>
              <a:cxnLst/>
              <a:rect l="l" t="t" r="r" b="b"/>
              <a:pathLst>
                <a:path w="576" h="365" extrusionOk="0">
                  <a:moveTo>
                    <a:pt x="576" y="365"/>
                  </a:moveTo>
                  <a:lnTo>
                    <a:pt x="460" y="365"/>
                  </a:lnTo>
                  <a:lnTo>
                    <a:pt x="460" y="201"/>
                  </a:lnTo>
                  <a:cubicBezTo>
                    <a:pt x="460" y="153"/>
                    <a:pt x="423" y="116"/>
                    <a:pt x="375" y="116"/>
                  </a:cubicBezTo>
                  <a:lnTo>
                    <a:pt x="0" y="116"/>
                  </a:lnTo>
                  <a:lnTo>
                    <a:pt x="0" y="0"/>
                  </a:lnTo>
                  <a:lnTo>
                    <a:pt x="375" y="0"/>
                  </a:lnTo>
                  <a:cubicBezTo>
                    <a:pt x="487" y="0"/>
                    <a:pt x="576" y="90"/>
                    <a:pt x="576" y="201"/>
                  </a:cubicBezTo>
                  <a:lnTo>
                    <a:pt x="576" y="36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8" name="Google Shape;828;p41"/>
            <p:cNvSpPr/>
            <p:nvPr/>
          </p:nvSpPr>
          <p:spPr>
            <a:xfrm>
              <a:off x="7855194" y="4174787"/>
              <a:ext cx="423745" cy="417897"/>
            </a:xfrm>
            <a:custGeom>
              <a:avLst/>
              <a:gdLst/>
              <a:ahLst/>
              <a:cxnLst/>
              <a:rect l="l" t="t" r="r" b="b"/>
              <a:pathLst>
                <a:path w="652" h="643" extrusionOk="0">
                  <a:moveTo>
                    <a:pt x="652" y="490"/>
                  </a:moveTo>
                  <a:lnTo>
                    <a:pt x="652" y="630"/>
                  </a:lnTo>
                  <a:cubicBezTo>
                    <a:pt x="652" y="638"/>
                    <a:pt x="647" y="643"/>
                    <a:pt x="639" y="643"/>
                  </a:cubicBezTo>
                  <a:lnTo>
                    <a:pt x="13" y="643"/>
                  </a:lnTo>
                  <a:cubicBezTo>
                    <a:pt x="5" y="643"/>
                    <a:pt x="0" y="638"/>
                    <a:pt x="0" y="630"/>
                  </a:cubicBezTo>
                  <a:lnTo>
                    <a:pt x="0" y="490"/>
                  </a:lnTo>
                  <a:cubicBezTo>
                    <a:pt x="0" y="487"/>
                    <a:pt x="0" y="484"/>
                    <a:pt x="0" y="482"/>
                  </a:cubicBezTo>
                  <a:cubicBezTo>
                    <a:pt x="0" y="476"/>
                    <a:pt x="3" y="474"/>
                    <a:pt x="5" y="471"/>
                  </a:cubicBezTo>
                  <a:lnTo>
                    <a:pt x="137" y="259"/>
                  </a:lnTo>
                  <a:cubicBezTo>
                    <a:pt x="143" y="254"/>
                    <a:pt x="145" y="246"/>
                    <a:pt x="145" y="238"/>
                  </a:cubicBezTo>
                  <a:cubicBezTo>
                    <a:pt x="148" y="233"/>
                    <a:pt x="148" y="228"/>
                    <a:pt x="148" y="220"/>
                  </a:cubicBezTo>
                  <a:lnTo>
                    <a:pt x="148" y="13"/>
                  </a:lnTo>
                  <a:cubicBezTo>
                    <a:pt x="148" y="5"/>
                    <a:pt x="153" y="0"/>
                    <a:pt x="161" y="0"/>
                  </a:cubicBezTo>
                  <a:lnTo>
                    <a:pt x="488" y="0"/>
                  </a:lnTo>
                  <a:cubicBezTo>
                    <a:pt x="496" y="0"/>
                    <a:pt x="502" y="5"/>
                    <a:pt x="502" y="13"/>
                  </a:cubicBezTo>
                  <a:lnTo>
                    <a:pt x="502" y="220"/>
                  </a:lnTo>
                  <a:cubicBezTo>
                    <a:pt x="502" y="225"/>
                    <a:pt x="502" y="230"/>
                    <a:pt x="504" y="238"/>
                  </a:cubicBezTo>
                  <a:cubicBezTo>
                    <a:pt x="507" y="246"/>
                    <a:pt x="510" y="251"/>
                    <a:pt x="512" y="259"/>
                  </a:cubicBezTo>
                  <a:lnTo>
                    <a:pt x="644" y="471"/>
                  </a:lnTo>
                  <a:cubicBezTo>
                    <a:pt x="647" y="474"/>
                    <a:pt x="647" y="479"/>
                    <a:pt x="650" y="482"/>
                  </a:cubicBezTo>
                  <a:cubicBezTo>
                    <a:pt x="652" y="484"/>
                    <a:pt x="652" y="487"/>
                    <a:pt x="652" y="49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9" name="Google Shape;829;p41"/>
            <p:cNvSpPr/>
            <p:nvPr/>
          </p:nvSpPr>
          <p:spPr>
            <a:xfrm>
              <a:off x="7493936" y="3264133"/>
              <a:ext cx="283798" cy="1328546"/>
            </a:xfrm>
            <a:custGeom>
              <a:avLst/>
              <a:gdLst/>
              <a:ahLst/>
              <a:cxnLst/>
              <a:rect l="l" t="t" r="r" b="b"/>
              <a:pathLst>
                <a:path w="437" h="2042" extrusionOk="0">
                  <a:moveTo>
                    <a:pt x="437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7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0" name="Google Shape;830;p41"/>
            <p:cNvSpPr/>
            <p:nvPr/>
          </p:nvSpPr>
          <p:spPr>
            <a:xfrm>
              <a:off x="7494261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1" name="Google Shape;831;p41"/>
            <p:cNvSpPr/>
            <p:nvPr/>
          </p:nvSpPr>
          <p:spPr>
            <a:xfrm>
              <a:off x="7094274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7" y="0"/>
                    <a:pt x="216" y="0"/>
                  </a:cubicBezTo>
                  <a:lnTo>
                    <a:pt x="216" y="0"/>
                  </a:lnTo>
                  <a:cubicBezTo>
                    <a:pt x="336" y="0"/>
                    <a:pt x="433" y="97"/>
                    <a:pt x="433" y="217"/>
                  </a:cubicBezTo>
                  <a:lnTo>
                    <a:pt x="433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2" name="Google Shape;832;p41"/>
            <p:cNvSpPr/>
            <p:nvPr/>
          </p:nvSpPr>
          <p:spPr>
            <a:xfrm>
              <a:off x="7095576" y="3501723"/>
              <a:ext cx="283798" cy="372982"/>
            </a:xfrm>
            <a:custGeom>
              <a:avLst/>
              <a:gdLst/>
              <a:ahLst/>
              <a:cxnLst/>
              <a:rect l="l" t="t" r="r" b="b"/>
              <a:pathLst>
                <a:path w="437" h="574" extrusionOk="0">
                  <a:moveTo>
                    <a:pt x="0" y="0"/>
                  </a:moveTo>
                  <a:lnTo>
                    <a:pt x="437" y="0"/>
                  </a:lnTo>
                  <a:lnTo>
                    <a:pt x="437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3" name="Google Shape;833;p41"/>
            <p:cNvSpPr/>
            <p:nvPr/>
          </p:nvSpPr>
          <p:spPr>
            <a:xfrm>
              <a:off x="6694612" y="3264133"/>
              <a:ext cx="283148" cy="1328546"/>
            </a:xfrm>
            <a:custGeom>
              <a:avLst/>
              <a:gdLst/>
              <a:ahLst/>
              <a:cxnLst/>
              <a:rect l="l" t="t" r="r" b="b"/>
              <a:pathLst>
                <a:path w="436" h="2042" extrusionOk="0">
                  <a:moveTo>
                    <a:pt x="436" y="2042"/>
                  </a:moveTo>
                  <a:lnTo>
                    <a:pt x="0" y="2042"/>
                  </a:lnTo>
                  <a:lnTo>
                    <a:pt x="0" y="217"/>
                  </a:lnTo>
                  <a:cubicBezTo>
                    <a:pt x="0" y="97"/>
                    <a:pt x="98" y="0"/>
                    <a:pt x="217" y="0"/>
                  </a:cubicBezTo>
                  <a:lnTo>
                    <a:pt x="217" y="0"/>
                  </a:lnTo>
                  <a:cubicBezTo>
                    <a:pt x="336" y="0"/>
                    <a:pt x="434" y="97"/>
                    <a:pt x="434" y="217"/>
                  </a:cubicBezTo>
                  <a:lnTo>
                    <a:pt x="434" y="2042"/>
                  </a:lnTo>
                  <a:lnTo>
                    <a:pt x="436" y="2042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4" name="Google Shape;834;p41"/>
            <p:cNvSpPr/>
            <p:nvPr/>
          </p:nvSpPr>
          <p:spPr>
            <a:xfrm>
              <a:off x="6694612" y="3501723"/>
              <a:ext cx="283148" cy="372982"/>
            </a:xfrm>
            <a:custGeom>
              <a:avLst/>
              <a:gdLst/>
              <a:ahLst/>
              <a:cxnLst/>
              <a:rect l="l" t="t" r="r" b="b"/>
              <a:pathLst>
                <a:path w="436" h="574" extrusionOk="0">
                  <a:moveTo>
                    <a:pt x="0" y="0"/>
                  </a:moveTo>
                  <a:lnTo>
                    <a:pt x="436" y="0"/>
                  </a:lnTo>
                  <a:lnTo>
                    <a:pt x="436" y="574"/>
                  </a:lnTo>
                  <a:lnTo>
                    <a:pt x="0" y="5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5" name="Google Shape;835;p41"/>
            <p:cNvSpPr/>
            <p:nvPr/>
          </p:nvSpPr>
          <p:spPr>
            <a:xfrm>
              <a:off x="7891165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3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2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2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6" name="Google Shape;836;p41"/>
            <p:cNvSpPr/>
            <p:nvPr/>
          </p:nvSpPr>
          <p:spPr>
            <a:xfrm>
              <a:off x="7619780" y="4462019"/>
              <a:ext cx="254147" cy="133042"/>
            </a:xfrm>
            <a:custGeom>
              <a:avLst/>
              <a:gdLst/>
              <a:ahLst/>
              <a:cxnLst/>
              <a:rect l="l" t="t" r="r" b="b"/>
              <a:pathLst>
                <a:path w="576" h="302" extrusionOk="0">
                  <a:moveTo>
                    <a:pt x="526" y="0"/>
                  </a:moveTo>
                  <a:lnTo>
                    <a:pt x="50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1" y="302"/>
                    <a:pt x="50" y="302"/>
                  </a:cubicBezTo>
                  <a:lnTo>
                    <a:pt x="526" y="302"/>
                  </a:lnTo>
                  <a:cubicBezTo>
                    <a:pt x="553" y="302"/>
                    <a:pt x="576" y="281"/>
                    <a:pt x="576" y="251"/>
                  </a:cubicBezTo>
                  <a:lnTo>
                    <a:pt x="576" y="50"/>
                  </a:lnTo>
                  <a:cubicBezTo>
                    <a:pt x="574" y="21"/>
                    <a:pt x="553" y="0"/>
                    <a:pt x="52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7" name="Google Shape;837;p41"/>
            <p:cNvSpPr/>
            <p:nvPr/>
          </p:nvSpPr>
          <p:spPr>
            <a:xfrm>
              <a:off x="7953482" y="4226861"/>
              <a:ext cx="229123" cy="45565"/>
            </a:xfrm>
            <a:custGeom>
              <a:avLst/>
              <a:gdLst/>
              <a:ahLst/>
              <a:cxnLst/>
              <a:rect l="l" t="t" r="r" b="b"/>
              <a:pathLst>
                <a:path w="353" h="71" extrusionOk="0">
                  <a:moveTo>
                    <a:pt x="0" y="0"/>
                  </a:moveTo>
                  <a:lnTo>
                    <a:pt x="353" y="0"/>
                  </a:lnTo>
                  <a:lnTo>
                    <a:pt x="353" y="71"/>
                  </a:lnTo>
                  <a:lnTo>
                    <a:pt x="0" y="7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8" name="Google Shape;838;p41"/>
            <p:cNvSpPr/>
            <p:nvPr/>
          </p:nvSpPr>
          <p:spPr>
            <a:xfrm>
              <a:off x="7339998" y="4462019"/>
              <a:ext cx="254588" cy="133042"/>
            </a:xfrm>
            <a:custGeom>
              <a:avLst/>
              <a:gdLst/>
              <a:ahLst/>
              <a:cxnLst/>
              <a:rect l="l" t="t" r="r" b="b"/>
              <a:pathLst>
                <a:path w="577" h="302" extrusionOk="0">
                  <a:moveTo>
                    <a:pt x="527" y="0"/>
                  </a:moveTo>
                  <a:lnTo>
                    <a:pt x="51" y="0"/>
                  </a:lnTo>
                  <a:cubicBezTo>
                    <a:pt x="24" y="0"/>
                    <a:pt x="0" y="21"/>
                    <a:pt x="0" y="50"/>
                  </a:cubicBezTo>
                  <a:lnTo>
                    <a:pt x="0" y="251"/>
                  </a:lnTo>
                  <a:cubicBezTo>
                    <a:pt x="0" y="278"/>
                    <a:pt x="22" y="302"/>
                    <a:pt x="51" y="302"/>
                  </a:cubicBezTo>
                  <a:lnTo>
                    <a:pt x="527" y="302"/>
                  </a:lnTo>
                  <a:cubicBezTo>
                    <a:pt x="553" y="302"/>
                    <a:pt x="577" y="281"/>
                    <a:pt x="577" y="251"/>
                  </a:cubicBezTo>
                  <a:lnTo>
                    <a:pt x="577" y="50"/>
                  </a:lnTo>
                  <a:cubicBezTo>
                    <a:pt x="575" y="21"/>
                    <a:pt x="553" y="0"/>
                    <a:pt x="52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9" name="Google Shape;839;p41"/>
            <p:cNvGrpSpPr/>
            <p:nvPr/>
          </p:nvGrpSpPr>
          <p:grpSpPr>
            <a:xfrm>
              <a:off x="5552895" y="1943365"/>
              <a:ext cx="1063614" cy="2660692"/>
              <a:chOff x="3899880" y="1817280"/>
              <a:chExt cx="1502280" cy="3758040"/>
            </a:xfrm>
          </p:grpSpPr>
          <p:sp>
            <p:nvSpPr>
              <p:cNvPr id="840" name="Google Shape;840;p41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41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41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41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41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41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41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41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41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41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41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41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41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41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" name="Rectangle 4"/>
          <p:cNvSpPr/>
          <p:nvPr/>
        </p:nvSpPr>
        <p:spPr>
          <a:xfrm>
            <a:off x="998170" y="652105"/>
            <a:ext cx="63241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en-IN" sz="4400" dirty="0">
                <a:latin typeface="Secular One" panose="020B0604020202020204" charset="-79"/>
                <a:cs typeface="Secular One" panose="020B0604020202020204" charset="-79"/>
              </a:rPr>
              <a:t>WORKFLOW OVERVIEW</a:t>
            </a:r>
            <a:endParaRPr lang="en-IN" sz="4400" dirty="0">
              <a:latin typeface="Secular One" panose="020B0604020202020204" charset="-79"/>
              <a:cs typeface="Secular One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46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MACHINE LEARNING MODEL</a:t>
            </a:r>
            <a:endParaRPr dirty="0"/>
          </a:p>
        </p:txBody>
      </p:sp>
      <p:sp>
        <p:nvSpPr>
          <p:cNvPr id="931" name="Google Shape;931;p46"/>
          <p:cNvSpPr txBox="1">
            <a:spLocks noGrp="1"/>
          </p:cNvSpPr>
          <p:nvPr>
            <p:ph type="subTitle" idx="1"/>
          </p:nvPr>
        </p:nvSpPr>
        <p:spPr>
          <a:xfrm>
            <a:off x="1711950" y="2031496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dirty="0"/>
              <a:t>4-layer Neural Network</a:t>
            </a:r>
            <a:endParaRPr sz="1800" dirty="0"/>
          </a:p>
        </p:txBody>
      </p:sp>
      <p:sp>
        <p:nvSpPr>
          <p:cNvPr id="932" name="Google Shape;932;p46"/>
          <p:cNvSpPr txBox="1">
            <a:spLocks noGrp="1"/>
          </p:cNvSpPr>
          <p:nvPr>
            <p:ph type="subTitle" idx="2"/>
          </p:nvPr>
        </p:nvSpPr>
        <p:spPr>
          <a:xfrm>
            <a:off x="4966646" y="2017106"/>
            <a:ext cx="239535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dirty="0"/>
              <a:t>Temperature, pressure, exhaust vacuum, humidity</a:t>
            </a:r>
            <a:endParaRPr sz="1800" dirty="0"/>
          </a:p>
        </p:txBody>
      </p:sp>
      <p:sp>
        <p:nvSpPr>
          <p:cNvPr id="933" name="Google Shape;933;p46"/>
          <p:cNvSpPr txBox="1">
            <a:spLocks noGrp="1"/>
          </p:cNvSpPr>
          <p:nvPr>
            <p:ph type="subTitle" idx="3"/>
          </p:nvPr>
        </p:nvSpPr>
        <p:spPr>
          <a:xfrm>
            <a:off x="5907717" y="3563109"/>
            <a:ext cx="1978200" cy="57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IN" sz="1800" dirty="0"/>
              <a:t>Deviation (MW)</a:t>
            </a:r>
            <a:endParaRPr sz="1800" dirty="0"/>
          </a:p>
        </p:txBody>
      </p:sp>
      <p:sp>
        <p:nvSpPr>
          <p:cNvPr id="935" name="Google Shape;935;p46"/>
          <p:cNvSpPr txBox="1">
            <a:spLocks noGrp="1"/>
          </p:cNvSpPr>
          <p:nvPr>
            <p:ph type="subTitle" idx="5"/>
          </p:nvPr>
        </p:nvSpPr>
        <p:spPr>
          <a:xfrm>
            <a:off x="1651075" y="169867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ALGORITHM</a:t>
            </a:r>
            <a:endParaRPr dirty="0"/>
          </a:p>
        </p:txBody>
      </p:sp>
      <p:sp>
        <p:nvSpPr>
          <p:cNvPr id="936" name="Google Shape;936;p46"/>
          <p:cNvSpPr txBox="1">
            <a:spLocks noGrp="1"/>
          </p:cNvSpPr>
          <p:nvPr>
            <p:ph type="subTitle" idx="6"/>
          </p:nvPr>
        </p:nvSpPr>
        <p:spPr>
          <a:xfrm>
            <a:off x="5820666" y="3231998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OUTPUT</a:t>
            </a:r>
            <a:endParaRPr dirty="0"/>
          </a:p>
        </p:txBody>
      </p:sp>
      <p:sp>
        <p:nvSpPr>
          <p:cNvPr id="937" name="Google Shape;937;p46"/>
          <p:cNvSpPr txBox="1">
            <a:spLocks noGrp="1"/>
          </p:cNvSpPr>
          <p:nvPr>
            <p:ph type="subTitle" idx="7"/>
          </p:nvPr>
        </p:nvSpPr>
        <p:spPr>
          <a:xfrm>
            <a:off x="4822354" y="1698675"/>
            <a:ext cx="2218052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INPUT FEATURES</a:t>
            </a:r>
            <a:endParaRPr dirty="0"/>
          </a:p>
        </p:txBody>
      </p:sp>
      <p:sp>
        <p:nvSpPr>
          <p:cNvPr id="938" name="Google Shape;938;p46"/>
          <p:cNvSpPr txBox="1">
            <a:spLocks noGrp="1"/>
          </p:cNvSpPr>
          <p:nvPr>
            <p:ph type="subTitle" idx="8"/>
          </p:nvPr>
        </p:nvSpPr>
        <p:spPr>
          <a:xfrm>
            <a:off x="1651075" y="3294815"/>
            <a:ext cx="1978200" cy="457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STRENGHTS</a:t>
            </a:r>
            <a:endParaRPr dirty="0"/>
          </a:p>
        </p:txBody>
      </p:sp>
      <p:sp>
        <p:nvSpPr>
          <p:cNvPr id="939" name="Google Shape;939;p46"/>
          <p:cNvSpPr/>
          <p:nvPr/>
        </p:nvSpPr>
        <p:spPr>
          <a:xfrm>
            <a:off x="1058288" y="1698675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940" name="Google Shape;940;p46"/>
          <p:cNvSpPr/>
          <p:nvPr/>
        </p:nvSpPr>
        <p:spPr>
          <a:xfrm>
            <a:off x="5271392" y="3164198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941" name="Google Shape;941;p46"/>
          <p:cNvSpPr/>
          <p:nvPr/>
        </p:nvSpPr>
        <p:spPr>
          <a:xfrm>
            <a:off x="4245388" y="1698675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942" name="Google Shape;942;p46"/>
          <p:cNvSpPr/>
          <p:nvPr/>
        </p:nvSpPr>
        <p:spPr>
          <a:xfrm>
            <a:off x="1045395" y="3139192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943" name="Google Shape;943;p46"/>
          <p:cNvGrpSpPr/>
          <p:nvPr/>
        </p:nvGrpSpPr>
        <p:grpSpPr>
          <a:xfrm>
            <a:off x="4323327" y="1776477"/>
            <a:ext cx="436929" cy="437175"/>
            <a:chOff x="4631913" y="3327092"/>
            <a:chExt cx="436929" cy="437175"/>
          </a:xfrm>
        </p:grpSpPr>
        <p:sp>
          <p:nvSpPr>
            <p:cNvPr id="944" name="Google Shape;944;p46"/>
            <p:cNvSpPr/>
            <p:nvPr/>
          </p:nvSpPr>
          <p:spPr>
            <a:xfrm>
              <a:off x="4729577" y="3532650"/>
              <a:ext cx="133709" cy="133710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106" y="0"/>
                  </a:moveTo>
                  <a:lnTo>
                    <a:pt x="95" y="4"/>
                  </a:lnTo>
                  <a:cubicBezTo>
                    <a:pt x="67" y="13"/>
                    <a:pt x="42" y="29"/>
                    <a:pt x="22" y="50"/>
                  </a:cubicBezTo>
                  <a:lnTo>
                    <a:pt x="0" y="71"/>
                  </a:lnTo>
                  <a:lnTo>
                    <a:pt x="478" y="549"/>
                  </a:lnTo>
                  <a:lnTo>
                    <a:pt x="500" y="527"/>
                  </a:lnTo>
                  <a:cubicBezTo>
                    <a:pt x="520" y="507"/>
                    <a:pt x="536" y="482"/>
                    <a:pt x="545" y="455"/>
                  </a:cubicBezTo>
                  <a:lnTo>
                    <a:pt x="549" y="443"/>
                  </a:lnTo>
                  <a:lnTo>
                    <a:pt x="1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46"/>
            <p:cNvSpPr/>
            <p:nvPr/>
          </p:nvSpPr>
          <p:spPr>
            <a:xfrm>
              <a:off x="4845263" y="3416719"/>
              <a:ext cx="133709" cy="133710"/>
            </a:xfrm>
            <a:custGeom>
              <a:avLst/>
              <a:gdLst/>
              <a:ahLst/>
              <a:cxnLst/>
              <a:rect l="l" t="t" r="r" b="b"/>
              <a:pathLst>
                <a:path w="549" h="549" extrusionOk="0">
                  <a:moveTo>
                    <a:pt x="71" y="0"/>
                  </a:moveTo>
                  <a:lnTo>
                    <a:pt x="49" y="21"/>
                  </a:lnTo>
                  <a:cubicBezTo>
                    <a:pt x="29" y="42"/>
                    <a:pt x="13" y="67"/>
                    <a:pt x="4" y="94"/>
                  </a:cubicBezTo>
                  <a:lnTo>
                    <a:pt x="0" y="106"/>
                  </a:lnTo>
                  <a:lnTo>
                    <a:pt x="443" y="549"/>
                  </a:lnTo>
                  <a:lnTo>
                    <a:pt x="454" y="544"/>
                  </a:lnTo>
                  <a:cubicBezTo>
                    <a:pt x="482" y="536"/>
                    <a:pt x="507" y="520"/>
                    <a:pt x="527" y="499"/>
                  </a:cubicBezTo>
                  <a:lnTo>
                    <a:pt x="549" y="477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46"/>
            <p:cNvSpPr/>
            <p:nvPr/>
          </p:nvSpPr>
          <p:spPr>
            <a:xfrm>
              <a:off x="4779261" y="3466647"/>
              <a:ext cx="150027" cy="150028"/>
            </a:xfrm>
            <a:custGeom>
              <a:avLst/>
              <a:gdLst/>
              <a:ahLst/>
              <a:cxnLst/>
              <a:rect l="l" t="t" r="r" b="b"/>
              <a:pathLst>
                <a:path w="616" h="616" extrusionOk="0">
                  <a:moveTo>
                    <a:pt x="0" y="220"/>
                  </a:moveTo>
                  <a:lnTo>
                    <a:pt x="220" y="0"/>
                  </a:lnTo>
                  <a:lnTo>
                    <a:pt x="616" y="396"/>
                  </a:lnTo>
                  <a:lnTo>
                    <a:pt x="396" y="616"/>
                  </a:lnTo>
                  <a:lnTo>
                    <a:pt x="0" y="2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46"/>
            <p:cNvSpPr/>
            <p:nvPr/>
          </p:nvSpPr>
          <p:spPr>
            <a:xfrm>
              <a:off x="4631913" y="3567721"/>
              <a:ext cx="197032" cy="196547"/>
            </a:xfrm>
            <a:custGeom>
              <a:avLst/>
              <a:gdLst/>
              <a:ahLst/>
              <a:cxnLst/>
              <a:rect l="l" t="t" r="r" b="b"/>
              <a:pathLst>
                <a:path w="809" h="807" extrusionOk="0">
                  <a:moveTo>
                    <a:pt x="328" y="0"/>
                  </a:moveTo>
                  <a:lnTo>
                    <a:pt x="296" y="32"/>
                  </a:lnTo>
                  <a:cubicBezTo>
                    <a:pt x="242" y="86"/>
                    <a:pt x="226" y="166"/>
                    <a:pt x="257" y="236"/>
                  </a:cubicBezTo>
                  <a:lnTo>
                    <a:pt x="280" y="290"/>
                  </a:lnTo>
                  <a:lnTo>
                    <a:pt x="184" y="386"/>
                  </a:lnTo>
                  <a:cubicBezTo>
                    <a:pt x="163" y="407"/>
                    <a:pt x="163" y="440"/>
                    <a:pt x="184" y="461"/>
                  </a:cubicBezTo>
                  <a:lnTo>
                    <a:pt x="227" y="504"/>
                  </a:lnTo>
                  <a:lnTo>
                    <a:pt x="15" y="717"/>
                  </a:lnTo>
                  <a:cubicBezTo>
                    <a:pt x="-6" y="737"/>
                    <a:pt x="-5" y="771"/>
                    <a:pt x="15" y="791"/>
                  </a:cubicBezTo>
                  <a:cubicBezTo>
                    <a:pt x="26" y="802"/>
                    <a:pt x="38" y="807"/>
                    <a:pt x="53" y="807"/>
                  </a:cubicBezTo>
                  <a:cubicBezTo>
                    <a:pt x="66" y="807"/>
                    <a:pt x="79" y="802"/>
                    <a:pt x="91" y="791"/>
                  </a:cubicBezTo>
                  <a:lnTo>
                    <a:pt x="303" y="579"/>
                  </a:lnTo>
                  <a:lnTo>
                    <a:pt x="347" y="622"/>
                  </a:lnTo>
                  <a:cubicBezTo>
                    <a:pt x="357" y="633"/>
                    <a:pt x="370" y="638"/>
                    <a:pt x="385" y="638"/>
                  </a:cubicBezTo>
                  <a:cubicBezTo>
                    <a:pt x="398" y="638"/>
                    <a:pt x="411" y="633"/>
                    <a:pt x="423" y="622"/>
                  </a:cubicBezTo>
                  <a:lnTo>
                    <a:pt x="519" y="526"/>
                  </a:lnTo>
                  <a:lnTo>
                    <a:pt x="573" y="549"/>
                  </a:lnTo>
                  <a:cubicBezTo>
                    <a:pt x="643" y="579"/>
                    <a:pt x="723" y="564"/>
                    <a:pt x="777" y="510"/>
                  </a:cubicBezTo>
                  <a:lnTo>
                    <a:pt x="809" y="478"/>
                  </a:lnTo>
                  <a:lnTo>
                    <a:pt x="3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46"/>
            <p:cNvSpPr/>
            <p:nvPr/>
          </p:nvSpPr>
          <p:spPr>
            <a:xfrm>
              <a:off x="4880822" y="3327092"/>
              <a:ext cx="188021" cy="187779"/>
            </a:xfrm>
            <a:custGeom>
              <a:avLst/>
              <a:gdLst/>
              <a:ahLst/>
              <a:cxnLst/>
              <a:rect l="l" t="t" r="r" b="b"/>
              <a:pathLst>
                <a:path w="772" h="771" extrusionOk="0">
                  <a:moveTo>
                    <a:pt x="757" y="15"/>
                  </a:moveTo>
                  <a:cubicBezTo>
                    <a:pt x="737" y="-5"/>
                    <a:pt x="703" y="-5"/>
                    <a:pt x="683" y="15"/>
                  </a:cubicBezTo>
                  <a:lnTo>
                    <a:pt x="520" y="178"/>
                  </a:lnTo>
                  <a:lnTo>
                    <a:pt x="476" y="134"/>
                  </a:lnTo>
                  <a:cubicBezTo>
                    <a:pt x="466" y="124"/>
                    <a:pt x="453" y="118"/>
                    <a:pt x="438" y="118"/>
                  </a:cubicBezTo>
                  <a:cubicBezTo>
                    <a:pt x="423" y="118"/>
                    <a:pt x="410" y="124"/>
                    <a:pt x="400" y="134"/>
                  </a:cubicBezTo>
                  <a:lnTo>
                    <a:pt x="289" y="245"/>
                  </a:lnTo>
                  <a:lnTo>
                    <a:pt x="236" y="222"/>
                  </a:lnTo>
                  <a:cubicBezTo>
                    <a:pt x="166" y="193"/>
                    <a:pt x="85" y="207"/>
                    <a:pt x="32" y="261"/>
                  </a:cubicBezTo>
                  <a:lnTo>
                    <a:pt x="0" y="293"/>
                  </a:lnTo>
                  <a:lnTo>
                    <a:pt x="477" y="771"/>
                  </a:lnTo>
                  <a:lnTo>
                    <a:pt x="509" y="739"/>
                  </a:lnTo>
                  <a:cubicBezTo>
                    <a:pt x="563" y="685"/>
                    <a:pt x="579" y="605"/>
                    <a:pt x="549" y="535"/>
                  </a:cubicBezTo>
                  <a:lnTo>
                    <a:pt x="525" y="481"/>
                  </a:lnTo>
                  <a:lnTo>
                    <a:pt x="636" y="371"/>
                  </a:lnTo>
                  <a:cubicBezTo>
                    <a:pt x="646" y="360"/>
                    <a:pt x="652" y="348"/>
                    <a:pt x="652" y="333"/>
                  </a:cubicBezTo>
                  <a:cubicBezTo>
                    <a:pt x="652" y="319"/>
                    <a:pt x="646" y="305"/>
                    <a:pt x="636" y="295"/>
                  </a:cubicBezTo>
                  <a:lnTo>
                    <a:pt x="592" y="251"/>
                  </a:lnTo>
                  <a:lnTo>
                    <a:pt x="756" y="88"/>
                  </a:lnTo>
                  <a:cubicBezTo>
                    <a:pt x="777" y="69"/>
                    <a:pt x="777" y="35"/>
                    <a:pt x="757" y="1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49" name="Google Shape;949;p46"/>
          <p:cNvGrpSpPr/>
          <p:nvPr/>
        </p:nvGrpSpPr>
        <p:grpSpPr>
          <a:xfrm>
            <a:off x="1135995" y="1782333"/>
            <a:ext cx="437416" cy="425486"/>
            <a:chOff x="2407078" y="3973721"/>
            <a:chExt cx="437416" cy="425486"/>
          </a:xfrm>
        </p:grpSpPr>
        <p:sp>
          <p:nvSpPr>
            <p:cNvPr id="950" name="Google Shape;950;p46"/>
            <p:cNvSpPr/>
            <p:nvPr/>
          </p:nvSpPr>
          <p:spPr>
            <a:xfrm>
              <a:off x="2484527" y="4273532"/>
              <a:ext cx="128594" cy="39699"/>
            </a:xfrm>
            <a:custGeom>
              <a:avLst/>
              <a:gdLst/>
              <a:ahLst/>
              <a:cxnLst/>
              <a:rect l="l" t="t" r="r" b="b"/>
              <a:pathLst>
                <a:path w="528" h="163" extrusionOk="0">
                  <a:moveTo>
                    <a:pt x="362" y="58"/>
                  </a:moveTo>
                  <a:lnTo>
                    <a:pt x="164" y="58"/>
                  </a:lnTo>
                  <a:cubicBezTo>
                    <a:pt x="103" y="58"/>
                    <a:pt x="46" y="38"/>
                    <a:pt x="0" y="3"/>
                  </a:cubicBezTo>
                  <a:lnTo>
                    <a:pt x="0" y="163"/>
                  </a:lnTo>
                  <a:lnTo>
                    <a:pt x="528" y="163"/>
                  </a:lnTo>
                  <a:lnTo>
                    <a:pt x="528" y="0"/>
                  </a:lnTo>
                  <a:cubicBezTo>
                    <a:pt x="482" y="36"/>
                    <a:pt x="425" y="58"/>
                    <a:pt x="362" y="5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3675" rIns="90000" bIns="13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46"/>
            <p:cNvSpPr/>
            <p:nvPr/>
          </p:nvSpPr>
          <p:spPr>
            <a:xfrm>
              <a:off x="2484527" y="4181957"/>
              <a:ext cx="128351" cy="80129"/>
            </a:xfrm>
            <a:custGeom>
              <a:avLst/>
              <a:gdLst/>
              <a:ahLst/>
              <a:cxnLst/>
              <a:rect l="l" t="t" r="r" b="b"/>
              <a:pathLst>
                <a:path w="527" h="329" extrusionOk="0">
                  <a:moveTo>
                    <a:pt x="362" y="329"/>
                  </a:moveTo>
                  <a:cubicBezTo>
                    <a:pt x="453" y="329"/>
                    <a:pt x="527" y="256"/>
                    <a:pt x="527" y="165"/>
                  </a:cubicBezTo>
                  <a:cubicBezTo>
                    <a:pt x="527" y="75"/>
                    <a:pt x="453" y="0"/>
                    <a:pt x="362" y="0"/>
                  </a:cubicBezTo>
                  <a:lnTo>
                    <a:pt x="164" y="0"/>
                  </a:lnTo>
                  <a:cubicBezTo>
                    <a:pt x="74" y="0"/>
                    <a:pt x="0" y="75"/>
                    <a:pt x="0" y="165"/>
                  </a:cubicBezTo>
                  <a:cubicBezTo>
                    <a:pt x="0" y="256"/>
                    <a:pt x="74" y="329"/>
                    <a:pt x="164" y="329"/>
                  </a:cubicBezTo>
                  <a:lnTo>
                    <a:pt x="362" y="329"/>
                  </a:lnTo>
                  <a:moveTo>
                    <a:pt x="313" y="140"/>
                  </a:moveTo>
                  <a:cubicBezTo>
                    <a:pt x="313" y="111"/>
                    <a:pt x="336" y="88"/>
                    <a:pt x="365" y="88"/>
                  </a:cubicBezTo>
                  <a:cubicBezTo>
                    <a:pt x="394" y="88"/>
                    <a:pt x="418" y="111"/>
                    <a:pt x="418" y="140"/>
                  </a:cubicBezTo>
                  <a:lnTo>
                    <a:pt x="418" y="191"/>
                  </a:lnTo>
                  <a:cubicBezTo>
                    <a:pt x="418" y="220"/>
                    <a:pt x="394" y="243"/>
                    <a:pt x="365" y="243"/>
                  </a:cubicBezTo>
                  <a:cubicBezTo>
                    <a:pt x="336" y="243"/>
                    <a:pt x="313" y="220"/>
                    <a:pt x="313" y="191"/>
                  </a:cubicBezTo>
                  <a:lnTo>
                    <a:pt x="313" y="140"/>
                  </a:lnTo>
                  <a:moveTo>
                    <a:pt x="107" y="191"/>
                  </a:moveTo>
                  <a:lnTo>
                    <a:pt x="107" y="140"/>
                  </a:lnTo>
                  <a:cubicBezTo>
                    <a:pt x="107" y="111"/>
                    <a:pt x="131" y="88"/>
                    <a:pt x="160" y="88"/>
                  </a:cubicBezTo>
                  <a:cubicBezTo>
                    <a:pt x="189" y="88"/>
                    <a:pt x="212" y="111"/>
                    <a:pt x="212" y="140"/>
                  </a:cubicBezTo>
                  <a:lnTo>
                    <a:pt x="212" y="191"/>
                  </a:lnTo>
                  <a:cubicBezTo>
                    <a:pt x="212" y="220"/>
                    <a:pt x="189" y="243"/>
                    <a:pt x="160" y="243"/>
                  </a:cubicBezTo>
                  <a:cubicBezTo>
                    <a:pt x="131" y="243"/>
                    <a:pt x="107" y="220"/>
                    <a:pt x="107" y="1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46"/>
            <p:cNvSpPr/>
            <p:nvPr/>
          </p:nvSpPr>
          <p:spPr>
            <a:xfrm>
              <a:off x="2484527" y="4130080"/>
              <a:ext cx="128594" cy="40430"/>
            </a:xfrm>
            <a:custGeom>
              <a:avLst/>
              <a:gdLst/>
              <a:ahLst/>
              <a:cxnLst/>
              <a:rect l="l" t="t" r="r" b="b"/>
              <a:pathLst>
                <a:path w="528" h="166" extrusionOk="0">
                  <a:moveTo>
                    <a:pt x="164" y="108"/>
                  </a:moveTo>
                  <a:lnTo>
                    <a:pt x="362" y="108"/>
                  </a:lnTo>
                  <a:cubicBezTo>
                    <a:pt x="425" y="108"/>
                    <a:pt x="483" y="130"/>
                    <a:pt x="528" y="166"/>
                  </a:cubicBezTo>
                  <a:lnTo>
                    <a:pt x="528" y="0"/>
                  </a:lnTo>
                  <a:lnTo>
                    <a:pt x="0" y="0"/>
                  </a:lnTo>
                  <a:lnTo>
                    <a:pt x="0" y="165"/>
                  </a:lnTo>
                  <a:cubicBezTo>
                    <a:pt x="45" y="130"/>
                    <a:pt x="102" y="108"/>
                    <a:pt x="164" y="1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4750" rIns="90000" bIns="147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46"/>
            <p:cNvSpPr/>
            <p:nvPr/>
          </p:nvSpPr>
          <p:spPr>
            <a:xfrm>
              <a:off x="2407078" y="3973721"/>
              <a:ext cx="437416" cy="425486"/>
            </a:xfrm>
            <a:custGeom>
              <a:avLst/>
              <a:gdLst/>
              <a:ahLst/>
              <a:cxnLst/>
              <a:rect l="l" t="t" r="r" b="b"/>
              <a:pathLst>
                <a:path w="1796" h="1747" extrusionOk="0">
                  <a:moveTo>
                    <a:pt x="1744" y="1575"/>
                  </a:moveTo>
                  <a:lnTo>
                    <a:pt x="1664" y="1575"/>
                  </a:lnTo>
                  <a:lnTo>
                    <a:pt x="1664" y="1480"/>
                  </a:lnTo>
                  <a:lnTo>
                    <a:pt x="1744" y="1480"/>
                  </a:lnTo>
                  <a:cubicBezTo>
                    <a:pt x="1773" y="1480"/>
                    <a:pt x="1796" y="1457"/>
                    <a:pt x="1796" y="1428"/>
                  </a:cubicBezTo>
                  <a:cubicBezTo>
                    <a:pt x="1796" y="1399"/>
                    <a:pt x="1773" y="1375"/>
                    <a:pt x="1744" y="1375"/>
                  </a:cubicBezTo>
                  <a:lnTo>
                    <a:pt x="1664" y="1375"/>
                  </a:lnTo>
                  <a:lnTo>
                    <a:pt x="1664" y="1361"/>
                  </a:lnTo>
                  <a:cubicBezTo>
                    <a:pt x="1664" y="1332"/>
                    <a:pt x="1640" y="1308"/>
                    <a:pt x="1611" y="1308"/>
                  </a:cubicBezTo>
                  <a:lnTo>
                    <a:pt x="1460" y="1308"/>
                  </a:lnTo>
                  <a:cubicBezTo>
                    <a:pt x="1359" y="1308"/>
                    <a:pt x="1276" y="1380"/>
                    <a:pt x="1256" y="1474"/>
                  </a:cubicBezTo>
                  <a:lnTo>
                    <a:pt x="1161" y="1474"/>
                  </a:lnTo>
                  <a:lnTo>
                    <a:pt x="1161" y="495"/>
                  </a:lnTo>
                  <a:cubicBezTo>
                    <a:pt x="1161" y="383"/>
                    <a:pt x="1069" y="291"/>
                    <a:pt x="957" y="291"/>
                  </a:cubicBezTo>
                  <a:lnTo>
                    <a:pt x="948" y="291"/>
                  </a:lnTo>
                  <a:lnTo>
                    <a:pt x="948" y="157"/>
                  </a:lnTo>
                  <a:cubicBezTo>
                    <a:pt x="948" y="70"/>
                    <a:pt x="877" y="0"/>
                    <a:pt x="791" y="0"/>
                  </a:cubicBezTo>
                  <a:lnTo>
                    <a:pt x="370" y="0"/>
                  </a:lnTo>
                  <a:cubicBezTo>
                    <a:pt x="283" y="0"/>
                    <a:pt x="213" y="71"/>
                    <a:pt x="213" y="157"/>
                  </a:cubicBezTo>
                  <a:lnTo>
                    <a:pt x="213" y="291"/>
                  </a:lnTo>
                  <a:lnTo>
                    <a:pt x="204" y="291"/>
                  </a:lnTo>
                  <a:cubicBezTo>
                    <a:pt x="92" y="291"/>
                    <a:pt x="0" y="383"/>
                    <a:pt x="0" y="495"/>
                  </a:cubicBezTo>
                  <a:lnTo>
                    <a:pt x="0" y="1543"/>
                  </a:lnTo>
                  <a:cubicBezTo>
                    <a:pt x="0" y="1655"/>
                    <a:pt x="92" y="1747"/>
                    <a:pt x="204" y="1747"/>
                  </a:cubicBezTo>
                  <a:lnTo>
                    <a:pt x="957" y="1747"/>
                  </a:lnTo>
                  <a:cubicBezTo>
                    <a:pt x="1056" y="1747"/>
                    <a:pt x="1141" y="1674"/>
                    <a:pt x="1157" y="1579"/>
                  </a:cubicBezTo>
                  <a:lnTo>
                    <a:pt x="1254" y="1579"/>
                  </a:lnTo>
                  <a:cubicBezTo>
                    <a:pt x="1273" y="1674"/>
                    <a:pt x="1358" y="1747"/>
                    <a:pt x="1458" y="1747"/>
                  </a:cubicBezTo>
                  <a:lnTo>
                    <a:pt x="1610" y="1747"/>
                  </a:lnTo>
                  <a:cubicBezTo>
                    <a:pt x="1639" y="1747"/>
                    <a:pt x="1662" y="1723"/>
                    <a:pt x="1662" y="1694"/>
                  </a:cubicBezTo>
                  <a:lnTo>
                    <a:pt x="1662" y="1681"/>
                  </a:lnTo>
                  <a:lnTo>
                    <a:pt x="1742" y="1681"/>
                  </a:lnTo>
                  <a:cubicBezTo>
                    <a:pt x="1772" y="1681"/>
                    <a:pt x="1795" y="1658"/>
                    <a:pt x="1795" y="1629"/>
                  </a:cubicBezTo>
                  <a:cubicBezTo>
                    <a:pt x="1795" y="1600"/>
                    <a:pt x="1773" y="1575"/>
                    <a:pt x="1744" y="1575"/>
                  </a:cubicBezTo>
                  <a:moveTo>
                    <a:pt x="213" y="590"/>
                  </a:moveTo>
                  <a:cubicBezTo>
                    <a:pt x="213" y="561"/>
                    <a:pt x="236" y="538"/>
                    <a:pt x="265" y="538"/>
                  </a:cubicBezTo>
                  <a:lnTo>
                    <a:pt x="899" y="538"/>
                  </a:lnTo>
                  <a:cubicBezTo>
                    <a:pt x="928" y="538"/>
                    <a:pt x="951" y="561"/>
                    <a:pt x="951" y="590"/>
                  </a:cubicBezTo>
                  <a:lnTo>
                    <a:pt x="951" y="1447"/>
                  </a:lnTo>
                  <a:cubicBezTo>
                    <a:pt x="951" y="1476"/>
                    <a:pt x="928" y="1499"/>
                    <a:pt x="899" y="1499"/>
                  </a:cubicBezTo>
                  <a:lnTo>
                    <a:pt x="265" y="1499"/>
                  </a:lnTo>
                  <a:cubicBezTo>
                    <a:pt x="236" y="1499"/>
                    <a:pt x="213" y="1476"/>
                    <a:pt x="213" y="1447"/>
                  </a:cubicBezTo>
                  <a:lnTo>
                    <a:pt x="213" y="590"/>
                  </a:lnTo>
                  <a:moveTo>
                    <a:pt x="318" y="157"/>
                  </a:moveTo>
                  <a:cubicBezTo>
                    <a:pt x="318" y="128"/>
                    <a:pt x="341" y="105"/>
                    <a:pt x="370" y="105"/>
                  </a:cubicBezTo>
                  <a:lnTo>
                    <a:pt x="791" y="105"/>
                  </a:lnTo>
                  <a:cubicBezTo>
                    <a:pt x="820" y="105"/>
                    <a:pt x="844" y="128"/>
                    <a:pt x="844" y="157"/>
                  </a:cubicBezTo>
                  <a:lnTo>
                    <a:pt x="844" y="291"/>
                  </a:lnTo>
                  <a:lnTo>
                    <a:pt x="318" y="291"/>
                  </a:lnTo>
                  <a:lnTo>
                    <a:pt x="318" y="1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4" name="Google Shape;954;p46"/>
          <p:cNvGrpSpPr/>
          <p:nvPr/>
        </p:nvGrpSpPr>
        <p:grpSpPr>
          <a:xfrm>
            <a:off x="5402208" y="3231998"/>
            <a:ext cx="335855" cy="437177"/>
            <a:chOff x="4111202" y="3967632"/>
            <a:chExt cx="335855" cy="437177"/>
          </a:xfrm>
        </p:grpSpPr>
        <p:sp>
          <p:nvSpPr>
            <p:cNvPr id="955" name="Google Shape;955;p46"/>
            <p:cNvSpPr/>
            <p:nvPr/>
          </p:nvSpPr>
          <p:spPr>
            <a:xfrm>
              <a:off x="4209353" y="4227501"/>
              <a:ext cx="139311" cy="86461"/>
            </a:xfrm>
            <a:custGeom>
              <a:avLst/>
              <a:gdLst/>
              <a:ahLst/>
              <a:cxnLst/>
              <a:rect l="l" t="t" r="r" b="b"/>
              <a:pathLst>
                <a:path w="572" h="355" extrusionOk="0">
                  <a:moveTo>
                    <a:pt x="177" y="355"/>
                  </a:moveTo>
                  <a:lnTo>
                    <a:pt x="394" y="355"/>
                  </a:lnTo>
                  <a:cubicBezTo>
                    <a:pt x="492" y="355"/>
                    <a:pt x="572" y="275"/>
                    <a:pt x="572" y="177"/>
                  </a:cubicBezTo>
                  <a:cubicBezTo>
                    <a:pt x="572" y="80"/>
                    <a:pt x="492" y="0"/>
                    <a:pt x="394" y="0"/>
                  </a:cubicBezTo>
                  <a:lnTo>
                    <a:pt x="177" y="0"/>
                  </a:lnTo>
                  <a:cubicBezTo>
                    <a:pt x="80" y="0"/>
                    <a:pt x="0" y="80"/>
                    <a:pt x="0" y="177"/>
                  </a:cubicBezTo>
                  <a:cubicBezTo>
                    <a:pt x="0" y="275"/>
                    <a:pt x="80" y="355"/>
                    <a:pt x="177" y="355"/>
                  </a:cubicBezTo>
                  <a:moveTo>
                    <a:pt x="339" y="150"/>
                  </a:moveTo>
                  <a:cubicBezTo>
                    <a:pt x="339" y="121"/>
                    <a:pt x="361" y="97"/>
                    <a:pt x="391" y="97"/>
                  </a:cubicBezTo>
                  <a:cubicBezTo>
                    <a:pt x="420" y="97"/>
                    <a:pt x="444" y="121"/>
                    <a:pt x="444" y="150"/>
                  </a:cubicBezTo>
                  <a:lnTo>
                    <a:pt x="444" y="204"/>
                  </a:lnTo>
                  <a:cubicBezTo>
                    <a:pt x="444" y="233"/>
                    <a:pt x="420" y="256"/>
                    <a:pt x="391" y="256"/>
                  </a:cubicBezTo>
                  <a:cubicBezTo>
                    <a:pt x="361" y="256"/>
                    <a:pt x="339" y="233"/>
                    <a:pt x="339" y="204"/>
                  </a:cubicBezTo>
                  <a:lnTo>
                    <a:pt x="339" y="150"/>
                  </a:lnTo>
                  <a:moveTo>
                    <a:pt x="128" y="150"/>
                  </a:moveTo>
                  <a:cubicBezTo>
                    <a:pt x="128" y="121"/>
                    <a:pt x="151" y="97"/>
                    <a:pt x="180" y="97"/>
                  </a:cubicBezTo>
                  <a:cubicBezTo>
                    <a:pt x="209" y="97"/>
                    <a:pt x="233" y="121"/>
                    <a:pt x="233" y="150"/>
                  </a:cubicBezTo>
                  <a:lnTo>
                    <a:pt x="233" y="204"/>
                  </a:lnTo>
                  <a:cubicBezTo>
                    <a:pt x="233" y="233"/>
                    <a:pt x="209" y="256"/>
                    <a:pt x="180" y="256"/>
                  </a:cubicBezTo>
                  <a:cubicBezTo>
                    <a:pt x="151" y="256"/>
                    <a:pt x="128" y="233"/>
                    <a:pt x="128" y="204"/>
                  </a:cubicBezTo>
                  <a:lnTo>
                    <a:pt x="128" y="1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46"/>
            <p:cNvSpPr/>
            <p:nvPr/>
          </p:nvSpPr>
          <p:spPr>
            <a:xfrm>
              <a:off x="4209353" y="4058963"/>
              <a:ext cx="139311" cy="86461"/>
            </a:xfrm>
            <a:custGeom>
              <a:avLst/>
              <a:gdLst/>
              <a:ahLst/>
              <a:cxnLst/>
              <a:rect l="l" t="t" r="r" b="b"/>
              <a:pathLst>
                <a:path w="572" h="355" extrusionOk="0">
                  <a:moveTo>
                    <a:pt x="177" y="355"/>
                  </a:moveTo>
                  <a:lnTo>
                    <a:pt x="394" y="355"/>
                  </a:lnTo>
                  <a:cubicBezTo>
                    <a:pt x="492" y="355"/>
                    <a:pt x="572" y="275"/>
                    <a:pt x="572" y="177"/>
                  </a:cubicBezTo>
                  <a:cubicBezTo>
                    <a:pt x="572" y="80"/>
                    <a:pt x="492" y="0"/>
                    <a:pt x="394" y="0"/>
                  </a:cubicBezTo>
                  <a:lnTo>
                    <a:pt x="177" y="0"/>
                  </a:lnTo>
                  <a:cubicBezTo>
                    <a:pt x="80" y="0"/>
                    <a:pt x="0" y="80"/>
                    <a:pt x="0" y="177"/>
                  </a:cubicBezTo>
                  <a:cubicBezTo>
                    <a:pt x="0" y="275"/>
                    <a:pt x="80" y="355"/>
                    <a:pt x="177" y="355"/>
                  </a:cubicBezTo>
                  <a:moveTo>
                    <a:pt x="339" y="150"/>
                  </a:moveTo>
                  <a:cubicBezTo>
                    <a:pt x="339" y="120"/>
                    <a:pt x="361" y="97"/>
                    <a:pt x="391" y="97"/>
                  </a:cubicBezTo>
                  <a:cubicBezTo>
                    <a:pt x="420" y="97"/>
                    <a:pt x="444" y="120"/>
                    <a:pt x="444" y="150"/>
                  </a:cubicBezTo>
                  <a:lnTo>
                    <a:pt x="444" y="204"/>
                  </a:lnTo>
                  <a:cubicBezTo>
                    <a:pt x="444" y="233"/>
                    <a:pt x="420" y="256"/>
                    <a:pt x="391" y="256"/>
                  </a:cubicBezTo>
                  <a:cubicBezTo>
                    <a:pt x="361" y="256"/>
                    <a:pt x="339" y="233"/>
                    <a:pt x="339" y="204"/>
                  </a:cubicBezTo>
                  <a:lnTo>
                    <a:pt x="339" y="150"/>
                  </a:lnTo>
                  <a:moveTo>
                    <a:pt x="128" y="150"/>
                  </a:moveTo>
                  <a:cubicBezTo>
                    <a:pt x="128" y="120"/>
                    <a:pt x="151" y="97"/>
                    <a:pt x="180" y="97"/>
                  </a:cubicBezTo>
                  <a:cubicBezTo>
                    <a:pt x="209" y="97"/>
                    <a:pt x="233" y="120"/>
                    <a:pt x="233" y="150"/>
                  </a:cubicBezTo>
                  <a:lnTo>
                    <a:pt x="233" y="204"/>
                  </a:lnTo>
                  <a:cubicBezTo>
                    <a:pt x="233" y="233"/>
                    <a:pt x="209" y="256"/>
                    <a:pt x="180" y="256"/>
                  </a:cubicBezTo>
                  <a:cubicBezTo>
                    <a:pt x="151" y="256"/>
                    <a:pt x="128" y="233"/>
                    <a:pt x="128" y="204"/>
                  </a:cubicBezTo>
                  <a:lnTo>
                    <a:pt x="128" y="15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46"/>
            <p:cNvSpPr/>
            <p:nvPr/>
          </p:nvSpPr>
          <p:spPr>
            <a:xfrm>
              <a:off x="4111202" y="3967632"/>
              <a:ext cx="335855" cy="437177"/>
            </a:xfrm>
            <a:custGeom>
              <a:avLst/>
              <a:gdLst/>
              <a:ahLst/>
              <a:cxnLst/>
              <a:rect l="l" t="t" r="r" b="b"/>
              <a:pathLst>
                <a:path w="1379" h="1795" extrusionOk="0">
                  <a:moveTo>
                    <a:pt x="1291" y="0"/>
                  </a:moveTo>
                  <a:lnTo>
                    <a:pt x="88" y="0"/>
                  </a:lnTo>
                  <a:cubicBezTo>
                    <a:pt x="40" y="0"/>
                    <a:pt x="0" y="39"/>
                    <a:pt x="0" y="88"/>
                  </a:cubicBezTo>
                  <a:lnTo>
                    <a:pt x="0" y="1708"/>
                  </a:lnTo>
                  <a:cubicBezTo>
                    <a:pt x="0" y="1756"/>
                    <a:pt x="40" y="1795"/>
                    <a:pt x="88" y="1795"/>
                  </a:cubicBezTo>
                  <a:lnTo>
                    <a:pt x="1291" y="1795"/>
                  </a:lnTo>
                  <a:cubicBezTo>
                    <a:pt x="1339" y="1795"/>
                    <a:pt x="1379" y="1756"/>
                    <a:pt x="1379" y="1708"/>
                  </a:cubicBezTo>
                  <a:lnTo>
                    <a:pt x="1379" y="88"/>
                  </a:lnTo>
                  <a:cubicBezTo>
                    <a:pt x="1379" y="39"/>
                    <a:pt x="1339" y="0"/>
                    <a:pt x="1291" y="0"/>
                  </a:cubicBezTo>
                  <a:moveTo>
                    <a:pt x="245" y="1493"/>
                  </a:moveTo>
                  <a:cubicBezTo>
                    <a:pt x="274" y="1493"/>
                    <a:pt x="296" y="1518"/>
                    <a:pt x="298" y="1546"/>
                  </a:cubicBezTo>
                  <a:cubicBezTo>
                    <a:pt x="299" y="1575"/>
                    <a:pt x="273" y="1598"/>
                    <a:pt x="245" y="1598"/>
                  </a:cubicBezTo>
                  <a:cubicBezTo>
                    <a:pt x="216" y="1598"/>
                    <a:pt x="194" y="1574"/>
                    <a:pt x="193" y="1546"/>
                  </a:cubicBezTo>
                  <a:cubicBezTo>
                    <a:pt x="191" y="1518"/>
                    <a:pt x="218" y="1493"/>
                    <a:pt x="245" y="1493"/>
                  </a:cubicBezTo>
                  <a:moveTo>
                    <a:pt x="193" y="245"/>
                  </a:moveTo>
                  <a:cubicBezTo>
                    <a:pt x="191" y="216"/>
                    <a:pt x="218" y="192"/>
                    <a:pt x="245" y="192"/>
                  </a:cubicBezTo>
                  <a:cubicBezTo>
                    <a:pt x="274" y="192"/>
                    <a:pt x="296" y="217"/>
                    <a:pt x="298" y="245"/>
                  </a:cubicBezTo>
                  <a:cubicBezTo>
                    <a:pt x="299" y="274"/>
                    <a:pt x="273" y="297"/>
                    <a:pt x="245" y="297"/>
                  </a:cubicBezTo>
                  <a:cubicBezTo>
                    <a:pt x="215" y="297"/>
                    <a:pt x="193" y="274"/>
                    <a:pt x="193" y="245"/>
                  </a:cubicBezTo>
                  <a:moveTo>
                    <a:pt x="580" y="960"/>
                  </a:moveTo>
                  <a:lnTo>
                    <a:pt x="797" y="960"/>
                  </a:lnTo>
                  <a:cubicBezTo>
                    <a:pt x="953" y="960"/>
                    <a:pt x="1082" y="1087"/>
                    <a:pt x="1082" y="1244"/>
                  </a:cubicBezTo>
                  <a:cubicBezTo>
                    <a:pt x="1082" y="1400"/>
                    <a:pt x="955" y="1528"/>
                    <a:pt x="797" y="1528"/>
                  </a:cubicBezTo>
                  <a:lnTo>
                    <a:pt x="580" y="1528"/>
                  </a:lnTo>
                  <a:cubicBezTo>
                    <a:pt x="424" y="1528"/>
                    <a:pt x="296" y="1402"/>
                    <a:pt x="296" y="1244"/>
                  </a:cubicBezTo>
                  <a:cubicBezTo>
                    <a:pt x="298" y="1087"/>
                    <a:pt x="424" y="960"/>
                    <a:pt x="580" y="960"/>
                  </a:cubicBezTo>
                  <a:moveTo>
                    <a:pt x="298" y="551"/>
                  </a:moveTo>
                  <a:cubicBezTo>
                    <a:pt x="298" y="395"/>
                    <a:pt x="424" y="267"/>
                    <a:pt x="582" y="267"/>
                  </a:cubicBezTo>
                  <a:lnTo>
                    <a:pt x="799" y="267"/>
                  </a:lnTo>
                  <a:cubicBezTo>
                    <a:pt x="955" y="267"/>
                    <a:pt x="1083" y="394"/>
                    <a:pt x="1083" y="551"/>
                  </a:cubicBezTo>
                  <a:cubicBezTo>
                    <a:pt x="1083" y="707"/>
                    <a:pt x="956" y="835"/>
                    <a:pt x="799" y="835"/>
                  </a:cubicBezTo>
                  <a:lnTo>
                    <a:pt x="582" y="835"/>
                  </a:lnTo>
                  <a:cubicBezTo>
                    <a:pt x="424" y="835"/>
                    <a:pt x="298" y="708"/>
                    <a:pt x="298" y="551"/>
                  </a:cubicBezTo>
                  <a:moveTo>
                    <a:pt x="1134" y="1496"/>
                  </a:moveTo>
                  <a:cubicBezTo>
                    <a:pt x="1163" y="1496"/>
                    <a:pt x="1185" y="1521"/>
                    <a:pt x="1186" y="1549"/>
                  </a:cubicBezTo>
                  <a:cubicBezTo>
                    <a:pt x="1188" y="1578"/>
                    <a:pt x="1162" y="1601"/>
                    <a:pt x="1134" y="1601"/>
                  </a:cubicBezTo>
                  <a:cubicBezTo>
                    <a:pt x="1105" y="1601"/>
                    <a:pt x="1083" y="1576"/>
                    <a:pt x="1082" y="1549"/>
                  </a:cubicBezTo>
                  <a:cubicBezTo>
                    <a:pt x="1080" y="1521"/>
                    <a:pt x="1106" y="1496"/>
                    <a:pt x="1134" y="1496"/>
                  </a:cubicBezTo>
                  <a:moveTo>
                    <a:pt x="1080" y="245"/>
                  </a:moveTo>
                  <a:cubicBezTo>
                    <a:pt x="1079" y="216"/>
                    <a:pt x="1105" y="192"/>
                    <a:pt x="1132" y="192"/>
                  </a:cubicBezTo>
                  <a:cubicBezTo>
                    <a:pt x="1162" y="192"/>
                    <a:pt x="1183" y="217"/>
                    <a:pt x="1185" y="245"/>
                  </a:cubicBezTo>
                  <a:cubicBezTo>
                    <a:pt x="1186" y="274"/>
                    <a:pt x="1160" y="297"/>
                    <a:pt x="1132" y="297"/>
                  </a:cubicBezTo>
                  <a:cubicBezTo>
                    <a:pt x="1103" y="297"/>
                    <a:pt x="1082" y="274"/>
                    <a:pt x="1080" y="2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958" name="Google Shape;958;p46"/>
          <p:cNvGrpSpPr/>
          <p:nvPr/>
        </p:nvGrpSpPr>
        <p:grpSpPr>
          <a:xfrm>
            <a:off x="1143598" y="3217003"/>
            <a:ext cx="437172" cy="437177"/>
            <a:chOff x="5716931" y="3967632"/>
            <a:chExt cx="437172" cy="437177"/>
          </a:xfrm>
        </p:grpSpPr>
        <p:sp>
          <p:nvSpPr>
            <p:cNvPr id="959" name="Google Shape;959;p46"/>
            <p:cNvSpPr/>
            <p:nvPr/>
          </p:nvSpPr>
          <p:spPr>
            <a:xfrm>
              <a:off x="5832617" y="4083806"/>
              <a:ext cx="205069" cy="205071"/>
            </a:xfrm>
            <a:custGeom>
              <a:avLst/>
              <a:gdLst/>
              <a:ahLst/>
              <a:cxnLst/>
              <a:rect l="l" t="t" r="r" b="b"/>
              <a:pathLst>
                <a:path w="842" h="842" extrusionOk="0">
                  <a:moveTo>
                    <a:pt x="421" y="0"/>
                  </a:moveTo>
                  <a:cubicBezTo>
                    <a:pt x="190" y="0"/>
                    <a:pt x="0" y="190"/>
                    <a:pt x="0" y="421"/>
                  </a:cubicBezTo>
                  <a:cubicBezTo>
                    <a:pt x="0" y="653"/>
                    <a:pt x="190" y="842"/>
                    <a:pt x="421" y="842"/>
                  </a:cubicBezTo>
                  <a:cubicBezTo>
                    <a:pt x="653" y="842"/>
                    <a:pt x="842" y="653"/>
                    <a:pt x="842" y="421"/>
                  </a:cubicBezTo>
                  <a:cubicBezTo>
                    <a:pt x="842" y="190"/>
                    <a:pt x="655" y="0"/>
                    <a:pt x="421" y="0"/>
                  </a:cubicBezTo>
                  <a:moveTo>
                    <a:pt x="573" y="441"/>
                  </a:moveTo>
                  <a:lnTo>
                    <a:pt x="445" y="662"/>
                  </a:lnTo>
                  <a:cubicBezTo>
                    <a:pt x="435" y="680"/>
                    <a:pt x="417" y="689"/>
                    <a:pt x="400" y="689"/>
                  </a:cubicBezTo>
                  <a:cubicBezTo>
                    <a:pt x="391" y="689"/>
                    <a:pt x="382" y="686"/>
                    <a:pt x="373" y="681"/>
                  </a:cubicBezTo>
                  <a:cubicBezTo>
                    <a:pt x="349" y="667"/>
                    <a:pt x="340" y="635"/>
                    <a:pt x="354" y="610"/>
                  </a:cubicBezTo>
                  <a:lnTo>
                    <a:pt x="437" y="467"/>
                  </a:lnTo>
                  <a:lnTo>
                    <a:pt x="318" y="467"/>
                  </a:lnTo>
                  <a:cubicBezTo>
                    <a:pt x="299" y="467"/>
                    <a:pt x="282" y="457"/>
                    <a:pt x="273" y="441"/>
                  </a:cubicBezTo>
                  <a:cubicBezTo>
                    <a:pt x="264" y="425"/>
                    <a:pt x="263" y="405"/>
                    <a:pt x="273" y="389"/>
                  </a:cubicBezTo>
                  <a:lnTo>
                    <a:pt x="389" y="179"/>
                  </a:lnTo>
                  <a:cubicBezTo>
                    <a:pt x="404" y="154"/>
                    <a:pt x="436" y="144"/>
                    <a:pt x="461" y="158"/>
                  </a:cubicBezTo>
                  <a:cubicBezTo>
                    <a:pt x="486" y="173"/>
                    <a:pt x="496" y="205"/>
                    <a:pt x="481" y="230"/>
                  </a:cubicBezTo>
                  <a:lnTo>
                    <a:pt x="408" y="362"/>
                  </a:lnTo>
                  <a:lnTo>
                    <a:pt x="529" y="362"/>
                  </a:lnTo>
                  <a:cubicBezTo>
                    <a:pt x="548" y="362"/>
                    <a:pt x="566" y="373"/>
                    <a:pt x="574" y="389"/>
                  </a:cubicBezTo>
                  <a:cubicBezTo>
                    <a:pt x="582" y="405"/>
                    <a:pt x="582" y="425"/>
                    <a:pt x="573" y="44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46"/>
            <p:cNvSpPr/>
            <p:nvPr/>
          </p:nvSpPr>
          <p:spPr>
            <a:xfrm>
              <a:off x="5716931" y="3967632"/>
              <a:ext cx="437172" cy="437177"/>
            </a:xfrm>
            <a:custGeom>
              <a:avLst/>
              <a:gdLst/>
              <a:ahLst/>
              <a:cxnLst/>
              <a:rect l="l" t="t" r="r" b="b"/>
              <a:pathLst>
                <a:path w="1795" h="1795" extrusionOk="0">
                  <a:moveTo>
                    <a:pt x="1776" y="715"/>
                  </a:moveTo>
                  <a:cubicBezTo>
                    <a:pt x="1772" y="691"/>
                    <a:pt x="1750" y="673"/>
                    <a:pt x="1725" y="673"/>
                  </a:cubicBezTo>
                  <a:lnTo>
                    <a:pt x="1634" y="673"/>
                  </a:lnTo>
                  <a:cubicBezTo>
                    <a:pt x="1619" y="625"/>
                    <a:pt x="1600" y="579"/>
                    <a:pt x="1577" y="535"/>
                  </a:cubicBezTo>
                  <a:lnTo>
                    <a:pt x="1642" y="469"/>
                  </a:lnTo>
                  <a:cubicBezTo>
                    <a:pt x="1660" y="452"/>
                    <a:pt x="1663" y="424"/>
                    <a:pt x="1650" y="404"/>
                  </a:cubicBezTo>
                  <a:cubicBezTo>
                    <a:pt x="1581" y="300"/>
                    <a:pt x="1495" y="214"/>
                    <a:pt x="1392" y="146"/>
                  </a:cubicBezTo>
                  <a:cubicBezTo>
                    <a:pt x="1371" y="133"/>
                    <a:pt x="1344" y="136"/>
                    <a:pt x="1326" y="153"/>
                  </a:cubicBezTo>
                  <a:lnTo>
                    <a:pt x="1261" y="219"/>
                  </a:lnTo>
                  <a:cubicBezTo>
                    <a:pt x="1217" y="195"/>
                    <a:pt x="1170" y="176"/>
                    <a:pt x="1122" y="162"/>
                  </a:cubicBezTo>
                  <a:lnTo>
                    <a:pt x="1122" y="70"/>
                  </a:lnTo>
                  <a:cubicBezTo>
                    <a:pt x="1122" y="45"/>
                    <a:pt x="1105" y="23"/>
                    <a:pt x="1080" y="19"/>
                  </a:cubicBezTo>
                  <a:cubicBezTo>
                    <a:pt x="961" y="-6"/>
                    <a:pt x="835" y="-6"/>
                    <a:pt x="716" y="19"/>
                  </a:cubicBezTo>
                  <a:cubicBezTo>
                    <a:pt x="691" y="23"/>
                    <a:pt x="673" y="45"/>
                    <a:pt x="673" y="70"/>
                  </a:cubicBezTo>
                  <a:lnTo>
                    <a:pt x="673" y="162"/>
                  </a:lnTo>
                  <a:cubicBezTo>
                    <a:pt x="625" y="176"/>
                    <a:pt x="579" y="195"/>
                    <a:pt x="535" y="219"/>
                  </a:cubicBezTo>
                  <a:lnTo>
                    <a:pt x="470" y="153"/>
                  </a:lnTo>
                  <a:cubicBezTo>
                    <a:pt x="452" y="136"/>
                    <a:pt x="424" y="133"/>
                    <a:pt x="404" y="146"/>
                  </a:cubicBezTo>
                  <a:cubicBezTo>
                    <a:pt x="301" y="214"/>
                    <a:pt x="215" y="300"/>
                    <a:pt x="146" y="404"/>
                  </a:cubicBezTo>
                  <a:cubicBezTo>
                    <a:pt x="133" y="424"/>
                    <a:pt x="136" y="452"/>
                    <a:pt x="153" y="469"/>
                  </a:cubicBezTo>
                  <a:lnTo>
                    <a:pt x="219" y="535"/>
                  </a:lnTo>
                  <a:cubicBezTo>
                    <a:pt x="196" y="579"/>
                    <a:pt x="177" y="625"/>
                    <a:pt x="162" y="673"/>
                  </a:cubicBezTo>
                  <a:lnTo>
                    <a:pt x="70" y="673"/>
                  </a:lnTo>
                  <a:cubicBezTo>
                    <a:pt x="46" y="673"/>
                    <a:pt x="24" y="691"/>
                    <a:pt x="19" y="715"/>
                  </a:cubicBezTo>
                  <a:cubicBezTo>
                    <a:pt x="8" y="775"/>
                    <a:pt x="0" y="837"/>
                    <a:pt x="0" y="898"/>
                  </a:cubicBezTo>
                  <a:cubicBezTo>
                    <a:pt x="0" y="960"/>
                    <a:pt x="6" y="1020"/>
                    <a:pt x="19" y="1080"/>
                  </a:cubicBezTo>
                  <a:cubicBezTo>
                    <a:pt x="24" y="1104"/>
                    <a:pt x="46" y="1122"/>
                    <a:pt x="70" y="1122"/>
                  </a:cubicBezTo>
                  <a:lnTo>
                    <a:pt x="162" y="1122"/>
                  </a:lnTo>
                  <a:cubicBezTo>
                    <a:pt x="177" y="1170"/>
                    <a:pt x="196" y="1217"/>
                    <a:pt x="219" y="1260"/>
                  </a:cubicBezTo>
                  <a:lnTo>
                    <a:pt x="153" y="1326"/>
                  </a:lnTo>
                  <a:cubicBezTo>
                    <a:pt x="136" y="1343"/>
                    <a:pt x="133" y="1371"/>
                    <a:pt x="146" y="1391"/>
                  </a:cubicBezTo>
                  <a:cubicBezTo>
                    <a:pt x="215" y="1495"/>
                    <a:pt x="301" y="1581"/>
                    <a:pt x="404" y="1649"/>
                  </a:cubicBezTo>
                  <a:cubicBezTo>
                    <a:pt x="424" y="1662"/>
                    <a:pt x="452" y="1660"/>
                    <a:pt x="470" y="1642"/>
                  </a:cubicBezTo>
                  <a:lnTo>
                    <a:pt x="535" y="1576"/>
                  </a:lnTo>
                  <a:cubicBezTo>
                    <a:pt x="579" y="1600"/>
                    <a:pt x="625" y="1619"/>
                    <a:pt x="673" y="1633"/>
                  </a:cubicBezTo>
                  <a:lnTo>
                    <a:pt x="673" y="1725"/>
                  </a:lnTo>
                  <a:cubicBezTo>
                    <a:pt x="673" y="1750"/>
                    <a:pt x="691" y="1772"/>
                    <a:pt x="716" y="1776"/>
                  </a:cubicBezTo>
                  <a:cubicBezTo>
                    <a:pt x="775" y="1788"/>
                    <a:pt x="837" y="1795"/>
                    <a:pt x="898" y="1795"/>
                  </a:cubicBezTo>
                  <a:cubicBezTo>
                    <a:pt x="959" y="1795"/>
                    <a:pt x="1020" y="1789"/>
                    <a:pt x="1080" y="1776"/>
                  </a:cubicBezTo>
                  <a:cubicBezTo>
                    <a:pt x="1105" y="1772"/>
                    <a:pt x="1122" y="1750"/>
                    <a:pt x="1122" y="1725"/>
                  </a:cubicBezTo>
                  <a:lnTo>
                    <a:pt x="1122" y="1633"/>
                  </a:lnTo>
                  <a:cubicBezTo>
                    <a:pt x="1170" y="1619"/>
                    <a:pt x="1217" y="1600"/>
                    <a:pt x="1261" y="1576"/>
                  </a:cubicBezTo>
                  <a:lnTo>
                    <a:pt x="1326" y="1642"/>
                  </a:lnTo>
                  <a:cubicBezTo>
                    <a:pt x="1344" y="1660"/>
                    <a:pt x="1371" y="1662"/>
                    <a:pt x="1392" y="1649"/>
                  </a:cubicBezTo>
                  <a:cubicBezTo>
                    <a:pt x="1495" y="1581"/>
                    <a:pt x="1581" y="1495"/>
                    <a:pt x="1650" y="1391"/>
                  </a:cubicBezTo>
                  <a:cubicBezTo>
                    <a:pt x="1663" y="1371"/>
                    <a:pt x="1660" y="1343"/>
                    <a:pt x="1642" y="1326"/>
                  </a:cubicBezTo>
                  <a:lnTo>
                    <a:pt x="1577" y="1260"/>
                  </a:lnTo>
                  <a:cubicBezTo>
                    <a:pt x="1600" y="1217"/>
                    <a:pt x="1619" y="1170"/>
                    <a:pt x="1634" y="1122"/>
                  </a:cubicBezTo>
                  <a:lnTo>
                    <a:pt x="1725" y="1122"/>
                  </a:lnTo>
                  <a:cubicBezTo>
                    <a:pt x="1750" y="1122"/>
                    <a:pt x="1772" y="1104"/>
                    <a:pt x="1776" y="1080"/>
                  </a:cubicBezTo>
                  <a:cubicBezTo>
                    <a:pt x="1788" y="1020"/>
                    <a:pt x="1795" y="959"/>
                    <a:pt x="1795" y="898"/>
                  </a:cubicBezTo>
                  <a:cubicBezTo>
                    <a:pt x="1795" y="836"/>
                    <a:pt x="1788" y="775"/>
                    <a:pt x="1776" y="715"/>
                  </a:cubicBezTo>
                  <a:moveTo>
                    <a:pt x="896" y="1424"/>
                  </a:moveTo>
                  <a:cubicBezTo>
                    <a:pt x="606" y="1424"/>
                    <a:pt x="370" y="1188"/>
                    <a:pt x="370" y="898"/>
                  </a:cubicBezTo>
                  <a:cubicBezTo>
                    <a:pt x="370" y="608"/>
                    <a:pt x="606" y="372"/>
                    <a:pt x="896" y="372"/>
                  </a:cubicBezTo>
                  <a:cubicBezTo>
                    <a:pt x="1186" y="372"/>
                    <a:pt x="1422" y="608"/>
                    <a:pt x="1422" y="898"/>
                  </a:cubicBezTo>
                  <a:cubicBezTo>
                    <a:pt x="1422" y="1188"/>
                    <a:pt x="1188" y="1424"/>
                    <a:pt x="896" y="142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" name="Subtitle 1"/>
          <p:cNvSpPr>
            <a:spLocks noGrp="1" noChangeArrowheads="1"/>
          </p:cNvSpPr>
          <p:nvPr>
            <p:ph type="subTitle" idx="4"/>
          </p:nvPr>
        </p:nvSpPr>
        <p:spPr bwMode="auto">
          <a:xfrm>
            <a:off x="642110" y="3944400"/>
            <a:ext cx="466986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Captures complex, non-linear relationships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Improves with more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Istok Web" panose="020B0604020202020204" charset="0"/>
              </a:rPr>
              <a:t>Handles multiple variables simultaneously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5" name="Google Shape;1145;p49"/>
          <p:cNvSpPr txBox="1">
            <a:spLocks noGrp="1"/>
          </p:cNvSpPr>
          <p:nvPr>
            <p:ph type="subTitle" idx="1"/>
          </p:nvPr>
        </p:nvSpPr>
        <p:spPr>
          <a:xfrm>
            <a:off x="1403902" y="-137805"/>
            <a:ext cx="6827975" cy="147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 smtClean="0">
                <a:latin typeface="Secular One" panose="020B0604020202020204" charset="-79"/>
                <a:cs typeface="Secular One" panose="020B0604020202020204" charset="-79"/>
              </a:rPr>
              <a:t>REAL WORLD APPLICATIONS</a:t>
            </a:r>
            <a:endParaRPr sz="4000" dirty="0">
              <a:latin typeface="Secular One" panose="020B0604020202020204" charset="-79"/>
              <a:cs typeface="Secular One" panose="020B0604020202020204" charset="-79"/>
            </a:endParaRPr>
          </a:p>
        </p:txBody>
      </p:sp>
      <p:grpSp>
        <p:nvGrpSpPr>
          <p:cNvPr id="1147" name="Google Shape;1147;p49"/>
          <p:cNvGrpSpPr/>
          <p:nvPr/>
        </p:nvGrpSpPr>
        <p:grpSpPr>
          <a:xfrm rot="-5400000" flipH="1">
            <a:off x="5124086" y="-919466"/>
            <a:ext cx="172251" cy="4462123"/>
            <a:chOff x="8793402" y="-3495374"/>
            <a:chExt cx="255301" cy="6613492"/>
          </a:xfrm>
        </p:grpSpPr>
        <p:cxnSp>
          <p:nvCxnSpPr>
            <p:cNvPr id="1148" name="Google Shape;1148;p49"/>
            <p:cNvCxnSpPr/>
            <p:nvPr/>
          </p:nvCxnSpPr>
          <p:spPr>
            <a:xfrm rot="5400000">
              <a:off x="6076152" y="-778124"/>
              <a:ext cx="5434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49" name="Google Shape;1149;p49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1150" name="Google Shape;1150;p49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51" name="Google Shape;1151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2" name="Google Shape;1152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53" name="Google Shape;1153;p49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54" name="Google Shape;1154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5" name="Google Shape;1155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56" name="Google Shape;1156;p49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57" name="Google Shape;1157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58" name="Google Shape;1158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159" name="Google Shape;1159;p49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160" name="Google Shape;1160;p49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161" name="Google Shape;1161;p49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1162" name="Google Shape;1162;p49"/>
          <p:cNvGrpSpPr/>
          <p:nvPr/>
        </p:nvGrpSpPr>
        <p:grpSpPr>
          <a:xfrm>
            <a:off x="55050" y="2328334"/>
            <a:ext cx="3289439" cy="2275666"/>
            <a:chOff x="55050" y="2328334"/>
            <a:chExt cx="3289439" cy="2275666"/>
          </a:xfrm>
        </p:grpSpPr>
        <p:sp>
          <p:nvSpPr>
            <p:cNvPr id="1163" name="Google Shape;1163;p49"/>
            <p:cNvSpPr/>
            <p:nvPr/>
          </p:nvSpPr>
          <p:spPr>
            <a:xfrm>
              <a:off x="762139" y="3673804"/>
              <a:ext cx="374814" cy="238980"/>
            </a:xfrm>
            <a:custGeom>
              <a:avLst/>
              <a:gdLst/>
              <a:ahLst/>
              <a:cxnLst/>
              <a:rect l="l" t="t" r="r" b="b"/>
              <a:pathLst>
                <a:path w="17417" h="11105" extrusionOk="0">
                  <a:moveTo>
                    <a:pt x="43" y="0"/>
                  </a:moveTo>
                  <a:cubicBezTo>
                    <a:pt x="-638" y="6829"/>
                    <a:pt x="10582" y="11669"/>
                    <a:pt x="17417" y="11049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1164" name="Google Shape;1164;p49"/>
            <p:cNvSpPr/>
            <p:nvPr/>
          </p:nvSpPr>
          <p:spPr>
            <a:xfrm>
              <a:off x="1835998" y="2721509"/>
              <a:ext cx="141787" cy="1874540"/>
            </a:xfrm>
            <a:custGeom>
              <a:avLst/>
              <a:gdLst/>
              <a:ahLst/>
              <a:cxnLst/>
              <a:rect l="l" t="t" r="r" b="b"/>
              <a:pathLst>
                <a:path w="164" h="2156" extrusionOk="0">
                  <a:moveTo>
                    <a:pt x="164" y="2156"/>
                  </a:moveTo>
                  <a:lnTo>
                    <a:pt x="0" y="2156"/>
                  </a:lnTo>
                  <a:lnTo>
                    <a:pt x="61" y="0"/>
                  </a:lnTo>
                  <a:lnTo>
                    <a:pt x="106" y="0"/>
                  </a:lnTo>
                  <a:lnTo>
                    <a:pt x="164" y="215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49"/>
            <p:cNvSpPr/>
            <p:nvPr/>
          </p:nvSpPr>
          <p:spPr>
            <a:xfrm>
              <a:off x="1909936" y="2606688"/>
              <a:ext cx="544531" cy="189629"/>
            </a:xfrm>
            <a:custGeom>
              <a:avLst/>
              <a:gdLst/>
              <a:ahLst/>
              <a:cxnLst/>
              <a:rect l="l" t="t" r="r" b="b"/>
              <a:pathLst>
                <a:path w="627" h="219" extrusionOk="0">
                  <a:moveTo>
                    <a:pt x="169" y="219"/>
                  </a:moveTo>
                  <a:lnTo>
                    <a:pt x="10" y="182"/>
                  </a:lnTo>
                  <a:lnTo>
                    <a:pt x="0" y="135"/>
                  </a:lnTo>
                  <a:lnTo>
                    <a:pt x="622" y="0"/>
                  </a:lnTo>
                  <a:lnTo>
                    <a:pt x="627" y="26"/>
                  </a:lnTo>
                  <a:lnTo>
                    <a:pt x="532" y="66"/>
                  </a:lnTo>
                  <a:lnTo>
                    <a:pt x="169" y="21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33825" rIns="90000" bIns="338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49"/>
            <p:cNvSpPr/>
            <p:nvPr/>
          </p:nvSpPr>
          <p:spPr>
            <a:xfrm>
              <a:off x="2365744" y="2606688"/>
              <a:ext cx="88726" cy="56541"/>
            </a:xfrm>
            <a:custGeom>
              <a:avLst/>
              <a:gdLst/>
              <a:ahLst/>
              <a:cxnLst/>
              <a:rect l="l" t="t" r="r" b="b"/>
              <a:pathLst>
                <a:path w="103" h="66" extrusionOk="0">
                  <a:moveTo>
                    <a:pt x="8" y="66"/>
                  </a:moveTo>
                  <a:lnTo>
                    <a:pt x="0" y="24"/>
                  </a:lnTo>
                  <a:lnTo>
                    <a:pt x="98" y="0"/>
                  </a:lnTo>
                  <a:lnTo>
                    <a:pt x="103" y="26"/>
                  </a:lnTo>
                  <a:lnTo>
                    <a:pt x="8" y="6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7" name="Google Shape;1167;p49"/>
            <p:cNvSpPr/>
            <p:nvPr/>
          </p:nvSpPr>
          <p:spPr>
            <a:xfrm>
              <a:off x="1515889" y="2328334"/>
              <a:ext cx="401877" cy="421882"/>
            </a:xfrm>
            <a:custGeom>
              <a:avLst/>
              <a:gdLst/>
              <a:ahLst/>
              <a:cxnLst/>
              <a:rect l="l" t="t" r="r" b="b"/>
              <a:pathLst>
                <a:path w="463" h="486" extrusionOk="0">
                  <a:moveTo>
                    <a:pt x="416" y="299"/>
                  </a:moveTo>
                  <a:lnTo>
                    <a:pt x="463" y="455"/>
                  </a:lnTo>
                  <a:lnTo>
                    <a:pt x="426" y="486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lnTo>
                    <a:pt x="416" y="299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8" name="Google Shape;1168;p49"/>
            <p:cNvSpPr/>
            <p:nvPr/>
          </p:nvSpPr>
          <p:spPr>
            <a:xfrm>
              <a:off x="1515889" y="2328334"/>
              <a:ext cx="86986" cy="79157"/>
            </a:xfrm>
            <a:custGeom>
              <a:avLst/>
              <a:gdLst/>
              <a:ahLst/>
              <a:cxnLst/>
              <a:rect l="l" t="t" r="r" b="b"/>
              <a:pathLst>
                <a:path w="101" h="92" extrusionOk="0">
                  <a:moveTo>
                    <a:pt x="101" y="60"/>
                  </a:moveTo>
                  <a:lnTo>
                    <a:pt x="69" y="92"/>
                  </a:lnTo>
                  <a:lnTo>
                    <a:pt x="0" y="15"/>
                  </a:lnTo>
                  <a:lnTo>
                    <a:pt x="19" y="0"/>
                  </a:lnTo>
                  <a:lnTo>
                    <a:pt x="101" y="6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49"/>
            <p:cNvSpPr/>
            <p:nvPr/>
          </p:nvSpPr>
          <p:spPr>
            <a:xfrm>
              <a:off x="1732485" y="2744126"/>
              <a:ext cx="190499" cy="540181"/>
            </a:xfrm>
            <a:custGeom>
              <a:avLst/>
              <a:gdLst/>
              <a:ahLst/>
              <a:cxnLst/>
              <a:rect l="l" t="t" r="r" b="b"/>
              <a:pathLst>
                <a:path w="220" h="622" extrusionOk="0">
                  <a:moveTo>
                    <a:pt x="64" y="120"/>
                  </a:moveTo>
                  <a:lnTo>
                    <a:pt x="175" y="0"/>
                  </a:lnTo>
                  <a:lnTo>
                    <a:pt x="220" y="16"/>
                  </a:lnTo>
                  <a:lnTo>
                    <a:pt x="24" y="622"/>
                  </a:lnTo>
                  <a:lnTo>
                    <a:pt x="0" y="614"/>
                  </a:lnTo>
                  <a:lnTo>
                    <a:pt x="13" y="511"/>
                  </a:lnTo>
                  <a:lnTo>
                    <a:pt x="64" y="1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49"/>
            <p:cNvSpPr/>
            <p:nvPr/>
          </p:nvSpPr>
          <p:spPr>
            <a:xfrm>
              <a:off x="1732485" y="3188623"/>
              <a:ext cx="47842" cy="95684"/>
            </a:xfrm>
            <a:custGeom>
              <a:avLst/>
              <a:gdLst/>
              <a:ahLst/>
              <a:cxnLst/>
              <a:rect l="l" t="t" r="r" b="b"/>
              <a:pathLst>
                <a:path w="56" h="111" extrusionOk="0">
                  <a:moveTo>
                    <a:pt x="13" y="0"/>
                  </a:moveTo>
                  <a:lnTo>
                    <a:pt x="56" y="13"/>
                  </a:lnTo>
                  <a:lnTo>
                    <a:pt x="24" y="111"/>
                  </a:lnTo>
                  <a:lnTo>
                    <a:pt x="0" y="103"/>
                  </a:lnTo>
                  <a:lnTo>
                    <a:pt x="1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49"/>
            <p:cNvSpPr/>
            <p:nvPr/>
          </p:nvSpPr>
          <p:spPr>
            <a:xfrm>
              <a:off x="1870793" y="2707592"/>
              <a:ext cx="72199" cy="73068"/>
            </a:xfrm>
            <a:custGeom>
              <a:avLst/>
              <a:gdLst/>
              <a:ahLst/>
              <a:cxnLst/>
              <a:rect l="l" t="t" r="r" b="b"/>
              <a:pathLst>
                <a:path w="84" h="85" extrusionOk="0">
                  <a:moveTo>
                    <a:pt x="84" y="42"/>
                  </a:moveTo>
                  <a:cubicBezTo>
                    <a:pt x="84" y="50"/>
                    <a:pt x="83" y="58"/>
                    <a:pt x="79" y="64"/>
                  </a:cubicBezTo>
                  <a:cubicBezTo>
                    <a:pt x="75" y="71"/>
                    <a:pt x="69" y="75"/>
                    <a:pt x="63" y="79"/>
                  </a:cubicBezTo>
                  <a:cubicBezTo>
                    <a:pt x="56" y="83"/>
                    <a:pt x="49" y="85"/>
                    <a:pt x="42" y="85"/>
                  </a:cubicBezTo>
                  <a:cubicBezTo>
                    <a:pt x="34" y="85"/>
                    <a:pt x="27" y="83"/>
                    <a:pt x="21" y="79"/>
                  </a:cubicBezTo>
                  <a:cubicBezTo>
                    <a:pt x="15" y="75"/>
                    <a:pt x="8" y="71"/>
                    <a:pt x="5" y="64"/>
                  </a:cubicBezTo>
                  <a:cubicBezTo>
                    <a:pt x="1" y="58"/>
                    <a:pt x="0" y="50"/>
                    <a:pt x="0" y="42"/>
                  </a:cubicBezTo>
                  <a:cubicBezTo>
                    <a:pt x="0" y="35"/>
                    <a:pt x="2" y="28"/>
                    <a:pt x="5" y="21"/>
                  </a:cubicBezTo>
                  <a:cubicBezTo>
                    <a:pt x="9" y="15"/>
                    <a:pt x="15" y="10"/>
                    <a:pt x="21" y="6"/>
                  </a:cubicBezTo>
                  <a:cubicBezTo>
                    <a:pt x="27" y="2"/>
                    <a:pt x="35" y="0"/>
                    <a:pt x="42" y="0"/>
                  </a:cubicBezTo>
                  <a:cubicBezTo>
                    <a:pt x="50" y="0"/>
                    <a:pt x="56" y="2"/>
                    <a:pt x="63" y="6"/>
                  </a:cubicBezTo>
                  <a:cubicBezTo>
                    <a:pt x="69" y="10"/>
                    <a:pt x="75" y="15"/>
                    <a:pt x="79" y="21"/>
                  </a:cubicBezTo>
                  <a:cubicBezTo>
                    <a:pt x="83" y="28"/>
                    <a:pt x="84" y="35"/>
                    <a:pt x="84" y="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49"/>
            <p:cNvSpPr/>
            <p:nvPr/>
          </p:nvSpPr>
          <p:spPr>
            <a:xfrm>
              <a:off x="2245703" y="3179925"/>
              <a:ext cx="105253" cy="1416130"/>
            </a:xfrm>
            <a:custGeom>
              <a:avLst/>
              <a:gdLst/>
              <a:ahLst/>
              <a:cxnLst/>
              <a:rect l="l" t="t" r="r" b="b"/>
              <a:pathLst>
                <a:path w="122" h="1629" extrusionOk="0">
                  <a:moveTo>
                    <a:pt x="122" y="1629"/>
                  </a:moveTo>
                  <a:lnTo>
                    <a:pt x="0" y="1629"/>
                  </a:lnTo>
                  <a:lnTo>
                    <a:pt x="45" y="0"/>
                  </a:lnTo>
                  <a:lnTo>
                    <a:pt x="77" y="0"/>
                  </a:lnTo>
                  <a:lnTo>
                    <a:pt x="122" y="162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49"/>
            <p:cNvSpPr/>
            <p:nvPr/>
          </p:nvSpPr>
          <p:spPr>
            <a:xfrm>
              <a:off x="2287456" y="2802406"/>
              <a:ext cx="155705" cy="392305"/>
            </a:xfrm>
            <a:custGeom>
              <a:avLst/>
              <a:gdLst/>
              <a:ahLst/>
              <a:cxnLst/>
              <a:rect l="l" t="t" r="r" b="b"/>
              <a:pathLst>
                <a:path w="180" h="452" extrusionOk="0">
                  <a:moveTo>
                    <a:pt x="119" y="367"/>
                  </a:moveTo>
                  <a:lnTo>
                    <a:pt x="31" y="452"/>
                  </a:lnTo>
                  <a:lnTo>
                    <a:pt x="0" y="441"/>
                  </a:lnTo>
                  <a:lnTo>
                    <a:pt x="161" y="0"/>
                  </a:lnTo>
                  <a:lnTo>
                    <a:pt x="180" y="5"/>
                  </a:lnTo>
                  <a:lnTo>
                    <a:pt x="166" y="82"/>
                  </a:lnTo>
                  <a:lnTo>
                    <a:pt x="119" y="36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49"/>
            <p:cNvSpPr/>
            <p:nvPr/>
          </p:nvSpPr>
          <p:spPr>
            <a:xfrm>
              <a:off x="2404887" y="2802406"/>
              <a:ext cx="38274" cy="70459"/>
            </a:xfrm>
            <a:custGeom>
              <a:avLst/>
              <a:gdLst/>
              <a:ahLst/>
              <a:cxnLst/>
              <a:rect l="l" t="t" r="r" b="b"/>
              <a:pathLst>
                <a:path w="45" h="82" extrusionOk="0">
                  <a:moveTo>
                    <a:pt x="31" y="82"/>
                  </a:moveTo>
                  <a:lnTo>
                    <a:pt x="0" y="68"/>
                  </a:lnTo>
                  <a:lnTo>
                    <a:pt x="26" y="0"/>
                  </a:lnTo>
                  <a:lnTo>
                    <a:pt x="45" y="5"/>
                  </a:lnTo>
                  <a:lnTo>
                    <a:pt x="31" y="8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49"/>
            <p:cNvSpPr/>
            <p:nvPr/>
          </p:nvSpPr>
          <p:spPr>
            <a:xfrm>
              <a:off x="1889060" y="3153829"/>
              <a:ext cx="406225" cy="128739"/>
            </a:xfrm>
            <a:custGeom>
              <a:avLst/>
              <a:gdLst/>
              <a:ahLst/>
              <a:cxnLst/>
              <a:rect l="l" t="t" r="r" b="b"/>
              <a:pathLst>
                <a:path w="468" h="149" extrusionOk="0">
                  <a:moveTo>
                    <a:pt x="344" y="0"/>
                  </a:moveTo>
                  <a:lnTo>
                    <a:pt x="460" y="32"/>
                  </a:lnTo>
                  <a:lnTo>
                    <a:pt x="468" y="67"/>
                  </a:lnTo>
                  <a:lnTo>
                    <a:pt x="3" y="149"/>
                  </a:lnTo>
                  <a:lnTo>
                    <a:pt x="0" y="130"/>
                  </a:lnTo>
                  <a:lnTo>
                    <a:pt x="71" y="104"/>
                  </a:lnTo>
                  <a:lnTo>
                    <a:pt x="34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49"/>
            <p:cNvSpPr/>
            <p:nvPr/>
          </p:nvSpPr>
          <p:spPr>
            <a:xfrm>
              <a:off x="1889060" y="3244294"/>
              <a:ext cx="66110" cy="38274"/>
            </a:xfrm>
            <a:custGeom>
              <a:avLst/>
              <a:gdLst/>
              <a:ahLst/>
              <a:cxnLst/>
              <a:rect l="l" t="t" r="r" b="b"/>
              <a:pathLst>
                <a:path w="77" h="45" extrusionOk="0">
                  <a:moveTo>
                    <a:pt x="71" y="0"/>
                  </a:moveTo>
                  <a:lnTo>
                    <a:pt x="77" y="31"/>
                  </a:lnTo>
                  <a:lnTo>
                    <a:pt x="3" y="45"/>
                  </a:lnTo>
                  <a:lnTo>
                    <a:pt x="0" y="26"/>
                  </a:lnTo>
                  <a:lnTo>
                    <a:pt x="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49"/>
            <p:cNvSpPr/>
            <p:nvPr/>
          </p:nvSpPr>
          <p:spPr>
            <a:xfrm>
              <a:off x="2289196" y="3191233"/>
              <a:ext cx="287055" cy="323588"/>
            </a:xfrm>
            <a:custGeom>
              <a:avLst/>
              <a:gdLst/>
              <a:ahLst/>
              <a:cxnLst/>
              <a:rect l="l" t="t" r="r" b="b"/>
              <a:pathLst>
                <a:path w="331" h="373" extrusionOk="0">
                  <a:moveTo>
                    <a:pt x="32" y="140"/>
                  </a:moveTo>
                  <a:lnTo>
                    <a:pt x="0" y="24"/>
                  </a:lnTo>
                  <a:lnTo>
                    <a:pt x="27" y="0"/>
                  </a:lnTo>
                  <a:lnTo>
                    <a:pt x="331" y="362"/>
                  </a:lnTo>
                  <a:lnTo>
                    <a:pt x="315" y="373"/>
                  </a:lnTo>
                  <a:lnTo>
                    <a:pt x="257" y="325"/>
                  </a:lnTo>
                  <a:lnTo>
                    <a:pt x="32" y="14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49"/>
            <p:cNvSpPr/>
            <p:nvPr/>
          </p:nvSpPr>
          <p:spPr>
            <a:xfrm>
              <a:off x="2512750" y="3455670"/>
              <a:ext cx="63500" cy="59150"/>
            </a:xfrm>
            <a:custGeom>
              <a:avLst/>
              <a:gdLst/>
              <a:ahLst/>
              <a:cxnLst/>
              <a:rect l="l" t="t" r="r" b="b"/>
              <a:pathLst>
                <a:path w="74" h="69" extrusionOk="0">
                  <a:moveTo>
                    <a:pt x="0" y="21"/>
                  </a:moveTo>
                  <a:lnTo>
                    <a:pt x="24" y="0"/>
                  </a:lnTo>
                  <a:lnTo>
                    <a:pt x="74" y="58"/>
                  </a:lnTo>
                  <a:lnTo>
                    <a:pt x="58" y="69"/>
                  </a:lnTo>
                  <a:lnTo>
                    <a:pt x="0" y="2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9" name="Google Shape;1179;p49"/>
            <p:cNvSpPr/>
            <p:nvPr/>
          </p:nvSpPr>
          <p:spPr>
            <a:xfrm>
              <a:off x="2271799" y="3169487"/>
              <a:ext cx="52192" cy="5219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60" y="41"/>
                  </a:moveTo>
                  <a:cubicBezTo>
                    <a:pt x="55" y="56"/>
                    <a:pt x="36" y="64"/>
                    <a:pt x="20" y="59"/>
                  </a:cubicBezTo>
                  <a:cubicBezTo>
                    <a:pt x="4" y="54"/>
                    <a:pt x="-3" y="35"/>
                    <a:pt x="2" y="19"/>
                  </a:cubicBezTo>
                  <a:cubicBezTo>
                    <a:pt x="7" y="4"/>
                    <a:pt x="26" y="-4"/>
                    <a:pt x="41" y="1"/>
                  </a:cubicBezTo>
                  <a:cubicBezTo>
                    <a:pt x="57" y="9"/>
                    <a:pt x="65" y="25"/>
                    <a:pt x="60" y="4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0" name="Google Shape;1180;p49"/>
            <p:cNvSpPr/>
            <p:nvPr/>
          </p:nvSpPr>
          <p:spPr>
            <a:xfrm>
              <a:off x="1103826" y="3150841"/>
              <a:ext cx="556813" cy="354823"/>
            </a:xfrm>
            <a:custGeom>
              <a:avLst/>
              <a:gdLst/>
              <a:ahLst/>
              <a:cxnLst/>
              <a:rect l="l" t="t" r="r" b="b"/>
              <a:pathLst>
                <a:path w="1349" h="860" extrusionOk="0">
                  <a:moveTo>
                    <a:pt x="1108" y="469"/>
                  </a:moveTo>
                  <a:cubicBezTo>
                    <a:pt x="1090" y="503"/>
                    <a:pt x="1056" y="527"/>
                    <a:pt x="1019" y="535"/>
                  </a:cubicBezTo>
                  <a:cubicBezTo>
                    <a:pt x="981" y="543"/>
                    <a:pt x="939" y="532"/>
                    <a:pt x="910" y="508"/>
                  </a:cubicBezTo>
                  <a:cubicBezTo>
                    <a:pt x="878" y="567"/>
                    <a:pt x="815" y="606"/>
                    <a:pt x="751" y="614"/>
                  </a:cubicBezTo>
                  <a:cubicBezTo>
                    <a:pt x="685" y="622"/>
                    <a:pt x="622" y="596"/>
                    <a:pt x="577" y="548"/>
                  </a:cubicBezTo>
                  <a:cubicBezTo>
                    <a:pt x="558" y="574"/>
                    <a:pt x="526" y="588"/>
                    <a:pt x="495" y="588"/>
                  </a:cubicBezTo>
                  <a:cubicBezTo>
                    <a:pt x="463" y="588"/>
                    <a:pt x="431" y="572"/>
                    <a:pt x="413" y="545"/>
                  </a:cubicBezTo>
                  <a:cubicBezTo>
                    <a:pt x="405" y="588"/>
                    <a:pt x="368" y="625"/>
                    <a:pt x="325" y="630"/>
                  </a:cubicBezTo>
                  <a:cubicBezTo>
                    <a:pt x="333" y="651"/>
                    <a:pt x="331" y="676"/>
                    <a:pt x="320" y="694"/>
                  </a:cubicBezTo>
                  <a:cubicBezTo>
                    <a:pt x="309" y="713"/>
                    <a:pt x="286" y="723"/>
                    <a:pt x="265" y="723"/>
                  </a:cubicBezTo>
                  <a:cubicBezTo>
                    <a:pt x="280" y="741"/>
                    <a:pt x="286" y="768"/>
                    <a:pt x="280" y="791"/>
                  </a:cubicBezTo>
                  <a:cubicBezTo>
                    <a:pt x="275" y="815"/>
                    <a:pt x="262" y="836"/>
                    <a:pt x="241" y="847"/>
                  </a:cubicBezTo>
                  <a:cubicBezTo>
                    <a:pt x="220" y="858"/>
                    <a:pt x="198" y="860"/>
                    <a:pt x="175" y="860"/>
                  </a:cubicBezTo>
                  <a:cubicBezTo>
                    <a:pt x="153" y="860"/>
                    <a:pt x="132" y="855"/>
                    <a:pt x="114" y="844"/>
                  </a:cubicBezTo>
                  <a:cubicBezTo>
                    <a:pt x="95" y="831"/>
                    <a:pt x="85" y="807"/>
                    <a:pt x="82" y="786"/>
                  </a:cubicBezTo>
                  <a:cubicBezTo>
                    <a:pt x="79" y="762"/>
                    <a:pt x="87" y="738"/>
                    <a:pt x="98" y="720"/>
                  </a:cubicBezTo>
                  <a:cubicBezTo>
                    <a:pt x="74" y="725"/>
                    <a:pt x="50" y="715"/>
                    <a:pt x="34" y="694"/>
                  </a:cubicBezTo>
                  <a:cubicBezTo>
                    <a:pt x="21" y="672"/>
                    <a:pt x="21" y="646"/>
                    <a:pt x="37" y="625"/>
                  </a:cubicBezTo>
                  <a:cubicBezTo>
                    <a:pt x="5" y="585"/>
                    <a:pt x="-8" y="529"/>
                    <a:pt x="5" y="479"/>
                  </a:cubicBezTo>
                  <a:cubicBezTo>
                    <a:pt x="18" y="429"/>
                    <a:pt x="56" y="387"/>
                    <a:pt x="103" y="368"/>
                  </a:cubicBezTo>
                  <a:cubicBezTo>
                    <a:pt x="90" y="297"/>
                    <a:pt x="119" y="220"/>
                    <a:pt x="177" y="178"/>
                  </a:cubicBezTo>
                  <a:cubicBezTo>
                    <a:pt x="235" y="135"/>
                    <a:pt x="317" y="130"/>
                    <a:pt x="381" y="167"/>
                  </a:cubicBezTo>
                  <a:cubicBezTo>
                    <a:pt x="389" y="141"/>
                    <a:pt x="415" y="119"/>
                    <a:pt x="442" y="111"/>
                  </a:cubicBezTo>
                  <a:cubicBezTo>
                    <a:pt x="468" y="104"/>
                    <a:pt x="497" y="111"/>
                    <a:pt x="518" y="133"/>
                  </a:cubicBezTo>
                  <a:cubicBezTo>
                    <a:pt x="566" y="64"/>
                    <a:pt x="640" y="16"/>
                    <a:pt x="722" y="3"/>
                  </a:cubicBezTo>
                  <a:cubicBezTo>
                    <a:pt x="804" y="-10"/>
                    <a:pt x="892" y="11"/>
                    <a:pt x="960" y="59"/>
                  </a:cubicBezTo>
                  <a:cubicBezTo>
                    <a:pt x="987" y="40"/>
                    <a:pt x="1029" y="43"/>
                    <a:pt x="1058" y="51"/>
                  </a:cubicBezTo>
                  <a:cubicBezTo>
                    <a:pt x="1087" y="59"/>
                    <a:pt x="1114" y="80"/>
                    <a:pt x="1127" y="109"/>
                  </a:cubicBezTo>
                  <a:cubicBezTo>
                    <a:pt x="1143" y="101"/>
                    <a:pt x="1161" y="104"/>
                    <a:pt x="1175" y="117"/>
                  </a:cubicBezTo>
                  <a:cubicBezTo>
                    <a:pt x="1188" y="130"/>
                    <a:pt x="1188" y="148"/>
                    <a:pt x="1180" y="164"/>
                  </a:cubicBezTo>
                  <a:cubicBezTo>
                    <a:pt x="1209" y="162"/>
                    <a:pt x="1243" y="175"/>
                    <a:pt x="1262" y="199"/>
                  </a:cubicBezTo>
                  <a:cubicBezTo>
                    <a:pt x="1280" y="223"/>
                    <a:pt x="1286" y="254"/>
                    <a:pt x="1278" y="283"/>
                  </a:cubicBezTo>
                  <a:cubicBezTo>
                    <a:pt x="1304" y="281"/>
                    <a:pt x="1333" y="297"/>
                    <a:pt x="1344" y="320"/>
                  </a:cubicBezTo>
                  <a:cubicBezTo>
                    <a:pt x="1355" y="344"/>
                    <a:pt x="1347" y="376"/>
                    <a:pt x="1328" y="395"/>
                  </a:cubicBezTo>
                  <a:cubicBezTo>
                    <a:pt x="1307" y="413"/>
                    <a:pt x="1278" y="416"/>
                    <a:pt x="1254" y="402"/>
                  </a:cubicBezTo>
                  <a:cubicBezTo>
                    <a:pt x="1254" y="432"/>
                    <a:pt x="1238" y="463"/>
                    <a:pt x="1212" y="477"/>
                  </a:cubicBezTo>
                  <a:cubicBezTo>
                    <a:pt x="1177" y="492"/>
                    <a:pt x="1135" y="484"/>
                    <a:pt x="1108" y="46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1" name="Google Shape;1181;p49"/>
            <p:cNvSpPr/>
            <p:nvPr/>
          </p:nvSpPr>
          <p:spPr>
            <a:xfrm>
              <a:off x="1061693" y="3392484"/>
              <a:ext cx="30980" cy="32219"/>
            </a:xfrm>
            <a:custGeom>
              <a:avLst/>
              <a:gdLst/>
              <a:ahLst/>
              <a:cxnLst/>
              <a:rect l="l" t="t" r="r" b="b"/>
              <a:pathLst>
                <a:path w="76" h="79" extrusionOk="0">
                  <a:moveTo>
                    <a:pt x="38" y="0"/>
                  </a:moveTo>
                  <a:cubicBezTo>
                    <a:pt x="-12" y="0"/>
                    <a:pt x="-13" y="79"/>
                    <a:pt x="38" y="79"/>
                  </a:cubicBezTo>
                  <a:cubicBezTo>
                    <a:pt x="88" y="79"/>
                    <a:pt x="89" y="0"/>
                    <a:pt x="3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49"/>
            <p:cNvSpPr/>
            <p:nvPr/>
          </p:nvSpPr>
          <p:spPr>
            <a:xfrm>
              <a:off x="1070781" y="3355308"/>
              <a:ext cx="18175" cy="19414"/>
            </a:xfrm>
            <a:custGeom>
              <a:avLst/>
              <a:gdLst/>
              <a:ahLst/>
              <a:cxnLst/>
              <a:rect l="l" t="t" r="r" b="b"/>
              <a:pathLst>
                <a:path w="45" h="48" extrusionOk="0">
                  <a:moveTo>
                    <a:pt x="24" y="0"/>
                  </a:moveTo>
                  <a:cubicBezTo>
                    <a:pt x="-7" y="0"/>
                    <a:pt x="-7" y="48"/>
                    <a:pt x="24" y="48"/>
                  </a:cubicBezTo>
                  <a:cubicBezTo>
                    <a:pt x="53" y="48"/>
                    <a:pt x="53" y="0"/>
                    <a:pt x="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3" name="Google Shape;1183;p49"/>
            <p:cNvSpPr/>
            <p:nvPr/>
          </p:nvSpPr>
          <p:spPr>
            <a:xfrm>
              <a:off x="1041453" y="3474684"/>
              <a:ext cx="273862" cy="51633"/>
            </a:xfrm>
            <a:custGeom>
              <a:avLst/>
              <a:gdLst/>
              <a:ahLst/>
              <a:cxnLst/>
              <a:rect l="l" t="t" r="r" b="b"/>
              <a:pathLst>
                <a:path w="664" h="126" extrusionOk="0">
                  <a:moveTo>
                    <a:pt x="664" y="126"/>
                  </a:moveTo>
                  <a:cubicBezTo>
                    <a:pt x="442" y="97"/>
                    <a:pt x="222" y="97"/>
                    <a:pt x="0" y="126"/>
                  </a:cubicBezTo>
                  <a:cubicBezTo>
                    <a:pt x="3" y="116"/>
                    <a:pt x="3" y="105"/>
                    <a:pt x="5" y="95"/>
                  </a:cubicBezTo>
                  <a:cubicBezTo>
                    <a:pt x="11" y="71"/>
                    <a:pt x="13" y="47"/>
                    <a:pt x="19" y="23"/>
                  </a:cubicBezTo>
                  <a:cubicBezTo>
                    <a:pt x="228" y="-8"/>
                    <a:pt x="439" y="-8"/>
                    <a:pt x="648" y="23"/>
                  </a:cubicBezTo>
                  <a:cubicBezTo>
                    <a:pt x="651" y="47"/>
                    <a:pt x="656" y="71"/>
                    <a:pt x="662" y="92"/>
                  </a:cubicBezTo>
                  <a:cubicBezTo>
                    <a:pt x="659" y="105"/>
                    <a:pt x="662" y="116"/>
                    <a:pt x="664" y="1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350" rIns="90000" bIns="35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4" name="Google Shape;1184;p49"/>
            <p:cNvSpPr/>
            <p:nvPr/>
          </p:nvSpPr>
          <p:spPr>
            <a:xfrm>
              <a:off x="670107" y="3493685"/>
              <a:ext cx="1016973" cy="1110315"/>
            </a:xfrm>
            <a:custGeom>
              <a:avLst/>
              <a:gdLst/>
              <a:ahLst/>
              <a:cxnLst/>
              <a:rect l="l" t="t" r="r" b="b"/>
              <a:pathLst>
                <a:path w="2463" h="2689" extrusionOk="0">
                  <a:moveTo>
                    <a:pt x="2463" y="2689"/>
                  </a:moveTo>
                  <a:lnTo>
                    <a:pt x="0" y="2689"/>
                  </a:lnTo>
                  <a:cubicBezTo>
                    <a:pt x="349" y="1969"/>
                    <a:pt x="611" y="1221"/>
                    <a:pt x="777" y="443"/>
                  </a:cubicBezTo>
                  <a:cubicBezTo>
                    <a:pt x="783" y="422"/>
                    <a:pt x="785" y="401"/>
                    <a:pt x="791" y="379"/>
                  </a:cubicBezTo>
                  <a:cubicBezTo>
                    <a:pt x="793" y="364"/>
                    <a:pt x="796" y="350"/>
                    <a:pt x="799" y="334"/>
                  </a:cubicBezTo>
                  <a:cubicBezTo>
                    <a:pt x="804" y="305"/>
                    <a:pt x="809" y="276"/>
                    <a:pt x="817" y="244"/>
                  </a:cubicBezTo>
                  <a:cubicBezTo>
                    <a:pt x="820" y="226"/>
                    <a:pt x="825" y="207"/>
                    <a:pt x="828" y="189"/>
                  </a:cubicBezTo>
                  <a:cubicBezTo>
                    <a:pt x="830" y="176"/>
                    <a:pt x="833" y="162"/>
                    <a:pt x="836" y="149"/>
                  </a:cubicBezTo>
                  <a:cubicBezTo>
                    <a:pt x="838" y="136"/>
                    <a:pt x="841" y="125"/>
                    <a:pt x="841" y="112"/>
                  </a:cubicBezTo>
                  <a:cubicBezTo>
                    <a:pt x="846" y="83"/>
                    <a:pt x="852" y="57"/>
                    <a:pt x="854" y="28"/>
                  </a:cubicBezTo>
                  <a:cubicBezTo>
                    <a:pt x="1106" y="-10"/>
                    <a:pt x="1357" y="-10"/>
                    <a:pt x="1606" y="28"/>
                  </a:cubicBezTo>
                  <a:cubicBezTo>
                    <a:pt x="1611" y="57"/>
                    <a:pt x="1616" y="83"/>
                    <a:pt x="1619" y="112"/>
                  </a:cubicBezTo>
                  <a:cubicBezTo>
                    <a:pt x="1621" y="125"/>
                    <a:pt x="1624" y="136"/>
                    <a:pt x="1624" y="149"/>
                  </a:cubicBezTo>
                  <a:cubicBezTo>
                    <a:pt x="1627" y="162"/>
                    <a:pt x="1629" y="176"/>
                    <a:pt x="1632" y="189"/>
                  </a:cubicBezTo>
                  <a:cubicBezTo>
                    <a:pt x="1635" y="207"/>
                    <a:pt x="1640" y="226"/>
                    <a:pt x="1643" y="244"/>
                  </a:cubicBezTo>
                  <a:cubicBezTo>
                    <a:pt x="1648" y="274"/>
                    <a:pt x="1653" y="303"/>
                    <a:pt x="1661" y="334"/>
                  </a:cubicBezTo>
                  <a:cubicBezTo>
                    <a:pt x="1664" y="350"/>
                    <a:pt x="1666" y="364"/>
                    <a:pt x="1669" y="379"/>
                  </a:cubicBezTo>
                  <a:cubicBezTo>
                    <a:pt x="1674" y="401"/>
                    <a:pt x="1677" y="422"/>
                    <a:pt x="1682" y="443"/>
                  </a:cubicBezTo>
                  <a:cubicBezTo>
                    <a:pt x="1849" y="1221"/>
                    <a:pt x="2111" y="1967"/>
                    <a:pt x="2463" y="268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5" name="Google Shape;1185;p49"/>
            <p:cNvSpPr/>
            <p:nvPr/>
          </p:nvSpPr>
          <p:spPr>
            <a:xfrm>
              <a:off x="1014191" y="3493685"/>
              <a:ext cx="327563" cy="61134"/>
            </a:xfrm>
            <a:custGeom>
              <a:avLst/>
              <a:gdLst/>
              <a:ahLst/>
              <a:cxnLst/>
              <a:rect l="l" t="t" r="r" b="b"/>
              <a:pathLst>
                <a:path w="794" h="149" extrusionOk="0">
                  <a:moveTo>
                    <a:pt x="794" y="149"/>
                  </a:moveTo>
                  <a:cubicBezTo>
                    <a:pt x="529" y="115"/>
                    <a:pt x="265" y="115"/>
                    <a:pt x="0" y="149"/>
                  </a:cubicBezTo>
                  <a:cubicBezTo>
                    <a:pt x="3" y="136"/>
                    <a:pt x="5" y="125"/>
                    <a:pt x="5" y="112"/>
                  </a:cubicBezTo>
                  <a:cubicBezTo>
                    <a:pt x="11" y="83"/>
                    <a:pt x="16" y="57"/>
                    <a:pt x="19" y="28"/>
                  </a:cubicBezTo>
                  <a:cubicBezTo>
                    <a:pt x="270" y="-10"/>
                    <a:pt x="521" y="-10"/>
                    <a:pt x="770" y="28"/>
                  </a:cubicBezTo>
                  <a:cubicBezTo>
                    <a:pt x="775" y="57"/>
                    <a:pt x="780" y="83"/>
                    <a:pt x="783" y="112"/>
                  </a:cubicBezTo>
                  <a:cubicBezTo>
                    <a:pt x="791" y="123"/>
                    <a:pt x="791" y="136"/>
                    <a:pt x="794" y="14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8625" rIns="90000" bIns="8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6" name="Google Shape;1186;p49"/>
            <p:cNvSpPr/>
            <p:nvPr/>
          </p:nvSpPr>
          <p:spPr>
            <a:xfrm>
              <a:off x="1007582" y="3560601"/>
              <a:ext cx="341606" cy="33458"/>
            </a:xfrm>
            <a:custGeom>
              <a:avLst/>
              <a:gdLst/>
              <a:ahLst/>
              <a:cxnLst/>
              <a:rect l="l" t="t" r="r" b="b"/>
              <a:pathLst>
                <a:path w="828" h="82" extrusionOk="0">
                  <a:moveTo>
                    <a:pt x="828" y="82"/>
                  </a:moveTo>
                  <a:cubicBezTo>
                    <a:pt x="553" y="43"/>
                    <a:pt x="275" y="45"/>
                    <a:pt x="0" y="82"/>
                  </a:cubicBezTo>
                  <a:cubicBezTo>
                    <a:pt x="3" y="64"/>
                    <a:pt x="8" y="45"/>
                    <a:pt x="11" y="27"/>
                  </a:cubicBezTo>
                  <a:cubicBezTo>
                    <a:pt x="281" y="-10"/>
                    <a:pt x="550" y="-10"/>
                    <a:pt x="818" y="27"/>
                  </a:cubicBezTo>
                  <a:cubicBezTo>
                    <a:pt x="820" y="43"/>
                    <a:pt x="823" y="64"/>
                    <a:pt x="828" y="8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7" name="Google Shape;1187;p49"/>
            <p:cNvGrpSpPr/>
            <p:nvPr/>
          </p:nvGrpSpPr>
          <p:grpSpPr>
            <a:xfrm>
              <a:off x="55050" y="4595950"/>
              <a:ext cx="3289439" cy="9"/>
              <a:chOff x="0" y="4595950"/>
              <a:chExt cx="3289439" cy="9"/>
            </a:xfrm>
          </p:grpSpPr>
          <p:cxnSp>
            <p:nvCxnSpPr>
              <p:cNvPr id="1188" name="Google Shape;1188;p49"/>
              <p:cNvCxnSpPr/>
              <p:nvPr/>
            </p:nvCxnSpPr>
            <p:spPr>
              <a:xfrm>
                <a:off x="0" y="4595950"/>
                <a:ext cx="29241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89" name="Google Shape;1189;p49"/>
              <p:cNvCxnSpPr/>
              <p:nvPr/>
            </p:nvCxnSpPr>
            <p:spPr>
              <a:xfrm>
                <a:off x="307283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90" name="Google Shape;1190;p49"/>
            <p:cNvGrpSpPr/>
            <p:nvPr/>
          </p:nvGrpSpPr>
          <p:grpSpPr>
            <a:xfrm>
              <a:off x="194918" y="2948767"/>
              <a:ext cx="660102" cy="1651283"/>
              <a:chOff x="3899880" y="1817280"/>
              <a:chExt cx="1502280" cy="3758040"/>
            </a:xfrm>
          </p:grpSpPr>
          <p:sp>
            <p:nvSpPr>
              <p:cNvPr id="1191" name="Google Shape;1191;p49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49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49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49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49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49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49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49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49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49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49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49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49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49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3" name="Rectangle 2"/>
          <p:cNvSpPr/>
          <p:nvPr/>
        </p:nvSpPr>
        <p:spPr>
          <a:xfrm>
            <a:off x="3435968" y="1394588"/>
            <a:ext cx="4572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b="1" dirty="0">
                <a:latin typeface="Istok Web" panose="020B0604020202020204" charset="0"/>
              </a:rPr>
              <a:t>Who benefits and how:</a:t>
            </a:r>
            <a:endParaRPr lang="en-US" sz="2000" dirty="0">
              <a:latin typeface="Istok Web" panose="020B060402020202020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Istok Web" panose="020B0604020202020204" charset="0"/>
              </a:rPr>
              <a:t>Power Grid Operators:</a:t>
            </a:r>
            <a:r>
              <a:rPr lang="en-US" sz="2000" dirty="0">
                <a:latin typeface="Istok Web" panose="020B0604020202020204" charset="0"/>
              </a:rPr>
              <a:t> Predict shortfalls or surpluses before they occur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Istok Web" panose="020B0604020202020204" charset="0"/>
              </a:rPr>
              <a:t>Energy Companies:</a:t>
            </a:r>
            <a:r>
              <a:rPr lang="en-US" sz="2000" dirty="0">
                <a:latin typeface="Istok Web" panose="020B0604020202020204" charset="0"/>
              </a:rPr>
              <a:t> Optimize scheduling, fuel use, and maintenance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2000" b="1" dirty="0">
                <a:latin typeface="Istok Web" panose="020B0604020202020204" charset="0"/>
              </a:rPr>
              <a:t>Electricity Markets:</a:t>
            </a:r>
            <a:r>
              <a:rPr lang="en-US" sz="2000" dirty="0">
                <a:latin typeface="Istok Web" panose="020B0604020202020204" charset="0"/>
              </a:rPr>
              <a:t> Improve bidding and reduce penalties</a:t>
            </a:r>
          </a:p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2000" b="1" dirty="0">
                <a:latin typeface="Istok Web" panose="020B0604020202020204" charset="0"/>
              </a:rPr>
              <a:t>Environmental Agencies:</a:t>
            </a:r>
            <a:r>
              <a:rPr lang="en-US" sz="2000" dirty="0">
                <a:latin typeface="Istok Web" panose="020B0604020202020204" charset="0"/>
              </a:rPr>
              <a:t> Support renewable integration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475" y="227102"/>
            <a:ext cx="8895906" cy="1099800"/>
          </a:xfrm>
        </p:spPr>
        <p:txBody>
          <a:bodyPr/>
          <a:lstStyle/>
          <a:p>
            <a:r>
              <a:rPr lang="en-IN" sz="4400" dirty="0"/>
              <a:t>💻 Tech Stack &amp;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1170" y="1258081"/>
            <a:ext cx="5364481" cy="671100"/>
          </a:xfrm>
        </p:spPr>
        <p:txBody>
          <a:bodyPr/>
          <a:lstStyle/>
          <a:p>
            <a:pPr algn="l"/>
            <a:r>
              <a:rPr lang="en-IN" sz="1800" dirty="0"/>
              <a:t>Tech Stack: </a:t>
            </a:r>
            <a:endParaRPr lang="en-IN" sz="1800" dirty="0" smtClean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React </a:t>
            </a:r>
            <a:r>
              <a:rPr lang="en-IN" sz="1800" dirty="0">
                <a:latin typeface="Secular One" panose="020B0604020202020204" charset="-79"/>
                <a:cs typeface="Secular One" panose="020B0604020202020204" charset="-79"/>
              </a:rPr>
              <a:t>+ </a:t>
            </a:r>
            <a:r>
              <a:rPr lang="en-IN" sz="1800" dirty="0" err="1">
                <a:latin typeface="Secular One" panose="020B0604020202020204" charset="-79"/>
                <a:cs typeface="Secular One" panose="020B0604020202020204" charset="-79"/>
              </a:rPr>
              <a:t>TypeScript</a:t>
            </a:r>
            <a:r>
              <a:rPr lang="en-IN" sz="1800" dirty="0">
                <a:latin typeface="Secular One" panose="020B0604020202020204" charset="-79"/>
                <a:cs typeface="Secular One" panose="020B0604020202020204" charset="-79"/>
              </a:rPr>
              <a:t> </a:t>
            </a:r>
            <a:r>
              <a:rPr lang="en-IN" sz="1800" dirty="0"/>
              <a:t>- Frontend framework for building the </a:t>
            </a:r>
            <a:r>
              <a:rPr lang="en-IN" sz="1800" dirty="0" smtClean="0"/>
              <a:t>UI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TensorFlow.js</a:t>
            </a:r>
            <a:r>
              <a:rPr lang="en-IN" sz="1800" dirty="0" smtClean="0"/>
              <a:t> </a:t>
            </a:r>
            <a:r>
              <a:rPr lang="en-IN" sz="1800" dirty="0"/>
              <a:t>- Client-side machine learning library for training neural networks in the browser </a:t>
            </a:r>
            <a:endParaRPr lang="en-IN" sz="1800" dirty="0" smtClean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err="1" smtClean="0">
                <a:latin typeface="Secular One" panose="020B0604020202020204" charset="-79"/>
                <a:cs typeface="Secular One" panose="020B0604020202020204" charset="-79"/>
              </a:rPr>
              <a:t>Vite</a:t>
            </a: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 </a:t>
            </a:r>
            <a:r>
              <a:rPr lang="en-IN" sz="1800" dirty="0">
                <a:latin typeface="Secular One" panose="020B0604020202020204" charset="-79"/>
                <a:cs typeface="Secular One" panose="020B0604020202020204" charset="-79"/>
              </a:rPr>
              <a:t>-</a:t>
            </a:r>
            <a:r>
              <a:rPr lang="en-IN" sz="1800" dirty="0"/>
              <a:t> Fast build tool and development </a:t>
            </a:r>
            <a:r>
              <a:rPr lang="en-IN" sz="1800" dirty="0" smtClean="0"/>
              <a:t>server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Tailwind </a:t>
            </a:r>
            <a:r>
              <a:rPr lang="en-IN" sz="1800" dirty="0">
                <a:latin typeface="Secular One" panose="020B0604020202020204" charset="-79"/>
                <a:cs typeface="Secular One" panose="020B0604020202020204" charset="-79"/>
              </a:rPr>
              <a:t>CSS </a:t>
            </a:r>
            <a:r>
              <a:rPr lang="en-IN" sz="1800" dirty="0"/>
              <a:t>- Utility-first CSS framework for styling </a:t>
            </a:r>
            <a:endParaRPr lang="en-IN" sz="1800" dirty="0" smtClean="0"/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err="1" smtClean="0">
                <a:latin typeface="Secular One" panose="020B0604020202020204" charset="-79"/>
                <a:cs typeface="Secular One" panose="020B0604020202020204" charset="-79"/>
              </a:rPr>
              <a:t>Recharts</a:t>
            </a: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 </a:t>
            </a:r>
            <a:r>
              <a:rPr lang="en-IN" sz="1800" dirty="0"/>
              <a:t>- Data visualization library for charts (training loss, metrics, feature </a:t>
            </a:r>
            <a:r>
              <a:rPr lang="en-IN" sz="1800" dirty="0" smtClean="0"/>
              <a:t>importance)</a:t>
            </a:r>
          </a:p>
          <a:p>
            <a:pPr algn="l">
              <a:buFont typeface="Courier New" panose="02070309020205020404" pitchFamily="49" charset="0"/>
              <a:buChar char="o"/>
            </a:pPr>
            <a:r>
              <a:rPr lang="en-IN" sz="1800" dirty="0" err="1" smtClean="0">
                <a:latin typeface="Secular One" panose="020B0604020202020204" charset="-79"/>
                <a:cs typeface="Secular One" panose="020B0604020202020204" charset="-79"/>
              </a:rPr>
              <a:t>PapaParse</a:t>
            </a:r>
            <a:r>
              <a:rPr lang="en-IN" sz="1800" dirty="0" smtClean="0">
                <a:latin typeface="Secular One" panose="020B0604020202020204" charset="-79"/>
                <a:cs typeface="Secular One" panose="020B0604020202020204" charset="-79"/>
              </a:rPr>
              <a:t> </a:t>
            </a:r>
            <a:r>
              <a:rPr lang="en-IN" sz="1800" dirty="0"/>
              <a:t>- CSV parsing library to load datasets</a:t>
            </a:r>
          </a:p>
        </p:txBody>
      </p:sp>
      <p:grpSp>
        <p:nvGrpSpPr>
          <p:cNvPr id="4" name="Google Shape;1029;p48"/>
          <p:cNvGrpSpPr/>
          <p:nvPr/>
        </p:nvGrpSpPr>
        <p:grpSpPr>
          <a:xfrm>
            <a:off x="5827776" y="2069128"/>
            <a:ext cx="3316225" cy="2976226"/>
            <a:chOff x="5780539" y="1627772"/>
            <a:chExt cx="3411236" cy="2976226"/>
          </a:xfrm>
        </p:grpSpPr>
        <p:sp>
          <p:nvSpPr>
            <p:cNvPr id="5" name="Google Shape;1030;p48"/>
            <p:cNvSpPr/>
            <p:nvPr/>
          </p:nvSpPr>
          <p:spPr>
            <a:xfrm>
              <a:off x="7875299" y="1627771"/>
              <a:ext cx="1196480" cy="790113"/>
            </a:xfrm>
            <a:custGeom>
              <a:avLst/>
              <a:gdLst/>
              <a:ahLst/>
              <a:cxnLst/>
              <a:rect l="l" t="t" r="r" b="b"/>
              <a:pathLst>
                <a:path w="1956" h="1292" extrusionOk="0">
                  <a:moveTo>
                    <a:pt x="267" y="1115"/>
                  </a:moveTo>
                  <a:cubicBezTo>
                    <a:pt x="310" y="1146"/>
                    <a:pt x="318" y="1213"/>
                    <a:pt x="286" y="1252"/>
                  </a:cubicBezTo>
                  <a:cubicBezTo>
                    <a:pt x="254" y="1292"/>
                    <a:pt x="191" y="1305"/>
                    <a:pt x="146" y="1279"/>
                  </a:cubicBezTo>
                  <a:cubicBezTo>
                    <a:pt x="101" y="1252"/>
                    <a:pt x="80" y="1194"/>
                    <a:pt x="95" y="1144"/>
                  </a:cubicBezTo>
                  <a:cubicBezTo>
                    <a:pt x="58" y="1131"/>
                    <a:pt x="27" y="1096"/>
                    <a:pt x="16" y="1057"/>
                  </a:cubicBezTo>
                  <a:cubicBezTo>
                    <a:pt x="6" y="1019"/>
                    <a:pt x="13" y="975"/>
                    <a:pt x="40" y="945"/>
                  </a:cubicBezTo>
                  <a:cubicBezTo>
                    <a:pt x="16" y="935"/>
                    <a:pt x="0" y="913"/>
                    <a:pt x="0" y="887"/>
                  </a:cubicBezTo>
                  <a:cubicBezTo>
                    <a:pt x="0" y="860"/>
                    <a:pt x="13" y="837"/>
                    <a:pt x="35" y="826"/>
                  </a:cubicBezTo>
                  <a:cubicBezTo>
                    <a:pt x="8" y="779"/>
                    <a:pt x="3" y="718"/>
                    <a:pt x="27" y="668"/>
                  </a:cubicBezTo>
                  <a:cubicBezTo>
                    <a:pt x="48" y="617"/>
                    <a:pt x="95" y="578"/>
                    <a:pt x="148" y="564"/>
                  </a:cubicBezTo>
                  <a:cubicBezTo>
                    <a:pt x="143" y="453"/>
                    <a:pt x="207" y="324"/>
                    <a:pt x="297" y="258"/>
                  </a:cubicBezTo>
                  <a:cubicBezTo>
                    <a:pt x="387" y="191"/>
                    <a:pt x="511" y="173"/>
                    <a:pt x="617" y="210"/>
                  </a:cubicBezTo>
                  <a:cubicBezTo>
                    <a:pt x="617" y="189"/>
                    <a:pt x="630" y="173"/>
                    <a:pt x="646" y="162"/>
                  </a:cubicBezTo>
                  <a:cubicBezTo>
                    <a:pt x="664" y="152"/>
                    <a:pt x="685" y="149"/>
                    <a:pt x="704" y="160"/>
                  </a:cubicBezTo>
                  <a:cubicBezTo>
                    <a:pt x="744" y="78"/>
                    <a:pt x="820" y="19"/>
                    <a:pt x="910" y="4"/>
                  </a:cubicBezTo>
                  <a:cubicBezTo>
                    <a:pt x="1000" y="-12"/>
                    <a:pt x="1096" y="19"/>
                    <a:pt x="1159" y="86"/>
                  </a:cubicBezTo>
                  <a:cubicBezTo>
                    <a:pt x="1183" y="62"/>
                    <a:pt x="1215" y="56"/>
                    <a:pt x="1249" y="59"/>
                  </a:cubicBezTo>
                  <a:cubicBezTo>
                    <a:pt x="1283" y="62"/>
                    <a:pt x="1312" y="80"/>
                    <a:pt x="1328" y="109"/>
                  </a:cubicBezTo>
                  <a:cubicBezTo>
                    <a:pt x="1371" y="83"/>
                    <a:pt x="1426" y="77"/>
                    <a:pt x="1474" y="93"/>
                  </a:cubicBezTo>
                  <a:cubicBezTo>
                    <a:pt x="1522" y="108"/>
                    <a:pt x="1561" y="149"/>
                    <a:pt x="1580" y="197"/>
                  </a:cubicBezTo>
                  <a:cubicBezTo>
                    <a:pt x="1627" y="162"/>
                    <a:pt x="1701" y="157"/>
                    <a:pt x="1757" y="183"/>
                  </a:cubicBezTo>
                  <a:cubicBezTo>
                    <a:pt x="1813" y="207"/>
                    <a:pt x="1852" y="263"/>
                    <a:pt x="1858" y="324"/>
                  </a:cubicBezTo>
                  <a:cubicBezTo>
                    <a:pt x="1895" y="318"/>
                    <a:pt x="1932" y="340"/>
                    <a:pt x="1947" y="374"/>
                  </a:cubicBezTo>
                  <a:cubicBezTo>
                    <a:pt x="1963" y="408"/>
                    <a:pt x="1959" y="450"/>
                    <a:pt x="1932" y="477"/>
                  </a:cubicBezTo>
                  <a:cubicBezTo>
                    <a:pt x="1906" y="503"/>
                    <a:pt x="1863" y="512"/>
                    <a:pt x="1828" y="496"/>
                  </a:cubicBezTo>
                  <a:cubicBezTo>
                    <a:pt x="1807" y="535"/>
                    <a:pt x="1752" y="554"/>
                    <a:pt x="1715" y="530"/>
                  </a:cubicBezTo>
                  <a:cubicBezTo>
                    <a:pt x="1701" y="575"/>
                    <a:pt x="1662" y="603"/>
                    <a:pt x="1617" y="609"/>
                  </a:cubicBezTo>
                  <a:cubicBezTo>
                    <a:pt x="1572" y="614"/>
                    <a:pt x="1524" y="599"/>
                    <a:pt x="1484" y="578"/>
                  </a:cubicBezTo>
                  <a:cubicBezTo>
                    <a:pt x="1447" y="620"/>
                    <a:pt x="1395" y="646"/>
                    <a:pt x="1336" y="652"/>
                  </a:cubicBezTo>
                  <a:cubicBezTo>
                    <a:pt x="1281" y="660"/>
                    <a:pt x="1220" y="644"/>
                    <a:pt x="1175" y="612"/>
                  </a:cubicBezTo>
                  <a:cubicBezTo>
                    <a:pt x="1170" y="628"/>
                    <a:pt x="1159" y="636"/>
                    <a:pt x="1146" y="639"/>
                  </a:cubicBezTo>
                  <a:cubicBezTo>
                    <a:pt x="1133" y="641"/>
                    <a:pt x="1114" y="636"/>
                    <a:pt x="1103" y="625"/>
                  </a:cubicBezTo>
                  <a:cubicBezTo>
                    <a:pt x="1061" y="668"/>
                    <a:pt x="1006" y="699"/>
                    <a:pt x="945" y="705"/>
                  </a:cubicBezTo>
                  <a:cubicBezTo>
                    <a:pt x="884" y="710"/>
                    <a:pt x="823" y="691"/>
                    <a:pt x="775" y="654"/>
                  </a:cubicBezTo>
                  <a:cubicBezTo>
                    <a:pt x="746" y="710"/>
                    <a:pt x="683" y="747"/>
                    <a:pt x="622" y="758"/>
                  </a:cubicBezTo>
                  <a:cubicBezTo>
                    <a:pt x="561" y="768"/>
                    <a:pt x="495" y="750"/>
                    <a:pt x="447" y="710"/>
                  </a:cubicBezTo>
                  <a:cubicBezTo>
                    <a:pt x="453" y="734"/>
                    <a:pt x="445" y="760"/>
                    <a:pt x="426" y="779"/>
                  </a:cubicBezTo>
                  <a:cubicBezTo>
                    <a:pt x="408" y="797"/>
                    <a:pt x="384" y="805"/>
                    <a:pt x="357" y="803"/>
                  </a:cubicBezTo>
                  <a:cubicBezTo>
                    <a:pt x="373" y="826"/>
                    <a:pt x="376" y="855"/>
                    <a:pt x="365" y="879"/>
                  </a:cubicBezTo>
                  <a:cubicBezTo>
                    <a:pt x="355" y="906"/>
                    <a:pt x="334" y="924"/>
                    <a:pt x="307" y="932"/>
                  </a:cubicBezTo>
                  <a:cubicBezTo>
                    <a:pt x="323" y="964"/>
                    <a:pt x="310" y="1009"/>
                    <a:pt x="281" y="1027"/>
                  </a:cubicBezTo>
                  <a:cubicBezTo>
                    <a:pt x="302" y="1054"/>
                    <a:pt x="291" y="1099"/>
                    <a:pt x="267" y="1115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" name="Google Shape;1031;p48"/>
            <p:cNvSpPr/>
            <p:nvPr/>
          </p:nvSpPr>
          <p:spPr>
            <a:xfrm>
              <a:off x="7875299" y="2438078"/>
              <a:ext cx="249088" cy="2162243"/>
            </a:xfrm>
            <a:custGeom>
              <a:avLst/>
              <a:gdLst/>
              <a:ahLst/>
              <a:cxnLst/>
              <a:rect l="l" t="t" r="r" b="b"/>
              <a:pathLst>
                <a:path w="408" h="3534" extrusionOk="0">
                  <a:moveTo>
                    <a:pt x="408" y="3534"/>
                  </a:moveTo>
                  <a:lnTo>
                    <a:pt x="0" y="3534"/>
                  </a:lnTo>
                  <a:lnTo>
                    <a:pt x="16" y="3040"/>
                  </a:lnTo>
                  <a:lnTo>
                    <a:pt x="16" y="3011"/>
                  </a:lnTo>
                  <a:lnTo>
                    <a:pt x="19" y="2981"/>
                  </a:lnTo>
                  <a:lnTo>
                    <a:pt x="21" y="2876"/>
                  </a:lnTo>
                  <a:lnTo>
                    <a:pt x="35" y="2410"/>
                  </a:lnTo>
                  <a:lnTo>
                    <a:pt x="37" y="2381"/>
                  </a:lnTo>
                  <a:lnTo>
                    <a:pt x="37" y="2349"/>
                  </a:lnTo>
                  <a:lnTo>
                    <a:pt x="40" y="2246"/>
                  </a:lnTo>
                  <a:lnTo>
                    <a:pt x="56" y="1778"/>
                  </a:lnTo>
                  <a:lnTo>
                    <a:pt x="56" y="1751"/>
                  </a:lnTo>
                  <a:lnTo>
                    <a:pt x="58" y="1719"/>
                  </a:lnTo>
                  <a:lnTo>
                    <a:pt x="61" y="1616"/>
                  </a:lnTo>
                  <a:lnTo>
                    <a:pt x="74" y="1148"/>
                  </a:lnTo>
                  <a:lnTo>
                    <a:pt x="77" y="1122"/>
                  </a:lnTo>
                  <a:lnTo>
                    <a:pt x="77" y="1090"/>
                  </a:lnTo>
                  <a:lnTo>
                    <a:pt x="80" y="984"/>
                  </a:lnTo>
                  <a:lnTo>
                    <a:pt x="95" y="518"/>
                  </a:lnTo>
                  <a:lnTo>
                    <a:pt x="95" y="492"/>
                  </a:lnTo>
                  <a:lnTo>
                    <a:pt x="95" y="460"/>
                  </a:lnTo>
                  <a:lnTo>
                    <a:pt x="98" y="354"/>
                  </a:lnTo>
                  <a:lnTo>
                    <a:pt x="111" y="0"/>
                  </a:lnTo>
                  <a:lnTo>
                    <a:pt x="297" y="0"/>
                  </a:lnTo>
                  <a:lnTo>
                    <a:pt x="307" y="354"/>
                  </a:lnTo>
                  <a:lnTo>
                    <a:pt x="312" y="460"/>
                  </a:lnTo>
                  <a:lnTo>
                    <a:pt x="312" y="492"/>
                  </a:lnTo>
                  <a:lnTo>
                    <a:pt x="312" y="518"/>
                  </a:lnTo>
                  <a:lnTo>
                    <a:pt x="328" y="984"/>
                  </a:lnTo>
                  <a:lnTo>
                    <a:pt x="331" y="1090"/>
                  </a:lnTo>
                  <a:lnTo>
                    <a:pt x="331" y="1122"/>
                  </a:lnTo>
                  <a:lnTo>
                    <a:pt x="334" y="1148"/>
                  </a:lnTo>
                  <a:lnTo>
                    <a:pt x="347" y="1616"/>
                  </a:lnTo>
                  <a:lnTo>
                    <a:pt x="349" y="1719"/>
                  </a:lnTo>
                  <a:lnTo>
                    <a:pt x="352" y="1751"/>
                  </a:lnTo>
                  <a:lnTo>
                    <a:pt x="352" y="1778"/>
                  </a:lnTo>
                  <a:lnTo>
                    <a:pt x="365" y="2246"/>
                  </a:lnTo>
                  <a:lnTo>
                    <a:pt x="371" y="2349"/>
                  </a:lnTo>
                  <a:lnTo>
                    <a:pt x="371" y="2381"/>
                  </a:lnTo>
                  <a:lnTo>
                    <a:pt x="371" y="2410"/>
                  </a:lnTo>
                  <a:lnTo>
                    <a:pt x="387" y="2876"/>
                  </a:lnTo>
                  <a:lnTo>
                    <a:pt x="389" y="2981"/>
                  </a:lnTo>
                  <a:lnTo>
                    <a:pt x="389" y="3011"/>
                  </a:lnTo>
                  <a:lnTo>
                    <a:pt x="392" y="3040"/>
                  </a:lnTo>
                  <a:lnTo>
                    <a:pt x="408" y="3534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" name="Google Shape;1032;p48"/>
            <p:cNvSpPr/>
            <p:nvPr/>
          </p:nvSpPr>
          <p:spPr>
            <a:xfrm>
              <a:off x="7919364" y="2392789"/>
              <a:ext cx="160959" cy="60589"/>
            </a:xfrm>
            <a:custGeom>
              <a:avLst/>
              <a:gdLst/>
              <a:ahLst/>
              <a:cxnLst/>
              <a:rect l="l" t="t" r="r" b="b"/>
              <a:pathLst>
                <a:path w="264" h="100" extrusionOk="0">
                  <a:moveTo>
                    <a:pt x="214" y="100"/>
                  </a:moveTo>
                  <a:lnTo>
                    <a:pt x="50" y="100"/>
                  </a:lnTo>
                  <a:cubicBezTo>
                    <a:pt x="23" y="100"/>
                    <a:pt x="0" y="79"/>
                    <a:pt x="0" y="50"/>
                  </a:cubicBezTo>
                  <a:lnTo>
                    <a:pt x="0" y="50"/>
                  </a:lnTo>
                  <a:cubicBezTo>
                    <a:pt x="0" y="23"/>
                    <a:pt x="21" y="0"/>
                    <a:pt x="50" y="0"/>
                  </a:cubicBezTo>
                  <a:lnTo>
                    <a:pt x="214" y="0"/>
                  </a:lnTo>
                  <a:cubicBezTo>
                    <a:pt x="240" y="0"/>
                    <a:pt x="264" y="21"/>
                    <a:pt x="264" y="50"/>
                  </a:cubicBezTo>
                  <a:lnTo>
                    <a:pt x="264" y="50"/>
                  </a:lnTo>
                  <a:cubicBezTo>
                    <a:pt x="262" y="76"/>
                    <a:pt x="240" y="100"/>
                    <a:pt x="214" y="1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" name="Google Shape;1033;p48"/>
            <p:cNvSpPr/>
            <p:nvPr/>
          </p:nvSpPr>
          <p:spPr>
            <a:xfrm>
              <a:off x="7933440" y="2654730"/>
              <a:ext cx="132194" cy="64262"/>
            </a:xfrm>
            <a:custGeom>
              <a:avLst/>
              <a:gdLst/>
              <a:ahLst/>
              <a:cxnLst/>
              <a:rect l="l" t="t" r="r" b="b"/>
              <a:pathLst>
                <a:path w="217" h="106" extrusionOk="0">
                  <a:moveTo>
                    <a:pt x="217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12" y="0"/>
                  </a:lnTo>
                  <a:lnTo>
                    <a:pt x="217" y="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" name="Google Shape;1034;p48"/>
            <p:cNvSpPr/>
            <p:nvPr/>
          </p:nvSpPr>
          <p:spPr>
            <a:xfrm>
              <a:off x="7933440" y="2739188"/>
              <a:ext cx="132194" cy="15300"/>
            </a:xfrm>
            <a:custGeom>
              <a:avLst/>
              <a:gdLst/>
              <a:ahLst/>
              <a:cxnLst/>
              <a:rect l="l" t="t" r="r" b="b"/>
              <a:pathLst>
                <a:path w="217" h="26" extrusionOk="0">
                  <a:moveTo>
                    <a:pt x="217" y="26"/>
                  </a:moveTo>
                  <a:lnTo>
                    <a:pt x="0" y="26"/>
                  </a:lnTo>
                  <a:lnTo>
                    <a:pt x="0" y="0"/>
                  </a:lnTo>
                  <a:lnTo>
                    <a:pt x="217" y="0"/>
                  </a:lnTo>
                  <a:lnTo>
                    <a:pt x="217" y="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" name="Google Shape;1035;p48"/>
            <p:cNvSpPr/>
            <p:nvPr/>
          </p:nvSpPr>
          <p:spPr>
            <a:xfrm>
              <a:off x="7922424" y="3040299"/>
              <a:ext cx="154838" cy="64262"/>
            </a:xfrm>
            <a:custGeom>
              <a:avLst/>
              <a:gdLst/>
              <a:ahLst/>
              <a:cxnLst/>
              <a:rect l="l" t="t" r="r" b="b"/>
              <a:pathLst>
                <a:path w="254" h="106" extrusionOk="0">
                  <a:moveTo>
                    <a:pt x="254" y="106"/>
                  </a:moveTo>
                  <a:lnTo>
                    <a:pt x="0" y="106"/>
                  </a:lnTo>
                  <a:lnTo>
                    <a:pt x="3" y="0"/>
                  </a:lnTo>
                  <a:lnTo>
                    <a:pt x="251" y="0"/>
                  </a:lnTo>
                  <a:lnTo>
                    <a:pt x="254" y="10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1036;p48"/>
            <p:cNvSpPr/>
            <p:nvPr/>
          </p:nvSpPr>
          <p:spPr>
            <a:xfrm>
              <a:off x="7920588" y="3124757"/>
              <a:ext cx="158511" cy="15300"/>
            </a:xfrm>
            <a:custGeom>
              <a:avLst/>
              <a:gdLst/>
              <a:ahLst/>
              <a:cxnLst/>
              <a:rect l="l" t="t" r="r" b="b"/>
              <a:pathLst>
                <a:path w="260" h="26" extrusionOk="0">
                  <a:moveTo>
                    <a:pt x="260" y="26"/>
                  </a:moveTo>
                  <a:lnTo>
                    <a:pt x="0" y="26"/>
                  </a:lnTo>
                  <a:lnTo>
                    <a:pt x="3" y="0"/>
                  </a:lnTo>
                  <a:lnTo>
                    <a:pt x="257" y="0"/>
                  </a:lnTo>
                  <a:lnTo>
                    <a:pt x="260" y="2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037;p48"/>
            <p:cNvSpPr/>
            <p:nvPr/>
          </p:nvSpPr>
          <p:spPr>
            <a:xfrm>
              <a:off x="7910796" y="3427092"/>
              <a:ext cx="177483" cy="62425"/>
            </a:xfrm>
            <a:custGeom>
              <a:avLst/>
              <a:gdLst/>
              <a:ahLst/>
              <a:cxnLst/>
              <a:rect l="l" t="t" r="r" b="b"/>
              <a:pathLst>
                <a:path w="291" h="103" extrusionOk="0">
                  <a:moveTo>
                    <a:pt x="291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289" y="0"/>
                  </a:lnTo>
                  <a:lnTo>
                    <a:pt x="291" y="10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038;p48"/>
            <p:cNvSpPr/>
            <p:nvPr/>
          </p:nvSpPr>
          <p:spPr>
            <a:xfrm>
              <a:off x="7909572" y="3509713"/>
              <a:ext cx="180544" cy="15912"/>
            </a:xfrm>
            <a:custGeom>
              <a:avLst/>
              <a:gdLst/>
              <a:ahLst/>
              <a:cxnLst/>
              <a:rect l="l" t="t" r="r" b="b"/>
              <a:pathLst>
                <a:path w="296" h="27" extrusionOk="0">
                  <a:moveTo>
                    <a:pt x="296" y="27"/>
                  </a:moveTo>
                  <a:lnTo>
                    <a:pt x="0" y="27"/>
                  </a:lnTo>
                  <a:lnTo>
                    <a:pt x="0" y="0"/>
                  </a:lnTo>
                  <a:lnTo>
                    <a:pt x="296" y="0"/>
                  </a:lnTo>
                  <a:lnTo>
                    <a:pt x="296" y="27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039;p48"/>
            <p:cNvSpPr/>
            <p:nvPr/>
          </p:nvSpPr>
          <p:spPr>
            <a:xfrm>
              <a:off x="7823093" y="3812660"/>
              <a:ext cx="203800" cy="62425"/>
            </a:xfrm>
            <a:custGeom>
              <a:avLst/>
              <a:gdLst/>
              <a:ahLst/>
              <a:cxnLst/>
              <a:rect l="l" t="t" r="r" b="b"/>
              <a:pathLst>
                <a:path w="334" h="103" extrusionOk="0">
                  <a:moveTo>
                    <a:pt x="334" y="103"/>
                  </a:moveTo>
                  <a:lnTo>
                    <a:pt x="0" y="103"/>
                  </a:lnTo>
                  <a:lnTo>
                    <a:pt x="3" y="0"/>
                  </a:lnTo>
                  <a:lnTo>
                    <a:pt x="328" y="0"/>
                  </a:lnTo>
                  <a:lnTo>
                    <a:pt x="334" y="103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040;p48"/>
            <p:cNvSpPr/>
            <p:nvPr/>
          </p:nvSpPr>
          <p:spPr>
            <a:xfrm>
              <a:off x="7821869" y="3895282"/>
              <a:ext cx="205023" cy="17136"/>
            </a:xfrm>
            <a:custGeom>
              <a:avLst/>
              <a:gdLst/>
              <a:ahLst/>
              <a:cxnLst/>
              <a:rect l="l" t="t" r="r" b="b"/>
              <a:pathLst>
                <a:path w="336" h="29" extrusionOk="0">
                  <a:moveTo>
                    <a:pt x="336" y="29"/>
                  </a:moveTo>
                  <a:lnTo>
                    <a:pt x="0" y="29"/>
                  </a:lnTo>
                  <a:lnTo>
                    <a:pt x="2" y="0"/>
                  </a:lnTo>
                  <a:lnTo>
                    <a:pt x="336" y="0"/>
                  </a:lnTo>
                  <a:lnTo>
                    <a:pt x="33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041;p48"/>
            <p:cNvSpPr/>
            <p:nvPr/>
          </p:nvSpPr>
          <p:spPr>
            <a:xfrm>
              <a:off x="7812077" y="4198229"/>
              <a:ext cx="225832" cy="63650"/>
            </a:xfrm>
            <a:custGeom>
              <a:avLst/>
              <a:gdLst/>
              <a:ahLst/>
              <a:cxnLst/>
              <a:rect l="l" t="t" r="r" b="b"/>
              <a:pathLst>
                <a:path w="370" h="105" extrusionOk="0">
                  <a:moveTo>
                    <a:pt x="370" y="105"/>
                  </a:moveTo>
                  <a:lnTo>
                    <a:pt x="0" y="105"/>
                  </a:lnTo>
                  <a:lnTo>
                    <a:pt x="2" y="0"/>
                  </a:lnTo>
                  <a:lnTo>
                    <a:pt x="368" y="0"/>
                  </a:lnTo>
                  <a:lnTo>
                    <a:pt x="370" y="105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042;p48"/>
            <p:cNvSpPr/>
            <p:nvPr/>
          </p:nvSpPr>
          <p:spPr>
            <a:xfrm>
              <a:off x="7810241" y="4280851"/>
              <a:ext cx="229504" cy="17136"/>
            </a:xfrm>
            <a:custGeom>
              <a:avLst/>
              <a:gdLst/>
              <a:ahLst/>
              <a:cxnLst/>
              <a:rect l="l" t="t" r="r" b="b"/>
              <a:pathLst>
                <a:path w="376" h="29" extrusionOk="0">
                  <a:moveTo>
                    <a:pt x="376" y="29"/>
                  </a:moveTo>
                  <a:lnTo>
                    <a:pt x="0" y="29"/>
                  </a:lnTo>
                  <a:lnTo>
                    <a:pt x="0" y="0"/>
                  </a:lnTo>
                  <a:lnTo>
                    <a:pt x="373" y="0"/>
                  </a:lnTo>
                  <a:lnTo>
                    <a:pt x="376" y="29"/>
                  </a:lnTo>
                  <a:close/>
                </a:path>
              </a:pathLst>
            </a:custGeom>
            <a:solidFill>
              <a:srgbClr val="EA5C4C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043;p48"/>
            <p:cNvSpPr/>
            <p:nvPr/>
          </p:nvSpPr>
          <p:spPr>
            <a:xfrm>
              <a:off x="8374700" y="2469902"/>
              <a:ext cx="769302" cy="485329"/>
            </a:xfrm>
            <a:custGeom>
              <a:avLst/>
              <a:gdLst/>
              <a:ahLst/>
              <a:cxnLst/>
              <a:rect l="l" t="t" r="r" b="b"/>
              <a:pathLst>
                <a:path w="1258" h="794" extrusionOk="0">
                  <a:moveTo>
                    <a:pt x="184" y="704"/>
                  </a:moveTo>
                  <a:cubicBezTo>
                    <a:pt x="200" y="720"/>
                    <a:pt x="200" y="747"/>
                    <a:pt x="187" y="765"/>
                  </a:cubicBezTo>
                  <a:cubicBezTo>
                    <a:pt x="174" y="784"/>
                    <a:pt x="150" y="792"/>
                    <a:pt x="129" y="794"/>
                  </a:cubicBezTo>
                  <a:cubicBezTo>
                    <a:pt x="100" y="797"/>
                    <a:pt x="68" y="786"/>
                    <a:pt x="49" y="765"/>
                  </a:cubicBezTo>
                  <a:cubicBezTo>
                    <a:pt x="28" y="744"/>
                    <a:pt x="23" y="710"/>
                    <a:pt x="36" y="683"/>
                  </a:cubicBezTo>
                  <a:cubicBezTo>
                    <a:pt x="7" y="657"/>
                    <a:pt x="-6" y="609"/>
                    <a:pt x="2" y="572"/>
                  </a:cubicBezTo>
                  <a:cubicBezTo>
                    <a:pt x="10" y="535"/>
                    <a:pt x="36" y="501"/>
                    <a:pt x="73" y="487"/>
                  </a:cubicBezTo>
                  <a:cubicBezTo>
                    <a:pt x="60" y="482"/>
                    <a:pt x="55" y="466"/>
                    <a:pt x="55" y="453"/>
                  </a:cubicBezTo>
                  <a:cubicBezTo>
                    <a:pt x="55" y="440"/>
                    <a:pt x="65" y="427"/>
                    <a:pt x="78" y="421"/>
                  </a:cubicBezTo>
                  <a:cubicBezTo>
                    <a:pt x="65" y="384"/>
                    <a:pt x="57" y="347"/>
                    <a:pt x="60" y="310"/>
                  </a:cubicBezTo>
                  <a:cubicBezTo>
                    <a:pt x="65" y="271"/>
                    <a:pt x="81" y="233"/>
                    <a:pt x="110" y="210"/>
                  </a:cubicBezTo>
                  <a:cubicBezTo>
                    <a:pt x="139" y="186"/>
                    <a:pt x="184" y="175"/>
                    <a:pt x="219" y="191"/>
                  </a:cubicBezTo>
                  <a:cubicBezTo>
                    <a:pt x="219" y="170"/>
                    <a:pt x="232" y="149"/>
                    <a:pt x="250" y="138"/>
                  </a:cubicBezTo>
                  <a:cubicBezTo>
                    <a:pt x="266" y="128"/>
                    <a:pt x="290" y="128"/>
                    <a:pt x="306" y="138"/>
                  </a:cubicBezTo>
                  <a:cubicBezTo>
                    <a:pt x="319" y="72"/>
                    <a:pt x="375" y="16"/>
                    <a:pt x="441" y="3"/>
                  </a:cubicBezTo>
                  <a:cubicBezTo>
                    <a:pt x="507" y="-11"/>
                    <a:pt x="581" y="24"/>
                    <a:pt x="616" y="83"/>
                  </a:cubicBezTo>
                  <a:cubicBezTo>
                    <a:pt x="647" y="32"/>
                    <a:pt x="706" y="0"/>
                    <a:pt x="764" y="3"/>
                  </a:cubicBezTo>
                  <a:cubicBezTo>
                    <a:pt x="822" y="5"/>
                    <a:pt x="877" y="40"/>
                    <a:pt x="904" y="91"/>
                  </a:cubicBezTo>
                  <a:cubicBezTo>
                    <a:pt x="925" y="72"/>
                    <a:pt x="967" y="75"/>
                    <a:pt x="981" y="99"/>
                  </a:cubicBezTo>
                  <a:cubicBezTo>
                    <a:pt x="1010" y="72"/>
                    <a:pt x="1057" y="64"/>
                    <a:pt x="1094" y="75"/>
                  </a:cubicBezTo>
                  <a:cubicBezTo>
                    <a:pt x="1134" y="85"/>
                    <a:pt x="1166" y="114"/>
                    <a:pt x="1182" y="151"/>
                  </a:cubicBezTo>
                  <a:cubicBezTo>
                    <a:pt x="1208" y="149"/>
                    <a:pt x="1237" y="162"/>
                    <a:pt x="1251" y="186"/>
                  </a:cubicBezTo>
                  <a:cubicBezTo>
                    <a:pt x="1264" y="210"/>
                    <a:pt x="1258" y="241"/>
                    <a:pt x="1240" y="263"/>
                  </a:cubicBezTo>
                  <a:cubicBezTo>
                    <a:pt x="1221" y="284"/>
                    <a:pt x="1190" y="289"/>
                    <a:pt x="1166" y="278"/>
                  </a:cubicBezTo>
                  <a:cubicBezTo>
                    <a:pt x="1163" y="323"/>
                    <a:pt x="1121" y="363"/>
                    <a:pt x="1076" y="371"/>
                  </a:cubicBezTo>
                  <a:cubicBezTo>
                    <a:pt x="1031" y="379"/>
                    <a:pt x="983" y="363"/>
                    <a:pt x="946" y="337"/>
                  </a:cubicBezTo>
                  <a:cubicBezTo>
                    <a:pt x="941" y="353"/>
                    <a:pt x="930" y="360"/>
                    <a:pt x="915" y="366"/>
                  </a:cubicBezTo>
                  <a:cubicBezTo>
                    <a:pt x="899" y="371"/>
                    <a:pt x="880" y="368"/>
                    <a:pt x="867" y="358"/>
                  </a:cubicBezTo>
                  <a:cubicBezTo>
                    <a:pt x="838" y="392"/>
                    <a:pt x="795" y="411"/>
                    <a:pt x="753" y="413"/>
                  </a:cubicBezTo>
                  <a:cubicBezTo>
                    <a:pt x="711" y="416"/>
                    <a:pt x="666" y="400"/>
                    <a:pt x="634" y="371"/>
                  </a:cubicBezTo>
                  <a:cubicBezTo>
                    <a:pt x="631" y="390"/>
                    <a:pt x="616" y="403"/>
                    <a:pt x="597" y="408"/>
                  </a:cubicBezTo>
                  <a:cubicBezTo>
                    <a:pt x="579" y="413"/>
                    <a:pt x="557" y="408"/>
                    <a:pt x="547" y="392"/>
                  </a:cubicBezTo>
                  <a:cubicBezTo>
                    <a:pt x="549" y="427"/>
                    <a:pt x="526" y="458"/>
                    <a:pt x="496" y="474"/>
                  </a:cubicBezTo>
                  <a:cubicBezTo>
                    <a:pt x="467" y="490"/>
                    <a:pt x="433" y="493"/>
                    <a:pt x="399" y="490"/>
                  </a:cubicBezTo>
                  <a:cubicBezTo>
                    <a:pt x="372" y="487"/>
                    <a:pt x="343" y="482"/>
                    <a:pt x="330" y="461"/>
                  </a:cubicBezTo>
                  <a:cubicBezTo>
                    <a:pt x="335" y="482"/>
                    <a:pt x="325" y="503"/>
                    <a:pt x="309" y="517"/>
                  </a:cubicBezTo>
                  <a:cubicBezTo>
                    <a:pt x="293" y="530"/>
                    <a:pt x="272" y="535"/>
                    <a:pt x="253" y="530"/>
                  </a:cubicBezTo>
                  <a:cubicBezTo>
                    <a:pt x="261" y="546"/>
                    <a:pt x="261" y="567"/>
                    <a:pt x="253" y="583"/>
                  </a:cubicBezTo>
                  <a:cubicBezTo>
                    <a:pt x="245" y="599"/>
                    <a:pt x="232" y="612"/>
                    <a:pt x="216" y="614"/>
                  </a:cubicBezTo>
                  <a:cubicBezTo>
                    <a:pt x="232" y="638"/>
                    <a:pt x="208" y="686"/>
                    <a:pt x="184" y="704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044;p48"/>
            <p:cNvSpPr/>
            <p:nvPr/>
          </p:nvSpPr>
          <p:spPr>
            <a:xfrm>
              <a:off x="8306155" y="3709230"/>
              <a:ext cx="297436" cy="894767"/>
            </a:xfrm>
            <a:custGeom>
              <a:avLst/>
              <a:gdLst/>
              <a:ahLst/>
              <a:cxnLst/>
              <a:rect l="l" t="t" r="r" b="b"/>
              <a:pathLst>
                <a:path w="487" h="1463" extrusionOk="0">
                  <a:moveTo>
                    <a:pt x="487" y="1463"/>
                  </a:moveTo>
                  <a:lnTo>
                    <a:pt x="0" y="1463"/>
                  </a:lnTo>
                  <a:lnTo>
                    <a:pt x="37" y="0"/>
                  </a:lnTo>
                  <a:lnTo>
                    <a:pt x="450" y="0"/>
                  </a:lnTo>
                  <a:lnTo>
                    <a:pt x="487" y="146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1045;p48"/>
            <p:cNvSpPr/>
            <p:nvPr/>
          </p:nvSpPr>
          <p:spPr>
            <a:xfrm>
              <a:off x="8372252" y="2954617"/>
              <a:ext cx="166467" cy="754001"/>
            </a:xfrm>
            <a:custGeom>
              <a:avLst/>
              <a:gdLst/>
              <a:ahLst/>
              <a:cxnLst/>
              <a:rect l="l" t="t" r="r" b="b"/>
              <a:pathLst>
                <a:path w="273" h="1233" extrusionOk="0">
                  <a:moveTo>
                    <a:pt x="273" y="1233"/>
                  </a:moveTo>
                  <a:lnTo>
                    <a:pt x="0" y="1233"/>
                  </a:lnTo>
                  <a:lnTo>
                    <a:pt x="19" y="0"/>
                  </a:lnTo>
                  <a:lnTo>
                    <a:pt x="252" y="0"/>
                  </a:lnTo>
                  <a:lnTo>
                    <a:pt x="273" y="123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1046;p48"/>
            <p:cNvSpPr/>
            <p:nvPr/>
          </p:nvSpPr>
          <p:spPr>
            <a:xfrm>
              <a:off x="8366132" y="2919120"/>
              <a:ext cx="177483" cy="42841"/>
            </a:xfrm>
            <a:custGeom>
              <a:avLst/>
              <a:gdLst/>
              <a:ahLst/>
              <a:cxnLst/>
              <a:rect l="l" t="t" r="r" b="b"/>
              <a:pathLst>
                <a:path w="291" h="71" extrusionOk="0">
                  <a:moveTo>
                    <a:pt x="291" y="71"/>
                  </a:moveTo>
                  <a:lnTo>
                    <a:pt x="0" y="71"/>
                  </a:lnTo>
                  <a:lnTo>
                    <a:pt x="3" y="0"/>
                  </a:lnTo>
                  <a:lnTo>
                    <a:pt x="291" y="0"/>
                  </a:lnTo>
                  <a:lnTo>
                    <a:pt x="291" y="7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1047;p48"/>
            <p:cNvSpPr/>
            <p:nvPr/>
          </p:nvSpPr>
          <p:spPr>
            <a:xfrm>
              <a:off x="8382044" y="3025611"/>
              <a:ext cx="145047" cy="41617"/>
            </a:xfrm>
            <a:custGeom>
              <a:avLst/>
              <a:gdLst/>
              <a:ahLst/>
              <a:cxnLst/>
              <a:rect l="l" t="t" r="r" b="b"/>
              <a:pathLst>
                <a:path w="238" h="69" extrusionOk="0">
                  <a:moveTo>
                    <a:pt x="238" y="69"/>
                  </a:moveTo>
                  <a:lnTo>
                    <a:pt x="0" y="69"/>
                  </a:lnTo>
                  <a:lnTo>
                    <a:pt x="3" y="0"/>
                  </a:lnTo>
                  <a:lnTo>
                    <a:pt x="238" y="0"/>
                  </a:lnTo>
                  <a:lnTo>
                    <a:pt x="238" y="6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1048;p48"/>
            <p:cNvSpPr/>
            <p:nvPr/>
          </p:nvSpPr>
          <p:spPr>
            <a:xfrm>
              <a:off x="8382044" y="3092320"/>
              <a:ext cx="146882" cy="13464"/>
            </a:xfrm>
            <a:custGeom>
              <a:avLst/>
              <a:gdLst/>
              <a:ahLst/>
              <a:cxnLst/>
              <a:rect l="l" t="t" r="r" b="b"/>
              <a:pathLst>
                <a:path w="241" h="23" extrusionOk="0">
                  <a:moveTo>
                    <a:pt x="241" y="23"/>
                  </a:moveTo>
                  <a:lnTo>
                    <a:pt x="0" y="23"/>
                  </a:lnTo>
                  <a:lnTo>
                    <a:pt x="0" y="0"/>
                  </a:lnTo>
                  <a:lnTo>
                    <a:pt x="238" y="0"/>
                  </a:lnTo>
                  <a:lnTo>
                    <a:pt x="241" y="23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1049;p48"/>
            <p:cNvSpPr/>
            <p:nvPr/>
          </p:nvSpPr>
          <p:spPr>
            <a:xfrm>
              <a:off x="6722883" y="3691482"/>
              <a:ext cx="1637742" cy="912511"/>
            </a:xfrm>
            <a:custGeom>
              <a:avLst/>
              <a:gdLst/>
              <a:ahLst/>
              <a:cxnLst/>
              <a:rect l="l" t="t" r="r" b="b"/>
              <a:pathLst>
                <a:path w="2677" h="1492" extrusionOk="0">
                  <a:moveTo>
                    <a:pt x="2677" y="1492"/>
                  </a:moveTo>
                  <a:lnTo>
                    <a:pt x="0" y="1492"/>
                  </a:lnTo>
                  <a:lnTo>
                    <a:pt x="137" y="0"/>
                  </a:lnTo>
                  <a:lnTo>
                    <a:pt x="2545" y="0"/>
                  </a:lnTo>
                  <a:lnTo>
                    <a:pt x="2677" y="149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1050;p48"/>
            <p:cNvSpPr/>
            <p:nvPr/>
          </p:nvSpPr>
          <p:spPr>
            <a:xfrm>
              <a:off x="6769395" y="3621712"/>
              <a:ext cx="1552054" cy="70382"/>
            </a:xfrm>
            <a:custGeom>
              <a:avLst/>
              <a:gdLst/>
              <a:ahLst/>
              <a:cxnLst/>
              <a:rect l="l" t="t" r="r" b="b"/>
              <a:pathLst>
                <a:path w="2537" h="116" extrusionOk="0">
                  <a:moveTo>
                    <a:pt x="0" y="0"/>
                  </a:moveTo>
                  <a:lnTo>
                    <a:pt x="2537" y="0"/>
                  </a:lnTo>
                  <a:lnTo>
                    <a:pt x="2537" y="116"/>
                  </a:lnTo>
                  <a:lnTo>
                    <a:pt x="0" y="11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1051;p48"/>
            <p:cNvSpPr/>
            <p:nvPr/>
          </p:nvSpPr>
          <p:spPr>
            <a:xfrm>
              <a:off x="7800449" y="3823676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1052;p48"/>
            <p:cNvSpPr/>
            <p:nvPr/>
          </p:nvSpPr>
          <p:spPr>
            <a:xfrm>
              <a:off x="7800449" y="3911194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1053;p48"/>
            <p:cNvSpPr/>
            <p:nvPr/>
          </p:nvSpPr>
          <p:spPr>
            <a:xfrm>
              <a:off x="7951004" y="3823676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1054;p48"/>
            <p:cNvSpPr/>
            <p:nvPr/>
          </p:nvSpPr>
          <p:spPr>
            <a:xfrm>
              <a:off x="7951004" y="3911194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1055;p48"/>
            <p:cNvSpPr/>
            <p:nvPr/>
          </p:nvSpPr>
          <p:spPr>
            <a:xfrm>
              <a:off x="7800449" y="3911194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1056;p48"/>
            <p:cNvSpPr/>
            <p:nvPr/>
          </p:nvSpPr>
          <p:spPr>
            <a:xfrm>
              <a:off x="7849410" y="3823676"/>
              <a:ext cx="82009" cy="67933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1057;p48"/>
            <p:cNvSpPr/>
            <p:nvPr/>
          </p:nvSpPr>
          <p:spPr>
            <a:xfrm>
              <a:off x="7951004" y="3823676"/>
              <a:ext cx="61201" cy="61201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1058;p48"/>
            <p:cNvSpPr/>
            <p:nvPr/>
          </p:nvSpPr>
          <p:spPr>
            <a:xfrm>
              <a:off x="7894699" y="3951587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1059;p48"/>
            <p:cNvSpPr/>
            <p:nvPr/>
          </p:nvSpPr>
          <p:spPr>
            <a:xfrm>
              <a:off x="7951004" y="3823676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1060;p48"/>
            <p:cNvSpPr/>
            <p:nvPr/>
          </p:nvSpPr>
          <p:spPr>
            <a:xfrm>
              <a:off x="7800449" y="4275955"/>
              <a:ext cx="132194" cy="68546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1061;p48"/>
            <p:cNvSpPr/>
            <p:nvPr/>
          </p:nvSpPr>
          <p:spPr>
            <a:xfrm>
              <a:off x="7800449" y="4364697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1062;p48"/>
            <p:cNvSpPr/>
            <p:nvPr/>
          </p:nvSpPr>
          <p:spPr>
            <a:xfrm>
              <a:off x="7951004" y="4275955"/>
              <a:ext cx="137090" cy="68546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1063;p48"/>
            <p:cNvSpPr/>
            <p:nvPr/>
          </p:nvSpPr>
          <p:spPr>
            <a:xfrm>
              <a:off x="7951004" y="4364697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1064;p48"/>
            <p:cNvSpPr/>
            <p:nvPr/>
          </p:nvSpPr>
          <p:spPr>
            <a:xfrm>
              <a:off x="7800449" y="4364697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" name="Google Shape;1065;p48"/>
            <p:cNvSpPr/>
            <p:nvPr/>
          </p:nvSpPr>
          <p:spPr>
            <a:xfrm>
              <a:off x="7849410" y="4275955"/>
              <a:ext cx="82009" cy="68546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1066;p48"/>
            <p:cNvSpPr/>
            <p:nvPr/>
          </p:nvSpPr>
          <p:spPr>
            <a:xfrm>
              <a:off x="7951004" y="4275955"/>
              <a:ext cx="61201" cy="62425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1067;p48"/>
            <p:cNvSpPr/>
            <p:nvPr/>
          </p:nvSpPr>
          <p:spPr>
            <a:xfrm>
              <a:off x="7894699" y="4405089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1068;p48"/>
            <p:cNvSpPr/>
            <p:nvPr/>
          </p:nvSpPr>
          <p:spPr>
            <a:xfrm>
              <a:off x="7951004" y="4275955"/>
              <a:ext cx="137090" cy="153003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1069;p48"/>
            <p:cNvSpPr/>
            <p:nvPr/>
          </p:nvSpPr>
          <p:spPr>
            <a:xfrm>
              <a:off x="7800449" y="4050734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1070;p48"/>
            <p:cNvSpPr/>
            <p:nvPr/>
          </p:nvSpPr>
          <p:spPr>
            <a:xfrm>
              <a:off x="7800449" y="4138251"/>
              <a:ext cx="132194" cy="78338"/>
            </a:xfrm>
            <a:custGeom>
              <a:avLst/>
              <a:gdLst/>
              <a:ahLst/>
              <a:cxnLst/>
              <a:rect l="l" t="t" r="r" b="b"/>
              <a:pathLst>
                <a:path w="217" h="129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1071;p48"/>
            <p:cNvSpPr/>
            <p:nvPr/>
          </p:nvSpPr>
          <p:spPr>
            <a:xfrm>
              <a:off x="7951004" y="4050734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1072;p48"/>
            <p:cNvSpPr/>
            <p:nvPr/>
          </p:nvSpPr>
          <p:spPr>
            <a:xfrm>
              <a:off x="7951004" y="4138251"/>
              <a:ext cx="137090" cy="78338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1073;p48"/>
            <p:cNvSpPr/>
            <p:nvPr/>
          </p:nvSpPr>
          <p:spPr>
            <a:xfrm>
              <a:off x="7800449" y="4138251"/>
              <a:ext cx="124238" cy="78338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1074;p48"/>
            <p:cNvSpPr/>
            <p:nvPr/>
          </p:nvSpPr>
          <p:spPr>
            <a:xfrm>
              <a:off x="7849410" y="4050734"/>
              <a:ext cx="82009" cy="69158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1075;p48"/>
            <p:cNvSpPr/>
            <p:nvPr/>
          </p:nvSpPr>
          <p:spPr>
            <a:xfrm>
              <a:off x="7951004" y="4050734"/>
              <a:ext cx="61201" cy="60589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1076;p48"/>
            <p:cNvSpPr/>
            <p:nvPr/>
          </p:nvSpPr>
          <p:spPr>
            <a:xfrm>
              <a:off x="7894699" y="4180480"/>
              <a:ext cx="36721" cy="361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1077;p48"/>
            <p:cNvSpPr/>
            <p:nvPr/>
          </p:nvSpPr>
          <p:spPr>
            <a:xfrm>
              <a:off x="7951004" y="4050734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1078;p48"/>
            <p:cNvSpPr/>
            <p:nvPr/>
          </p:nvSpPr>
          <p:spPr>
            <a:xfrm>
              <a:off x="6749811" y="3742891"/>
              <a:ext cx="1558784" cy="43453"/>
            </a:xfrm>
            <a:custGeom>
              <a:avLst/>
              <a:gdLst/>
              <a:ahLst/>
              <a:cxnLst/>
              <a:rect l="l" t="t" r="r" b="b"/>
              <a:pathLst>
                <a:path w="2548" h="72" extrusionOk="0">
                  <a:moveTo>
                    <a:pt x="0" y="0"/>
                  </a:moveTo>
                  <a:lnTo>
                    <a:pt x="2548" y="0"/>
                  </a:lnTo>
                  <a:lnTo>
                    <a:pt x="2548" y="72"/>
                  </a:lnTo>
                  <a:lnTo>
                    <a:pt x="0" y="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1079;p48"/>
            <p:cNvSpPr/>
            <p:nvPr/>
          </p:nvSpPr>
          <p:spPr>
            <a:xfrm>
              <a:off x="6685550" y="4502400"/>
              <a:ext cx="1702612" cy="44677"/>
            </a:xfrm>
            <a:custGeom>
              <a:avLst/>
              <a:gdLst/>
              <a:ahLst/>
              <a:cxnLst/>
              <a:rect l="l" t="t" r="r" b="b"/>
              <a:pathLst>
                <a:path w="2783" h="74" extrusionOk="0">
                  <a:moveTo>
                    <a:pt x="0" y="0"/>
                  </a:moveTo>
                  <a:lnTo>
                    <a:pt x="2783" y="0"/>
                  </a:lnTo>
                  <a:lnTo>
                    <a:pt x="2783" y="74"/>
                  </a:lnTo>
                  <a:lnTo>
                    <a:pt x="0" y="7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1080;p48"/>
            <p:cNvSpPr/>
            <p:nvPr/>
          </p:nvSpPr>
          <p:spPr>
            <a:xfrm>
              <a:off x="7405174" y="3823676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1081;p48"/>
            <p:cNvSpPr/>
            <p:nvPr/>
          </p:nvSpPr>
          <p:spPr>
            <a:xfrm>
              <a:off x="7405174" y="3911194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" name="Google Shape;1082;p48"/>
            <p:cNvSpPr/>
            <p:nvPr/>
          </p:nvSpPr>
          <p:spPr>
            <a:xfrm>
              <a:off x="7555729" y="3823676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" name="Google Shape;1083;p48"/>
            <p:cNvSpPr/>
            <p:nvPr/>
          </p:nvSpPr>
          <p:spPr>
            <a:xfrm>
              <a:off x="7555729" y="3911194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1084;p48"/>
            <p:cNvSpPr/>
            <p:nvPr/>
          </p:nvSpPr>
          <p:spPr>
            <a:xfrm>
              <a:off x="7405174" y="3911194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" name="Google Shape;1085;p48"/>
            <p:cNvSpPr/>
            <p:nvPr/>
          </p:nvSpPr>
          <p:spPr>
            <a:xfrm>
              <a:off x="7454135" y="3823676"/>
              <a:ext cx="82009" cy="67933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" name="Google Shape;1086;p48"/>
            <p:cNvSpPr/>
            <p:nvPr/>
          </p:nvSpPr>
          <p:spPr>
            <a:xfrm>
              <a:off x="7555729" y="3823676"/>
              <a:ext cx="61201" cy="61201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1087;p48"/>
            <p:cNvSpPr/>
            <p:nvPr/>
          </p:nvSpPr>
          <p:spPr>
            <a:xfrm>
              <a:off x="7499424" y="3951587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1088;p48"/>
            <p:cNvSpPr/>
            <p:nvPr/>
          </p:nvSpPr>
          <p:spPr>
            <a:xfrm>
              <a:off x="7555729" y="3823676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" name="Google Shape;1089;p48"/>
            <p:cNvSpPr/>
            <p:nvPr/>
          </p:nvSpPr>
          <p:spPr>
            <a:xfrm>
              <a:off x="7405174" y="4275955"/>
              <a:ext cx="132194" cy="68546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1090;p48"/>
            <p:cNvSpPr/>
            <p:nvPr/>
          </p:nvSpPr>
          <p:spPr>
            <a:xfrm>
              <a:off x="7405174" y="4364697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1091;p48"/>
            <p:cNvSpPr/>
            <p:nvPr/>
          </p:nvSpPr>
          <p:spPr>
            <a:xfrm>
              <a:off x="7555729" y="4275955"/>
              <a:ext cx="137090" cy="68546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1092;p48"/>
            <p:cNvSpPr/>
            <p:nvPr/>
          </p:nvSpPr>
          <p:spPr>
            <a:xfrm>
              <a:off x="7555729" y="4364697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1093;p48"/>
            <p:cNvSpPr/>
            <p:nvPr/>
          </p:nvSpPr>
          <p:spPr>
            <a:xfrm>
              <a:off x="7405174" y="4364697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" name="Google Shape;1094;p48"/>
            <p:cNvSpPr/>
            <p:nvPr/>
          </p:nvSpPr>
          <p:spPr>
            <a:xfrm>
              <a:off x="7454135" y="4275955"/>
              <a:ext cx="82009" cy="68546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1095;p48"/>
            <p:cNvSpPr/>
            <p:nvPr/>
          </p:nvSpPr>
          <p:spPr>
            <a:xfrm>
              <a:off x="7555729" y="4275955"/>
              <a:ext cx="61201" cy="62425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1096;p48"/>
            <p:cNvSpPr/>
            <p:nvPr/>
          </p:nvSpPr>
          <p:spPr>
            <a:xfrm>
              <a:off x="7499424" y="4405089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1097;p48"/>
            <p:cNvSpPr/>
            <p:nvPr/>
          </p:nvSpPr>
          <p:spPr>
            <a:xfrm>
              <a:off x="7555729" y="4275955"/>
              <a:ext cx="137090" cy="153003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1098;p48"/>
            <p:cNvSpPr/>
            <p:nvPr/>
          </p:nvSpPr>
          <p:spPr>
            <a:xfrm>
              <a:off x="7405174" y="4050734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1099;p48"/>
            <p:cNvSpPr/>
            <p:nvPr/>
          </p:nvSpPr>
          <p:spPr>
            <a:xfrm>
              <a:off x="7555729" y="4050734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1100;p48"/>
            <p:cNvSpPr/>
            <p:nvPr/>
          </p:nvSpPr>
          <p:spPr>
            <a:xfrm>
              <a:off x="7555729" y="4138251"/>
              <a:ext cx="137090" cy="78338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1101;p48"/>
            <p:cNvSpPr/>
            <p:nvPr/>
          </p:nvSpPr>
          <p:spPr>
            <a:xfrm>
              <a:off x="7405174" y="4138251"/>
              <a:ext cx="124238" cy="78338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1102;p48"/>
            <p:cNvSpPr/>
            <p:nvPr/>
          </p:nvSpPr>
          <p:spPr>
            <a:xfrm>
              <a:off x="7454135" y="4050734"/>
              <a:ext cx="82009" cy="69158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1103;p48"/>
            <p:cNvSpPr/>
            <p:nvPr/>
          </p:nvSpPr>
          <p:spPr>
            <a:xfrm>
              <a:off x="7555729" y="4050734"/>
              <a:ext cx="61201" cy="60589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1104;p48"/>
            <p:cNvSpPr/>
            <p:nvPr/>
          </p:nvSpPr>
          <p:spPr>
            <a:xfrm>
              <a:off x="7499424" y="4180480"/>
              <a:ext cx="36721" cy="361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1105;p48"/>
            <p:cNvSpPr/>
            <p:nvPr/>
          </p:nvSpPr>
          <p:spPr>
            <a:xfrm>
              <a:off x="7555729" y="4050734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1106;p48"/>
            <p:cNvSpPr/>
            <p:nvPr/>
          </p:nvSpPr>
          <p:spPr>
            <a:xfrm>
              <a:off x="7002749" y="3823676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1107;p48"/>
            <p:cNvSpPr/>
            <p:nvPr/>
          </p:nvSpPr>
          <p:spPr>
            <a:xfrm>
              <a:off x="7002749" y="3911194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1108;p48"/>
            <p:cNvSpPr/>
            <p:nvPr/>
          </p:nvSpPr>
          <p:spPr>
            <a:xfrm>
              <a:off x="7153304" y="3823676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1109;p48"/>
            <p:cNvSpPr/>
            <p:nvPr/>
          </p:nvSpPr>
          <p:spPr>
            <a:xfrm>
              <a:off x="7153304" y="3911194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1110;p48"/>
            <p:cNvSpPr/>
            <p:nvPr/>
          </p:nvSpPr>
          <p:spPr>
            <a:xfrm>
              <a:off x="7002749" y="3911194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1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1111;p48"/>
            <p:cNvSpPr/>
            <p:nvPr/>
          </p:nvSpPr>
          <p:spPr>
            <a:xfrm>
              <a:off x="7051710" y="3823676"/>
              <a:ext cx="82009" cy="67933"/>
            </a:xfrm>
            <a:custGeom>
              <a:avLst/>
              <a:gdLst/>
              <a:ahLst/>
              <a:cxnLst/>
              <a:rect l="l" t="t" r="r" b="b"/>
              <a:pathLst>
                <a:path w="135" h="112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2"/>
                  </a:lnTo>
                  <a:lnTo>
                    <a:pt x="0" y="112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1112;p48"/>
            <p:cNvSpPr/>
            <p:nvPr/>
          </p:nvSpPr>
          <p:spPr>
            <a:xfrm>
              <a:off x="7153304" y="3823676"/>
              <a:ext cx="61201" cy="61201"/>
            </a:xfrm>
            <a:custGeom>
              <a:avLst/>
              <a:gdLst/>
              <a:ahLst/>
              <a:cxnLst/>
              <a:rect l="l" t="t" r="r" b="b"/>
              <a:pathLst>
                <a:path w="101" h="101" extrusionOk="0">
                  <a:moveTo>
                    <a:pt x="101" y="0"/>
                  </a:moveTo>
                  <a:lnTo>
                    <a:pt x="0" y="101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1113;p48"/>
            <p:cNvSpPr/>
            <p:nvPr/>
          </p:nvSpPr>
          <p:spPr>
            <a:xfrm>
              <a:off x="7096999" y="3951587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1114;p48"/>
            <p:cNvSpPr/>
            <p:nvPr/>
          </p:nvSpPr>
          <p:spPr>
            <a:xfrm>
              <a:off x="7153304" y="3823676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2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2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1115;p48"/>
            <p:cNvSpPr/>
            <p:nvPr/>
          </p:nvSpPr>
          <p:spPr>
            <a:xfrm>
              <a:off x="7002749" y="4275955"/>
              <a:ext cx="132194" cy="68546"/>
            </a:xfrm>
            <a:custGeom>
              <a:avLst/>
              <a:gdLst/>
              <a:ahLst/>
              <a:cxnLst/>
              <a:rect l="l" t="t" r="r" b="b"/>
              <a:pathLst>
                <a:path w="217" h="113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1116;p48"/>
            <p:cNvSpPr/>
            <p:nvPr/>
          </p:nvSpPr>
          <p:spPr>
            <a:xfrm>
              <a:off x="7002749" y="4364697"/>
              <a:ext cx="132194" cy="78950"/>
            </a:xfrm>
            <a:custGeom>
              <a:avLst/>
              <a:gdLst/>
              <a:ahLst/>
              <a:cxnLst/>
              <a:rect l="l" t="t" r="r" b="b"/>
              <a:pathLst>
                <a:path w="217" h="130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1117;p48"/>
            <p:cNvSpPr/>
            <p:nvPr/>
          </p:nvSpPr>
          <p:spPr>
            <a:xfrm>
              <a:off x="7153304" y="4275955"/>
              <a:ext cx="137090" cy="68546"/>
            </a:xfrm>
            <a:custGeom>
              <a:avLst/>
              <a:gdLst/>
              <a:ahLst/>
              <a:cxnLst/>
              <a:rect l="l" t="t" r="r" b="b"/>
              <a:pathLst>
                <a:path w="225" h="113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3"/>
                  </a:lnTo>
                  <a:lnTo>
                    <a:pt x="0" y="1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1118;p48"/>
            <p:cNvSpPr/>
            <p:nvPr/>
          </p:nvSpPr>
          <p:spPr>
            <a:xfrm>
              <a:off x="7153304" y="4364697"/>
              <a:ext cx="137090" cy="78950"/>
            </a:xfrm>
            <a:custGeom>
              <a:avLst/>
              <a:gdLst/>
              <a:ahLst/>
              <a:cxnLst/>
              <a:rect l="l" t="t" r="r" b="b"/>
              <a:pathLst>
                <a:path w="225" h="130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30"/>
                  </a:lnTo>
                  <a:lnTo>
                    <a:pt x="0" y="1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800" rIns="90000" bIns="18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1119;p48"/>
            <p:cNvSpPr/>
            <p:nvPr/>
          </p:nvSpPr>
          <p:spPr>
            <a:xfrm>
              <a:off x="7002749" y="4364697"/>
              <a:ext cx="124238" cy="77114"/>
            </a:xfrm>
            <a:custGeom>
              <a:avLst/>
              <a:gdLst/>
              <a:ahLst/>
              <a:cxnLst/>
              <a:rect l="l" t="t" r="r" b="b"/>
              <a:pathLst>
                <a:path w="204" h="127" extrusionOk="0">
                  <a:moveTo>
                    <a:pt x="204" y="0"/>
                  </a:moveTo>
                  <a:lnTo>
                    <a:pt x="74" y="127"/>
                  </a:lnTo>
                  <a:lnTo>
                    <a:pt x="0" y="127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700" rIns="90000" bIns="7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1120;p48"/>
            <p:cNvSpPr/>
            <p:nvPr/>
          </p:nvSpPr>
          <p:spPr>
            <a:xfrm>
              <a:off x="7051710" y="4275955"/>
              <a:ext cx="82009" cy="68546"/>
            </a:xfrm>
            <a:custGeom>
              <a:avLst/>
              <a:gdLst/>
              <a:ahLst/>
              <a:cxnLst/>
              <a:rect l="l" t="t" r="r" b="b"/>
              <a:pathLst>
                <a:path w="135" h="113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3"/>
                  </a:lnTo>
                  <a:lnTo>
                    <a:pt x="0" y="113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1121;p48"/>
            <p:cNvSpPr/>
            <p:nvPr/>
          </p:nvSpPr>
          <p:spPr>
            <a:xfrm>
              <a:off x="7153304" y="4275955"/>
              <a:ext cx="61201" cy="62425"/>
            </a:xfrm>
            <a:custGeom>
              <a:avLst/>
              <a:gdLst/>
              <a:ahLst/>
              <a:cxnLst/>
              <a:rect l="l" t="t" r="r" b="b"/>
              <a:pathLst>
                <a:path w="101" h="103" extrusionOk="0">
                  <a:moveTo>
                    <a:pt x="101" y="0"/>
                  </a:moveTo>
                  <a:lnTo>
                    <a:pt x="0" y="103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1122;p48"/>
            <p:cNvSpPr/>
            <p:nvPr/>
          </p:nvSpPr>
          <p:spPr>
            <a:xfrm>
              <a:off x="7096999" y="4405089"/>
              <a:ext cx="36721" cy="36721"/>
            </a:xfrm>
            <a:custGeom>
              <a:avLst/>
              <a:gdLst/>
              <a:ahLst/>
              <a:cxnLst/>
              <a:rect l="l" t="t" r="r" b="b"/>
              <a:pathLst>
                <a:path w="61" h="61" extrusionOk="0">
                  <a:moveTo>
                    <a:pt x="0" y="61"/>
                  </a:moveTo>
                  <a:lnTo>
                    <a:pt x="61" y="0"/>
                  </a:lnTo>
                  <a:lnTo>
                    <a:pt x="61" y="61"/>
                  </a:lnTo>
                  <a:lnTo>
                    <a:pt x="0" y="6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1123;p48"/>
            <p:cNvSpPr/>
            <p:nvPr/>
          </p:nvSpPr>
          <p:spPr>
            <a:xfrm>
              <a:off x="7153304" y="4275955"/>
              <a:ext cx="137090" cy="153003"/>
            </a:xfrm>
            <a:custGeom>
              <a:avLst/>
              <a:gdLst/>
              <a:ahLst/>
              <a:cxnLst/>
              <a:rect l="l" t="t" r="r" b="b"/>
              <a:pathLst>
                <a:path w="225" h="251" extrusionOk="0">
                  <a:moveTo>
                    <a:pt x="225" y="0"/>
                  </a:moveTo>
                  <a:lnTo>
                    <a:pt x="225" y="23"/>
                  </a:lnTo>
                  <a:lnTo>
                    <a:pt x="106" y="145"/>
                  </a:lnTo>
                  <a:lnTo>
                    <a:pt x="0" y="251"/>
                  </a:lnTo>
                  <a:lnTo>
                    <a:pt x="0" y="182"/>
                  </a:lnTo>
                  <a:lnTo>
                    <a:pt x="37" y="145"/>
                  </a:lnTo>
                  <a:lnTo>
                    <a:pt x="66" y="113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1124;p48"/>
            <p:cNvSpPr/>
            <p:nvPr/>
          </p:nvSpPr>
          <p:spPr>
            <a:xfrm>
              <a:off x="7002749" y="4050734"/>
              <a:ext cx="132194" cy="69158"/>
            </a:xfrm>
            <a:custGeom>
              <a:avLst/>
              <a:gdLst/>
              <a:ahLst/>
              <a:cxnLst/>
              <a:rect l="l" t="t" r="r" b="b"/>
              <a:pathLst>
                <a:path w="217" h="114" extrusionOk="0">
                  <a:moveTo>
                    <a:pt x="0" y="0"/>
                  </a:moveTo>
                  <a:lnTo>
                    <a:pt x="217" y="0"/>
                  </a:lnTo>
                  <a:lnTo>
                    <a:pt x="217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125;p48"/>
            <p:cNvSpPr/>
            <p:nvPr/>
          </p:nvSpPr>
          <p:spPr>
            <a:xfrm>
              <a:off x="7153304" y="4050734"/>
              <a:ext cx="137090" cy="69158"/>
            </a:xfrm>
            <a:custGeom>
              <a:avLst/>
              <a:gdLst/>
              <a:ahLst/>
              <a:cxnLst/>
              <a:rect l="l" t="t" r="r" b="b"/>
              <a:pathLst>
                <a:path w="225" h="114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14"/>
                  </a:lnTo>
                  <a:lnTo>
                    <a:pt x="0" y="11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126;p48"/>
            <p:cNvSpPr/>
            <p:nvPr/>
          </p:nvSpPr>
          <p:spPr>
            <a:xfrm>
              <a:off x="7153304" y="4138251"/>
              <a:ext cx="137090" cy="78338"/>
            </a:xfrm>
            <a:custGeom>
              <a:avLst/>
              <a:gdLst/>
              <a:ahLst/>
              <a:cxnLst/>
              <a:rect l="l" t="t" r="r" b="b"/>
              <a:pathLst>
                <a:path w="225" h="129" extrusionOk="0">
                  <a:moveTo>
                    <a:pt x="0" y="0"/>
                  </a:moveTo>
                  <a:lnTo>
                    <a:pt x="225" y="0"/>
                  </a:lnTo>
                  <a:lnTo>
                    <a:pt x="225" y="129"/>
                  </a:lnTo>
                  <a:lnTo>
                    <a:pt x="0" y="12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127;p48"/>
            <p:cNvSpPr/>
            <p:nvPr/>
          </p:nvSpPr>
          <p:spPr>
            <a:xfrm>
              <a:off x="7002749" y="4138251"/>
              <a:ext cx="124238" cy="78338"/>
            </a:xfrm>
            <a:custGeom>
              <a:avLst/>
              <a:gdLst/>
              <a:ahLst/>
              <a:cxnLst/>
              <a:rect l="l" t="t" r="r" b="b"/>
              <a:pathLst>
                <a:path w="204" h="129" extrusionOk="0">
                  <a:moveTo>
                    <a:pt x="204" y="0"/>
                  </a:moveTo>
                  <a:lnTo>
                    <a:pt x="74" y="129"/>
                  </a:lnTo>
                  <a:lnTo>
                    <a:pt x="0" y="129"/>
                  </a:lnTo>
                  <a:lnTo>
                    <a:pt x="0" y="50"/>
                  </a:lnTo>
                  <a:lnTo>
                    <a:pt x="51" y="0"/>
                  </a:lnTo>
                  <a:lnTo>
                    <a:pt x="20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1425" rIns="90000" bIns="14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128;p48"/>
            <p:cNvSpPr/>
            <p:nvPr/>
          </p:nvSpPr>
          <p:spPr>
            <a:xfrm>
              <a:off x="7051710" y="4050734"/>
              <a:ext cx="82009" cy="69158"/>
            </a:xfrm>
            <a:custGeom>
              <a:avLst/>
              <a:gdLst/>
              <a:ahLst/>
              <a:cxnLst/>
              <a:rect l="l" t="t" r="r" b="b"/>
              <a:pathLst>
                <a:path w="135" h="114" extrusionOk="0">
                  <a:moveTo>
                    <a:pt x="113" y="0"/>
                  </a:moveTo>
                  <a:lnTo>
                    <a:pt x="135" y="0"/>
                  </a:lnTo>
                  <a:lnTo>
                    <a:pt x="135" y="114"/>
                  </a:lnTo>
                  <a:lnTo>
                    <a:pt x="0" y="114"/>
                  </a:lnTo>
                  <a:lnTo>
                    <a:pt x="113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129;p48"/>
            <p:cNvSpPr/>
            <p:nvPr/>
          </p:nvSpPr>
          <p:spPr>
            <a:xfrm>
              <a:off x="7153304" y="4050734"/>
              <a:ext cx="61201" cy="60589"/>
            </a:xfrm>
            <a:custGeom>
              <a:avLst/>
              <a:gdLst/>
              <a:ahLst/>
              <a:cxnLst/>
              <a:rect l="l" t="t" r="r" b="b"/>
              <a:pathLst>
                <a:path w="101" h="100" extrusionOk="0">
                  <a:moveTo>
                    <a:pt x="101" y="0"/>
                  </a:moveTo>
                  <a:lnTo>
                    <a:pt x="0" y="100"/>
                  </a:lnTo>
                  <a:lnTo>
                    <a:pt x="0" y="0"/>
                  </a:lnTo>
                  <a:lnTo>
                    <a:pt x="101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130;p48"/>
            <p:cNvSpPr/>
            <p:nvPr/>
          </p:nvSpPr>
          <p:spPr>
            <a:xfrm>
              <a:off x="7096999" y="4180480"/>
              <a:ext cx="36721" cy="36109"/>
            </a:xfrm>
            <a:custGeom>
              <a:avLst/>
              <a:gdLst/>
              <a:ahLst/>
              <a:cxnLst/>
              <a:rect l="l" t="t" r="r" b="b"/>
              <a:pathLst>
                <a:path w="61" h="60" extrusionOk="0">
                  <a:moveTo>
                    <a:pt x="0" y="60"/>
                  </a:moveTo>
                  <a:lnTo>
                    <a:pt x="61" y="0"/>
                  </a:lnTo>
                  <a:lnTo>
                    <a:pt x="61" y="60"/>
                  </a:lnTo>
                  <a:lnTo>
                    <a:pt x="0" y="6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131;p48"/>
            <p:cNvSpPr/>
            <p:nvPr/>
          </p:nvSpPr>
          <p:spPr>
            <a:xfrm>
              <a:off x="7153304" y="4050734"/>
              <a:ext cx="137090" cy="151780"/>
            </a:xfrm>
            <a:custGeom>
              <a:avLst/>
              <a:gdLst/>
              <a:ahLst/>
              <a:cxnLst/>
              <a:rect l="l" t="t" r="r" b="b"/>
              <a:pathLst>
                <a:path w="225" h="249" extrusionOk="0">
                  <a:moveTo>
                    <a:pt x="225" y="0"/>
                  </a:moveTo>
                  <a:lnTo>
                    <a:pt x="225" y="24"/>
                  </a:lnTo>
                  <a:lnTo>
                    <a:pt x="106" y="143"/>
                  </a:lnTo>
                  <a:lnTo>
                    <a:pt x="0" y="249"/>
                  </a:lnTo>
                  <a:lnTo>
                    <a:pt x="0" y="180"/>
                  </a:lnTo>
                  <a:lnTo>
                    <a:pt x="37" y="143"/>
                  </a:lnTo>
                  <a:lnTo>
                    <a:pt x="66" y="114"/>
                  </a:lnTo>
                  <a:lnTo>
                    <a:pt x="18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4625" rIns="90000" bIns="44625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07" name="Google Shape;1132;p48"/>
            <p:cNvGrpSpPr/>
            <p:nvPr/>
          </p:nvGrpSpPr>
          <p:grpSpPr>
            <a:xfrm>
              <a:off x="5780539" y="4595950"/>
              <a:ext cx="3411236" cy="9"/>
              <a:chOff x="5418589" y="4595950"/>
              <a:chExt cx="3411236" cy="9"/>
            </a:xfrm>
          </p:grpSpPr>
          <p:cxnSp>
            <p:nvCxnSpPr>
              <p:cNvPr id="114" name="Google Shape;1133;p48"/>
              <p:cNvCxnSpPr/>
              <p:nvPr/>
            </p:nvCxnSpPr>
            <p:spPr>
              <a:xfrm>
                <a:off x="5704425" y="4595950"/>
                <a:ext cx="312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5" name="Google Shape;1134;p48"/>
              <p:cNvCxnSpPr/>
              <p:nvPr/>
            </p:nvCxnSpPr>
            <p:spPr>
              <a:xfrm>
                <a:off x="5418589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8" name="Google Shape;1135;p48"/>
            <p:cNvGrpSpPr/>
            <p:nvPr/>
          </p:nvGrpSpPr>
          <p:grpSpPr>
            <a:xfrm>
              <a:off x="6241286" y="2567442"/>
              <a:ext cx="779637" cy="2032491"/>
              <a:chOff x="2090350" y="2239265"/>
              <a:chExt cx="905501" cy="2360616"/>
            </a:xfrm>
          </p:grpSpPr>
          <p:sp>
            <p:nvSpPr>
              <p:cNvPr id="109" name="Google Shape;1136;p48"/>
              <p:cNvSpPr/>
              <p:nvPr/>
            </p:nvSpPr>
            <p:spPr>
              <a:xfrm flipH="1">
                <a:off x="2712180" y="2613372"/>
                <a:ext cx="283672" cy="1986468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0" name="Google Shape;1137;p48"/>
              <p:cNvSpPr/>
              <p:nvPr/>
            </p:nvSpPr>
            <p:spPr>
              <a:xfrm flipH="1">
                <a:off x="2090350" y="2239265"/>
                <a:ext cx="337102" cy="2360616"/>
              </a:xfrm>
              <a:custGeom>
                <a:avLst/>
                <a:gdLst/>
                <a:ahLst/>
                <a:cxnLst/>
                <a:rect l="l" t="t" r="r" b="b"/>
                <a:pathLst>
                  <a:path w="3722" h="26064" extrusionOk="0">
                    <a:moveTo>
                      <a:pt x="3572" y="1210"/>
                    </a:moveTo>
                    <a:lnTo>
                      <a:pt x="3572" y="605"/>
                    </a:lnTo>
                    <a:lnTo>
                      <a:pt x="3721" y="605"/>
                    </a:lnTo>
                    <a:lnTo>
                      <a:pt x="3721" y="406"/>
                    </a:lnTo>
                    <a:lnTo>
                      <a:pt x="2278" y="406"/>
                    </a:lnTo>
                    <a:lnTo>
                      <a:pt x="2278" y="0"/>
                    </a:lnTo>
                    <a:lnTo>
                      <a:pt x="1445" y="0"/>
                    </a:lnTo>
                    <a:lnTo>
                      <a:pt x="1445" y="406"/>
                    </a:lnTo>
                    <a:lnTo>
                      <a:pt x="0" y="406"/>
                    </a:lnTo>
                    <a:lnTo>
                      <a:pt x="0" y="605"/>
                    </a:lnTo>
                    <a:lnTo>
                      <a:pt x="150" y="605"/>
                    </a:lnTo>
                    <a:lnTo>
                      <a:pt x="150" y="1210"/>
                    </a:lnTo>
                    <a:lnTo>
                      <a:pt x="301" y="1210"/>
                    </a:lnTo>
                    <a:lnTo>
                      <a:pt x="860" y="1963"/>
                    </a:lnTo>
                    <a:lnTo>
                      <a:pt x="696" y="1963"/>
                    </a:lnTo>
                    <a:lnTo>
                      <a:pt x="696" y="2573"/>
                    </a:lnTo>
                    <a:lnTo>
                      <a:pt x="0" y="2573"/>
                    </a:lnTo>
                    <a:lnTo>
                      <a:pt x="0" y="2772"/>
                    </a:lnTo>
                    <a:lnTo>
                      <a:pt x="149" y="2772"/>
                    </a:lnTo>
                    <a:lnTo>
                      <a:pt x="149" y="3376"/>
                    </a:lnTo>
                    <a:lnTo>
                      <a:pt x="548" y="3376"/>
                    </a:lnTo>
                    <a:lnTo>
                      <a:pt x="548" y="2772"/>
                    </a:lnTo>
                    <a:lnTo>
                      <a:pt x="1445" y="2772"/>
                    </a:lnTo>
                    <a:lnTo>
                      <a:pt x="1445" y="6207"/>
                    </a:lnTo>
                    <a:lnTo>
                      <a:pt x="0" y="6207"/>
                    </a:lnTo>
                    <a:lnTo>
                      <a:pt x="0" y="6406"/>
                    </a:lnTo>
                    <a:lnTo>
                      <a:pt x="149" y="6406"/>
                    </a:lnTo>
                    <a:lnTo>
                      <a:pt x="149" y="7010"/>
                    </a:lnTo>
                    <a:lnTo>
                      <a:pt x="548" y="7010"/>
                    </a:lnTo>
                    <a:lnTo>
                      <a:pt x="548" y="6406"/>
                    </a:lnTo>
                    <a:lnTo>
                      <a:pt x="1445" y="6406"/>
                    </a:lnTo>
                    <a:lnTo>
                      <a:pt x="1445" y="26064"/>
                    </a:lnTo>
                    <a:lnTo>
                      <a:pt x="2277" y="26064"/>
                    </a:lnTo>
                    <a:lnTo>
                      <a:pt x="2277" y="6406"/>
                    </a:lnTo>
                    <a:lnTo>
                      <a:pt x="3174" y="6406"/>
                    </a:lnTo>
                    <a:lnTo>
                      <a:pt x="3174" y="7010"/>
                    </a:lnTo>
                    <a:lnTo>
                      <a:pt x="3572" y="7010"/>
                    </a:lnTo>
                    <a:lnTo>
                      <a:pt x="3572" y="6406"/>
                    </a:lnTo>
                    <a:lnTo>
                      <a:pt x="3721" y="6406"/>
                    </a:lnTo>
                    <a:lnTo>
                      <a:pt x="3721" y="6207"/>
                    </a:lnTo>
                    <a:lnTo>
                      <a:pt x="2277" y="6207"/>
                    </a:lnTo>
                    <a:lnTo>
                      <a:pt x="2277" y="2772"/>
                    </a:lnTo>
                    <a:lnTo>
                      <a:pt x="3174" y="2772"/>
                    </a:lnTo>
                    <a:lnTo>
                      <a:pt x="3174" y="3376"/>
                    </a:lnTo>
                    <a:lnTo>
                      <a:pt x="3572" y="3376"/>
                    </a:lnTo>
                    <a:lnTo>
                      <a:pt x="3572" y="2772"/>
                    </a:lnTo>
                    <a:lnTo>
                      <a:pt x="3721" y="2772"/>
                    </a:lnTo>
                    <a:lnTo>
                      <a:pt x="3721" y="2573"/>
                    </a:lnTo>
                    <a:lnTo>
                      <a:pt x="3026" y="2573"/>
                    </a:lnTo>
                    <a:lnTo>
                      <a:pt x="3026" y="1963"/>
                    </a:lnTo>
                    <a:lnTo>
                      <a:pt x="2863" y="1963"/>
                    </a:lnTo>
                    <a:lnTo>
                      <a:pt x="3420" y="1210"/>
                    </a:lnTo>
                    <a:lnTo>
                      <a:pt x="3572" y="1210"/>
                    </a:lnTo>
                    <a:close/>
                    <a:moveTo>
                      <a:pt x="1445" y="2573"/>
                    </a:moveTo>
                    <a:lnTo>
                      <a:pt x="1094" y="2573"/>
                    </a:lnTo>
                    <a:lnTo>
                      <a:pt x="1094" y="1963"/>
                    </a:lnTo>
                    <a:lnTo>
                      <a:pt x="964" y="1963"/>
                    </a:lnTo>
                    <a:lnTo>
                      <a:pt x="406" y="1209"/>
                    </a:lnTo>
                    <a:lnTo>
                      <a:pt x="549" y="1209"/>
                    </a:lnTo>
                    <a:lnTo>
                      <a:pt x="549" y="605"/>
                    </a:lnTo>
                    <a:lnTo>
                      <a:pt x="1445" y="605"/>
                    </a:lnTo>
                    <a:close/>
                    <a:moveTo>
                      <a:pt x="2759" y="1963"/>
                    </a:moveTo>
                    <a:lnTo>
                      <a:pt x="2628" y="1963"/>
                    </a:lnTo>
                    <a:lnTo>
                      <a:pt x="2628" y="2573"/>
                    </a:lnTo>
                    <a:lnTo>
                      <a:pt x="2278" y="2573"/>
                    </a:lnTo>
                    <a:lnTo>
                      <a:pt x="2278" y="605"/>
                    </a:lnTo>
                    <a:lnTo>
                      <a:pt x="3174" y="605"/>
                    </a:lnTo>
                    <a:lnTo>
                      <a:pt x="3174" y="1209"/>
                    </a:lnTo>
                    <a:lnTo>
                      <a:pt x="3317" y="120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38;p48"/>
              <p:cNvSpPr/>
              <p:nvPr/>
            </p:nvSpPr>
            <p:spPr>
              <a:xfrm flipH="1">
                <a:off x="2378953" y="2297047"/>
                <a:ext cx="350052" cy="379826"/>
              </a:xfrm>
              <a:custGeom>
                <a:avLst/>
                <a:gdLst/>
                <a:ahLst/>
                <a:cxnLst/>
                <a:rect l="l" t="t" r="r" b="b"/>
                <a:pathLst>
                  <a:path w="12020" h="14298" extrusionOk="0">
                    <a:moveTo>
                      <a:pt x="0" y="13737"/>
                    </a:moveTo>
                    <a:cubicBezTo>
                      <a:pt x="5217" y="16868"/>
                      <a:pt x="10098" y="5773"/>
                      <a:pt x="12020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2" name="Google Shape;1139;p48"/>
              <p:cNvSpPr/>
              <p:nvPr/>
            </p:nvSpPr>
            <p:spPr>
              <a:xfrm flipH="1">
                <a:off x="2371680" y="2464308"/>
                <a:ext cx="364950" cy="364950"/>
              </a:xfrm>
              <a:custGeom>
                <a:avLst/>
                <a:gdLst/>
                <a:ahLst/>
                <a:cxnLst/>
                <a:rect l="l" t="t" r="r" b="b"/>
                <a:pathLst>
                  <a:path w="13738" h="13738" extrusionOk="0">
                    <a:moveTo>
                      <a:pt x="0" y="13738"/>
                    </a:moveTo>
                    <a:cubicBezTo>
                      <a:pt x="6476" y="13738"/>
                      <a:pt x="12169" y="6283"/>
                      <a:pt x="13738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  <p:sp>
            <p:nvSpPr>
              <p:cNvPr id="113" name="Google Shape;1140;p48"/>
              <p:cNvSpPr/>
              <p:nvPr/>
            </p:nvSpPr>
            <p:spPr>
              <a:xfrm flipH="1">
                <a:off x="2385676" y="2832756"/>
                <a:ext cx="350104" cy="284644"/>
              </a:xfrm>
              <a:custGeom>
                <a:avLst/>
                <a:gdLst/>
                <a:ahLst/>
                <a:cxnLst/>
                <a:rect l="l" t="t" r="r" b="b"/>
                <a:pathLst>
                  <a:path w="12605" h="10715" extrusionOk="0">
                    <a:moveTo>
                      <a:pt x="0" y="10599"/>
                    </a:moveTo>
                    <a:cubicBezTo>
                      <a:pt x="5415" y="11499"/>
                      <a:pt x="11704" y="5415"/>
                      <a:pt x="12605" y="0"/>
                    </a:cubicBezTo>
                  </a:path>
                </a:pathLst>
              </a:cu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sp>
        </p:grpSp>
      </p:grpSp>
    </p:spTree>
    <p:extLst>
      <p:ext uri="{BB962C8B-B14F-4D97-AF65-F5344CB8AC3E}">
        <p14:creationId xmlns:p14="http://schemas.microsoft.com/office/powerpoint/2010/main" val="1242172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" name="Google Shape;1536;p59"/>
          <p:cNvSpPr txBox="1">
            <a:spLocks noGrp="1"/>
          </p:cNvSpPr>
          <p:nvPr>
            <p:ph type="title"/>
          </p:nvPr>
        </p:nvSpPr>
        <p:spPr>
          <a:xfrm>
            <a:off x="506519" y="429703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 smtClean="0"/>
              <a:t>FUTURE GOALS</a:t>
            </a:r>
            <a:endParaRPr sz="4000" dirty="0"/>
          </a:p>
        </p:txBody>
      </p:sp>
      <p:sp>
        <p:nvSpPr>
          <p:cNvPr id="1537" name="Google Shape;1537;p59"/>
          <p:cNvSpPr txBox="1"/>
          <p:nvPr/>
        </p:nvSpPr>
        <p:spPr>
          <a:xfrm flipH="1">
            <a:off x="343376" y="4285446"/>
            <a:ext cx="21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000" dirty="0"/>
              <a:t>Expand to distribution-level deviation and cost-aware dispatch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39" name="Google Shape;1539;p59"/>
          <p:cNvSpPr txBox="1"/>
          <p:nvPr/>
        </p:nvSpPr>
        <p:spPr>
          <a:xfrm flipH="1">
            <a:off x="3453479" y="4514046"/>
            <a:ext cx="2289092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000" dirty="0">
                <a:latin typeface="Istok Web" panose="020B0604020202020204" charset="0"/>
              </a:rPr>
              <a:t>Implement online learning to adapt to changing plant </a:t>
            </a:r>
            <a:r>
              <a:rPr lang="en-US" sz="2000" dirty="0" err="1">
                <a:latin typeface="Istok Web" panose="020B0604020202020204" charset="0"/>
              </a:rPr>
              <a:t>behaviour</a:t>
            </a:r>
            <a:endParaRPr sz="2000" b="1" dirty="0">
              <a:solidFill>
                <a:schemeClr val="dk1"/>
              </a:solidFill>
              <a:latin typeface="Istok Web" panose="020B0604020202020204" charset="0"/>
              <a:ea typeface="Secular One"/>
              <a:cs typeface="Secular One"/>
              <a:sym typeface="Secular One"/>
            </a:endParaRPr>
          </a:p>
        </p:txBody>
      </p:sp>
      <p:sp>
        <p:nvSpPr>
          <p:cNvPr id="1541" name="Google Shape;1541;p59"/>
          <p:cNvSpPr txBox="1"/>
          <p:nvPr/>
        </p:nvSpPr>
        <p:spPr>
          <a:xfrm flipH="1">
            <a:off x="6365201" y="3813468"/>
            <a:ext cx="2143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000" dirty="0"/>
              <a:t>Add explainable AI (SHAP) for transparency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43" name="Google Shape;1543;p59"/>
          <p:cNvSpPr txBox="1"/>
          <p:nvPr/>
        </p:nvSpPr>
        <p:spPr>
          <a:xfrm flipH="1">
            <a:off x="990452" y="1351255"/>
            <a:ext cx="33006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Integrate live weather and demand feeds for real-time predictions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44" name="Google Shape;1544;p59"/>
          <p:cNvSpPr txBox="1"/>
          <p:nvPr/>
        </p:nvSpPr>
        <p:spPr>
          <a:xfrm flipH="1">
            <a:off x="2109869" y="1615339"/>
            <a:ext cx="2143200" cy="57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5" name="Google Shape;1545;p59"/>
          <p:cNvSpPr txBox="1"/>
          <p:nvPr/>
        </p:nvSpPr>
        <p:spPr>
          <a:xfrm flipH="1">
            <a:off x="4775158" y="1330185"/>
            <a:ext cx="318008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n-US" sz="2000" dirty="0"/>
              <a:t>Deploy as an alerting dashboard for grid operators</a:t>
            </a:r>
            <a:endParaRPr sz="2000" b="1" dirty="0">
              <a:solidFill>
                <a:schemeClr val="dk1"/>
              </a:solidFill>
              <a:latin typeface="Secular One"/>
              <a:ea typeface="Secular One"/>
              <a:cs typeface="Secular One"/>
              <a:sym typeface="Secular One"/>
            </a:endParaRPr>
          </a:p>
        </p:txBody>
      </p:sp>
      <p:sp>
        <p:nvSpPr>
          <p:cNvPr id="1547" name="Google Shape;1547;p59"/>
          <p:cNvSpPr/>
          <p:nvPr/>
        </p:nvSpPr>
        <p:spPr>
          <a:xfrm>
            <a:off x="1705826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8" name="Google Shape;1548;p59"/>
          <p:cNvSpPr/>
          <p:nvPr/>
        </p:nvSpPr>
        <p:spPr>
          <a:xfrm>
            <a:off x="3095669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49" name="Google Shape;1549;p59"/>
          <p:cNvSpPr/>
          <p:nvPr/>
        </p:nvSpPr>
        <p:spPr>
          <a:xfrm>
            <a:off x="4485513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0" name="Google Shape;1550;p59"/>
          <p:cNvSpPr/>
          <p:nvPr/>
        </p:nvSpPr>
        <p:spPr>
          <a:xfrm>
            <a:off x="5875357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1" name="Google Shape;1551;p59"/>
          <p:cNvSpPr/>
          <p:nvPr/>
        </p:nvSpPr>
        <p:spPr>
          <a:xfrm>
            <a:off x="7265201" y="2789294"/>
            <a:ext cx="171600" cy="1716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cxnSp>
        <p:nvCxnSpPr>
          <p:cNvPr id="1552" name="Google Shape;1552;p59"/>
          <p:cNvCxnSpPr>
            <a:stCxn id="1547" idx="6"/>
            <a:endCxn id="1548" idx="2"/>
          </p:cNvCxnSpPr>
          <p:nvPr/>
        </p:nvCxnSpPr>
        <p:spPr>
          <a:xfrm>
            <a:off x="1877426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3" name="Google Shape;1553;p59"/>
          <p:cNvCxnSpPr>
            <a:stCxn id="1548" idx="6"/>
            <a:endCxn id="1549" idx="2"/>
          </p:cNvCxnSpPr>
          <p:nvPr/>
        </p:nvCxnSpPr>
        <p:spPr>
          <a:xfrm>
            <a:off x="3267269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4" name="Google Shape;1554;p59"/>
          <p:cNvCxnSpPr>
            <a:stCxn id="1549" idx="6"/>
            <a:endCxn id="1550" idx="2"/>
          </p:cNvCxnSpPr>
          <p:nvPr/>
        </p:nvCxnSpPr>
        <p:spPr>
          <a:xfrm>
            <a:off x="4657113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55" name="Google Shape;1555;p59"/>
          <p:cNvCxnSpPr>
            <a:stCxn id="1550" idx="6"/>
            <a:endCxn id="1551" idx="2"/>
          </p:cNvCxnSpPr>
          <p:nvPr/>
        </p:nvCxnSpPr>
        <p:spPr>
          <a:xfrm>
            <a:off x="6046957" y="2875094"/>
            <a:ext cx="12183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56" name="Google Shape;1556;p59"/>
          <p:cNvSpPr/>
          <p:nvPr/>
        </p:nvSpPr>
        <p:spPr>
          <a:xfrm>
            <a:off x="423626" y="1336720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7" name="Google Shape;1557;p59"/>
          <p:cNvSpPr/>
          <p:nvPr/>
        </p:nvSpPr>
        <p:spPr>
          <a:xfrm>
            <a:off x="4440775" y="1339177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59" name="Google Shape;1559;p59"/>
          <p:cNvSpPr/>
          <p:nvPr/>
        </p:nvSpPr>
        <p:spPr>
          <a:xfrm>
            <a:off x="2665140" y="3247286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sp>
        <p:nvSpPr>
          <p:cNvPr id="1560" name="Google Shape;1560;p59"/>
          <p:cNvSpPr/>
          <p:nvPr/>
        </p:nvSpPr>
        <p:spPr>
          <a:xfrm>
            <a:off x="5771498" y="3224618"/>
            <a:ext cx="592800" cy="592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stok Web"/>
              <a:ea typeface="Istok Web"/>
              <a:cs typeface="Istok Web"/>
              <a:sym typeface="Istok Web"/>
            </a:endParaRPr>
          </a:p>
        </p:txBody>
      </p:sp>
      <p:grpSp>
        <p:nvGrpSpPr>
          <p:cNvPr id="1565" name="Google Shape;1565;p59"/>
          <p:cNvGrpSpPr/>
          <p:nvPr/>
        </p:nvGrpSpPr>
        <p:grpSpPr>
          <a:xfrm>
            <a:off x="4518466" y="1498918"/>
            <a:ext cx="437417" cy="360456"/>
            <a:chOff x="5716687" y="2750607"/>
            <a:chExt cx="437417" cy="360456"/>
          </a:xfrm>
        </p:grpSpPr>
        <p:sp>
          <p:nvSpPr>
            <p:cNvPr id="1566" name="Google Shape;1566;p59"/>
            <p:cNvSpPr/>
            <p:nvPr/>
          </p:nvSpPr>
          <p:spPr>
            <a:xfrm>
              <a:off x="6061555" y="2779346"/>
              <a:ext cx="92549" cy="118367"/>
            </a:xfrm>
            <a:custGeom>
              <a:avLst/>
              <a:gdLst/>
              <a:ahLst/>
              <a:cxnLst/>
              <a:rect l="l" t="t" r="r" b="b"/>
              <a:pathLst>
                <a:path w="380" h="486" extrusionOk="0">
                  <a:moveTo>
                    <a:pt x="328" y="190"/>
                  </a:moveTo>
                  <a:lnTo>
                    <a:pt x="188" y="190"/>
                  </a:lnTo>
                  <a:lnTo>
                    <a:pt x="188" y="141"/>
                  </a:lnTo>
                  <a:cubicBezTo>
                    <a:pt x="188" y="122"/>
                    <a:pt x="178" y="104"/>
                    <a:pt x="162" y="96"/>
                  </a:cubicBezTo>
                  <a:lnTo>
                    <a:pt x="0" y="0"/>
                  </a:lnTo>
                  <a:lnTo>
                    <a:pt x="0" y="486"/>
                  </a:lnTo>
                  <a:lnTo>
                    <a:pt x="163" y="386"/>
                  </a:lnTo>
                  <a:cubicBezTo>
                    <a:pt x="179" y="375"/>
                    <a:pt x="188" y="359"/>
                    <a:pt x="188" y="340"/>
                  </a:cubicBezTo>
                  <a:lnTo>
                    <a:pt x="188" y="295"/>
                  </a:lnTo>
                  <a:lnTo>
                    <a:pt x="328" y="295"/>
                  </a:lnTo>
                  <a:cubicBezTo>
                    <a:pt x="357" y="295"/>
                    <a:pt x="380" y="272"/>
                    <a:pt x="380" y="243"/>
                  </a:cubicBezTo>
                  <a:cubicBezTo>
                    <a:pt x="380" y="214"/>
                    <a:pt x="357" y="190"/>
                    <a:pt x="328" y="19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7" name="Google Shape;1567;p59"/>
            <p:cNvSpPr/>
            <p:nvPr/>
          </p:nvSpPr>
          <p:spPr>
            <a:xfrm>
              <a:off x="5884250" y="2951537"/>
              <a:ext cx="42378" cy="43109"/>
            </a:xfrm>
            <a:custGeom>
              <a:avLst/>
              <a:gdLst/>
              <a:ahLst/>
              <a:cxnLst/>
              <a:rect l="l" t="t" r="r" b="b"/>
              <a:pathLst>
                <a:path w="174" h="177" extrusionOk="0">
                  <a:moveTo>
                    <a:pt x="39" y="0"/>
                  </a:moveTo>
                  <a:lnTo>
                    <a:pt x="0" y="177"/>
                  </a:lnTo>
                  <a:cubicBezTo>
                    <a:pt x="78" y="170"/>
                    <a:pt x="144" y="115"/>
                    <a:pt x="164" y="37"/>
                  </a:cubicBezTo>
                  <a:lnTo>
                    <a:pt x="174" y="0"/>
                  </a:lnTo>
                  <a:lnTo>
                    <a:pt x="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8" name="Google Shape;1568;p59"/>
            <p:cNvSpPr/>
            <p:nvPr/>
          </p:nvSpPr>
          <p:spPr>
            <a:xfrm>
              <a:off x="5716687" y="2750607"/>
              <a:ext cx="264008" cy="175114"/>
            </a:xfrm>
            <a:custGeom>
              <a:avLst/>
              <a:gdLst/>
              <a:ahLst/>
              <a:cxnLst/>
              <a:rect l="l" t="t" r="r" b="b"/>
              <a:pathLst>
                <a:path w="1084" h="719" extrusionOk="0">
                  <a:moveTo>
                    <a:pt x="1084" y="94"/>
                  </a:moveTo>
                  <a:cubicBezTo>
                    <a:pt x="1078" y="42"/>
                    <a:pt x="1033" y="0"/>
                    <a:pt x="979" y="0"/>
                  </a:cubicBezTo>
                  <a:lnTo>
                    <a:pt x="105" y="0"/>
                  </a:lnTo>
                  <a:cubicBezTo>
                    <a:pt x="47" y="0"/>
                    <a:pt x="0" y="46"/>
                    <a:pt x="0" y="104"/>
                  </a:cubicBezTo>
                  <a:lnTo>
                    <a:pt x="0" y="614"/>
                  </a:lnTo>
                  <a:cubicBezTo>
                    <a:pt x="0" y="673"/>
                    <a:pt x="47" y="719"/>
                    <a:pt x="105" y="719"/>
                  </a:cubicBezTo>
                  <a:lnTo>
                    <a:pt x="979" y="719"/>
                  </a:lnTo>
                  <a:cubicBezTo>
                    <a:pt x="1033" y="719"/>
                    <a:pt x="1078" y="678"/>
                    <a:pt x="1084" y="625"/>
                  </a:cubicBezTo>
                  <a:lnTo>
                    <a:pt x="1084" y="94"/>
                  </a:lnTo>
                  <a:moveTo>
                    <a:pt x="752" y="413"/>
                  </a:moveTo>
                  <a:lnTo>
                    <a:pt x="293" y="413"/>
                  </a:lnTo>
                  <a:cubicBezTo>
                    <a:pt x="264" y="413"/>
                    <a:pt x="240" y="390"/>
                    <a:pt x="240" y="361"/>
                  </a:cubicBezTo>
                  <a:cubicBezTo>
                    <a:pt x="240" y="332"/>
                    <a:pt x="264" y="308"/>
                    <a:pt x="293" y="308"/>
                  </a:cubicBezTo>
                  <a:lnTo>
                    <a:pt x="752" y="308"/>
                  </a:lnTo>
                  <a:cubicBezTo>
                    <a:pt x="781" y="308"/>
                    <a:pt x="804" y="332"/>
                    <a:pt x="804" y="361"/>
                  </a:cubicBezTo>
                  <a:cubicBezTo>
                    <a:pt x="806" y="390"/>
                    <a:pt x="781" y="413"/>
                    <a:pt x="752" y="41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9" name="Google Shape;1569;p59"/>
            <p:cNvSpPr/>
            <p:nvPr/>
          </p:nvSpPr>
          <p:spPr>
            <a:xfrm>
              <a:off x="6007000" y="2773501"/>
              <a:ext cx="28739" cy="129570"/>
            </a:xfrm>
            <a:custGeom>
              <a:avLst/>
              <a:gdLst/>
              <a:ahLst/>
              <a:cxnLst/>
              <a:rect l="l" t="t" r="r" b="b"/>
              <a:pathLst>
                <a:path w="118" h="532" extrusionOk="0">
                  <a:moveTo>
                    <a:pt x="0" y="0"/>
                  </a:moveTo>
                  <a:lnTo>
                    <a:pt x="118" y="0"/>
                  </a:lnTo>
                  <a:lnTo>
                    <a:pt x="118" y="532"/>
                  </a:lnTo>
                  <a:lnTo>
                    <a:pt x="0" y="5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0" name="Google Shape;1570;p59"/>
            <p:cNvSpPr/>
            <p:nvPr/>
          </p:nvSpPr>
          <p:spPr>
            <a:xfrm>
              <a:off x="5729352" y="2951537"/>
              <a:ext cx="156116" cy="159527"/>
            </a:xfrm>
            <a:custGeom>
              <a:avLst/>
              <a:gdLst/>
              <a:ahLst/>
              <a:cxnLst/>
              <a:rect l="l" t="t" r="r" b="b"/>
              <a:pathLst>
                <a:path w="641" h="655" extrusionOk="0">
                  <a:moveTo>
                    <a:pt x="494" y="320"/>
                  </a:moveTo>
                  <a:lnTo>
                    <a:pt x="567" y="0"/>
                  </a:lnTo>
                  <a:lnTo>
                    <a:pt x="145" y="0"/>
                  </a:lnTo>
                  <a:lnTo>
                    <a:pt x="89" y="320"/>
                  </a:lnTo>
                  <a:lnTo>
                    <a:pt x="53" y="320"/>
                  </a:lnTo>
                  <a:cubicBezTo>
                    <a:pt x="24" y="320"/>
                    <a:pt x="0" y="343"/>
                    <a:pt x="0" y="373"/>
                  </a:cubicBezTo>
                  <a:lnTo>
                    <a:pt x="0" y="603"/>
                  </a:lnTo>
                  <a:cubicBezTo>
                    <a:pt x="0" y="632"/>
                    <a:pt x="24" y="655"/>
                    <a:pt x="53" y="655"/>
                  </a:cubicBezTo>
                  <a:lnTo>
                    <a:pt x="589" y="655"/>
                  </a:lnTo>
                  <a:cubicBezTo>
                    <a:pt x="618" y="655"/>
                    <a:pt x="641" y="632"/>
                    <a:pt x="641" y="603"/>
                  </a:cubicBezTo>
                  <a:lnTo>
                    <a:pt x="641" y="373"/>
                  </a:lnTo>
                  <a:cubicBezTo>
                    <a:pt x="641" y="343"/>
                    <a:pt x="618" y="320"/>
                    <a:pt x="589" y="320"/>
                  </a:cubicBezTo>
                  <a:lnTo>
                    <a:pt x="494" y="3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580" name="Google Shape;1580;p59"/>
          <p:cNvGrpSpPr/>
          <p:nvPr/>
        </p:nvGrpSpPr>
        <p:grpSpPr>
          <a:xfrm>
            <a:off x="501440" y="1414897"/>
            <a:ext cx="437172" cy="436446"/>
            <a:chOff x="1778231" y="3968119"/>
            <a:chExt cx="437172" cy="436446"/>
          </a:xfrm>
        </p:grpSpPr>
        <p:sp>
          <p:nvSpPr>
            <p:cNvPr id="1581" name="Google Shape;1581;p59"/>
            <p:cNvSpPr/>
            <p:nvPr/>
          </p:nvSpPr>
          <p:spPr>
            <a:xfrm>
              <a:off x="1969174" y="4158819"/>
              <a:ext cx="54799" cy="54799"/>
            </a:xfrm>
            <a:custGeom>
              <a:avLst/>
              <a:gdLst/>
              <a:ahLst/>
              <a:cxnLst/>
              <a:rect l="l" t="t" r="r" b="b"/>
              <a:pathLst>
                <a:path w="225" h="225" extrusionOk="0">
                  <a:moveTo>
                    <a:pt x="225" y="0"/>
                  </a:moveTo>
                  <a:lnTo>
                    <a:pt x="225" y="225"/>
                  </a:lnTo>
                  <a:lnTo>
                    <a:pt x="0" y="225"/>
                  </a:lnTo>
                  <a:lnTo>
                    <a:pt x="0" y="0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36000" rIns="90000" bIns="36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2" name="Google Shape;1582;p59"/>
            <p:cNvSpPr/>
            <p:nvPr/>
          </p:nvSpPr>
          <p:spPr>
            <a:xfrm>
              <a:off x="1778231" y="3968119"/>
              <a:ext cx="437172" cy="436446"/>
            </a:xfrm>
            <a:custGeom>
              <a:avLst/>
              <a:gdLst/>
              <a:ahLst/>
              <a:cxnLst/>
              <a:rect l="l" t="t" r="r" b="b"/>
              <a:pathLst>
                <a:path w="1795" h="1792" extrusionOk="0">
                  <a:moveTo>
                    <a:pt x="1636" y="954"/>
                  </a:moveTo>
                  <a:cubicBezTo>
                    <a:pt x="1568" y="954"/>
                    <a:pt x="1510" y="998"/>
                    <a:pt x="1488" y="1059"/>
                  </a:cubicBezTo>
                  <a:lnTo>
                    <a:pt x="1384" y="1059"/>
                  </a:lnTo>
                  <a:lnTo>
                    <a:pt x="1384" y="732"/>
                  </a:lnTo>
                  <a:lnTo>
                    <a:pt x="1488" y="732"/>
                  </a:lnTo>
                  <a:cubicBezTo>
                    <a:pt x="1510" y="794"/>
                    <a:pt x="1568" y="837"/>
                    <a:pt x="1636" y="837"/>
                  </a:cubicBezTo>
                  <a:cubicBezTo>
                    <a:pt x="1724" y="837"/>
                    <a:pt x="1794" y="766"/>
                    <a:pt x="1794" y="680"/>
                  </a:cubicBezTo>
                  <a:cubicBezTo>
                    <a:pt x="1794" y="594"/>
                    <a:pt x="1722" y="523"/>
                    <a:pt x="1636" y="523"/>
                  </a:cubicBezTo>
                  <a:cubicBezTo>
                    <a:pt x="1568" y="523"/>
                    <a:pt x="1510" y="566"/>
                    <a:pt x="1488" y="628"/>
                  </a:cubicBezTo>
                  <a:lnTo>
                    <a:pt x="1384" y="628"/>
                  </a:lnTo>
                  <a:lnTo>
                    <a:pt x="1384" y="461"/>
                  </a:lnTo>
                  <a:cubicBezTo>
                    <a:pt x="1384" y="432"/>
                    <a:pt x="1361" y="409"/>
                    <a:pt x="1332" y="409"/>
                  </a:cubicBezTo>
                  <a:lnTo>
                    <a:pt x="1095" y="409"/>
                  </a:lnTo>
                  <a:lnTo>
                    <a:pt x="1095" y="209"/>
                  </a:lnTo>
                  <a:lnTo>
                    <a:pt x="1377" y="209"/>
                  </a:lnTo>
                  <a:cubicBezTo>
                    <a:pt x="1399" y="271"/>
                    <a:pt x="1457" y="314"/>
                    <a:pt x="1526" y="314"/>
                  </a:cubicBezTo>
                  <a:cubicBezTo>
                    <a:pt x="1613" y="314"/>
                    <a:pt x="1683" y="243"/>
                    <a:pt x="1683" y="157"/>
                  </a:cubicBezTo>
                  <a:cubicBezTo>
                    <a:pt x="1683" y="71"/>
                    <a:pt x="1612" y="0"/>
                    <a:pt x="1526" y="0"/>
                  </a:cubicBezTo>
                  <a:cubicBezTo>
                    <a:pt x="1457" y="0"/>
                    <a:pt x="1399" y="43"/>
                    <a:pt x="1377" y="104"/>
                  </a:cubicBezTo>
                  <a:lnTo>
                    <a:pt x="1042" y="104"/>
                  </a:lnTo>
                  <a:cubicBezTo>
                    <a:pt x="1013" y="104"/>
                    <a:pt x="990" y="128"/>
                    <a:pt x="990" y="157"/>
                  </a:cubicBezTo>
                  <a:lnTo>
                    <a:pt x="990" y="409"/>
                  </a:lnTo>
                  <a:lnTo>
                    <a:pt x="803" y="409"/>
                  </a:lnTo>
                  <a:lnTo>
                    <a:pt x="803" y="157"/>
                  </a:lnTo>
                  <a:cubicBezTo>
                    <a:pt x="803" y="128"/>
                    <a:pt x="780" y="104"/>
                    <a:pt x="751" y="104"/>
                  </a:cubicBezTo>
                  <a:lnTo>
                    <a:pt x="416" y="104"/>
                  </a:lnTo>
                  <a:cubicBezTo>
                    <a:pt x="394" y="43"/>
                    <a:pt x="335" y="0"/>
                    <a:pt x="267" y="0"/>
                  </a:cubicBezTo>
                  <a:cubicBezTo>
                    <a:pt x="180" y="0"/>
                    <a:pt x="110" y="71"/>
                    <a:pt x="110" y="157"/>
                  </a:cubicBezTo>
                  <a:cubicBezTo>
                    <a:pt x="110" y="243"/>
                    <a:pt x="181" y="314"/>
                    <a:pt x="267" y="314"/>
                  </a:cubicBezTo>
                  <a:cubicBezTo>
                    <a:pt x="335" y="314"/>
                    <a:pt x="394" y="271"/>
                    <a:pt x="416" y="209"/>
                  </a:cubicBezTo>
                  <a:lnTo>
                    <a:pt x="698" y="209"/>
                  </a:lnTo>
                  <a:lnTo>
                    <a:pt x="698" y="409"/>
                  </a:lnTo>
                  <a:lnTo>
                    <a:pt x="461" y="409"/>
                  </a:lnTo>
                  <a:cubicBezTo>
                    <a:pt x="432" y="409"/>
                    <a:pt x="408" y="432"/>
                    <a:pt x="408" y="461"/>
                  </a:cubicBezTo>
                  <a:lnTo>
                    <a:pt x="408" y="642"/>
                  </a:lnTo>
                  <a:lnTo>
                    <a:pt x="306" y="642"/>
                  </a:lnTo>
                  <a:cubicBezTo>
                    <a:pt x="284" y="581"/>
                    <a:pt x="226" y="537"/>
                    <a:pt x="158" y="537"/>
                  </a:cubicBezTo>
                  <a:cubicBezTo>
                    <a:pt x="70" y="537"/>
                    <a:pt x="0" y="610"/>
                    <a:pt x="0" y="695"/>
                  </a:cubicBezTo>
                  <a:cubicBezTo>
                    <a:pt x="0" y="781"/>
                    <a:pt x="72" y="852"/>
                    <a:pt x="158" y="852"/>
                  </a:cubicBezTo>
                  <a:cubicBezTo>
                    <a:pt x="226" y="852"/>
                    <a:pt x="284" y="808"/>
                    <a:pt x="306" y="747"/>
                  </a:cubicBezTo>
                  <a:lnTo>
                    <a:pt x="410" y="747"/>
                  </a:lnTo>
                  <a:lnTo>
                    <a:pt x="410" y="1073"/>
                  </a:lnTo>
                  <a:lnTo>
                    <a:pt x="306" y="1073"/>
                  </a:lnTo>
                  <a:cubicBezTo>
                    <a:pt x="284" y="1012"/>
                    <a:pt x="226" y="968"/>
                    <a:pt x="158" y="968"/>
                  </a:cubicBezTo>
                  <a:cubicBezTo>
                    <a:pt x="70" y="968"/>
                    <a:pt x="0" y="1040"/>
                    <a:pt x="0" y="1126"/>
                  </a:cubicBezTo>
                  <a:cubicBezTo>
                    <a:pt x="0" y="1212"/>
                    <a:pt x="72" y="1283"/>
                    <a:pt x="158" y="1283"/>
                  </a:cubicBezTo>
                  <a:cubicBezTo>
                    <a:pt x="226" y="1283"/>
                    <a:pt x="284" y="1239"/>
                    <a:pt x="306" y="1178"/>
                  </a:cubicBezTo>
                  <a:lnTo>
                    <a:pt x="410" y="1178"/>
                  </a:lnTo>
                  <a:lnTo>
                    <a:pt x="410" y="1330"/>
                  </a:lnTo>
                  <a:cubicBezTo>
                    <a:pt x="410" y="1359"/>
                    <a:pt x="433" y="1382"/>
                    <a:pt x="462" y="1382"/>
                  </a:cubicBezTo>
                  <a:lnTo>
                    <a:pt x="700" y="1382"/>
                  </a:lnTo>
                  <a:lnTo>
                    <a:pt x="700" y="1582"/>
                  </a:lnTo>
                  <a:lnTo>
                    <a:pt x="417" y="1582"/>
                  </a:lnTo>
                  <a:cubicBezTo>
                    <a:pt x="395" y="1521"/>
                    <a:pt x="337" y="1477"/>
                    <a:pt x="268" y="1477"/>
                  </a:cubicBezTo>
                  <a:cubicBezTo>
                    <a:pt x="181" y="1477"/>
                    <a:pt x="111" y="1548"/>
                    <a:pt x="111" y="1634"/>
                  </a:cubicBezTo>
                  <a:cubicBezTo>
                    <a:pt x="111" y="1720"/>
                    <a:pt x="183" y="1792"/>
                    <a:pt x="268" y="1792"/>
                  </a:cubicBezTo>
                  <a:cubicBezTo>
                    <a:pt x="337" y="1792"/>
                    <a:pt x="395" y="1748"/>
                    <a:pt x="417" y="1687"/>
                  </a:cubicBezTo>
                  <a:lnTo>
                    <a:pt x="752" y="1687"/>
                  </a:lnTo>
                  <a:cubicBezTo>
                    <a:pt x="781" y="1687"/>
                    <a:pt x="805" y="1663"/>
                    <a:pt x="805" y="1634"/>
                  </a:cubicBezTo>
                  <a:lnTo>
                    <a:pt x="805" y="1382"/>
                  </a:lnTo>
                  <a:lnTo>
                    <a:pt x="991" y="1382"/>
                  </a:lnTo>
                  <a:lnTo>
                    <a:pt x="991" y="1634"/>
                  </a:lnTo>
                  <a:cubicBezTo>
                    <a:pt x="991" y="1663"/>
                    <a:pt x="1014" y="1687"/>
                    <a:pt x="1044" y="1687"/>
                  </a:cubicBezTo>
                  <a:lnTo>
                    <a:pt x="1379" y="1687"/>
                  </a:lnTo>
                  <a:cubicBezTo>
                    <a:pt x="1400" y="1748"/>
                    <a:pt x="1459" y="1792"/>
                    <a:pt x="1527" y="1792"/>
                  </a:cubicBezTo>
                  <a:cubicBezTo>
                    <a:pt x="1615" y="1792"/>
                    <a:pt x="1685" y="1720"/>
                    <a:pt x="1685" y="1634"/>
                  </a:cubicBezTo>
                  <a:cubicBezTo>
                    <a:pt x="1685" y="1548"/>
                    <a:pt x="1613" y="1477"/>
                    <a:pt x="1527" y="1477"/>
                  </a:cubicBezTo>
                  <a:cubicBezTo>
                    <a:pt x="1459" y="1477"/>
                    <a:pt x="1400" y="1521"/>
                    <a:pt x="1379" y="1582"/>
                  </a:cubicBezTo>
                  <a:lnTo>
                    <a:pt x="1096" y="1582"/>
                  </a:lnTo>
                  <a:lnTo>
                    <a:pt x="1096" y="1382"/>
                  </a:lnTo>
                  <a:lnTo>
                    <a:pt x="1333" y="1382"/>
                  </a:lnTo>
                  <a:cubicBezTo>
                    <a:pt x="1363" y="1382"/>
                    <a:pt x="1386" y="1359"/>
                    <a:pt x="1386" y="1330"/>
                  </a:cubicBezTo>
                  <a:lnTo>
                    <a:pt x="1386" y="1164"/>
                  </a:lnTo>
                  <a:lnTo>
                    <a:pt x="1489" y="1164"/>
                  </a:lnTo>
                  <a:cubicBezTo>
                    <a:pt x="1511" y="1225"/>
                    <a:pt x="1569" y="1269"/>
                    <a:pt x="1638" y="1269"/>
                  </a:cubicBezTo>
                  <a:cubicBezTo>
                    <a:pt x="1725" y="1269"/>
                    <a:pt x="1795" y="1197"/>
                    <a:pt x="1795" y="1111"/>
                  </a:cubicBezTo>
                  <a:cubicBezTo>
                    <a:pt x="1795" y="1025"/>
                    <a:pt x="1724" y="954"/>
                    <a:pt x="1636" y="954"/>
                  </a:cubicBezTo>
                  <a:moveTo>
                    <a:pt x="732" y="679"/>
                  </a:moveTo>
                  <a:lnTo>
                    <a:pt x="1061" y="679"/>
                  </a:lnTo>
                  <a:cubicBezTo>
                    <a:pt x="1090" y="679"/>
                    <a:pt x="1113" y="702"/>
                    <a:pt x="1113" y="731"/>
                  </a:cubicBezTo>
                  <a:lnTo>
                    <a:pt x="1113" y="1060"/>
                  </a:lnTo>
                  <a:cubicBezTo>
                    <a:pt x="1113" y="1089"/>
                    <a:pt x="1090" y="1113"/>
                    <a:pt x="1061" y="1113"/>
                  </a:cubicBezTo>
                  <a:lnTo>
                    <a:pt x="732" y="1113"/>
                  </a:lnTo>
                  <a:cubicBezTo>
                    <a:pt x="703" y="1113"/>
                    <a:pt x="679" y="1089"/>
                    <a:pt x="679" y="1060"/>
                  </a:cubicBezTo>
                  <a:lnTo>
                    <a:pt x="679" y="731"/>
                  </a:lnTo>
                  <a:cubicBezTo>
                    <a:pt x="679" y="702"/>
                    <a:pt x="703" y="679"/>
                    <a:pt x="732" y="67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50" name="Google Shape;7688;p88"/>
          <p:cNvGrpSpPr/>
          <p:nvPr/>
        </p:nvGrpSpPr>
        <p:grpSpPr>
          <a:xfrm>
            <a:off x="2798396" y="3386711"/>
            <a:ext cx="354586" cy="352675"/>
            <a:chOff x="-35482200" y="3561225"/>
            <a:chExt cx="292225" cy="290650"/>
          </a:xfrm>
        </p:grpSpPr>
        <p:sp>
          <p:nvSpPr>
            <p:cNvPr id="51" name="Google Shape;7689;p88"/>
            <p:cNvSpPr/>
            <p:nvPr/>
          </p:nvSpPr>
          <p:spPr>
            <a:xfrm>
              <a:off x="-35482200" y="3749475"/>
              <a:ext cx="292225" cy="102400"/>
            </a:xfrm>
            <a:custGeom>
              <a:avLst/>
              <a:gdLst/>
              <a:ahLst/>
              <a:cxnLst/>
              <a:rect l="l" t="t" r="r" b="b"/>
              <a:pathLst>
                <a:path w="11689" h="4096" extrusionOk="0">
                  <a:moveTo>
                    <a:pt x="1701" y="0"/>
                  </a:moveTo>
                  <a:cubicBezTo>
                    <a:pt x="1040" y="0"/>
                    <a:pt x="473" y="315"/>
                    <a:pt x="63" y="819"/>
                  </a:cubicBezTo>
                  <a:cubicBezTo>
                    <a:pt x="0" y="945"/>
                    <a:pt x="0" y="1040"/>
                    <a:pt x="32" y="1166"/>
                  </a:cubicBezTo>
                  <a:cubicBezTo>
                    <a:pt x="63" y="1292"/>
                    <a:pt x="189" y="1355"/>
                    <a:pt x="347" y="1355"/>
                  </a:cubicBezTo>
                  <a:lnTo>
                    <a:pt x="1008" y="1355"/>
                  </a:lnTo>
                  <a:cubicBezTo>
                    <a:pt x="1418" y="1355"/>
                    <a:pt x="1670" y="1670"/>
                    <a:pt x="1670" y="2048"/>
                  </a:cubicBezTo>
                  <a:cubicBezTo>
                    <a:pt x="1670" y="2426"/>
                    <a:pt x="1355" y="2710"/>
                    <a:pt x="1008" y="2710"/>
                  </a:cubicBezTo>
                  <a:lnTo>
                    <a:pt x="347" y="2710"/>
                  </a:lnTo>
                  <a:cubicBezTo>
                    <a:pt x="221" y="2710"/>
                    <a:pt x="95" y="2773"/>
                    <a:pt x="32" y="2899"/>
                  </a:cubicBezTo>
                  <a:cubicBezTo>
                    <a:pt x="0" y="3025"/>
                    <a:pt x="0" y="3151"/>
                    <a:pt x="63" y="3245"/>
                  </a:cubicBezTo>
                  <a:cubicBezTo>
                    <a:pt x="410" y="3781"/>
                    <a:pt x="1040" y="4096"/>
                    <a:pt x="1701" y="4096"/>
                  </a:cubicBezTo>
                  <a:cubicBezTo>
                    <a:pt x="2615" y="4096"/>
                    <a:pt x="3371" y="3497"/>
                    <a:pt x="3655" y="2710"/>
                  </a:cubicBezTo>
                  <a:lnTo>
                    <a:pt x="8065" y="2710"/>
                  </a:lnTo>
                  <a:cubicBezTo>
                    <a:pt x="8317" y="3497"/>
                    <a:pt x="9073" y="4096"/>
                    <a:pt x="9987" y="4096"/>
                  </a:cubicBezTo>
                  <a:cubicBezTo>
                    <a:pt x="10649" y="4096"/>
                    <a:pt x="11247" y="3781"/>
                    <a:pt x="11594" y="3245"/>
                  </a:cubicBezTo>
                  <a:cubicBezTo>
                    <a:pt x="11688" y="3119"/>
                    <a:pt x="11688" y="3025"/>
                    <a:pt x="11625" y="2899"/>
                  </a:cubicBezTo>
                  <a:cubicBezTo>
                    <a:pt x="11594" y="2773"/>
                    <a:pt x="11468" y="2710"/>
                    <a:pt x="11310" y="2710"/>
                  </a:cubicBezTo>
                  <a:lnTo>
                    <a:pt x="10649" y="2710"/>
                  </a:lnTo>
                  <a:cubicBezTo>
                    <a:pt x="10271" y="2710"/>
                    <a:pt x="9987" y="2395"/>
                    <a:pt x="9987" y="2048"/>
                  </a:cubicBezTo>
                  <a:cubicBezTo>
                    <a:pt x="9987" y="1670"/>
                    <a:pt x="10302" y="1355"/>
                    <a:pt x="10649" y="1355"/>
                  </a:cubicBezTo>
                  <a:lnTo>
                    <a:pt x="11310" y="1355"/>
                  </a:lnTo>
                  <a:cubicBezTo>
                    <a:pt x="11436" y="1355"/>
                    <a:pt x="11562" y="1292"/>
                    <a:pt x="11625" y="1166"/>
                  </a:cubicBezTo>
                  <a:cubicBezTo>
                    <a:pt x="11688" y="1040"/>
                    <a:pt x="11688" y="945"/>
                    <a:pt x="11594" y="819"/>
                  </a:cubicBezTo>
                  <a:cubicBezTo>
                    <a:pt x="11247" y="315"/>
                    <a:pt x="10649" y="0"/>
                    <a:pt x="9987" y="0"/>
                  </a:cubicBezTo>
                  <a:cubicBezTo>
                    <a:pt x="9073" y="0"/>
                    <a:pt x="8349" y="567"/>
                    <a:pt x="8065" y="1355"/>
                  </a:cubicBezTo>
                  <a:lnTo>
                    <a:pt x="3655" y="1355"/>
                  </a:lnTo>
                  <a:cubicBezTo>
                    <a:pt x="3371" y="567"/>
                    <a:pt x="2615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7690;p88"/>
            <p:cNvSpPr/>
            <p:nvPr/>
          </p:nvSpPr>
          <p:spPr>
            <a:xfrm>
              <a:off x="-35371150" y="3561225"/>
              <a:ext cx="68550" cy="68550"/>
            </a:xfrm>
            <a:custGeom>
              <a:avLst/>
              <a:gdLst/>
              <a:ahLst/>
              <a:cxnLst/>
              <a:rect l="l" t="t" r="r" b="b"/>
              <a:pathLst>
                <a:path w="2742" h="2742" extrusionOk="0">
                  <a:moveTo>
                    <a:pt x="1355" y="1"/>
                  </a:moveTo>
                  <a:cubicBezTo>
                    <a:pt x="630" y="1"/>
                    <a:pt x="0" y="631"/>
                    <a:pt x="0" y="1387"/>
                  </a:cubicBezTo>
                  <a:cubicBezTo>
                    <a:pt x="0" y="2111"/>
                    <a:pt x="630" y="2741"/>
                    <a:pt x="1355" y="2741"/>
                  </a:cubicBezTo>
                  <a:cubicBezTo>
                    <a:pt x="2111" y="2741"/>
                    <a:pt x="2741" y="2111"/>
                    <a:pt x="2741" y="1387"/>
                  </a:cubicBezTo>
                  <a:cubicBezTo>
                    <a:pt x="2741" y="631"/>
                    <a:pt x="2111" y="1"/>
                    <a:pt x="135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7691;p88"/>
            <p:cNvSpPr/>
            <p:nvPr/>
          </p:nvSpPr>
          <p:spPr>
            <a:xfrm>
              <a:off x="-35405025" y="3647075"/>
              <a:ext cx="136275" cy="119750"/>
            </a:xfrm>
            <a:custGeom>
              <a:avLst/>
              <a:gdLst/>
              <a:ahLst/>
              <a:cxnLst/>
              <a:rect l="l" t="t" r="r" b="b"/>
              <a:pathLst>
                <a:path w="5451" h="4790" extrusionOk="0">
                  <a:moveTo>
                    <a:pt x="2710" y="1"/>
                  </a:moveTo>
                  <a:cubicBezTo>
                    <a:pt x="1387" y="1"/>
                    <a:pt x="253" y="1009"/>
                    <a:pt x="32" y="2300"/>
                  </a:cubicBezTo>
                  <a:cubicBezTo>
                    <a:pt x="1" y="2521"/>
                    <a:pt x="158" y="2710"/>
                    <a:pt x="410" y="2710"/>
                  </a:cubicBezTo>
                  <a:lnTo>
                    <a:pt x="2395" y="2710"/>
                  </a:lnTo>
                  <a:lnTo>
                    <a:pt x="2395" y="4789"/>
                  </a:lnTo>
                  <a:lnTo>
                    <a:pt x="3088" y="4789"/>
                  </a:lnTo>
                  <a:lnTo>
                    <a:pt x="3088" y="2710"/>
                  </a:lnTo>
                  <a:lnTo>
                    <a:pt x="5073" y="2710"/>
                  </a:lnTo>
                  <a:cubicBezTo>
                    <a:pt x="5293" y="2710"/>
                    <a:pt x="5451" y="2521"/>
                    <a:pt x="5451" y="2300"/>
                  </a:cubicBezTo>
                  <a:cubicBezTo>
                    <a:pt x="5230" y="977"/>
                    <a:pt x="4096" y="1"/>
                    <a:pt x="271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9" name="Google Shape;6561;p85"/>
          <p:cNvGrpSpPr/>
          <p:nvPr/>
        </p:nvGrpSpPr>
        <p:grpSpPr>
          <a:xfrm>
            <a:off x="5898271" y="3384665"/>
            <a:ext cx="339253" cy="318042"/>
            <a:chOff x="5049725" y="2635825"/>
            <a:chExt cx="481825" cy="451700"/>
          </a:xfrm>
        </p:grpSpPr>
        <p:sp>
          <p:nvSpPr>
            <p:cNvPr id="70" name="Google Shape;6562;p85"/>
            <p:cNvSpPr/>
            <p:nvPr/>
          </p:nvSpPr>
          <p:spPr>
            <a:xfrm>
              <a:off x="5135325" y="3031050"/>
              <a:ext cx="310550" cy="56475"/>
            </a:xfrm>
            <a:custGeom>
              <a:avLst/>
              <a:gdLst/>
              <a:ahLst/>
              <a:cxnLst/>
              <a:rect l="l" t="t" r="r" b="b"/>
              <a:pathLst>
                <a:path w="12422" h="2259" extrusionOk="0">
                  <a:moveTo>
                    <a:pt x="2791" y="0"/>
                  </a:moveTo>
                  <a:lnTo>
                    <a:pt x="2415" y="1130"/>
                  </a:lnTo>
                  <a:lnTo>
                    <a:pt x="566" y="1130"/>
                  </a:lnTo>
                  <a:cubicBezTo>
                    <a:pt x="253" y="1130"/>
                    <a:pt x="0" y="1383"/>
                    <a:pt x="0" y="1696"/>
                  </a:cubicBezTo>
                  <a:cubicBezTo>
                    <a:pt x="0" y="2006"/>
                    <a:pt x="253" y="2259"/>
                    <a:pt x="566" y="2259"/>
                  </a:cubicBezTo>
                  <a:lnTo>
                    <a:pt x="11858" y="2259"/>
                  </a:lnTo>
                  <a:cubicBezTo>
                    <a:pt x="12169" y="2259"/>
                    <a:pt x="12421" y="2006"/>
                    <a:pt x="12421" y="1696"/>
                  </a:cubicBezTo>
                  <a:cubicBezTo>
                    <a:pt x="12421" y="1383"/>
                    <a:pt x="12169" y="1130"/>
                    <a:pt x="11858" y="1130"/>
                  </a:cubicBezTo>
                  <a:lnTo>
                    <a:pt x="10006" y="1130"/>
                  </a:lnTo>
                  <a:lnTo>
                    <a:pt x="963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1" name="Google Shape;6563;p85"/>
            <p:cNvSpPr/>
            <p:nvPr/>
          </p:nvSpPr>
          <p:spPr>
            <a:xfrm>
              <a:off x="5049725" y="2946350"/>
              <a:ext cx="481825" cy="56500"/>
            </a:xfrm>
            <a:custGeom>
              <a:avLst/>
              <a:gdLst/>
              <a:ahLst/>
              <a:cxnLst/>
              <a:rect l="l" t="t" r="r" b="b"/>
              <a:pathLst>
                <a:path w="19273" h="2260" extrusionOk="0">
                  <a:moveTo>
                    <a:pt x="0" y="1"/>
                  </a:moveTo>
                  <a:lnTo>
                    <a:pt x="0" y="567"/>
                  </a:lnTo>
                  <a:cubicBezTo>
                    <a:pt x="0" y="1500"/>
                    <a:pt x="756" y="2259"/>
                    <a:pt x="1693" y="2259"/>
                  </a:cubicBezTo>
                  <a:lnTo>
                    <a:pt x="17577" y="2259"/>
                  </a:lnTo>
                  <a:cubicBezTo>
                    <a:pt x="18513" y="2259"/>
                    <a:pt x="19269" y="1500"/>
                    <a:pt x="19272" y="567"/>
                  </a:cubicBezTo>
                  <a:lnTo>
                    <a:pt x="1927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  <p:sp>
          <p:nvSpPr>
            <p:cNvPr id="72" name="Google Shape;6564;p85"/>
            <p:cNvSpPr/>
            <p:nvPr/>
          </p:nvSpPr>
          <p:spPr>
            <a:xfrm>
              <a:off x="5049725" y="2635825"/>
              <a:ext cx="481825" cy="282325"/>
            </a:xfrm>
            <a:custGeom>
              <a:avLst/>
              <a:gdLst/>
              <a:ahLst/>
              <a:cxnLst/>
              <a:rect l="l" t="t" r="r" b="b"/>
              <a:pathLst>
                <a:path w="19273" h="11293" extrusionOk="0">
                  <a:moveTo>
                    <a:pt x="1693" y="0"/>
                  </a:moveTo>
                  <a:cubicBezTo>
                    <a:pt x="756" y="0"/>
                    <a:pt x="0" y="759"/>
                    <a:pt x="0" y="1696"/>
                  </a:cubicBezTo>
                  <a:lnTo>
                    <a:pt x="0" y="11293"/>
                  </a:lnTo>
                  <a:lnTo>
                    <a:pt x="19272" y="11293"/>
                  </a:lnTo>
                  <a:lnTo>
                    <a:pt x="19272" y="1696"/>
                  </a:lnTo>
                  <a:cubicBezTo>
                    <a:pt x="19269" y="759"/>
                    <a:pt x="18513" y="0"/>
                    <a:pt x="175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435D74"/>
                </a:solidFill>
              </a:endParaRPr>
            </a:p>
          </p:txBody>
        </p:sp>
      </p:grp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7524" y="443299"/>
            <a:ext cx="740266" cy="64490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" name="Google Shape;1228;p52"/>
          <p:cNvSpPr txBox="1">
            <a:spLocks noGrp="1"/>
          </p:cNvSpPr>
          <p:nvPr>
            <p:ph type="title"/>
          </p:nvPr>
        </p:nvSpPr>
        <p:spPr>
          <a:xfrm>
            <a:off x="-469482" y="245128"/>
            <a:ext cx="9058819" cy="119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 dirty="0" smtClean="0"/>
              <a:t>CONCLUSION </a:t>
            </a:r>
            <a:endParaRPr sz="4800" dirty="0"/>
          </a:p>
        </p:txBody>
      </p:sp>
      <p:sp>
        <p:nvSpPr>
          <p:cNvPr id="1229" name="Google Shape;1229;p52"/>
          <p:cNvSpPr txBox="1">
            <a:spLocks noGrp="1"/>
          </p:cNvSpPr>
          <p:nvPr>
            <p:ph type="subTitle" idx="1"/>
          </p:nvPr>
        </p:nvSpPr>
        <p:spPr>
          <a:xfrm>
            <a:off x="349777" y="1393313"/>
            <a:ext cx="5992086" cy="41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sz="2400" dirty="0">
                <a:latin typeface="Secular One" panose="020B0604020202020204" charset="-79"/>
                <a:cs typeface="Secular One" panose="020B0604020202020204" charset="-79"/>
              </a:rPr>
              <a:t>“Grid Deviation Prediction improves reliability, reduces costs, and enables smarter dispatch decisions.”</a:t>
            </a:r>
            <a:endParaRPr sz="2400" dirty="0">
              <a:latin typeface="Secular One" panose="020B0604020202020204" charset="-79"/>
              <a:cs typeface="Secular One" panose="020B0604020202020204" charset="-79"/>
            </a:endParaRPr>
          </a:p>
        </p:txBody>
      </p:sp>
      <p:grpSp>
        <p:nvGrpSpPr>
          <p:cNvPr id="1230" name="Google Shape;1230;p52"/>
          <p:cNvGrpSpPr/>
          <p:nvPr/>
        </p:nvGrpSpPr>
        <p:grpSpPr>
          <a:xfrm rot="-5400000" flipH="1">
            <a:off x="4222949" y="-1175448"/>
            <a:ext cx="172250" cy="5113912"/>
            <a:chOff x="8793405" y="-4461416"/>
            <a:chExt cx="255298" cy="7579534"/>
          </a:xfrm>
        </p:grpSpPr>
        <p:cxnSp>
          <p:nvCxnSpPr>
            <p:cNvPr id="1231" name="Google Shape;1231;p52"/>
            <p:cNvCxnSpPr/>
            <p:nvPr/>
          </p:nvCxnSpPr>
          <p:spPr>
            <a:xfrm rot="5400000">
              <a:off x="5593155" y="-1261166"/>
              <a:ext cx="6400500" cy="0"/>
            </a:xfrm>
            <a:prstGeom prst="straightConnector1">
              <a:avLst/>
            </a:prstGeom>
            <a:noFill/>
            <a:ln w="9525" cap="rnd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232" name="Google Shape;1232;p52"/>
            <p:cNvGrpSpPr/>
            <p:nvPr/>
          </p:nvGrpSpPr>
          <p:grpSpPr>
            <a:xfrm rot="5400000">
              <a:off x="8331433" y="2400849"/>
              <a:ext cx="1179247" cy="255292"/>
              <a:chOff x="1430975" y="976700"/>
              <a:chExt cx="1569400" cy="339800"/>
            </a:xfrm>
          </p:grpSpPr>
          <p:grpSp>
            <p:nvGrpSpPr>
              <p:cNvPr id="1233" name="Google Shape;1233;p52"/>
              <p:cNvGrpSpPr/>
              <p:nvPr/>
            </p:nvGrpSpPr>
            <p:grpSpPr>
              <a:xfrm>
                <a:off x="14309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34" name="Google Shape;1234;p52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5" name="Google Shape;1235;p52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236" name="Google Shape;1236;p52"/>
              <p:cNvGrpSpPr/>
              <p:nvPr/>
            </p:nvGrpSpPr>
            <p:grpSpPr>
              <a:xfrm>
                <a:off x="18233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37" name="Google Shape;1237;p52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38" name="Google Shape;1238;p52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239" name="Google Shape;1239;p52"/>
              <p:cNvGrpSpPr/>
              <p:nvPr/>
            </p:nvGrpSpPr>
            <p:grpSpPr>
              <a:xfrm>
                <a:off x="221567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40" name="Google Shape;1240;p52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41" name="Google Shape;1241;p52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1242" name="Google Shape;1242;p52"/>
              <p:cNvGrpSpPr/>
              <p:nvPr/>
            </p:nvGrpSpPr>
            <p:grpSpPr>
              <a:xfrm>
                <a:off x="2608025" y="976700"/>
                <a:ext cx="392350" cy="339800"/>
                <a:chOff x="1430975" y="976700"/>
                <a:chExt cx="392350" cy="339800"/>
              </a:xfrm>
            </p:grpSpPr>
            <p:sp>
              <p:nvSpPr>
                <p:cNvPr id="1243" name="Google Shape;1243;p52"/>
                <p:cNvSpPr/>
                <p:nvPr/>
              </p:nvSpPr>
              <p:spPr>
                <a:xfrm>
                  <a:off x="1430975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  <p:sp>
              <p:nvSpPr>
                <p:cNvPr id="1244" name="Google Shape;1244;p52"/>
                <p:cNvSpPr/>
                <p:nvPr/>
              </p:nvSpPr>
              <p:spPr>
                <a:xfrm flipH="1">
                  <a:off x="1627150" y="976700"/>
                  <a:ext cx="196175" cy="33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7" h="13592" extrusionOk="0">
                      <a:moveTo>
                        <a:pt x="0" y="13592"/>
                      </a:moveTo>
                      <a:lnTo>
                        <a:pt x="7847" y="0"/>
                      </a:lnTo>
                    </a:path>
                  </a:pathLst>
                </a:custGeom>
                <a:noFill/>
                <a:ln w="9525" cap="rnd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sp>
          </p:grpSp>
        </p:grpSp>
      </p:grpSp>
      <p:grpSp>
        <p:nvGrpSpPr>
          <p:cNvPr id="1245" name="Google Shape;1245;p52"/>
          <p:cNvGrpSpPr/>
          <p:nvPr/>
        </p:nvGrpSpPr>
        <p:grpSpPr>
          <a:xfrm>
            <a:off x="5729156" y="1902840"/>
            <a:ext cx="3359200" cy="2660692"/>
            <a:chOff x="5540950" y="1943365"/>
            <a:chExt cx="3359200" cy="2660692"/>
          </a:xfrm>
        </p:grpSpPr>
        <p:sp>
          <p:nvSpPr>
            <p:cNvPr id="1246" name="Google Shape;1246;p52"/>
            <p:cNvSpPr/>
            <p:nvPr/>
          </p:nvSpPr>
          <p:spPr>
            <a:xfrm rot="149672">
              <a:off x="6801280" y="3146417"/>
              <a:ext cx="163739" cy="362979"/>
            </a:xfrm>
            <a:custGeom>
              <a:avLst/>
              <a:gdLst/>
              <a:ahLst/>
              <a:cxnLst/>
              <a:rect l="l" t="t" r="r" b="b"/>
              <a:pathLst>
                <a:path w="16383" h="29718" extrusionOk="0">
                  <a:moveTo>
                    <a:pt x="0" y="0"/>
                  </a:moveTo>
                  <a:cubicBezTo>
                    <a:pt x="1860" y="11158"/>
                    <a:pt x="6971" y="23443"/>
                    <a:pt x="16383" y="29718"/>
                  </a:cubicBezTo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1247" name="Google Shape;1247;p52"/>
            <p:cNvGrpSpPr/>
            <p:nvPr/>
          </p:nvGrpSpPr>
          <p:grpSpPr>
            <a:xfrm>
              <a:off x="5895795" y="1943365"/>
              <a:ext cx="1063614" cy="2660692"/>
              <a:chOff x="3899880" y="1817280"/>
              <a:chExt cx="1502280" cy="3758040"/>
            </a:xfrm>
          </p:grpSpPr>
          <p:sp>
            <p:nvSpPr>
              <p:cNvPr id="1248" name="Google Shape;1248;p52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9" name="Google Shape;1249;p52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0" name="Google Shape;1250;p52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1" name="Google Shape;1251;p52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2" name="Google Shape;1252;p52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3" name="Google Shape;1253;p52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4" name="Google Shape;1254;p52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5" name="Google Shape;1255;p52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6" name="Google Shape;1256;p52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7" name="Google Shape;1257;p52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8" name="Google Shape;1258;p52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9" name="Google Shape;1259;p52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0" name="Google Shape;1260;p52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1" name="Google Shape;1261;p52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62" name="Google Shape;1262;p52"/>
            <p:cNvCxnSpPr/>
            <p:nvPr/>
          </p:nvCxnSpPr>
          <p:spPr>
            <a:xfrm rot="10800000">
              <a:off x="5540950" y="4595959"/>
              <a:ext cx="216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63" name="Google Shape;1263;p52"/>
            <p:cNvSpPr/>
            <p:nvPr/>
          </p:nvSpPr>
          <p:spPr>
            <a:xfrm>
              <a:off x="7514125" y="2461250"/>
              <a:ext cx="1122774" cy="1369575"/>
            </a:xfrm>
            <a:custGeom>
              <a:avLst/>
              <a:gdLst/>
              <a:ahLst/>
              <a:cxnLst/>
              <a:rect l="l" t="t" r="r" b="b"/>
              <a:pathLst>
                <a:path w="1399" h="1617" extrusionOk="0">
                  <a:moveTo>
                    <a:pt x="1399" y="701"/>
                  </a:moveTo>
                  <a:cubicBezTo>
                    <a:pt x="1399" y="312"/>
                    <a:pt x="1079" y="-5"/>
                    <a:pt x="690" y="0"/>
                  </a:cubicBezTo>
                  <a:cubicBezTo>
                    <a:pt x="304" y="6"/>
                    <a:pt x="-5" y="326"/>
                    <a:pt x="0" y="712"/>
                  </a:cubicBezTo>
                  <a:cubicBezTo>
                    <a:pt x="3" y="942"/>
                    <a:pt x="116" y="1146"/>
                    <a:pt x="291" y="1270"/>
                  </a:cubicBezTo>
                  <a:lnTo>
                    <a:pt x="291" y="1273"/>
                  </a:lnTo>
                  <a:cubicBezTo>
                    <a:pt x="304" y="1402"/>
                    <a:pt x="360" y="1524"/>
                    <a:pt x="450" y="1617"/>
                  </a:cubicBezTo>
                  <a:lnTo>
                    <a:pt x="450" y="1617"/>
                  </a:lnTo>
                  <a:lnTo>
                    <a:pt x="698" y="1617"/>
                  </a:lnTo>
                  <a:lnTo>
                    <a:pt x="947" y="1617"/>
                  </a:lnTo>
                  <a:lnTo>
                    <a:pt x="947" y="1617"/>
                  </a:lnTo>
                  <a:cubicBezTo>
                    <a:pt x="1037" y="1522"/>
                    <a:pt x="1093" y="1402"/>
                    <a:pt x="1106" y="1273"/>
                  </a:cubicBezTo>
                  <a:lnTo>
                    <a:pt x="1106" y="1270"/>
                  </a:lnTo>
                  <a:cubicBezTo>
                    <a:pt x="1283" y="1143"/>
                    <a:pt x="1399" y="937"/>
                    <a:pt x="1399" y="70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4" name="Google Shape;1264;p52"/>
            <p:cNvSpPr/>
            <p:nvPr/>
          </p:nvSpPr>
          <p:spPr>
            <a:xfrm>
              <a:off x="7968696" y="3434191"/>
              <a:ext cx="209616" cy="398328"/>
            </a:xfrm>
            <a:custGeom>
              <a:avLst/>
              <a:gdLst/>
              <a:ahLst/>
              <a:cxnLst/>
              <a:rect l="l" t="t" r="r" b="b"/>
              <a:pathLst>
                <a:path w="262" h="471" extrusionOk="0">
                  <a:moveTo>
                    <a:pt x="161" y="186"/>
                  </a:moveTo>
                  <a:lnTo>
                    <a:pt x="140" y="0"/>
                  </a:lnTo>
                  <a:lnTo>
                    <a:pt x="132" y="0"/>
                  </a:lnTo>
                  <a:lnTo>
                    <a:pt x="124" y="0"/>
                  </a:lnTo>
                  <a:lnTo>
                    <a:pt x="103" y="186"/>
                  </a:lnTo>
                  <a:lnTo>
                    <a:pt x="0" y="244"/>
                  </a:lnTo>
                  <a:lnTo>
                    <a:pt x="29" y="471"/>
                  </a:lnTo>
                  <a:lnTo>
                    <a:pt x="132" y="471"/>
                  </a:lnTo>
                  <a:lnTo>
                    <a:pt x="235" y="471"/>
                  </a:lnTo>
                  <a:lnTo>
                    <a:pt x="262" y="244"/>
                  </a:lnTo>
                  <a:lnTo>
                    <a:pt x="161" y="186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5" name="Google Shape;1265;p52"/>
            <p:cNvSpPr/>
            <p:nvPr/>
          </p:nvSpPr>
          <p:spPr>
            <a:xfrm>
              <a:off x="7800842" y="3179091"/>
              <a:ext cx="212027" cy="640719"/>
            </a:xfrm>
            <a:custGeom>
              <a:avLst/>
              <a:gdLst/>
              <a:ahLst/>
              <a:cxnLst/>
              <a:rect l="l" t="t" r="r" b="b"/>
              <a:pathLst>
                <a:path w="265" h="757" extrusionOk="0">
                  <a:moveTo>
                    <a:pt x="257" y="757"/>
                  </a:moveTo>
                  <a:lnTo>
                    <a:pt x="209" y="386"/>
                  </a:lnTo>
                  <a:lnTo>
                    <a:pt x="0" y="5"/>
                  </a:lnTo>
                  <a:lnTo>
                    <a:pt x="8" y="0"/>
                  </a:lnTo>
                  <a:lnTo>
                    <a:pt x="217" y="384"/>
                  </a:lnTo>
                  <a:lnTo>
                    <a:pt x="217" y="386"/>
                  </a:lnTo>
                  <a:lnTo>
                    <a:pt x="265" y="757"/>
                  </a:lnTo>
                  <a:lnTo>
                    <a:pt x="257" y="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6" name="Google Shape;1266;p52"/>
            <p:cNvSpPr/>
            <p:nvPr/>
          </p:nvSpPr>
          <p:spPr>
            <a:xfrm>
              <a:off x="8024112" y="3725735"/>
              <a:ext cx="49794" cy="94073"/>
            </a:xfrm>
            <a:custGeom>
              <a:avLst/>
              <a:gdLst/>
              <a:ahLst/>
              <a:cxnLst/>
              <a:rect l="l" t="t" r="r" b="b"/>
              <a:pathLst>
                <a:path w="63" h="112" extrusionOk="0">
                  <a:moveTo>
                    <a:pt x="8" y="112"/>
                  </a:moveTo>
                  <a:lnTo>
                    <a:pt x="0" y="0"/>
                  </a:lnTo>
                  <a:lnTo>
                    <a:pt x="63" y="0"/>
                  </a:lnTo>
                  <a:lnTo>
                    <a:pt x="63" y="8"/>
                  </a:lnTo>
                  <a:lnTo>
                    <a:pt x="8" y="8"/>
                  </a:lnTo>
                  <a:lnTo>
                    <a:pt x="16" y="112"/>
                  </a:lnTo>
                  <a:lnTo>
                    <a:pt x="8" y="1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7" name="Google Shape;1267;p52"/>
            <p:cNvSpPr/>
            <p:nvPr/>
          </p:nvSpPr>
          <p:spPr>
            <a:xfrm>
              <a:off x="8134141" y="3179091"/>
              <a:ext cx="214436" cy="640719"/>
            </a:xfrm>
            <a:custGeom>
              <a:avLst/>
              <a:gdLst/>
              <a:ahLst/>
              <a:cxnLst/>
              <a:rect l="l" t="t" r="r" b="b"/>
              <a:pathLst>
                <a:path w="268" h="757" extrusionOk="0">
                  <a:moveTo>
                    <a:pt x="8" y="757"/>
                  </a:moveTo>
                  <a:lnTo>
                    <a:pt x="0" y="757"/>
                  </a:lnTo>
                  <a:lnTo>
                    <a:pt x="51" y="384"/>
                  </a:lnTo>
                  <a:lnTo>
                    <a:pt x="51" y="384"/>
                  </a:lnTo>
                  <a:lnTo>
                    <a:pt x="260" y="0"/>
                  </a:lnTo>
                  <a:lnTo>
                    <a:pt x="268" y="5"/>
                  </a:lnTo>
                  <a:lnTo>
                    <a:pt x="59" y="386"/>
                  </a:lnTo>
                  <a:lnTo>
                    <a:pt x="8" y="757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8" name="Google Shape;1268;p52"/>
            <p:cNvSpPr/>
            <p:nvPr/>
          </p:nvSpPr>
          <p:spPr>
            <a:xfrm>
              <a:off x="8074709" y="3725735"/>
              <a:ext cx="50597" cy="94073"/>
            </a:xfrm>
            <a:custGeom>
              <a:avLst/>
              <a:gdLst/>
              <a:ahLst/>
              <a:cxnLst/>
              <a:rect l="l" t="t" r="r" b="b"/>
              <a:pathLst>
                <a:path w="64" h="112" extrusionOk="0">
                  <a:moveTo>
                    <a:pt x="56" y="112"/>
                  </a:moveTo>
                  <a:lnTo>
                    <a:pt x="48" y="112"/>
                  </a:lnTo>
                  <a:lnTo>
                    <a:pt x="56" y="8"/>
                  </a:lnTo>
                  <a:lnTo>
                    <a:pt x="0" y="8"/>
                  </a:lnTo>
                  <a:lnTo>
                    <a:pt x="0" y="0"/>
                  </a:lnTo>
                  <a:lnTo>
                    <a:pt x="64" y="0"/>
                  </a:lnTo>
                  <a:lnTo>
                    <a:pt x="56" y="1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69" name="Google Shape;1269;p52"/>
            <p:cNvSpPr/>
            <p:nvPr/>
          </p:nvSpPr>
          <p:spPr>
            <a:xfrm>
              <a:off x="7779158" y="3001961"/>
              <a:ext cx="594315" cy="234760"/>
            </a:xfrm>
            <a:custGeom>
              <a:avLst/>
              <a:gdLst/>
              <a:ahLst/>
              <a:cxnLst/>
              <a:rect l="l" t="t" r="r" b="b"/>
              <a:pathLst>
                <a:path w="741" h="278" extrusionOk="0">
                  <a:moveTo>
                    <a:pt x="207" y="278"/>
                  </a:moveTo>
                  <a:cubicBezTo>
                    <a:pt x="196" y="278"/>
                    <a:pt x="183" y="272"/>
                    <a:pt x="175" y="262"/>
                  </a:cubicBezTo>
                  <a:cubicBezTo>
                    <a:pt x="167" y="251"/>
                    <a:pt x="162" y="238"/>
                    <a:pt x="159" y="227"/>
                  </a:cubicBezTo>
                  <a:cubicBezTo>
                    <a:pt x="149" y="185"/>
                    <a:pt x="135" y="135"/>
                    <a:pt x="149" y="87"/>
                  </a:cubicBezTo>
                  <a:cubicBezTo>
                    <a:pt x="149" y="85"/>
                    <a:pt x="151" y="79"/>
                    <a:pt x="151" y="77"/>
                  </a:cubicBezTo>
                  <a:cubicBezTo>
                    <a:pt x="146" y="71"/>
                    <a:pt x="141" y="66"/>
                    <a:pt x="135" y="61"/>
                  </a:cubicBezTo>
                  <a:cubicBezTo>
                    <a:pt x="117" y="47"/>
                    <a:pt x="98" y="42"/>
                    <a:pt x="80" y="47"/>
                  </a:cubicBezTo>
                  <a:cubicBezTo>
                    <a:pt x="48" y="55"/>
                    <a:pt x="30" y="87"/>
                    <a:pt x="27" y="119"/>
                  </a:cubicBezTo>
                  <a:cubicBezTo>
                    <a:pt x="24" y="153"/>
                    <a:pt x="35" y="190"/>
                    <a:pt x="46" y="222"/>
                  </a:cubicBezTo>
                  <a:cubicBezTo>
                    <a:pt x="48" y="230"/>
                    <a:pt x="46" y="235"/>
                    <a:pt x="38" y="238"/>
                  </a:cubicBezTo>
                  <a:cubicBezTo>
                    <a:pt x="30" y="241"/>
                    <a:pt x="24" y="238"/>
                    <a:pt x="22" y="230"/>
                  </a:cubicBezTo>
                  <a:cubicBezTo>
                    <a:pt x="11" y="196"/>
                    <a:pt x="-2" y="156"/>
                    <a:pt x="1" y="116"/>
                  </a:cubicBezTo>
                  <a:cubicBezTo>
                    <a:pt x="3" y="79"/>
                    <a:pt x="30" y="32"/>
                    <a:pt x="75" y="24"/>
                  </a:cubicBezTo>
                  <a:cubicBezTo>
                    <a:pt x="98" y="18"/>
                    <a:pt x="128" y="26"/>
                    <a:pt x="151" y="42"/>
                  </a:cubicBezTo>
                  <a:cubicBezTo>
                    <a:pt x="157" y="45"/>
                    <a:pt x="162" y="50"/>
                    <a:pt x="165" y="55"/>
                  </a:cubicBezTo>
                  <a:cubicBezTo>
                    <a:pt x="186" y="24"/>
                    <a:pt x="220" y="0"/>
                    <a:pt x="260" y="5"/>
                  </a:cubicBezTo>
                  <a:cubicBezTo>
                    <a:pt x="286" y="8"/>
                    <a:pt x="313" y="24"/>
                    <a:pt x="329" y="50"/>
                  </a:cubicBezTo>
                  <a:cubicBezTo>
                    <a:pt x="347" y="21"/>
                    <a:pt x="379" y="-3"/>
                    <a:pt x="416" y="3"/>
                  </a:cubicBezTo>
                  <a:cubicBezTo>
                    <a:pt x="437" y="5"/>
                    <a:pt x="453" y="18"/>
                    <a:pt x="464" y="32"/>
                  </a:cubicBezTo>
                  <a:cubicBezTo>
                    <a:pt x="482" y="10"/>
                    <a:pt x="509" y="-3"/>
                    <a:pt x="538" y="0"/>
                  </a:cubicBezTo>
                  <a:cubicBezTo>
                    <a:pt x="559" y="3"/>
                    <a:pt x="580" y="18"/>
                    <a:pt x="593" y="40"/>
                  </a:cubicBezTo>
                  <a:cubicBezTo>
                    <a:pt x="620" y="18"/>
                    <a:pt x="651" y="10"/>
                    <a:pt x="675" y="18"/>
                  </a:cubicBezTo>
                  <a:cubicBezTo>
                    <a:pt x="718" y="29"/>
                    <a:pt x="741" y="75"/>
                    <a:pt x="741" y="114"/>
                  </a:cubicBezTo>
                  <a:cubicBezTo>
                    <a:pt x="741" y="154"/>
                    <a:pt x="725" y="190"/>
                    <a:pt x="712" y="222"/>
                  </a:cubicBezTo>
                  <a:cubicBezTo>
                    <a:pt x="710" y="227"/>
                    <a:pt x="702" y="233"/>
                    <a:pt x="696" y="227"/>
                  </a:cubicBezTo>
                  <a:cubicBezTo>
                    <a:pt x="691" y="225"/>
                    <a:pt x="686" y="217"/>
                    <a:pt x="691" y="212"/>
                  </a:cubicBezTo>
                  <a:cubicBezTo>
                    <a:pt x="704" y="182"/>
                    <a:pt x="720" y="148"/>
                    <a:pt x="718" y="114"/>
                  </a:cubicBezTo>
                  <a:cubicBezTo>
                    <a:pt x="718" y="85"/>
                    <a:pt x="699" y="50"/>
                    <a:pt x="670" y="42"/>
                  </a:cubicBezTo>
                  <a:cubicBezTo>
                    <a:pt x="643" y="37"/>
                    <a:pt x="614" y="53"/>
                    <a:pt x="604" y="63"/>
                  </a:cubicBezTo>
                  <a:cubicBezTo>
                    <a:pt x="609" y="77"/>
                    <a:pt x="609" y="95"/>
                    <a:pt x="609" y="114"/>
                  </a:cubicBezTo>
                  <a:cubicBezTo>
                    <a:pt x="609" y="153"/>
                    <a:pt x="598" y="193"/>
                    <a:pt x="583" y="230"/>
                  </a:cubicBezTo>
                  <a:cubicBezTo>
                    <a:pt x="572" y="251"/>
                    <a:pt x="559" y="259"/>
                    <a:pt x="543" y="257"/>
                  </a:cubicBezTo>
                  <a:cubicBezTo>
                    <a:pt x="535" y="254"/>
                    <a:pt x="522" y="249"/>
                    <a:pt x="519" y="222"/>
                  </a:cubicBezTo>
                  <a:cubicBezTo>
                    <a:pt x="511" y="161"/>
                    <a:pt x="532" y="98"/>
                    <a:pt x="575" y="55"/>
                  </a:cubicBezTo>
                  <a:cubicBezTo>
                    <a:pt x="567" y="40"/>
                    <a:pt x="551" y="26"/>
                    <a:pt x="535" y="24"/>
                  </a:cubicBezTo>
                  <a:cubicBezTo>
                    <a:pt x="514" y="21"/>
                    <a:pt x="495" y="34"/>
                    <a:pt x="479" y="53"/>
                  </a:cubicBezTo>
                  <a:cubicBezTo>
                    <a:pt x="482" y="61"/>
                    <a:pt x="485" y="66"/>
                    <a:pt x="487" y="71"/>
                  </a:cubicBezTo>
                  <a:cubicBezTo>
                    <a:pt x="506" y="124"/>
                    <a:pt x="503" y="185"/>
                    <a:pt x="479" y="238"/>
                  </a:cubicBezTo>
                  <a:cubicBezTo>
                    <a:pt x="471" y="254"/>
                    <a:pt x="458" y="264"/>
                    <a:pt x="445" y="259"/>
                  </a:cubicBezTo>
                  <a:cubicBezTo>
                    <a:pt x="429" y="257"/>
                    <a:pt x="427" y="238"/>
                    <a:pt x="424" y="233"/>
                  </a:cubicBezTo>
                  <a:cubicBezTo>
                    <a:pt x="408" y="174"/>
                    <a:pt x="416" y="111"/>
                    <a:pt x="445" y="58"/>
                  </a:cubicBezTo>
                  <a:cubicBezTo>
                    <a:pt x="448" y="55"/>
                    <a:pt x="448" y="53"/>
                    <a:pt x="450" y="50"/>
                  </a:cubicBezTo>
                  <a:cubicBezTo>
                    <a:pt x="442" y="40"/>
                    <a:pt x="429" y="26"/>
                    <a:pt x="413" y="24"/>
                  </a:cubicBezTo>
                  <a:cubicBezTo>
                    <a:pt x="384" y="18"/>
                    <a:pt x="358" y="45"/>
                    <a:pt x="345" y="71"/>
                  </a:cubicBezTo>
                  <a:cubicBezTo>
                    <a:pt x="350" y="87"/>
                    <a:pt x="355" y="103"/>
                    <a:pt x="360" y="124"/>
                  </a:cubicBezTo>
                  <a:cubicBezTo>
                    <a:pt x="366" y="159"/>
                    <a:pt x="368" y="196"/>
                    <a:pt x="363" y="233"/>
                  </a:cubicBezTo>
                  <a:cubicBezTo>
                    <a:pt x="360" y="259"/>
                    <a:pt x="345" y="267"/>
                    <a:pt x="337" y="267"/>
                  </a:cubicBezTo>
                  <a:cubicBezTo>
                    <a:pt x="321" y="270"/>
                    <a:pt x="305" y="257"/>
                    <a:pt x="300" y="235"/>
                  </a:cubicBezTo>
                  <a:cubicBezTo>
                    <a:pt x="286" y="182"/>
                    <a:pt x="292" y="124"/>
                    <a:pt x="315" y="74"/>
                  </a:cubicBezTo>
                  <a:cubicBezTo>
                    <a:pt x="313" y="71"/>
                    <a:pt x="313" y="69"/>
                    <a:pt x="310" y="63"/>
                  </a:cubicBezTo>
                  <a:cubicBezTo>
                    <a:pt x="297" y="45"/>
                    <a:pt x="278" y="32"/>
                    <a:pt x="257" y="29"/>
                  </a:cubicBezTo>
                  <a:cubicBezTo>
                    <a:pt x="225" y="26"/>
                    <a:pt x="199" y="47"/>
                    <a:pt x="183" y="74"/>
                  </a:cubicBezTo>
                  <a:cubicBezTo>
                    <a:pt x="188" y="82"/>
                    <a:pt x="194" y="90"/>
                    <a:pt x="199" y="98"/>
                  </a:cubicBezTo>
                  <a:cubicBezTo>
                    <a:pt x="220" y="135"/>
                    <a:pt x="233" y="174"/>
                    <a:pt x="239" y="217"/>
                  </a:cubicBezTo>
                  <a:cubicBezTo>
                    <a:pt x="244" y="246"/>
                    <a:pt x="236" y="264"/>
                    <a:pt x="218" y="272"/>
                  </a:cubicBezTo>
                  <a:cubicBezTo>
                    <a:pt x="215" y="275"/>
                    <a:pt x="212" y="278"/>
                    <a:pt x="207" y="278"/>
                  </a:cubicBezTo>
                  <a:moveTo>
                    <a:pt x="173" y="103"/>
                  </a:moveTo>
                  <a:cubicBezTo>
                    <a:pt x="165" y="143"/>
                    <a:pt x="175" y="185"/>
                    <a:pt x="186" y="219"/>
                  </a:cubicBezTo>
                  <a:cubicBezTo>
                    <a:pt x="188" y="230"/>
                    <a:pt x="191" y="238"/>
                    <a:pt x="196" y="243"/>
                  </a:cubicBezTo>
                  <a:cubicBezTo>
                    <a:pt x="199" y="249"/>
                    <a:pt x="207" y="251"/>
                    <a:pt x="210" y="249"/>
                  </a:cubicBezTo>
                  <a:cubicBezTo>
                    <a:pt x="218" y="246"/>
                    <a:pt x="218" y="230"/>
                    <a:pt x="215" y="219"/>
                  </a:cubicBezTo>
                  <a:cubicBezTo>
                    <a:pt x="210" y="180"/>
                    <a:pt x="196" y="143"/>
                    <a:pt x="178" y="108"/>
                  </a:cubicBezTo>
                  <a:cubicBezTo>
                    <a:pt x="175" y="108"/>
                    <a:pt x="175" y="106"/>
                    <a:pt x="173" y="103"/>
                  </a:cubicBezTo>
                  <a:moveTo>
                    <a:pt x="329" y="108"/>
                  </a:moveTo>
                  <a:cubicBezTo>
                    <a:pt x="315" y="148"/>
                    <a:pt x="313" y="190"/>
                    <a:pt x="323" y="230"/>
                  </a:cubicBezTo>
                  <a:cubicBezTo>
                    <a:pt x="326" y="238"/>
                    <a:pt x="329" y="243"/>
                    <a:pt x="331" y="243"/>
                  </a:cubicBezTo>
                  <a:cubicBezTo>
                    <a:pt x="331" y="243"/>
                    <a:pt x="334" y="238"/>
                    <a:pt x="337" y="230"/>
                  </a:cubicBezTo>
                  <a:cubicBezTo>
                    <a:pt x="339" y="196"/>
                    <a:pt x="339" y="164"/>
                    <a:pt x="334" y="130"/>
                  </a:cubicBezTo>
                  <a:cubicBezTo>
                    <a:pt x="334" y="122"/>
                    <a:pt x="331" y="114"/>
                    <a:pt x="329" y="108"/>
                  </a:cubicBezTo>
                  <a:moveTo>
                    <a:pt x="464" y="79"/>
                  </a:moveTo>
                  <a:cubicBezTo>
                    <a:pt x="440" y="124"/>
                    <a:pt x="434" y="180"/>
                    <a:pt x="448" y="227"/>
                  </a:cubicBezTo>
                  <a:cubicBezTo>
                    <a:pt x="448" y="230"/>
                    <a:pt x="450" y="233"/>
                    <a:pt x="450" y="233"/>
                  </a:cubicBezTo>
                  <a:cubicBezTo>
                    <a:pt x="450" y="233"/>
                    <a:pt x="453" y="230"/>
                    <a:pt x="456" y="225"/>
                  </a:cubicBezTo>
                  <a:cubicBezTo>
                    <a:pt x="479" y="182"/>
                    <a:pt x="482" y="127"/>
                    <a:pt x="464" y="79"/>
                  </a:cubicBezTo>
                  <a:moveTo>
                    <a:pt x="583" y="82"/>
                  </a:moveTo>
                  <a:cubicBezTo>
                    <a:pt x="551" y="119"/>
                    <a:pt x="538" y="169"/>
                    <a:pt x="543" y="217"/>
                  </a:cubicBezTo>
                  <a:cubicBezTo>
                    <a:pt x="546" y="225"/>
                    <a:pt x="548" y="230"/>
                    <a:pt x="548" y="230"/>
                  </a:cubicBezTo>
                  <a:cubicBezTo>
                    <a:pt x="551" y="230"/>
                    <a:pt x="554" y="227"/>
                    <a:pt x="559" y="217"/>
                  </a:cubicBezTo>
                  <a:cubicBezTo>
                    <a:pt x="575" y="185"/>
                    <a:pt x="583" y="148"/>
                    <a:pt x="583" y="111"/>
                  </a:cubicBezTo>
                  <a:cubicBezTo>
                    <a:pt x="585" y="100"/>
                    <a:pt x="585" y="92"/>
                    <a:pt x="583" y="8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0" name="Google Shape;1270;p52"/>
            <p:cNvSpPr/>
            <p:nvPr/>
          </p:nvSpPr>
          <p:spPr>
            <a:xfrm>
              <a:off x="7991987" y="4235088"/>
              <a:ext cx="164642" cy="57631"/>
            </a:xfrm>
            <a:custGeom>
              <a:avLst/>
              <a:gdLst/>
              <a:ahLst/>
              <a:cxnLst/>
              <a:rect l="l" t="t" r="r" b="b"/>
              <a:pathLst>
                <a:path w="206" h="69" extrusionOk="0">
                  <a:moveTo>
                    <a:pt x="138" y="69"/>
                  </a:moveTo>
                  <a:lnTo>
                    <a:pt x="69" y="69"/>
                  </a:lnTo>
                  <a:cubicBezTo>
                    <a:pt x="32" y="69"/>
                    <a:pt x="0" y="37"/>
                    <a:pt x="0" y="0"/>
                  </a:cubicBezTo>
                  <a:lnTo>
                    <a:pt x="0" y="0"/>
                  </a:lnTo>
                  <a:lnTo>
                    <a:pt x="206" y="0"/>
                  </a:lnTo>
                  <a:lnTo>
                    <a:pt x="206" y="0"/>
                  </a:lnTo>
                  <a:cubicBezTo>
                    <a:pt x="206" y="40"/>
                    <a:pt x="175" y="69"/>
                    <a:pt x="138" y="69"/>
                  </a:cubicBezTo>
                  <a:close/>
                </a:path>
              </a:pathLst>
            </a:custGeom>
            <a:solidFill>
              <a:srgbClr val="24547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1" name="Google Shape;1271;p52"/>
            <p:cNvSpPr/>
            <p:nvPr/>
          </p:nvSpPr>
          <p:spPr>
            <a:xfrm>
              <a:off x="7894005" y="3883371"/>
              <a:ext cx="360605" cy="379683"/>
            </a:xfrm>
            <a:custGeom>
              <a:avLst/>
              <a:gdLst/>
              <a:ahLst/>
              <a:cxnLst/>
              <a:rect l="l" t="t" r="r" b="b"/>
              <a:pathLst>
                <a:path w="450" h="449" extrusionOk="0">
                  <a:moveTo>
                    <a:pt x="225" y="449"/>
                  </a:moveTo>
                  <a:lnTo>
                    <a:pt x="225" y="449"/>
                  </a:lnTo>
                  <a:cubicBezTo>
                    <a:pt x="101" y="449"/>
                    <a:pt x="0" y="349"/>
                    <a:pt x="0" y="225"/>
                  </a:cubicBezTo>
                  <a:lnTo>
                    <a:pt x="0" y="0"/>
                  </a:lnTo>
                  <a:lnTo>
                    <a:pt x="450" y="0"/>
                  </a:lnTo>
                  <a:lnTo>
                    <a:pt x="450" y="225"/>
                  </a:lnTo>
                  <a:cubicBezTo>
                    <a:pt x="450" y="349"/>
                    <a:pt x="350" y="449"/>
                    <a:pt x="225" y="44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2" name="Google Shape;1272;p52"/>
            <p:cNvSpPr/>
            <p:nvPr/>
          </p:nvSpPr>
          <p:spPr>
            <a:xfrm>
              <a:off x="7862683" y="3820656"/>
              <a:ext cx="421643" cy="81360"/>
            </a:xfrm>
            <a:custGeom>
              <a:avLst/>
              <a:gdLst/>
              <a:ahLst/>
              <a:cxnLst/>
              <a:rect l="l" t="t" r="r" b="b"/>
              <a:pathLst>
                <a:path w="526" h="97" extrusionOk="0">
                  <a:moveTo>
                    <a:pt x="431" y="97"/>
                  </a:moveTo>
                  <a:lnTo>
                    <a:pt x="98" y="97"/>
                  </a:lnTo>
                  <a:cubicBezTo>
                    <a:pt x="45" y="97"/>
                    <a:pt x="0" y="52"/>
                    <a:pt x="0" y="0"/>
                  </a:cubicBezTo>
                  <a:lnTo>
                    <a:pt x="0" y="0"/>
                  </a:lnTo>
                  <a:lnTo>
                    <a:pt x="526" y="0"/>
                  </a:lnTo>
                  <a:lnTo>
                    <a:pt x="526" y="0"/>
                  </a:lnTo>
                  <a:cubicBezTo>
                    <a:pt x="529" y="52"/>
                    <a:pt x="484" y="97"/>
                    <a:pt x="431" y="9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7879549" y="4041856"/>
              <a:ext cx="390321" cy="62716"/>
            </a:xfrm>
            <a:custGeom>
              <a:avLst/>
              <a:gdLst/>
              <a:ahLst/>
              <a:cxnLst/>
              <a:rect l="l" t="t" r="r" b="b"/>
              <a:pathLst>
                <a:path w="487" h="75" extrusionOk="0">
                  <a:moveTo>
                    <a:pt x="450" y="75"/>
                  </a:moveTo>
                  <a:lnTo>
                    <a:pt x="37" y="75"/>
                  </a:lnTo>
                  <a:cubicBezTo>
                    <a:pt x="16" y="75"/>
                    <a:pt x="0" y="59"/>
                    <a:pt x="0" y="38"/>
                  </a:cubicBezTo>
                  <a:lnTo>
                    <a:pt x="0" y="38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8"/>
                  </a:cubicBezTo>
                  <a:lnTo>
                    <a:pt x="487" y="38"/>
                  </a:lnTo>
                  <a:cubicBezTo>
                    <a:pt x="487" y="56"/>
                    <a:pt x="468" y="75"/>
                    <a:pt x="450" y="75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4" name="Google Shape;1274;p52"/>
            <p:cNvSpPr/>
            <p:nvPr/>
          </p:nvSpPr>
          <p:spPr>
            <a:xfrm>
              <a:off x="7879549" y="3947782"/>
              <a:ext cx="390321" cy="61868"/>
            </a:xfrm>
            <a:custGeom>
              <a:avLst/>
              <a:gdLst/>
              <a:ahLst/>
              <a:cxnLst/>
              <a:rect l="l" t="t" r="r" b="b"/>
              <a:pathLst>
                <a:path w="487" h="74" extrusionOk="0">
                  <a:moveTo>
                    <a:pt x="450" y="74"/>
                  </a:moveTo>
                  <a:lnTo>
                    <a:pt x="37" y="74"/>
                  </a:lnTo>
                  <a:cubicBezTo>
                    <a:pt x="16" y="74"/>
                    <a:pt x="0" y="59"/>
                    <a:pt x="0" y="37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7"/>
                  </a:cubicBezTo>
                  <a:lnTo>
                    <a:pt x="487" y="37"/>
                  </a:lnTo>
                  <a:cubicBezTo>
                    <a:pt x="487" y="59"/>
                    <a:pt x="468" y="74"/>
                    <a:pt x="450" y="74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5" name="Google Shape;1275;p52"/>
            <p:cNvSpPr/>
            <p:nvPr/>
          </p:nvSpPr>
          <p:spPr>
            <a:xfrm>
              <a:off x="7879549" y="4134234"/>
              <a:ext cx="390321" cy="61868"/>
            </a:xfrm>
            <a:custGeom>
              <a:avLst/>
              <a:gdLst/>
              <a:ahLst/>
              <a:cxnLst/>
              <a:rect l="l" t="t" r="r" b="b"/>
              <a:pathLst>
                <a:path w="487" h="74" extrusionOk="0">
                  <a:moveTo>
                    <a:pt x="450" y="74"/>
                  </a:moveTo>
                  <a:lnTo>
                    <a:pt x="37" y="74"/>
                  </a:lnTo>
                  <a:cubicBezTo>
                    <a:pt x="16" y="74"/>
                    <a:pt x="0" y="58"/>
                    <a:pt x="0" y="37"/>
                  </a:cubicBezTo>
                  <a:lnTo>
                    <a:pt x="0" y="37"/>
                  </a:lnTo>
                  <a:cubicBezTo>
                    <a:pt x="0" y="16"/>
                    <a:pt x="16" y="0"/>
                    <a:pt x="37" y="0"/>
                  </a:cubicBezTo>
                  <a:lnTo>
                    <a:pt x="450" y="0"/>
                  </a:lnTo>
                  <a:cubicBezTo>
                    <a:pt x="471" y="0"/>
                    <a:pt x="487" y="16"/>
                    <a:pt x="487" y="37"/>
                  </a:cubicBezTo>
                  <a:lnTo>
                    <a:pt x="487" y="37"/>
                  </a:lnTo>
                  <a:cubicBezTo>
                    <a:pt x="487" y="58"/>
                    <a:pt x="468" y="74"/>
                    <a:pt x="450" y="74"/>
                  </a:cubicBezTo>
                  <a:close/>
                </a:path>
              </a:pathLst>
            </a:custGeom>
            <a:solidFill>
              <a:srgbClr val="8BB7E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762401" y="4555205"/>
              <a:ext cx="3624" cy="39198"/>
            </a:xfrm>
            <a:custGeom>
              <a:avLst/>
              <a:gdLst/>
              <a:ahLst/>
              <a:cxnLst/>
              <a:rect l="l" t="t" r="r" b="b"/>
              <a:pathLst>
                <a:path w="5" h="42" extrusionOk="0">
                  <a:moveTo>
                    <a:pt x="0" y="0"/>
                  </a:moveTo>
                  <a:lnTo>
                    <a:pt x="5" y="0"/>
                  </a:lnTo>
                  <a:lnTo>
                    <a:pt x="5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8302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7694829" y="4098639"/>
              <a:ext cx="759762" cy="472062"/>
            </a:xfrm>
            <a:custGeom>
              <a:avLst/>
              <a:gdLst/>
              <a:ahLst/>
              <a:cxnLst/>
              <a:rect l="l" t="t" r="r" b="b"/>
              <a:pathLst>
                <a:path w="947" h="558" extrusionOk="0">
                  <a:moveTo>
                    <a:pt x="947" y="558"/>
                  </a:moveTo>
                  <a:lnTo>
                    <a:pt x="0" y="558"/>
                  </a:lnTo>
                  <a:lnTo>
                    <a:pt x="0" y="227"/>
                  </a:lnTo>
                  <a:cubicBezTo>
                    <a:pt x="0" y="103"/>
                    <a:pt x="100" y="0"/>
                    <a:pt x="227" y="0"/>
                  </a:cubicBezTo>
                  <a:lnTo>
                    <a:pt x="719" y="0"/>
                  </a:lnTo>
                  <a:cubicBezTo>
                    <a:pt x="844" y="0"/>
                    <a:pt x="947" y="100"/>
                    <a:pt x="947" y="227"/>
                  </a:cubicBezTo>
                  <a:lnTo>
                    <a:pt x="947" y="55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7624154" y="4517277"/>
              <a:ext cx="900312" cy="77123"/>
            </a:xfrm>
            <a:custGeom>
              <a:avLst/>
              <a:gdLst/>
              <a:ahLst/>
              <a:cxnLst/>
              <a:rect l="l" t="t" r="r" b="b"/>
              <a:pathLst>
                <a:path w="1122" h="92" extrusionOk="0">
                  <a:moveTo>
                    <a:pt x="1122" y="92"/>
                  </a:moveTo>
                  <a:lnTo>
                    <a:pt x="0" y="92"/>
                  </a:lnTo>
                  <a:lnTo>
                    <a:pt x="0" y="92"/>
                  </a:lnTo>
                  <a:cubicBezTo>
                    <a:pt x="0" y="42"/>
                    <a:pt x="43" y="0"/>
                    <a:pt x="93" y="0"/>
                  </a:cubicBezTo>
                  <a:lnTo>
                    <a:pt x="1030" y="0"/>
                  </a:lnTo>
                  <a:cubicBezTo>
                    <a:pt x="1080" y="-3"/>
                    <a:pt x="1122" y="39"/>
                    <a:pt x="1122" y="9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7694829" y="4196950"/>
              <a:ext cx="757348" cy="53393"/>
            </a:xfrm>
            <a:custGeom>
              <a:avLst/>
              <a:gdLst/>
              <a:ahLst/>
              <a:cxnLst/>
              <a:rect l="l" t="t" r="r" b="b"/>
              <a:pathLst>
                <a:path w="944" h="64" extrusionOk="0">
                  <a:moveTo>
                    <a:pt x="0" y="0"/>
                  </a:moveTo>
                  <a:lnTo>
                    <a:pt x="944" y="0"/>
                  </a:lnTo>
                  <a:lnTo>
                    <a:pt x="944" y="64"/>
                  </a:lnTo>
                  <a:lnTo>
                    <a:pt x="0" y="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7694829" y="4268988"/>
              <a:ext cx="757348" cy="34748"/>
            </a:xfrm>
            <a:custGeom>
              <a:avLst/>
              <a:gdLst/>
              <a:ahLst/>
              <a:cxnLst/>
              <a:rect l="l" t="t" r="r" b="b"/>
              <a:pathLst>
                <a:path w="944" h="42" extrusionOk="0">
                  <a:moveTo>
                    <a:pt x="0" y="0"/>
                  </a:moveTo>
                  <a:lnTo>
                    <a:pt x="944" y="0"/>
                  </a:lnTo>
                  <a:lnTo>
                    <a:pt x="944" y="42"/>
                  </a:lnTo>
                  <a:lnTo>
                    <a:pt x="0" y="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7906855" y="4329161"/>
              <a:ext cx="318039" cy="144925"/>
            </a:xfrm>
            <a:custGeom>
              <a:avLst/>
              <a:gdLst/>
              <a:ahLst/>
              <a:cxnLst/>
              <a:rect l="l" t="t" r="r" b="b"/>
              <a:pathLst>
                <a:path w="397" h="172" extrusionOk="0">
                  <a:moveTo>
                    <a:pt x="0" y="0"/>
                  </a:moveTo>
                  <a:lnTo>
                    <a:pt x="397" y="0"/>
                  </a:lnTo>
                  <a:lnTo>
                    <a:pt x="397" y="172"/>
                  </a:lnTo>
                  <a:lnTo>
                    <a:pt x="0" y="17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16900" rIns="90000" bIns="169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7922115" y="4345264"/>
              <a:ext cx="292339" cy="115262"/>
            </a:xfrm>
            <a:custGeom>
              <a:avLst/>
              <a:gdLst/>
              <a:ahLst/>
              <a:cxnLst/>
              <a:rect l="l" t="t" r="r" b="b"/>
              <a:pathLst>
                <a:path w="365" h="137" extrusionOk="0">
                  <a:moveTo>
                    <a:pt x="0" y="0"/>
                  </a:moveTo>
                  <a:lnTo>
                    <a:pt x="365" y="0"/>
                  </a:lnTo>
                  <a:lnTo>
                    <a:pt x="365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8066678" y="4345264"/>
              <a:ext cx="145367" cy="115262"/>
            </a:xfrm>
            <a:custGeom>
              <a:avLst/>
              <a:gdLst/>
              <a:ahLst/>
              <a:cxnLst/>
              <a:rect l="l" t="t" r="r" b="b"/>
              <a:pathLst>
                <a:path w="182" h="137" extrusionOk="0">
                  <a:moveTo>
                    <a:pt x="0" y="0"/>
                  </a:moveTo>
                  <a:lnTo>
                    <a:pt x="182" y="0"/>
                  </a:lnTo>
                  <a:lnTo>
                    <a:pt x="182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7922115" y="4345264"/>
              <a:ext cx="32928" cy="115262"/>
            </a:xfrm>
            <a:custGeom>
              <a:avLst/>
              <a:gdLst/>
              <a:ahLst/>
              <a:cxnLst/>
              <a:rect l="l" t="t" r="r" b="b"/>
              <a:pathLst>
                <a:path w="42" h="137" extrusionOk="0">
                  <a:moveTo>
                    <a:pt x="0" y="0"/>
                  </a:moveTo>
                  <a:lnTo>
                    <a:pt x="42" y="0"/>
                  </a:lnTo>
                  <a:lnTo>
                    <a:pt x="42" y="137"/>
                  </a:lnTo>
                  <a:lnTo>
                    <a:pt x="0" y="1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300" rIns="90000" bIns="4300" anchor="ctr" anchorCtr="1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5" name="Google Shape;1285;p52"/>
            <p:cNvSpPr/>
            <p:nvPr/>
          </p:nvSpPr>
          <p:spPr>
            <a:xfrm>
              <a:off x="8106031" y="4376622"/>
              <a:ext cx="68700" cy="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" b="1" i="0" u="none" strike="noStrike" cap="none">
                  <a:solidFill>
                    <a:schemeClr val="dk1"/>
                  </a:solidFill>
                  <a:latin typeface="Istok Web"/>
                  <a:ea typeface="Istok Web"/>
                  <a:cs typeface="Istok Web"/>
                  <a:sym typeface="Istok Web"/>
                </a:rPr>
                <a:t>ON</a:t>
              </a:r>
              <a:endParaRPr sz="15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sp>
          <p:nvSpPr>
            <p:cNvPr id="1286" name="Google Shape;1286;p52"/>
            <p:cNvSpPr/>
            <p:nvPr/>
          </p:nvSpPr>
          <p:spPr>
            <a:xfrm>
              <a:off x="7965484" y="4376622"/>
              <a:ext cx="89100" cy="5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" b="1" i="0" u="none" strike="noStrike" cap="none">
                  <a:solidFill>
                    <a:schemeClr val="dk1"/>
                  </a:solidFill>
                  <a:latin typeface="Istok Web"/>
                  <a:ea typeface="Istok Web"/>
                  <a:cs typeface="Istok Web"/>
                  <a:sym typeface="Istok Web"/>
                </a:rPr>
                <a:t>OFF</a:t>
              </a:r>
              <a:endParaRPr sz="150" i="0" u="none" strike="noStrike" cap="none">
                <a:solidFill>
                  <a:schemeClr val="dk1"/>
                </a:solidFill>
                <a:latin typeface="Istok Web"/>
                <a:ea typeface="Istok Web"/>
                <a:cs typeface="Istok Web"/>
                <a:sym typeface="Istok Web"/>
              </a:endParaRPr>
            </a:p>
          </p:txBody>
        </p:sp>
        <p:grpSp>
          <p:nvGrpSpPr>
            <p:cNvPr id="1287" name="Google Shape;1287;p52"/>
            <p:cNvGrpSpPr/>
            <p:nvPr/>
          </p:nvGrpSpPr>
          <p:grpSpPr>
            <a:xfrm>
              <a:off x="6818334" y="3401873"/>
              <a:ext cx="643500" cy="1199400"/>
              <a:chOff x="6818334" y="3379013"/>
              <a:chExt cx="643500" cy="1199400"/>
            </a:xfrm>
          </p:grpSpPr>
          <p:sp>
            <p:nvSpPr>
              <p:cNvPr id="1288" name="Google Shape;1288;p52"/>
              <p:cNvSpPr/>
              <p:nvPr/>
            </p:nvSpPr>
            <p:spPr>
              <a:xfrm>
                <a:off x="6991760" y="3379013"/>
                <a:ext cx="296649" cy="100407"/>
              </a:xfrm>
              <a:custGeom>
                <a:avLst/>
                <a:gdLst/>
                <a:ahLst/>
                <a:cxnLst/>
                <a:rect l="l" t="t" r="r" b="b"/>
                <a:pathLst>
                  <a:path w="326" h="111" extrusionOk="0">
                    <a:moveTo>
                      <a:pt x="0" y="0"/>
                    </a:moveTo>
                    <a:lnTo>
                      <a:pt x="326" y="0"/>
                    </a:lnTo>
                    <a:lnTo>
                      <a:pt x="326" y="111"/>
                    </a:lnTo>
                    <a:lnTo>
                      <a:pt x="0" y="11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9" name="Google Shape;1289;p52"/>
              <p:cNvSpPr/>
              <p:nvPr/>
            </p:nvSpPr>
            <p:spPr>
              <a:xfrm>
                <a:off x="6818334" y="3473030"/>
                <a:ext cx="643500" cy="1105383"/>
              </a:xfrm>
              <a:custGeom>
                <a:avLst/>
                <a:gdLst/>
                <a:ahLst/>
                <a:cxnLst/>
                <a:rect l="l" t="t" r="r" b="b"/>
                <a:pathLst>
                  <a:path w="706" h="1212" extrusionOk="0">
                    <a:moveTo>
                      <a:pt x="608" y="1212"/>
                    </a:moveTo>
                    <a:lnTo>
                      <a:pt x="98" y="1212"/>
                    </a:lnTo>
                    <a:cubicBezTo>
                      <a:pt x="45" y="1212"/>
                      <a:pt x="0" y="1167"/>
                      <a:pt x="0" y="1114"/>
                    </a:cubicBezTo>
                    <a:lnTo>
                      <a:pt x="0" y="98"/>
                    </a:lnTo>
                    <a:cubicBezTo>
                      <a:pt x="0" y="45"/>
                      <a:pt x="45" y="0"/>
                      <a:pt x="98" y="0"/>
                    </a:cubicBezTo>
                    <a:lnTo>
                      <a:pt x="608" y="0"/>
                    </a:lnTo>
                    <a:cubicBezTo>
                      <a:pt x="661" y="0"/>
                      <a:pt x="706" y="45"/>
                      <a:pt x="706" y="98"/>
                    </a:cubicBezTo>
                    <a:lnTo>
                      <a:pt x="706" y="1114"/>
                    </a:lnTo>
                    <a:cubicBezTo>
                      <a:pt x="706" y="1167"/>
                      <a:pt x="661" y="1212"/>
                      <a:pt x="608" y="1212"/>
                    </a:cubicBezTo>
                    <a:moveTo>
                      <a:pt x="95" y="50"/>
                    </a:moveTo>
                    <a:cubicBezTo>
                      <a:pt x="69" y="50"/>
                      <a:pt x="48" y="72"/>
                      <a:pt x="48" y="98"/>
                    </a:cubicBezTo>
                    <a:lnTo>
                      <a:pt x="48" y="1114"/>
                    </a:lnTo>
                    <a:cubicBezTo>
                      <a:pt x="48" y="1140"/>
                      <a:pt x="69" y="1162"/>
                      <a:pt x="95" y="1162"/>
                    </a:cubicBezTo>
                    <a:lnTo>
                      <a:pt x="606" y="1162"/>
                    </a:lnTo>
                    <a:cubicBezTo>
                      <a:pt x="632" y="1162"/>
                      <a:pt x="653" y="1140"/>
                      <a:pt x="653" y="1114"/>
                    </a:cubicBezTo>
                    <a:lnTo>
                      <a:pt x="653" y="98"/>
                    </a:lnTo>
                    <a:cubicBezTo>
                      <a:pt x="653" y="72"/>
                      <a:pt x="632" y="50"/>
                      <a:pt x="606" y="50"/>
                    </a:cubicBezTo>
                    <a:lnTo>
                      <a:pt x="95" y="5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0" name="Google Shape;1290;p52"/>
              <p:cNvSpPr/>
              <p:nvPr/>
            </p:nvSpPr>
            <p:spPr>
              <a:xfrm>
                <a:off x="6883141" y="4403160"/>
                <a:ext cx="513889" cy="10770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19" extrusionOk="0">
                    <a:moveTo>
                      <a:pt x="0" y="0"/>
                    </a:moveTo>
                    <a:lnTo>
                      <a:pt x="564" y="0"/>
                    </a:lnTo>
                    <a:lnTo>
                      <a:pt x="564" y="119"/>
                    </a:lnTo>
                    <a:lnTo>
                      <a:pt x="0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1" name="Google Shape;1291;p52"/>
              <p:cNvSpPr/>
              <p:nvPr/>
            </p:nvSpPr>
            <p:spPr>
              <a:xfrm>
                <a:off x="6883141" y="4275370"/>
                <a:ext cx="513889" cy="10770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19" extrusionOk="0">
                    <a:moveTo>
                      <a:pt x="0" y="0"/>
                    </a:moveTo>
                    <a:lnTo>
                      <a:pt x="564" y="0"/>
                    </a:lnTo>
                    <a:lnTo>
                      <a:pt x="564" y="119"/>
                    </a:lnTo>
                    <a:lnTo>
                      <a:pt x="0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2" name="Google Shape;1292;p52"/>
              <p:cNvSpPr/>
              <p:nvPr/>
            </p:nvSpPr>
            <p:spPr>
              <a:xfrm>
                <a:off x="6883141" y="4144841"/>
                <a:ext cx="513889" cy="107709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19" extrusionOk="0">
                    <a:moveTo>
                      <a:pt x="0" y="0"/>
                    </a:moveTo>
                    <a:lnTo>
                      <a:pt x="564" y="0"/>
                    </a:lnTo>
                    <a:lnTo>
                      <a:pt x="564" y="119"/>
                    </a:lnTo>
                    <a:lnTo>
                      <a:pt x="0" y="11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3" name="Google Shape;1293;p52"/>
              <p:cNvSpPr/>
              <p:nvPr/>
            </p:nvSpPr>
            <p:spPr>
              <a:xfrm>
                <a:off x="6883141" y="4016138"/>
                <a:ext cx="513889" cy="108622"/>
              </a:xfrm>
              <a:custGeom>
                <a:avLst/>
                <a:gdLst/>
                <a:ahLst/>
                <a:cxnLst/>
                <a:rect l="l" t="t" r="r" b="b"/>
                <a:pathLst>
                  <a:path w="564" h="120" extrusionOk="0">
                    <a:moveTo>
                      <a:pt x="0" y="0"/>
                    </a:moveTo>
                    <a:lnTo>
                      <a:pt x="564" y="0"/>
                    </a:lnTo>
                    <a:lnTo>
                      <a:pt x="564" y="120"/>
                    </a:lnTo>
                    <a:lnTo>
                      <a:pt x="0" y="12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cxnSp>
          <p:nvCxnSpPr>
            <p:cNvPr id="1294" name="Google Shape;1294;p52"/>
            <p:cNvCxnSpPr/>
            <p:nvPr/>
          </p:nvCxnSpPr>
          <p:spPr>
            <a:xfrm rot="10800000">
              <a:off x="5847950" y="4595950"/>
              <a:ext cx="3052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" name="Rectangle 1"/>
          <p:cNvSpPr/>
          <p:nvPr/>
        </p:nvSpPr>
        <p:spPr>
          <a:xfrm>
            <a:off x="944330" y="2848569"/>
            <a:ext cx="4572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800" dirty="0">
                <a:latin typeface="Secular One" panose="020B0604020202020204" charset="-79"/>
                <a:cs typeface="Secular One" panose="020B0604020202020204" charset="-79"/>
              </a:rPr>
              <a:t>This project turns historical energy data into actionable insights — keeping power systems </a:t>
            </a:r>
            <a:r>
              <a:rPr lang="en-US" sz="1800" b="1" dirty="0">
                <a:latin typeface="Secular One" panose="020B0604020202020204" charset="-79"/>
                <a:cs typeface="Secular One" panose="020B0604020202020204" charset="-79"/>
              </a:rPr>
              <a:t>stable, efficient, and sustainable</a:t>
            </a:r>
            <a:r>
              <a:rPr lang="en-US" sz="1800" dirty="0">
                <a:latin typeface="Secular One" panose="020B0604020202020204" charset="-79"/>
                <a:cs typeface="Secular One" panose="020B0604020202020204" charset="-79"/>
              </a:rPr>
              <a:t>.</a:t>
            </a:r>
            <a:endParaRPr lang="en-IN" sz="1800" dirty="0">
              <a:latin typeface="Secular One" panose="020B0604020202020204" charset="-79"/>
              <a:cs typeface="Secular One" panose="020B0604020202020204" charset="-79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1" name="Google Shape;2271;p73"/>
          <p:cNvSpPr txBox="1">
            <a:spLocks noGrp="1"/>
          </p:cNvSpPr>
          <p:nvPr>
            <p:ph type="title"/>
          </p:nvPr>
        </p:nvSpPr>
        <p:spPr>
          <a:xfrm>
            <a:off x="470187" y="633552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IN" sz="5400" dirty="0" smtClean="0"/>
              <a:t>-Thank </a:t>
            </a:r>
            <a:r>
              <a:rPr lang="en-IN" sz="5400" dirty="0"/>
              <a:t>You </a:t>
            </a:r>
            <a:r>
              <a:rPr lang="en-IN" sz="5400" dirty="0" smtClean="0"/>
              <a:t>/</a:t>
            </a:r>
            <a:br>
              <a:rPr lang="en-IN" sz="5400" dirty="0" smtClean="0"/>
            </a:br>
            <a:r>
              <a:rPr lang="en-IN" sz="5400" dirty="0" smtClean="0"/>
              <a:t> </a:t>
            </a:r>
            <a:r>
              <a:rPr lang="en-IN" sz="5400" dirty="0"/>
              <a:t>Q&amp;A.</a:t>
            </a:r>
            <a:endParaRPr sz="5400" dirty="0"/>
          </a:p>
        </p:txBody>
      </p:sp>
      <p:grpSp>
        <p:nvGrpSpPr>
          <p:cNvPr id="2272" name="Google Shape;2272;p73"/>
          <p:cNvGrpSpPr/>
          <p:nvPr/>
        </p:nvGrpSpPr>
        <p:grpSpPr>
          <a:xfrm>
            <a:off x="4845778" y="2524247"/>
            <a:ext cx="3600198" cy="2080272"/>
            <a:chOff x="5482988" y="2892446"/>
            <a:chExt cx="2962639" cy="1711876"/>
          </a:xfrm>
        </p:grpSpPr>
        <p:grpSp>
          <p:nvGrpSpPr>
            <p:cNvPr id="2273" name="Google Shape;2273;p73"/>
            <p:cNvGrpSpPr/>
            <p:nvPr/>
          </p:nvGrpSpPr>
          <p:grpSpPr>
            <a:xfrm flipH="1">
              <a:off x="5867328" y="3512558"/>
              <a:ext cx="340813" cy="1091764"/>
              <a:chOff x="370549" y="2791178"/>
              <a:chExt cx="570972" cy="1828750"/>
            </a:xfrm>
          </p:grpSpPr>
          <p:sp>
            <p:nvSpPr>
              <p:cNvPr id="2274" name="Google Shape;2274;p73"/>
              <p:cNvSpPr/>
              <p:nvPr/>
            </p:nvSpPr>
            <p:spPr>
              <a:xfrm flipH="1">
                <a:off x="370549" y="2835688"/>
                <a:ext cx="570972" cy="1784240"/>
              </a:xfrm>
              <a:custGeom>
                <a:avLst/>
                <a:gdLst/>
                <a:ahLst/>
                <a:cxnLst/>
                <a:rect l="l" t="t" r="r" b="b"/>
                <a:pathLst>
                  <a:path w="744" h="2325" extrusionOk="0">
                    <a:moveTo>
                      <a:pt x="8" y="2325"/>
                    </a:moveTo>
                    <a:cubicBezTo>
                      <a:pt x="6" y="2325"/>
                      <a:pt x="6" y="2325"/>
                      <a:pt x="5" y="2325"/>
                    </a:cubicBezTo>
                    <a:cubicBezTo>
                      <a:pt x="0" y="2324"/>
                      <a:pt x="-1" y="2320"/>
                      <a:pt x="0" y="2317"/>
                    </a:cubicBezTo>
                    <a:cubicBezTo>
                      <a:pt x="258" y="1660"/>
                      <a:pt x="284" y="23"/>
                      <a:pt x="284" y="7"/>
                    </a:cubicBezTo>
                    <a:cubicBezTo>
                      <a:pt x="284" y="3"/>
                      <a:pt x="287" y="0"/>
                      <a:pt x="292" y="0"/>
                    </a:cubicBezTo>
                    <a:lnTo>
                      <a:pt x="452" y="0"/>
                    </a:lnTo>
                    <a:cubicBezTo>
                      <a:pt x="456" y="0"/>
                      <a:pt x="459" y="3"/>
                      <a:pt x="459" y="7"/>
                    </a:cubicBezTo>
                    <a:cubicBezTo>
                      <a:pt x="459" y="22"/>
                      <a:pt x="497" y="1490"/>
                      <a:pt x="743" y="2317"/>
                    </a:cubicBezTo>
                    <a:cubicBezTo>
                      <a:pt x="745" y="2321"/>
                      <a:pt x="742" y="2324"/>
                      <a:pt x="739" y="2325"/>
                    </a:cubicBezTo>
                    <a:cubicBezTo>
                      <a:pt x="735" y="2327"/>
                      <a:pt x="732" y="2324"/>
                      <a:pt x="730" y="2321"/>
                    </a:cubicBezTo>
                    <a:cubicBezTo>
                      <a:pt x="491" y="1523"/>
                      <a:pt x="448" y="127"/>
                      <a:pt x="445" y="14"/>
                    </a:cubicBezTo>
                    <a:lnTo>
                      <a:pt x="299" y="14"/>
                    </a:lnTo>
                    <a:cubicBezTo>
                      <a:pt x="297" y="134"/>
                      <a:pt x="264" y="1684"/>
                      <a:pt x="13" y="2322"/>
                    </a:cubicBezTo>
                    <a:cubicBezTo>
                      <a:pt x="13" y="2324"/>
                      <a:pt x="10" y="2325"/>
                      <a:pt x="8" y="232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5" name="Google Shape;2275;p73"/>
              <p:cNvSpPr/>
              <p:nvPr/>
            </p:nvSpPr>
            <p:spPr>
              <a:xfrm flipH="1">
                <a:off x="458804" y="2834921"/>
                <a:ext cx="320020" cy="1388254"/>
              </a:xfrm>
              <a:custGeom>
                <a:avLst/>
                <a:gdLst/>
                <a:ahLst/>
                <a:cxnLst/>
                <a:rect l="l" t="t" r="r" b="b"/>
                <a:pathLst>
                  <a:path w="417" h="1809" extrusionOk="0">
                    <a:moveTo>
                      <a:pt x="408" y="1809"/>
                    </a:moveTo>
                    <a:cubicBezTo>
                      <a:pt x="405" y="1809"/>
                      <a:pt x="403" y="1808"/>
                      <a:pt x="402" y="1806"/>
                    </a:cubicBezTo>
                    <a:lnTo>
                      <a:pt x="1" y="1238"/>
                    </a:lnTo>
                    <a:cubicBezTo>
                      <a:pt x="0" y="1235"/>
                      <a:pt x="0" y="1232"/>
                      <a:pt x="1" y="1231"/>
                    </a:cubicBezTo>
                    <a:lnTo>
                      <a:pt x="272" y="741"/>
                    </a:lnTo>
                    <a:lnTo>
                      <a:pt x="64" y="335"/>
                    </a:lnTo>
                    <a:cubicBezTo>
                      <a:pt x="62" y="333"/>
                      <a:pt x="62" y="330"/>
                      <a:pt x="64" y="327"/>
                    </a:cubicBezTo>
                    <a:lnTo>
                      <a:pt x="234" y="4"/>
                    </a:lnTo>
                    <a:cubicBezTo>
                      <a:pt x="236" y="1"/>
                      <a:pt x="240" y="-1"/>
                      <a:pt x="244" y="1"/>
                    </a:cubicBezTo>
                    <a:cubicBezTo>
                      <a:pt x="247" y="2"/>
                      <a:pt x="249" y="7"/>
                      <a:pt x="247" y="11"/>
                    </a:cubicBezTo>
                    <a:lnTo>
                      <a:pt x="80" y="332"/>
                    </a:lnTo>
                    <a:lnTo>
                      <a:pt x="288" y="738"/>
                    </a:lnTo>
                    <a:cubicBezTo>
                      <a:pt x="289" y="740"/>
                      <a:pt x="289" y="743"/>
                      <a:pt x="288" y="745"/>
                    </a:cubicBezTo>
                    <a:lnTo>
                      <a:pt x="17" y="1234"/>
                    </a:lnTo>
                    <a:lnTo>
                      <a:pt x="415" y="1797"/>
                    </a:lnTo>
                    <a:cubicBezTo>
                      <a:pt x="418" y="1800"/>
                      <a:pt x="416" y="1805"/>
                      <a:pt x="413" y="1808"/>
                    </a:cubicBezTo>
                    <a:cubicBezTo>
                      <a:pt x="410" y="1809"/>
                      <a:pt x="409" y="1809"/>
                      <a:pt x="408" y="180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6" name="Google Shape;2276;p73"/>
              <p:cNvSpPr/>
              <p:nvPr/>
            </p:nvSpPr>
            <p:spPr>
              <a:xfrm flipH="1">
                <a:off x="521734" y="2833386"/>
                <a:ext cx="316951" cy="1389789"/>
              </a:xfrm>
              <a:custGeom>
                <a:avLst/>
                <a:gdLst/>
                <a:ahLst/>
                <a:cxnLst/>
                <a:rect l="l" t="t" r="r" b="b"/>
                <a:pathLst>
                  <a:path w="413" h="1811" extrusionOk="0">
                    <a:moveTo>
                      <a:pt x="8" y="1811"/>
                    </a:moveTo>
                    <a:cubicBezTo>
                      <a:pt x="6" y="1811"/>
                      <a:pt x="5" y="1811"/>
                      <a:pt x="3" y="1810"/>
                    </a:cubicBezTo>
                    <a:cubicBezTo>
                      <a:pt x="0" y="1807"/>
                      <a:pt x="-1" y="1802"/>
                      <a:pt x="2" y="1799"/>
                    </a:cubicBezTo>
                    <a:lnTo>
                      <a:pt x="395" y="1230"/>
                    </a:lnTo>
                    <a:lnTo>
                      <a:pt x="121" y="731"/>
                    </a:lnTo>
                    <a:cubicBezTo>
                      <a:pt x="120" y="730"/>
                      <a:pt x="120" y="727"/>
                      <a:pt x="121" y="724"/>
                    </a:cubicBezTo>
                    <a:lnTo>
                      <a:pt x="324" y="323"/>
                    </a:lnTo>
                    <a:lnTo>
                      <a:pt x="153" y="12"/>
                    </a:lnTo>
                    <a:cubicBezTo>
                      <a:pt x="152" y="9"/>
                      <a:pt x="153" y="4"/>
                      <a:pt x="156" y="1"/>
                    </a:cubicBezTo>
                    <a:cubicBezTo>
                      <a:pt x="159" y="0"/>
                      <a:pt x="163" y="1"/>
                      <a:pt x="166" y="4"/>
                    </a:cubicBezTo>
                    <a:lnTo>
                      <a:pt x="340" y="319"/>
                    </a:lnTo>
                    <a:cubicBezTo>
                      <a:pt x="341" y="321"/>
                      <a:pt x="341" y="323"/>
                      <a:pt x="340" y="326"/>
                    </a:cubicBezTo>
                    <a:lnTo>
                      <a:pt x="136" y="729"/>
                    </a:lnTo>
                    <a:lnTo>
                      <a:pt x="411" y="1227"/>
                    </a:lnTo>
                    <a:cubicBezTo>
                      <a:pt x="413" y="1230"/>
                      <a:pt x="413" y="1233"/>
                      <a:pt x="411" y="1234"/>
                    </a:cubicBezTo>
                    <a:lnTo>
                      <a:pt x="15" y="1808"/>
                    </a:lnTo>
                    <a:cubicBezTo>
                      <a:pt x="12" y="1810"/>
                      <a:pt x="9" y="1811"/>
                      <a:pt x="8" y="181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7" name="Google Shape;2277;p73"/>
              <p:cNvSpPr/>
              <p:nvPr/>
            </p:nvSpPr>
            <p:spPr>
              <a:xfrm flipH="1">
                <a:off x="590036" y="2791178"/>
                <a:ext cx="131231" cy="49115"/>
              </a:xfrm>
              <a:custGeom>
                <a:avLst/>
                <a:gdLst/>
                <a:ahLst/>
                <a:cxnLst/>
                <a:rect l="l" t="t" r="r" b="b"/>
                <a:pathLst>
                  <a:path w="171" h="64" extrusionOk="0">
                    <a:moveTo>
                      <a:pt x="0" y="0"/>
                    </a:moveTo>
                    <a:lnTo>
                      <a:pt x="171" y="0"/>
                    </a:lnTo>
                    <a:lnTo>
                      <a:pt x="171" y="64"/>
                    </a:lnTo>
                    <a:lnTo>
                      <a:pt x="0" y="6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78" name="Google Shape;2278;p73"/>
            <p:cNvSpPr/>
            <p:nvPr/>
          </p:nvSpPr>
          <p:spPr>
            <a:xfrm>
              <a:off x="6074425" y="3609841"/>
              <a:ext cx="721450" cy="67800"/>
            </a:xfrm>
            <a:custGeom>
              <a:avLst/>
              <a:gdLst/>
              <a:ahLst/>
              <a:cxnLst/>
              <a:rect l="l" t="t" r="r" b="b"/>
              <a:pathLst>
                <a:path w="2004" h="148" extrusionOk="0">
                  <a:moveTo>
                    <a:pt x="974" y="148"/>
                  </a:moveTo>
                  <a:cubicBezTo>
                    <a:pt x="642" y="148"/>
                    <a:pt x="312" y="106"/>
                    <a:pt x="5" y="21"/>
                  </a:cubicBezTo>
                  <a:cubicBezTo>
                    <a:pt x="0" y="20"/>
                    <a:pt x="-1" y="17"/>
                    <a:pt x="0" y="13"/>
                  </a:cubicBezTo>
                  <a:cubicBezTo>
                    <a:pt x="2" y="8"/>
                    <a:pt x="5" y="7"/>
                    <a:pt x="9" y="8"/>
                  </a:cubicBezTo>
                  <a:cubicBezTo>
                    <a:pt x="633" y="180"/>
                    <a:pt x="1338" y="177"/>
                    <a:pt x="1995" y="1"/>
                  </a:cubicBezTo>
                  <a:cubicBezTo>
                    <a:pt x="2000" y="-1"/>
                    <a:pt x="2003" y="2"/>
                    <a:pt x="2004" y="7"/>
                  </a:cubicBezTo>
                  <a:cubicBezTo>
                    <a:pt x="2005" y="11"/>
                    <a:pt x="2003" y="14"/>
                    <a:pt x="1998" y="15"/>
                  </a:cubicBezTo>
                  <a:cubicBezTo>
                    <a:pt x="1663" y="104"/>
                    <a:pt x="1316" y="148"/>
                    <a:pt x="974" y="14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8275" rIns="90000" bIns="82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9" name="Google Shape;2279;p73"/>
            <p:cNvSpPr/>
            <p:nvPr/>
          </p:nvSpPr>
          <p:spPr>
            <a:xfrm>
              <a:off x="6074425" y="3651987"/>
              <a:ext cx="725050" cy="66426"/>
            </a:xfrm>
            <a:custGeom>
              <a:avLst/>
              <a:gdLst/>
              <a:ahLst/>
              <a:cxnLst/>
              <a:rect l="l" t="t" r="r" b="b"/>
              <a:pathLst>
                <a:path w="2014" h="145" extrusionOk="0">
                  <a:moveTo>
                    <a:pt x="1001" y="145"/>
                  </a:moveTo>
                  <a:cubicBezTo>
                    <a:pt x="662" y="145"/>
                    <a:pt x="325" y="101"/>
                    <a:pt x="5" y="14"/>
                  </a:cubicBezTo>
                  <a:cubicBezTo>
                    <a:pt x="0" y="12"/>
                    <a:pt x="-1" y="9"/>
                    <a:pt x="0" y="5"/>
                  </a:cubicBezTo>
                  <a:cubicBezTo>
                    <a:pt x="2" y="1"/>
                    <a:pt x="5" y="-1"/>
                    <a:pt x="9" y="1"/>
                  </a:cubicBezTo>
                  <a:cubicBezTo>
                    <a:pt x="644" y="176"/>
                    <a:pt x="1354" y="176"/>
                    <a:pt x="2004" y="1"/>
                  </a:cubicBezTo>
                  <a:cubicBezTo>
                    <a:pt x="2008" y="-1"/>
                    <a:pt x="2012" y="1"/>
                    <a:pt x="2013" y="6"/>
                  </a:cubicBezTo>
                  <a:cubicBezTo>
                    <a:pt x="2015" y="10"/>
                    <a:pt x="2011" y="14"/>
                    <a:pt x="2007" y="15"/>
                  </a:cubicBezTo>
                  <a:cubicBezTo>
                    <a:pt x="1682" y="101"/>
                    <a:pt x="1341" y="145"/>
                    <a:pt x="1001" y="1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7200" rIns="90000" bIns="72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0" name="Google Shape;2280;p73"/>
            <p:cNvSpPr/>
            <p:nvPr/>
          </p:nvSpPr>
          <p:spPr>
            <a:xfrm>
              <a:off x="7836226" y="3388612"/>
              <a:ext cx="373865" cy="182498"/>
            </a:xfrm>
            <a:custGeom>
              <a:avLst/>
              <a:gdLst/>
              <a:ahLst/>
              <a:cxnLst/>
              <a:rect l="l" t="t" r="r" b="b"/>
              <a:pathLst>
                <a:path w="590" h="288" extrusionOk="0">
                  <a:moveTo>
                    <a:pt x="196" y="47"/>
                  </a:moveTo>
                  <a:cubicBezTo>
                    <a:pt x="185" y="45"/>
                    <a:pt x="175" y="45"/>
                    <a:pt x="164" y="45"/>
                  </a:cubicBezTo>
                  <a:cubicBezTo>
                    <a:pt x="101" y="45"/>
                    <a:pt x="50" y="76"/>
                    <a:pt x="50" y="116"/>
                  </a:cubicBezTo>
                  <a:cubicBezTo>
                    <a:pt x="50" y="127"/>
                    <a:pt x="53" y="135"/>
                    <a:pt x="58" y="143"/>
                  </a:cubicBezTo>
                  <a:cubicBezTo>
                    <a:pt x="32" y="156"/>
                    <a:pt x="13" y="177"/>
                    <a:pt x="13" y="198"/>
                  </a:cubicBezTo>
                  <a:lnTo>
                    <a:pt x="0" y="288"/>
                  </a:lnTo>
                  <a:lnTo>
                    <a:pt x="48" y="251"/>
                  </a:lnTo>
                  <a:cubicBezTo>
                    <a:pt x="69" y="264"/>
                    <a:pt x="95" y="272"/>
                    <a:pt x="127" y="272"/>
                  </a:cubicBezTo>
                  <a:cubicBezTo>
                    <a:pt x="146" y="272"/>
                    <a:pt x="161" y="270"/>
                    <a:pt x="177" y="264"/>
                  </a:cubicBezTo>
                  <a:cubicBezTo>
                    <a:pt x="206" y="278"/>
                    <a:pt x="243" y="285"/>
                    <a:pt x="283" y="285"/>
                  </a:cubicBezTo>
                  <a:cubicBezTo>
                    <a:pt x="331" y="285"/>
                    <a:pt x="373" y="275"/>
                    <a:pt x="405" y="256"/>
                  </a:cubicBezTo>
                  <a:cubicBezTo>
                    <a:pt x="423" y="267"/>
                    <a:pt x="450" y="272"/>
                    <a:pt x="476" y="272"/>
                  </a:cubicBezTo>
                  <a:cubicBezTo>
                    <a:pt x="540" y="272"/>
                    <a:pt x="590" y="241"/>
                    <a:pt x="590" y="201"/>
                  </a:cubicBezTo>
                  <a:cubicBezTo>
                    <a:pt x="590" y="164"/>
                    <a:pt x="545" y="132"/>
                    <a:pt x="487" y="129"/>
                  </a:cubicBezTo>
                  <a:cubicBezTo>
                    <a:pt x="490" y="124"/>
                    <a:pt x="490" y="119"/>
                    <a:pt x="490" y="114"/>
                  </a:cubicBezTo>
                  <a:cubicBezTo>
                    <a:pt x="490" y="74"/>
                    <a:pt x="439" y="42"/>
                    <a:pt x="376" y="42"/>
                  </a:cubicBezTo>
                  <a:cubicBezTo>
                    <a:pt x="368" y="42"/>
                    <a:pt x="363" y="42"/>
                    <a:pt x="355" y="42"/>
                  </a:cubicBezTo>
                  <a:cubicBezTo>
                    <a:pt x="347" y="18"/>
                    <a:pt x="315" y="0"/>
                    <a:pt x="275" y="0"/>
                  </a:cubicBezTo>
                  <a:cubicBezTo>
                    <a:pt x="233" y="2"/>
                    <a:pt x="199" y="24"/>
                    <a:pt x="196" y="4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1" name="Google Shape;2281;p73"/>
            <p:cNvSpPr/>
            <p:nvPr/>
          </p:nvSpPr>
          <p:spPr>
            <a:xfrm>
              <a:off x="7784265" y="3589486"/>
              <a:ext cx="108991" cy="251568"/>
            </a:xfrm>
            <a:custGeom>
              <a:avLst/>
              <a:gdLst/>
              <a:ahLst/>
              <a:cxnLst/>
              <a:rect l="l" t="t" r="r" b="b"/>
              <a:pathLst>
                <a:path w="172" h="397" extrusionOk="0">
                  <a:moveTo>
                    <a:pt x="0" y="0"/>
                  </a:moveTo>
                  <a:lnTo>
                    <a:pt x="172" y="0"/>
                  </a:lnTo>
                  <a:lnTo>
                    <a:pt x="172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2" name="Google Shape;2282;p73"/>
            <p:cNvSpPr/>
            <p:nvPr/>
          </p:nvSpPr>
          <p:spPr>
            <a:xfrm>
              <a:off x="7753849" y="3574278"/>
              <a:ext cx="169824" cy="50694"/>
            </a:xfrm>
            <a:custGeom>
              <a:avLst/>
              <a:gdLst/>
              <a:ahLst/>
              <a:cxnLst/>
              <a:rect l="l" t="t" r="r" b="b"/>
              <a:pathLst>
                <a:path w="268" h="80" extrusionOk="0">
                  <a:moveTo>
                    <a:pt x="0" y="0"/>
                  </a:moveTo>
                  <a:lnTo>
                    <a:pt x="268" y="0"/>
                  </a:lnTo>
                  <a:lnTo>
                    <a:pt x="268" y="80"/>
                  </a:lnTo>
                  <a:lnTo>
                    <a:pt x="0" y="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3" name="Google Shape;2283;p73"/>
            <p:cNvSpPr/>
            <p:nvPr/>
          </p:nvSpPr>
          <p:spPr>
            <a:xfrm>
              <a:off x="6831858" y="3373404"/>
              <a:ext cx="1508768" cy="664089"/>
            </a:xfrm>
            <a:custGeom>
              <a:avLst/>
              <a:gdLst/>
              <a:ahLst/>
              <a:cxnLst/>
              <a:rect l="l" t="t" r="r" b="b"/>
              <a:pathLst>
                <a:path w="2381" h="1048" extrusionOk="0">
                  <a:moveTo>
                    <a:pt x="0" y="0"/>
                  </a:moveTo>
                  <a:lnTo>
                    <a:pt x="2381" y="952"/>
                  </a:lnTo>
                  <a:lnTo>
                    <a:pt x="2381" y="1048"/>
                  </a:lnTo>
                  <a:lnTo>
                    <a:pt x="0" y="9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4" name="Google Shape;2284;p73"/>
            <p:cNvSpPr/>
            <p:nvPr/>
          </p:nvSpPr>
          <p:spPr>
            <a:xfrm>
              <a:off x="6709559" y="2892446"/>
              <a:ext cx="927059" cy="455611"/>
            </a:xfrm>
            <a:custGeom>
              <a:avLst/>
              <a:gdLst/>
              <a:ahLst/>
              <a:cxnLst/>
              <a:rect l="l" t="t" r="r" b="b"/>
              <a:pathLst>
                <a:path w="1463" h="719" extrusionOk="0">
                  <a:moveTo>
                    <a:pt x="479" y="116"/>
                  </a:moveTo>
                  <a:cubicBezTo>
                    <a:pt x="455" y="111"/>
                    <a:pt x="429" y="108"/>
                    <a:pt x="400" y="108"/>
                  </a:cubicBezTo>
                  <a:cubicBezTo>
                    <a:pt x="244" y="108"/>
                    <a:pt x="117" y="187"/>
                    <a:pt x="117" y="288"/>
                  </a:cubicBezTo>
                  <a:cubicBezTo>
                    <a:pt x="117" y="312"/>
                    <a:pt x="125" y="333"/>
                    <a:pt x="138" y="354"/>
                  </a:cubicBezTo>
                  <a:cubicBezTo>
                    <a:pt x="72" y="386"/>
                    <a:pt x="29" y="439"/>
                    <a:pt x="29" y="497"/>
                  </a:cubicBezTo>
                  <a:lnTo>
                    <a:pt x="0" y="719"/>
                  </a:lnTo>
                  <a:lnTo>
                    <a:pt x="117" y="627"/>
                  </a:lnTo>
                  <a:cubicBezTo>
                    <a:pt x="167" y="658"/>
                    <a:pt x="238" y="677"/>
                    <a:pt x="312" y="677"/>
                  </a:cubicBezTo>
                  <a:cubicBezTo>
                    <a:pt x="357" y="677"/>
                    <a:pt x="400" y="669"/>
                    <a:pt x="439" y="658"/>
                  </a:cubicBezTo>
                  <a:cubicBezTo>
                    <a:pt x="513" y="693"/>
                    <a:pt x="603" y="714"/>
                    <a:pt x="704" y="714"/>
                  </a:cubicBezTo>
                  <a:cubicBezTo>
                    <a:pt x="820" y="714"/>
                    <a:pt x="926" y="685"/>
                    <a:pt x="1006" y="637"/>
                  </a:cubicBezTo>
                  <a:cubicBezTo>
                    <a:pt x="1053" y="661"/>
                    <a:pt x="1114" y="677"/>
                    <a:pt x="1180" y="677"/>
                  </a:cubicBezTo>
                  <a:cubicBezTo>
                    <a:pt x="1336" y="677"/>
                    <a:pt x="1463" y="598"/>
                    <a:pt x="1463" y="497"/>
                  </a:cubicBezTo>
                  <a:cubicBezTo>
                    <a:pt x="1463" y="402"/>
                    <a:pt x="1349" y="325"/>
                    <a:pt x="1204" y="317"/>
                  </a:cubicBezTo>
                  <a:cubicBezTo>
                    <a:pt x="1207" y="307"/>
                    <a:pt x="1209" y="293"/>
                    <a:pt x="1209" y="280"/>
                  </a:cubicBezTo>
                  <a:cubicBezTo>
                    <a:pt x="1209" y="180"/>
                    <a:pt x="1082" y="100"/>
                    <a:pt x="926" y="100"/>
                  </a:cubicBezTo>
                  <a:cubicBezTo>
                    <a:pt x="908" y="100"/>
                    <a:pt x="892" y="100"/>
                    <a:pt x="873" y="103"/>
                  </a:cubicBezTo>
                  <a:cubicBezTo>
                    <a:pt x="857" y="45"/>
                    <a:pt x="775" y="0"/>
                    <a:pt x="677" y="0"/>
                  </a:cubicBezTo>
                  <a:cubicBezTo>
                    <a:pt x="574" y="2"/>
                    <a:pt x="487" y="53"/>
                    <a:pt x="479" y="116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5" name="Google Shape;2285;p73"/>
            <p:cNvSpPr/>
            <p:nvPr/>
          </p:nvSpPr>
          <p:spPr>
            <a:xfrm>
              <a:off x="6449754" y="3586318"/>
              <a:ext cx="667255" cy="358659"/>
            </a:xfrm>
            <a:custGeom>
              <a:avLst/>
              <a:gdLst/>
              <a:ahLst/>
              <a:cxnLst/>
              <a:rect l="l" t="t" r="r" b="b"/>
              <a:pathLst>
                <a:path w="1053" h="566" extrusionOk="0">
                  <a:moveTo>
                    <a:pt x="963" y="0"/>
                  </a:moveTo>
                  <a:lnTo>
                    <a:pt x="90" y="0"/>
                  </a:lnTo>
                  <a:cubicBezTo>
                    <a:pt x="66" y="0"/>
                    <a:pt x="45" y="8"/>
                    <a:pt x="27" y="24"/>
                  </a:cubicBezTo>
                  <a:lnTo>
                    <a:pt x="27" y="24"/>
                  </a:lnTo>
                  <a:cubicBezTo>
                    <a:pt x="11" y="37"/>
                    <a:pt x="0" y="58"/>
                    <a:pt x="0" y="79"/>
                  </a:cubicBezTo>
                  <a:lnTo>
                    <a:pt x="0" y="487"/>
                  </a:lnTo>
                  <a:cubicBezTo>
                    <a:pt x="0" y="508"/>
                    <a:pt x="11" y="529"/>
                    <a:pt x="27" y="542"/>
                  </a:cubicBezTo>
                  <a:lnTo>
                    <a:pt x="27" y="542"/>
                  </a:lnTo>
                  <a:lnTo>
                    <a:pt x="27" y="542"/>
                  </a:lnTo>
                  <a:cubicBezTo>
                    <a:pt x="42" y="556"/>
                    <a:pt x="64" y="566"/>
                    <a:pt x="90" y="566"/>
                  </a:cubicBezTo>
                  <a:lnTo>
                    <a:pt x="963" y="566"/>
                  </a:lnTo>
                  <a:cubicBezTo>
                    <a:pt x="987" y="566"/>
                    <a:pt x="1011" y="558"/>
                    <a:pt x="1027" y="542"/>
                  </a:cubicBezTo>
                  <a:lnTo>
                    <a:pt x="1027" y="542"/>
                  </a:lnTo>
                  <a:cubicBezTo>
                    <a:pt x="1042" y="529"/>
                    <a:pt x="1053" y="508"/>
                    <a:pt x="1053" y="487"/>
                  </a:cubicBezTo>
                  <a:lnTo>
                    <a:pt x="1053" y="79"/>
                  </a:lnTo>
                  <a:cubicBezTo>
                    <a:pt x="1053" y="58"/>
                    <a:pt x="1043" y="37"/>
                    <a:pt x="1027" y="24"/>
                  </a:cubicBezTo>
                  <a:cubicBezTo>
                    <a:pt x="1012" y="11"/>
                    <a:pt x="990" y="0"/>
                    <a:pt x="963" y="0"/>
                  </a:cubicBezTo>
                  <a:moveTo>
                    <a:pt x="90" y="45"/>
                  </a:moveTo>
                  <a:lnTo>
                    <a:pt x="963" y="45"/>
                  </a:lnTo>
                  <a:cubicBezTo>
                    <a:pt x="974" y="45"/>
                    <a:pt x="984" y="50"/>
                    <a:pt x="990" y="56"/>
                  </a:cubicBezTo>
                  <a:cubicBezTo>
                    <a:pt x="998" y="61"/>
                    <a:pt x="1000" y="71"/>
                    <a:pt x="1000" y="79"/>
                  </a:cubicBezTo>
                  <a:lnTo>
                    <a:pt x="1000" y="487"/>
                  </a:lnTo>
                  <a:cubicBezTo>
                    <a:pt x="1000" y="497"/>
                    <a:pt x="995" y="505"/>
                    <a:pt x="990" y="511"/>
                  </a:cubicBezTo>
                  <a:lnTo>
                    <a:pt x="990" y="511"/>
                  </a:lnTo>
                  <a:cubicBezTo>
                    <a:pt x="982" y="516"/>
                    <a:pt x="974" y="521"/>
                    <a:pt x="963" y="521"/>
                  </a:cubicBezTo>
                  <a:lnTo>
                    <a:pt x="90" y="521"/>
                  </a:lnTo>
                  <a:cubicBezTo>
                    <a:pt x="79" y="521"/>
                    <a:pt x="69" y="519"/>
                    <a:pt x="64" y="511"/>
                  </a:cubicBezTo>
                  <a:lnTo>
                    <a:pt x="64" y="511"/>
                  </a:lnTo>
                  <a:cubicBezTo>
                    <a:pt x="56" y="505"/>
                    <a:pt x="53" y="495"/>
                    <a:pt x="53" y="487"/>
                  </a:cubicBezTo>
                  <a:lnTo>
                    <a:pt x="53" y="79"/>
                  </a:lnTo>
                  <a:cubicBezTo>
                    <a:pt x="53" y="69"/>
                    <a:pt x="58" y="61"/>
                    <a:pt x="64" y="56"/>
                  </a:cubicBezTo>
                  <a:lnTo>
                    <a:pt x="64" y="56"/>
                  </a:lnTo>
                  <a:cubicBezTo>
                    <a:pt x="69" y="50"/>
                    <a:pt x="79" y="45"/>
                    <a:pt x="90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6" name="Google Shape;2286;p73"/>
            <p:cNvSpPr/>
            <p:nvPr/>
          </p:nvSpPr>
          <p:spPr>
            <a:xfrm>
              <a:off x="6449754" y="3991868"/>
              <a:ext cx="550026" cy="360560"/>
            </a:xfrm>
            <a:custGeom>
              <a:avLst/>
              <a:gdLst/>
              <a:ahLst/>
              <a:cxnLst/>
              <a:rect l="l" t="t" r="r" b="b"/>
              <a:pathLst>
                <a:path w="868" h="569" extrusionOk="0">
                  <a:moveTo>
                    <a:pt x="778" y="0"/>
                  </a:moveTo>
                  <a:lnTo>
                    <a:pt x="90" y="0"/>
                  </a:lnTo>
                  <a:cubicBezTo>
                    <a:pt x="66" y="0"/>
                    <a:pt x="45" y="8"/>
                    <a:pt x="27" y="24"/>
                  </a:cubicBezTo>
                  <a:lnTo>
                    <a:pt x="27" y="24"/>
                  </a:lnTo>
                  <a:cubicBezTo>
                    <a:pt x="11" y="37"/>
                    <a:pt x="0" y="58"/>
                    <a:pt x="0" y="80"/>
                  </a:cubicBezTo>
                  <a:lnTo>
                    <a:pt x="0" y="490"/>
                  </a:lnTo>
                  <a:cubicBezTo>
                    <a:pt x="0" y="511"/>
                    <a:pt x="11" y="532"/>
                    <a:pt x="27" y="545"/>
                  </a:cubicBezTo>
                  <a:lnTo>
                    <a:pt x="27" y="545"/>
                  </a:lnTo>
                  <a:lnTo>
                    <a:pt x="27" y="545"/>
                  </a:lnTo>
                  <a:cubicBezTo>
                    <a:pt x="42" y="558"/>
                    <a:pt x="64" y="569"/>
                    <a:pt x="90" y="569"/>
                  </a:cubicBezTo>
                  <a:lnTo>
                    <a:pt x="778" y="569"/>
                  </a:lnTo>
                  <a:cubicBezTo>
                    <a:pt x="802" y="569"/>
                    <a:pt x="826" y="561"/>
                    <a:pt x="841" y="545"/>
                  </a:cubicBezTo>
                  <a:lnTo>
                    <a:pt x="841" y="545"/>
                  </a:lnTo>
                  <a:cubicBezTo>
                    <a:pt x="857" y="532"/>
                    <a:pt x="868" y="511"/>
                    <a:pt x="868" y="490"/>
                  </a:cubicBezTo>
                  <a:lnTo>
                    <a:pt x="868" y="82"/>
                  </a:lnTo>
                  <a:cubicBezTo>
                    <a:pt x="868" y="61"/>
                    <a:pt x="857" y="40"/>
                    <a:pt x="841" y="27"/>
                  </a:cubicBezTo>
                  <a:cubicBezTo>
                    <a:pt x="823" y="11"/>
                    <a:pt x="802" y="0"/>
                    <a:pt x="778" y="0"/>
                  </a:cubicBezTo>
                  <a:moveTo>
                    <a:pt x="90" y="45"/>
                  </a:moveTo>
                  <a:lnTo>
                    <a:pt x="778" y="45"/>
                  </a:lnTo>
                  <a:cubicBezTo>
                    <a:pt x="788" y="45"/>
                    <a:pt x="799" y="50"/>
                    <a:pt x="804" y="56"/>
                  </a:cubicBezTo>
                  <a:cubicBezTo>
                    <a:pt x="812" y="61"/>
                    <a:pt x="815" y="72"/>
                    <a:pt x="815" y="80"/>
                  </a:cubicBezTo>
                  <a:lnTo>
                    <a:pt x="815" y="490"/>
                  </a:lnTo>
                  <a:cubicBezTo>
                    <a:pt x="815" y="500"/>
                    <a:pt x="810" y="508"/>
                    <a:pt x="804" y="513"/>
                  </a:cubicBezTo>
                  <a:lnTo>
                    <a:pt x="804" y="513"/>
                  </a:lnTo>
                  <a:cubicBezTo>
                    <a:pt x="796" y="519"/>
                    <a:pt x="788" y="524"/>
                    <a:pt x="778" y="524"/>
                  </a:cubicBezTo>
                  <a:lnTo>
                    <a:pt x="90" y="524"/>
                  </a:lnTo>
                  <a:cubicBezTo>
                    <a:pt x="79" y="524"/>
                    <a:pt x="69" y="521"/>
                    <a:pt x="64" y="513"/>
                  </a:cubicBezTo>
                  <a:lnTo>
                    <a:pt x="64" y="513"/>
                  </a:lnTo>
                  <a:cubicBezTo>
                    <a:pt x="56" y="508"/>
                    <a:pt x="53" y="498"/>
                    <a:pt x="53" y="490"/>
                  </a:cubicBezTo>
                  <a:lnTo>
                    <a:pt x="53" y="82"/>
                  </a:lnTo>
                  <a:cubicBezTo>
                    <a:pt x="53" y="72"/>
                    <a:pt x="58" y="64"/>
                    <a:pt x="64" y="58"/>
                  </a:cubicBezTo>
                  <a:lnTo>
                    <a:pt x="64" y="58"/>
                  </a:lnTo>
                  <a:cubicBezTo>
                    <a:pt x="69" y="50"/>
                    <a:pt x="79" y="45"/>
                    <a:pt x="90" y="4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7" name="Google Shape;2287;p73"/>
            <p:cNvSpPr/>
            <p:nvPr/>
          </p:nvSpPr>
          <p:spPr>
            <a:xfrm>
              <a:off x="6577122" y="3393733"/>
              <a:ext cx="266775" cy="1208413"/>
            </a:xfrm>
            <a:custGeom>
              <a:avLst/>
              <a:gdLst/>
              <a:ahLst/>
              <a:cxnLst/>
              <a:rect l="l" t="t" r="r" b="b"/>
              <a:pathLst>
                <a:path w="421" h="1907" extrusionOk="0">
                  <a:moveTo>
                    <a:pt x="0" y="0"/>
                  </a:moveTo>
                  <a:lnTo>
                    <a:pt x="421" y="0"/>
                  </a:lnTo>
                  <a:lnTo>
                    <a:pt x="421" y="1907"/>
                  </a:lnTo>
                  <a:lnTo>
                    <a:pt x="0" y="19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8" name="Google Shape;2288;p73"/>
            <p:cNvSpPr/>
            <p:nvPr/>
          </p:nvSpPr>
          <p:spPr>
            <a:xfrm>
              <a:off x="6530230" y="4230129"/>
              <a:ext cx="358657" cy="70338"/>
            </a:xfrm>
            <a:custGeom>
              <a:avLst/>
              <a:gdLst/>
              <a:ahLst/>
              <a:cxnLst/>
              <a:rect l="l" t="t" r="r" b="b"/>
              <a:pathLst>
                <a:path w="566" h="111" extrusionOk="0">
                  <a:moveTo>
                    <a:pt x="0" y="0"/>
                  </a:moveTo>
                  <a:lnTo>
                    <a:pt x="566" y="0"/>
                  </a:lnTo>
                  <a:lnTo>
                    <a:pt x="566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9" name="Google Shape;2289;p73"/>
            <p:cNvSpPr/>
            <p:nvPr/>
          </p:nvSpPr>
          <p:spPr>
            <a:xfrm>
              <a:off x="6530230" y="4451281"/>
              <a:ext cx="358657" cy="70338"/>
            </a:xfrm>
            <a:custGeom>
              <a:avLst/>
              <a:gdLst/>
              <a:ahLst/>
              <a:cxnLst/>
              <a:rect l="l" t="t" r="r" b="b"/>
              <a:pathLst>
                <a:path w="566" h="111" extrusionOk="0">
                  <a:moveTo>
                    <a:pt x="0" y="0"/>
                  </a:moveTo>
                  <a:lnTo>
                    <a:pt x="566" y="0"/>
                  </a:lnTo>
                  <a:lnTo>
                    <a:pt x="566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0" name="Google Shape;2290;p73"/>
            <p:cNvSpPr/>
            <p:nvPr/>
          </p:nvSpPr>
          <p:spPr>
            <a:xfrm>
              <a:off x="6530230" y="3624972"/>
              <a:ext cx="358657" cy="70338"/>
            </a:xfrm>
            <a:custGeom>
              <a:avLst/>
              <a:gdLst/>
              <a:ahLst/>
              <a:cxnLst/>
              <a:rect l="l" t="t" r="r" b="b"/>
              <a:pathLst>
                <a:path w="566" h="111" extrusionOk="0">
                  <a:moveTo>
                    <a:pt x="0" y="0"/>
                  </a:moveTo>
                  <a:lnTo>
                    <a:pt x="566" y="0"/>
                  </a:lnTo>
                  <a:lnTo>
                    <a:pt x="566" y="111"/>
                  </a:lnTo>
                  <a:lnTo>
                    <a:pt x="0" y="11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1" name="Google Shape;2291;p73"/>
            <p:cNvSpPr/>
            <p:nvPr/>
          </p:nvSpPr>
          <p:spPr>
            <a:xfrm>
              <a:off x="6540369" y="3336651"/>
              <a:ext cx="338380" cy="120398"/>
            </a:xfrm>
            <a:custGeom>
              <a:avLst/>
              <a:gdLst/>
              <a:ahLst/>
              <a:cxnLst/>
              <a:rect l="l" t="t" r="r" b="b"/>
              <a:pathLst>
                <a:path w="534" h="190" extrusionOk="0">
                  <a:moveTo>
                    <a:pt x="0" y="0"/>
                  </a:moveTo>
                  <a:lnTo>
                    <a:pt x="534" y="0"/>
                  </a:lnTo>
                  <a:lnTo>
                    <a:pt x="534" y="190"/>
                  </a:lnTo>
                  <a:lnTo>
                    <a:pt x="0" y="19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3400" rIns="90000" bIns="234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2" name="Google Shape;2292;p73"/>
            <p:cNvSpPr/>
            <p:nvPr/>
          </p:nvSpPr>
          <p:spPr>
            <a:xfrm>
              <a:off x="6883819" y="3455781"/>
              <a:ext cx="1432094" cy="1148215"/>
            </a:xfrm>
            <a:custGeom>
              <a:avLst/>
              <a:gdLst/>
              <a:ahLst/>
              <a:cxnLst/>
              <a:rect l="l" t="t" r="r" b="b"/>
              <a:pathLst>
                <a:path w="2260" h="1812" extrusionOk="0">
                  <a:moveTo>
                    <a:pt x="0" y="0"/>
                  </a:moveTo>
                  <a:lnTo>
                    <a:pt x="2260" y="902"/>
                  </a:lnTo>
                  <a:lnTo>
                    <a:pt x="2260" y="1812"/>
                  </a:lnTo>
                  <a:lnTo>
                    <a:pt x="0" y="181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3" name="Google Shape;2293;p73"/>
            <p:cNvSpPr/>
            <p:nvPr/>
          </p:nvSpPr>
          <p:spPr>
            <a:xfrm>
              <a:off x="7918604" y="4030522"/>
              <a:ext cx="252834" cy="209746"/>
            </a:xfrm>
            <a:custGeom>
              <a:avLst/>
              <a:gdLst/>
              <a:ahLst/>
              <a:cxnLst/>
              <a:rect l="l" t="t" r="r" b="b"/>
              <a:pathLst>
                <a:path w="399" h="331" extrusionOk="0">
                  <a:moveTo>
                    <a:pt x="0" y="0"/>
                  </a:moveTo>
                  <a:lnTo>
                    <a:pt x="399" y="0"/>
                  </a:lnTo>
                  <a:lnTo>
                    <a:pt x="399" y="331"/>
                  </a:lnTo>
                  <a:lnTo>
                    <a:pt x="0" y="33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4" name="Google Shape;2294;p73"/>
            <p:cNvSpPr/>
            <p:nvPr/>
          </p:nvSpPr>
          <p:spPr>
            <a:xfrm>
              <a:off x="7908465" y="4022285"/>
              <a:ext cx="271211" cy="224320"/>
            </a:xfrm>
            <a:custGeom>
              <a:avLst/>
              <a:gdLst/>
              <a:ahLst/>
              <a:cxnLst/>
              <a:rect l="l" t="t" r="r" b="b"/>
              <a:pathLst>
                <a:path w="428" h="354" extrusionOk="0">
                  <a:moveTo>
                    <a:pt x="0" y="0"/>
                  </a:moveTo>
                  <a:lnTo>
                    <a:pt x="428" y="0"/>
                  </a:lnTo>
                  <a:lnTo>
                    <a:pt x="428" y="354"/>
                  </a:lnTo>
                  <a:lnTo>
                    <a:pt x="0" y="354"/>
                  </a:lnTo>
                  <a:lnTo>
                    <a:pt x="0" y="0"/>
                  </a:lnTo>
                  <a:moveTo>
                    <a:pt x="156" y="13"/>
                  </a:moveTo>
                  <a:lnTo>
                    <a:pt x="156" y="344"/>
                  </a:lnTo>
                  <a:lnTo>
                    <a:pt x="278" y="344"/>
                  </a:lnTo>
                  <a:lnTo>
                    <a:pt x="278" y="13"/>
                  </a:lnTo>
                  <a:lnTo>
                    <a:pt x="156" y="13"/>
                  </a:lnTo>
                  <a:moveTo>
                    <a:pt x="140" y="341"/>
                  </a:moveTo>
                  <a:lnTo>
                    <a:pt x="140" y="10"/>
                  </a:lnTo>
                  <a:lnTo>
                    <a:pt x="13" y="10"/>
                  </a:lnTo>
                  <a:lnTo>
                    <a:pt x="13" y="341"/>
                  </a:lnTo>
                  <a:lnTo>
                    <a:pt x="140" y="341"/>
                  </a:lnTo>
                  <a:moveTo>
                    <a:pt x="291" y="13"/>
                  </a:moveTo>
                  <a:lnTo>
                    <a:pt x="291" y="344"/>
                  </a:lnTo>
                  <a:lnTo>
                    <a:pt x="415" y="344"/>
                  </a:lnTo>
                  <a:lnTo>
                    <a:pt x="415" y="13"/>
                  </a:lnTo>
                  <a:lnTo>
                    <a:pt x="291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5" name="Google Shape;2295;p73"/>
            <p:cNvSpPr/>
            <p:nvPr/>
          </p:nvSpPr>
          <p:spPr>
            <a:xfrm>
              <a:off x="7918604" y="4330883"/>
              <a:ext cx="252834" cy="209112"/>
            </a:xfrm>
            <a:custGeom>
              <a:avLst/>
              <a:gdLst/>
              <a:ahLst/>
              <a:cxnLst/>
              <a:rect l="l" t="t" r="r" b="b"/>
              <a:pathLst>
                <a:path w="399" h="330" extrusionOk="0">
                  <a:moveTo>
                    <a:pt x="0" y="0"/>
                  </a:moveTo>
                  <a:lnTo>
                    <a:pt x="399" y="0"/>
                  </a:lnTo>
                  <a:lnTo>
                    <a:pt x="399" y="330"/>
                  </a:lnTo>
                  <a:lnTo>
                    <a:pt x="0" y="33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6" name="Google Shape;2296;p73"/>
            <p:cNvSpPr/>
            <p:nvPr/>
          </p:nvSpPr>
          <p:spPr>
            <a:xfrm>
              <a:off x="7908465" y="4322012"/>
              <a:ext cx="271211" cy="224954"/>
            </a:xfrm>
            <a:custGeom>
              <a:avLst/>
              <a:gdLst/>
              <a:ahLst/>
              <a:cxnLst/>
              <a:rect l="l" t="t" r="r" b="b"/>
              <a:pathLst>
                <a:path w="428" h="355" extrusionOk="0">
                  <a:moveTo>
                    <a:pt x="0" y="0"/>
                  </a:moveTo>
                  <a:lnTo>
                    <a:pt x="428" y="0"/>
                  </a:lnTo>
                  <a:lnTo>
                    <a:pt x="428" y="355"/>
                  </a:lnTo>
                  <a:lnTo>
                    <a:pt x="0" y="355"/>
                  </a:lnTo>
                  <a:lnTo>
                    <a:pt x="0" y="0"/>
                  </a:lnTo>
                  <a:moveTo>
                    <a:pt x="156" y="14"/>
                  </a:moveTo>
                  <a:lnTo>
                    <a:pt x="156" y="344"/>
                  </a:lnTo>
                  <a:lnTo>
                    <a:pt x="278" y="344"/>
                  </a:lnTo>
                  <a:lnTo>
                    <a:pt x="278" y="14"/>
                  </a:lnTo>
                  <a:lnTo>
                    <a:pt x="156" y="14"/>
                  </a:lnTo>
                  <a:moveTo>
                    <a:pt x="140" y="342"/>
                  </a:moveTo>
                  <a:lnTo>
                    <a:pt x="140" y="11"/>
                  </a:lnTo>
                  <a:lnTo>
                    <a:pt x="13" y="11"/>
                  </a:lnTo>
                  <a:lnTo>
                    <a:pt x="13" y="342"/>
                  </a:lnTo>
                  <a:lnTo>
                    <a:pt x="140" y="342"/>
                  </a:lnTo>
                  <a:moveTo>
                    <a:pt x="291" y="14"/>
                  </a:moveTo>
                  <a:lnTo>
                    <a:pt x="291" y="344"/>
                  </a:lnTo>
                  <a:lnTo>
                    <a:pt x="415" y="344"/>
                  </a:lnTo>
                  <a:lnTo>
                    <a:pt x="415" y="14"/>
                  </a:lnTo>
                  <a:lnTo>
                    <a:pt x="291" y="1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7" name="Google Shape;2297;p73"/>
            <p:cNvSpPr/>
            <p:nvPr/>
          </p:nvSpPr>
          <p:spPr>
            <a:xfrm>
              <a:off x="6880903" y="3848025"/>
              <a:ext cx="898544" cy="755971"/>
            </a:xfrm>
            <a:custGeom>
              <a:avLst/>
              <a:gdLst/>
              <a:ahLst/>
              <a:cxnLst/>
              <a:rect l="l" t="t" r="r" b="b"/>
              <a:pathLst>
                <a:path w="1418" h="1193" extrusionOk="0">
                  <a:moveTo>
                    <a:pt x="0" y="1193"/>
                  </a:moveTo>
                  <a:lnTo>
                    <a:pt x="1418" y="1193"/>
                  </a:lnTo>
                  <a:lnTo>
                    <a:pt x="1418" y="428"/>
                  </a:lnTo>
                  <a:lnTo>
                    <a:pt x="701" y="0"/>
                  </a:lnTo>
                  <a:lnTo>
                    <a:pt x="701" y="418"/>
                  </a:lnTo>
                  <a:lnTo>
                    <a:pt x="0" y="0"/>
                  </a:lnTo>
                  <a:lnTo>
                    <a:pt x="0" y="1193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8" name="Google Shape;2298;p73"/>
            <p:cNvSpPr/>
            <p:nvPr/>
          </p:nvSpPr>
          <p:spPr>
            <a:xfrm>
              <a:off x="6971265" y="4216822"/>
              <a:ext cx="283250" cy="232558"/>
            </a:xfrm>
            <a:custGeom>
              <a:avLst/>
              <a:gdLst/>
              <a:ahLst/>
              <a:cxnLst/>
              <a:rect l="l" t="t" r="r" b="b"/>
              <a:pathLst>
                <a:path w="447" h="367" extrusionOk="0">
                  <a:moveTo>
                    <a:pt x="0" y="0"/>
                  </a:moveTo>
                  <a:lnTo>
                    <a:pt x="447" y="0"/>
                  </a:lnTo>
                  <a:lnTo>
                    <a:pt x="447" y="367"/>
                  </a:lnTo>
                  <a:lnTo>
                    <a:pt x="0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9" name="Google Shape;2299;p73"/>
            <p:cNvSpPr/>
            <p:nvPr/>
          </p:nvSpPr>
          <p:spPr>
            <a:xfrm>
              <a:off x="6961126" y="4208584"/>
              <a:ext cx="303528" cy="249667"/>
            </a:xfrm>
            <a:custGeom>
              <a:avLst/>
              <a:gdLst/>
              <a:ahLst/>
              <a:cxnLst/>
              <a:rect l="l" t="t" r="r" b="b"/>
              <a:pathLst>
                <a:path w="479" h="394" extrusionOk="0">
                  <a:moveTo>
                    <a:pt x="0" y="0"/>
                  </a:moveTo>
                  <a:lnTo>
                    <a:pt x="479" y="0"/>
                  </a:lnTo>
                  <a:lnTo>
                    <a:pt x="479" y="394"/>
                  </a:lnTo>
                  <a:lnTo>
                    <a:pt x="0" y="394"/>
                  </a:lnTo>
                  <a:lnTo>
                    <a:pt x="0" y="0"/>
                  </a:lnTo>
                  <a:moveTo>
                    <a:pt x="172" y="13"/>
                  </a:moveTo>
                  <a:lnTo>
                    <a:pt x="172" y="380"/>
                  </a:lnTo>
                  <a:lnTo>
                    <a:pt x="310" y="380"/>
                  </a:lnTo>
                  <a:lnTo>
                    <a:pt x="310" y="13"/>
                  </a:lnTo>
                  <a:lnTo>
                    <a:pt x="172" y="13"/>
                  </a:lnTo>
                  <a:moveTo>
                    <a:pt x="159" y="380"/>
                  </a:moveTo>
                  <a:lnTo>
                    <a:pt x="159" y="13"/>
                  </a:lnTo>
                  <a:lnTo>
                    <a:pt x="19" y="13"/>
                  </a:lnTo>
                  <a:lnTo>
                    <a:pt x="19" y="380"/>
                  </a:lnTo>
                  <a:lnTo>
                    <a:pt x="159" y="380"/>
                  </a:lnTo>
                  <a:moveTo>
                    <a:pt x="325" y="13"/>
                  </a:moveTo>
                  <a:lnTo>
                    <a:pt x="325" y="380"/>
                  </a:lnTo>
                  <a:lnTo>
                    <a:pt x="463" y="380"/>
                  </a:lnTo>
                  <a:lnTo>
                    <a:pt x="463" y="13"/>
                  </a:lnTo>
                  <a:lnTo>
                    <a:pt x="325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0" name="Google Shape;2300;p73"/>
            <p:cNvSpPr/>
            <p:nvPr/>
          </p:nvSpPr>
          <p:spPr>
            <a:xfrm>
              <a:off x="7412300" y="4216822"/>
              <a:ext cx="283250" cy="232558"/>
            </a:xfrm>
            <a:custGeom>
              <a:avLst/>
              <a:gdLst/>
              <a:ahLst/>
              <a:cxnLst/>
              <a:rect l="l" t="t" r="r" b="b"/>
              <a:pathLst>
                <a:path w="447" h="367" extrusionOk="0">
                  <a:moveTo>
                    <a:pt x="0" y="0"/>
                  </a:moveTo>
                  <a:lnTo>
                    <a:pt x="447" y="0"/>
                  </a:lnTo>
                  <a:lnTo>
                    <a:pt x="447" y="367"/>
                  </a:lnTo>
                  <a:lnTo>
                    <a:pt x="0" y="3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1" name="Google Shape;2301;p73"/>
            <p:cNvSpPr/>
            <p:nvPr/>
          </p:nvSpPr>
          <p:spPr>
            <a:xfrm>
              <a:off x="7402162" y="4208584"/>
              <a:ext cx="303528" cy="249667"/>
            </a:xfrm>
            <a:custGeom>
              <a:avLst/>
              <a:gdLst/>
              <a:ahLst/>
              <a:cxnLst/>
              <a:rect l="l" t="t" r="r" b="b"/>
              <a:pathLst>
                <a:path w="479" h="394" extrusionOk="0">
                  <a:moveTo>
                    <a:pt x="0" y="0"/>
                  </a:moveTo>
                  <a:lnTo>
                    <a:pt x="479" y="0"/>
                  </a:lnTo>
                  <a:lnTo>
                    <a:pt x="479" y="394"/>
                  </a:lnTo>
                  <a:lnTo>
                    <a:pt x="0" y="394"/>
                  </a:lnTo>
                  <a:lnTo>
                    <a:pt x="0" y="0"/>
                  </a:lnTo>
                  <a:moveTo>
                    <a:pt x="174" y="13"/>
                  </a:moveTo>
                  <a:lnTo>
                    <a:pt x="174" y="380"/>
                  </a:lnTo>
                  <a:lnTo>
                    <a:pt x="312" y="380"/>
                  </a:lnTo>
                  <a:lnTo>
                    <a:pt x="312" y="13"/>
                  </a:lnTo>
                  <a:lnTo>
                    <a:pt x="174" y="13"/>
                  </a:lnTo>
                  <a:moveTo>
                    <a:pt x="159" y="380"/>
                  </a:moveTo>
                  <a:lnTo>
                    <a:pt x="159" y="13"/>
                  </a:lnTo>
                  <a:lnTo>
                    <a:pt x="18" y="13"/>
                  </a:lnTo>
                  <a:lnTo>
                    <a:pt x="18" y="380"/>
                  </a:lnTo>
                  <a:lnTo>
                    <a:pt x="159" y="380"/>
                  </a:lnTo>
                  <a:moveTo>
                    <a:pt x="325" y="13"/>
                  </a:moveTo>
                  <a:lnTo>
                    <a:pt x="325" y="380"/>
                  </a:lnTo>
                  <a:lnTo>
                    <a:pt x="463" y="380"/>
                  </a:lnTo>
                  <a:lnTo>
                    <a:pt x="463" y="13"/>
                  </a:lnTo>
                  <a:lnTo>
                    <a:pt x="325" y="13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2" name="Google Shape;2302;p73"/>
            <p:cNvSpPr/>
            <p:nvPr/>
          </p:nvSpPr>
          <p:spPr>
            <a:xfrm>
              <a:off x="6867343" y="3775786"/>
              <a:ext cx="918821" cy="343450"/>
            </a:xfrm>
            <a:custGeom>
              <a:avLst/>
              <a:gdLst/>
              <a:ahLst/>
              <a:cxnLst/>
              <a:rect l="l" t="t" r="r" b="b"/>
              <a:pathLst>
                <a:path w="1450" h="542" extrusionOk="0">
                  <a:moveTo>
                    <a:pt x="1450" y="542"/>
                  </a:moveTo>
                  <a:lnTo>
                    <a:pt x="1450" y="455"/>
                  </a:lnTo>
                  <a:lnTo>
                    <a:pt x="688" y="0"/>
                  </a:lnTo>
                  <a:lnTo>
                    <a:pt x="688" y="87"/>
                  </a:lnTo>
                  <a:lnTo>
                    <a:pt x="1450" y="542"/>
                  </a:lnTo>
                  <a:moveTo>
                    <a:pt x="733" y="444"/>
                  </a:moveTo>
                  <a:lnTo>
                    <a:pt x="733" y="532"/>
                  </a:lnTo>
                  <a:lnTo>
                    <a:pt x="0" y="95"/>
                  </a:lnTo>
                  <a:lnTo>
                    <a:pt x="0" y="8"/>
                  </a:lnTo>
                  <a:lnTo>
                    <a:pt x="733" y="444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3" name="Google Shape;2303;p73"/>
            <p:cNvSpPr/>
            <p:nvPr/>
          </p:nvSpPr>
          <p:spPr>
            <a:xfrm>
              <a:off x="6870512" y="4538728"/>
              <a:ext cx="932129" cy="65268"/>
            </a:xfrm>
            <a:custGeom>
              <a:avLst/>
              <a:gdLst/>
              <a:ahLst/>
              <a:cxnLst/>
              <a:rect l="l" t="t" r="r" b="b"/>
              <a:pathLst>
                <a:path w="1471" h="103" extrusionOk="0">
                  <a:moveTo>
                    <a:pt x="0" y="0"/>
                  </a:moveTo>
                  <a:lnTo>
                    <a:pt x="1471" y="0"/>
                  </a:lnTo>
                  <a:lnTo>
                    <a:pt x="1471" y="103"/>
                  </a:lnTo>
                  <a:lnTo>
                    <a:pt x="0" y="1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304" name="Google Shape;2304;p73"/>
            <p:cNvCxnSpPr/>
            <p:nvPr/>
          </p:nvCxnSpPr>
          <p:spPr>
            <a:xfrm rot="10800000">
              <a:off x="5757326" y="4595950"/>
              <a:ext cx="26883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05" name="Google Shape;2305;p73"/>
            <p:cNvCxnSpPr/>
            <p:nvPr/>
          </p:nvCxnSpPr>
          <p:spPr>
            <a:xfrm rot="10800000">
              <a:off x="5482988" y="4595959"/>
              <a:ext cx="2166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06" name="Google Shape;2306;p73"/>
          <p:cNvGrpSpPr/>
          <p:nvPr/>
        </p:nvGrpSpPr>
        <p:grpSpPr>
          <a:xfrm>
            <a:off x="713240" y="2714543"/>
            <a:ext cx="4041039" cy="1889664"/>
            <a:chOff x="713238" y="3218939"/>
            <a:chExt cx="2962639" cy="1385384"/>
          </a:xfrm>
        </p:grpSpPr>
        <p:sp>
          <p:nvSpPr>
            <p:cNvPr id="2307" name="Google Shape;2307;p73"/>
            <p:cNvSpPr/>
            <p:nvPr/>
          </p:nvSpPr>
          <p:spPr>
            <a:xfrm>
              <a:off x="1982220" y="3331073"/>
              <a:ext cx="560718" cy="275992"/>
            </a:xfrm>
            <a:custGeom>
              <a:avLst/>
              <a:gdLst/>
              <a:ahLst/>
              <a:cxnLst/>
              <a:rect l="l" t="t" r="r" b="b"/>
              <a:pathLst>
                <a:path w="1156" h="569" extrusionOk="0">
                  <a:moveTo>
                    <a:pt x="381" y="93"/>
                  </a:moveTo>
                  <a:cubicBezTo>
                    <a:pt x="362" y="90"/>
                    <a:pt x="341" y="88"/>
                    <a:pt x="317" y="88"/>
                  </a:cubicBezTo>
                  <a:cubicBezTo>
                    <a:pt x="193" y="88"/>
                    <a:pt x="95" y="151"/>
                    <a:pt x="95" y="231"/>
                  </a:cubicBezTo>
                  <a:cubicBezTo>
                    <a:pt x="95" y="249"/>
                    <a:pt x="100" y="268"/>
                    <a:pt x="111" y="283"/>
                  </a:cubicBezTo>
                  <a:cubicBezTo>
                    <a:pt x="58" y="310"/>
                    <a:pt x="23" y="350"/>
                    <a:pt x="23" y="395"/>
                  </a:cubicBezTo>
                  <a:lnTo>
                    <a:pt x="0" y="569"/>
                  </a:lnTo>
                  <a:lnTo>
                    <a:pt x="92" y="495"/>
                  </a:lnTo>
                  <a:cubicBezTo>
                    <a:pt x="132" y="519"/>
                    <a:pt x="187" y="535"/>
                    <a:pt x="248" y="535"/>
                  </a:cubicBezTo>
                  <a:cubicBezTo>
                    <a:pt x="285" y="535"/>
                    <a:pt x="317" y="529"/>
                    <a:pt x="349" y="519"/>
                  </a:cubicBezTo>
                  <a:cubicBezTo>
                    <a:pt x="407" y="548"/>
                    <a:pt x="478" y="564"/>
                    <a:pt x="558" y="564"/>
                  </a:cubicBezTo>
                  <a:cubicBezTo>
                    <a:pt x="650" y="564"/>
                    <a:pt x="732" y="540"/>
                    <a:pt x="796" y="503"/>
                  </a:cubicBezTo>
                  <a:cubicBezTo>
                    <a:pt x="833" y="522"/>
                    <a:pt x="883" y="535"/>
                    <a:pt x="933" y="535"/>
                  </a:cubicBezTo>
                  <a:cubicBezTo>
                    <a:pt x="1058" y="535"/>
                    <a:pt x="1156" y="471"/>
                    <a:pt x="1156" y="392"/>
                  </a:cubicBezTo>
                  <a:cubicBezTo>
                    <a:pt x="1156" y="318"/>
                    <a:pt x="1066" y="257"/>
                    <a:pt x="952" y="252"/>
                  </a:cubicBezTo>
                  <a:cubicBezTo>
                    <a:pt x="955" y="241"/>
                    <a:pt x="957" y="233"/>
                    <a:pt x="957" y="223"/>
                  </a:cubicBezTo>
                  <a:cubicBezTo>
                    <a:pt x="957" y="143"/>
                    <a:pt x="857" y="80"/>
                    <a:pt x="735" y="80"/>
                  </a:cubicBezTo>
                  <a:cubicBezTo>
                    <a:pt x="722" y="80"/>
                    <a:pt x="709" y="80"/>
                    <a:pt x="695" y="82"/>
                  </a:cubicBezTo>
                  <a:cubicBezTo>
                    <a:pt x="682" y="35"/>
                    <a:pt x="619" y="0"/>
                    <a:pt x="542" y="0"/>
                  </a:cubicBezTo>
                  <a:cubicBezTo>
                    <a:pt x="455" y="3"/>
                    <a:pt x="388" y="43"/>
                    <a:pt x="381" y="9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08" name="Google Shape;2308;p73"/>
            <p:cNvGrpSpPr/>
            <p:nvPr/>
          </p:nvGrpSpPr>
          <p:grpSpPr>
            <a:xfrm flipH="1">
              <a:off x="2623124" y="3218939"/>
              <a:ext cx="553740" cy="1385214"/>
              <a:chOff x="3899880" y="1817280"/>
              <a:chExt cx="1502280" cy="3758040"/>
            </a:xfrm>
          </p:grpSpPr>
          <p:sp>
            <p:nvSpPr>
              <p:cNvPr id="2309" name="Google Shape;2309;p73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0" name="Google Shape;2310;p73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1" name="Google Shape;2311;p73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73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73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4" name="Google Shape;2314;p73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5" name="Google Shape;2315;p73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73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73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8" name="Google Shape;2318;p73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9" name="Google Shape;2319;p73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0" name="Google Shape;2320;p73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1" name="Google Shape;2321;p73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2" name="Google Shape;2322;p73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323" name="Google Shape;2323;p73"/>
            <p:cNvSpPr/>
            <p:nvPr/>
          </p:nvSpPr>
          <p:spPr>
            <a:xfrm>
              <a:off x="1769658" y="3699709"/>
              <a:ext cx="686831" cy="904614"/>
            </a:xfrm>
            <a:custGeom>
              <a:avLst/>
              <a:gdLst/>
              <a:ahLst/>
              <a:cxnLst/>
              <a:rect l="l" t="t" r="r" b="b"/>
              <a:pathLst>
                <a:path w="1416" h="1865" extrusionOk="0">
                  <a:moveTo>
                    <a:pt x="342" y="0"/>
                  </a:moveTo>
                  <a:lnTo>
                    <a:pt x="1072" y="0"/>
                  </a:lnTo>
                  <a:lnTo>
                    <a:pt x="1416" y="1865"/>
                  </a:lnTo>
                  <a:lnTo>
                    <a:pt x="0" y="1865"/>
                  </a:lnTo>
                  <a:lnTo>
                    <a:pt x="3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4" name="Google Shape;2324;p73"/>
            <p:cNvSpPr/>
            <p:nvPr/>
          </p:nvSpPr>
          <p:spPr>
            <a:xfrm>
              <a:off x="1732794" y="4455414"/>
              <a:ext cx="759588" cy="147454"/>
            </a:xfrm>
            <a:custGeom>
              <a:avLst/>
              <a:gdLst/>
              <a:ahLst/>
              <a:cxnLst/>
              <a:rect l="l" t="t" r="r" b="b"/>
              <a:pathLst>
                <a:path w="1566" h="304" extrusionOk="0">
                  <a:moveTo>
                    <a:pt x="84" y="0"/>
                  </a:moveTo>
                  <a:lnTo>
                    <a:pt x="1481" y="0"/>
                  </a:lnTo>
                  <a:cubicBezTo>
                    <a:pt x="1529" y="0"/>
                    <a:pt x="1566" y="40"/>
                    <a:pt x="1566" y="85"/>
                  </a:cubicBezTo>
                  <a:lnTo>
                    <a:pt x="1566" y="220"/>
                  </a:lnTo>
                  <a:cubicBezTo>
                    <a:pt x="1566" y="267"/>
                    <a:pt x="1526" y="304"/>
                    <a:pt x="1481" y="304"/>
                  </a:cubicBezTo>
                  <a:lnTo>
                    <a:pt x="84" y="304"/>
                  </a:lnTo>
                  <a:cubicBezTo>
                    <a:pt x="37" y="304"/>
                    <a:pt x="0" y="265"/>
                    <a:pt x="0" y="220"/>
                  </a:cubicBezTo>
                  <a:lnTo>
                    <a:pt x="0" y="85"/>
                  </a:lnTo>
                  <a:cubicBezTo>
                    <a:pt x="0" y="40"/>
                    <a:pt x="37" y="0"/>
                    <a:pt x="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5" name="Google Shape;2325;p73"/>
            <p:cNvSpPr/>
            <p:nvPr/>
          </p:nvSpPr>
          <p:spPr>
            <a:xfrm>
              <a:off x="1909837" y="3602215"/>
              <a:ext cx="405502" cy="119322"/>
            </a:xfrm>
            <a:custGeom>
              <a:avLst/>
              <a:gdLst/>
              <a:ahLst/>
              <a:cxnLst/>
              <a:rect l="l" t="t" r="r" b="b"/>
              <a:pathLst>
                <a:path w="836" h="246" extrusionOk="0">
                  <a:moveTo>
                    <a:pt x="69" y="0"/>
                  </a:moveTo>
                  <a:lnTo>
                    <a:pt x="767" y="0"/>
                  </a:lnTo>
                  <a:cubicBezTo>
                    <a:pt x="804" y="0"/>
                    <a:pt x="836" y="31"/>
                    <a:pt x="836" y="68"/>
                  </a:cubicBezTo>
                  <a:lnTo>
                    <a:pt x="836" y="177"/>
                  </a:lnTo>
                  <a:cubicBezTo>
                    <a:pt x="836" y="214"/>
                    <a:pt x="804" y="246"/>
                    <a:pt x="767" y="246"/>
                  </a:cubicBezTo>
                  <a:lnTo>
                    <a:pt x="69" y="246"/>
                  </a:lnTo>
                  <a:cubicBezTo>
                    <a:pt x="32" y="246"/>
                    <a:pt x="0" y="214"/>
                    <a:pt x="0" y="177"/>
                  </a:cubicBezTo>
                  <a:lnTo>
                    <a:pt x="0" y="68"/>
                  </a:lnTo>
                  <a:cubicBezTo>
                    <a:pt x="0" y="31"/>
                    <a:pt x="32" y="0"/>
                    <a:pt x="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3550" rIns="90000" bIns="43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6" name="Google Shape;2326;p73"/>
            <p:cNvSpPr/>
            <p:nvPr/>
          </p:nvSpPr>
          <p:spPr>
            <a:xfrm>
              <a:off x="959139" y="3472222"/>
              <a:ext cx="323528" cy="156670"/>
            </a:xfrm>
            <a:custGeom>
              <a:avLst/>
              <a:gdLst/>
              <a:ahLst/>
              <a:cxnLst/>
              <a:rect l="l" t="t" r="r" b="b"/>
              <a:pathLst>
                <a:path w="667" h="323" extrusionOk="0">
                  <a:moveTo>
                    <a:pt x="223" y="51"/>
                  </a:moveTo>
                  <a:cubicBezTo>
                    <a:pt x="212" y="48"/>
                    <a:pt x="199" y="48"/>
                    <a:pt x="185" y="48"/>
                  </a:cubicBezTo>
                  <a:cubicBezTo>
                    <a:pt x="114" y="48"/>
                    <a:pt x="56" y="85"/>
                    <a:pt x="56" y="130"/>
                  </a:cubicBezTo>
                  <a:cubicBezTo>
                    <a:pt x="56" y="141"/>
                    <a:pt x="59" y="151"/>
                    <a:pt x="64" y="159"/>
                  </a:cubicBezTo>
                  <a:cubicBezTo>
                    <a:pt x="35" y="175"/>
                    <a:pt x="14" y="196"/>
                    <a:pt x="14" y="223"/>
                  </a:cubicBezTo>
                  <a:lnTo>
                    <a:pt x="0" y="323"/>
                  </a:lnTo>
                  <a:lnTo>
                    <a:pt x="53" y="281"/>
                  </a:lnTo>
                  <a:cubicBezTo>
                    <a:pt x="77" y="294"/>
                    <a:pt x="109" y="305"/>
                    <a:pt x="143" y="305"/>
                  </a:cubicBezTo>
                  <a:cubicBezTo>
                    <a:pt x="164" y="305"/>
                    <a:pt x="183" y="302"/>
                    <a:pt x="201" y="297"/>
                  </a:cubicBezTo>
                  <a:cubicBezTo>
                    <a:pt x="236" y="313"/>
                    <a:pt x="275" y="323"/>
                    <a:pt x="320" y="323"/>
                  </a:cubicBezTo>
                  <a:cubicBezTo>
                    <a:pt x="373" y="323"/>
                    <a:pt x="421" y="310"/>
                    <a:pt x="458" y="289"/>
                  </a:cubicBezTo>
                  <a:cubicBezTo>
                    <a:pt x="479" y="299"/>
                    <a:pt x="508" y="307"/>
                    <a:pt x="537" y="307"/>
                  </a:cubicBezTo>
                  <a:cubicBezTo>
                    <a:pt x="609" y="307"/>
                    <a:pt x="667" y="270"/>
                    <a:pt x="667" y="225"/>
                  </a:cubicBezTo>
                  <a:cubicBezTo>
                    <a:pt x="667" y="183"/>
                    <a:pt x="614" y="149"/>
                    <a:pt x="548" y="143"/>
                  </a:cubicBezTo>
                  <a:cubicBezTo>
                    <a:pt x="551" y="138"/>
                    <a:pt x="551" y="133"/>
                    <a:pt x="551" y="127"/>
                  </a:cubicBezTo>
                  <a:cubicBezTo>
                    <a:pt x="551" y="82"/>
                    <a:pt x="492" y="45"/>
                    <a:pt x="421" y="45"/>
                  </a:cubicBezTo>
                  <a:cubicBezTo>
                    <a:pt x="413" y="45"/>
                    <a:pt x="405" y="45"/>
                    <a:pt x="397" y="48"/>
                  </a:cubicBezTo>
                  <a:cubicBezTo>
                    <a:pt x="389" y="22"/>
                    <a:pt x="352" y="0"/>
                    <a:pt x="307" y="0"/>
                  </a:cubicBezTo>
                  <a:cubicBezTo>
                    <a:pt x="265" y="-2"/>
                    <a:pt x="228" y="22"/>
                    <a:pt x="223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7" name="Google Shape;2327;p73"/>
            <p:cNvSpPr/>
            <p:nvPr/>
          </p:nvSpPr>
          <p:spPr>
            <a:xfrm>
              <a:off x="924700" y="3642959"/>
              <a:ext cx="89734" cy="341473"/>
            </a:xfrm>
            <a:custGeom>
              <a:avLst/>
              <a:gdLst/>
              <a:ahLst/>
              <a:cxnLst/>
              <a:rect l="l" t="t" r="r" b="b"/>
              <a:pathLst>
                <a:path w="185" h="704" extrusionOk="0">
                  <a:moveTo>
                    <a:pt x="0" y="0"/>
                  </a:moveTo>
                  <a:lnTo>
                    <a:pt x="185" y="0"/>
                  </a:lnTo>
                  <a:lnTo>
                    <a:pt x="185" y="704"/>
                  </a:lnTo>
                  <a:lnTo>
                    <a:pt x="0" y="7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8" name="Google Shape;2328;p73"/>
            <p:cNvSpPr/>
            <p:nvPr/>
          </p:nvSpPr>
          <p:spPr>
            <a:xfrm>
              <a:off x="898993" y="3622587"/>
              <a:ext cx="141150" cy="69362"/>
            </a:xfrm>
            <a:custGeom>
              <a:avLst/>
              <a:gdLst/>
              <a:ahLst/>
              <a:cxnLst/>
              <a:rect l="l" t="t" r="r" b="b"/>
              <a:pathLst>
                <a:path w="291" h="143" extrusionOk="0">
                  <a:moveTo>
                    <a:pt x="0" y="0"/>
                  </a:moveTo>
                  <a:lnTo>
                    <a:pt x="291" y="0"/>
                  </a:lnTo>
                  <a:lnTo>
                    <a:pt x="291" y="143"/>
                  </a:lnTo>
                  <a:lnTo>
                    <a:pt x="0" y="14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6475" rIns="90000" bIns="64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9" name="Google Shape;2329;p73"/>
            <p:cNvSpPr/>
            <p:nvPr/>
          </p:nvSpPr>
          <p:spPr>
            <a:xfrm>
              <a:off x="835936" y="3837948"/>
              <a:ext cx="1066140" cy="766375"/>
            </a:xfrm>
            <a:custGeom>
              <a:avLst/>
              <a:gdLst/>
              <a:ahLst/>
              <a:cxnLst/>
              <a:rect l="l" t="t" r="r" b="b"/>
              <a:pathLst>
                <a:path w="2198" h="1580" extrusionOk="0">
                  <a:moveTo>
                    <a:pt x="0" y="0"/>
                  </a:moveTo>
                  <a:lnTo>
                    <a:pt x="2198" y="0"/>
                  </a:lnTo>
                  <a:lnTo>
                    <a:pt x="2198" y="1580"/>
                  </a:lnTo>
                  <a:lnTo>
                    <a:pt x="0" y="158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0" name="Google Shape;2330;p73"/>
            <p:cNvSpPr/>
            <p:nvPr/>
          </p:nvSpPr>
          <p:spPr>
            <a:xfrm>
              <a:off x="933431" y="4020326"/>
              <a:ext cx="233794" cy="192564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0" y="0"/>
                  </a:moveTo>
                  <a:lnTo>
                    <a:pt x="482" y="0"/>
                  </a:lnTo>
                  <a:lnTo>
                    <a:pt x="482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1" name="Google Shape;2331;p73"/>
            <p:cNvSpPr/>
            <p:nvPr/>
          </p:nvSpPr>
          <p:spPr>
            <a:xfrm>
              <a:off x="924700" y="4012565"/>
              <a:ext cx="251256" cy="206630"/>
            </a:xfrm>
            <a:custGeom>
              <a:avLst/>
              <a:gdLst/>
              <a:ahLst/>
              <a:cxnLst/>
              <a:rect l="l" t="t" r="r" b="b"/>
              <a:pathLst>
                <a:path w="518" h="426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6"/>
                  </a:lnTo>
                  <a:lnTo>
                    <a:pt x="0" y="426"/>
                  </a:lnTo>
                  <a:lnTo>
                    <a:pt x="0" y="0"/>
                  </a:lnTo>
                  <a:moveTo>
                    <a:pt x="188" y="16"/>
                  </a:moveTo>
                  <a:lnTo>
                    <a:pt x="188" y="413"/>
                  </a:lnTo>
                  <a:lnTo>
                    <a:pt x="336" y="413"/>
                  </a:lnTo>
                  <a:lnTo>
                    <a:pt x="336" y="16"/>
                  </a:lnTo>
                  <a:lnTo>
                    <a:pt x="188" y="16"/>
                  </a:lnTo>
                  <a:moveTo>
                    <a:pt x="172" y="413"/>
                  </a:moveTo>
                  <a:lnTo>
                    <a:pt x="172" y="16"/>
                  </a:lnTo>
                  <a:lnTo>
                    <a:pt x="18" y="16"/>
                  </a:lnTo>
                  <a:lnTo>
                    <a:pt x="18" y="413"/>
                  </a:lnTo>
                  <a:lnTo>
                    <a:pt x="172" y="413"/>
                  </a:lnTo>
                  <a:moveTo>
                    <a:pt x="352" y="16"/>
                  </a:moveTo>
                  <a:lnTo>
                    <a:pt x="352" y="413"/>
                  </a:lnTo>
                  <a:lnTo>
                    <a:pt x="500" y="413"/>
                  </a:lnTo>
                  <a:lnTo>
                    <a:pt x="500" y="16"/>
                  </a:lnTo>
                  <a:lnTo>
                    <a:pt x="352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2" name="Google Shape;2332;p73"/>
            <p:cNvSpPr/>
            <p:nvPr/>
          </p:nvSpPr>
          <p:spPr>
            <a:xfrm>
              <a:off x="1260840" y="4020326"/>
              <a:ext cx="233794" cy="192564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0" y="0"/>
                  </a:moveTo>
                  <a:lnTo>
                    <a:pt x="482" y="0"/>
                  </a:lnTo>
                  <a:lnTo>
                    <a:pt x="482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3" name="Google Shape;2333;p73"/>
            <p:cNvSpPr/>
            <p:nvPr/>
          </p:nvSpPr>
          <p:spPr>
            <a:xfrm>
              <a:off x="1252109" y="4012565"/>
              <a:ext cx="251256" cy="206630"/>
            </a:xfrm>
            <a:custGeom>
              <a:avLst/>
              <a:gdLst/>
              <a:ahLst/>
              <a:cxnLst/>
              <a:rect l="l" t="t" r="r" b="b"/>
              <a:pathLst>
                <a:path w="518" h="426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6"/>
                  </a:lnTo>
                  <a:lnTo>
                    <a:pt x="0" y="426"/>
                  </a:lnTo>
                  <a:lnTo>
                    <a:pt x="0" y="0"/>
                  </a:lnTo>
                  <a:moveTo>
                    <a:pt x="187" y="16"/>
                  </a:moveTo>
                  <a:lnTo>
                    <a:pt x="187" y="413"/>
                  </a:lnTo>
                  <a:lnTo>
                    <a:pt x="336" y="413"/>
                  </a:lnTo>
                  <a:lnTo>
                    <a:pt x="336" y="16"/>
                  </a:lnTo>
                  <a:lnTo>
                    <a:pt x="187" y="16"/>
                  </a:lnTo>
                  <a:moveTo>
                    <a:pt x="169" y="413"/>
                  </a:moveTo>
                  <a:lnTo>
                    <a:pt x="169" y="16"/>
                  </a:lnTo>
                  <a:lnTo>
                    <a:pt x="15" y="16"/>
                  </a:lnTo>
                  <a:lnTo>
                    <a:pt x="15" y="413"/>
                  </a:lnTo>
                  <a:lnTo>
                    <a:pt x="169" y="413"/>
                  </a:lnTo>
                  <a:moveTo>
                    <a:pt x="351" y="16"/>
                  </a:moveTo>
                  <a:lnTo>
                    <a:pt x="351" y="413"/>
                  </a:lnTo>
                  <a:lnTo>
                    <a:pt x="500" y="413"/>
                  </a:lnTo>
                  <a:lnTo>
                    <a:pt x="500" y="16"/>
                  </a:lnTo>
                  <a:lnTo>
                    <a:pt x="351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4" name="Google Shape;2334;p73"/>
            <p:cNvSpPr/>
            <p:nvPr/>
          </p:nvSpPr>
          <p:spPr>
            <a:xfrm>
              <a:off x="1586794" y="4020326"/>
              <a:ext cx="233309" cy="192564"/>
            </a:xfrm>
            <a:custGeom>
              <a:avLst/>
              <a:gdLst/>
              <a:ahLst/>
              <a:cxnLst/>
              <a:rect l="l" t="t" r="r" b="b"/>
              <a:pathLst>
                <a:path w="481" h="397" extrusionOk="0">
                  <a:moveTo>
                    <a:pt x="0" y="0"/>
                  </a:moveTo>
                  <a:lnTo>
                    <a:pt x="481" y="0"/>
                  </a:lnTo>
                  <a:lnTo>
                    <a:pt x="481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5" name="Google Shape;2335;p73"/>
            <p:cNvSpPr/>
            <p:nvPr/>
          </p:nvSpPr>
          <p:spPr>
            <a:xfrm>
              <a:off x="1579033" y="4012565"/>
              <a:ext cx="251256" cy="206630"/>
            </a:xfrm>
            <a:custGeom>
              <a:avLst/>
              <a:gdLst/>
              <a:ahLst/>
              <a:cxnLst/>
              <a:rect l="l" t="t" r="r" b="b"/>
              <a:pathLst>
                <a:path w="518" h="426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6"/>
                  </a:lnTo>
                  <a:lnTo>
                    <a:pt x="0" y="426"/>
                  </a:lnTo>
                  <a:lnTo>
                    <a:pt x="0" y="0"/>
                  </a:lnTo>
                  <a:moveTo>
                    <a:pt x="184" y="16"/>
                  </a:moveTo>
                  <a:lnTo>
                    <a:pt x="184" y="413"/>
                  </a:lnTo>
                  <a:lnTo>
                    <a:pt x="333" y="413"/>
                  </a:lnTo>
                  <a:lnTo>
                    <a:pt x="333" y="16"/>
                  </a:lnTo>
                  <a:lnTo>
                    <a:pt x="184" y="16"/>
                  </a:lnTo>
                  <a:moveTo>
                    <a:pt x="170" y="413"/>
                  </a:moveTo>
                  <a:lnTo>
                    <a:pt x="170" y="16"/>
                  </a:lnTo>
                  <a:lnTo>
                    <a:pt x="16" y="16"/>
                  </a:lnTo>
                  <a:lnTo>
                    <a:pt x="16" y="413"/>
                  </a:lnTo>
                  <a:lnTo>
                    <a:pt x="170" y="413"/>
                  </a:lnTo>
                  <a:moveTo>
                    <a:pt x="348" y="16"/>
                  </a:moveTo>
                  <a:lnTo>
                    <a:pt x="348" y="413"/>
                  </a:lnTo>
                  <a:lnTo>
                    <a:pt x="497" y="413"/>
                  </a:lnTo>
                  <a:lnTo>
                    <a:pt x="497" y="16"/>
                  </a:lnTo>
                  <a:lnTo>
                    <a:pt x="348" y="16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6" name="Google Shape;2336;p73"/>
            <p:cNvSpPr/>
            <p:nvPr/>
          </p:nvSpPr>
          <p:spPr>
            <a:xfrm>
              <a:off x="933431" y="4308929"/>
              <a:ext cx="233794" cy="192564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0" y="0"/>
                  </a:moveTo>
                  <a:lnTo>
                    <a:pt x="482" y="0"/>
                  </a:lnTo>
                  <a:lnTo>
                    <a:pt x="482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7" name="Google Shape;2337;p73"/>
            <p:cNvSpPr/>
            <p:nvPr/>
          </p:nvSpPr>
          <p:spPr>
            <a:xfrm>
              <a:off x="924700" y="4301654"/>
              <a:ext cx="251256" cy="206145"/>
            </a:xfrm>
            <a:custGeom>
              <a:avLst/>
              <a:gdLst/>
              <a:ahLst/>
              <a:cxnLst/>
              <a:rect l="l" t="t" r="r" b="b"/>
              <a:pathLst>
                <a:path w="518" h="425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5"/>
                  </a:lnTo>
                  <a:lnTo>
                    <a:pt x="0" y="425"/>
                  </a:lnTo>
                  <a:lnTo>
                    <a:pt x="0" y="0"/>
                  </a:lnTo>
                  <a:moveTo>
                    <a:pt x="188" y="15"/>
                  </a:moveTo>
                  <a:lnTo>
                    <a:pt x="188" y="412"/>
                  </a:lnTo>
                  <a:lnTo>
                    <a:pt x="336" y="412"/>
                  </a:lnTo>
                  <a:lnTo>
                    <a:pt x="336" y="15"/>
                  </a:lnTo>
                  <a:lnTo>
                    <a:pt x="188" y="15"/>
                  </a:lnTo>
                  <a:moveTo>
                    <a:pt x="172" y="412"/>
                  </a:moveTo>
                  <a:lnTo>
                    <a:pt x="172" y="15"/>
                  </a:lnTo>
                  <a:lnTo>
                    <a:pt x="18" y="15"/>
                  </a:lnTo>
                  <a:lnTo>
                    <a:pt x="18" y="412"/>
                  </a:lnTo>
                  <a:lnTo>
                    <a:pt x="172" y="412"/>
                  </a:lnTo>
                  <a:moveTo>
                    <a:pt x="352" y="15"/>
                  </a:moveTo>
                  <a:lnTo>
                    <a:pt x="352" y="412"/>
                  </a:lnTo>
                  <a:lnTo>
                    <a:pt x="500" y="412"/>
                  </a:lnTo>
                  <a:lnTo>
                    <a:pt x="500" y="15"/>
                  </a:lnTo>
                  <a:lnTo>
                    <a:pt x="352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8" name="Google Shape;2338;p73"/>
            <p:cNvSpPr/>
            <p:nvPr/>
          </p:nvSpPr>
          <p:spPr>
            <a:xfrm>
              <a:off x="1260840" y="4308929"/>
              <a:ext cx="233794" cy="192564"/>
            </a:xfrm>
            <a:custGeom>
              <a:avLst/>
              <a:gdLst/>
              <a:ahLst/>
              <a:cxnLst/>
              <a:rect l="l" t="t" r="r" b="b"/>
              <a:pathLst>
                <a:path w="482" h="397" extrusionOk="0">
                  <a:moveTo>
                    <a:pt x="0" y="0"/>
                  </a:moveTo>
                  <a:lnTo>
                    <a:pt x="482" y="0"/>
                  </a:lnTo>
                  <a:lnTo>
                    <a:pt x="482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9" name="Google Shape;2339;p73"/>
            <p:cNvSpPr/>
            <p:nvPr/>
          </p:nvSpPr>
          <p:spPr>
            <a:xfrm>
              <a:off x="1252109" y="4301654"/>
              <a:ext cx="251256" cy="206145"/>
            </a:xfrm>
            <a:custGeom>
              <a:avLst/>
              <a:gdLst/>
              <a:ahLst/>
              <a:cxnLst/>
              <a:rect l="l" t="t" r="r" b="b"/>
              <a:pathLst>
                <a:path w="518" h="425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5"/>
                  </a:lnTo>
                  <a:lnTo>
                    <a:pt x="0" y="425"/>
                  </a:lnTo>
                  <a:lnTo>
                    <a:pt x="0" y="0"/>
                  </a:lnTo>
                  <a:moveTo>
                    <a:pt x="187" y="15"/>
                  </a:moveTo>
                  <a:lnTo>
                    <a:pt x="187" y="412"/>
                  </a:lnTo>
                  <a:lnTo>
                    <a:pt x="336" y="412"/>
                  </a:lnTo>
                  <a:lnTo>
                    <a:pt x="336" y="15"/>
                  </a:lnTo>
                  <a:lnTo>
                    <a:pt x="187" y="15"/>
                  </a:lnTo>
                  <a:moveTo>
                    <a:pt x="169" y="412"/>
                  </a:moveTo>
                  <a:lnTo>
                    <a:pt x="169" y="15"/>
                  </a:lnTo>
                  <a:lnTo>
                    <a:pt x="15" y="15"/>
                  </a:lnTo>
                  <a:lnTo>
                    <a:pt x="15" y="412"/>
                  </a:lnTo>
                  <a:lnTo>
                    <a:pt x="169" y="412"/>
                  </a:lnTo>
                  <a:moveTo>
                    <a:pt x="351" y="15"/>
                  </a:moveTo>
                  <a:lnTo>
                    <a:pt x="351" y="412"/>
                  </a:lnTo>
                  <a:lnTo>
                    <a:pt x="500" y="412"/>
                  </a:lnTo>
                  <a:lnTo>
                    <a:pt x="500" y="15"/>
                  </a:lnTo>
                  <a:lnTo>
                    <a:pt x="351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0" name="Google Shape;2340;p73"/>
            <p:cNvSpPr/>
            <p:nvPr/>
          </p:nvSpPr>
          <p:spPr>
            <a:xfrm>
              <a:off x="1586794" y="4308929"/>
              <a:ext cx="233309" cy="192564"/>
            </a:xfrm>
            <a:custGeom>
              <a:avLst/>
              <a:gdLst/>
              <a:ahLst/>
              <a:cxnLst/>
              <a:rect l="l" t="t" r="r" b="b"/>
              <a:pathLst>
                <a:path w="481" h="397" extrusionOk="0">
                  <a:moveTo>
                    <a:pt x="0" y="0"/>
                  </a:moveTo>
                  <a:lnTo>
                    <a:pt x="481" y="0"/>
                  </a:lnTo>
                  <a:lnTo>
                    <a:pt x="481" y="397"/>
                  </a:lnTo>
                  <a:lnTo>
                    <a:pt x="0" y="39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1" name="Google Shape;2341;p73"/>
            <p:cNvSpPr/>
            <p:nvPr/>
          </p:nvSpPr>
          <p:spPr>
            <a:xfrm>
              <a:off x="1579033" y="4301654"/>
              <a:ext cx="251256" cy="206145"/>
            </a:xfrm>
            <a:custGeom>
              <a:avLst/>
              <a:gdLst/>
              <a:ahLst/>
              <a:cxnLst/>
              <a:rect l="l" t="t" r="r" b="b"/>
              <a:pathLst>
                <a:path w="518" h="425" extrusionOk="0">
                  <a:moveTo>
                    <a:pt x="0" y="0"/>
                  </a:moveTo>
                  <a:lnTo>
                    <a:pt x="518" y="0"/>
                  </a:lnTo>
                  <a:lnTo>
                    <a:pt x="518" y="425"/>
                  </a:lnTo>
                  <a:lnTo>
                    <a:pt x="0" y="425"/>
                  </a:lnTo>
                  <a:lnTo>
                    <a:pt x="0" y="0"/>
                  </a:lnTo>
                  <a:moveTo>
                    <a:pt x="184" y="15"/>
                  </a:moveTo>
                  <a:lnTo>
                    <a:pt x="184" y="412"/>
                  </a:lnTo>
                  <a:lnTo>
                    <a:pt x="333" y="412"/>
                  </a:lnTo>
                  <a:lnTo>
                    <a:pt x="333" y="15"/>
                  </a:lnTo>
                  <a:lnTo>
                    <a:pt x="184" y="15"/>
                  </a:lnTo>
                  <a:moveTo>
                    <a:pt x="170" y="412"/>
                  </a:moveTo>
                  <a:lnTo>
                    <a:pt x="170" y="15"/>
                  </a:lnTo>
                  <a:lnTo>
                    <a:pt x="16" y="15"/>
                  </a:lnTo>
                  <a:lnTo>
                    <a:pt x="16" y="412"/>
                  </a:lnTo>
                  <a:lnTo>
                    <a:pt x="170" y="412"/>
                  </a:lnTo>
                  <a:moveTo>
                    <a:pt x="348" y="15"/>
                  </a:moveTo>
                  <a:lnTo>
                    <a:pt x="348" y="412"/>
                  </a:lnTo>
                  <a:lnTo>
                    <a:pt x="497" y="412"/>
                  </a:lnTo>
                  <a:lnTo>
                    <a:pt x="497" y="15"/>
                  </a:lnTo>
                  <a:lnTo>
                    <a:pt x="348" y="1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2" name="Google Shape;2342;p73"/>
            <p:cNvSpPr/>
            <p:nvPr/>
          </p:nvSpPr>
          <p:spPr>
            <a:xfrm>
              <a:off x="823325" y="3837948"/>
              <a:ext cx="1092818" cy="94099"/>
            </a:xfrm>
            <a:custGeom>
              <a:avLst/>
              <a:gdLst/>
              <a:ahLst/>
              <a:cxnLst/>
              <a:rect l="l" t="t" r="r" b="b"/>
              <a:pathLst>
                <a:path w="2253" h="194" extrusionOk="0">
                  <a:moveTo>
                    <a:pt x="0" y="0"/>
                  </a:moveTo>
                  <a:lnTo>
                    <a:pt x="2253" y="0"/>
                  </a:lnTo>
                  <a:lnTo>
                    <a:pt x="2227" y="194"/>
                  </a:lnTo>
                  <a:lnTo>
                    <a:pt x="26" y="19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24825" rIns="90000" bIns="24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3" name="Google Shape;2343;p73"/>
            <p:cNvSpPr/>
            <p:nvPr/>
          </p:nvSpPr>
          <p:spPr>
            <a:xfrm>
              <a:off x="835936" y="4555333"/>
              <a:ext cx="1066140" cy="48990"/>
            </a:xfrm>
            <a:custGeom>
              <a:avLst/>
              <a:gdLst/>
              <a:ahLst/>
              <a:cxnLst/>
              <a:rect l="l" t="t" r="r" b="b"/>
              <a:pathLst>
                <a:path w="2198" h="101" extrusionOk="0">
                  <a:moveTo>
                    <a:pt x="0" y="0"/>
                  </a:moveTo>
                  <a:lnTo>
                    <a:pt x="2198" y="0"/>
                  </a:lnTo>
                  <a:lnTo>
                    <a:pt x="2198" y="101"/>
                  </a:lnTo>
                  <a:lnTo>
                    <a:pt x="0" y="1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344" name="Google Shape;2344;p73"/>
            <p:cNvGrpSpPr/>
            <p:nvPr/>
          </p:nvGrpSpPr>
          <p:grpSpPr>
            <a:xfrm flipH="1">
              <a:off x="713237" y="4604000"/>
              <a:ext cx="2962639" cy="9"/>
              <a:chOff x="5482988" y="4595950"/>
              <a:chExt cx="2962639" cy="9"/>
            </a:xfrm>
          </p:grpSpPr>
          <p:cxnSp>
            <p:nvCxnSpPr>
              <p:cNvPr id="2345" name="Google Shape;2345;p73"/>
              <p:cNvCxnSpPr/>
              <p:nvPr/>
            </p:nvCxnSpPr>
            <p:spPr>
              <a:xfrm rot="10800000">
                <a:off x="5757326" y="4595950"/>
                <a:ext cx="26883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46" name="Google Shape;2346;p73"/>
              <p:cNvCxnSpPr/>
              <p:nvPr/>
            </p:nvCxnSpPr>
            <p:spPr>
              <a:xfrm rot="10800000">
                <a:off x="5482988" y="4595959"/>
                <a:ext cx="2166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47" name="Google Shape;2347;p73"/>
            <p:cNvGrpSpPr/>
            <p:nvPr/>
          </p:nvGrpSpPr>
          <p:grpSpPr>
            <a:xfrm flipH="1">
              <a:off x="3242464" y="3589675"/>
              <a:ext cx="405465" cy="1014295"/>
              <a:chOff x="3899880" y="1817280"/>
              <a:chExt cx="1502280" cy="3758040"/>
            </a:xfrm>
          </p:grpSpPr>
          <p:sp>
            <p:nvSpPr>
              <p:cNvPr id="2348" name="Google Shape;2348;p73"/>
              <p:cNvSpPr/>
              <p:nvPr/>
            </p:nvSpPr>
            <p:spPr>
              <a:xfrm>
                <a:off x="4374000" y="1818000"/>
                <a:ext cx="554760" cy="3757320"/>
              </a:xfrm>
              <a:custGeom>
                <a:avLst/>
                <a:gdLst/>
                <a:ahLst/>
                <a:cxnLst/>
                <a:rect l="l" t="t" r="r" b="b"/>
                <a:pathLst>
                  <a:path w="1541" h="10437" extrusionOk="0">
                    <a:moveTo>
                      <a:pt x="1519" y="10437"/>
                    </a:moveTo>
                    <a:cubicBezTo>
                      <a:pt x="1508" y="10437"/>
                      <a:pt x="1498" y="10427"/>
                      <a:pt x="1496" y="10416"/>
                    </a:cubicBezTo>
                    <a:lnTo>
                      <a:pt x="918" y="47"/>
                    </a:lnTo>
                    <a:lnTo>
                      <a:pt x="625" y="47"/>
                    </a:lnTo>
                    <a:lnTo>
                      <a:pt x="46" y="10416"/>
                    </a:lnTo>
                    <a:cubicBezTo>
                      <a:pt x="46" y="10429"/>
                      <a:pt x="36" y="10439"/>
                      <a:pt x="22" y="10437"/>
                    </a:cubicBezTo>
                    <a:cubicBezTo>
                      <a:pt x="8" y="10437"/>
                      <a:pt x="0" y="10426"/>
                      <a:pt x="0" y="10413"/>
                    </a:cubicBezTo>
                    <a:lnTo>
                      <a:pt x="578" y="22"/>
                    </a:lnTo>
                    <a:cubicBezTo>
                      <a:pt x="578" y="10"/>
                      <a:pt x="588" y="0"/>
                      <a:pt x="601" y="0"/>
                    </a:cubicBezTo>
                    <a:lnTo>
                      <a:pt x="938" y="0"/>
                    </a:lnTo>
                    <a:cubicBezTo>
                      <a:pt x="950" y="0"/>
                      <a:pt x="960" y="10"/>
                      <a:pt x="961" y="22"/>
                    </a:cubicBezTo>
                    <a:lnTo>
                      <a:pt x="1541" y="10413"/>
                    </a:lnTo>
                    <a:cubicBezTo>
                      <a:pt x="1543" y="10426"/>
                      <a:pt x="1534" y="10436"/>
                      <a:pt x="1519" y="104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49" name="Google Shape;2349;p73"/>
              <p:cNvSpPr/>
              <p:nvPr/>
            </p:nvSpPr>
            <p:spPr>
              <a:xfrm>
                <a:off x="4381200" y="1817280"/>
                <a:ext cx="527760" cy="3613320"/>
              </a:xfrm>
              <a:custGeom>
                <a:avLst/>
                <a:gdLst/>
                <a:ahLst/>
                <a:cxnLst/>
                <a:rect l="l" t="t" r="r" b="b"/>
                <a:pathLst>
                  <a:path w="1466" h="10037" extrusionOk="0">
                    <a:moveTo>
                      <a:pt x="25" y="10037"/>
                    </a:moveTo>
                    <a:cubicBezTo>
                      <a:pt x="16" y="10037"/>
                      <a:pt x="7" y="10031"/>
                      <a:pt x="3" y="10024"/>
                    </a:cubicBezTo>
                    <a:cubicBezTo>
                      <a:pt x="-3" y="10013"/>
                      <a:pt x="3" y="9999"/>
                      <a:pt x="15" y="9994"/>
                    </a:cubicBezTo>
                    <a:lnTo>
                      <a:pt x="1392" y="9377"/>
                    </a:lnTo>
                    <a:lnTo>
                      <a:pt x="93" y="8561"/>
                    </a:lnTo>
                    <a:cubicBezTo>
                      <a:pt x="86" y="8557"/>
                      <a:pt x="82" y="8550"/>
                      <a:pt x="83" y="8541"/>
                    </a:cubicBezTo>
                    <a:cubicBezTo>
                      <a:pt x="83" y="8532"/>
                      <a:pt x="88" y="8525"/>
                      <a:pt x="95" y="8522"/>
                    </a:cubicBezTo>
                    <a:lnTo>
                      <a:pt x="1309" y="7801"/>
                    </a:lnTo>
                    <a:lnTo>
                      <a:pt x="176" y="7125"/>
                    </a:lnTo>
                    <a:cubicBezTo>
                      <a:pt x="169" y="7120"/>
                      <a:pt x="165" y="7113"/>
                      <a:pt x="165" y="7106"/>
                    </a:cubicBezTo>
                    <a:cubicBezTo>
                      <a:pt x="165" y="7097"/>
                      <a:pt x="169" y="7090"/>
                      <a:pt x="175" y="7085"/>
                    </a:cubicBezTo>
                    <a:lnTo>
                      <a:pt x="1233" y="6422"/>
                    </a:lnTo>
                    <a:lnTo>
                      <a:pt x="249" y="5787"/>
                    </a:lnTo>
                    <a:cubicBezTo>
                      <a:pt x="243" y="5783"/>
                      <a:pt x="239" y="5778"/>
                      <a:pt x="239" y="5770"/>
                    </a:cubicBezTo>
                    <a:cubicBezTo>
                      <a:pt x="239" y="5763"/>
                      <a:pt x="242" y="5755"/>
                      <a:pt x="248" y="5751"/>
                    </a:cubicBezTo>
                    <a:lnTo>
                      <a:pt x="1161" y="5005"/>
                    </a:lnTo>
                    <a:lnTo>
                      <a:pt x="331" y="4304"/>
                    </a:lnTo>
                    <a:cubicBezTo>
                      <a:pt x="325" y="4299"/>
                      <a:pt x="322" y="4294"/>
                      <a:pt x="322" y="4286"/>
                    </a:cubicBezTo>
                    <a:cubicBezTo>
                      <a:pt x="322" y="4279"/>
                      <a:pt x="325" y="4273"/>
                      <a:pt x="331" y="4269"/>
                    </a:cubicBezTo>
                    <a:lnTo>
                      <a:pt x="1086" y="3622"/>
                    </a:lnTo>
                    <a:lnTo>
                      <a:pt x="402" y="3034"/>
                    </a:lnTo>
                    <a:cubicBezTo>
                      <a:pt x="396" y="3030"/>
                      <a:pt x="393" y="3022"/>
                      <a:pt x="393" y="3015"/>
                    </a:cubicBezTo>
                    <a:cubicBezTo>
                      <a:pt x="393" y="3008"/>
                      <a:pt x="398" y="3002"/>
                      <a:pt x="404" y="2998"/>
                    </a:cubicBezTo>
                    <a:lnTo>
                      <a:pt x="1020" y="2563"/>
                    </a:lnTo>
                    <a:lnTo>
                      <a:pt x="449" y="2208"/>
                    </a:lnTo>
                    <a:cubicBezTo>
                      <a:pt x="443" y="2204"/>
                      <a:pt x="439" y="2198"/>
                      <a:pt x="437" y="2189"/>
                    </a:cubicBezTo>
                    <a:cubicBezTo>
                      <a:pt x="437" y="2182"/>
                      <a:pt x="440" y="2174"/>
                      <a:pt x="446" y="2170"/>
                    </a:cubicBezTo>
                    <a:lnTo>
                      <a:pt x="976" y="1750"/>
                    </a:lnTo>
                    <a:lnTo>
                      <a:pt x="493" y="1383"/>
                    </a:lnTo>
                    <a:cubicBezTo>
                      <a:pt x="487" y="1379"/>
                      <a:pt x="484" y="1371"/>
                      <a:pt x="484" y="1364"/>
                    </a:cubicBezTo>
                    <a:cubicBezTo>
                      <a:pt x="484" y="1356"/>
                      <a:pt x="487" y="1350"/>
                      <a:pt x="493" y="1345"/>
                    </a:cubicBezTo>
                    <a:lnTo>
                      <a:pt x="936" y="994"/>
                    </a:lnTo>
                    <a:lnTo>
                      <a:pt x="532" y="697"/>
                    </a:lnTo>
                    <a:cubicBezTo>
                      <a:pt x="526" y="693"/>
                      <a:pt x="523" y="685"/>
                      <a:pt x="523" y="678"/>
                    </a:cubicBezTo>
                    <a:cubicBezTo>
                      <a:pt x="523" y="671"/>
                      <a:pt x="526" y="663"/>
                      <a:pt x="532" y="659"/>
                    </a:cubicBezTo>
                    <a:lnTo>
                      <a:pt x="903" y="362"/>
                    </a:lnTo>
                    <a:lnTo>
                      <a:pt x="567" y="41"/>
                    </a:lnTo>
                    <a:cubicBezTo>
                      <a:pt x="558" y="33"/>
                      <a:pt x="557" y="18"/>
                      <a:pt x="565" y="8"/>
                    </a:cubicBezTo>
                    <a:cubicBezTo>
                      <a:pt x="574" y="-1"/>
                      <a:pt x="589" y="-2"/>
                      <a:pt x="599" y="6"/>
                    </a:cubicBezTo>
                    <a:lnTo>
                      <a:pt x="954" y="344"/>
                    </a:lnTo>
                    <a:cubicBezTo>
                      <a:pt x="959" y="349"/>
                      <a:pt x="962" y="356"/>
                      <a:pt x="962" y="362"/>
                    </a:cubicBezTo>
                    <a:cubicBezTo>
                      <a:pt x="962" y="369"/>
                      <a:pt x="959" y="375"/>
                      <a:pt x="953" y="379"/>
                    </a:cubicBezTo>
                    <a:lnTo>
                      <a:pt x="584" y="675"/>
                    </a:lnTo>
                    <a:lnTo>
                      <a:pt x="988" y="972"/>
                    </a:lnTo>
                    <a:cubicBezTo>
                      <a:pt x="994" y="977"/>
                      <a:pt x="997" y="983"/>
                      <a:pt x="997" y="991"/>
                    </a:cubicBezTo>
                    <a:cubicBezTo>
                      <a:pt x="997" y="998"/>
                      <a:pt x="994" y="1006"/>
                      <a:pt x="988" y="1010"/>
                    </a:cubicBezTo>
                    <a:lnTo>
                      <a:pt x="545" y="1361"/>
                    </a:lnTo>
                    <a:lnTo>
                      <a:pt x="1029" y="1729"/>
                    </a:lnTo>
                    <a:cubicBezTo>
                      <a:pt x="1035" y="1733"/>
                      <a:pt x="1038" y="1740"/>
                      <a:pt x="1038" y="1748"/>
                    </a:cubicBezTo>
                    <a:cubicBezTo>
                      <a:pt x="1038" y="1755"/>
                      <a:pt x="1035" y="1762"/>
                      <a:pt x="1029" y="1766"/>
                    </a:cubicBezTo>
                    <a:lnTo>
                      <a:pt x="501" y="2185"/>
                    </a:lnTo>
                    <a:lnTo>
                      <a:pt x="1072" y="2537"/>
                    </a:lnTo>
                    <a:cubicBezTo>
                      <a:pt x="1080" y="2542"/>
                      <a:pt x="1083" y="2549"/>
                      <a:pt x="1084" y="2556"/>
                    </a:cubicBezTo>
                    <a:cubicBezTo>
                      <a:pt x="1084" y="2563"/>
                      <a:pt x="1081" y="2571"/>
                      <a:pt x="1074" y="2575"/>
                    </a:cubicBezTo>
                    <a:lnTo>
                      <a:pt x="453" y="3012"/>
                    </a:lnTo>
                    <a:lnTo>
                      <a:pt x="1135" y="3597"/>
                    </a:lnTo>
                    <a:cubicBezTo>
                      <a:pt x="1141" y="3601"/>
                      <a:pt x="1144" y="3608"/>
                      <a:pt x="1144" y="3615"/>
                    </a:cubicBezTo>
                    <a:cubicBezTo>
                      <a:pt x="1144" y="3623"/>
                      <a:pt x="1141" y="3628"/>
                      <a:pt x="1135" y="3632"/>
                    </a:cubicBezTo>
                    <a:lnTo>
                      <a:pt x="380" y="4279"/>
                    </a:lnTo>
                    <a:lnTo>
                      <a:pt x="1212" y="4980"/>
                    </a:lnTo>
                    <a:cubicBezTo>
                      <a:pt x="1218" y="4984"/>
                      <a:pt x="1221" y="4991"/>
                      <a:pt x="1221" y="4997"/>
                    </a:cubicBezTo>
                    <a:cubicBezTo>
                      <a:pt x="1221" y="5005"/>
                      <a:pt x="1218" y="5010"/>
                      <a:pt x="1212" y="5015"/>
                    </a:cubicBezTo>
                    <a:lnTo>
                      <a:pt x="302" y="5758"/>
                    </a:lnTo>
                    <a:lnTo>
                      <a:pt x="1290" y="6396"/>
                    </a:lnTo>
                    <a:cubicBezTo>
                      <a:pt x="1297" y="6400"/>
                      <a:pt x="1300" y="6408"/>
                      <a:pt x="1300" y="6415"/>
                    </a:cubicBezTo>
                    <a:cubicBezTo>
                      <a:pt x="1300" y="6422"/>
                      <a:pt x="1295" y="6430"/>
                      <a:pt x="1290" y="6434"/>
                    </a:cubicBezTo>
                    <a:lnTo>
                      <a:pt x="233" y="7095"/>
                    </a:lnTo>
                    <a:lnTo>
                      <a:pt x="1367" y="7773"/>
                    </a:lnTo>
                    <a:cubicBezTo>
                      <a:pt x="1374" y="7777"/>
                      <a:pt x="1378" y="7785"/>
                      <a:pt x="1378" y="7793"/>
                    </a:cubicBezTo>
                    <a:cubicBezTo>
                      <a:pt x="1378" y="7802"/>
                      <a:pt x="1374" y="7809"/>
                      <a:pt x="1367" y="7814"/>
                    </a:cubicBezTo>
                    <a:lnTo>
                      <a:pt x="153" y="8537"/>
                    </a:lnTo>
                    <a:lnTo>
                      <a:pt x="1456" y="9355"/>
                    </a:lnTo>
                    <a:cubicBezTo>
                      <a:pt x="1463" y="9360"/>
                      <a:pt x="1467" y="9368"/>
                      <a:pt x="1466" y="9377"/>
                    </a:cubicBezTo>
                    <a:cubicBezTo>
                      <a:pt x="1466" y="9386"/>
                      <a:pt x="1460" y="9393"/>
                      <a:pt x="1453" y="9396"/>
                    </a:cubicBezTo>
                    <a:lnTo>
                      <a:pt x="35" y="10030"/>
                    </a:lnTo>
                    <a:cubicBezTo>
                      <a:pt x="31" y="10036"/>
                      <a:pt x="28" y="10037"/>
                      <a:pt x="25" y="1003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0" name="Google Shape;2350;p73"/>
              <p:cNvSpPr/>
              <p:nvPr/>
            </p:nvSpPr>
            <p:spPr>
              <a:xfrm>
                <a:off x="4394520" y="1817640"/>
                <a:ext cx="527040" cy="3612960"/>
              </a:xfrm>
              <a:custGeom>
                <a:avLst/>
                <a:gdLst/>
                <a:ahLst/>
                <a:cxnLst/>
                <a:rect l="l" t="t" r="r" b="b"/>
                <a:pathLst>
                  <a:path w="1464" h="10036" extrusionOk="0">
                    <a:moveTo>
                      <a:pt x="1439" y="10036"/>
                    </a:moveTo>
                    <a:cubicBezTo>
                      <a:pt x="1436" y="10036"/>
                      <a:pt x="1433" y="10036"/>
                      <a:pt x="1430" y="10035"/>
                    </a:cubicBezTo>
                    <a:lnTo>
                      <a:pt x="13" y="9401"/>
                    </a:lnTo>
                    <a:cubicBezTo>
                      <a:pt x="5" y="9398"/>
                      <a:pt x="0" y="9389"/>
                      <a:pt x="0" y="9382"/>
                    </a:cubicBezTo>
                    <a:cubicBezTo>
                      <a:pt x="0" y="9373"/>
                      <a:pt x="2" y="9366"/>
                      <a:pt x="10" y="9360"/>
                    </a:cubicBezTo>
                    <a:lnTo>
                      <a:pt x="1312" y="8541"/>
                    </a:lnTo>
                    <a:lnTo>
                      <a:pt x="99" y="7817"/>
                    </a:lnTo>
                    <a:cubicBezTo>
                      <a:pt x="91" y="7813"/>
                      <a:pt x="87" y="7806"/>
                      <a:pt x="87" y="7797"/>
                    </a:cubicBezTo>
                    <a:cubicBezTo>
                      <a:pt x="87" y="7788"/>
                      <a:pt x="91" y="7781"/>
                      <a:pt x="99" y="7776"/>
                    </a:cubicBezTo>
                    <a:lnTo>
                      <a:pt x="1232" y="7099"/>
                    </a:lnTo>
                    <a:lnTo>
                      <a:pt x="176" y="6437"/>
                    </a:lnTo>
                    <a:cubicBezTo>
                      <a:pt x="169" y="6433"/>
                      <a:pt x="166" y="6426"/>
                      <a:pt x="166" y="6418"/>
                    </a:cubicBezTo>
                    <a:cubicBezTo>
                      <a:pt x="166" y="6411"/>
                      <a:pt x="170" y="6402"/>
                      <a:pt x="176" y="6399"/>
                    </a:cubicBezTo>
                    <a:lnTo>
                      <a:pt x="1164" y="5761"/>
                    </a:lnTo>
                    <a:lnTo>
                      <a:pt x="253" y="5018"/>
                    </a:lnTo>
                    <a:cubicBezTo>
                      <a:pt x="247" y="5014"/>
                      <a:pt x="244" y="5009"/>
                      <a:pt x="244" y="5001"/>
                    </a:cubicBezTo>
                    <a:cubicBezTo>
                      <a:pt x="244" y="4994"/>
                      <a:pt x="247" y="4988"/>
                      <a:pt x="253" y="4983"/>
                    </a:cubicBezTo>
                    <a:lnTo>
                      <a:pt x="1085" y="4282"/>
                    </a:lnTo>
                    <a:lnTo>
                      <a:pt x="330" y="3635"/>
                    </a:lnTo>
                    <a:cubicBezTo>
                      <a:pt x="324" y="3631"/>
                      <a:pt x="322" y="3625"/>
                      <a:pt x="322" y="3618"/>
                    </a:cubicBezTo>
                    <a:cubicBezTo>
                      <a:pt x="322" y="3611"/>
                      <a:pt x="324" y="3605"/>
                      <a:pt x="330" y="3600"/>
                    </a:cubicBezTo>
                    <a:lnTo>
                      <a:pt x="1012" y="3016"/>
                    </a:lnTo>
                    <a:lnTo>
                      <a:pt x="391" y="2579"/>
                    </a:lnTo>
                    <a:cubicBezTo>
                      <a:pt x="386" y="2574"/>
                      <a:pt x="381" y="2567"/>
                      <a:pt x="381" y="2560"/>
                    </a:cubicBezTo>
                    <a:cubicBezTo>
                      <a:pt x="381" y="2552"/>
                      <a:pt x="386" y="2545"/>
                      <a:pt x="393" y="2541"/>
                    </a:cubicBezTo>
                    <a:lnTo>
                      <a:pt x="964" y="2188"/>
                    </a:lnTo>
                    <a:lnTo>
                      <a:pt x="434" y="1767"/>
                    </a:lnTo>
                    <a:cubicBezTo>
                      <a:pt x="428" y="1763"/>
                      <a:pt x="425" y="1755"/>
                      <a:pt x="425" y="1748"/>
                    </a:cubicBezTo>
                    <a:cubicBezTo>
                      <a:pt x="425" y="1741"/>
                      <a:pt x="428" y="1733"/>
                      <a:pt x="434" y="1729"/>
                    </a:cubicBezTo>
                    <a:lnTo>
                      <a:pt x="917" y="1362"/>
                    </a:lnTo>
                    <a:lnTo>
                      <a:pt x="475" y="1011"/>
                    </a:lnTo>
                    <a:cubicBezTo>
                      <a:pt x="469" y="1006"/>
                      <a:pt x="466" y="999"/>
                      <a:pt x="466" y="992"/>
                    </a:cubicBezTo>
                    <a:cubicBezTo>
                      <a:pt x="466" y="984"/>
                      <a:pt x="469" y="977"/>
                      <a:pt x="475" y="973"/>
                    </a:cubicBezTo>
                    <a:lnTo>
                      <a:pt x="878" y="676"/>
                    </a:lnTo>
                    <a:lnTo>
                      <a:pt x="509" y="380"/>
                    </a:lnTo>
                    <a:cubicBezTo>
                      <a:pt x="504" y="375"/>
                      <a:pt x="501" y="369"/>
                      <a:pt x="501" y="362"/>
                    </a:cubicBezTo>
                    <a:cubicBezTo>
                      <a:pt x="501" y="354"/>
                      <a:pt x="504" y="349"/>
                      <a:pt x="508" y="345"/>
                    </a:cubicBezTo>
                    <a:lnTo>
                      <a:pt x="864" y="7"/>
                    </a:lnTo>
                    <a:cubicBezTo>
                      <a:pt x="872" y="-2"/>
                      <a:pt x="887" y="-2"/>
                      <a:pt x="897" y="8"/>
                    </a:cubicBezTo>
                    <a:cubicBezTo>
                      <a:pt x="906" y="17"/>
                      <a:pt x="906" y="32"/>
                      <a:pt x="896" y="42"/>
                    </a:cubicBezTo>
                    <a:lnTo>
                      <a:pt x="559" y="362"/>
                    </a:lnTo>
                    <a:lnTo>
                      <a:pt x="931" y="660"/>
                    </a:lnTo>
                    <a:cubicBezTo>
                      <a:pt x="936" y="664"/>
                      <a:pt x="939" y="670"/>
                      <a:pt x="939" y="678"/>
                    </a:cubicBezTo>
                    <a:cubicBezTo>
                      <a:pt x="939" y="685"/>
                      <a:pt x="936" y="693"/>
                      <a:pt x="931" y="697"/>
                    </a:cubicBezTo>
                    <a:lnTo>
                      <a:pt x="527" y="995"/>
                    </a:lnTo>
                    <a:lnTo>
                      <a:pt x="970" y="1346"/>
                    </a:lnTo>
                    <a:cubicBezTo>
                      <a:pt x="976" y="1350"/>
                      <a:pt x="979" y="1357"/>
                      <a:pt x="979" y="1365"/>
                    </a:cubicBezTo>
                    <a:cubicBezTo>
                      <a:pt x="979" y="1372"/>
                      <a:pt x="976" y="1379"/>
                      <a:pt x="970" y="1384"/>
                    </a:cubicBezTo>
                    <a:lnTo>
                      <a:pt x="486" y="1751"/>
                    </a:lnTo>
                    <a:lnTo>
                      <a:pt x="1017" y="2171"/>
                    </a:lnTo>
                    <a:cubicBezTo>
                      <a:pt x="1022" y="2175"/>
                      <a:pt x="1025" y="2181"/>
                      <a:pt x="1025" y="2189"/>
                    </a:cubicBezTo>
                    <a:cubicBezTo>
                      <a:pt x="1025" y="2196"/>
                      <a:pt x="1021" y="2204"/>
                      <a:pt x="1014" y="2208"/>
                    </a:cubicBezTo>
                    <a:lnTo>
                      <a:pt x="444" y="2560"/>
                    </a:lnTo>
                    <a:lnTo>
                      <a:pt x="1060" y="2994"/>
                    </a:lnTo>
                    <a:cubicBezTo>
                      <a:pt x="1066" y="2998"/>
                      <a:pt x="1070" y="3003"/>
                      <a:pt x="1070" y="3011"/>
                    </a:cubicBezTo>
                    <a:cubicBezTo>
                      <a:pt x="1070" y="3018"/>
                      <a:pt x="1068" y="3026"/>
                      <a:pt x="1062" y="3030"/>
                    </a:cubicBezTo>
                    <a:lnTo>
                      <a:pt x="378" y="3618"/>
                    </a:lnTo>
                    <a:lnTo>
                      <a:pt x="1133" y="4265"/>
                    </a:lnTo>
                    <a:cubicBezTo>
                      <a:pt x="1139" y="4269"/>
                      <a:pt x="1142" y="4275"/>
                      <a:pt x="1142" y="4282"/>
                    </a:cubicBezTo>
                    <a:cubicBezTo>
                      <a:pt x="1142" y="4290"/>
                      <a:pt x="1139" y="4295"/>
                      <a:pt x="1133" y="4300"/>
                    </a:cubicBezTo>
                    <a:lnTo>
                      <a:pt x="303" y="5001"/>
                    </a:lnTo>
                    <a:lnTo>
                      <a:pt x="1216" y="5747"/>
                    </a:lnTo>
                    <a:cubicBezTo>
                      <a:pt x="1222" y="5751"/>
                      <a:pt x="1225" y="5759"/>
                      <a:pt x="1225" y="5766"/>
                    </a:cubicBezTo>
                    <a:cubicBezTo>
                      <a:pt x="1225" y="5774"/>
                      <a:pt x="1221" y="5780"/>
                      <a:pt x="1215" y="5783"/>
                    </a:cubicBezTo>
                    <a:lnTo>
                      <a:pt x="231" y="6418"/>
                    </a:lnTo>
                    <a:lnTo>
                      <a:pt x="1289" y="7081"/>
                    </a:lnTo>
                    <a:cubicBezTo>
                      <a:pt x="1296" y="7086"/>
                      <a:pt x="1301" y="7093"/>
                      <a:pt x="1299" y="7102"/>
                    </a:cubicBezTo>
                    <a:cubicBezTo>
                      <a:pt x="1299" y="7110"/>
                      <a:pt x="1295" y="7118"/>
                      <a:pt x="1288" y="7121"/>
                    </a:cubicBezTo>
                    <a:lnTo>
                      <a:pt x="157" y="7797"/>
                    </a:lnTo>
                    <a:lnTo>
                      <a:pt x="1371" y="8518"/>
                    </a:lnTo>
                    <a:cubicBezTo>
                      <a:pt x="1378" y="8522"/>
                      <a:pt x="1382" y="8530"/>
                      <a:pt x="1382" y="8537"/>
                    </a:cubicBezTo>
                    <a:cubicBezTo>
                      <a:pt x="1382" y="8546"/>
                      <a:pt x="1378" y="8553"/>
                      <a:pt x="1372" y="8557"/>
                    </a:cubicBezTo>
                    <a:lnTo>
                      <a:pt x="74" y="9373"/>
                    </a:lnTo>
                    <a:lnTo>
                      <a:pt x="1451" y="9990"/>
                    </a:lnTo>
                    <a:cubicBezTo>
                      <a:pt x="1462" y="9995"/>
                      <a:pt x="1468" y="10009"/>
                      <a:pt x="1462" y="10020"/>
                    </a:cubicBezTo>
                    <a:cubicBezTo>
                      <a:pt x="1457" y="10030"/>
                      <a:pt x="1449" y="10036"/>
                      <a:pt x="1439" y="1003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1" name="Google Shape;2351;p73"/>
              <p:cNvSpPr/>
              <p:nvPr/>
            </p:nvSpPr>
            <p:spPr>
              <a:xfrm>
                <a:off x="4150440" y="2053080"/>
                <a:ext cx="1001160" cy="136800"/>
              </a:xfrm>
              <a:custGeom>
                <a:avLst/>
                <a:gdLst/>
                <a:ahLst/>
                <a:cxnLst/>
                <a:rect l="l" t="t" r="r" b="b"/>
                <a:pathLst>
                  <a:path w="2781" h="380" extrusionOk="0">
                    <a:moveTo>
                      <a:pt x="1391" y="379"/>
                    </a:moveTo>
                    <a:cubicBezTo>
                      <a:pt x="1390" y="379"/>
                      <a:pt x="1389" y="379"/>
                      <a:pt x="1387" y="379"/>
                    </a:cubicBezTo>
                    <a:lnTo>
                      <a:pt x="19" y="135"/>
                    </a:lnTo>
                    <a:cubicBezTo>
                      <a:pt x="7" y="134"/>
                      <a:pt x="0" y="124"/>
                      <a:pt x="0" y="112"/>
                    </a:cubicBezTo>
                    <a:lnTo>
                      <a:pt x="0" y="23"/>
                    </a:lnTo>
                    <a:cubicBezTo>
                      <a:pt x="0" y="10"/>
                      <a:pt x="10" y="0"/>
                      <a:pt x="23" y="0"/>
                    </a:cubicBezTo>
                    <a:lnTo>
                      <a:pt x="2757" y="0"/>
                    </a:lnTo>
                    <a:cubicBezTo>
                      <a:pt x="2770" y="0"/>
                      <a:pt x="2781" y="10"/>
                      <a:pt x="2781" y="23"/>
                    </a:cubicBezTo>
                    <a:lnTo>
                      <a:pt x="2781" y="113"/>
                    </a:lnTo>
                    <a:cubicBezTo>
                      <a:pt x="2781" y="125"/>
                      <a:pt x="2772" y="134"/>
                      <a:pt x="2762" y="137"/>
                    </a:cubicBezTo>
                    <a:lnTo>
                      <a:pt x="1394" y="380"/>
                    </a:lnTo>
                    <a:cubicBezTo>
                      <a:pt x="1394" y="379"/>
                      <a:pt x="1393" y="379"/>
                      <a:pt x="1391" y="379"/>
                    </a:cubicBezTo>
                    <a:moveTo>
                      <a:pt x="47" y="93"/>
                    </a:moveTo>
                    <a:lnTo>
                      <a:pt x="1391" y="332"/>
                    </a:lnTo>
                    <a:lnTo>
                      <a:pt x="2735" y="93"/>
                    </a:lnTo>
                    <a:lnTo>
                      <a:pt x="2735" y="45"/>
                    </a:lnTo>
                    <a:lnTo>
                      <a:pt x="47" y="45"/>
                    </a:lnTo>
                    <a:lnTo>
                      <a:pt x="47" y="93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2" name="Google Shape;2352;p73"/>
              <p:cNvSpPr/>
              <p:nvPr/>
            </p:nvSpPr>
            <p:spPr>
              <a:xfrm>
                <a:off x="4150800" y="2053080"/>
                <a:ext cx="429840" cy="18468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3" extrusionOk="0">
                    <a:moveTo>
                      <a:pt x="24" y="513"/>
                    </a:moveTo>
                    <a:cubicBezTo>
                      <a:pt x="11" y="513"/>
                      <a:pt x="0" y="502"/>
                      <a:pt x="0" y="489"/>
                    </a:cubicBezTo>
                    <a:lnTo>
                      <a:pt x="0" y="23"/>
                    </a:lnTo>
                    <a:cubicBezTo>
                      <a:pt x="0" y="14"/>
                      <a:pt x="5" y="7"/>
                      <a:pt x="12" y="3"/>
                    </a:cubicBezTo>
                    <a:cubicBezTo>
                      <a:pt x="19" y="-2"/>
                      <a:pt x="30" y="0"/>
                      <a:pt x="35" y="4"/>
                    </a:cubicBezTo>
                    <a:lnTo>
                      <a:pt x="204" y="118"/>
                    </a:lnTo>
                    <a:lnTo>
                      <a:pt x="429" y="3"/>
                    </a:lnTo>
                    <a:cubicBezTo>
                      <a:pt x="439" y="-2"/>
                      <a:pt x="451" y="0"/>
                      <a:pt x="458" y="8"/>
                    </a:cubicBezTo>
                    <a:lnTo>
                      <a:pt x="596" y="183"/>
                    </a:lnTo>
                    <a:lnTo>
                      <a:pt x="879" y="4"/>
                    </a:lnTo>
                    <a:cubicBezTo>
                      <a:pt x="888" y="-2"/>
                      <a:pt x="901" y="0"/>
                      <a:pt x="908" y="7"/>
                    </a:cubicBezTo>
                    <a:lnTo>
                      <a:pt x="1188" y="301"/>
                    </a:lnTo>
                    <a:cubicBezTo>
                      <a:pt x="1197" y="310"/>
                      <a:pt x="1197" y="325"/>
                      <a:pt x="1186" y="335"/>
                    </a:cubicBezTo>
                    <a:cubicBezTo>
                      <a:pt x="1178" y="344"/>
                      <a:pt x="1163" y="344"/>
                      <a:pt x="1153" y="333"/>
                    </a:cubicBezTo>
                    <a:lnTo>
                      <a:pt x="886" y="52"/>
                    </a:lnTo>
                    <a:lnTo>
                      <a:pt x="602" y="233"/>
                    </a:lnTo>
                    <a:cubicBezTo>
                      <a:pt x="592" y="239"/>
                      <a:pt x="579" y="237"/>
                      <a:pt x="572" y="227"/>
                    </a:cubicBezTo>
                    <a:lnTo>
                      <a:pt x="433" y="51"/>
                    </a:lnTo>
                    <a:lnTo>
                      <a:pt x="215" y="164"/>
                    </a:lnTo>
                    <a:cubicBezTo>
                      <a:pt x="207" y="169"/>
                      <a:pt x="199" y="167"/>
                      <a:pt x="191" y="163"/>
                    </a:cubicBezTo>
                    <a:lnTo>
                      <a:pt x="47" y="65"/>
                    </a:lnTo>
                    <a:lnTo>
                      <a:pt x="47" y="488"/>
                    </a:lnTo>
                    <a:cubicBezTo>
                      <a:pt x="46" y="502"/>
                      <a:pt x="35" y="513"/>
                      <a:pt x="24" y="51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3" name="Google Shape;2353;p73"/>
              <p:cNvSpPr/>
              <p:nvPr/>
            </p:nvSpPr>
            <p:spPr>
              <a:xfrm>
                <a:off x="4722120" y="2052360"/>
                <a:ext cx="429840" cy="185400"/>
              </a:xfrm>
              <a:custGeom>
                <a:avLst/>
                <a:gdLst/>
                <a:ahLst/>
                <a:cxnLst/>
                <a:rect l="l" t="t" r="r" b="b"/>
                <a:pathLst>
                  <a:path w="1194" h="515" extrusionOk="0">
                    <a:moveTo>
                      <a:pt x="1171" y="515"/>
                    </a:moveTo>
                    <a:cubicBezTo>
                      <a:pt x="1158" y="515"/>
                      <a:pt x="1147" y="504"/>
                      <a:pt x="1147" y="491"/>
                    </a:cubicBezTo>
                    <a:lnTo>
                      <a:pt x="1147" y="69"/>
                    </a:lnTo>
                    <a:lnTo>
                      <a:pt x="1004" y="166"/>
                    </a:lnTo>
                    <a:cubicBezTo>
                      <a:pt x="997" y="171"/>
                      <a:pt x="988" y="172"/>
                      <a:pt x="981" y="168"/>
                    </a:cubicBezTo>
                    <a:lnTo>
                      <a:pt x="762" y="54"/>
                    </a:lnTo>
                    <a:lnTo>
                      <a:pt x="624" y="230"/>
                    </a:lnTo>
                    <a:cubicBezTo>
                      <a:pt x="617" y="239"/>
                      <a:pt x="603" y="242"/>
                      <a:pt x="593" y="236"/>
                    </a:cubicBezTo>
                    <a:lnTo>
                      <a:pt x="308" y="54"/>
                    </a:lnTo>
                    <a:lnTo>
                      <a:pt x="41" y="334"/>
                    </a:lnTo>
                    <a:cubicBezTo>
                      <a:pt x="32" y="343"/>
                      <a:pt x="18" y="344"/>
                      <a:pt x="7" y="335"/>
                    </a:cubicBezTo>
                    <a:cubicBezTo>
                      <a:pt x="-1" y="327"/>
                      <a:pt x="-3" y="312"/>
                      <a:pt x="6" y="302"/>
                    </a:cubicBezTo>
                    <a:lnTo>
                      <a:pt x="286" y="8"/>
                    </a:lnTo>
                    <a:cubicBezTo>
                      <a:pt x="293" y="0"/>
                      <a:pt x="306" y="-3"/>
                      <a:pt x="315" y="5"/>
                    </a:cubicBezTo>
                    <a:lnTo>
                      <a:pt x="598" y="184"/>
                    </a:lnTo>
                    <a:lnTo>
                      <a:pt x="736" y="9"/>
                    </a:lnTo>
                    <a:cubicBezTo>
                      <a:pt x="743" y="0"/>
                      <a:pt x="755" y="-3"/>
                      <a:pt x="765" y="3"/>
                    </a:cubicBezTo>
                    <a:lnTo>
                      <a:pt x="990" y="118"/>
                    </a:lnTo>
                    <a:lnTo>
                      <a:pt x="1158" y="5"/>
                    </a:lnTo>
                    <a:cubicBezTo>
                      <a:pt x="1165" y="0"/>
                      <a:pt x="1174" y="-1"/>
                      <a:pt x="1181" y="3"/>
                    </a:cubicBezTo>
                    <a:cubicBezTo>
                      <a:pt x="1188" y="8"/>
                      <a:pt x="1193" y="15"/>
                      <a:pt x="1193" y="24"/>
                    </a:cubicBezTo>
                    <a:lnTo>
                      <a:pt x="1193" y="490"/>
                    </a:lnTo>
                    <a:cubicBezTo>
                      <a:pt x="1194" y="504"/>
                      <a:pt x="1182" y="515"/>
                      <a:pt x="1171" y="5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4" name="Google Shape;2354;p73"/>
              <p:cNvSpPr/>
              <p:nvPr/>
            </p:nvSpPr>
            <p:spPr>
              <a:xfrm>
                <a:off x="4102200" y="3223800"/>
                <a:ext cx="1098360" cy="148680"/>
              </a:xfrm>
              <a:custGeom>
                <a:avLst/>
                <a:gdLst/>
                <a:ahLst/>
                <a:cxnLst/>
                <a:rect l="l" t="t" r="r" b="b"/>
                <a:pathLst>
                  <a:path w="3051" h="413" extrusionOk="0">
                    <a:moveTo>
                      <a:pt x="3028" y="413"/>
                    </a:moveTo>
                    <a:lnTo>
                      <a:pt x="23" y="413"/>
                    </a:lnTo>
                    <a:cubicBezTo>
                      <a:pt x="10" y="413"/>
                      <a:pt x="0" y="403"/>
                      <a:pt x="0" y="389"/>
                    </a:cubicBezTo>
                    <a:lnTo>
                      <a:pt x="0" y="290"/>
                    </a:lnTo>
                    <a:cubicBezTo>
                      <a:pt x="0" y="279"/>
                      <a:pt x="9" y="270"/>
                      <a:pt x="19" y="267"/>
                    </a:cubicBezTo>
                    <a:lnTo>
                      <a:pt x="1521" y="0"/>
                    </a:lnTo>
                    <a:cubicBezTo>
                      <a:pt x="1524" y="0"/>
                      <a:pt x="1527" y="0"/>
                      <a:pt x="1530" y="0"/>
                    </a:cubicBezTo>
                    <a:lnTo>
                      <a:pt x="3031" y="267"/>
                    </a:lnTo>
                    <a:cubicBezTo>
                      <a:pt x="3043" y="268"/>
                      <a:pt x="3050" y="279"/>
                      <a:pt x="3050" y="290"/>
                    </a:cubicBezTo>
                    <a:lnTo>
                      <a:pt x="3050" y="389"/>
                    </a:lnTo>
                    <a:cubicBezTo>
                      <a:pt x="3051" y="403"/>
                      <a:pt x="3040" y="413"/>
                      <a:pt x="3028" y="413"/>
                    </a:cubicBezTo>
                    <a:moveTo>
                      <a:pt x="47" y="368"/>
                    </a:moveTo>
                    <a:lnTo>
                      <a:pt x="3005" y="368"/>
                    </a:lnTo>
                    <a:lnTo>
                      <a:pt x="3005" y="311"/>
                    </a:lnTo>
                    <a:lnTo>
                      <a:pt x="1525" y="48"/>
                    </a:lnTo>
                    <a:lnTo>
                      <a:pt x="45" y="311"/>
                    </a:lnTo>
                    <a:lnTo>
                      <a:pt x="45" y="368"/>
                    </a:lnTo>
                    <a:lnTo>
                      <a:pt x="47" y="36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5" name="Google Shape;2355;p73"/>
              <p:cNvSpPr/>
              <p:nvPr/>
            </p:nvSpPr>
            <p:spPr>
              <a:xfrm>
                <a:off x="4102200" y="3249720"/>
                <a:ext cx="416520" cy="279360"/>
              </a:xfrm>
              <a:custGeom>
                <a:avLst/>
                <a:gdLst/>
                <a:ahLst/>
                <a:cxnLst/>
                <a:rect l="l" t="t" r="r" b="b"/>
                <a:pathLst>
                  <a:path w="1157" h="776" extrusionOk="0">
                    <a:moveTo>
                      <a:pt x="23" y="776"/>
                    </a:moveTo>
                    <a:cubicBezTo>
                      <a:pt x="10" y="776"/>
                      <a:pt x="0" y="766"/>
                      <a:pt x="0" y="753"/>
                    </a:cubicBezTo>
                    <a:lnTo>
                      <a:pt x="0" y="317"/>
                    </a:lnTo>
                    <a:cubicBezTo>
                      <a:pt x="0" y="309"/>
                      <a:pt x="4" y="301"/>
                      <a:pt x="12" y="297"/>
                    </a:cubicBezTo>
                    <a:lnTo>
                      <a:pt x="229" y="173"/>
                    </a:lnTo>
                    <a:cubicBezTo>
                      <a:pt x="236" y="169"/>
                      <a:pt x="245" y="169"/>
                      <a:pt x="252" y="173"/>
                    </a:cubicBezTo>
                    <a:lnTo>
                      <a:pt x="452" y="288"/>
                    </a:lnTo>
                    <a:lnTo>
                      <a:pt x="629" y="93"/>
                    </a:lnTo>
                    <a:cubicBezTo>
                      <a:pt x="634" y="89"/>
                      <a:pt x="640" y="86"/>
                      <a:pt x="645" y="86"/>
                    </a:cubicBezTo>
                    <a:cubicBezTo>
                      <a:pt x="651" y="86"/>
                      <a:pt x="657" y="87"/>
                      <a:pt x="661" y="92"/>
                    </a:cubicBezTo>
                    <a:lnTo>
                      <a:pt x="873" y="285"/>
                    </a:lnTo>
                    <a:lnTo>
                      <a:pt x="1117" y="7"/>
                    </a:lnTo>
                    <a:cubicBezTo>
                      <a:pt x="1126" y="-3"/>
                      <a:pt x="1141" y="-3"/>
                      <a:pt x="1150" y="6"/>
                    </a:cubicBezTo>
                    <a:cubicBezTo>
                      <a:pt x="1160" y="14"/>
                      <a:pt x="1160" y="29"/>
                      <a:pt x="1151" y="38"/>
                    </a:cubicBezTo>
                    <a:lnTo>
                      <a:pt x="890" y="335"/>
                    </a:lnTo>
                    <a:cubicBezTo>
                      <a:pt x="886" y="339"/>
                      <a:pt x="880" y="342"/>
                      <a:pt x="874" y="342"/>
                    </a:cubicBezTo>
                    <a:cubicBezTo>
                      <a:pt x="868" y="342"/>
                      <a:pt x="863" y="341"/>
                      <a:pt x="857" y="336"/>
                    </a:cubicBezTo>
                    <a:lnTo>
                      <a:pt x="645" y="143"/>
                    </a:lnTo>
                    <a:lnTo>
                      <a:pt x="471" y="335"/>
                    </a:lnTo>
                    <a:cubicBezTo>
                      <a:pt x="463" y="344"/>
                      <a:pt x="452" y="345"/>
                      <a:pt x="441" y="339"/>
                    </a:cubicBezTo>
                    <a:lnTo>
                      <a:pt x="237" y="221"/>
                    </a:lnTo>
                    <a:lnTo>
                      <a:pt x="44" y="332"/>
                    </a:lnTo>
                    <a:lnTo>
                      <a:pt x="44" y="753"/>
                    </a:lnTo>
                    <a:cubicBezTo>
                      <a:pt x="47" y="766"/>
                      <a:pt x="35" y="776"/>
                      <a:pt x="23" y="77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6" name="Google Shape;2356;p73"/>
              <p:cNvSpPr/>
              <p:nvPr/>
            </p:nvSpPr>
            <p:spPr>
              <a:xfrm>
                <a:off x="4783320" y="3249360"/>
                <a:ext cx="416880" cy="279720"/>
              </a:xfrm>
              <a:custGeom>
                <a:avLst/>
                <a:gdLst/>
                <a:ahLst/>
                <a:cxnLst/>
                <a:rect l="l" t="t" r="r" b="b"/>
                <a:pathLst>
                  <a:path w="1158" h="777" extrusionOk="0">
                    <a:moveTo>
                      <a:pt x="1136" y="777"/>
                    </a:moveTo>
                    <a:cubicBezTo>
                      <a:pt x="1123" y="777"/>
                      <a:pt x="1113" y="767"/>
                      <a:pt x="1113" y="754"/>
                    </a:cubicBezTo>
                    <a:lnTo>
                      <a:pt x="1113" y="333"/>
                    </a:lnTo>
                    <a:lnTo>
                      <a:pt x="920" y="222"/>
                    </a:lnTo>
                    <a:lnTo>
                      <a:pt x="716" y="340"/>
                    </a:lnTo>
                    <a:cubicBezTo>
                      <a:pt x="707" y="346"/>
                      <a:pt x="694" y="343"/>
                      <a:pt x="687" y="336"/>
                    </a:cubicBezTo>
                    <a:lnTo>
                      <a:pt x="512" y="144"/>
                    </a:lnTo>
                    <a:lnTo>
                      <a:pt x="301" y="336"/>
                    </a:lnTo>
                    <a:cubicBezTo>
                      <a:pt x="296" y="340"/>
                      <a:pt x="291" y="342"/>
                      <a:pt x="283" y="342"/>
                    </a:cubicBezTo>
                    <a:cubicBezTo>
                      <a:pt x="278" y="342"/>
                      <a:pt x="272" y="339"/>
                      <a:pt x="267" y="334"/>
                    </a:cubicBezTo>
                    <a:lnTo>
                      <a:pt x="6" y="37"/>
                    </a:lnTo>
                    <a:cubicBezTo>
                      <a:pt x="-2" y="27"/>
                      <a:pt x="-1" y="12"/>
                      <a:pt x="8" y="5"/>
                    </a:cubicBezTo>
                    <a:cubicBezTo>
                      <a:pt x="18" y="-4"/>
                      <a:pt x="33" y="-2"/>
                      <a:pt x="40" y="7"/>
                    </a:cubicBezTo>
                    <a:lnTo>
                      <a:pt x="285" y="285"/>
                    </a:lnTo>
                    <a:lnTo>
                      <a:pt x="496" y="91"/>
                    </a:lnTo>
                    <a:cubicBezTo>
                      <a:pt x="500" y="87"/>
                      <a:pt x="506" y="85"/>
                      <a:pt x="512" y="85"/>
                    </a:cubicBezTo>
                    <a:cubicBezTo>
                      <a:pt x="518" y="85"/>
                      <a:pt x="524" y="88"/>
                      <a:pt x="528" y="93"/>
                    </a:cubicBezTo>
                    <a:lnTo>
                      <a:pt x="706" y="288"/>
                    </a:lnTo>
                    <a:lnTo>
                      <a:pt x="906" y="173"/>
                    </a:lnTo>
                    <a:cubicBezTo>
                      <a:pt x="913" y="168"/>
                      <a:pt x="922" y="168"/>
                      <a:pt x="929" y="173"/>
                    </a:cubicBezTo>
                    <a:lnTo>
                      <a:pt x="1145" y="297"/>
                    </a:lnTo>
                    <a:cubicBezTo>
                      <a:pt x="1152" y="301"/>
                      <a:pt x="1157" y="308"/>
                      <a:pt x="1157" y="317"/>
                    </a:cubicBezTo>
                    <a:lnTo>
                      <a:pt x="1157" y="753"/>
                    </a:lnTo>
                    <a:cubicBezTo>
                      <a:pt x="1159" y="767"/>
                      <a:pt x="1148" y="777"/>
                      <a:pt x="1136" y="777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7" name="Google Shape;2357;p73"/>
              <p:cNvSpPr/>
              <p:nvPr/>
            </p:nvSpPr>
            <p:spPr>
              <a:xfrm>
                <a:off x="3900240" y="2660760"/>
                <a:ext cx="1501920" cy="163800"/>
              </a:xfrm>
              <a:custGeom>
                <a:avLst/>
                <a:gdLst/>
                <a:ahLst/>
                <a:cxnLst/>
                <a:rect l="l" t="t" r="r" b="b"/>
                <a:pathLst>
                  <a:path w="4172" h="455" extrusionOk="0">
                    <a:moveTo>
                      <a:pt x="4149" y="455"/>
                    </a:moveTo>
                    <a:lnTo>
                      <a:pt x="23" y="455"/>
                    </a:lnTo>
                    <a:cubicBezTo>
                      <a:pt x="10" y="455"/>
                      <a:pt x="0" y="445"/>
                      <a:pt x="0" y="432"/>
                    </a:cubicBezTo>
                    <a:lnTo>
                      <a:pt x="0" y="296"/>
                    </a:lnTo>
                    <a:cubicBezTo>
                      <a:pt x="0" y="285"/>
                      <a:pt x="9" y="274"/>
                      <a:pt x="20" y="273"/>
                    </a:cubicBezTo>
                    <a:lnTo>
                      <a:pt x="2084" y="0"/>
                    </a:lnTo>
                    <a:cubicBezTo>
                      <a:pt x="2085" y="0"/>
                      <a:pt x="2088" y="0"/>
                      <a:pt x="2089" y="0"/>
                    </a:cubicBezTo>
                    <a:lnTo>
                      <a:pt x="4152" y="273"/>
                    </a:lnTo>
                    <a:cubicBezTo>
                      <a:pt x="4163" y="274"/>
                      <a:pt x="4172" y="285"/>
                      <a:pt x="4172" y="296"/>
                    </a:cubicBezTo>
                    <a:lnTo>
                      <a:pt x="4172" y="432"/>
                    </a:lnTo>
                    <a:cubicBezTo>
                      <a:pt x="4172" y="445"/>
                      <a:pt x="4162" y="455"/>
                      <a:pt x="4149" y="455"/>
                    </a:cubicBezTo>
                    <a:moveTo>
                      <a:pt x="47" y="408"/>
                    </a:moveTo>
                    <a:lnTo>
                      <a:pt x="4125" y="408"/>
                    </a:lnTo>
                    <a:lnTo>
                      <a:pt x="4125" y="317"/>
                    </a:lnTo>
                    <a:lnTo>
                      <a:pt x="2086" y="47"/>
                    </a:lnTo>
                    <a:lnTo>
                      <a:pt x="47" y="317"/>
                    </a:lnTo>
                    <a:lnTo>
                      <a:pt x="47" y="40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8" name="Google Shape;2358;p73"/>
              <p:cNvSpPr/>
              <p:nvPr/>
            </p:nvSpPr>
            <p:spPr>
              <a:xfrm>
                <a:off x="3900240" y="2675160"/>
                <a:ext cx="650880" cy="278280"/>
              </a:xfrm>
              <a:custGeom>
                <a:avLst/>
                <a:gdLst/>
                <a:ahLst/>
                <a:cxnLst/>
                <a:rect l="l" t="t" r="r" b="b"/>
                <a:pathLst>
                  <a:path w="1808" h="773" extrusionOk="0">
                    <a:moveTo>
                      <a:pt x="23" y="773"/>
                    </a:moveTo>
                    <a:cubicBezTo>
                      <a:pt x="10" y="773"/>
                      <a:pt x="0" y="762"/>
                      <a:pt x="0" y="749"/>
                    </a:cubicBezTo>
                    <a:lnTo>
                      <a:pt x="0" y="256"/>
                    </a:lnTo>
                    <a:cubicBezTo>
                      <a:pt x="0" y="248"/>
                      <a:pt x="4" y="240"/>
                      <a:pt x="12" y="236"/>
                    </a:cubicBezTo>
                    <a:cubicBezTo>
                      <a:pt x="19" y="231"/>
                      <a:pt x="28" y="231"/>
                      <a:pt x="35" y="236"/>
                    </a:cubicBezTo>
                    <a:lnTo>
                      <a:pt x="267" y="364"/>
                    </a:lnTo>
                    <a:lnTo>
                      <a:pt x="526" y="169"/>
                    </a:lnTo>
                    <a:cubicBezTo>
                      <a:pt x="535" y="163"/>
                      <a:pt x="545" y="163"/>
                      <a:pt x="554" y="169"/>
                    </a:cubicBezTo>
                    <a:lnTo>
                      <a:pt x="822" y="363"/>
                    </a:lnTo>
                    <a:lnTo>
                      <a:pt x="1126" y="92"/>
                    </a:lnTo>
                    <a:cubicBezTo>
                      <a:pt x="1135" y="84"/>
                      <a:pt x="1148" y="84"/>
                      <a:pt x="1157" y="92"/>
                    </a:cubicBezTo>
                    <a:lnTo>
                      <a:pt x="1460" y="360"/>
                    </a:lnTo>
                    <a:lnTo>
                      <a:pt x="1769" y="9"/>
                    </a:lnTo>
                    <a:cubicBezTo>
                      <a:pt x="1778" y="-2"/>
                      <a:pt x="1792" y="-2"/>
                      <a:pt x="1801" y="7"/>
                    </a:cubicBezTo>
                    <a:cubicBezTo>
                      <a:pt x="1811" y="16"/>
                      <a:pt x="1811" y="30"/>
                      <a:pt x="1802" y="39"/>
                    </a:cubicBezTo>
                    <a:lnTo>
                      <a:pt x="1479" y="408"/>
                    </a:lnTo>
                    <a:cubicBezTo>
                      <a:pt x="1475" y="412"/>
                      <a:pt x="1469" y="415"/>
                      <a:pt x="1463" y="415"/>
                    </a:cubicBezTo>
                    <a:cubicBezTo>
                      <a:pt x="1457" y="415"/>
                      <a:pt x="1451" y="414"/>
                      <a:pt x="1445" y="409"/>
                    </a:cubicBezTo>
                    <a:lnTo>
                      <a:pt x="1141" y="140"/>
                    </a:lnTo>
                    <a:lnTo>
                      <a:pt x="838" y="409"/>
                    </a:lnTo>
                    <a:cubicBezTo>
                      <a:pt x="829" y="417"/>
                      <a:pt x="817" y="417"/>
                      <a:pt x="809" y="411"/>
                    </a:cubicBezTo>
                    <a:lnTo>
                      <a:pt x="539" y="217"/>
                    </a:lnTo>
                    <a:lnTo>
                      <a:pt x="281" y="411"/>
                    </a:lnTo>
                    <a:cubicBezTo>
                      <a:pt x="274" y="417"/>
                      <a:pt x="264" y="417"/>
                      <a:pt x="256" y="412"/>
                    </a:cubicBezTo>
                    <a:lnTo>
                      <a:pt x="45" y="296"/>
                    </a:lnTo>
                    <a:lnTo>
                      <a:pt x="45" y="749"/>
                    </a:lnTo>
                    <a:cubicBezTo>
                      <a:pt x="47" y="762"/>
                      <a:pt x="36" y="773"/>
                      <a:pt x="23" y="77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59" name="Google Shape;2359;p73"/>
              <p:cNvSpPr/>
              <p:nvPr/>
            </p:nvSpPr>
            <p:spPr>
              <a:xfrm>
                <a:off x="3899880" y="2691720"/>
                <a:ext cx="64332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7" h="369" extrusionOk="0">
                    <a:moveTo>
                      <a:pt x="24" y="369"/>
                    </a:moveTo>
                    <a:cubicBezTo>
                      <a:pt x="17" y="369"/>
                      <a:pt x="10" y="366"/>
                      <a:pt x="5" y="359"/>
                    </a:cubicBezTo>
                    <a:cubicBezTo>
                      <a:pt x="-2" y="349"/>
                      <a:pt x="-1" y="334"/>
                      <a:pt x="11" y="327"/>
                    </a:cubicBezTo>
                    <a:lnTo>
                      <a:pt x="243" y="161"/>
                    </a:lnTo>
                    <a:cubicBezTo>
                      <a:pt x="250" y="155"/>
                      <a:pt x="260" y="155"/>
                      <a:pt x="268" y="159"/>
                    </a:cubicBezTo>
                    <a:lnTo>
                      <a:pt x="539" y="317"/>
                    </a:lnTo>
                    <a:lnTo>
                      <a:pt x="767" y="92"/>
                    </a:lnTo>
                    <a:cubicBezTo>
                      <a:pt x="775" y="85"/>
                      <a:pt x="786" y="83"/>
                      <a:pt x="797" y="89"/>
                    </a:cubicBezTo>
                    <a:lnTo>
                      <a:pt x="1149" y="315"/>
                    </a:lnTo>
                    <a:lnTo>
                      <a:pt x="1422" y="8"/>
                    </a:lnTo>
                    <a:cubicBezTo>
                      <a:pt x="1426" y="3"/>
                      <a:pt x="1432" y="0"/>
                      <a:pt x="1438" y="0"/>
                    </a:cubicBezTo>
                    <a:cubicBezTo>
                      <a:pt x="1443" y="0"/>
                      <a:pt x="1451" y="3"/>
                      <a:pt x="1455" y="8"/>
                    </a:cubicBezTo>
                    <a:lnTo>
                      <a:pt x="1781" y="330"/>
                    </a:lnTo>
                    <a:cubicBezTo>
                      <a:pt x="1790" y="338"/>
                      <a:pt x="1790" y="353"/>
                      <a:pt x="1781" y="363"/>
                    </a:cubicBezTo>
                    <a:cubicBezTo>
                      <a:pt x="1773" y="372"/>
                      <a:pt x="1758" y="372"/>
                      <a:pt x="1748" y="363"/>
                    </a:cubicBezTo>
                    <a:lnTo>
                      <a:pt x="1439" y="57"/>
                    </a:lnTo>
                    <a:lnTo>
                      <a:pt x="1170" y="362"/>
                    </a:lnTo>
                    <a:cubicBezTo>
                      <a:pt x="1162" y="371"/>
                      <a:pt x="1149" y="372"/>
                      <a:pt x="1140" y="366"/>
                    </a:cubicBezTo>
                    <a:lnTo>
                      <a:pt x="786" y="140"/>
                    </a:lnTo>
                    <a:lnTo>
                      <a:pt x="558" y="362"/>
                    </a:lnTo>
                    <a:cubicBezTo>
                      <a:pt x="550" y="369"/>
                      <a:pt x="539" y="371"/>
                      <a:pt x="530" y="365"/>
                    </a:cubicBezTo>
                    <a:lnTo>
                      <a:pt x="256" y="206"/>
                    </a:lnTo>
                    <a:lnTo>
                      <a:pt x="37" y="363"/>
                    </a:lnTo>
                    <a:cubicBezTo>
                      <a:pt x="33" y="368"/>
                      <a:pt x="29" y="369"/>
                      <a:pt x="24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0" name="Google Shape;2360;p73"/>
              <p:cNvSpPr/>
              <p:nvPr/>
            </p:nvSpPr>
            <p:spPr>
              <a:xfrm>
                <a:off x="4750920" y="2675520"/>
                <a:ext cx="651240" cy="277920"/>
              </a:xfrm>
              <a:custGeom>
                <a:avLst/>
                <a:gdLst/>
                <a:ahLst/>
                <a:cxnLst/>
                <a:rect l="l" t="t" r="r" b="b"/>
                <a:pathLst>
                  <a:path w="1809" h="772" extrusionOk="0">
                    <a:moveTo>
                      <a:pt x="1786" y="772"/>
                    </a:moveTo>
                    <a:cubicBezTo>
                      <a:pt x="1773" y="772"/>
                      <a:pt x="1762" y="761"/>
                      <a:pt x="1762" y="748"/>
                    </a:cubicBezTo>
                    <a:lnTo>
                      <a:pt x="1762" y="295"/>
                    </a:lnTo>
                    <a:lnTo>
                      <a:pt x="1551" y="411"/>
                    </a:lnTo>
                    <a:cubicBezTo>
                      <a:pt x="1542" y="416"/>
                      <a:pt x="1534" y="416"/>
                      <a:pt x="1526" y="410"/>
                    </a:cubicBezTo>
                    <a:lnTo>
                      <a:pt x="1268" y="216"/>
                    </a:lnTo>
                    <a:lnTo>
                      <a:pt x="1000" y="410"/>
                    </a:lnTo>
                    <a:cubicBezTo>
                      <a:pt x="991" y="416"/>
                      <a:pt x="979" y="416"/>
                      <a:pt x="971" y="408"/>
                    </a:cubicBezTo>
                    <a:lnTo>
                      <a:pt x="668" y="139"/>
                    </a:lnTo>
                    <a:lnTo>
                      <a:pt x="363" y="408"/>
                    </a:lnTo>
                    <a:cubicBezTo>
                      <a:pt x="359" y="413"/>
                      <a:pt x="353" y="414"/>
                      <a:pt x="346" y="414"/>
                    </a:cubicBezTo>
                    <a:cubicBezTo>
                      <a:pt x="340" y="414"/>
                      <a:pt x="334" y="411"/>
                      <a:pt x="330" y="407"/>
                    </a:cubicBezTo>
                    <a:lnTo>
                      <a:pt x="6" y="38"/>
                    </a:lnTo>
                    <a:cubicBezTo>
                      <a:pt x="-3" y="28"/>
                      <a:pt x="-1" y="13"/>
                      <a:pt x="8" y="6"/>
                    </a:cubicBezTo>
                    <a:cubicBezTo>
                      <a:pt x="18" y="-3"/>
                      <a:pt x="32" y="-1"/>
                      <a:pt x="40" y="8"/>
                    </a:cubicBezTo>
                    <a:lnTo>
                      <a:pt x="349" y="359"/>
                    </a:lnTo>
                    <a:lnTo>
                      <a:pt x="652" y="91"/>
                    </a:lnTo>
                    <a:cubicBezTo>
                      <a:pt x="660" y="83"/>
                      <a:pt x="673" y="83"/>
                      <a:pt x="682" y="91"/>
                    </a:cubicBezTo>
                    <a:lnTo>
                      <a:pt x="987" y="362"/>
                    </a:lnTo>
                    <a:lnTo>
                      <a:pt x="1254" y="168"/>
                    </a:lnTo>
                    <a:cubicBezTo>
                      <a:pt x="1263" y="162"/>
                      <a:pt x="1273" y="162"/>
                      <a:pt x="1282" y="168"/>
                    </a:cubicBezTo>
                    <a:lnTo>
                      <a:pt x="1541" y="363"/>
                    </a:lnTo>
                    <a:lnTo>
                      <a:pt x="1773" y="235"/>
                    </a:lnTo>
                    <a:cubicBezTo>
                      <a:pt x="1780" y="230"/>
                      <a:pt x="1789" y="230"/>
                      <a:pt x="1796" y="235"/>
                    </a:cubicBezTo>
                    <a:cubicBezTo>
                      <a:pt x="1803" y="239"/>
                      <a:pt x="1808" y="247"/>
                      <a:pt x="1808" y="255"/>
                    </a:cubicBezTo>
                    <a:lnTo>
                      <a:pt x="1808" y="748"/>
                    </a:lnTo>
                    <a:cubicBezTo>
                      <a:pt x="1809" y="761"/>
                      <a:pt x="1799" y="772"/>
                      <a:pt x="1786" y="77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1" name="Google Shape;2361;p73"/>
              <p:cNvSpPr/>
              <p:nvPr/>
            </p:nvSpPr>
            <p:spPr>
              <a:xfrm>
                <a:off x="4759200" y="2691720"/>
                <a:ext cx="642960" cy="13284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369" extrusionOk="0">
                    <a:moveTo>
                      <a:pt x="1763" y="369"/>
                    </a:moveTo>
                    <a:cubicBezTo>
                      <a:pt x="1758" y="369"/>
                      <a:pt x="1754" y="368"/>
                      <a:pt x="1750" y="365"/>
                    </a:cubicBezTo>
                    <a:lnTo>
                      <a:pt x="1531" y="207"/>
                    </a:lnTo>
                    <a:lnTo>
                      <a:pt x="1257" y="366"/>
                    </a:lnTo>
                    <a:cubicBezTo>
                      <a:pt x="1248" y="372"/>
                      <a:pt x="1237" y="371"/>
                      <a:pt x="1229" y="363"/>
                    </a:cubicBezTo>
                    <a:lnTo>
                      <a:pt x="1002" y="140"/>
                    </a:lnTo>
                    <a:lnTo>
                      <a:pt x="648" y="366"/>
                    </a:lnTo>
                    <a:cubicBezTo>
                      <a:pt x="637" y="372"/>
                      <a:pt x="626" y="371"/>
                      <a:pt x="618" y="362"/>
                    </a:cubicBezTo>
                    <a:lnTo>
                      <a:pt x="349" y="57"/>
                    </a:lnTo>
                    <a:lnTo>
                      <a:pt x="40" y="363"/>
                    </a:lnTo>
                    <a:cubicBezTo>
                      <a:pt x="31" y="372"/>
                      <a:pt x="17" y="372"/>
                      <a:pt x="6" y="363"/>
                    </a:cubicBezTo>
                    <a:cubicBezTo>
                      <a:pt x="-2" y="355"/>
                      <a:pt x="-2" y="340"/>
                      <a:pt x="6" y="330"/>
                    </a:cubicBezTo>
                    <a:lnTo>
                      <a:pt x="333" y="8"/>
                    </a:lnTo>
                    <a:cubicBezTo>
                      <a:pt x="337" y="3"/>
                      <a:pt x="343" y="0"/>
                      <a:pt x="350" y="0"/>
                    </a:cubicBezTo>
                    <a:cubicBezTo>
                      <a:pt x="356" y="0"/>
                      <a:pt x="362" y="3"/>
                      <a:pt x="366" y="8"/>
                    </a:cubicBezTo>
                    <a:lnTo>
                      <a:pt x="639" y="315"/>
                    </a:lnTo>
                    <a:lnTo>
                      <a:pt x="991" y="89"/>
                    </a:lnTo>
                    <a:cubicBezTo>
                      <a:pt x="1000" y="83"/>
                      <a:pt x="1012" y="85"/>
                      <a:pt x="1021" y="92"/>
                    </a:cubicBezTo>
                    <a:lnTo>
                      <a:pt x="1248" y="317"/>
                    </a:lnTo>
                    <a:lnTo>
                      <a:pt x="1519" y="159"/>
                    </a:lnTo>
                    <a:cubicBezTo>
                      <a:pt x="1527" y="155"/>
                      <a:pt x="1537" y="155"/>
                      <a:pt x="1544" y="161"/>
                    </a:cubicBezTo>
                    <a:lnTo>
                      <a:pt x="1776" y="327"/>
                    </a:lnTo>
                    <a:cubicBezTo>
                      <a:pt x="1786" y="334"/>
                      <a:pt x="1789" y="349"/>
                      <a:pt x="1782" y="359"/>
                    </a:cubicBezTo>
                    <a:cubicBezTo>
                      <a:pt x="1777" y="365"/>
                      <a:pt x="1770" y="369"/>
                      <a:pt x="1763" y="36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Electric Power System by Slidesgo">
  <a:themeElements>
    <a:clrScheme name="Simple Light">
      <a:dk1>
        <a:srgbClr val="0E0E0E"/>
      </a:dk1>
      <a:lt1>
        <a:srgbClr val="ECECEC"/>
      </a:lt1>
      <a:dk2>
        <a:srgbClr val="3D3D3D"/>
      </a:dk2>
      <a:lt2>
        <a:srgbClr val="F5BC6F"/>
      </a:lt2>
      <a:accent1>
        <a:srgbClr val="F1A433"/>
      </a:accent1>
      <a:accent2>
        <a:srgbClr val="AE7F39"/>
      </a:accent2>
      <a:accent3>
        <a:srgbClr val="AC7D0F"/>
      </a:accent3>
      <a:accent4>
        <a:srgbClr val="FFFFFF"/>
      </a:accent4>
      <a:accent5>
        <a:srgbClr val="FFFFFF"/>
      </a:accent5>
      <a:accent6>
        <a:srgbClr val="FFFFFF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416</Words>
  <Application>Microsoft Office PowerPoint</Application>
  <PresentationFormat>On-screen Show (16:9)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Arial</vt:lpstr>
      <vt:lpstr>Wingdings</vt:lpstr>
      <vt:lpstr>Courier New</vt:lpstr>
      <vt:lpstr>Comic Sans MS</vt:lpstr>
      <vt:lpstr>Nunito Light</vt:lpstr>
      <vt:lpstr>Istok Web</vt:lpstr>
      <vt:lpstr>Secular One</vt:lpstr>
      <vt:lpstr>Berlin Sans FB</vt:lpstr>
      <vt:lpstr>Electric Power System by Slidesgo</vt:lpstr>
      <vt:lpstr>Grid Deviation Prediction:  A Data-Driven Solution</vt:lpstr>
      <vt:lpstr>INTRODUCTION</vt:lpstr>
      <vt:lpstr>💡 Everything runs client-side — no server needed!</vt:lpstr>
      <vt:lpstr>MACHINE LEARNING MODEL</vt:lpstr>
      <vt:lpstr>PowerPoint Presentation</vt:lpstr>
      <vt:lpstr>💻 Tech Stack &amp; Implementation</vt:lpstr>
      <vt:lpstr>FUTURE GOALS</vt:lpstr>
      <vt:lpstr>CONCLUSION </vt:lpstr>
      <vt:lpstr>-Thank You /  Q&amp;A.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Grid Deviation Prediction:  A Data-Driven Solution</dc:title>
  <dc:creator>Nishika Kataria</dc:creator>
  <cp:lastModifiedBy>SHUBH KATARIA</cp:lastModifiedBy>
  <cp:revision>16</cp:revision>
  <dcterms:modified xsi:type="dcterms:W3CDTF">2025-10-07T17:51:31Z</dcterms:modified>
</cp:coreProperties>
</file>