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eBonding Project</a:t>
            </a:r>
          </a:p>
        </p:txBody>
      </p:sp>
      <p:sp>
        <p:nvSpPr>
          <p:cNvPr id="3" name="Subtitle 2"/>
          <p:cNvSpPr>
            <a:spLocks noGrp="1"/>
          </p:cNvSpPr>
          <p:nvPr>
            <p:ph type="subTitle" idx="1"/>
          </p:nvPr>
        </p:nvSpPr>
        <p:spPr/>
        <p:txBody>
          <a:bodyPr/>
          <a:lstStyle/>
          <a:p>
            <a:r>
              <a:t>Handling JSON and Word Document Processing in Node.js</a:t>
            </a:r>
          </a:p>
          <a:p>
            <a:r>
              <a:t>Your Name</a:t>
            </a:r>
          </a:p>
          <a:p>
            <a:r>
              <a:t>Date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Project Description</a:t>
            </a:r>
          </a:p>
        </p:txBody>
      </p:sp>
      <p:sp>
        <p:nvSpPr>
          <p:cNvPr id="3" name="Content Placeholder 2"/>
          <p:cNvSpPr>
            <a:spLocks noGrp="1"/>
          </p:cNvSpPr>
          <p:nvPr>
            <p:ph idx="1"/>
          </p:nvPr>
        </p:nvSpPr>
        <p:spPr/>
        <p:txBody>
          <a:bodyPr/>
          <a:lstStyle/>
          <a:p>
            <a:r>
              <a:t>In-depth description of the project scope and tasks. - Part 4</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Project Description</a:t>
            </a:r>
          </a:p>
        </p:txBody>
      </p:sp>
      <p:sp>
        <p:nvSpPr>
          <p:cNvPr id="3" name="Content Placeholder 2"/>
          <p:cNvSpPr>
            <a:spLocks noGrp="1"/>
          </p:cNvSpPr>
          <p:nvPr>
            <p:ph idx="1"/>
          </p:nvPr>
        </p:nvSpPr>
        <p:spPr/>
        <p:txBody>
          <a:bodyPr/>
          <a:lstStyle/>
          <a:p>
            <a:r>
              <a:t>In-depth description of the project scope and tasks. - Part 5</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Project Description</a:t>
            </a:r>
          </a:p>
        </p:txBody>
      </p:sp>
      <p:sp>
        <p:nvSpPr>
          <p:cNvPr id="3" name="Content Placeholder 2"/>
          <p:cNvSpPr>
            <a:spLocks noGrp="1"/>
          </p:cNvSpPr>
          <p:nvPr>
            <p:ph idx="1"/>
          </p:nvPr>
        </p:nvSpPr>
        <p:spPr/>
        <p:txBody>
          <a:bodyPr/>
          <a:lstStyle/>
          <a:p>
            <a:r>
              <a:t>In-depth description of the project scope and tasks. - Part 6</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Project Description</a:t>
            </a:r>
          </a:p>
        </p:txBody>
      </p:sp>
      <p:sp>
        <p:nvSpPr>
          <p:cNvPr id="3" name="Content Placeholder 2"/>
          <p:cNvSpPr>
            <a:spLocks noGrp="1"/>
          </p:cNvSpPr>
          <p:nvPr>
            <p:ph idx="1"/>
          </p:nvPr>
        </p:nvSpPr>
        <p:spPr/>
        <p:txBody>
          <a:bodyPr/>
          <a:lstStyle/>
          <a:p>
            <a:r>
              <a:t>In-depth description of the project scope and tasks. - Part 7</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Project Description</a:t>
            </a:r>
          </a:p>
        </p:txBody>
      </p:sp>
      <p:sp>
        <p:nvSpPr>
          <p:cNvPr id="3" name="Content Placeholder 2"/>
          <p:cNvSpPr>
            <a:spLocks noGrp="1"/>
          </p:cNvSpPr>
          <p:nvPr>
            <p:ph idx="1"/>
          </p:nvPr>
        </p:nvSpPr>
        <p:spPr/>
        <p:txBody>
          <a:bodyPr/>
          <a:lstStyle/>
          <a:p>
            <a:r>
              <a:t>In-depth description of the project scope and tasks. - Part 8</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Project Description</a:t>
            </a:r>
          </a:p>
        </p:txBody>
      </p:sp>
      <p:sp>
        <p:nvSpPr>
          <p:cNvPr id="3" name="Content Placeholder 2"/>
          <p:cNvSpPr>
            <a:spLocks noGrp="1"/>
          </p:cNvSpPr>
          <p:nvPr>
            <p:ph idx="1"/>
          </p:nvPr>
        </p:nvSpPr>
        <p:spPr/>
        <p:txBody>
          <a:bodyPr/>
          <a:lstStyle/>
          <a:p>
            <a:r>
              <a:t>In-depth description of the project scope and tasks. - Part 9</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Project Description</a:t>
            </a:r>
          </a:p>
        </p:txBody>
      </p:sp>
      <p:sp>
        <p:nvSpPr>
          <p:cNvPr id="3" name="Content Placeholder 2"/>
          <p:cNvSpPr>
            <a:spLocks noGrp="1"/>
          </p:cNvSpPr>
          <p:nvPr>
            <p:ph idx="1"/>
          </p:nvPr>
        </p:nvSpPr>
        <p:spPr/>
        <p:txBody>
          <a:bodyPr/>
          <a:lstStyle/>
          <a:p>
            <a:r>
              <a:t>In-depth description of the project scope and tasks. - Part 10</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Objectives</a:t>
            </a:r>
          </a:p>
        </p:txBody>
      </p:sp>
      <p:sp>
        <p:nvSpPr>
          <p:cNvPr id="3" name="Content Placeholder 2"/>
          <p:cNvSpPr>
            <a:spLocks noGrp="1"/>
          </p:cNvSpPr>
          <p:nvPr>
            <p:ph idx="1"/>
          </p:nvPr>
        </p:nvSpPr>
        <p:spPr/>
        <p:txBody>
          <a:bodyPr/>
          <a:lstStyle/>
          <a:p>
            <a:r>
              <a:t>In-depth look at each project objective. - Part 1</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Objectives</a:t>
            </a:r>
          </a:p>
        </p:txBody>
      </p:sp>
      <p:sp>
        <p:nvSpPr>
          <p:cNvPr id="3" name="Content Placeholder 2"/>
          <p:cNvSpPr>
            <a:spLocks noGrp="1"/>
          </p:cNvSpPr>
          <p:nvPr>
            <p:ph idx="1"/>
          </p:nvPr>
        </p:nvSpPr>
        <p:spPr/>
        <p:txBody>
          <a:bodyPr/>
          <a:lstStyle/>
          <a:p>
            <a:r>
              <a:t>In-depth look at each project objective. - Part 2</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Objectives</a:t>
            </a:r>
          </a:p>
        </p:txBody>
      </p:sp>
      <p:sp>
        <p:nvSpPr>
          <p:cNvPr id="3" name="Content Placeholder 2"/>
          <p:cNvSpPr>
            <a:spLocks noGrp="1"/>
          </p:cNvSpPr>
          <p:nvPr>
            <p:ph idx="1"/>
          </p:nvPr>
        </p:nvSpPr>
        <p:spPr/>
        <p:txBody>
          <a:bodyPr/>
          <a:lstStyle/>
          <a:p>
            <a:r>
              <a:t>In-depth look at each project objective. - Part 3</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Overview of the Project</a:t>
            </a:r>
          </a:p>
          <a:p>
            <a:r>
              <a:t>Objectives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Objectives</a:t>
            </a:r>
          </a:p>
        </p:txBody>
      </p:sp>
      <p:sp>
        <p:nvSpPr>
          <p:cNvPr id="3" name="Content Placeholder 2"/>
          <p:cNvSpPr>
            <a:spLocks noGrp="1"/>
          </p:cNvSpPr>
          <p:nvPr>
            <p:ph idx="1"/>
          </p:nvPr>
        </p:nvSpPr>
        <p:spPr/>
        <p:txBody>
          <a:bodyPr/>
          <a:lstStyle/>
          <a:p>
            <a:r>
              <a:t>In-depth look at each project objective. - Part 4</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Objectives</a:t>
            </a:r>
          </a:p>
        </p:txBody>
      </p:sp>
      <p:sp>
        <p:nvSpPr>
          <p:cNvPr id="3" name="Content Placeholder 2"/>
          <p:cNvSpPr>
            <a:spLocks noGrp="1"/>
          </p:cNvSpPr>
          <p:nvPr>
            <p:ph idx="1"/>
          </p:nvPr>
        </p:nvSpPr>
        <p:spPr/>
        <p:txBody>
          <a:bodyPr/>
          <a:lstStyle/>
          <a:p>
            <a:r>
              <a:t>In-depth look at each project objective. - Part 5</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Objectives</a:t>
            </a:r>
          </a:p>
        </p:txBody>
      </p:sp>
      <p:sp>
        <p:nvSpPr>
          <p:cNvPr id="3" name="Content Placeholder 2"/>
          <p:cNvSpPr>
            <a:spLocks noGrp="1"/>
          </p:cNvSpPr>
          <p:nvPr>
            <p:ph idx="1"/>
          </p:nvPr>
        </p:nvSpPr>
        <p:spPr/>
        <p:txBody>
          <a:bodyPr/>
          <a:lstStyle/>
          <a:p>
            <a:r>
              <a:t>In-depth look at each project objective. - Part 6</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Objectives</a:t>
            </a:r>
          </a:p>
        </p:txBody>
      </p:sp>
      <p:sp>
        <p:nvSpPr>
          <p:cNvPr id="3" name="Content Placeholder 2"/>
          <p:cNvSpPr>
            <a:spLocks noGrp="1"/>
          </p:cNvSpPr>
          <p:nvPr>
            <p:ph idx="1"/>
          </p:nvPr>
        </p:nvSpPr>
        <p:spPr/>
        <p:txBody>
          <a:bodyPr/>
          <a:lstStyle/>
          <a:p>
            <a:r>
              <a:t>In-depth look at each project objective. - Part 7</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Objectives</a:t>
            </a:r>
          </a:p>
        </p:txBody>
      </p:sp>
      <p:sp>
        <p:nvSpPr>
          <p:cNvPr id="3" name="Content Placeholder 2"/>
          <p:cNvSpPr>
            <a:spLocks noGrp="1"/>
          </p:cNvSpPr>
          <p:nvPr>
            <p:ph idx="1"/>
          </p:nvPr>
        </p:nvSpPr>
        <p:spPr/>
        <p:txBody>
          <a:bodyPr/>
          <a:lstStyle/>
          <a:p>
            <a:r>
              <a:t>In-depth look at each project objective. - Part 8</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Objectives</a:t>
            </a:r>
          </a:p>
        </p:txBody>
      </p:sp>
      <p:sp>
        <p:nvSpPr>
          <p:cNvPr id="3" name="Content Placeholder 2"/>
          <p:cNvSpPr>
            <a:spLocks noGrp="1"/>
          </p:cNvSpPr>
          <p:nvPr>
            <p:ph idx="1"/>
          </p:nvPr>
        </p:nvSpPr>
        <p:spPr/>
        <p:txBody>
          <a:bodyPr/>
          <a:lstStyle/>
          <a:p>
            <a:r>
              <a:t>In-depth look at each project objective. - Part 9</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Objectives</a:t>
            </a:r>
          </a:p>
        </p:txBody>
      </p:sp>
      <p:sp>
        <p:nvSpPr>
          <p:cNvPr id="3" name="Content Placeholder 2"/>
          <p:cNvSpPr>
            <a:spLocks noGrp="1"/>
          </p:cNvSpPr>
          <p:nvPr>
            <p:ph idx="1"/>
          </p:nvPr>
        </p:nvSpPr>
        <p:spPr/>
        <p:txBody>
          <a:bodyPr/>
          <a:lstStyle/>
          <a:p>
            <a:r>
              <a:t>In-depth look at each project objective. - Part 10</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Technology Stack</a:t>
            </a:r>
          </a:p>
        </p:txBody>
      </p:sp>
      <p:sp>
        <p:nvSpPr>
          <p:cNvPr id="3" name="Content Placeholder 2"/>
          <p:cNvSpPr>
            <a:spLocks noGrp="1"/>
          </p:cNvSpPr>
          <p:nvPr>
            <p:ph idx="1"/>
          </p:nvPr>
        </p:nvSpPr>
        <p:spPr/>
        <p:txBody>
          <a:bodyPr/>
          <a:lstStyle/>
          <a:p>
            <a:r>
              <a:t>Detailed overview of the technologies used and why they were chosen. - Part 1</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Technology Stack</a:t>
            </a:r>
          </a:p>
        </p:txBody>
      </p:sp>
      <p:sp>
        <p:nvSpPr>
          <p:cNvPr id="3" name="Content Placeholder 2"/>
          <p:cNvSpPr>
            <a:spLocks noGrp="1"/>
          </p:cNvSpPr>
          <p:nvPr>
            <p:ph idx="1"/>
          </p:nvPr>
        </p:nvSpPr>
        <p:spPr/>
        <p:txBody>
          <a:bodyPr/>
          <a:lstStyle/>
          <a:p>
            <a:r>
              <a:t>Detailed overview of the technologies used and why they were chosen. - Part 2</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Technology Stack</a:t>
            </a:r>
          </a:p>
        </p:txBody>
      </p:sp>
      <p:sp>
        <p:nvSpPr>
          <p:cNvPr id="3" name="Content Placeholder 2"/>
          <p:cNvSpPr>
            <a:spLocks noGrp="1"/>
          </p:cNvSpPr>
          <p:nvPr>
            <p:ph idx="1"/>
          </p:nvPr>
        </p:nvSpPr>
        <p:spPr/>
        <p:txBody>
          <a:bodyPr/>
          <a:lstStyle/>
          <a:p>
            <a:r>
              <a:t>Detailed overview of the technologies used and why they were chosen. - Part 3</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Description</a:t>
            </a:r>
          </a:p>
        </p:txBody>
      </p:sp>
      <p:sp>
        <p:nvSpPr>
          <p:cNvPr id="3" name="Content Placeholder 2"/>
          <p:cNvSpPr>
            <a:spLocks noGrp="1"/>
          </p:cNvSpPr>
          <p:nvPr>
            <p:ph idx="1"/>
          </p:nvPr>
        </p:nvSpPr>
        <p:spPr/>
        <p:txBody>
          <a:bodyPr/>
          <a:lstStyle/>
          <a:p>
            <a:r>
              <a:t>The eBonding project involves handling JSON and Word document processing in Node.js. The project includes routing and business logic components to manage documents, extract content control tags, and update Word documents based on JSON data.</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Technology Stack</a:t>
            </a:r>
          </a:p>
        </p:txBody>
      </p:sp>
      <p:sp>
        <p:nvSpPr>
          <p:cNvPr id="3" name="Content Placeholder 2"/>
          <p:cNvSpPr>
            <a:spLocks noGrp="1"/>
          </p:cNvSpPr>
          <p:nvPr>
            <p:ph idx="1"/>
          </p:nvPr>
        </p:nvSpPr>
        <p:spPr/>
        <p:txBody>
          <a:bodyPr/>
          <a:lstStyle/>
          <a:p>
            <a:r>
              <a:t>Detailed overview of the technologies used and why they were chosen. - Part 4</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Technology Stack</a:t>
            </a:r>
          </a:p>
        </p:txBody>
      </p:sp>
      <p:sp>
        <p:nvSpPr>
          <p:cNvPr id="3" name="Content Placeholder 2"/>
          <p:cNvSpPr>
            <a:spLocks noGrp="1"/>
          </p:cNvSpPr>
          <p:nvPr>
            <p:ph idx="1"/>
          </p:nvPr>
        </p:nvSpPr>
        <p:spPr/>
        <p:txBody>
          <a:bodyPr/>
          <a:lstStyle/>
          <a:p>
            <a:r>
              <a:t>Detailed overview of the technologies used and why they were chosen. - Part 5</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Technology Stack</a:t>
            </a:r>
          </a:p>
        </p:txBody>
      </p:sp>
      <p:sp>
        <p:nvSpPr>
          <p:cNvPr id="3" name="Content Placeholder 2"/>
          <p:cNvSpPr>
            <a:spLocks noGrp="1"/>
          </p:cNvSpPr>
          <p:nvPr>
            <p:ph idx="1"/>
          </p:nvPr>
        </p:nvSpPr>
        <p:spPr/>
        <p:txBody>
          <a:bodyPr/>
          <a:lstStyle/>
          <a:p>
            <a:r>
              <a:t>Detailed overview of the technologies used and why they were chosen. - Part 6</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Technology Stack</a:t>
            </a:r>
          </a:p>
        </p:txBody>
      </p:sp>
      <p:sp>
        <p:nvSpPr>
          <p:cNvPr id="3" name="Content Placeholder 2"/>
          <p:cNvSpPr>
            <a:spLocks noGrp="1"/>
          </p:cNvSpPr>
          <p:nvPr>
            <p:ph idx="1"/>
          </p:nvPr>
        </p:nvSpPr>
        <p:spPr/>
        <p:txBody>
          <a:bodyPr/>
          <a:lstStyle/>
          <a:p>
            <a:r>
              <a:t>Detailed overview of the technologies used and why they were chosen. - Part 7</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Technology Stack</a:t>
            </a:r>
          </a:p>
        </p:txBody>
      </p:sp>
      <p:sp>
        <p:nvSpPr>
          <p:cNvPr id="3" name="Content Placeholder 2"/>
          <p:cNvSpPr>
            <a:spLocks noGrp="1"/>
          </p:cNvSpPr>
          <p:nvPr>
            <p:ph idx="1"/>
          </p:nvPr>
        </p:nvSpPr>
        <p:spPr/>
        <p:txBody>
          <a:bodyPr/>
          <a:lstStyle/>
          <a:p>
            <a:r>
              <a:t>Detailed overview of the technologies used and why they were chosen. - Part 8</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Technology Stack</a:t>
            </a:r>
          </a:p>
        </p:txBody>
      </p:sp>
      <p:sp>
        <p:nvSpPr>
          <p:cNvPr id="3" name="Content Placeholder 2"/>
          <p:cNvSpPr>
            <a:spLocks noGrp="1"/>
          </p:cNvSpPr>
          <p:nvPr>
            <p:ph idx="1"/>
          </p:nvPr>
        </p:nvSpPr>
        <p:spPr/>
        <p:txBody>
          <a:bodyPr/>
          <a:lstStyle/>
          <a:p>
            <a:r>
              <a:t>Detailed overview of the technologies used and why they were chosen. - Part 9</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Technology Stack</a:t>
            </a:r>
          </a:p>
        </p:txBody>
      </p:sp>
      <p:sp>
        <p:nvSpPr>
          <p:cNvPr id="3" name="Content Placeholder 2"/>
          <p:cNvSpPr>
            <a:spLocks noGrp="1"/>
          </p:cNvSpPr>
          <p:nvPr>
            <p:ph idx="1"/>
          </p:nvPr>
        </p:nvSpPr>
        <p:spPr/>
        <p:txBody>
          <a:bodyPr/>
          <a:lstStyle/>
          <a:p>
            <a:r>
              <a:t>Detailed overview of the technologies used and why they were chosen. - Part 10</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Learnings</a:t>
            </a:r>
          </a:p>
        </p:txBody>
      </p:sp>
      <p:sp>
        <p:nvSpPr>
          <p:cNvPr id="3" name="Content Placeholder 2"/>
          <p:cNvSpPr>
            <a:spLocks noGrp="1"/>
          </p:cNvSpPr>
          <p:nvPr>
            <p:ph idx="1"/>
          </p:nvPr>
        </p:nvSpPr>
        <p:spPr/>
        <p:txBody>
          <a:bodyPr/>
          <a:lstStyle/>
          <a:p>
            <a:r>
              <a:t>Detailed discussion on the learnings and challenges faced. - Part 1</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Learnings</a:t>
            </a:r>
          </a:p>
        </p:txBody>
      </p:sp>
      <p:sp>
        <p:nvSpPr>
          <p:cNvPr id="3" name="Content Placeholder 2"/>
          <p:cNvSpPr>
            <a:spLocks noGrp="1"/>
          </p:cNvSpPr>
          <p:nvPr>
            <p:ph idx="1"/>
          </p:nvPr>
        </p:nvSpPr>
        <p:spPr/>
        <p:txBody>
          <a:bodyPr/>
          <a:lstStyle/>
          <a:p>
            <a:r>
              <a:t>Detailed discussion on the learnings and challenges faced. - Part 2</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Learnings</a:t>
            </a:r>
          </a:p>
        </p:txBody>
      </p:sp>
      <p:sp>
        <p:nvSpPr>
          <p:cNvPr id="3" name="Content Placeholder 2"/>
          <p:cNvSpPr>
            <a:spLocks noGrp="1"/>
          </p:cNvSpPr>
          <p:nvPr>
            <p:ph idx="1"/>
          </p:nvPr>
        </p:nvSpPr>
        <p:spPr/>
        <p:txBody>
          <a:bodyPr/>
          <a:lstStyle/>
          <a:p>
            <a:r>
              <a:t>Detailed discussion on the learnings and challenges faced. - Part 3</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a:lstStyle/>
          <a:p>
            <a:r>
              <a:t>1. Implement JSON and Word document processing in Node.js.</a:t>
            </a:r>
          </a:p>
          <a:p>
            <a:r>
              <a:t>2. Create API endpoints for document management.</a:t>
            </a:r>
          </a:p>
          <a:p>
            <a:r>
              <a:t>3. Develop logic to extract and replace content control tags in Word documents.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Learnings</a:t>
            </a:r>
          </a:p>
        </p:txBody>
      </p:sp>
      <p:sp>
        <p:nvSpPr>
          <p:cNvPr id="3" name="Content Placeholder 2"/>
          <p:cNvSpPr>
            <a:spLocks noGrp="1"/>
          </p:cNvSpPr>
          <p:nvPr>
            <p:ph idx="1"/>
          </p:nvPr>
        </p:nvSpPr>
        <p:spPr/>
        <p:txBody>
          <a:bodyPr/>
          <a:lstStyle/>
          <a:p>
            <a:r>
              <a:t>Detailed discussion on the learnings and challenges faced. - Part 4</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Learnings</a:t>
            </a:r>
          </a:p>
        </p:txBody>
      </p:sp>
      <p:sp>
        <p:nvSpPr>
          <p:cNvPr id="3" name="Content Placeholder 2"/>
          <p:cNvSpPr>
            <a:spLocks noGrp="1"/>
          </p:cNvSpPr>
          <p:nvPr>
            <p:ph idx="1"/>
          </p:nvPr>
        </p:nvSpPr>
        <p:spPr/>
        <p:txBody>
          <a:bodyPr/>
          <a:lstStyle/>
          <a:p>
            <a:r>
              <a:t>Detailed discussion on the learnings and challenges faced. - Part 5</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Learnings</a:t>
            </a:r>
          </a:p>
        </p:txBody>
      </p:sp>
      <p:sp>
        <p:nvSpPr>
          <p:cNvPr id="3" name="Content Placeholder 2"/>
          <p:cNvSpPr>
            <a:spLocks noGrp="1"/>
          </p:cNvSpPr>
          <p:nvPr>
            <p:ph idx="1"/>
          </p:nvPr>
        </p:nvSpPr>
        <p:spPr/>
        <p:txBody>
          <a:bodyPr/>
          <a:lstStyle/>
          <a:p>
            <a:r>
              <a:t>Detailed discussion on the learnings and challenges faced. - Part 6</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Learnings</a:t>
            </a:r>
          </a:p>
        </p:txBody>
      </p:sp>
      <p:sp>
        <p:nvSpPr>
          <p:cNvPr id="3" name="Content Placeholder 2"/>
          <p:cNvSpPr>
            <a:spLocks noGrp="1"/>
          </p:cNvSpPr>
          <p:nvPr>
            <p:ph idx="1"/>
          </p:nvPr>
        </p:nvSpPr>
        <p:spPr/>
        <p:txBody>
          <a:bodyPr/>
          <a:lstStyle/>
          <a:p>
            <a:r>
              <a:t>Detailed discussion on the learnings and challenges faced. - Part 7</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Learnings</a:t>
            </a:r>
          </a:p>
        </p:txBody>
      </p:sp>
      <p:sp>
        <p:nvSpPr>
          <p:cNvPr id="3" name="Content Placeholder 2"/>
          <p:cNvSpPr>
            <a:spLocks noGrp="1"/>
          </p:cNvSpPr>
          <p:nvPr>
            <p:ph idx="1"/>
          </p:nvPr>
        </p:nvSpPr>
        <p:spPr/>
        <p:txBody>
          <a:bodyPr/>
          <a:lstStyle/>
          <a:p>
            <a:r>
              <a:t>Detailed discussion on the learnings and challenges faced. - Part 8</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Learnings</a:t>
            </a:r>
          </a:p>
        </p:txBody>
      </p:sp>
      <p:sp>
        <p:nvSpPr>
          <p:cNvPr id="3" name="Content Placeholder 2"/>
          <p:cNvSpPr>
            <a:spLocks noGrp="1"/>
          </p:cNvSpPr>
          <p:nvPr>
            <p:ph idx="1"/>
          </p:nvPr>
        </p:nvSpPr>
        <p:spPr/>
        <p:txBody>
          <a:bodyPr/>
          <a:lstStyle/>
          <a:p>
            <a:r>
              <a:t>Detailed discussion on the learnings and challenges faced. - Part 9</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Learnings</a:t>
            </a:r>
          </a:p>
        </p:txBody>
      </p:sp>
      <p:sp>
        <p:nvSpPr>
          <p:cNvPr id="3" name="Content Placeholder 2"/>
          <p:cNvSpPr>
            <a:spLocks noGrp="1"/>
          </p:cNvSpPr>
          <p:nvPr>
            <p:ph idx="1"/>
          </p:nvPr>
        </p:nvSpPr>
        <p:spPr/>
        <p:txBody>
          <a:bodyPr/>
          <a:lstStyle/>
          <a:p>
            <a:r>
              <a:t>Detailed discussion on the learnings and challenges faced. - Part 10</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Technology Stack</a:t>
            </a:r>
          </a:p>
        </p:txBody>
      </p:sp>
      <p:sp>
        <p:nvSpPr>
          <p:cNvPr id="3" name="Content Placeholder 2"/>
          <p:cNvSpPr>
            <a:spLocks noGrp="1"/>
          </p:cNvSpPr>
          <p:nvPr>
            <p:ph idx="1"/>
          </p:nvPr>
        </p:nvSpPr>
        <p:spPr/>
        <p:txBody>
          <a:bodyPr/>
          <a:lstStyle/>
          <a:p>
            <a:r>
              <a:t>Node.js, Express.js, body-parser, multer, fs, JSZip, xml2js, xmldom, xpath, adm-zip</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Learnings</a:t>
            </a:r>
          </a:p>
        </p:txBody>
      </p:sp>
      <p:sp>
        <p:nvSpPr>
          <p:cNvPr id="3" name="Content Placeholder 2"/>
          <p:cNvSpPr>
            <a:spLocks noGrp="1"/>
          </p:cNvSpPr>
          <p:nvPr>
            <p:ph idx="1"/>
          </p:nvPr>
        </p:nvSpPr>
        <p:spPr/>
        <p:txBody>
          <a:bodyPr/>
          <a:lstStyle/>
          <a:p>
            <a:r>
              <a:t>1. Understanding of JSON and Word document structures.</a:t>
            </a:r>
          </a:p>
          <a:p>
            <a:r>
              <a:t>2. Techniques for extracting and replacing content in Word documents.</a:t>
            </a:r>
          </a:p>
          <a:p>
            <a:r>
              <a:t>3. API development and file handling in Node.js.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Project Description</a:t>
            </a:r>
          </a:p>
        </p:txBody>
      </p:sp>
      <p:sp>
        <p:nvSpPr>
          <p:cNvPr id="3" name="Content Placeholder 2"/>
          <p:cNvSpPr>
            <a:spLocks noGrp="1"/>
          </p:cNvSpPr>
          <p:nvPr>
            <p:ph idx="1"/>
          </p:nvPr>
        </p:nvSpPr>
        <p:spPr/>
        <p:txBody>
          <a:bodyPr/>
          <a:lstStyle/>
          <a:p>
            <a:r>
              <a:t>In-depth description of the project scope and tasks. - Part 1</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Project Description</a:t>
            </a:r>
          </a:p>
        </p:txBody>
      </p:sp>
      <p:sp>
        <p:nvSpPr>
          <p:cNvPr id="3" name="Content Placeholder 2"/>
          <p:cNvSpPr>
            <a:spLocks noGrp="1"/>
          </p:cNvSpPr>
          <p:nvPr>
            <p:ph idx="1"/>
          </p:nvPr>
        </p:nvSpPr>
        <p:spPr/>
        <p:txBody>
          <a:bodyPr/>
          <a:lstStyle/>
          <a:p>
            <a:r>
              <a:t>In-depth description of the project scope and tasks. - Part 2</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Detailed Project Description</a:t>
            </a:r>
          </a:p>
        </p:txBody>
      </p:sp>
      <p:sp>
        <p:nvSpPr>
          <p:cNvPr id="3" name="Content Placeholder 2"/>
          <p:cNvSpPr>
            <a:spLocks noGrp="1"/>
          </p:cNvSpPr>
          <p:nvPr>
            <p:ph idx="1"/>
          </p:nvPr>
        </p:nvSpPr>
        <p:spPr/>
        <p:txBody>
          <a:bodyPr/>
          <a:lstStyle/>
          <a:p>
            <a:r>
              <a:t>In-depth description of the project scope and tasks. - Part 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