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307" r:id="rId4"/>
    <p:sldId id="312" r:id="rId5"/>
    <p:sldId id="314" r:id="rId6"/>
    <p:sldId id="313" r:id="rId7"/>
    <p:sldId id="258" r:id="rId8"/>
    <p:sldId id="306" r:id="rId9"/>
    <p:sldId id="308" r:id="rId10"/>
    <p:sldId id="310" r:id="rId11"/>
    <p:sldId id="311" r:id="rId12"/>
    <p:sldId id="315" r:id="rId13"/>
    <p:sldId id="3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5T08:08:25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19172 10660 61,'2'-7'102,"1"4"-4,-2-7-13,3 3 1,0 0 2,2-2-14,-2-2 4,1 2-10,0 1 5,1-2-3,4-4-2,-2 0-3,2 3 5,-3-1-3,4-4 4,-4 2-2,3-1-5,0-1 7,1-4 4,2-2-5,-2 7 3,-1 0-3,0 1-2,-2-1-3,2 1-5,-1 0-4,-1 2 1,-1 3-1,-1 1-8,-3 3-3,2 0-3,-2 2 0,0-3-2,-2 3-1,2 1-8,-3 2 5,3-3-3,-3 3-1,0 0-1,0 0-3,-6 11 0,-1 2 1,-8 9-2,-3 3-3,-7 11-2,-7 0-3,-2 6 1,2 1 0,-14 15 0,11-16 4,1 1 2,-2 0 2,3 0 2,0-4 0,2 0 2,1-5 0,1 2-2,9-11-6,1 1 0,0-3-3,3 5 1,0-6 1,0-4-3,5 0-1,1-6-3,3-3 0,0-1-2,0 0 0,3-2 6,0 0 4,0-2-2,1 1 7,0-3 1,0 1 4,0 2 1,0-3 4,2 0 1,1-2-1,-3 0 3,3 0 3,-3 4-3,3-4 0,0 0-6,0 0 2,-4 2-1,4-2-4,0 0 11,0 0-15,0 0 2,0 0 3,0 0-8,0 0-9,0 0 7,0 0-2,-3 2-3,3-2 3,0 0 3,0 0-11,0 0 3,0 0-8,0 0 3,0 0-5,0 0 5,0 0-4,0 0 1,0 0-6,0 0 3,0 0-7,0 0-18,0 0-4,0 0-43,0 0-27,0 0-36,0 0-48,0 0-63,0 0-80,0 0-202,7-10-565,-4 0 250</inkml:trace>
  <inkml:trace contextRef="#ctx0" brushRef="#br0" timeOffset="3512.2456">16993 3171 39,'-12'-1'101,"2"-3"-10,-3 2 7,3 0-1,-2-1 5,3 0-6,-1 3 5,3-1 1,-1-2 0,2 2 3,1 1-12,0-2-7,5 2-1,0 0-12,-7-1-8,7 1-11,0 0 1,0 0-5,0 0-3,0 0-5,21 8 0,3-4-1,3 1 1,15 1 4,2 0 1,29-3 0,3-2 8,0 0 2,6 1-1,4-3-30,7 6 1,-3-5 2,9 6-7,-1-5 2,4 2 0,-2 7 3,-2-7-9,8 3 1,-9-1-7,0 5 8,2-3-3,-6 4-7,-3-5 6,-4 1-9,-4 5 6,-9-6-7,-24 2-1,-1-5-9,0 3-7,-3-3-7,-7 1-4,-10 0-6,-5-4 0,-10 3-10,-2-3-1,-1 2 8,-5-1 1,2 0 7,-3-1-5,-1 0 2,-3 0-9,5 1-8,-5-1-20,0 0-22,0 0-23,0 0-10,0 0-20,-26 4-1,5 1-92,-8 0-250,-16-1 111</inkml:trace>
  <inkml:trace contextRef="#ctx0" brushRef="#br0" timeOffset="3962.2332">16706 3517 107,'-10'-3'218,"3"1"-12,2 1-22,0 0-9,1-2-27,4 3-12,-5-1-14,0 0-9,5 1-17,0 0-11,0 0-5,0 0-4,21 2 5,3-2-6,6 2 8,16-2 2,2 0 1,21 0-1,6 2-7,-2-2 2,0 0-4,5 2 2,6-1-8,5 1-1,1 2-5,3-2-9,-3 4 0,5 0-7,-1-1-4,-1 2-1,4-2-7,-5 6-2,1-3 1,-1-1-8,-4 3-4,5-1-1,-11 1-4,5-1-1,-3 2-1,-2-2-2,-8 2-1,-24-7-5,23 7 2,-27-5-1,0 0 0,-4 0-4,-11-1-5,7-2-2,-14-1-1,-3 2-4,-8-2-1,-2-1 2,-4-2-1,0 2 3,-1-1-2,-6 0-4,7 0-1,-7 0-15,0 0-8,0 0-21,0 0-30,0 0-18,0 0-13,0 0-9,-34-4-14,14 3-12,-5-1-24,-13 2-7,-4-1-1,-7 0-128,-20-2-334,-5-2 147</inkml:trace>
  <inkml:trace contextRef="#ctx0" brushRef="#br0" timeOffset="4380.3095">16584 3481 144,'-5'-3'187,"0"2"-1,0 0-14,5 1-17,-7-1-16,7 1-14,0 0-13,-4-2-5,4 2-13,14-2-10,0 2 1,10-4 7,14 2-2,3 1 0,10 1 4,22-4-4,2 3 2,-3 2-4,5-1-8,-1 0 1,10 2-3,4 2-2,0 1-12,6 1-6,-3 2-6,-1-2-2,-1 6-5,-2-5-4,1 3-4,0-2-6,-3 1 1,-9 0-5,4 1-1,-8 0-2,-5-1-6,-18-7 2,19 9-11,-23-6-8,-2 2-11,-1-1-4,-5-3-6,-13 1-2,-4-2-3,-8 1 2,-4-3 6,1 0 0,-7 0 5,2 0-4,-2 0-2,-4 0-15,3-4-26,-3 4-34,0 0-4,-14-12-11,-1 6-8,-8-1-26,-4 0-6,-15-4-29,-6-1-4,-19-5-107,-4 5-312,-3-4 138</inkml:trace>
  <inkml:trace contextRef="#ctx0" brushRef="#br0" timeOffset="4703.3876">16754 3301 59,'-7'-4'156,"3"3"-9,1-1-27,3 2-5,0 0-10,11-2-13,12-1 3,5 3 6,14-4 4,27 1 0,-20 3-4,26 3 14,-2-7-9,6 7 5,2 2-4,4 0-3,10 2-11,-4 2-5,-1-2-8,1 6-5,-1-5-7,4 4-2,-1 5-10,0-4-7,-7 2 0,-3-4-8,-3 6-4,-6-6-2,0 0 0,-8 3-6,-19-8-4,2 0-1,-4 3-2,-2-2-4,-14-1-3,-1-3-12,-4 1-3,-7-2-5,-3-2-6,-4 3-3,-3-2-3,0-1-2,-3 0-1,-4 0-29,0 0-34,0 0-31,-18-11-31,-6 4 7,-4 0-12,-13-3-16,-7 1-17,-21-5-90,2 3-296,-1-8 131</inkml:trace>
  <inkml:trace contextRef="#ctx0" brushRef="#br0" timeOffset="5017.2163">16858 3332 105,'30'-2'140,"12"-1"-3,4 3 4,6-4-5,20 1-5,0-3 1,-1 5 2,4 1-5,5 1-8,3 4-8,1-1-10,5 3-9,-2-4-5,2 7-8,-4-3-5,3 6-3,-2-4-4,-4 3-12,-5 2-7,-2-2-3,-9 3-7,-19-7 1,-4 1-4,1 0-6,0-1-4,-15-1-3,2 0-9,-7-2-11,0-1-11,-11-2-10,-2 2-9,-1-3-2,-6 1-5,-1-1-6,-3-1-20,0 0-12,0 0-53,-31-1-12,-10-2-15,-4-2-7,-24-2-97,-6-4-276,0 2 122</inkml:trace>
  <inkml:trace contextRef="#ctx0" brushRef="#br0" timeOffset="5337.8389">16709 3363 75,'0'0'111,"-9"0"-8,9 0-8,0 0 4,18-1 8,5-1 9,4 1-8,15-1 6,6-3-6,25 3 2,-23 0 4,27 3-5,-6-1-3,2 1-7,2-1 3,3 5-8,4-1-3,4-1-12,-6 5-4,2 0-9,-5-2 1,5 8-7,-6-6-5,0 7-3,0-6-11,-4 3 2,-25-6-7,23 5-4,-25-4-6,0 0 0,-4 0 2,-1-3-2,-2 4-3,-12-5-6,0 1 2,-4-3-5,-6 1 0,-4-1-6,-2 1-3,-3-1-8,-2 0-2,0-1-12,0 2-13,-5-2-28,0 0-44,0 0-53,-12-11-41,-2 7-9,-13-1-112,-18-6-344,0 0 152</inkml:trace>
  <inkml:trace contextRef="#ctx0" brushRef="#br0" timeOffset="5614.9512">17030 3417 47,'0'0'121,"14"8"5,10-8-4,14 8-3,31-2 16,9 3-7,6-1 6,10-1-5,5 3 5,8-1-2,3 0-2,7 0-13,5 3-3,2 3-15,2 1-6,-4 1-12,9 0-5,-8 2-7,-1 0-5,-9-1-7,-5-5-7,-12 3 0,-10-2-9,-8-3-2,-8 1-5,-25-5-1,-2-4-4,-2 1 2,-18-1-3,-1-3 0,-10 0-3,-1 1 1,-4-1-4,-1 0-3,-6 0-4,8 1-27,-8-1-24,0 0-74,0 0-81,0 0-201,-32-14-423,5 9 187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5T08:29:57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6222 6174 68,'0'0'157,"0"0"-7,0 0-2,-2-3-11,2 3-6,0 0-7,0 0-7,0 0-5,0 0-9,0 0 1,0 0-3,0 0-3,0 0 2,0 0-7,0 0-3,0 0-4,0 0-8,0 0-8,0 0-6,0 0-4,0 0-6,0 0-7,0 0-3,0 0-4,0 0-9,0 0 0,0 0-8,0 0 1,0 0-3,0 0-3,0 0-3,18 0 0,-8 0 1,1-1-4,3 1 2,2-3 0,3-2-4,4 3 2,2 3-1,-1-1-9,4-1 7,10 1 10,0-1 1,2-4-1,-2 10-1,4-7-5,-4-1 0,7 1-2,-8 0-3,2-1 4,6 3-4,-4-2-2,0 2 3,-2 0-3,2 0 2,-1-2 6,-9 1-9,8 1 4,1-2-4,-1 3 0,-14-1-2,2 0-2,0 2 4,-1-3-1,1 1 0,-1-2-5,-2 3 4,3-2 3,-2-1-4,2 4 0,2-4-2,-1 2 1,-2 0 3,0 0-3,1-5-1,-1 5 0,0 4 4,-2-4 2,0 0-7,0-1 0,0 3 1,0 0-2,1-4 0,-1 4 2,-1-2-1,1 0 1,1-2 2,1 5-1,-1-3-3,0 1 1,1 2 1,2 0 2,-1-3-4,0 4 0,2-4 1,-1 2 0,10 1 2,-8-1 5,1-1-6,-5 0 0,4 0 0,-6 1 0,0 0 0,4-4 0,-5 5 2,1-1-2,-2-2-2,-1-2 3,2 5-2,-3-2 0,5-1 2,-1 0 0,0 0-2,-3 0 1,4 0 0,0 0-2,1 0 0,1 0 3,1-1 2,11 1-3,-12 1 3,0-2-4,2 1 4,-3 0-2,1-3-2,-1 2 1,1-1 1,-1-1 3,0 3-5,0 0 4,-2-2 2,5 0 3,-1-1-3,0 2 2,1 0-1,-1-1-2,-2-1 5,3 1-2,-3-1-1,0 2 1,-2-2-3,0 1 2,0-6 4,1 8-2,-7 2 4,4-5 7,-7 1-1,0 2 4,1-2 5,-6 2 0,0-1 1,1-1 5,-1 2 2,-2-4 3,1 4 4,-1-2-2,-2 1 2,-1-1 3,0 2-2,0 0 7,-2-1 0,-3 1 7,6-4-7,-6 4 2,5 0 14,-5 0-18,3-2 5,-3 2-5,0 0 3,0 0-3,0 0-17,0 0 10,0 0-5,0 0 7,0 0-9,0 0 3,0 0-7,0 0-3,0 0-4,0 0-2,6 0-1,-6 0-2,0 0 1,0 0-1,0 0-4,0 0-1,0 0 0,0 0 0,0 0-5,0 0 1,0 0-9,0 0 8,0 0 1,0 0-1,0 0-2,0 0-2,0 0-1,0 0 4,0 0-8,0 0 18,0 0-15,0 0-6,0 0 4,0 0 2,0 0-4,0 0-3,0 0 10,0 0-20,0 0 21,0 0-6,0 0-1,0 0 5,0 0-9,0 0 2,0 0 1,0 0 1,0 0 1,0 0 2,0 0 1,0 0-2,0 0-7,0 0 0,0 0 5,0 0-1,0 0 1,0 0 4,0 0-1,0 0-7,0 0 13,0 0 3,0 0-7,0 0-14,0 0 10,0 0 5,0 0-8,0 0 6,0 0-6,0 0-2,0 0 8,0 0-9,0 0 7,0 0-2,0 0 0,0 0-6,0 0 9,0 0 4,0 0 3,0 0-8,0 0 5,0 0-8,0 0 2,0 0 3,0 0-3,0 0 7,0 0-7,0 0-4,0 0 7,0 0 5,0 0-5,0 0 5,0 0 1,0 0 10,0 0-16,0 0 1,0 0 3,0 0-5,0 0 4,0 0 4,0 0 2,0 0 5,0 0-24,0 0 8,0 0 1,0 0 4,0 0-3,0 0 2,0 0 2,0 0 0,0 0-6,0 0 0,0 0 2,0 0 3,0 0-10,0 0 3,0 0 1,0 0 5,0 0-10,0 0 1,0 0 6,0 0 3,0 0-2,0 0-2,0 0 0,0 0-3,0 0 4,0 0-3,0 0 2,0 0 1,0 0-9,0 0 6,0 0-1,0 0 6,0 0-5,0 0 3,0 0-4,0 0 1,0 0 2,0 0-3,0 0-12,0 0 5,0 0 5,0 0 4,0 0-5,0 0-4,0 0 12,0 0-23,0 0 1,0 0-3,0 0 1,0 0 2,-10 6 5,10-6 0,0 0-5,0 0 8,0 0-8,0 0-2,0 0 3,0 0 0,0 0 0,0 0 3,0 0 4,0 0 2,0 0-2,0 0-4,0 0 10,0 0-3,0 0 5,0 0 1,0 0-4,0 0 0,0 0 5,0 0-7,0 0-1,0 0-1,0 0 4,0 0 1,0 0 2,0 0-1,-3 1 3,3-1 2,0 0-4,0 0-1,0 0 7,0 0-12,0 0 8,0 0-1,0 0 0,0 0 1,0 0 0,0 0 2,0 0-5,0 0-1,0 0 4,0 0 3,0 0-2,0 0 4,0 0 7,0 0-9,0 0-1,0 0 1,0 0 0,0 0-3,0 0 0,0 0 3,0 0 6,0 0-10,0 0-1,0 0 1,0 0 5,0 0-4,0 0 1,0 0 2,0 0 2,0 0-2,0 0 7,0 0-9,0 0-5,0 0 6,0 0 1,0 0-5,0 0 0,0 0 2,0 0 8,0 0-2,0 0-2,0 0-8,0 0 5,0 0-3,0 0 3,0 0-1,0 0 3,0 0-5,0 0 5,0 0-5,0 0 4,0 0 1,0 0-5,0 0 1,0 0 2,0 0-2,0 0 1,0 0 2,0 0 0,0 0-6,0 0 2,0 0-3,0 0-1,0 0 1,0 0-7,0 0 6,0 0-4,0 0-4,0 0-1,0 0 9,0 0-7,0 0-2,0 0 5,0 0-4,0 0 0,0 0 2,0 0 0,0 0-2,0 0 1,0 0 5,0 0-5,0 0 1,0 0 1,-7 0-2,7 0 0,0 0-1,0 0 2,0 0-3,0 0 5,0 0-2,0 0 1,0 0 1,0 0 0,0 0 2,0 0 0,0 0 0,0 0 2,0 0-1,0 0 5,0 0-4,0 0 1,0 0 0,0 0 3,0 0 0,0 0-3,0 0-4,0 0 1,0 0-1,0 0 5,0 0-1,0 0 3,0 0-5,0 0 2,0 0-1,0 0 2,0 0 0,0 0-4,0 0 3,0 0 1,0 0 1,0 0 1,0 0-3,0 0-4,0 0 5,0 0-5,0 0 1,0 0-1,0 0 4,-3 2-6,3-2 1,0 0 0,0 0-6,0 0 7,0 0-5,0 0-3,0 0 0,0 0 0,0 0-2,0 0 1,-3 3 5,3-3-8,0 0 8,0 0-2,0 0-4,0 0 3,0 0 1,0 0 5,0 0-8,0 0 8,0 0-1,0 0-1,0 0-2,0 0 4,0 0 0,0 0-1,0 0 2,0 0 1,0 0 0,0 0 0,0 0 5,-4 0-2,4 0-1,0 0-1,0 0 5,0 0-1,0 0 2,0 0 1,0 0 0,0 0-5,0 0 5,0 0-2,0 0 1,0 0 2,0 0-1,0 0 0,0 0 3,0 0-4,0 0 2,0 0 0,0 0 2,0 0-1,0 0 4,0 0-4,0 0 1,0 0-3,0 0 3,0 0 1,0 0-1,0 0 2,0 0-2,0 0 0,0 0-1,0 0 3,0 0-5,0 0 5,0 0-3,0 0 0,0 0 3,0 0-6,0 0 2,0 0 1,0 0-1,0 0 5,0 0 0,0 0 0,0 0-2,0 0-1,0 0-1,0 0 5,0 0-1,0 0-1,0 0 3,0 0-1,0 0 0,0 0 4,0 0-4,0 0 5,0 0-2,0 0-2,0 0 0,0 0 3,0 0-5,0 0-1,0 0 3,0 0-1,0 0-1,0 0 0,0 0-2,0 0-3,0 0 3,0 0 1,0 0-4,0 0 2,0 0-1,0 0-2,-3-5 1,3 5 0,0 0 1,0 0-2,0 0 2,0 0-3,0 0 0,0 0 3,0 0-4,0 0 5,0 0-2,0 0 2,0 0-4,0 0 1,0 0 2,0 0-4,0 0 4,0 0-3,0 0 0,0 0 0,0 0 4,0 0 5,0 0-9,0 0 2,0 0 1,0 0 2,0 0-1,0 0-4,0 0 1,0 0 2,0 0-1,0 0 2,0 0-4,0 0 4,0 0 2,0 0-7,0 0 3,0 0 7,0 0-8,0 0 6,0 0-3,0 0 1,0 0-3,0 0 1,0 0 4,0 0 1,0 0-1,0 0 1,0 0-3,0 0 0,0 0-3,0 0 1,0 0 1,0 0 3,0 0-7,0 0 2,0 0 2,0 0-4,0 0 4,0 0 0,0 0-4,0 0 2,0 0 0,0 0-2,0 0 2,0 0-1,0 0-1,0 0 2,0 0-3,0 0 3,0 0-1,0 0-4,0 0 8,0 0-6,0 0 2,0 0-1,0 0 0,0 0 4,0 0 0,0 0-5,0 0 1,0 0-1,0 0 3,0 0 0,0 0-1,0 0 3,0 0-5,0 0 0,0 0 1,0 0 3,0 0-4,0 0 2,0 0 1,0 0 2,0 0-1,0 0-2,0 0 0,0 0 2,0 0-1,0 0 0,0 0 0,0 0-1,0 0-2,0 0-15,0 0-16,0 0-24,0 0-35,0 0-46,0 0-55,0 0-50,0 0-192,0 0-472,0 0 209</inkml:trace>
  <inkml:trace contextRef="#ctx0" brushRef="#br0" timeOffset="2021.6071">5828 7039 27,'-11'1'73,"3"1"0,-3-1-8,2 1-12,0 0 0,-1 1-5,2-3-7,-1 1-3,1 1-3,-1-1 2,4 1-3,-1-1 4,2-1 4,0 2-1,4-2 0,-9 1-6,8 0 4,1-1 1,-4 3-11,4-3 5,0 0 3,-2 4 3,2-4 0,0 0 5,4 6 3,-1-3 4,0-2 0,1 2-2,-1 2-1,2-2-3,1 2 17,0 0 6,2-1-3,2 3-2,-1-4-2,2 7-2,2-4 1,0 4-9,3 0 1,4-3-5,0 4-2,-1-3 1,1 1 1,1-1 3,3 2 1,2-2 0,2-1 5,1 0-4,11 0 1,-1 1-1,4-2-4,-1-2 3,-1 0-4,2 0-9,-2 2 1,4-4-7,-2 0-4,0 6-1,2-4-3,-1-1-4,-3-2 5,2 6-9,4-1-2,-2-2-2,-1 1 0,2 1-4,2-2 1,-3 2-3,4-2 7,-1 0-9,20 2 4,-22-1-4,1 0 2,-1 0-3,-1-1-2,3-1 3,-3 4-4,0-3-9,-4 0-1,3 1 0,0-1-7,-6 0 1,1-3 1,2 4-3,-2 0 1,1 2 1,1-4 5,-2-1-2,2 3 1,0-1 1,1-1 2,-4 4 4,2-2-2,-12-1-2,14 1 1,-13-2 4,11-1 1,-12 1 0,2-2-5,-1 2 5,-2 0-2,-2-1 1,0 1 1,0-1-2,-1 0 3,-3-1 2,1 1 1,-1-2-2,-5 0 1,1 3 3,3-2-1,-2 0 3,3-2 2,0 2 1,0-2 2,-5 2 1,6 0 1,2-2-1,-3 2 0,2-2-1,-1 1 2,1 0-2,-2 1 1,4-1-1,-1 1 2,-4 2-1,-4-3-4,4 1 2,-4 1 10,1-2-7,4-3 1,-7 6 2,2-3-1,4 1 4,-5-1 4,2 1-1,5 0 1,-1-1-2,2 0 1,2 1-4,-2 0 0,0-2 1,3 5-2,-3-3 1,2 4-1,-1-5 0,0 1 0,1 2 1,-2-1-3,1-2 1,-3 1 1,3-1-4,-4 1 1,2 0-1,2 1-4,-3-1 8,3-1 3,0 0-1,-1 0-3,1 0 13,2 3-5,0-6-2,2 6 0,2-3 3,-2 0-2,11 1 1,-8-1 6,7 0 0,-8 2-5,-2-1 2,1-1-3,0 0-1,0 0 1,-2-1 0,1 1 0,2 0-2,-3 1 3,2-1 1,-1 1-5,2-1 2,-1-1-1,0 2 7,11 1-9,0-2 0,-12 1 2,11 0 2,0 1-7,-10-2 14,1 1-7,-1 1-5,-1 1 6,1-3 0,-3 0 1,1 2 11,-3-2 2,3 2-6,-2-1 1,-1 2 8,4-3-2,-5 1 5,-1 2 0,2-3 2,-3 1-8,5-1 0,-6 3 1,2-5-8,1 4 1,-1-2-4,1 0-2,-1 1 0,1 0 5,-2 2 1,-6-2-6,-1-2 4,2 2 7,-2 0 5,7-2 3,-4 1 2,-3 0-7,-1 0-5,-2-1 2,0 2 3,-2 0 1,-2-2 0,1 1 2,-1-1-1,-2 1-2,0-2 0,-5 2-2,10 2-5,-9-2 1,-1 0-2,6-3-3,-6 3-1,0 0-3,7 1-5,-7-1 1,0 0-5,0 0 0,0 0-5,0 0 0,6 0-1,-6 0-3,0 0 1,0 0-2,0 0-1,0 0-3,0 0 1,0 0 2,0 0-2,0 0 2,0 0-1,0 0 4,0 0 2,0 0-7,0 0 5,0 0-2,0 0-2,0 0 1,0 0-1,0 0-2,0 0-1,0 0-3,0 0 1,0 0-3,0 0 4,0 0-6,0 0 3,0 0-1,0 0-5,0 0 1,0 0-6,0 0 4,0 0-2,0 0-3,0 0 1,0 0 0,0 0-1,0 0-5,0 0 2,0 0-1,0 0 0,0 0-2,0 0-3,0 0 2,-13-3-3,13 3-4,0 0 2,0 0-1,0 0-5,0 0-1,0 0-6,0 0-5,0 0-9,0 0-1,0 0-9,0 0-3,0 0-18,0 0-1,0 0-10,0 0-7,0 0-24,0 0-7,0 0-13,0 0-12,0 0-19,-7 0-57,7 0-24,-7-4-23,3 1-21,-2 0-233,-2 1-581,-2 2 257</inkml:trace>
  <inkml:trace contextRef="#ctx0" brushRef="#br0" timeOffset="5729.2906">2580 7357 98,'0'0'166,"-4"-4"-11,4 4-4,0 0-17,-6-1-7,6 1-13,-2-2-9,2 2-7,0 0-5,0 0-8,0 0-4,0 0-8,0 0-10,0 0 0,0 0-13,12-5 3,-4 6-1,2-2 0,7 3 5,7 0-4,0-1 1,4 1 4,10 2 2,3 0 2,0 0 1,-13 1 5,13-2 0,1 2-1,3-1-3,-5-2-2,2 4 4,0-2-12,-1-1-5,0 1-1,-2-2-4,1-1-2,0 2 1,-10-1-7,-2 1-5,3-1-2,-4 0-3,1 0-4,-2 1-2,-4-3 1,-7 0-3,1 2-5,-5-2 5,2 1-4,-3-1 3,-3 0-4,0 0 2,-1 0 1,-2 0 6,-4 0 3,7 0-4,-7 0 3,6-1-3,-6 1 1,1 2 3,-1-2-11,0 0-1,0 0 1,0 0-1,7 3-3,-7-3-1,0 0 1,0 0 0,4 1-4,-4-1-4,0 0 1,0 0-1,0 0 0,0 0 4,0 0-4,0 0-3,0 0 1,0 0-2,0 0 2,0 0 0,3 1-4,-3-1 2,0 0-3,0 0-4,0 0-5,0 0-1,0 0-6,0 0-2,0 0-4,0 0-5,0 0-4,0 0-7,0 0-13,0 0-8,0 0-19,0 0-10,0 0-16,0 0-18,0 0-22,0 0-14,0 0-21,0 0-26,0 0-125,0 0-363,-10 3 161</inkml:trace>
  <inkml:trace contextRef="#ctx0" brushRef="#br0" timeOffset="9123.2515">9176 9890 76,'0'0'141,"-4"-1"-8,4 1-9,0 0-13,-6-1-7,6 1-13,0 0-1,0 0-3,0 0 0,0 0 1,0 0-6,0 0-2,0 0 1,0 0 4,0 0-1,0 0 4,0 0 3,0 0-4,0 0-7,0 0 12,0 0-2,16 2-2,-10-3 1,4 2-7,-2-1-3,3 3 0,5-3-1,-1 1-6,0-1-3,7 1-2,-1 1-5,3-2-2,1-2-3,3 5-4,-4-4-5,6 3-4,-1-2-7,1 1 5,9 2-8,-10-2 1,1 2-5,10-3-9,-12 4 3,10-3-7,-8 1 2,-1-1 0,0 3-6,1-2 2,-2-1-1,2-1-3,-2 4 6,10-3 7,-13 3-13,5-3 4,-2 0-1,-2 0-3,3 4 3,0-3-3,1 1-1,-1-3 5,0 1-3,1-1-2,9 3 0,-10 0-3,1-1 0,0-1-1,0 1 2,-1-2-1,1 3 0,-1 0-2,-1 0 8,1 0-8,-3-3 0,3 3-1,-1-1-1,1 0-1,-2 0 6,-2-1-11,2 2 9,0-1 6,-1 0-15,-3 0 2,2 0 3,-3 1 2,3-2-1,-1 0-1,0 2-1,-1-3-3,0 2 6,0-1 5,0-1-9,-2 0 8,1 1-3,-6-1 1,3-1 2,-2 1-8,-1 0 23,-1 1-14,0-1 2,-3 1 3,4-1-5,-4 2 13,1-2-8,-2 0-4,-2-2 6,-1 2-4,2 2-1,-2-2 0,1 1-3,-3-1 2,1-1 3,-2-1-4,-5 2-2,4 0 5,1 2-3,-5-2 1,4 1 9,-4-1-4,0 0-2,0 0-1,5 0 5,-5 0-9,0 0 10,0 0-8,0 0-3,0 0-5,0 0 4,5 2 0,-5-2 2,0 0-6,0 0 16,0 0-11,2 2 1,-2-2-1,0 0-3,0 0 0,0 0 0,0 0 4,0 0 4,0 0-2,0 0 0,0 0 6,0 0-12,0 0 6,0 0-1,0 0 1,0 0 2,0 0-1,0 0 1,0 0-2,0 0-4,0 0 7,0 0-2,0 0 3,0 0-1,0 0 1,0 0-4,0 0-3,0 0-1,0 0 1,0 0-1,0 0 2,0 0-1,0 0 1,0 0-7,0 0-22,0 0-21,0 0-19,0 0-21,0 0-17,0 0-28,0 0-34,0 0-38,0 0-34,0 0-31,0 0-33,0 0-181,0 0-517,0 0 228</inkml:trace>
  <inkml:trace contextRef="#ctx0" brushRef="#br0" timeOffset="12353.8467">14461 9772 22,'0'0'60,"-3"2"-9,3-2-5,0 0-1,0 0-8,-3 3-1,3-3-3,0 0-3,0 0 7,0 0 1,0 0-4,0 0 2,0 0 8,-1 2-3,1-2 1,0 0 1,0 0 11,0 0-4,0 0 1,0 0-6,0 0 11,0 0-15,-3 3 3,3-3 7,0 0 2,0 0 3,0 0 9,0 0-3,0 0 3,0 0-4,0 0 5,0 0 2,0 0 8,0 0 2,0 0-3,0 0 4,0 0-1,0 0 1,0 0 0,0 0 2,0 0 0,0 0-7,0 0-2,0 0-8,0 0-10,0 0-3,0 0-6,0 0-4,0 0-14,0 0-16,0 0-30,0 0-31,0 0-38,0 0-48,0 0-47,0 0-189,6 4-403,-6-4 178</inkml:trace>
  <inkml:trace contextRef="#ctx0" brushRef="#br0" timeOffset="15510.4654">14307 9827 90,'0'0'139,"-7"0"0,7 0-9,0 0-12,-8 0-3,8 0-7,-5-1-4,5 1-8,0 0-8,0 0-5,-3 1-11,3-1-9,0 0-3,0 0 1,0 0-15,0 0-7,0 0-1,0 0-3,0 0-9,0 0-1,0 0 6,5 8-9,-1-6 4,3 1 4,-2-1 7,5 0 6,-1 1 7,5-3 7,0 0 5,3 3 4,4-3-1,3 2-3,0-2-2,3 3 0,2-7-6,11 5-1,1-3-1,-4 1-1,2-1-2,3-2-2,-1 1-8,-3 3 1,3-2 15,-2 2-8,2 0-2,-3-1-4,0 2-4,1-2 3,1 1-10,-2 0 5,-10 0-5,13 0 1,-1 0 2,1 0 2,-1 3 2,-2-5-3,2 2-6,-1 0 0,-1 0 2,1-1-3,-9 2-5,11 1 3,-13 0-3,2 0 2,0-2-6,-1 3-4,1-3 3,-4 0-4,1 3 0,-1-1-2,0 1-2,-2-1 1,0 1-2,0-3 2,3 1-1,-2 2-4,-1-3 4,0 1-1,0 0 5,1 4-2,2-3 0,-3-2-4,0 3 6,0-3-3,-1 2 1,-1-2-3,-1 3 6,3-3 4,-7 1 2,-1-2-5,-1 2-1,-1-1 4,2 1-1,-1 2-2,-1-1 4,0-2-2,-1 0-1,2 1 1,-2-1-3,1 1 5,0-1-1,-1 0-4,1 0 7,0 0 0,3-1 5,-3 0-4,2 1 6,5 0-5,-6 0 0,-1 0 6,3 0-8,-3 0-2,-1 0-3,-2-2-11,2 2 11,-3 0-2,-2 0 2,0-3 0,-2 3-4,-1 0 0,-5 0 0,8 0-6,-8 0 7,4 0-6,-4 0 2,0 0 2,6 0-4,-6 0 7,0 0 7,4 0-23,-4 0 5,0 0 2,0 0-4,0 0 3,0 0 1,0 0-13,0 0-12,0 0-22,0 0-17,0 0-23,0 0-31,0 0-33,0 0-40,0 0-54,0 0-39,-13 5-42,9-3-168,-1-2-529,0 3 234</inkml:trace>
  <inkml:trace contextRef="#ctx0" brushRef="#br0" timeOffset="20330.2479">11455 11155 125,'-7'-2'153,"3"2"-4,4 0-13,-7-2-4,7 2-1,0 0-10,-7 0-9,7 0-9,-5 0-23,5 0 4,0 0-8,-4-3-9,4 3-8,0 0-5,0 0-6,0 0 4,0 0 1,0 0-1,12 7 6,-5-6 2,3 5-2,4 0-1,8-2 3,2 0 2,4 0-3,2 2 12,13 0-4,-2-1 1,2 2-1,2 0-1,-2-1-6,5 3-3,0-4-1,3 3-2,16 3-5,-22-6-5,3 0-1,3 4-1,-3-3-9,0 4-1,1-6-4,-2 1-3,-1 2 2,1-2-4,-4 3-5,2-4 7,-2 2-9,-3-1 2,5 1-4,-4-2 0,0-2 3,4 3-3,-4-1-3,-3-1 1,4 1 2,1 0 1,-1-1 0,-3 2 5,2-2 0,-4-2 3,2 2 2,-1 0-3,-7 1 7,7-4-2,0 3-1,-7-1-1,7 3 1,2-2-3,-1-2 1,-9 0-6,9-2 6,-11 2-12,12 1 2,-11-1 2,10 0-7,-10 0 0,2 1-1,0 0 6,-3 1-4,10-1-3,-7 0 6,9 1-6,-11-3-3,-1 2 2,12 1 1,-11-3-7,0 3 1,11-1-1,-13 1 4,2-1-2,1 2-1,0-4-1,9 4 2,-10-1-1,-3-2 1,2 3 2,2-4 0,-5 3 3,4 0-1,-3-3 2,1 2-2,1-2 0,0 0 1,0 0-1,2 1-1,8-1 4,-10 0 1,3 0-1,-2 0 1,9 1 2,1 1 1,-11-1 4,10-2-1,-8 1-4,-1 1 1,9-1 2,-7 0-1,-4 1-5,1-1-4,0 0 6,-1 3-2,1-6-3,2 2-2,-5 2 1,2-1 3,-3 0-2,4-1-1,-4 2-5,0-2 5,1 5-4,-1-4 4,-1-3-2,1 1 0,1 0 4,-4 1-9,5 1 15,-2-1-12,1 1-1,0 0 2,1 0-6,0 0 8,1-1 2,0 0 0,-2 1-5,1 0 1,0-1 4,-3 1 1,5 0-3,-4-2 1,0-1 10,-3 2-3,4 0 18,-5 1-7,1 0-3,3-3 9,-3 3-3,2-1-3,-3-1 5,2 1-7,2-2 1,0 3 4,-3 0-5,3 0-4,-3-4-11,2 3 4,-1 0 11,0 0 4,1-5 3,4 5 4,0-2-8,1 2 0,1-3-4,-3 2 3,-2 0-2,0 0 1,-10-1-2,3 1 8,-1 0-4,-7-1 9,1 1-8,-1 2 2,-4 0 3,2-3-2,-1 2 6,-2-1-16,-4 2 17,8 0-1,-8 0-1,5-1-1,-2 0-2,-3 1-4,0 0 2,5-2 4,-5 2-1,0 0 0,0 0 0,5-1-1,-5 1-2,0 0 4,0 0-10,0 0 6,0 0-5,0 0 0,0 0-2,0 0-5,0 0 5,0 0-6,0 0-2,0 0 0,0 0-13,0 0-14,0 0-28,0 0-28,0 0-50,0 0-59,0 0-54,-12-4-84,12 4-101,-14-2-286,0-1-761,-6-6 336</inkml:trace>
  <inkml:trace contextRef="#ctx0" brushRef="#br0" timeOffset="42240.4252">10744 14224 8,'2'-8'119,"0"-6"-5,2 3 5,0 0 5,1-6 3,-3 5 4,1-3 1,-1-3 4,1 1 4,-2 1 5,-2 3-11,-2-4-3,1 2-2,-3 0-5,-1 2 0,0-2-3,-1 5-15,-3 0-5,2 2-1,-2-1-9,0 4-4,0 1-12,-2 3-7,2 3-4,-3 6-25,-4 11-4,-1 8-7,-3 21-3,3 3 0,2 5-2,-3 27 0,9-25-6,2-2 0,0 25-4,8-28 3,0-2 6,3-4-3,5 1 6,-1-17-3,2 0 7,2 0-2,3-5 7,3 0 3,0-2 0,5-1-3,0-1 4,0-4 8,2-2-10,1-2 4,2-5-3,3 0 0,-2-4-9,-1-3 2,1-1 7,0-6 0,3 0-3,6-7-1,-1-5-4,-12 0 8,0-2-2,8-8-2,-12 0-2,5-8 4,-3-5 8,-10 11 14,3-5 10,-6 0 14,3-10-1,-7 8 4,-2 3 3,-3-16-3,0 15-5,0 1-2,0-4 2,-7 4-5,1-1-5,1 2-3,-4 1-9,-2-1-6,1-1-6,-2 3 0,-3 1-11,0 3-5,-2-1-8,-1 4-13,-2 0-4,0 1-10,-4 7-14,3 3-20,-1 1-4,-5 6-5,0 3-9,3 4-10,0 5-11,0 0-19,-1 3-12,5 4-15,-2 2-17,3 2-13,7 2-17,-3 2-27,4 0-55,2 2-30,4 0-31,0 2-191,0-1-548,4 1 243</inkml:trace>
  <inkml:trace contextRef="#ctx0" brushRef="#br0" timeOffset="42777.8066">10858 14457 91,'-3'-10'201,"-1"0"-13,0-2 18,-1 2-8,0-1-17,0 3-16,-2 0-19,-1-4-13,1 3-18,-1 1-16,-1 3-18,1 1-2,-1 1-8,1 6-12,-1 1-7,-2 4-6,0 3-4,-1 2-5,1 2-3,3 1-11,0-4 2,3-1 0,-1 0-5,4-1-3,0-5 0,1 2-6,-2-1-4,3-2 7,0 1 1,0-5 1,6 2 6,-6-2 5,8-7 3,-1 0 0,2-3 1,1-2 5,1 0 1,-1 3 2,-4 1 0,2 2-2,-1 0-6,0 0 1,-4 2-5,1 2-6,-2 1-1,3 1-3,-1 2-4,3 4 5,-1 3 2,5 4 4,-5 4 0,3 9-8,1 2 3,-3 0-2,0 1-3,-1 0 0,1 0-3,-1 0 0,-1-3-2,0-2-2,-3-5 0,3-3 1,-4-4-2,3-2 2,-2 1-7,-1-4 5,1-2-1,0 0 0,-1 1 1,-1-4 2,0-2 5,0 0-2,0 0 4,15-10-5,-10 0-2,8-6 3,-4-5 0,4-3 11,-3-1-12,3 2 4,-4 7-2,-1 2 0,-1-1-6,-1 5 5,-1 2-2,0-1-5,-2 2 3,2 0-15,-2 4-22,0 0-23,-2 0-23,3 2-16,-4 1-7,0 0-19,7 1-19,-4 3-36,1-2-24,-1 1-29,-1 4-132,0 0-387,3-3 172</inkml:trace>
  <inkml:trace contextRef="#ctx0" brushRef="#br0" timeOffset="43056.0038">11165 14591 26,'0'8'179,"1"4"9,-2 5-3,-2 6-3,3 5-2,-1 0-4,-1-1-12,-1 0-4,6 0-15,0-1-7,0-5-12,1-3-7,3-1-9,0-3-8,2-1-2,2-3-6,2-1 1,2-6-9,1-2-6,5-3 0,-2-5-8,1-4-12,-2-2 3,-1-4 1,-1 1-6,-6 3 6,1-10 5,-5 8 4,-2-2 5,-1-7 1,-5-1 3,-3 7-6,-3 1 4,-1-6-11,-4 3-14,0 3-3,1 4 4,-1 2-34,-3 2-2,2 4-19,0-2-15,0 2-25,3 4-20,0 1-40,1 3-37,1 0-45,2 2-46,4 0-38,-2 2-217,5 0-521,0 0 230</inkml:trace>
  <inkml:trace contextRef="#ctx0" brushRef="#br0" timeOffset="44067.7232">12607 13911 209,'-5'-15'329,"-2"-1"-16,0 2-12,-2-1-9,2 1-17,1 2-23,-1 4-11,2-1-21,0 4-23,3-2-17,-3 2-12,0 3-18,2-1-10,3 3-21,-10 0-11,0 5-16,0 3-6,-1 5-8,-3 9-20,1 2 4,-4 5-7,1 11-5,-1 5-5,3 4-2,0-2 5,-1 3-7,7 0 2,1-4-1,4-12-3,3 0 2,2-4-6,-1 0-1,7 0 3,-1-5-2,6-2 5,-4-2 3,4 0 5,-3-8-5,3-4 6,3 0 0,-4-1-7,5-5 11,-1-5-6,-1-3-3,2 0-1,-1-3 1,1-3-3,-2-5-3,-2 1 0,-1-5-2,1-1 5,-6 3 3,-3-1 5,3-8 4,-7-3-3,0 1-2,3-3-8,-6 0-1,3 1-4,-2-1-7,-3 1-1,3 2-3,-1 4-2,-2 6 1,4 1 1,-4 2 1,2 4-2,-2 2 1,5 3 2,-4 1-1,3 1-7,-1 1-1,0-2-8,1 3-3,-1 0 0,2 3-4,-2-5 0,2 3 4,0 2-3,0 0 0,0 0-3,-3-6 2,3 6-1,0 0 1,0 0 0,0 0-2,0 0-3,-3-3 6,3 3 1,0 0 0,0 0 0,0 0 3,0-3-1,0 3-1,0 0 4,0 0 1,0 0 0,0 0-1,0 0 1,0 0-7,0 0 8,0 0-2,0 0 3,0 0 3,0 0 3,0 0 4,0 0 3,0 0 1,0-4 2,0 4 6,0 0 3,0 0 4,0 0-1,0 0-3,0 0-1,0 0-4,0 0-4,0 0-9,0 0-10,0 0-4,0 0-1,3 17-2,0 7 2,-1 12 1,3 17-1,-5 2 2,2 4-1,3 2-1,-2 20-4,-1-32 1,1 2 2,-3-1-3,5-1 2,-4-14-1,4-6 3,-4 1-4,3-1 2,-4-3-3,3-10 2,-1-5 1,0 2 0,1-3 6,-3-5 5,0 1 13,2-3 13,-1-2 6,-1-1 3,3 4 8,-3-4 9,0 0 0,8-7 1,-2-3-6,4-6 3,1-4-3,3-2-13,2 2-1,-4-4-7,2 1-5,2-2-4,-1 3-3,-2-1-21,1-1-30,-1-1-15,-1 3-32,1 0-32,-3-2-43,3 2-24,-3 0-43,-2 3-23,-1 7-28,0-3-24,-3 6-20,1 1-15,-3-1-16,0 4-5,1 2-6,-3-3 23,2 3 30,1-2 31,-1 4 24,-2 1 47,3-6 44,-3 6 24,2-3 45,1 1 30,-3 2 27,1-4 27,-1 2 23,0 2 17,3-2 20,-3 2 9,5-3 11,-5 3 8,0 0 24,0 0 1,9 5 15,-6 1 18,0 4 5,1-1-1,0 6-6,2 5-8,-2 6-5,-4 4-5,5-3-17,-3 3-11,1-3-10,-1 0-1,-1-9-20,3 11-30,-4-10-35,3 0-38,0-3-41,0-1-46,-2-2-44,2-3-50,-2-3-46,2-3-39,-3-3-274,0-1-623,0 0 276</inkml:trace>
  <inkml:trace contextRef="#ctx0" brushRef="#br0" timeOffset="44569.8582">12868 13580 147,'-31'-29'243,"7"12"-6,-3-1-5,-9-2-12,10 8-18,-1 4-14,-1 0-19,0 5-11,-2 5-17,4 3-11,-4 2-12,-6 12-11,0 4-14,2 6-8,3 1-5,1 9-9,0 7-9,4 5-1,-9 22-7,14-20-3,-6 28-6,4-3-1,4 1-5,1 0-3,5 5-4,6-30 0,3 7 2,0 18 4,2 5 8,2-27-2,3 24 2,4-22 2,3-4 6,1 2-8,2-3 5,2-2 1,2-3 2,5 0 1,0-4 4,4-4 12,3-3 4,3-3-6,0-7-7,5 1-4,0-3-3,4-7-2,1 0-11,5-8 8,1-5-1,2-5-8,21-6 0,-25 0-9,2-5 4,-2-8-4,2-4-3,-4-3-1,15-18-7,-25 5 0,1-3-2,10-26-4,-8 0 5,-5-8-12,-6 0 12,-7 20-3,8-30-3,-6-2 3,-3 7 3,-9 22 5,2-23 6,-6 24 8,-5-1-2,-2 0 2,-4-2-2,-2 5 2,-1 3-2,-6-2-7,-2 8-5,-3 0 2,-1-2-8,-3 5-11,0 4-12,-3 4-12,0 0-11,-4 4-17,7 11-13,-2 3-15,-1 2-8,1 1-14,-1 6-21,2 4-20,1 1-23,-2 3-24,7 3-38,-2 6-46,4 3-31,5-2-261,1 2-604,4 3 268</inkml:trace>
  <inkml:trace contextRef="#ctx0" brushRef="#br0" timeOffset="45241.5163">14567 14214 80,'-2'-12'258,"2"-1"-9,0-3-16,0-6-18,2 5-15,-2-2-11,0-5-12,0 6-15,0 1 1,-2 4-8,2 0-3,-3 4 3,3-1-16,-3 3-8,-1 4-16,0-2-14,-2 5-13,-2 5-7,-5 5-13,-6 8-6,-3 8-6,-3 12-8,4 2-5,5-9-5,2 0-1,0 0-3,4-3-9,3 0-1,3-3-2,1-7-3,3-1 0,2-4 1,2 3 1,2-7-1,-1 1-3,5-4 10,-3-4-7,8-2-7,-2-5-1,1 0 4,6-7 2,-3-5-7,3 0-4,-3-2 9,-2-2-7,-1-2 7,-3-2 14,5 0-1,-5-4 8,0 2 19,-3 0 7,0 4 16,-4 8 16,-1 3 6,0 4 9,-3 1 1,3 2-10,-2 1-15,-1 0-11,0 4-11,0 0-10,0 0-3,0 21 1,-3 2-15,-1 5-4,1 5 0,-2 15-4,0-16-1,3 4-4,-1-1 8,1 0 3,1-3-2,2 0-5,-1-1 1,0-2-4,3-4-3,-1-7 0,0-3 4,-2-4-1,3-2-2,-1-3 0,0-1 2,0 0 3,2 1 12,-4-3 9,3-2 3,-3-1 4,4 0-3,3-4-4,1-4-7,1-6 3,7-4-10,-4-6-5,5 0-2,-3 0-4,0-2-1,-2 1-8,-3 9-12,1 1-12,0-1-17,-1 1-23,-2 0-23,0 2-20,-1 3-38,0 1-31,-1 2-24,0 0-32,-1 4-22,3 1-27,-2 2-22,0 3-26,4 2-11,-2 2-17,-2 2-219,1 3-608,1 3 269</inkml:trace>
  <inkml:trace contextRef="#ctx0" brushRef="#br0" timeOffset="45531.6516">14927 14484 62,'4'0'168,"1"3"7,-5-3 5,9-7 3,-3 7 5,1-5-11,0 3-5,2-1-9,-2 1-15,2 0-10,-1 2-12,-1 2-13,-2-1-7,1 3-8,-2-1-6,-1 4-7,-2-2-12,-1 7-6,-1 0-6,-2-1-4,1 0-8,-4 5-6,1-5-3,3-2-6,-1 1-3,1-1-3,2-2 3,2 1-4,1-4 11,-2 4-1,5-1-4,0-1 7,0-2 7,1 1 5,3-2 5,1-1 4,5 2 2,-2-4-4,3 3-4,-4-2 4,1-1-16,-1-1-7,0-2 1,-3 3-7,3-2 2,-3-2-18,3-3-25,-4 3-24,1-7-24,-3 1-37,3 2-22,-3-3-25,4-1-34,-2-1-12,-1-1-21,1-2-5,-1 2 0,-3-3-3,0-4-119,-1-3-366,2 1 162</inkml:trace>
  <inkml:trace contextRef="#ctx0" brushRef="#br0" timeOffset="45998.6062">15306 14244 287,'-6'-30'39,"2"0"11,-1 0-4,-3-1 13,0-1 1,-2 0 12,0 2-7,-1-3 14,-2 2 10,-6-8-3,4 8 9,-6-13-7,-1 5 9,-3 0 0,3 3 8,-6 0 4,1 5 1,-4 2 2,8 11 7,-13-5 8,-2 7-9,1 3-2,-2 5-4,1 3 2,-3 9-8,3 2-3,-3 2-1,2 8-21,3 3-2,0 6-10,2 7-4,0 8-7,5 7-2,-12 20-8,14-18-3,-1 28-5,-3-3-1,16-19-8,-9 25 0,10-23 0,-3 21-6,7-19 6,-3 23-10,3-1 3,6-22 1,1-2-4,5 27 4,-1-30-6,2 4 7,4-4 5,7-4 7,1 0 11,5 0 7,4-6 3,2-2-5,3-3-1,5-4 8,1-6-10,3-1-2,3-5-4,6-2 5,19 3 2,-20-14 0,4-2-12,18 1-4,-20-9 1,20-11-1,-23-1 2,1 1-15,-2-9 5,3-3 3,-4-6-9,20-17 0,-23 14 1,11-26 8,-18 17-10,11-25 2,-14 18 9,11-27-18,-8 5 3,0-5 0,-8 0 4,-5 21 0,-6 1 2,0-6 4,-4 0-3,0-21 0,-9 22 3,-1 1-9,-4-3-2,-3 2-3,-5 3-10,-4 2-3,-4-1-12,-1 1-13,-6 1-6,-1 8-17,0 0-17,-3 8-3,1 2-5,6 10-17,-1 5-12,2 1-18,-3 4-18,5 2-22,1 1-32,10 7-43,3 2-42,2 3-25,5-1-219,-2 9-563,2-9 249</inkml:trace>
  <inkml:trace contextRef="#ctx0" brushRef="#br0" timeOffset="46613.6842">16872 14188 97,'3'-5'232,"1"-4"-13,2 1-12,0-2-13,-1 1-16,1-1-2,-1-2-11,1-1-12,-2 3-4,1-2-4,-1-1-11,-3-2-10,-1 4-2,-2-1-11,0 3-11,-4 0 0,-1 4-24,-1-3-7,-5 7-9,-1 3-5,-6 7-5,-4 6-7,2-1-6,1 6-2,0 2-6,5-1-5,-2-1-1,5 1-5,6-4 3,0-2-1,4-5 4,0 2-7,2-1 2,2-3 3,2 1 4,1-4 1,2 0 3,4-2-5,3-3 0,2-3 0,6-4 4,-1-3-8,0-2 4,-1-2-7,-1-3-4,-2-2 0,0 0 15,-6 4 3,2-4 11,-2 6 13,-3 0 2,0 3-2,-1 3 6,-3 1 10,-2 0-9,3 4-11,-1 2-13,-3 0-1,4 10-9,-4 0 6,0 16 4,0 1-2,-4 3-3,1 4-9,2-1 10,-2-3-1,2 0 4,-1 0-6,1-3 8,1-1 1,0-2 0,0-7 3,0 0-3,1-5 1,1-3 3,-1-1 2,-1-4 8,3 2 7,-1-1 4,0-3 4,2 1 4,-4-3 1,7-1 0,0-3-3,3-2-11,4-3-3,0-8-2,3-2-4,0-3-6,0-2-8,-4 2-1,-2 0-5,0 6-4,-1-9-24,4 1-33,-4 1-19,0 1-36,-3 5-41,0 1-35,0 1-34,-3 6-27,-1-1-28,0 4-37,-3 1-34,4 1-25,-2-2-273,-1 3-669,-1 3 296</inkml:trace>
  <inkml:trace contextRef="#ctx0" brushRef="#br0" timeOffset="47010.8952">17202 14253 24,'4'-5'274,"-3"3"-2,2-3-12,2 0-4,0 0-21,2-1-16,-1 0-17,5-6-21,2 5-16,-2-2-16,4 3-13,-2 0-9,1 2-16,-6 3-14,2 0-7,-2 1-11,-3 2-6,2 2-12,-4 0 4,1 1-13,2 2-9,-5 3-2,2-1-7,-3 0-1,0 1-4,0-3-3,0-1-3,0 1-2,0 0 0,-1 0-5,1-4 0,0 2-4,0 2 0,0-2 1,1-1-2,2 2 4,0-1-2,0 1 3,1 2-3,-1-3 4,2 4 5,1-1 7,1 1-4,-1 0 8,-1-3-1,1 6-1,-2-3 0,-1 1-5,1 0 2,-4 0 2,2-1-2,-4 1-2,-1-1-9,1 2 3,-3-1-6,0-3 3,2 3-7,-4-1 4,-2-2-4,2-1-8,-4 1-11,1-3-9,-1 1-12,1-3-20,0 2-22,-4-2-19,2-1-16,2-2-26,-2-2-26,4-1-34,1 0-40,0-2-43,1-2-163,2-4-473,1 0 210</inkml:trace>
  <inkml:trace contextRef="#ctx0" brushRef="#br0" timeOffset="47527.3507">17354 13640 243,'-13'-31'238,"0"5"-10,2-2-3,-3 6-12,0-1-11,-3 4-16,0 2-13,5 5-11,-6 0-12,-1 1-10,2 7-16,0 4-11,-5 5-11,-1 5-8,-4 7-9,-5 9-12,-2 8-4,-4 7-12,4 0 4,-13 22-12,17-17-8,-14 21-1,3 2-4,14-18-4,-10 19-1,11-19-3,-8 24 0,13-25-5,-7 25 2,11-24 1,1 2 3,1 3 8,1-2 5,6 6 7,0-2-2,3 0-2,2 2-7,9-3 10,-2-3 1,10 0-2,-1-5-6,5 2-3,5-4 1,0-4 3,5-1-3,1-3 0,6-5-8,-2-1 16,0-5-20,3-6 0,3 1 8,-2-10-1,1 1-3,-9-11 5,9 3 5,0-10-4,3-1-2,-1-7 1,-1 2 1,1-10-1,0-2 5,3-7-6,-3-6-5,16-13 0,-17 10 15,13-18-7,-7-6-5,-11 19 6,8-20 0,-11 15 1,11-18-4,-15 18 1,11-23 4,-15 25-8,-1-2-3,-3 0 12,0 2 1,-9 12-9,-3 0 5,3-14-3,-3-1-5,-7 1-3,0 2-5,0 10-1,-7-12-9,1 17-9,-9-14-4,5 12-10,-3 0-11,-1 2-11,-3-1-13,0 5-24,-1 2-22,1 1-16,-4 5-22,3 6-24,-2 1-32,5 3-37,1 4-43,4 1-51,1 3-297,-1-2-662,3 2 293</inkml:trace>
  <inkml:trace contextRef="#ctx0" brushRef="#br0" timeOffset="48603.0171">19737 13815 88,'-3'-10'234,"3"-1"-12,3 0-7,-3-6-6,2 6-1,2-5-13,-1 7-8,0-3-14,2 2-2,1 3-15,-4 0-19,4 2-7,1 3-6,0 2-11,3 4-9,0 5-8,1 5-14,1 7-7,-3 5-2,0 1-8,-1 1-5,-3 2-3,-1-1-4,-2 1-8,0-6-21,-1-3 5,-2-3-5,1-3 8,-2-2-9,1-2 5,-2-2 9,3-3 10,-2 1 24,0-2 13,2 0 15,0-5 9,-3 1 3,3-1-11,0 0 3,-5-10-10,2 1-6,1-4-5,2-5-10,2-10-5,2-3-1,3 0-14,1-3 5,5-10-8,5 1-4,-3 15-2,0-1 2,1 6-3,-1 2-3,-1 3-2,-1 7-3,-3 3-6,0 5-4,-1 1-1,1 4-3,3 3-6,1 2 1,-2 5-1,1 9-2,0 0 0,-2 5-3,-1 3 3,0 2-4,-6-3 0,1 0-2,0-3-9,-2 4-20,-3-10-17,0 0-21,0-2-33,0-1-27,3-5-25,-6-4-30,3 0-27,3-2-20,-2 0-19,-1-2-3,3-1-18,-3-2-12,7-2 0,0-1-4,0-2-161,0-6-477,3-1 212</inkml:trace>
  <inkml:trace contextRef="#ctx0" brushRef="#br0" timeOffset="48791.968">20282 13825 22,'10'-17'113,"-3"3"23,-4 3 39,4 1 29,-3 1 19,-1-3 21,-3 7 15,3-3 17,-3 4-5,1-1 6,1-2-9,-2 5-20,1-1-15,1-1-18,0-1-23,4 2-8,1 1-20,7-1-9,7-1-16,0-1-10,3 0-16,-1 2-10,2 2-6,1-3-13,-2 4-16,-2-1-35,-1 2-34,0-2-35,-7 1-42,-4-1-40,0 2-38,-3 3-31,-4-3-30,-3-1-39,-3 7-34,-4-2-32,-7 4-172,-3 3-536,-5-5 238</inkml:trace>
  <inkml:trace contextRef="#ctx0" brushRef="#br0" timeOffset="48935.0725">20368 13833 23,'-7'4'149,"0"4"1,4-3 20,3-4 27,0 5 14,3-1 1,1 1 4,3-3-1,5-3-6,3 4-6,6 0-15,3-3-9,-1 2-18,-1-6-11,5 3-21,-4-4-8,2 4-21,0-1-30,-1-3-34,0 1-49,-1-4-62,-1 0-68,1 4-55,-2-4-58,0 0-145,-7 0-435,6-5 193</inkml:trace>
  <inkml:trace contextRef="#ctx0" brushRef="#br0" timeOffset="49311.859">21005 13430 95,'4'-14'287,"0"2"20,-4 5 1,0-1-24,2 3-22,-1 4-33,-1 1-25,0 0-18,0 0-28,1 21-7,-2-4-15,-2 1-11,3 7-14,-4 1-9,1-1-12,3-1-6,-4-1-11,4-5-5,-1-1-14,2 0 2,-1-4-8,0 3-3,4-4-6,-1-1-1,3-2-1,-1-1-5,5-1-8,3 0-1,2-3 1,2-4-6,0 0 3,4 0-7,-1-6 4,1 0-5,-6 0-2,0 0-1,-3-4 1,-2-2-6,0 3 3,1-3 3,-5 4 2,1-1 5,-3-1 14,-1 0 9,1 3 13,-4 0 5,3 0 9,-3 3 6,0 0-10,3 2-6,-3-1-10,0 3-18,0 0 6,0 0-3,0 0-4,-7 20-4,1-6-1,2 6-6,1-1 2,-1 10-8,3-2 3,-1 4-1,-1 5 1,3-4 0,0 2 4,0 0-5,0-1-8,0 2-6,-2-4-13,0 1-37,2-4-31,-3-3-37,3 1-46,-6-2-55,1-6-64,2-1-57,-4-4-228,3-3-615,-2 1 272</inkml:trace>
  <inkml:trace contextRef="#ctx0" brushRef="#br0" timeOffset="51939.5277">1083 9010 77,'-2'-6'170,"2"-1"-4,-3 2-14,1 0-5,-1 0-11,-2 1-16,0 2-13,-3 1-13,-1 1-10,-1 3-8,-2 2-12,-2 4-7,-5 4-2,-2 3-9,1 2 22,1 2-8,-3 3-4,-3 10-6,-2 2-2,8-8-6,-5 16 1,-2-3-7,1 4-5,0 0-1,-1 5 2,1 1-33,4 1 11,-3-2-8,6-1 3,-1 1-4,2 4 7,0-5-8,3 8 3,0-5 1,0 8 2,-3 18 1,7-22-2,-1 2 6,-2 24 1,2-22-5,1 23-3,3-23 7,-3 21-1,6-22 0,-5 23 1,4-21 6,1 24-2,1-26-2,0 25 3,-1-22 1,1 23 3,0-25 1,1 24 5,2-29-5,2 5 4,-2 20 1,5-25-3,-3 28-1,1-22-2,3 24 2,2-1 0,4-1-2,-7-23 1,9 27 2,-1-1-1,1-3 3,-6-26-3,9 32 0,0-2-4,3-6-3,-3 2-2,3-2-2,2-1 3,-8-22-3,16 20 0,-3-1 2,-1 0-4,5 0 3,-1 0-1,4-2-3,-2 5 2,0-2-1,4-3 1,-2 1-1,1-1-4,-1-1 5,5 0-4,3 3 3,2-6-1,0 1-1,-1 4 2,-1-3-1,4-3-2,1 3 4,-3-7-4,4 1 0,-2-3 0,1-3 1,2 5-3,3-4 7,3 0-2,3-5 4,-3 2-7,4-1 3,-1 1-4,4 1 6,-4-7-9,-1 4 5,0-4-5,-1 3 1,3-5-3,-1 1 4,4 2 4,-3-5-8,-4 0 3,4 2 1,-4-1 1,3-2 2,-16-14-6,14 14 2,-15-12 2,23 11-2,-1-3 8,-4-3 1,-14-15-3,20 17 8,-3-12-6,0 6 0,-17-13 0,17 9 1,-17-8-2,23 7-1,-23-7 5,21 9-4,-3-4 3,4-2 1,-21-4-4,26 6-1,-6-1 3,0 2-1,-21-13 11,26 8-14,-5-2 5,-18-8-3,31 6 4,-8-4 2,3-6-1,-2 2-1,1 0 2,-4-1 1,0-7-5,-21 7-1,24-3 0,-2 4-7,1-2 11,-23-3-5,25 2-2,-6 2 0,-18-6-4,1 3 1,20 3-1,-26-6 1,4 4-5,-2-5 3,-1 4-3,3-1 4,-3-1-6,-1 0-4,-15-3-10,12 2-21,-15-4-22,-4 2-24,1-4-31,-6 2-24,-2-3-23,-2 0-11,-5-2-15,1-1-22,-5-4-18,0 3-125,-1-2-381,-3-4 169</inkml:trace>
  <inkml:trace contextRef="#ctx0" brushRef="#br0" timeOffset="52311.0189">5497 16098 105,'-6'-3'167,"4"-1"-6,-1 0-7,3 4-16,-5-7-5,5 7-17,-2-4-10,2 4-5,0 0-8,0 0 7,0 0-8,0 0 0,0 0 8,0 0-1,25 11-4,-18-8-3,6 4-1,5 2-3,2 1-12,-1 5 0,4-1-5,0 2-7,1-2 1,-2 4-11,3 1-1,-3-1-4,9 8-1,-9-9-4,2 4-2,0 0-4,-1-4-1,-1 4-4,-5-2-1,0-3-6,-2 2 2,-5-4-4,1 2-5,-2-2 1,-5 2 0,0 2 1,-1 9 1,-3-9-2,-3 9 3,-4 0-6,-3 0 0,-4 0 0,0 3 2,-4-1-6,-6 9 0,-3-5-4,5-6 0,2 1 0,-7 5-11,8-7-3,-1-2-18,1-2-8,0-1-27,3-2-26,1-1-27,2-6-28,6-3-11,3-3-31,1-2-22,-1-4-20,2 3-118,2-3-368,0 0 163</inkml:trace>
  <inkml:trace contextRef="#ctx0" brushRef="#br0" timeOffset="54741.0806">6928 16004 82,'3'-27'143,"-1"-2"-2,-2 9 2,2 3 2,-2 5-5,1 1-8,1 6-17,-2 1-5,1 2-19,-1 2-9,-1 16-3,1 13-7,-3 5 7,0 22-9,-4 24-4,2-22-5,-1 1-8,0 30-2,1-34-9,-1 3-5,-1-3-25,3-3 1,-2-2-1,2-15-1,0-2 3,-2-3-7,2-1 3,-3-5 0,5-5 1,2-1-1,-4-7-5,3 1 3,-1-5-7,1-2-2,1 0-15,0 0-6,-1 2-10,1-7-23,0 5-11,0-5-16,0 0-28,0 0-25,0 0-122,9-13-278,-4 4 123</inkml:trace>
  <inkml:trace contextRef="#ctx0" brushRef="#br0" timeOffset="55080.5699">7314 16109 16,'0'0'200,"0"0"-4,-3 27-4,-1 4-2,-6 14-12,0 8-4,-1-2-22,1 3-11,0 2-9,3-5-14,4-4-8,1-12-13,3-4-11,3 2-1,0-10-11,2-3-1,5 1-3,-1-9-5,3 0 1,2-7-7,1-3-1,6-4-1,2-7-11,2-3 3,2-5-1,3-11 2,-9 5 3,7-9 0,-13 9 0,-2-3 2,-2-4-1,-4 0-5,-4-1-2,-2-4-4,-6 3-6,-3 2 4,-2-1 2,-6 4-8,-1 5-1,-2 1-13,-2 8-3,2 4 1,-4 2-8,2 9-2,-3 1-16,3 2-10,1 5-20,6-2-22,0 2-26,2 2-28,5-1-31,2 0-36,4 1-5,3-3-18,4-1-33,0 0-130,7-1-395,2-6 175</inkml:trace>
  <inkml:trace contextRef="#ctx0" brushRef="#br0" timeOffset="55279.8476">7985 16070 123,'1'25'229,"-2"2"-4,-4 5-6,0 1-11,-1 13-14,0 0-5,-2-10-17,1 8-17,0 3-12,4-12-16,-3 1-14,1-1-6,0-1-17,0-2-5,2 2-16,0-8-29,2 2-22,-1-10-31,1 2-38,2-8-52,0-1-37,1-2-32,1-2-23,1-5-111,2 1-331,-6-3 147</inkml:trace>
  <inkml:trace contextRef="#ctx0" brushRef="#br0" timeOffset="55609.5156">8297 16222 70,'0'0'250,"-4"-4"-16,4 4-13,0 0-7,-13 23-15,8-4-13,0 10-6,-4-1-6,0 5-22,2 11-16,4-10-16,-4 0-12,7-2-8,-1-4-11,1 1-5,5-4-6,1-6-9,1 5-2,4-9-5,-1 1-9,5 0-1,0-8-5,-1 1-1,1-7-7,2 0 1,0-5-4,4-3-1,-1-5-6,0-2 1,-3 0 3,-2-4 10,-2 5 6,-2-9-8,-2-1 1,-4-3 2,-2-2-1,-2 1 1,-2 0 1,-6-3-8,-2 5 2,-3 2 0,-1 4-10,2 4-1,-5-3-9,-3 8-2,0-1-10,2 7-15,3 3-10,-3 0-31,-2 6-20,2-2-33,-3 6-22,10 2-39,2-4-51,3 0-37,1 1-217,4-1-505,0-4 225</inkml:trace>
  <inkml:trace contextRef="#ctx0" brushRef="#br0" timeOffset="55826.1707">8941 16186 271,'4'-5'317,"0"1"-7,-4 4-12,6-5-29,-6 5-22,0 0-20,0 0-21,6 19-10,-6-2-12,-3 15-9,-1 2-18,1 14-9,-4 0-18,-2-2-14,5 0-11,0-13-15,0 1-11,2-1-17,-1-5-27,3 2-32,0-9-44,3-1-44,-6-3-47,6-7-53,-1 6-31,0-9-47,3 0-188,0-6-488,-5-1 216</inkml:trace>
  <inkml:trace contextRef="#ctx0" brushRef="#br0" timeOffset="56149.8821">9372 16154 188,'0'-4'285,"0"4"-15,0 0-4,0 0-11,-20 24-15,6 6-8,-3 10-17,0 5-6,0 4-22,2-2-23,1-1-12,5-15-18,4 2-9,4-2-10,2-2-9,3-3-12,6-2-12,1-2-10,2-8 5,4 0-19,3-1-5,3-8-5,2-3-12,3-4 7,1-1-7,1-5-1,6-6 0,1-5-18,-15 5 8,-2-3-2,0-4-3,-3 0 1,-3-5-6,-3-1-2,-3-2 8,-2-2-5,-2 3-3,-2-4-2,-8 2-3,0-1 5,-2 4-1,-3 5 1,-5 1-6,-2 4 1,-2 7 2,-4 1-7,-2 8-3,-2 1-4,3 8 1,0 2-14,-1 5-25,4 2-22,2-1-44,5 3-36,4-4-43,4 1-39,4-3-52,0 1-224,6-2-543,0-3 241</inkml:trace>
  <inkml:trace contextRef="#ctx0" brushRef="#br0" timeOffset="56381.9353">9967 16186 109,'2'-16'363,"-2"4"6,-2 2-5,2 5-21,0 5-25,0-7-31,0 7-15,0 0-8,-2 29-6,-1 0-10,2 17-16,-5 4-21,2 6-17,-3-1-17,5-3-19,-3-2-15,2-2-16,0-13-13,3 1-28,0-3-29,1-5-41,1-9-48,-2-2-55,3 0-44,-1-8-52,1 1-32,2-7-48,3-3-40,-1-3-280,4-2-631,3-9 278</inkml:trace>
  <inkml:trace contextRef="#ctx0" brushRef="#br0" timeOffset="56560.0154">10224 16344 21,'20'-41'181,"-9"11"24,-1 5 24,-2 10 26,-3 4 13,-1 1 4,-1 1-3,2 4-11,-3-2-17,-2 7-16,0 0 8,0 0-11,8 17 9,-7 1-3,1 8-10,-1 5-12,-4 2-14,3 2-15,-1 13-19,-4-14-18,2 2-16,0-2-16,-3 0-28,2-2-51,0-2-58,-1-5-67,2 4-56,-2-10-73,5-1-62,0-6-57,5 0-263,1-5-656,0-2 290</inkml:trace>
  <inkml:trace contextRef="#ctx0" brushRef="#br0" timeOffset="56774.205">10692 16276 316,'2'-6'295,"1"2"-15,-3 4-6,0 0 9,0 0 13,0 0-11,-3 32-3,1-6-18,-3 0-12,1 1-13,0 1-25,1 3-6,-2-5-25,2 1-12,-3-3-20,3 1-13,0-6-12,1 1-13,-1 1-22,0-2-32,0 1-40,1-2-44,-1-6-50,3 4-40,-2-4-54,1-1-45,1 1-54,0-7-38,1 1-256,1 1-607,-2-7 269</inkml:trace>
  <inkml:trace contextRef="#ctx0" brushRef="#br0" timeOffset="57245.9107">11028 16441 163,'-15'4'256,"-5"4"-5,3 4-8,-4 6-11,1 3-12,2 1-11,3 6-27,3 1-15,1 0-12,5 0-13,6-2-12,0 0-14,0-3-12,7-5-6,0-2-13,8 5-5,-3-8-8,8-4-5,1 0-8,2-4-7,-1-3-4,1-8-5,-2-2-8,-1 0 2,-2-4-5,2-2 6,-5-2 10,-4 1 0,-1-1 8,0-9-4,-2 2 5,-2-3 5,0-3-3,-5 2 4,-1-1-2,-3 0-1,-1 3-12,-3 0 4,-1 6-13,-4-1 3,-6-1-14,3 4-10,-5 6-9,0 3-16,-2 1-8,-1 6-17,3 5-31,5 0-35,1 3-46,2 4-62,5-2-62,3 2-59,2 0-166,2 0-535,6-3 237</inkml:trace>
  <inkml:trace contextRef="#ctx0" brushRef="#br0" timeOffset="57525.1537">11466 16225 76,'-5'-17'332,"2"5"3,1 2-10,1 1-21,1 2-28,-4 2-27,4 5-18,-1-7-35,1 7-14,0 0-17,0 0-6,2 29-4,1-3-9,-3 5-8,0 19-3,1-5-12,-2 3-3,1 1-11,0-4-6,0-9-8,0-1-17,-4-1 9,3-1-14,-1-1-12,1-3 3,-1 0-12,1 1-2,-3-3-11,4-10-20,-2 3-19,1-10-29,-2 2-22,2 0-44,0-2-40,-1-3-45,2 1-49,-2 1-32,2-7-50,-4 3-220,4-5-576,-7 10 255</inkml:trace>
  <inkml:trace contextRef="#ctx0" brushRef="#br0" timeOffset="58871.7645">6121 17227 66,'-6'-7'170,"-1"-7"-13,2 3-17,0 0-6,0 0-3,1 4 11,-1-4 2,0 7 3,2-1-3,-3 0-12,3 2-9,-1 0-12,4 3-14,0 0-7,-11 2-13,7 5 1,-3 3-15,2 7-2,0 1-5,-3 8-1,3 3-5,1 1-10,1 4 3,3-4-9,0 4 3,0-7-4,4 2-3,1 1-8,0-2 1,5-2-4,-2-3-1,5 0 4,-2-4-7,6 6 4,2-6-1,0 2 0,3-6-1,0 0-5,2 0 2,1-5-4,4 1 0,-1-8 2,1 6-6,9 1 7,2 0-6,-2-5 0,1-5-3,-1 1-1,3 2 5,0-1-4,1-4 0,-1-2-3,3 3 6,1-3-4,-2 1-2,7-6 2,-1 1-2,0 1 5,1 0-6,18-3 7,-21 1-9,1 1 4,0-2-10,-2 1 10,2 2 1,-1-1-1,22-3 2,-28 3-3,4 1-4,1 1 5,-1-3 1,3-1-5,-1 3-1,2 2 5,-2-4-7,2-1 3,-3 3-5,3-3 4,1 5-4,-1-5-3,19-2 6,-23 0-3,0 7 7,4 0-5,-2-4-1,22 4 2,-24 1-1,0-1 1,0 2 0,1 1-2,-3-1 4,-4 4-1,2 1-1,-2 0-2,-1 5 4,-9-5-2,0 1 0,2-2 6,0 7-4,-4 0 1,2 0 2,8 7-7,-12-4 4,11 6 2,-10-5-11,0 3 13,-2 2-5,-2 0 4,4 2-6,-4 2 2,-2 1 1,0-2 0,-1 4 2,-2-5-6,0 0 5,-3-1-1,-5-4 0,-1 0-1,3-1-5,-2-1 6,-5-3-2,3 1-7,-3 2 13,1-5-8,0 2 7,0 0-3,-4-2-5,3-2 10,-3-3-7,1 5 6,1-4-3,-3-3-1,4 5 7,-4-5 1,1 2 5,-1-2-5,0 0 0,0 0 2,11-18-2,-6 12 4,0-10-7,5 0 1,-3-1-5,3-6 1,4 0 7,0-1-10,2-2 7,0 5 0,6-2 3,-1 3 3,4 0-10,-1 2 3,11-1 2,3-1-8,5 3 11,-4-5-10,3 6 6,4 7-5,-1-8 5,4 9-2,-1-1 0,21 1-2,-23 8 7,23-8-2,-19 10-1,17-1-6,-18-1 4,19 2-3,-21-2 3,0 3 0,3-1-1,19 6 2,-24-10-6,2 8 7,21-1 3,-23-5-8,3 6 4,3-6-2,0 1 3,16-2 0,-23-2 8,3 3 2,-4-2 4,2 2-5,-1-3 6,-2-4 0,0 4 1,1-7-4,-4 1 3,-1-2-3,-1-1-1,-8 1 10,-5-1-11,2-1 8,0-6-6,-2 2-4,0 3 2,-3-6-13,-1 6 15,-2-4-4,-5 5-3,0 2 1,-5 0-4,1-1 0,-4 7-1,0-3-6,-2 1-18,-2 3 0,0-4-22,-2 3-25,1 5-34,-6-6-35,3 0-66,3 6-242,-7-2-481,7 2 213</inkml:trace>
  <inkml:trace contextRef="#ctx0" brushRef="#br0" timeOffset="60213.1223">12097 16886 92,'0'-5'214,"0"5"-2,-2-9 3,2 9-13,0-8-3,0 8-2,-2-7-8,2 7-8,-1-5-13,1 5-16,0 0-13,0 0-27,10-7 1,-3 2-16,7 0-9,4-3-4,9 3-10,12-2-6,1-3-14,1 5 4,3 0-9,-3 0-7,2 4 0,-4-2 0,-10 0-11,0 3 4,-2 3-8,-2-5-5,-3 5 1,-7 0-5,0-2-2,-4 3-3,-5-1-5,1-2-2,-6 4 0,2 2-1,-4-1 2,-2 4 1,-4 3 3,-3 3 4,-7 7-2,-2-4-3,-3 7 5,-4 6-1,5-10-6,-2-1 3,-7 7-2,2 3 0,3-12 5,1 2-4,0 1 2,1-5-1,2 1 5,-3-1 2,4-3-2,2 2-3,-1-3 0,6-4 3,2 2 0,2-6-4,2 1 5,-1 2-4,2-4-3,3 0-3,-1 0-1,1 0 0,3 3 7,-3-4-5,3-3 0,3 7 11,1-4-8,2 3 6,5-5-3,3 4 2,4-5-4,5 5 7,4-5-9,1-2 1,13 4 2,-1-5-8,-2 1 5,2 1-2,1-4-2,1 3 2,-1-2-3,3-2 2,-5 4-3,4-3 4,-3 3-1,-12 0 4,2-1 8,0-1-2,-2 0-14,-3 0 21,-1 2-2,-10 2 3,3-6 0,-6 4 1,-3 2 8,2-3-1,-3 2 21,-2 1 6,-1-3 8,-4 3-11,0 0 8,12 0 0,-10-1-2,-2 1-2,0 0 1,5-3-3,-5 3-5,0 0-1,0 0-1,0 0-5,8-2-5,-8 2-3,0 0-3,0 0 1,0 0 0,0 0-2,0 0-1,0 0-6,0 0 4,0 0-4,0 0-2,0 0 0,0 0 1,0 0-7,0 0-1,0 0-1,0 0-4,0 0 5,0 0-3,0 0-5,0 0 1,0 0-2,0 0 4,0 0-3,0 0-1,0 0-8,0 0 9,0 0 0,0 0-5,0 0 5,0 0-5,4 5-1,-4-5 2,0 0 0,0 0 2,0 0-1,0 0-4,0 0 0,0 0 1,0 0-1,0 0 3,0 0-5,0 0 3,0 0-3,0 0 1,0 0 3,0 0-1,0 0-7,0 0 6,0 0 2,0 0-2,0 0-4,0 0 4,0 0-13,0 0 10,0 0-2,0 0 7,0 0-7,0 0 2,0 0 0,5-9-1,-5 9 1,0 0-4,0 0 7,0 0-6,0 0 4,0 0 0,0 0-4,0 0 4,0 0 1,0 0-3,0 0-3,0 0 5,0 0 1,0 0-6,0 0-1,0 0 3,0 0 1,0 0 1,0 0-2,0 0-2,0 0-2,0 0 1,0 0-2,0 0-2,0 0 3,0 0 0,0 0 1,0 0 4,0 0-8,0 0 6,0 0-4,0 0-2,0 0 2,0 0 2,0 0-4,0 0 5,0 0 0,0 0 1,0 0 2,0 0-9,0 0 3,0 0 3,0 0 1,0 0-4,0 0-3,0 0 2,0 0 6,0 0-2,0 0 1,0 0-6,0 0 7,0 0-2,0 0-3,0 0-1,0 0 3,0 0 2,0 0-1,0 0-3,0 0-3,0 0 3,0 0 1,0 0-1,0 0 4,0 0 2,0 0-4,0 0 0,0 0 0,0 0 1,0 0 2,0 0 0,0 0-1,-10 13 1,10-13-1,0 0 4,0 0 1,0 0-5,0 0 8,0 0 2,0 0-8,0 0 0,0 0 7,0 0-2,0 0 11,0 0-2,0 0 6,0 0 4,0 0-9,0 0 5,0 0 2,0 0-6,0 0 2,0 0-1,0 0-6,0 0 3,0 0-3,0 0-2,0 0 1,0 0-6,0 0 5,0 0-3,5-15 0,-5 15-1,0 0-6,0 0 2,0 0-6,6-2-5,-6 2-5,0 0-1,0 0 0,4-3-3,-4 3-3,0 0-15,0 0-3,0 0-9,0 0-22,6-2-15,-6 2-33,3-5-42,-3 5-25,4-5-45,-4 5-54,4-5-65,-4 5-325,7-4-729,2-2 323</inkml:trace>
  <inkml:trace contextRef="#ctx0" brushRef="#br0" timeOffset="60574.9557">14272 16479 90,'0'-2'143,"0"2"5,0 0 6,9 23 0,-7 2-5,1 5-7,-3 18-11,1 0-8,-2 3-6,0 0-7,-1 4-5,1 0-5,0-1-10,-1-1 1,-1-5 20,2-14-6,-5 3-11,6-6-2,-1 1-7,-5-3-15,6 1-5,0-2-6,-3-11-5,2 4-6,-2-4-9,3-7-19,-3 2-16,3-5-37,0 3-20,-1-5-31,1-5-30,1 7-40,-1-7-46,0 0-143,0 0-371,0 0 164</inkml:trace>
  <inkml:trace contextRef="#ctx0" brushRef="#br0" timeOffset="61043.4441">14414 16854 92,'0'0'281,"0"0"-5,0-10-16,0 10-10,0-7-26,4 3-20,2 0-23,1-2-15,9-4-16,6 1-13,-1 3-13,6-3-13,1-1-7,13 1-9,-1-1-13,-11 3-10,1 5 0,-3-4-11,-3 4-2,-5 0-9,-3 5-15,-1-6 4,-7 2-3,0 4-6,-3-1-6,-5-2-4,0 0-3,7 7 2,-7-7-7,-4 9 4,-1 0 2,-5 4-4,-2 0-9,-5 6 10,2 4-2,-5-4 1,1 7-4,-3-3-2,3-2 3,-2 5 2,-2-6-10,6 2 1,0-3 7,3-2-6,4-4 2,3-5 0,-4 1 3,7 0 4,-1-5-6,2 1 2,0-1 2,3-4 5,-2 8 1,2-8 3,0 0-2,8 4-15,0-1 11,1-3-11,7 0 8,5 0-7,3-4 12,-1 1 3,3 3-9,-2-2 3,4 2-3,-1-3-5,0 3 3,-2-3-1,1 5 3,-1-4 0,-4-2-11,0 4 5,-4 0-4,-3-2 3,-4-1-5,1 3-7,-2-2-23,-1 2 12,-8 0-10,9-4-8,-5 1-28,-4 3-16,6-5-21,-6 5-18,7-8-18,-5 4-20,-2 4-23,8-14-22,-6 3-36,3 2-152,-3 1-423,3-1 188</inkml:trace>
  <inkml:trace contextRef="#ctx0" brushRef="#br0" timeOffset="61314.2088">15154 16573 173,'5'-48'177,"0"-3"-1,-2 16 9,1-11 5,-3 12-3,2 6 6,-2 2-1,-1 7-8,0 5-9,2 6-9,-1-2-20,2 4-12,-3 6-11,0-8-20,0 8-5,0 0-5,4 41-1,-3-6-7,-1 22-4,2 28-3,-4-3-7,2-23 11,3 30 8,-3-32-1,3 30-14,-1-33 13,1 6-20,-3-2 14,4 25 1,1-30-7,-2-4-16,-3 3 4,2-16-16,-4-1-2,2-2-5,0-4 0,0 3-3,0-3-12,-3-2-16,3-9-3,0 0-8,-2-3-18,0-4-8,1-4-9,-1 2-9,0-3-20,-1 0-26,1 0-33,2-6-45,0 0-41,0 0-53,0 0-265,-12-14-572,9 4 253</inkml:trace>
  <inkml:trace contextRef="#ctx0" brushRef="#br0" timeOffset="61827.1312">15706 16822 6,'-6'-2'213,"1"-2"-6,5 4-2,-9-4-11,9 4-14,-7-1-13,7 1-11,-3-5-12,3 5-9,0 0-8,0 0-11,0 0-10,0 0-4,0 0-1,0 0-9,34 2 5,-13 1-6,5-2-8,13 4-1,-1 0-3,1-4-8,-9 0-5,8 5-3,-10-3-12,-1-2-2,1 2 0,-4-5-12,-1 4 0,-8 1-1,-1-3-6,-4 2-3,-2 0-5,-8-2-6,10-2 3,-10 2-1,5 5-2,-5-5-3,0 0 0,-10 13 4,-1-5 1,-3 2 6,-8 6-4,-1 8 0,-10 4-11,-3 3 14,3-4-4,-1 7 3,2-7 1,-1-1 2,11-1 2,2-4-4,-1-6-3,3 7 5,5-10-8,2 3 2,1-5-3,3-2-3,1-3-2,2 0-7,1 2-16,0-3-14,2 0-14,1-4-22,-3 8-17,3-8-29,0 0-22,0 0-44,14-2-50,-14 2-252,20-10-516,-7 1 228</inkml:trace>
  <inkml:trace contextRef="#ctx0" brushRef="#br0" timeOffset="63268.3009">16410 16721 66,'0'0'75,"0"0"-3,-4 6-1,4-6-6,0 0 1,-1 9-2,1-9 10,0 0 0,-2 9 0,-1-4 7,3-5 0,0 0-7,0 0 5,0 0-1,0 0-4,0 0 5,-1 6-3,1-6-3,0 0-2,0 0 3,0 0-1,0 0 2,0 0 10,0 0-1,0 0-1,0 0-2,0 0-5,0 0-9,0 0-3,4-20-5,-2 13 0,2-3-4,-1 0-9,0 0 3,0-6 1,1 1-1,1 5 4,-1-3-7,-1 2-4,-1 1 3,0 5-6,1-2-5,0 2-1,-3 5-6,4-4-14,-4 4 10,0 0 2,13 20-3,-11-2 6,8 8 1,-5 2-9,1 1 2,-4 8-2,1-4-6,1 3 8,-1-3-2,0 2-5,-2-6-7,-1 0 5,3-3 6,-3-7-6,0-2 6,2-2 6,-2-4 4,1-2 5,-2-1-1,1-4 11,0-4 11,1 9 3,-1-9 13,1 5 7,-1-5-9,0 0 4,0 0-18,8-17-10,-2 0 9,4-10-3,3-3-10,-2 0 0,-1 1-10,3-5-4,4-7 3,-2-2-2,-3 11-9,3 1 0,-2 1-1,1-1-3,-2 6-3,-2 9 3,0 2-15,-3 6 9,-1 3-4,-2 1-5,-4 4-5,0 0-2,14 19 7,-8 0-5,-1 8 5,1 2-8,-2 6 4,-1 0-12,1-3 13,3 12 3,-4-11-2,0 1 4,0-3 1,1 0-2,2-1-1,-2-4-1,0-1-2,0-5 4,2-5-1,0 0 6,-4-5-8,4-2 2,1 0 5,0 0 5,3-5-1,-1-3-9,3 0 11,2-3-4,3 0-5,-1-2 4,4-6-2,-8 1 1,6-4-2,-3 2-9,-4 1 19,1-2-17,-2 3 10,0-2-2,-3-2-4,1 6 5,-5 0-2,0 2-1,0-2 2,1 3-2,-1 1-5,-3 4 0,4-7-2,-4 7-1,3-5-15,-3 5 13,0 0-12,3-5 3,-3 5-7,0 0-7,1-6 1,-1 6-2,0 0 2,0 0-5,3-6 4,-3 6 0,0 0-3,0 0 12,0 0-3,0 0 8,0 0 6,0 0-13,0 0 13,0 0-8,0 0 10,0 0-6,0 0 2,0 0 12,0 0-7,0 0 1,0 0 7,0 0-19,0 0 21,0 0 0,0 0-7,0 0 10,0 0-6,0 0-2,0 0 4,0 0-6,0 0 3,0 0 1,0 0 0,0 0-3,0 0-5,0 0 4,0 0-18,0 0 2,0 0-12,0 0-6,0 0-5,0 0-13,0 0-5,0 0-14,0 0-6,0 0-17,0 0-12,0 0-17,0 0-10,0 0-15,0 0-26,0 0-4,0 0-14,0 0-167,0 0-393,0 0 174</inkml:trace>
  <inkml:trace contextRef="#ctx0" brushRef="#br0" timeOffset="64538.2158">17618 16950 37,'-1'-5'179,"-3"5"-7,4 0-10,-10 16-12,2 1-9,-1 7-9,1 1-2,0 1 8,-1 3 6,2-5-19,1 0 0,4-8-15,-1 1-5,3 1-3,1-8-10,1 4-4,0-4-4,4-1-1,-2 2-3,3-6-8,0 0 13,0-2-8,3-5 1,-1 2 4,1-2-3,4-3 3,-2-7-4,2 2 7,3-6-4,-3-2-5,-1-2 7,4-1-13,-11 3 6,3-5-6,-3-1-7,0-1-11,-3-3 12,-1-2-14,-4 2-6,0 1-7,-4 0 4,2 1-9,-4 9-7,-1 2 1,2-2-29,-4 2 16,1 4-6,3 4 1,-3 4-7,0 0 1,3 3-25,-4 1 18,11-1-4,-14 7-1,8 2-2,2-4-5,3 8 3,-1-1-3,5 0-2,1 0 3,3 2 3,3-2 1,4 0 3,6 3-5,1 2 6,5-7-3,-5-1 4,3 7 1,-2-2-6,-1 0 6,-1 3 1,-3 3-9,-3 3 9,-4-6-5,-1 10 2,-1 0 5,-7-8-8,3 7 5,-4-9-5,-1 0 7,1-2-3,-1-3 3,0-3-3,0-1 2,1-3 8,-1 2 1,2-2-1,-1-5 0,2 5 0,-2-5-4,0 0 4,0 0 1,14-11-3,-6 5 3,-4 1-5,9-7 1,-6 8-1,3-1-13,-1-3 18,0 5-8,-2 1 4,2-5 3,-1 4 1,-1 1 2,3-2-7,-3 1 3,0 0-2,0 1 3,3-1-1,-3 1-5,0-1 9,0 1-21,0 0-16,0-1-32,-2 1-30,2-3-35,1 0-44,-1 0-70,0-5-52,1 3-151,0-2-483,2-2 214</inkml:trace>
  <inkml:trace contextRef="#ctx0" brushRef="#br0" timeOffset="65010.6393">18719 16581 146,'-4'-30'276,"1"16"-9,1 0-22,0 6-30,0 5-19,1 3-26,-1 11-11,-3 18-9,3 7-12,-2 46-19,-3 0 4,7 1-13,-4 4-4,4-27-16,1 28-5,2-31-14,-3 26-9,0-31 0,0-2-22,0-2-19,0-14-26,0-1-23,3-3-37,-2-1-18,2-13-36,0 1-33,0-6-41,2-1-175,-3-6-399,2-2 177</inkml:trace>
  <inkml:trace contextRef="#ctx0" brushRef="#br0" timeOffset="65381.9215">18853 16988 36,'0'-18'298,"-2"1"-2,5 5-5,-3 0-23,1 1-21,3 4-22,-2-2-30,5 0-21,4-1-8,4 3-13,6-3-11,1 1-9,4 1-12,3 4-5,9-1-12,-11 2-14,0 0-9,2 2-5,-5 2-13,-1 0-10,-8 4 2,-1-1-10,-1 3-10,-5-2 5,-1 5-10,-4-2-12,-1 4 7,-5 7 2,-4 3 2,-4 1-5,-4 0 2,-3 0 4,1-1 2,-4 0-2,0-1 11,1-3 1,2 2-2,-2-3-5,2 2 12,2-3-3,5-4 3,1-1-10,3-2-13,3-3 7,-1-1 0,3-1-15,2 3 15,0-7-8,7 7-3,0-4 7,7 1-6,7 0-5,-1-4 1,5-1 6,1 1-4,1 0-12,-1 0 3,5-2-8,6 1-21,-10-3-23,2 1-17,-5 2-25,3-4-27,-2 0-23,-1-1-44,0 0-22,-3-2-53,0-2-54,-6 5-200,0-5-549,-4 1 244</inkml:trace>
  <inkml:trace contextRef="#ctx0" brushRef="#br0" timeOffset="65643.8707">19610 16496 246,'-4'-30'274,"4"5"11,-5 10-1,3 5-17,2-2-28,-3 7-25,3 0-26,0 5-29,0 0-4,-2 21-13,4 9-16,-4 16-11,0 12-8,2 25-8,-4 4-6,-2 2-17,2-6 10,0 4-1,-3-7-1,4-21-4,-3-3 11,4 0-22,-2 0 6,3-5-23,-3-1 16,4-17-26,-3 0 3,2-1 3,-2-4-6,3-1 3,-3-10-10,6 0-7,-3-3-22,-3-5-14,3 1-19,0-3-18,0-1-23,0-6-19,0 4-37,0-4-56,0 0-43,10-14-68,-6 4-209,5-5-541,1-8 240</inkml:trace>
  <inkml:trace contextRef="#ctx0" brushRef="#br0" timeOffset="66053.3003">20037 16706 146,'-8'-1'309,"1"0"-2,1-2-11,6 3-34,-8-2-11,8 2-24,-5-2-24,5 2-10,0 0-19,0 0-9,27 5-13,-6 0-19,3 4 7,3-6-17,1 2-7,10 5-9,-10-6-8,10 9-6,0-7-7,-8-2-9,-2 2-7,2 0-12,-5 0-10,-1-1 7,-3 0-19,-7-3 2,0 1 4,-5 1-8,-5-3-4,2 1 1,-6-2 4,5 4 1,-5-4-3,0 0-5,-1 11 7,-9-3-2,-7 6 4,-7 4-10,3 5 4,-11 9-2,2-2 3,6-6-6,-4 5-4,4-7 2,2 1 2,0-2-15,1-2-12,6 2 14,-1-1 2,5-6 2,0-2-15,4-4-30,-2 1-20,5-5-42,1 5-34,0-4-45,1 0-29,2-5-37,4 5-28,0-2-49,3 0-213,-7-3-567,24-6 251</inkml:trace>
  <inkml:trace contextRef="#ctx0" brushRef="#br0" timeOffset="67789.187">20764 16549 130,'4'-14'230,"3"3"10,-1 0 3,-4 2-16,3 0-11,-5 3-16,0 6-20,5-6-18,-5 6-14,2-4-14,-2 4-12,0 0-3,0 0-2,-2 24-6,-6-2-9,1 5-3,-3 2-10,0 2-5,-1 1-8,-3-2-4,4 1-10,0-3-3,-1-4-4,4 2-4,-1-3-6,1-9-4,5-1-1,-1-4-3,0 1-2,2-2 0,-2-2 2,3-6-1,-1 10 1,1-10 5,0 7-4,0-7 8,1 5-6,-1-5-1,6 6 2,-6-6-8,13 8 4,-5-7 5,8-1-3,5 2-3,1 0 4,2 1-26,0-2 20,3-4-20,0 3 10,-1-2-2,-2-1-9,3 1 10,-3-4-8,-1 0-16,-1 3 22,-1-4-5,-8 0-4,1 1 2,-4 0 2,-2 0-6,-1-2 1,-2-1 3,0-1-6,-1-5 10,-1 3 1,-3 1 0,-3-1 1,3 0 0,-4-3-7,4 4 8,-7 0 2,1 2-4,2 0 2,-3 3-1,0 1-1,-1 2-3,8 3 0,-14 1-2,5 4-12,2 3 4,-3 5 6,2 8-1,-3 5 1,4 4-3,-1 4 7,3 1-17,0 8 10,3-6 7,0 10-5,2 2 1,-4-3 0,4-12-4,0 3 3,0-1-5,0 10-3,0-12 4,0 1 0,0 12 1,0-16-6,4 1-6,-4-6 9,0-6-1,2 6-2,-4-13 1,2 1 0,-1-4 5,-2 2-6,3 0-3,0-6 8,0 2-7,-1-3 7,1-1 2,0-4 4,0 8 13,0-8 7,-2 7 3,2-7 10,0 0-3,0 5 9,0-5 0,0 0-2,0 0 0,0 0-3,0 5-1,0-5-4,0 0-1,0 0-1,0 0-3,0 0-2,0 0-8,0 0 3,0 0-4,0 0 0,0 0-1,0 0-5,0 0-1,0 0-1,0 0-2,0 0 6,0 0-4,0 0-4,0 0-2,0 0-1,0 0-2,0 0 4,0 0-8,0 0 4,0 0 1,0 0-5,0 0 0,0 0-11,0 0 11,0 0-1,0 0-4,0 0 2,0 0 2,0 0-4,0 0 3,0 0 2,0 0-4,0 0-2,0 0 1,0 0-1,0 0-1,0 0 2,0 0-2,0 0-2,0 0-3,0 0 0,0 0-17,0 0 9,0 0 1,0 0 2,0 0-4,0 0-4,0 0-4,0 0-2,0 0-1,0 0 9,0 0-4,0 0-2,0 0-2,0 0 2,0 0 4,0 0 3,0 0-3,0 0 6,0 0-6,0 0 1,0 0 4,0 0-2,0 0-1,0 0 3,0 0 0,0 0-5,0 0-2,0 0 6,0 0-6,0 0 0,0 0 4,-8 0-1,8 0 1,0 0-2,0 0-1,0 0-2,0 0 0,0 0 1,0 0 0,0 0 4,0 0-8,0 0 5,0 0 2,0 0-1,0 0-3,0 0-1,0 0-4,0 0 12,0 0 1,0 0 4,0 0 1,0 0-7,0 0-9,0 0 13,0 0-3,0 0-4,0 0 8,0 0-18,0 0 22,0 0 8,0 0 1,0 0-12,0 0-2,0 0 2,0 0 0,0 0-4,0 0-7,0 0 6,0 0 2,-6 2-1,6-2 10,0 0-9,0 0 6,0 0-2,0 0-8,0 0 6,0 0-5,0 0 7,0 0 0,0 0-4,0 0-9,0 0 12,0 0 3,0 0-1,0 0-7,0 0 12,0 0-11,0 0 6,0 0 5,0 0-4,0 0 0,0 0 8,0 0-2,0 0-5,0 0 4,0 0 1,0 0-3,0 0 3,0 0-4,0 0 4,0 0-6,0 0 3,0 0 9,0 0-1,0 0-6,0 0 10,0 0-13,0 0 6,0 0 0,0 0 0,0 0-9,0 0 4,0 0 5,0 0-3,0 0 3,0 0-3,0 0 3,0 0-4,0 0 8,0 0-7,0 0 7,0 0-2,0 0 1,0 0-6,0 0 4,0 0-6,0 0 1,0 0 3,0 0-7,0 0 14,0 0-12,0 0-4,0 0 12,0 0 3,0 0 1,0 0-10,0 0 5,0 0 1,0 0-5,0 0 6,0 0-1,0 0-1,0 0 6,0 0 0,0 0-10,0 0 4,0 0-1,0 0-14,0 0 15,0 0-6,0 0-10,0 0 17,0 0 1,0 0-6,0 0-1,0 0 2,0 0 2,0 0 8,0 0-13,0 0 5,0 0-3,0 0 4,0 0 3,0 0-7,0 0 5,0 0-8,0 0 7,0 0-3,0 0-3,0 0 4,0 0 0,0 0 1,0 0 4,0 0-6,0 0-1,0 0-2,0 0 5,-7 1-7,7-1 8,0 0-4,0 0-2,0 0 10,0 0-21,0 0 18,0 0-5,0 0 5,0 0-17,0 0 3,0 0 15,0 0-9,0 0 9,0 0 1,0 0-11,0 0 7,0 0-13,0 0 16,0 0-1,0 0 0,0 0 1,0 0 1,0 0-3,0 0 4,0 0-7,0 0 8,0 0-8,0 0-1,0 0 6,0 0-11,0 0 14,0 0 1,0 0-4,0 0-5,0 0 4,0 0-2,0 0-3,0 0 4,0 0-1,0 0 2,0 0-1,0 0 1,0 0-2,0 0-14,0 0 19,0 0-17,0 0 10,0 0-3,0 0-16,0 0-3,0 0-16,0 0-7,0 0-4,0 0-25,0 0 5,0 0-21,0 0-10,0 0-26,0 0-24,0 0-75,0 0-7,-7-11-5,4 10-2,3-4-2,0 5-139,-4-12-414,2 8 184</inkml:trace>
  <inkml:trace contextRef="#ctx0" brushRef="#br0" timeOffset="73168.9207">14350 9900 68,'-7'-1'169,"2"-1"-6,-1 2-16,1-3-9,5 3-6,-7 0-9,4-1-8,3 1-14,-7 0-13,7 0-1,0 0-2,0 0-6,0 0-3,0 0 2,14 2-1,-2 1-5,2-1-9,8 2 2,3 2-1,2-5-5,3 2-2,12 2 1,3-2 3,0-1 3,5 1 1,19-3-2,-20 0-1,21-1-2,2-6-2,-23 9-7,24-4 1,-2 2 1,-23 0-9,22-4 1,-1 1-5,-1 1-2,1-1-4,-22 0-3,22 2-1,-19-2-5,0 0-2,-1 0-3,-3-1-3,5 2-3,-4-3 9,-4 3-9,-2 2-3,-3-3 0,-10 3-1,2-2-2,-2 0 1,-3 0-4,1-2-2,-4 2 1,1 2 4,-8 2-7,-1-4 7,0 2-4,-4-2-2,-3 2 0,0 0-1,-1 0-2,1 0 6,-7 0-7,7 0-3,-3 0-6,-4 0-7,6 0-7,-6 0-8,0 0-10,0 0-7,4 0-12,-4 0-15,0 0-18,0 0-5,0 0-14,-20-3-9,9 3-4,1 0-9,-2 0-20,-4-1-20,-4 1-140,-3-4-340,-1 4 151</inkml:trace>
  <inkml:trace contextRef="#ctx0" brushRef="#br0" timeOffset="73657.1247">14576 9881 87,'-7'0'151,"0"0"-8,2 0-3,5 0-9,-9 0-3,9 0-10,-6 0-10,6 0-2,0 0-13,-5 0-1,5 0 4,0 0 3,0 0 2,14 5 6,2-2 1,6 1 1,5-2 1,12 3 0,3 1-6,5-2-1,20 5-1,-16-7-5,25 1 1,-9-1-11,0 1-3,1 2-7,2-3-3,-1 1 4,-3-1-10,6 3-4,4-1-6,-4 2-8,0-6 1,1 3 0,-23-4-17,23 6-2,-4-6 2,-2-3-7,-22 5-6,6-4 5,-1 3-8,-2-2-1,-1-1-1,-2-2-1,-5 2-3,-11-1-1,-1 1-3,-2 1 2,1 0-2,-12-1-1,2 1-1,-3-1 4,-3 1-3,0-1-1,-6 3-1,2-3 2,-1 3-3,-4 0 2,-2 0-1,7-2-7,-7 2-3,3-2-3,-3 2-9,0 0-11,0 0-10,0 0-17,0 0-16,0 0-15,-17 0-17,9 0-8,-7 0-14,0 2-14,0-1-12,-8-2-24,-5 2-9,4-1-1,-4 1-18,-3-1-139,-8-1-370,-1 1 164</inkml:trace>
  <inkml:trace contextRef="#ctx0" brushRef="#br0" timeOffset="74234.6477">14697 9962 86,'-8'0'167,"2"0"-15,1 0-11,5 0 0,-9-2-6,5 2-14,4 0-3,0 0-5,-5-1-4,5 1-4,0 0-4,0 0-1,0 0 3,0 0-4,16 3 8,-2 0-4,1-3 2,11 0 6,1 2-4,14-1 1,-1 1-6,7 0-1,1 1-3,-1-1-3,22 1-6,0-2-2,-23 0 1,4 4-6,18-3 5,-18 1 3,23-6-18,-4 2-1,-1 5-12,-18-4 0,19 0 4,-21 0-13,24 2 0,-24-3-7,1 0-4,21-4 1,-23 1-7,5 2-4,-3-2 1,-1-2-3,3 0-4,-3 4-7,-4-3 2,-2 1-7,-14 1 0,2-3-2,-5 0-3,0 4 11,-2-1-11,-2 2 9,-7-1-16,0-2 10,-4 1-2,1 1 2,-3 1-4,1-1 6,-6-1-2,3 3-1,-1 0 7,-5 0-12,6-2 4,-2 0 2,-4 2 3,0 0-3,3-1-5,-3 1 8,0 0-14,0 0 1,0 0 0,0 0 0,0 0-1,0 0-2,0 0 0,7 1-2,-7-1-3,0 0 1,0 0-5,0 0-5,0 0 3,0 0-1,0 0-4,0 0-1,0 0-12,0 0 5,0 0-3,0 0-6,0 0-4,0 0-9,0 0-12,0 0-23,-14-5-14,4 4-14,1 1-14,-1-3-17,-5 0-13,1 3-17,0-2-27,-1-2-10,-6 3-34,-3-3-139,1 1-414,-1-2 184</inkml:trace>
  <inkml:trace contextRef="#ctx0" brushRef="#br0" timeOffset="74935.0021">14562 9847 121,'-4'0'155,"4"0"-5,-8 0-11,5 2 1,3-2 6,-5 2-8,5-2 5,0 0-2,0 0 3,0 0 1,13 8 5,-3-6-5,6 1 2,6 1-7,5 0-1,0 0-8,16 2 0,1 2-6,2 1-8,22 3-5,-19-4-1,22-1-7,-22 0 14,27 4-20,-4-1-7,-3-4 3,1 4-12,2 1 3,6-4-1,-6 4-8,4 0-10,-5-4-4,-2-1 0,1-1-1,-1 5-4,-22-5 15,25-3-21,-22 1 1,19-2-1,-24 0-12,4 4 2,-4-5 4,-1-2 6,-1 1-8,-5-2 6,2 1 0,-11-2 2,-2-1 3,1 2-9,-1 0 6,-3 2 5,-1-2-3,-2 3 3,-7-4-1,0 3 1,-2-1-1,-4-1-5,2 2-6,-1-1 2,1 1-8,-3 1-1,4 0-3,-2-3-3,-2 3-4,0-1-4,-3 0-1,2 1-1,-2-2-3,-4 2 0,7-2-4,-7 2-6,6 0 4,-6 0-6,0 0 0,5-1 3,-5 1-3,0 0-5,0 0 2,0 0-3,6 0 3,-6 0-6,0 0 3,0 0 5,0 0-7,0 0 5,0 0-8,0 0 6,3-3-6,-3 3 2,0 0 3,0 0-6,0 0-2,0 0 2,0 0-5,0 0-1,0 0 0,0 0-4,0 0-7,0 0-3,0 0-2,0 0-2,0 0-2,0 0-9,0 0 0,0 0-4,0 0-11,2 6-9,-2-6-12,0 0-5,0 0-12,0 0-12,0 0-13,0 0-2,0 0-11,0 0-7,0 0-10,0 0-14,0 0-7,0 0-8,0 0-10,0 0-3,0 0-5,0 0-9,0 0-24,-11 4-22,7-1-157,4-3-441,-7 0 195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5T08:30:23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4631 6103 88,'-5'-2'102,"5"2"4,0 0-3,0 0-4,0 0-1,0 0-9,-5 0-6,5 0-1,0 0 0,0 0-4,-7-2-1,7 2-1,0 0 0,0 0-7,-4-2 6,4 2-14,0 0-1,-6-1 1,6 1 1,0 0-1,-3 0 3,3 0-3,0 0 9,0 0-5,0 0 2,-7 1 1,7-1 3,0 0 3,-8-1 1,8 1 1,0 0-2,0 0 6,0 0-5,0 0 0,-5 0 3,5 0 1,0 0-1,0 0 2,0 0-1,0 0-2,0 0 0,0 0 0,0 0 2,0 0-4,0 0-1,0 0-4,0 0-4,0 0 4,0 0-16,0 0-1,0 0-11,0 0-2,0 0 2,-2 3-7,2-3 0,0 0-7,0 0-5,0 0 1,0 0-1,0 0 1,0 0 3,9 2-2,-4 0 1,-5-2 9,12 2-3,-3 2-1,2-2 4,2 0-1,2 1-2,1-1-7,4 2 7,3-1-4,0-3 1,0 3-1,-1 0 0,3 2 10,-1-5-17,3 0-7,-3 1 6,0-1-6,0 3 2,0-3-3,-3 2-4,3-2 3,-3 0 0,0 3-2,2-1-10,-8-2 7,6 0 1,-4 1 10,-1-1-28,5 2 16,0 0 4,-4-2-2,4-4-6,0 6 3,-1 0 2,-5-1-4,1-1 4,1 0-3,-2 1 4,6-1-14,-4-1 12,-1 1 1,6 0-3,-6 0 4,0 0-2,6 0-2,-2 1-5,-5-1 7,6 0-1,-4 3-3,0-6 4,-1 6 0,-1-3-3,-1 2 8,0-2-9,0 0 2,-2 0-3,3 0 2,-3 0-2,3-2-3,0 2 2,1 0 3,-2-3-3,0 6 0,0-6 2,2 1-2,-1 4 2,0-2 5,1-2-8,1 2 3,-2 2-1,2-4 8,-1 3-3,1 0-9,-2-1 3,1-2 0,-2 0 3,0 2-10,1 2 15,-6-1-26,5-1 14,-2-5 4,-3 4 5,2 1-17,-1 0 18,0 0-1,0-2-2,-2 4 2,2-1 2,-1-2-4,0 1-1,1 0 0,0 0 2,3-2-3,0 2-2,-4-2 4,3 2-1,1-1 0,0 2 0,-3-4-12,4 3 10,-1 0 2,-3-2-1,0 2 1,1 2-1,-1-2-2,-2 0 1,-1 1 1,3-2 7,-3 1-8,-1 0 6,1 0-7,-1-2 0,-6 2 6,7 2-8,-3-2 11,-4 0-8,7-2 2,-7 2 1,4 0 7,1-1-10,-5 1 4,0 0-4,8 0-2,-7-4-1,-1 4 0,0 0 1,6 0 4,-6 0-1,0 0 4,4 3-6,-4-3-6,0 0 5,6 0 1,-6 0-2,0 0 0,0 0 9,0 0-12,0 0 5,5-4-1,-5 4 1,0 0-17,0 0 22,0 0 0,0 0-7,0 0 3,0 0 0,0 0-1,0 0 3,0 0 0,0 0-3,0 0 5,0 0-1,0 0-2,0 0 2,0 0-1,3 8 0,-3-8 0,0 0-4,0 0 16,0 0-11,0 0 2,0 0-4,0 0-6,0 0 4,0 0-1,0 0 1,0 0 1,0 0 2,0 0-6,0 0 6,0 0 2,0 0-4,0 0 2,0 0 0,0 0 2,0 0-1,0 0 4,0 0-7,0 0 1,0 0-5,0 0 2,0 0 2,0 0 3,0 0-5,0 0 8,0 0-5,0 0 0,0 0-1,0 0 7,0 0 0,0 0-7,0 0-1,0 0 1,0 0 5,0 0-12,0 0 8,0 0-2,0 0 3,0 0-4,0 0 1,0 0 10,0 0-19,0 0 7,0 0 3,0 0 1,0 0-1,0 0 1,0 0 8,0 0-10,0 0 2,0 0-2,0 0-1,0 0-1,0 0 3,0 0-3,0 0 4,0 0 1,0 0-5,0 0-3,0 0 12,0 0-5,0 0-7,0 0 5,0 0-1,0 0-3,0 0 5,0 0 1,0 0-3,0 0-1,0 0 5,0 0-1,0 0-2,0 0 8,0 0-11,0 0 1,0 0 2,0 0 0,0 0-1,0 0 0,0 0 5,0 0-4,0 0-1,0 0 3,0 0-1,0 0-2,0 0 3,0 0-3,0 0 1,0 0-1,0 0-12,0 0 13,0 0 5,0 0 0,0 0-5,0 0 1,0 0 2,0 0-1,0 0 1,0 0-1,0 0 1,0 0-4,0 0 7,0 0-1,0 0-2,0 0 0,-7 3-4,7-3 1,0 0 2,0 0 0,0 0 1,0 0-3,0 0-1,0 0 7,0 0-1,0 0-8,0 0-4,0 0 11,0 0-3,0 0 0,0 0 0,0 0 5,0 0-19,0 0 17,0 0-3,0 0 1,0 0 2,0 0-1,0 0 3,0 0-5,0 0 1,0 0-6,0 0 5,0 0-2,0 0 3,0 0-5,0 0 7,0 0-5,0 0 6,0 0-5,0 0 3,0 0-3,0 0 2,0 0 0,0 0 0,0 0 2,0 0-4,0 0 3,0 0 4,0 0-7,0 0 2,0 0-1,0 0-3,0 0 1,0 0-1,0 0 4,0 0-1,0 0-15,0 0 16,0 0 2,0 0-2,0 0-1,0 0-2,0 0 4,0 0-3,0 0-1,0 0 0,0 0 0,0 0-5,0 0 4,0 0 3,0 0 0,0 0-1,0 0 5,0 0-5,0 0-1,0 0-1,0 0 1,0 0-1,0 0 3,0 0 7,0 0 0,0 0-10,0 0 1,0 0-14,0 0 17,0 0 0,0 0 1,0 0-4,0 0 1,0 0 3,0 0-1,0 0-3,0 0 2,0 0 0,0 0-1,0 0 3,0 0-3,0 0 5,0 0-1,0 0-2,0 0-2,0 0-3,0 0 0,0 0 4,0 0-2,0 0 7,0 0-6,0 0 2,0 0 0,0 0 1,0 0-3,0 0-4,0 0 5,0 0-4,0 0 5,0 0 10,0 0-15,0 0 3,0 0-4,0 0 7,0 0-7,0 0 3,0 0 5,0 0-8,0 0 3,0 0-2,0 0 1,0 0 1,0 0 2,0 0-1,0 0 4,0 0-2,0 0-1,0 0-4,0 0 10,0 0-22,0 0 10,0 0 5,0 0 0,0 0 7,0 0-8,0 0 2,0 0 1,0 0 5,0 0-5,-3 2 3,3-2-5,0 0 6,0 0-5,0 0 0,0 0 1,0 0-1,-4 5 3,4-5-5,0 0 3,0 0-2,0 0 1,0 0-2,0 0 7,0 0-19,0 0 18,0 0-5,0 0 4,0 0-1,0 0-11,0 0 12,0 0-5,0 0 6,0 0-2,0 0-1,0 0 4,0 0-3,0 0-2,0 0-3,0 0 2,0 0 2,0 0-3,0 0 6,0 0-3,0 0-5,0 0 8,0 0-2,0 0-1,0 0-3,0 0 4,0 0-2,0 0 4,0 0 10,0 0-12,0 0 1,0 0 1,0 0-11,0 0-4,0 0-15,0 0-11,0 0-18,0 0-25,0 0-30,0 0-36,0 0-43,0 0-85,-1-14-85,-2 8-264,3 1-675,-3-4 299</inkml:trace>
  <inkml:trace contextRef="#ctx0" brushRef="#br0" timeOffset="963.7963">6414 5214 102,'0'0'128,"1"-3"-4,-1 3-3,0-5-2,0 5 2,0 0-4,2-4-3,-2 4-8,0 0 2,0 0-9,0 0-7,0-3-5,0 3-6,0 0-11,0 0-1,0 0-10,0 0-4,0 0-8,0 0-5,0 0-3,0 0-7,0 0-2,0 0-5,0 0-1,0 0-4,0 0 2,5 8-2,-3-4-2,-1 1 2,1-2-2,-1 1-1,0 1 4,2-1-2,0 1 2,-2 0-1,2-1 1,-1 0 2,1 0 0,-1-1-1,1 2-1,0-1 2,-2 0 3,0-3 4,1 2 1,-2-3 6,3 5 3,-3-5 3,3 1 3,-3-1 2,0 0 7,4 3 5,-4-3 5,0 0 4,0 0 8,3 2 4,-3-2 5,0 0 2,0 0 4,0 0 0,0 0-2,0 0-5,0 0-7,11-5-1,-6-1 2,0 1-6,5-3-16,-2 0-1,4-3 8,3-6-13,5-2-14,-2-1 2,2 1-39,0-5 0,2 1-1,8-9 3,-2 1-9,-7 8-1,7-9 7,-7 10-3,1 1 9,1 0-9,-4 1-6,3 2 4,-2 2 1,-3-1 2,0 0 5,-6 8-3,0 1 2,-2 0 2,-2 1 5,-2 1-4,1 1 0,-2-1-1,-1 4-2,1-2 5,-1 4-2,0-3-2,-3 3 6,1-2-14,-1 2 4,3-3-4,-3 3-1,0 0-3,0 0 4,0 0-6,6-1-7,-6 1-1,0 0 0,1-3-6,-1 3-7,0 0-1,0 0-9,0 0-5,0 0-8,0 0-9,0 0-21,0 0-24,0 0-20,0 0-13,0 0-8,0 9-28,0-5-40,3 2-43,-3 5-159,0 1-455,-3-2 202</inkml:trace>
  <inkml:trace contextRef="#ctx0" brushRef="#br0" timeOffset="3214.9626">8587 5399 91,'0'-4'178,"0"4"-11,3-5 1,-3 1-7,0 4-6,0-8-4,0 8-6,0-7-10,-2 5 0,2 2-20,-1-8-5,0 0-7,0 4-6,-1-5-6,-1 3-7,0-3-11,-1 1-4,1 0-3,-1-1-3,-1 1-7,0 0-5,-2-1-5,0 1-5,0-5-24,-3 1-3,-1 3 4,1 1-4,-1-1 1,0-3-3,-4 4 1,2-3-3,1-1 0,-3 4 0,-5-5-3,0-1 3,-1 4 0,-1-2-5,2 0-1,-1 0 4,0-1-6,0 2-1,0 1 4,-2 1-2,2-3 1,0 6 1,-2-3-2,7 4 1,-3-3-2,2 4-2,-3-1-1,1 0 3,-1-2-1,4 4-1,1-1-4,-2 1 3,-4 1 0,-2 0 4,2-1-7,-4 3 0,1 0 6,-1 0-3,2 0 0,1 0-1,1 0 1,-1 0 3,1 3-3,-3-3 2,9 1 1,-6-1-4,5 1 0,-5-2 2,3 4 0,-1-3-3,2 2 5,0 1 4,2-1-2,-5 1-3,-1 0-6,6-2 6,-2 5-3,1-4 3,-1 1-4,3 1 3,-1 2-5,-1-4 5,2 0-1,-1 1-2,1 1 4,-2 3-2,2-4 5,-2-1-2,1 4 0,1 0-1,-2-3 0,3 0-1,-2 4-4,-2 0 2,2-2 5,-2 0-6,-3 0 4,6 0 0,-3-1 0,3 4-1,0-1 0,1-3-2,-2 2 3,6-2-5,-3 3 3,2-1 2,0-2-2,-1 3-3,2 0 3,-3 0-2,0 1 2,1-2-1,3 5 5,-2-1-7,-3-2 3,5-1 3,-2 3-1,0-1 4,-3 0-5,3 0 2,3-1-2,-5 0 0,5 1 0,-6 0 3,3 2-2,2-2-2,1-1 1,-3 1-5,2 0 3,-1 1 3,2 0 0,-2 1-1,-2 1 5,1 0-5,3-1 1,-3 1-1,2 1 0,1-1-1,-2 0 6,1 0-7,-1 0 4,2-1-4,2-2 3,-2 7-3,0-7 4,1 1-2,0 1 1,2 3-4,-2-5 4,2 4 1,2-2-5,-1 6 7,0-5-8,0 1 7,2-1 0,-2 5 1,3 0 1,0-1 1,1 1-1,1-1 3,-1-1-2,2 1 4,0 1-2,2-1 3,1-1-4,-2 4 3,3-5-1,0 0 1,1 4-6,0-3 2,-1-1 6,1 1-2,1-1 0,-1-2-4,2 3 5,1-1-4,1-1 3,-1 1 2,0-4-5,2 2 1,1 0-1,-1 0 0,-2-1-2,0 0-2,1-2 5,3 0 0,-1 1-3,-1 0 1,0 0 1,0-2-3,1-1 5,2 2-3,-3-2 2,2 1-3,-2-3 0,4 4 2,1-2-4,-1 1 9,-1-3-7,5 4 10,-6-4-8,6 0-4,-1 2 3,-5-3 0,4 1 1,-1-1-4,-4 0-1,2-1 1,-1 1 4,-1-1 1,3 2-5,0-1-3,-2-2 4,1 2-2,1 0 1,-2-1-4,1 2 3,-1-1-3,-1-1 1,1-1 1,1 1 0,0 0-2,-2 1 2,0-2-1,3 1 0,-2 0 0,1 3 4,-2-4-3,6 0 3,-5 2-3,1-1 1,1-1 0,-3 1-1,3-2 1,-3 2 0,3-3 1,-3 3-3,3-2 4,-2 2-4,1-2 4,-1 1-3,2 1 6,0-3-1,3 0 6,-3 0-6,4 0 2,-2-1 1,2-1-1,-5 0 1,-1 2-3,5-1 3,-3 1-3,-1 0-2,0-2 3,1 1 0,-1 0 2,-1 0-3,-1-1 3,2 2-2,-2-3-4,3 3 7,-3-4-6,3 1 5,0 1-4,-3-1 3,3 1-4,-2-3 4,2 2 1,-1-1 3,-1 1-2,0 0 0,1-1 3,4-3 1,-6 2-1,3 2-3,-2-1-1,-2 1 1,3 1 0,-1-3-4,-2 2 10,2-4-8,-5 5 3,0-1-1,3-1 5,-3 0-4,-1 0 7,0 0-3,6-1 3,-6 1-1,-1 0 4,6-3-3,-7 2-4,3 0 4,0 1-2,-3-3 7,6-1-2,-5 3-4,2-2-5,-1 2 9,2-7 1,-3 7 0,2-2 3,-3 0-2,2 0 2,-2-1 4,3 1 4,-1-3 0,-2 3 3,0-1 13,2-1 10,-4 4 9,1-3 0,1 2 0,-2-4-6,4 4-4,-3-4-9,0 2-2,-1-4 2,2 3-9,-1 1-5,-2-4 5,2 3-3,-2 0 2,0 0 2,2 0-4,-2-2-5,2 1-3,-1 1 4,0-2-3,0 1-1,1-2-1,-3 0 6,1 2 0,0-2 1,2-3 6,-3 4-8,-1 0 9,1-1 0,-1 3 0,2-4-2,-1 3-6,-2-1-6,-1 0 7,3 0-2,-2-1-8,2 1 0,-3-3-2,0 3-4,0-2-2,0 3-3,0-4-2,-4-1-3,4 4 1,-1-1-3,-1-3 2,1 5 0,-2-2-2,-1 0-2,4 0 1,-3 0-1,-1 0-2,1 2 3,1-1-9,-4 1 9,4-1-2,-2 1 3,-1 1-1,4 0 0,-5-3-4,-1-1 3,2 2-7,0 1 4,-3-2-1,3 0 3,0 2 0,0 0-5,0-2 1,0 3 3,0 1-2,0-4-4,-1 5 2,2 0-2,-2 0 4,-1-1-5,2 2 2,0-2 1,1 0 1,-3 3-2,1-2 3,1 1-3,-1-1 0,1 3 2,-2-2-4,4 0 1,-4 2 2,4-2 4,-1 2-3,-3 1-2,2-4-2,-2 3 4,3 3-2,0-4 2,-2-1 3,2 3-3,1 0 1,-1 1 0,1 1-1,-1-3 1,4 4-1,-5-6 2,4 5-2,-1-2-3,0 0-6,2 3 8,-3-2-3,3 2-4,0 0-10,-4-3-9,4 3-11,0 0-6,0 0-25,0 0-14,0 0-11,-1-4-22,1 4-8,0 0-15,0 0-3,0 0-11,0 0-11,0 0-14,0 0-18,0 0-13,0 0-14,0 0-19,0 0-7,0 0-14,-9 3-29,2-2-159,-1 0-490,-3-1 217</inkml:trace>
  <inkml:trace contextRef="#ctx0" brushRef="#br0" timeOffset="59012.7372">4660 6251 42,'0'0'91,"0"0"-11,0 0-9,-14 2 0,14-2-8,-5 1-6,5-1 7,-6 2-2,0 0-3,2-1-1,0 1 3,-3-2 7,7 0 6,-10 0-1,7 2 6,-1-1 2,0 1-2,4-2 5,-9 0 6,5 0 3,4 0 9,-6 2-6,6-2-10,-4 1-2,4-1-3,0 0 0,-5 0-6,5 0-8,0 0-2,0 0-10,0 0-7,0 0-7,0 0-7,0 0 1,0 0-1,0 0 6,21-3 5,-6 3-2,8-3-1,2-1 1,13-4 0,4 0-2,2 2 2,3-2-1,1-1-5,22-4-4,-4-1-2,-17 7-1,20-2 1,-21 3-5,23-5-5,-25 5 4,2 0-2,0 1-8,3 3-1,-5-2 1,2-5-2,-4 6-1,-4 0-3,1 1 0,-11-2 0,-2-1-1,2 4-3,-5-1 0,0-3-7,-2 1-7,-8 2-1,-2 1-3,-3-2 4,-2 3 1,-2-1-2,-2 0 4,3-1-1,-5 2 3,2-1-1,-4 1-1,0 0 0,7 0-1,-7 0-2,0 0-3,0 0-4,4 1-9,-4-1-7,0 0-14,0 0-15,0 0-17,0 0-19,0 0-17,0 0-10,0 0-15,-17 0-11,12 0-16,-5 0-4,3-1-146,-4 0-343,-4 1 152</inkml:trace>
  <inkml:trace contextRef="#ctx0" brushRef="#br0" timeOffset="59402.7929">4967 6152 11,'-7'1'161,"2"-2"0,5 1-7,-9 0-16,5-2-11,4 2-4,-6 2-10,6-2 1,0 0-16,0 0 0,-4 0-6,4 0 1,0 0 5,0 0-1,0 0 6,0 0 4,21 0-2,-7-2 0,6-3-4,7 2-1,1 2-9,11-2-2,3-4-6,3 3-8,1-3-3,2 3-2,-2-1-8,3-1-6,19-3-5,-20 4-6,21-4 0,-21 3-7,-2-3-3,4 7-6,-2-4-2,-2 2-4,-2 3-4,-3 0 5,-4-2-8,-9 1-2,-1 0-14,-2 1-10,-3 1-6,-6 0-12,-4 0-7,-3 0-4,-1-2-3,-1 2 6,-3 0 1,-1-1 1,-3 1-7,0 0-19,0 0-13,0 0-26,0 0-10,0 0-6,-25 3-8,8 0-11,-4-1 9,-6 1-22,0-3-7,-2 4-25,-11-2-93,-1 2-294,1 0 130</inkml:trace>
  <inkml:trace contextRef="#ctx0" brushRef="#br0" timeOffset="59825.0524">4714 6138 45,'-7'0'157,"0"-1"1,1 0-7,-1 1-9,1-3 0,2 2-3,-2 0-2,6 1-10,0 0-3,-9 0-2,9 0-7,-3 2-2,3-2-3,0 0-15,-4 3 0,4-3-11,0 0-5,0 0-7,0 0-5,0 0-5,0 0-7,0 0-3,0 0-8,0 0-3,0 0-2,0 0-5,0 0 7,0 0 4,0 0-5,0 0 4,19 2 1,-9 0-6,4-2 3,2 1-6,8 0 3,0 2 1,4-1 2,10 3-2,1-3-1,4 1-3,-1 0-4,2-1-5,2-2 0,-1 4 0,1-3-5,1 2-4,2-2-1,-1 2-5,-3-2-9,0-1-11,-1 0-12,-4 2-9,0-1-8,-13 2-8,3-2-10,-5 0-8,0 0-8,-5 1-7,-3-2-6,-3 2-2,-3-2-8,-1 3-3,-4-3 1,-2 0 4,-1 0 1,-3 0-6,0 0-4,0 0-16,0 0-7,-16 2-17,2 0-9,-3-4-113,-7 4-286,2-2 127</inkml:trace>
  <inkml:trace contextRef="#ctx0" brushRef="#br0" timeOffset="60192.9762">4677 6193 152,'-7'0'164,"2"0"-7,0-1-8,5 1-13,-7-1-19,7 1-10,0 0-6,0 0-3,0 0 9,0 0 1,0 0-1,21 5 0,-4-3 0,6-1 3,5 0-3,3 2-2,11-3-5,3 0-2,0 0-4,3 0-7,0-3-7,20 3-5,-22 0-3,23-2-10,-21 3-4,21-4-8,-21 3 0,3-1-7,15 2-3,-18-2-5,3-1-3,-1 2 4,-3-1-9,2 0-3,-4 1-3,0 0-3,-4 1-2,-10-2-4,-3 1-7,0 1-7,-6-1-8,-1 1-9,-7-1-7,-4 0-4,-2 2-3,2-2-3,-4 1 2,-3-1 0,2-1-5,-5 1 0,0 0 3,0 0-16,0 0-16,0 0-19,-11 5-14,-2-2-15,-4-3-4,-7 1-13,-1 4-23,1-2-16,-3 0-134,-1-1-330,-2 1 146</inkml:trace>
  <inkml:trace contextRef="#ctx0" brushRef="#br0" timeOffset="60582.422">4832 6320 124,'0'0'163,"-7"0"-6,7 0-13,-5 0-15,5 0-16,0 0-4,0 0-7,0 0 7,0 0-3,19 7 3,-5-5 4,10 2-1,0-1 3,3 2-3,14-1-4,1 1 0,3-2-7,2-1-10,2 2-4,21 0-4,-22-2-9,2-5-7,23 1-7,-25 0-7,22 1-5,-22-3 0,21-1-4,-21 2-9,-1-1-3,3 1 0,-1 1-6,-5-1-4,2-1-1,-5 3-2,-1 0-3,-12 0-7,-3 1-8,-1-2-8,-3 2-9,-4 0-15,-3 0-9,-4 0-10,-6 0-3,2 0 4,-2 0-4,-4 0 5,0 0-9,0 0-13,0 0-17,0 0-9,-14 3-2,3-3-10,-3 2-6,-3 0-5,-6 3-9,-1-3-15,-1-2-11,-3 3-94,0-2-266,-10 1 117</inkml:trace>
  <inkml:trace contextRef="#ctx0" brushRef="#br0" timeOffset="61012.5201">4839 6307 26,'-3'0'148,"3"0"-10,0 0-6,-8 0-13,8 0-16,0 0-6,0 0-2,0 0-1,0 0 9,0 0 0,24 2 5,-10 0-6,10-2 1,3 0-3,2 0-5,12 1-7,4-1-6,3-1-8,0 1-2,21 0-9,-22-4-5,3 4-5,19-3-4,-21 2-1,0-4-6,1 0-3,20 3-1,-26-2-3,3 2-7,-1-1 0,0-1-6,-4 3-1,0-3-5,-2 3 0,-14 0 0,2 1-4,-3-3-1,-4 1 0,-3 2-3,-3-2 0,-1 1-1,-3-1 0,-5 2 2,1 0-2,-3 0 1,-3 0-1,8 0 1,-8 0-1,4-1 0,-4 1-6,0 0-9,0 0-7,0 0-11,0 0-7,0 0-12,-18-2-10,10 3-8,-4-1-10,-2 0-15,1 0-5,-2 2-4,-2-3-23,-4 1-16,-2 0-10,-2 0-18,3 1-88,-5-3-273,1-1 121</inkml:trace>
  <inkml:trace contextRef="#ctx0" brushRef="#br0" timeOffset="63006.3814">5025 6283 53,'-7'0'145,"7"0"-11,0 0-10,0 0-15,0 0-3,0 0 2,0 0-6,0 0 2,20-3 2,-9 1-1,3 2-5,9-3-2,2 3-5,2-3-4,2-1 1,12 0-1,0 1-5,1 1-9,-1-1-2,3-2-8,1 1-5,0 1-4,0 1-6,3-1-2,-2 1-8,2-1-2,0 3-3,-1-2-2,-1-1-4,-2 3-2,0-3-1,-4 2-9,0 2-1,-12-3-2,3 3-1,-4-4 3,-2 2-3,0 2-3,-1-1-2,-4 0 1,-3-1-3,-4 2 1,-2-1-3,-3 2 4,1-2 0,-5 0-3,2 0 3,-2 0-4,0 0 2,-4 0 0,6 1 2,-6-1 1,4 1 2,-4-1 1,0 0-3,0 0-2,0 0 3,0 0 2,0 0 1,0 0 0,7-2-5,-7 2 1,0 0 2,0 0-3,0 0-2,0 0-4,0 0 4,0 0-3,0 0 0,0 0 0,0 3 0,0-3 0,0 0-1,0 0-5,0 0 4,0 0 1,0 0-2,0 0-1,0 0 2,0 0-2,0 0 6,0 0-3,0 0-4,0 0 2,0 0-1,0 0 0,0 0 2,0 0-1,0 0-3,0 0 3,0 0-2,0 0 2,0 0-3,0 0 3,0 0-2,0 0 0,0 0 3,0 0-5,0 0 2,0 0 2,0 0-2,0 0-1,0 0 0,0 0 2,0 0-1,0 0 1,0 0-2,0 0 0,0 0 0,0 0 5,0 0-3,0 0-1,0 0 1,0 0-1,0 0 1,0 0-2,0 0 1,0 0 2,1 4 1,-1-4-2,0 0-1,0 0 2,0 0-4,0 0 2,0 0-1,0 0 3,0 0 0,0 0-2,0 0 0,0 0 0,0 0 3,0 0-4,0 0 4,-1 6-2,1-6 1,0 0 0,0 0 0,0 0-3,0 0 2,0 0 1,0 0-2,0 0-1,0 0-2,0 0-1,0 4 3,0-4-6,0 0 0,0 0-3,0 0-1,0 0-1,0 0-3,0 0 4,0 0-4,0 0-3,0 0 4,0 0-4,0 0 0,0 0 2,0 0 5,0 0 1,0 0-8,0 0 5,0 3-1,0-3 3,0 0-2,0 0 4,0 0-5,0 0 5,0 0-1,0 0 4,0 0 1,0 0-3,0 0 3,0 0 0,0 0 1,0 0 1,0 0 1,0 0-1,0 0 2,0 0-3,0 0 3,0 0 2,0 0-1,0 0-2,0 0 3,0 0-2,0 0 3,0 0 0,0 0 1,0 0-5,0 0 11,0 0-9,0 0 0,0 0 3,0 0 5,0 0-4,0 0-4,0 0 0,0 0 2,0 0-2,0 0-1,0 0 1,0 0 2,0 0 0,0 0 0,0 0 2,0 0 0,0 0-4,0 0 2,0 0-2,0 0-1,0 0 5,0 0-3,0 0 5,0 0-6,0 0 2,0 0-4,0 0 2,0 3 2,0-3 0,0 0-3,0 0 2,0 0-1,0 0-3,0 0 2,0 0 2,0 0-1,0 0 2,0 0 0,0 0 0,0 0 0,0 0 1,0 0 1,0 0-2,0 0 9,0 0-9,0 0-1,0 0 3,0 0-3,0 0 2,0 0-5,0 0 1,0 0 3,0 0-2,0 0 0,0 0 1,0 0 0,0 0-3,0 0 13,0 0-12,0 0 7,0 0-9,0 0 1,0 0 6,0 0-6,0 0 3,0 0 0,0 0-5,0 0 2,0 0 9,0 0-15,0 0 1,0 0-3,0 0 0,0 0-1,0 0-1,0 0 3,0 0-2,0 0-3,0 0 6,0 0-1,0 4 0,0-4 2,0 0 0,0 0 3,3 4-1,-3-4-1,0 0 4,0 5 0,0-5 0,0 0-5,0 0 4,0 6-1,0-6 3,0 0-5,0 2 8,0-2-8,0 0-1,1 4 3,-1-4 3,0 0 0,0 0 1,0 3-1,0-3-2,0 0 6,2 3-4,-2-3-1,0 0 1,0 0 6,0 0-3,0 0-3,0 0-2,0 0 2,0 0 1,-3 4 4,3-4-6,0 0 2,0 0 0,0 0-1,0 0 0,0 0 3,0 0-1,0 0 1,3 5-3,-3-5 6,0 0-3,0 0-2,0 0 1,0 0 2,0 0-3,0 0 3,0 0-1,0 0-1,0 0-1,0 0 8,0 0-4,0 0-3,0 0-2,0 0 2,0 0 2,0 0 3,0 0-1,0 0-6,0 0 1,0 0 2,0 0 4,0 0-2,0 0-1,0 0-3,0 0 2,0 0-5,0 0 6,0 0-3,0 0-2,0 0 3,0 0-2,0 0 2,0 0 0,0 0-4,0 0 4,0 0-4,0 0 4,0 0 0,0 0 7,0 0-9,0 0 2,0 0 4,0 0-3,0 0-2,0 0 4,0 0-3,0 0-1,0 0-1,0 0 1,0 0 1,0 0 2,0 0-1,0 0-1,0 0 4,0 0-2,0 0 0,0 0-5,0 0 1,0 0 3,0 0-2,0 0 5,0 0-5,0 0 1,0 0 4,0 0-3,0 0 1,0 0 2,0 0-5,0 0 5,0 0-5,0 0 2,0 0 0,0 0 3,0 0-1,0 0 2,0 0-1,0 0-3,0 0-3,0 0-3,0 0 4,0 0 2,0 0 2,0 0-3,0 0 0,0 0 4,0 0-4,0 0 5,0 0-4,0 0-1,0 0 5,0 0-4,0 0-1,0 0-1,0 0 1,0 0 2,0 0-1,0 0 1,0 0 0,0 0-1,0 0 0,0 0 0,0 0 2,0 0-4,0 0 0,0 0 4,0 0-3,0 0 1,0 0 6,0 0-5,0 0-1,0 0 0,0 0 0,0 0 2,0 0 1,0 0-6,0 0 1,0 0 1,0 0 1,0 0 10,0 0-13,0 0 0,0 0 3,0 0-1,0 0 1,0 0 0,0 0-6,0 0 6,0 0-3,0 0 0,0 0 2,0 0-4,0 0 4,0 0-3,4 2 3,-4-2-1,0 0 3,0 0-2,0 0 0,0 0-4,0 0 3,0 0-4,0 0-3,0 0-5,0 0 1,0 0-7,0 0-1,0 0-8,1 3-1,-1-3-8,0 0-9,0 0 3,0 0-18,0 0-15,3 3-4,-3-3-11,0 0-5,4 2-15,-4-2-81,0 0-209,0 0 94</inkml:trace>
  <inkml:trace contextRef="#ctx0" brushRef="#br0" timeOffset="64228.7179">7104 6272 19,'0'0'192,"-7"0"-1,3-1-13,4 1-15,0 0-10,0 0-13,0 0-7,0 0 10,0 0-4,24 0-1,-3-2-9,9 4 0,10-4-7,5 4-6,5-7-4,19 5-10,-2-3-8,5 1-4,-4 1-6,2-3-6,6 3-6,-1-5-9,-3 3-2,4 3-12,-3-4-3,0 0-6,-5 3-4,2-2-3,-20 1-2,20 1-2,-21-3-6,1 2-1,-1 2-5,-4-1 1,-2-2-3,0-1-1,-16 3-2,2-2-3,-3 2 2,-7-2-4,-2 1 0,-7 0 0,0 1-2,0 0 1,-4 1 1,1 0-5,1-3-9,-7 2-15,-1 1-25,3-6-20,-3 6-13,0 0-24,-7-5-15,2 3-14,-4 0-30,-5 1-6,1 0-11,-8-3-22,0 4-131,-4 0-360,-1-1 160</inkml:trace>
  <inkml:trace contextRef="#ctx0" brushRef="#br0" timeOffset="64646.4135">7290 6232 127,'-13'-3'182,"2"3"6,3 0 2,-1-2 2,4 2-4,0-1-7,1 0-9,4 1-16,-7 0-15,7 0-13,0 0-14,-3-1-10,3 1-10,0 0 0,0 0 7,0 0 0,29 1-4,-6-1 4,7 0-1,11-1-2,4 1-5,5 1 0,24-4 7,0 2-11,5-3 2,-5 4-13,2 0-3,-2 0-7,-3-2-6,1 2-5,-1 0-6,-21 0-3,20 1-7,-19 0-7,-3 2 2,22-1-10,-25 1 2,0-1-3,-2 0-5,-3 0-3,-11 1 1,-1-1-5,0-1 2,-4-1 4,-4 4-11,-2-4 1,-4 1-5,-1-2-15,-5 1 2,-2 1-5,0-1-5,-3-1-7,-3 1-2,6 0-10,-6 0-13,2-3-15,-2 3-19,0 0-20,0 0-10,-19-4-13,8 1-13,-6-1-7,-4 2-7,-3-1-14,-1 1-6,-2-1-12,-3 3-12,-8-5-16,-7 3-116,-1-1-358,1 0 158</inkml:trace>
  <inkml:trace contextRef="#ctx0" brushRef="#br0" timeOffset="65015.8768">7329 6237 54,'-9'0'145,"-1"-1"1,-1 1 1,6 0-4,0 0 1,0 1-8,5-1-14,-7 0-8,5 1-15,2-1-6,0 0 2,0 0 10,0 0 3,16 3 12,0-1-4,5-2-2,6 3 0,12-3 1,6 3 0,24-5-2,-19 2-2,20 0-11,-1 2-2,0-4-9,3 2-2,-4-1-5,1-1-7,-23 4 3,2-5-10,3 3 3,18-2-7,-2-1-7,-20 4-6,1-1-3,0-2-7,-3 1 2,0 4-9,-4-4-3,-2 2 0,-10 1-5,-3-4-2,-1 2-5,-2 0-1,-8 2-4,-3-4 3,-3 2-6,0 2 3,-1-2-4,-5 0 2,3 0-10,-2-2-10,-4 2-11,0 0-16,7-1-13,-7 1-7,0 0-23,0 0-16,-17-1-21,3-2-15,-6 3-11,-2-2-5,-4 4-9,-3-2-15,-1-2-7,-12 2-24,0 0-185,-5-3-417,2 0 184</inkml:trace>
  <inkml:trace contextRef="#ctx0" brushRef="#br0" timeOffset="65632.7756">7175 6272 25,'-9'-1'174,"-1"-1"0,3 2 2,3 0-12,-2-1-8,6 1-9,-6 0-13,6 0-11,0 0-4,0 0-2,19 0 4,-3 1 0,7-2-3,6 2 3,10-2-5,1 1-5,6 0-1,-1-2-2,-3 2-9,8 2-4,-3-4-2,3 2-9,20 2-7,-23-4-5,1 2-2,2 0-7,21-5-7,-25 7-2,0 1-6,0-3-3,0 0 0,1 2-5,-1 1-6,1 1 8,-2-2-6,0-1-2,-2-1 0,3 2 0,-6-1 3,3 3-4,-5 0-2,-9-3-3,1-1-3,-5 0-1,3 0 6,-2 0-2,-4 0-5,2 0-1,-3 0 1,-8 0-4,-2 0 1,-1 0-1,0-1 0,-2-1-1,-2 4 4,1-2-4,-3-2 0,-4 2 0,6 0-1,-6 0 3,7 0-9,-4-2 2,-3 2 6,0 0-12,6 0 1,-6 0 2,4 2-2,-4-2-4,0 0 3,0 0-8,0 0 2,0 0 2,0 0 0,7-2 3,-7 2-5,0 0 4,0 0-6,0 0-4,0 0 6,0 0-4,0 0 5,0 0-6,0 0-1,0 0 0,0 0 7,0 0 1,0 0-6,0 0 3,0 0-2,0 0-1,0 0 6,0 0-5,0 0-3,0 0 7,0 0 1,0 0-5,0 0 1,0 0-5,0 0 5,0 0 1,0 0 0,0 0-1,0 0-3,0 0 3,0 0 4,0 0-3,0 0 0,0 0-2,0 0-1,0 0 11,0 0-11,0 0 6,0 0-5,0 0 9,1 5-27,-1-5 0,0 0-1,0 0-8,0 0-18,0 0-15,0 0-15,0 0-18,0 0-31,0 0-24,0 0-36,0 0-41,0 0-40,-14-1-209,8 2-515,1-1 228</inkml:trace>
  <inkml:trace contextRef="#ctx0" brushRef="#br0" timeOffset="68571.9918">733 7736 60,'14'3'72,"8"-3"-5,4 1-4,-2-1-10,4 1 0,12 3 1,-1-4-5,5 0-2,-3-3-4,1 2 5,6 0-13,1-2-2,20-2 6,-18 5-9,18-3-2,0 1 1,-18-2-2,-2 4 11,27 0-7,-4-5-7,1 5 10,-1 0 5,0-3 1,4 3-7,-1-3-4,-2 3 8,3 1-6,1-1 1,2-3-3,-3 4 4,5 0-10,3 2 0,-5-3 0,7 0 2,-3 0-8,0 7 0,0-6 2,0-4 0,5 6-7,-4-1 4,2 2-2,-3-4-7,2 4 5,-5-1-3,0-2 4,2 3-5,1-5 6,-1 7-8,-4-3-2,0-2-5,2 5 7,2-4-3,-2-3-5,2 5 9,1-4-1,-1 3-3,-2-1-7,0 0 2,2-1 2,-1 3 13,-3-2-10,5 2-1,-1-1-1,0-2-4,-1-3 11,2 7-10,-6-3 2,0 6 0,2-3-1,-4-3 2,6 2 4,-2 0-4,0 0 2,-3-1-6,3 3 8,-4-3-5,5 1 3,-3-2 0,2 5 0,-1-3 0,-1 1-3,1-1 1,-5 3-4,3 1 5,-1-3-2,-1-1 0,4 4-3,-5-1 8,3 0-3,-3-3-7,-2 0 9,2 3-2,-3-2-5,4 4 3,-4-3 0,1-2-5,2 4 3,-3-2 7,2 0-6,0 4 4,-3-4-6,-2 0 6,1-3 1,0 3 5,2 1-12,1-4 9,-2 4-12,-1-1 2,0 0 5,1-1-6,-22 1 9,27 0-9,-24-1 6,24 0 3,-2-1-3,1 3 1,-22-5 6,19 4 4,0-3-10,-23 0 6,22 1 4,-18 0 1,17 1 2,0-4 2,-18 1 2,21-2 4,-19 0-1,19 2 1,0-4-9,-23 4 8,2 0-2,26-2-2,-8 2 7,-20-4-2,21 2 5,0-2-7,-20 0 3,20 2-2,-19-2 3,19 1-2,-21 0-2,19-6 3,-19 7-5,0 0 4,1-4-4,0 4 1,19-2 2,-21 0-3,1 0 0,-2-2 3,3 4 1,-4-3-2,-3-1 7,4 2-7,-4-1 7,-3 3-1,-1-4-2,0 1 0,3 2 3,-14-1-6,1 2 6,2-3-8,-2 2-2,-3-2 4,2 0-3,-3 3 3,0-1-7,-3-3 12,-5 2-7,-1 2-3,-4-2 3,-1 2 6,-3-2 2,0-1 3,0 3 3,-7 0 4,9-1 1,-9 1-4,7 0 8,-7 0-4,0 0-1,4-3-3,-4 3 3,0 0 8,0 0-14,0 0-3,0 0-1,0 0-7,0 0 2,9 3-4,-9-3-5,0 0 1,0 0-4,0 0 2,0 0 6,0 0-11,0 0-1,0 0-1,0 0-1,0 0-2,0 0 1,0 0 0,0 0-3,0 0-1,0 0 4,0 0 8,0 0-11,0 0-1,0 0 3,0 0-3,0 0 4,0 0 4,0 0-4,0 0-5,0 0 5,0 0-4,0 0-2,0 0 5,0 0-3,0 0 2,0 0-2,0 0 0,0 0-1,0 0 3,0 0-2,0 0-1,0 0 1,0 0-3,0 0 2,-2 6 2,2-6-4,0 0 2,0 0 3,0 0-4,0 0 0,0 0-1,0 0 4,0 0-3,0 0 2,0 0 0,0 0-5,0 0 8,0 0-5,0 0 3,0 0 0,0 0 7,0 0-10,0 0 1,0 0 5,0 0-8,0 0 4,0 0-3,0 0 2,0 0-1,0 0 1,0 0 0,0 0 11,0 0-16,0 0 8,0 0-3,0 0 0,0 0 0,0 0-1,0 0 3,0 0-4,0 0-1,0 0 2,0 0 0,0 0-2,-8 4-6,8-4-2,0 0 1,0 0 2,0 0 1,0 0 0,0 0-1,0 0 3,0 0-3,0 0-1,0 0 4,0 0 2,0 0 0,0 0-4,0 0 2,0 0-2,0 0 2,0 0-2,0 0-3,0 0 1,0 0-3,0 0-1,0 0-1,0 0 0,0 0-2,0 0-9,-7 1-1,7-1-1,0 0-2,0 0-1,0 0 0,0 0-2,0 0-5,-5 3 2,5-3 0,0 0-7,0 0-5,0 0-1,0 0-7,-3 4-1,3-4-3,0 0-2,0 0 2,0 0-5,0 0 4,0 0-5,0 0 4,-5 4-11,5-4-17,0 0-4,0 0-19,-3 5-12,3-5-14,0 0-15,0 0-88,-3 8-262,3-8 116</inkml:trace>
  <inkml:trace contextRef="#ctx0" brushRef="#br0" timeOffset="75734.3311">1321 11233 63,'-6'0'176,"2"-2"-14,0 0-9,-1 2-16,5 0-9,-4-3-13,4 3-10,0 0-14,-4-1-12,4 1-5,0 0-14,0 0-14,0 0 0,0 0-3,0 0-2,0 0-1,16 4 3,-4 0 4,5 2 6,7-2 1,4 3 1,14 3-2,2-2-4,4-1-3,21 4-5,-20-4 0,26 1-2,-5-4 1,4-2 2,3-2 3,-2-1 3,2 1 0,3-3-6,2-5 3,1 2 1,2-6 0,-1 4-2,-2-4-9,-2 3-1,-4 0-3,-11-1-5,-20 7-2,3-1-1,0-1-8,-5 0 4,1 3-1,-7 1-2,-8-1-5,-3-1-2,-4 3-7,-2-2-10,-6 2-1,-4-1 2,-3 1 1,0 0 2,-7 0 2,10 3 2,-10-3 3,7-3-2,-7 3-1,0 0-9,0 0-11,0 0-10,0 0-22,0 0-14,0 0-17,0 0-7,-30 3-13,18 0-11,-2-1-23,-7 0-3,-3 1-13,1 0-11,-8 1-102,-7 1-289,0-2 128</inkml:trace>
  <inkml:trace contextRef="#ctx0" brushRef="#br0" timeOffset="76301.2359">1384 11357 69,'-16'3'132,"1"-1"3,5 0-3,2 1 5,2-3-10,1 0-5,-1 1-8,3 0-9,3-1-8,0 0-12,-7 0-9,7 0-6,0 0-2,0 0 12,0 0 4,0 0 6,28-1 5,-7 0 4,2-2 0,4 3-5,12-2-3,-1 0-3,4 0 0,2-1 0,4 3-5,18-5-2,3-2 0,0 4-2,4-1 1,2-2-3,1 1-5,3 1-3,-6-3-7,3 0-5,0 3-3,2-1-6,-4 0-3,0 1-3,2 1 3,-6-2-13,-21 4-2,-1 0-3,27-6 3,-27 4-2,0 2-6,1-2-4,0 1 0,-4 2 8,-2-3-9,-4 0-6,-8 3 2,-4-2-3,-2 0 2,-2 1-6,-9 0 2,0 1 1,-6-1-2,2-1 4,-4 2 3,-6 0 8,8 0 2,-8 0 7,9-1 3,-9 1 8,0 0-2,0 0-6,7 0 4,-7 0-4,0 0 5,0 0-7,0 0-4,0 0 4,0 0-12,4 3-6,-4-3-4,0 0 1,0 0 0,0 0 6,0 0-3,0 0-1,0 0-3,0 0-5,0 0 0,0 0-4,0 0-1,0 0 0,0 0 0,0 0-15,0 0-4,0 0-4,0 0-2,0 0-6,0 0-10,0 0 3,0 0-26,0 0-10,0 0-16,0 0-15,0 0-17,0 0-14,0 0-23,0 0-14,0 0-16,0 0-5,0 0-11,0 0-49,0 0-146,0 0-431,0 0 191</inkml:trace>
  <inkml:trace contextRef="#ctx0" brushRef="#br0" timeOffset="80524.492">2470 13250 99,'-7'0'154,"1"-1"1,2-1 0,0 1-3,4 1-5,-6-1-3,2-2-3,4 3-13,0 0-12,-7-1-12,7 1-12,0 0-10,0 0-9,0 0-12,0 0-6,0 0-5,0 0-4,17-4-3,-6 6 2,5 0-4,3-2 3,7 1-5,1 0 2,12-1-5,0 3 1,4 0-3,-2-1 0,6 3 0,0-3-7,1 0 7,22-1-7,-21 1 6,19 1-5,-19 2-3,18-8 1,-21 3-6,5 3 0,-1-1-3,18 1 2,-27 1-6,1-4 1,-1 4-5,4 1 1,-17-2 3,3-2-1,-4-4-5,-4 3-1,1-1-5,-3 1-6,-6 1 1,-2-2-2,1 2 0,-3-1 4,-8 0-4,-3 0 6,11 0 1,-7-1 0,-4 1 2,0 0-2,0 0 1,9 0-1,-9 0 0,0 0-8,0 0-9,7-1-13,-7 1-12,0 0-20,0-5-15,0 5-20,0 0-15,0 0-11,-9-6-25,9 6-1,-8-2-13,0-1-125,-4 2-308,-2 1 137</inkml:trace>
  <inkml:trace contextRef="#ctx0" brushRef="#br0" timeOffset="82488.774">2484 13428 132,'-5'0'187,"-1"0"-4,6 0-3,-6 0-4,6 0-10,-7 0-8,7 0-5,-5 2-4,5-2-9,0 0-6,-6-2-10,6 2-13,0 0-8,-6 2-9,6-2-7,0 0-12,0 0-8,0 0-5,0 0-12,0 0-2,0 0-9,0 0-5,0 0-2,0 0-7,17 8 3,-7-6 3,11 2 5,3 2 2,2 0 6,14 2-5,3 1 3,3-5 1,1 0 4,2 4 0,21-3-4,-1 0 3,-22-4-6,26 2 4,-28-1-6,26 1-7,-25 0-2,-1-2-3,3 2-1,-3-1-5,-7-1 0,-7 1-3,-4-1-2,0-1 1,-4 0-3,0-1 4,-7 2-5,-2-2-1,-5 1 0,1-2 1,-3 2-2,0-1 3,-7 1-3,10 0 10,-10 0 8,6 0-1,-6 0 3,7-1-5,-7 1 2,0 0-6,7-1 2,-7 1-4,0 0-2,0 0 1,0 0-1,0 0-8,0 0 0,0 0 3,5 2-9,-5-2 2,0 0 2,0 0 0,0 0 2,0 0-2,0 0-2,0 0-2,0 0-1,0 0 4,0 0-4,0 0-1,0 0-3,0 0 8,0 0 0,0 0-5,0 0 8,0 0-8,0 0 6,0 0-8,0 0 2,0 0-2,0 0 11,0 0-12,0 0-1,0 0-1,0 0 6,0 0-3,0 0-1,0 0 3,0 0-2,0 0 3,0 0-8,0 0 5,0 0 0,0 0-4,0 0 2,0 0 3,0 0-3,0 0 3,0 0-3,0 0-1,0 0 8,0 0-4,0 0 1,0 0-5,0 0 1,0 0 4,0 0 0,0 0-3,0 0 3,0 0-2,0 0 2,0 0-3,0 0 1,0 0-2,0 0 1,0 0 2,0 0-1,0 0-1,0 0 0,0 0 1,0 0 1,0 0-2,0 0 2,0 0 1,0 0-5,2 5 7,-2-5 4,0 0-11,0 0 5,0 0-1,0 0-2,0 0-1,0 0 0,0 0 1,0 0 3,0 0-3,0 0 3,0 0 6,0 0-9,0 0-3,0 0 2,0 0-3,0 0 14,0 0-14,0 0 8,0 0-6,0 0 2,0 0-2,0 0 7,0 0-5,0 0 2,0 0-4,0 0 5,0 0-2,0 0-1,0 0-1,0 0 0,0 0 2,0 0 2,0 0 0,0 0-2,0 0 2,0 0-2,0 0 4,0 0-6,0 0 2,0 0 4,0 0-1,0 0-9,0 0 5,0 0 2,0 0 2,0 0 7,0 0-9,0 0-2,0 0 1,0 0 0,0 0-6,0 0 4,0 0-4,0 0 6,0 0-3,0 0 3,0 0 6,0 0-8,0 0-3,0 0-3,0 0 3,0 0 0,0 0 10,0 0-7,0 0-5,0 0-3,0 0 1,0 0-1,0 0 0,0 0 3,0 0 1,0 0-2,0 0 5,0 0 2,0 0-10,0 0 3,0 0 4,0 0 2,0 0-3,0 0 1,0 0-2,0 0 2,0 0-5,0 0 5,0 0 1,0 0 1,0 0-1,0 0 3,0 0-2,0 0 0,0 0 3,0 0-2,0 0 0,0 0 3,0 0-7,0 0 3,0 0 7,0 0-5,-7 8 1,7-8-2,0 0-1,0 0 8,0 0-9,0 0 3,0 0 1,0 0-1,0 0 6,0 0-7,0 0 1,0 0 0,0 0-3,0 0 2,0 0-1,0 0 5,0 0-4,0 0 3,0 0-2,0 0 1,0 0-1,0 0-2,0 0 5,0 0-5,0 0 4,0 0-2,0 0-5,0 0 5,0 0 3,0 0-3,0 0 4,0 0-3,0 0 1,0 0 1,0 0-3,0 0 1,0 0 1,0 0-1,0 0 1,0 0-2,0 0 1,0 0 2,0 0 1,0 0-4,0 0-3,0 0 4,0 0 2,0 0-2,0 0-1,0 0 0,0 0-1,0 0 4,0 0-2,0 0-3,0 0 0,0 0 3,0 0 2,0 0 1,0 0-5,0 0 2,0 0 0,0 0-2,0 0-2,0 0 3,0 0 2,0 0-1,0 0 0,0 0 1,0 0 1,0 0 1,0 0 5,0 0-13,0 0 5,0 0-3,0 0 5,0 0-5,0 0 1,0 0-3,0 0 10,0 0-2,0 0-3,0 0 2,0 0-4,0 0 2,0 0 1,0 0-1,0 0-3,0 0 1,0 0 3,0 0 1,0 0 0,0 0-6,0 0 6,0 0-3,0 0 0,-3 4-2,3-4 0,0 0 2,0 0 2,0 0 1,0 0-6,0 0 5,0 0-1,0 0 3,0 0-2,0 0-1,0 0 3,0 0-6,0 0 3,0 0-5,0 0 9,0 0-3,0 0-4,0 0 3,0 0-3,0 0 5,0 0 7,0 0-12,0 0 0,0 0 5,0 0 0,0 0-1,0 0-2,0 0 5,0 0-6,0 0 1,0 0 3,0 0-5,0 0 15,0 0-14,0 0 6,0 0-6,0 0 4,0 0-5,0 0 6,0 0-7,0 0 3,0 0 2,0 0-2,0 0 1,0 0 5,0 0-8,0 0 5,0 0-2,0 0-2,0 0 7,0 0-4,0 0 2,0 0-4,0 0 2,0 0 0,0 0-2,0 0 6,0 0-3,0 0 2,0 0-4,0 0 2,0 0 0,0 0-2,0 0 2,0 0 0,0 0 3,0 0 0,0 0 2,0 0-1,0 0 5,0 0-6,0 0 2,0 0 0,0 0 0,0 0-2,0 0 1,0 0 1,0 0-3,0 0-1,0 0 2,0 0-1,0 0 1,0 0 0,0 0-2,0 0 2,0 0-1,0 0 9,0 0-14,0 0 6,0 0-6,0 0 1,0 0 9,0 0-13,0 0 3,0 0 4,0 0-3,0 0 3,0 0-5,0 0 0,0 0-2,0 0 6,0 0-5,0 0-1,0 0-9,0 0-18,0 0-12,0 0-19,0 0-21,0 0-33,0 0-37,0 0-37,0 0-43,0 0-22,0 0-9,0 0-139,0 0-436,0 0 192</inkml:trace>
  <inkml:trace contextRef="#ctx0" brushRef="#br0" timeOffset="87102.567">13089 3048 9,'0'2'195,"0"-2"-14,0 0-6,0 0-6,0 0-8,1 3-1,-1-3-8,0 0-1,0 0-6,0 0-2,3-13-5,-1 8-2,-1-2-8,-1 0-2,4-2-1,-2-5-1,-1 3-7,0-6-6,-1-3-13,-1-6 7,1 7-2,0-5-14,-3 6 2,-1-3-8,0-3-8,1-3-45,-2 8 2,-1 2-6,0 0 1,0 0-2,2 9-3,-2-8-4,1 5-2,-1 2-5,1 1 0,-4 3-4,-2 0-8,-2 1 6,-1 2-8,0 4 5,-7 3-8,1 5 2,-4 2 2,5 5-5,-4 5 2,3 0 2,0 2-5,4 5 1,0 0 2,-1 11 0,0 3 2,7-9 0,1-1 0,0 12 7,4-16-7,-1-1 1,2 3 3,4-5-5,0-1 3,3 0 2,-3-6-5,5-2 7,-1 0-5,2 0 4,1-1-4,-1-2 2,4-2 1,-3-2 1,1-2-1,3-1 3,-2-1 4,1-2-7,0-1 5,-1-3 1,1 0-2,4-1 5,-1-5-4,-1 2 4,1-6-4,0 1 1,-2-6-1,6-3 2,-3-3-4,-2-1 1,0-1-3,0-1 1,-1-1 0,0-1 0,-1 1 2,-3 0-2,1 2-1,-1-4 11,-2 9 7,-3-2-2,1 1 12,2-5 3,-3 9-2,-2-5 3,2 4-2,-2 3 16,0-3-9,0 6 1,-2-2-3,2 1-5,0 0-1,0 1-3,-1 3 3,0-3-3,1 5-5,-2 0 1,-1-1-8,3 6-1,0-10-3,0 10 1,-1-5-5,1 5 0,-2-5 0,2 5-9,0 0 8,0-7-6,0 7-1,0 0-3,0 0 1,0 0-5,0 0 7,-2-3-5,2 3 3,0 0 5,0 0-12,0 0-7,0 0 5,0 0-1,0 0-10,0 0 8,0 0-7,0 0 1,0 0-1,0 0 3,0 0 2,0 0-6,-6 12 2,6-12 1,-1 11 5,-4 0-1,4 1 5,0 0 1,-1 8 0,-1-2 2,2 2-2,-2 10 1,2-2 1,-1 5 6,1-3-1,-1-4 4,4-1-6,-1 2 1,-1-1 5,0 1-4,3-3-3,0-3 3,-2-3 1,1-1-2,3 2 1,0-1 1,0-1 4,-1-1-5,4-1 4,-2-2-8,0-1 3,0-2 2,2 0 5,0-1-2,-2-1 4,4-2-3,1 2 3,2-2 0,0-2 2,0 2 1,2-3-4,-1-3 6,2 0-5,-4-1 5,2-4-2,-1 1-4,0-4-8,6-2-10,-4 0-21,0-6-15,-2 3-19,-3-3-32,2-4-24,1-1-34,-5 4-29,2-5-45,-1 0-40,-4 5-179,0-2-488,-2-1 215</inkml:trace>
  <inkml:trace contextRef="#ctx0" brushRef="#br0" timeOffset="88508.3382">13520 2177 166,'0'0'152,"0"0"-2,0 0-7,7-6-8,-7 6-1,4-4-5,-4 4 4,4-5-7,-1 1-2,-3 4 4,5-6-7,-5 6 1,2-7-10,1 2 1,-3 5-10,3-5-4,-2-1-5,0 1-8,1 2-7,0 1 3,-2 2-10,0-7-6,0 7-3,2-5-4,-2 5-9,0-4-1,0 4-6,0-5-4,0 5 1,0-6-10,0 6 2,0 0-3,0-5 0,0 5-6,-4-6-5,2 5-1,0-5 1,1 0-3,-4 2-7,3-2 4,0 1-3,-2-4-4,1 3 4,-1 2-1,-2-5-5,1 3 0,-1-1 31,-1-2-9,0 6 0,0-5-11,-2 3 6,2 2-5,-4-3-7,3 4 2,-1-1-7,-5 3 0,1 0 0,2 3-6,-4 2-2,4 2 1,-2 0-4,0 1 7,0 6-5,2-5 1,1 4 3,0-1-7,5-3-3,0 1 8,1 0-6,3-1 0,-2 1 3,4 0 1,2 2-3,0-4 5,3 1 4,-1-1-4,5-2 4,-1 0 4,3-2-3,2 3 5,0-5-15,3-2 18,0 1-3,0-3-5,-3-1 6,3 0-2,-1-2-2,-2-1 5,0 1 4,-3-3 6,-1 3 5,1-6-4,-1 2 7,-1 0 6,0 0-3,-4-1 7,0 3-3,2-4-3,-2 2 4,0 0-8,-2-1-2,-2 0 1,4 3-3,-4 2 9,0-1 0,2 0 6,-3 2-16,0 1 4,0 3-5,0-5 2,0 5-11,3-5 1,-2 2-4,-1 3 0,0 0-5,0 0-6,0 0-4,0 0 5,0 22-4,-1-12 3,-2 12 6,3 4-6,-3 4 1,2 3 10,-2-1-7,0-1 3,2 1 4,-2-4-6,3 4 3,-3-14 1,3 8-4,-2-7 6,2-4-3,0 2-4,-2-5-3,2-3-4,0 1 9,-1-2-1,1-1-16,0-1 20,0-6-4,0 8 1,-2-5 3,2-3 0,0 8 0,0-8-12,0 0 12,0 0-5,0 0-10,0 4-11,0-4-14,0 0-21,0 0-35,0 0-27,0 0-38,0 0-45,0 0-58,0 0-258,0 7-558,0-7 247</inkml:trace>
  <inkml:trace contextRef="#ctx0" brushRef="#br0" timeOffset="89437.1985">13989 2547 109,'3'-12'100,"-3"7"19,1-7-14,1 0-2,0 2 2,-2-2 3,3 4 4,-1-4-4,-2 3-2,3 4 2,-3-4 1,0 5-4,0-1-5,0-1-3,2 3-8,-2 3-4,0-5-10,0 5-7,-2-4-4,2 4-12,0 0-7,0-5-6,0 5-8,0 0-5,0 0 0,0 0-6,-5 12 0,5 4-2,-3 0-7,-1 15 5,-2-5 1,2 8-2,-3-2 2,2 16 4,-1-13-2,0 10 4,-1-11 1,0 14-1,-1-3 13,2-12 1,-1 13 9,0-10-2,1-2-2,2-1 0,-3-2-4,3 2 20,-2-2-10,4-5-3,-3-6-3,3 4-4,-1-5 0,0-3-8,-1 1 0,2-5-5,4 1 3,-4-2-2,1-2-6,-1-2 2,1 0-3,0-2 0,1 2 2,0-2-3,-1-2-6,1 2 9,0-5 5,-2 5 12,2-5 10,0 0 7,0 0 10,0 0 9,-2 4 0,2-4 13,0 0-8,0 0-9,0 0-6,0 0-4,5-24-12,-4 14-5,0-2-5,2-6-4,-1 0 2,1-1-11,-1 2-4,4 0 1,-5 2-5,4-3 2,0 2-11,-2 2 2,1-3-2,0 2 0,-1-1-3,4 6 4,0-4-5,3 1-6,-2 0-6,1 0 10,7-4 0,1 0-9,-2 9 3,5-6-2,2 5 9,0 1-7,1 5-1,1 3-5,0 3 3,-2 6 7,3-1-16,-4 5 13,-1 1-4,-1 7 0,-5-1 4,3 3-1,-4 3 1,-3 0 3,-5-2-12,1 6 15,-2-5-11,-6 2 6,-1 3 6,-4-1 11,-5-3-16,-2 2-1,-3-3 4,-2 0 3,-3-2-2,0 0 0,-1-4-5,0-3 0,0-3 1,3-4 2,-1 0 1,4-6 6,7 0-7,-4-3-9,3-1-26,-2-3-8,2-2-13,1 0-23,3-3-16,0 1-13,-1-7-13,5 6-16,-3-11-28,6 9-27,0-8-62,0-6-35,3 7-168,1-2-494,1-5 218</inkml:trace>
  <inkml:trace contextRef="#ctx0" brushRef="#br0" timeOffset="90000.5958">14762 2506 55,'7'-5'192,"-1"-3"-7,-2 3 4,3-2 2,-1-2 1,1 1-8,-3-3-4,2 1-5,-1-2-4,1-4-7,-2 0-9,0 2-17,-1-2-4,-1 5-15,-1-3-9,-2-3-15,-1 4-9,-1 0-8,-1 2-8,0 3-6,-2 0-12,-3 4-7,-1 3-6,-6 5 0,-5 6-2,-1 2-9,3 2-6,-2 2 1,7 2-3,0 2-2,6-7-8,-4 0 1,5 0-5,-1 1 0,2-4 1,5 2-3,1-1 3,1-5-3,3 6 8,1-9 3,1 6 3,2-7 2,2 1 7,4-3 2,-2 0 6,1-3 2,2-1-1,-2-1-3,1 0 4,0-2 0,0-2 9,-1-2-3,1 4 6,-1-7 1,-1 2-1,0 1-9,0 1 10,-2 0 3,-3 2 4,-2 3 3,-1 2-26,1-1-4,-5 3-13,3-1-4,-3 2-11,3 7 12,1 0-2,-4 8-3,0 4-4,0 8 8,-4 8-1,4-2-5,-3 1 6,3 12 0,-3-15 5,3-1-13,0-2 5,0-1 3,0-3 9,0-3-10,0-1-1,0-1-6,0-2-32,3 3-21,0-3-35,-3 0-39,4-5-52,-4 0-60,0 4-74,0-6-264,0-5-620,-4 3 274</inkml:trace>
  <inkml:trace contextRef="#ctx0" brushRef="#br0" timeOffset="96479.3982">11820 4717 2,'6'-24'186,"-1"-6"-14,-2 4-6,-2-4-9,2 0-14,-3 1-8,0-1-15,-1 1 1,-2 6 0,0 3-8,0 6-3,-1 5-12,1 0-11,-4 5-10,-3 4-12,-1 7-1,-9 11-10,0 8-3,-5 14-3,-21 21-4,22-16-8,1 2 3,2-1-7,6 3-1,1-6-8,5-9 0,1-3-5,4-1 0,1-1 6,1-4-7,4-7-2,1-2 1,-1 0 1,3-5 4,0-3 9,2-1 10,2-4-1,3 0-4,2-4 2,3-4-5,4-7-5,0-2 1,1-2-1,-4-2-4,0-3-3,-1-4 2,-4-2 1,1-4-11,-3-1 1,-1-1-6,0-12-3,-2 0-4,-3 11 4,-2 4-2,-1 0 4,1 4 1,-3 10 2,0 4-2,0 0-6,0 7 6,-3 2-11,3 3 1,-7 12-2,-3 1 3,1 12-1,-1 6 1,-3 15-1,5-14-1,-1 14 5,3-11-4,0 12 4,4-16-3,2-1 2,2-2-3,0-2 4,2-1 0,4-8-3,-1-3 3,2 2 2,1-3 2,2-6-1,2 3 3,-2-8 5,4-2 1,1-1 8,2-3-5,4-4 3,0-1 1,-1-5 1,-1-1 0,2-4-1,-2-5-5,8-7-3,-2-3 3,0-4-6,-9 12-2,8-9 0,-2-2 1,-8 11-3,3-3-4,-1 4 1,0 1-2,-1 3-3,0 0-3,0 5 0,-6 9 0,2-1 0,-6 0-3,4 4 0,-2 2-7,-1 2 4,2 5 10,-1 0-12,-1 2 0,3 3 5,-2 3 2,-1-1 0,1 2 0,-2 0 2,-3-2-2,2-2-6,-1 1-2,-2-1-6,1-2-1,-2 0 3,0 0-3,1-5 4,-3 2 4,2 0 0,-1-1 5,0-1 4,-1-3 2,0 1 0,0-1-2,0 0 2,0 0-1,0 0-2,-4-16 7,1 5-4,1 1-1,0-3-2,-3-1 7,0 0-2,-2-2 1,2 5 2,-1 0-4,0 1 4,0 2-2,3-3-1,-3 3-1,0 5 0,-1 1-2,-3 3 2,-1 5-6,-3 4 2,-3 5 1,0 6 0,-2 1 5,-3 4 1,5 2 0,-6 11-4,4-10 3,2 0-5,-2 10 4,3-9-2,3-1 3,2-2 5,1-3-4,0 0-4,5-8 1,1 1-2,0-2 10,3-2-5,1-1-1,3-2 3,1 0-2,1-1 5,0-2-3,2-1 4,3-5-4,0 2 3,0-6 0,4 1 0,0-5 0,-1-6-1,6 0 4,-1-4-7,-3 0 4,0-3-3,-2-3 0,2 0-4,-2-4 3,-3-1-2,4 5-1,-5-1 2,-2 7-3,-2 3 1,0 3 3,-3 3-3,1 2-2,0 2-3,-3-1-5,3 3-4,-3 2 3,0 0 3,-4 19 1,-1-2 1,1 7-3,-4 5 4,1-4 2,0 3 2,1 1-2,2-4 0,1 0 4,0-4-3,4-2-2,-2-1 2,4 0 3,1-3-3,-1-3 0,1-3 6,3 0 0,0-1 5,0-3 2,6 0-2,1-2 4,3-4 3,5-4-6,0-3-2,4-3 2,-1-3 3,-2-1-6,10-8-3,-8 1 1,7-8-1,-8 8 1,6-10-1,-2-3 1,0 4-3,-7 3-1,1 6-1,-1-2 0,0 1 2,1 1-4,-2 2 4,1 6-6,-8 2 8,-2 5-12,0-1 4,-1 3-4,0 3 2,-7 4-4,5-2 7,-3 5-5,2 1 5,1 1-1,-7 4 0,5 0 0,-2 3 4,1 1-1,-3-4 4,2 1-5,-2 5 1,2-5 2,-4 0-1,2 0 2,-1-2-1,0-1 1,1-5-4,-1 3 3,-1-1 2,2-3-2,-2-1 5,0-2 4,0 0 2,1 5-2,-1-5 1,0 0-4,0 0-1,-3-14-3,3 5-3,0-2 0,0 2-2,-1-9-3,-2 2-1,0 2 2,0 2 0,0-1 5,-2-1-7,-1 2 2,-1 2-1,3 5-2,-4-2-1,-1 5-1,-1 4 5,-7 5-3,-3 4 1,1 7 1,-5 2 7,1 4-10,-4 7 3,-1 4 0,5 1 3,6-8 2,3-1-2,0 1-2,4 0 1,1-2 3,4 1-3,0-12-3,4 4 6,0-5 2,2-1-1,4-2-2,-2-2 2,2 2 2,3-6 3,1-1 3,0-2-2,5-5 1,1 0 1,-1 0 9,-2-5 0,2-1 0,6-6-4,-7 4 6,-2-4 1,3-4-2,-1-2 10,0 1 11,-2 0 1,-1-5-4,-1 1-5,-1 6 5,-1 1-4,0-7-2,1 6 6,-5 1 13,3 3 2,-4 5 8,3-2 13,-3 4 8,-2 0 5,3 0 0,-1 4-2,-1-1 8,-1 4-24,1-6-1,-1 6-3,0-6-8,0 6-4,0 0-1,0 0-2,0 0-9,-2-5-1,2 5 0,0 0-7,0 0-1,0 0-7,0 0-6,0 0 4,0 0-10,0 0 9,0 0-8,0 0 9,0 0-16,0 0 7,0 0-6,1-5-7,-1 5 6,0 0-1,0 0-7,0 0 4,0 0-4,0 0-6,0 0 0,0 0 3,-6 12 1,6-5 2,-2 3-1,0 4-9,-1 3 13,-1 2-3,1 6-1,-1 2 5,1-1-2,1-1 0,0-6-16,1-2 3,1 2-12,-2-4-11,2 2-3,2-6 5,-1 2-3,1-4 2,0 4 4,2-5 0,1 1 6,0-2 4,2-1 5,3-3 4,4 0 7,3-3-3,4-3 0,2-5 1,-1-3 3,1 0 2,-2-5-3,3 2 6,-3-5-11,0 0 6,-1-2-3,4-4-9,-3 0 14,6-9-13,-9 8 0,-1 0-2,1-2 1,2-1 6,-1 3-5,2 1 5,-2-1-7,-2 5 3,0 1-3,0 3 10,-10 7-7,4 2 5,-1-2-3,-1 6 1,-4 1-9,1 3-8,-2 3-1,3 1 1,-3 4 3,2 2 4,-3 0-3,-2 5-8,1 3 8,0-1-10,-2 0-5,2 0-1,-2-2 2,0-3-2,-2 0 6,1 0-2,0-2 3,1-3 0,-2 0 3,2-2 1,0-2 5,-1 0 6,1 2 2,0-5 1,-2 6 0,2-6-2,0 0-1,0 0 2,-7-13-4,3 9 3,1-7-5,-1 5 7,0-5-1,1 1-2,-1-1 4,-2-3-1,1 2 0,0 0-2,2 2 6,-1-1 2,0 2 0,-3-1-3,1 4 2,5 1 0,-7 0-5,3 4 5,-6-1-3,2 6 0,-2 3 2,-3 3 2,-4 7 0,0 2 2,0 4-5,-1 4 9,1 0-6,2 0 4,-2-1 1,2 1-3,2 1 6,4-3-1,-1 0 0,6-9-2,-1 4 1,2-3-7,2-4 6,4 0 2,-1-1 4,2-3-4,1 2 6,3-6-2,0 1 3,3-3 4,3 0-5,-1-3 3,5-3 0,-3-4-4,0 2 6,2-3-4,3-6-1,-1 2 6,-10-1-4,3 0 5,3-8 0,-2 0 8,-2 4 0,-1-2 5,-3 2 10,1 1 7,-1 1-1,-3 3 10,1 0 3,0 2 12,-3 0-1,2 0 11,-3 5 6,2-1 4,-1 1-2,-1 2-1,0 3-8,0-7 0,0 7-4,4-5 0,-4 5 7,0-5-6,0 5 6,0 0-1,0 0-12,0 0 1,0-8-5,0 8 2,0 0-7,0 0-6,0 0-5,0 0-1,0 0-6,0 0-5,0 0-1,0 0-8,0 0-6,0 0 6,0 0-3,0 0 0,0 0-13,0 0 13,0 0-2,0 0-11,0 0-6,0 0 5,0 0-3,0 0-12,0 0-9,0 0-17,0 0-9,0 0 0,0 0-1,0 21 9,-4-12 5,1 6-1,0 4 8,-4-2-2,7 1 3,-7 0 4,4-1-4,1 4-2,0-4-5,1 1-2,-2-2-1,6-1-1,-2-3-7,1-1 2,0-1 3,3 1 2,0-1 4,2-2 10,-1-2-4,5-1 6,-1 0-2,4-4 0,0-2-7,3-2-4,3-4-1,2 0-4,0-6-2,0-2-1,-1 1-2,0-2 0,-1-5-3,1-1-1,-2-1 7,10-6 1,-12 3 0,4-1-4,-3 0 0,9-9 2,-7 11 5,-2 2 2,2 3 4,-5 3-1,0 6 3,-3 3 3,-5 0 0,7 0 1,-4 7-2,-3 2 7,1 3-1,0-1-1,0 5 3,1 0 4,-4 8 1,0-6 4,-1 7-1,-1 1 2,0 1 2,-2-2-4,0-1 2,0-3-4,-1 1-6,0-5-4,0 0-11,0-1 2,0-2 0,-1-1 3,2 0 6,-1-5 6,-1 5-1,1-5-3,0 0 5,0 0 5,0 0-2,0 0 6,0 0-4,-10-12 3,8 7-5,0-5 0,-1 1-3,2 0 2,-2-5-13,0-1-2,-1-1-5,3 0 4,-1 5 5,-2-8-1,1 7 5,0 1-4,-1 0 5,2 4 0,-2-2 3,0 6 1,0-1-8,-2 4-5,6 0 8,-14 5 7,4 1-1,-6 9 0,3-2 0,-5 5 1,-1 4 7,2 2-5,-1 5 3,1-5 0,-2 3-3,2-3 2,0 5 5,3 0 2,-2 0 1,5-6-10,2 0 9,2-4 0,4-2-4,-1-3 2,1-2 2,6 1 1,-1-6-1,3 3 3,2-4-1,2 2 2,5-7 0,1 1-3,1-4-6,4-3-3,-1-4-14,4 0-8,-9 0-5,6-4 0,-8 1-4,7-5 4,-7-1 1,0 3 9,-3 1 11,3-1 12,-3-2-4,-1 0 23,4-6 3,-5 8 4,-1-2 8,-3 2 13,1 3 18,-3 2 9,2-2 11,0 3 8,-3 4 2,4-2-1,-4 3-6,2 0-6,-2 4-3,2-9-6,-2 9-3,-1-3-8,1 3-3,0 0-9,3-4-1,-3 4-2,0 0 0,0 0-5,0 0 3,-4-7 6,4 7-6,0 0 1,0 0-9,0 0 0,0 0 1,0 0-9,0 0-6,0 0-2,0 0-5,0 0-2,0 0 7,0 0-11,0 0-3,0 0 1,0 0 1,0 0-6,-2 21 4,2-14-2,-4 3 2,3 2 1,-2 3-2,0 2 1,0 2-3,2 0-1,-2 5 5,3 3-1,0-2-1,0-6-2,1 2-2,-1-4 5,2 0-8,3 2 0,-2-4-8,0-1-1,1-2-3,-1-1 0,4-2-1,0-1 2,0-2 2,3-1 2,-1-2-8,6-3-3,3 0-5,1-7-12,3-2-3,-1-1-4,5-3-1,0-3-6,1 0-1,-1-3 4,7-5-3,-9 5 2,-1-2 4,7-7 6,-7 1 0,-3 5 3,8-12 9,-7 11-1,-1-4 2,-2 4 0,3 1 2,-1 2 4,-1 3 2,-3 2 3,-3 7 3,0 2-6,-5 4 3,2 1 3,-3 4 6,0 3-6,-3 2 5,2 5 1,-2 3-1,0 3 6,-1 0 2,-3 6 0,-1-5-6,-1-2 6,2-1 2,0 1-1,-4-6-2,4 1 3,0-2-5,-3-1 2,3-3 4,-1-1-1,1 0 8,0-6 2,0 7 11,0-7 3,0 4 0,0-4 2,0 0-7,0 0-6,0 0 4,0 0-9,0-17-3,1 10-5,-1-6-7,2 5 1,-4-4 0,1-5 2,1 0-2,0 1-13,-3-1 6,3 3-3,0-2 1,-3 5-3,-1 0 0,1-1 0,-4 7 3,0-4-1,0 5-1,-3 3 2,1 6 0,-6 4-2,1 1 6,-4 8-1,0 1 5,-3 4-9,1 0 8,3 3 1,-3 1 1,1-2 2,0-2 0,2 6 6,3-5-9,2 0 6,0-3-1,4-3-2,2-2-4,3 2 3,-1-6 3,4-2-2,2 2 6,0-2 0,1-4 4,4 2-4,2-3 2,1-2-1,5-2 4,1-2-4,3-4-1,2-1-7,1 0 1,-3-5-10,-2 2-3,0-3 0,0-2 5,-4 2 5,4-5-6,-5-1 5,-2 2 4,0 1 5,-2-1 7,2 0 11,-6 2 5,2 1 6,-2-3 0,2 7 5,-5-3 4,2 3 8,1-1-8,-1 4 1,-3-1-4,3 2-3,-3 5-1,0-10-7,0 7 2,0 3-8,1-6-2,-1 6-2,0 0 8,2-6-12,-2 6 0,0 0-3,-3-4 1,3 4-4,-6-3 0,6 3 0,0 0-2,0 0-2,0 0-2,-4-2-3,4 2-5,0 0 2,0 0 1,0 0-3,-3 12 5,3-5-2,-1 1 1,1 2 3,0 4-4,-6 3 4,4 1 1,-3 3 0,2 2 0,2-3-3,-2 0 3,3-3-1,0 4 1,-4-1-2,4-6 3,0 6 1,0-6-5,7 2 6,-6-5 0,2-1 3,4 1-2,0-1 5,3-3 1,4 1 0,2-6-1,6 1 0,1-6 1,-2 0-4,2-8-10,3 3-7,-2-8-10,2-1-3,7-5-4,-8 3 3,-2-1-2,1-2 0,6-10 3,-8 6 2,-2 1-4,7-9 2,1 1-1,-10 5 3,9-9 1,-2 2 2,2 2-1,-8 7 1,4 6 6,-3 0-2,1 3 1,-2 4-4,-2 5 7,-5 3-3,2 3-2,3 5 3,-8 1 6,3 4 1,-2 5-4,0 4 4,-4 1 2,1 3 2,-4 1 0,-3 2 5,1 1-4,-2-7-1,1 0 3,-3-1-5,1 0 0,2-8 2,-3 3 0,3-7-4,-2 1 4,0 1 2,2-3 2,0-4 4,-1 8-4,1-8 1,0 0 4,-6 1-3,6-1-1,0 0 1,-5-10 0,3 2-3,-1-1 1,2-3-3,0 3 1,-1-7-8,-2-1 3,1-1-3,0 0 4,3 1 3,-4 0-3,1 2 2,-1 1 2,2 1-2,-3 4-1,2-1 2,-1 5-4,0-1-3,-2 5 1,-4 1 3,0 1-1,-1 7-2,-2 0 1,1 5 0,-7 8 5,2 1-5,-1 1 3,1 1 2,-1 4 3,-2-2-4,3-1 7,0 4-5,1-3-4,1-2 4,1 0-1,3 3 5,4-12-6,0 2-2,4-1 1,0-1-4,3-1 10,0-4-5,3 2 10,0-4-5,4 1-2,0-2 1,4-2 5,0-3 0,2 1-1,1-6 1,3-1 0,3-3 0,-3 2-6,1-7 7,-1 0-2,4-1-6,-4-2 6,0-2-4,-3-1 2,0 1 2,-2-7-2,0 2 2,-2 2 0,-3 1 2,2-5 11,-3 5 7,0 1 1,-3 1 5,0 1 8,1 4 5,0 4 3,-1-2-9,-3 4-5,3 1-9,-3-1-5,1 2-9,-1 2-13,0 2-1,0 0 3,0 0 5,-7 19-5,0-3 4,2 0-5,-2 2 2,0 4 0,-2 3 0,2-1 1,4 0-2,-1-4-2,-2 1 5,6 1-2,0-2 3,0-4-4,0-1 1,3-1 0,-3 1 0,6 0 2,-2-1-1,0-3 1,-1-2 2,1 0 1,2 1-2,1-1 1,-1-4 2,2-2 0,1 0 0,0 1 0,4-4 0,-4-4-1,0 0 0,4-6 1,2 2 1,2-5 0,-1 3-2,2-6 5,-2-4-10,2 1 2,-1-3-3,0 0 3,-2-5-4,1 5 5,-1-4-8,5-1 4,-6-1 0,4 2-3,-1-4 2,1 1-1,0 2-3,1 1 2,2 5 0,-1-1-2,4 1 4,-4 2-7,-2 3 0,0 1-1,-3 8 3,-3 1-3,-2 2 3,0 3-1,-2 0-2,2 1 4,-4 4-4,2-1 4,-1 3-3,-4 3 4,1 2-1,2-1 4,-5 2-5,2 5 5,-1-3 0,-4 4 0,-1-6 0,3 5 1,0-5 0,-1-1 0,-1 1 8,1-1-8,-2-2 0,3-2 0,-2 0 1,0-4-3,2 2 3,-3 0-3,3-5 4,0 8 2,0-8 1,-2 1 1,2-1 5,0 0-8,0 0-1,0 0 1,0 0 0,-2-19 0,2 12-8,0-1-5,0-2 1,0-2 3,0 1-1,0-4 0,-1 3 0,1-5 0,-2 5 0,-1 1-3,2 1-3,-3 2 2,2 1-5,0 0-7,-3 0-8,1 4-2,-1 3 4,-2 3 0,-3 1 3,-5 4 3,-4 8 5,-1 4-3,0 1 3,-1 4 6,0 1-1,1-3 1,1 3 4,0 0 0,1 2 0,0-3-2,2 0 5,3-3-3,2 1 4,4-8-5,0 0 4,4-2 1,2 3-3,2-2 5,-1-2 1,6-4 4,-2-1-3,3 0 2,3-2-1,-1-2 2,6 1-1,-4-4-2,3-3 3,2-2 3,-2-1-1,0-1-1,3-6-2,1-3 1,-1-3-4,0 1 3,0-1 3,-6-5-8,3 4 6,-4 3-3,2-9-5,-3 2 6,1-1 1,-3 1-2,7-1 13,-9 9 5,-1 6 0,0-5 5,0 6 0,-4 0-9,2 4-3,-1 1-8,-1 4-8,0 0-4,0 0 0,0 0 1,-7 23 5,1-4 0,-1 3 1,-2 4 0,2-4 0,0 3-1,-3 0 1,5-7-4,0-1 3,3 0 2,-2 1-7,1-1 7,3-4-3,0 0 1,0-4 2,1 3-1,1-3 3,2-1 1,2 0 14,0 0-1,2-4 10,1 2 1,5-2-1,1-3 7,-1-2 5,2 0 0,6-7-2,-6 3-2,3-6-4,0-3-3,3-3-2,-1-4-6,1 0-2,-3 0-5,2-3 1,-1-3-9,1 4-9,-1-2-1,5-12-2,-8 10-10,4 0 1,-1 1 3,1 5-3,-4-4 4,4 6 0,-2 3 1,-6 8-3,0-2 3,-3 7-5,1-2 2,-1 2-2,-6 5 4,6 3 2,-3-1 0,-1 6 1,-2 3 4,0 1 2,2 5 1,-6-4 1,4 4-2,-4-4 2,0 1 2,0-3-1,-1 0 1,1-3-4,0 0 3,-3 0 6,3-3-1,0-4 0,0 6 4,0-5 3,0-1 7,0-3 10,3 4 5,-3-4 2,0 0-5,0 0-1,0 0-9,0 0-6,1-18 1,-1 10-1,0-5-9,3 2-2,-3 1-5,0-4-3,0-3-5,4-2 0,-4 2-3,0 0 3,0 2-3,0 2 2,-4 1-7,4 6 2,-3-5-11,-1 5-4,-3 2-5,-3 3 0,0 4 4,-8 2 2,-2 9 7,-2 4 1,-1 3 5,-12 13-1,5-6 3,9-3 4,-10 9 2,12-9 0,0-3-1,2 4 1,-1-5 6,6 4-2,0-3 3,2 0-7,3-8 6,0 2-1,4 0 0,3-6 4,-1 3 1,1-6 3,1 2 0,2-3 0,0 1 6,4-3 1,0-5-3,0 2 4,4-2 0,-2 1 0,6-6-4,-2-3 2,1 0-9,7-6-12,-4-2-2,1-2-3,2 1-3,-3-4-9,0 1 4,0 0-4,-2 1 7,-1 1 0,-6 6 9,4 2 1,-8 3 3,-1 3 3,1 0-16,-1 2 8,-3 3-1,0 0 3,0 0 1,0 0 6,-5 21-7,0-12 6,1 7-6,-3 0 5,2 1 1,0 2 2,1 0-1,1-2 5,0 2-2,3-2 4,0-1-7,3-5 6,1 4-2,4-1 4,2-2 1,2 0 6,2-3-8,3-4 3,4 1 0,3-4-5,0 1-3,6-8-18,-8-2 2,2-3-2,0-2-5,0-1-22,-3-4-4,3-3-1,-2-3 9,0-4-7,7-7-4,-5-2 6,0 1 4,-2-3 3,-2-4-2,2 2 12,-3-3 4,1-2 10,-4 0 22,3 2-4,-4-5 2,-2 4 9,4 3 3,-4 9 0,0 0 20,-3 6 18,-2 9 17,-1 1 5,-4 6-7,0-1-18,-2 5-7,2 4-7,-3 2-1,0 0-7,-3 28 3,-4 0 3,-3 6 4,-3 13-1,0 4 3,-2 2 1,1-4-3,-3 4 3,0-5 6,2-3-8,5-12-5,-3 10-2,4-14 3,1 0 5,0-4 1,3-1 0,0-7 5,0-1-9,0-3-2,1 1-4,1-7 1,0 1-4,1-4 3,0 0 7,2 0 17,-1 1 13,1-5 18,-2 7 10,2-7-10,0 0-6,0 0-12,0 0-6,3-20-9,-1 13 1,3-5-19,1-4-3,1 1-6,1-2-2,9-2-9,-2 1 0,6 4-3,-2-2 4,2 5-7,2 1 0,-2 1-5,0 5-3,-5 4-2,1 1 1,-3 3-1,-2 1-3,-2 1 1,1 4-2,-5-1 1,1 0 1,-3 2 1,-1 1 3,-3-3-2,0 6 0,-3 2 4,-1-2-2,-3-3-2,-6 3 0,2-1-10,-7-2-3,0 2-7,-2-4-12,1-4-6,3-1-9,-3-5-12,2 3-3,0-5-10,3 1-10,-1-3-7,2 2-10,3-2-12,2-1-15,2-1-35,1-1-32,1 0-20,2-2-135,1 1-378,3-2 167</inkml:trace>
  <inkml:trace contextRef="#ctx0" brushRef="#br0" timeOffset="96954.3512">17499 4599 47,'4'-10'271,"3"1"-5,-4 4-21,-1-2-24,0 3-33,1 0-21,-3 4-19,0 0-16,0 0-11,-5 25-13,-3 1-6,0 8-13,-6 14-10,-3 0-2,-2 2-10,-1 0-4,1 4-9,2-7 2,2-1-8,2 0-1,2-12 1,1 0 1,0-6-6,0 2 0,-1-5-4,4 3 0,-1-5-5,2-6-3,0 1 1,2-8-4,1 0 1,1-4-4,-2 0 12,3-1 9,-1 0 13,0-1 10,2-4 20,-3 3 11,3-3-3,0 0-15,0 0 9,0 0-23,6-22-5,-2 12-13,4-4-3,1-3-9,5-5-12,7 1-12,-1-2-5,4 2-7,1 4-5,1 2-5,1 3-6,-4 2 0,1 1-4,0 6 5,-7 3-7,-3 0-10,0 3 7,-4 3 3,-1 2 2,-2 1 3,-3 2-3,-1 3 1,-5 1 5,-1 4 2,-1-4 1,-8 9 1,-3-2 12,1-3-2,-1-3-4,2-5-3,0 1 3,-2-3 2,-2 3 3,-3-4-2,1-1-2,5-2-8,-2-2-10,2-2-15,3-1-21,-2 1-16,3-2-28,0 0-44,0-2-50,3-2-44,0 0-246,1 1-522,5 1 232</inkml:trace>
  <inkml:trace contextRef="#ctx0" brushRef="#br0" timeOffset="97757.7159">17909 4548 9,'17'-17'179,"-4"7"3,-1 1 6,-2-1 1,-3 4-17,1 1-5,-2-1-17,-2 5-14,-1-3-22,-3 4-14,0 0-9,3 7-13,-3 2-7,0 7-1,-6 10 10,-1 9 2,-2 11-6,-3 1-8,0 0-1,0-1 7,-2 4 3,2-3-3,2-12-9,1-2-2,-2 2-2,1-2 6,3-3-4,-3 1 1,3-4-10,-3 0-1,3-4-5,0-6-4,2-4-1,2-1-9,1 0 14,0-5-18,1 4-4,-3-6 5,1 2-8,2-2 5,1-1 9,-2-2 4,2 4 16,0-6 5,-1 6 11,1-6 13,0 0 3,-4 4 8,4-4-3,0 0-6,0 0-15,8-18-9,-1 8-9,-4-1-2,7-4-7,-3-2-12,7-1-2,-1-1-5,1-1-9,4 3-5,-1 0-10,0 2-6,4 2-4,-1 1-2,1 4-9,-7 1 3,3 5-5,4 0 6,-4 5-3,-4 3-5,0 0-1,-2 3-5,-3-2 2,-1 3 1,-1-1-3,-2 3 3,-2-2 1,0 2 2,-2 0-5,-4 0 2,-2 1 11,-4 3-26,-1-6-13,-1 4 0,-8-5-10,6 0-12,-6 1-8,-1-5-11,1 0 8,-1-3-2,6-2 4,0 0-6,0-1-6,1 0-10,1-2 4,0-2-11,5 3-8,0-4-30,2 2-19,3 1-18,-1-4-24,4 3-126,0 0-364,4-4 162</inkml:trace>
  <inkml:trace contextRef="#ctx0" brushRef="#br0" timeOffset="98249.876">18641 4562 59,'6'-10'267,"-6"3"-24,4 4-34,-4-1-25,0 4-20,0 0-19,-7 15-16,3 5-4,-9 9 2,-2 15-3,-4 6-10,-2-5-13,3 2-7,4-1-10,-4 0-2,2-5-9,6-9-4,-4-1-2,0 0-10,7-6-3,-3 3-4,0-4-3,1 0-7,0-2 5,3-6-3,2 0-2,0-1-9,0-4 0,2-4-3,-2 4-3,4-4-1,-3 0 0,2-4-4,-2 1 1,3-4 2,0 6 9,0-6 16,0 4 19,0-4 18,0 0 17,0 0 14,0 0-5,0 0-18,0 0 10,13-14-29,-5 2-11,2-1-3,1-2-10,6-3-11,0 3-8,1-2-3,2 1-11,3 3 2,-5 1-3,2 4-3,1 1-8,-5 2 0,-1 4-5,0 1-2,-2 4-8,-2 1-2,-2-1 1,-1 4 5,2-1-12,-7 2 8,1 0 1,3 7-3,-3-7 7,-4 3-5,0-2 5,-4 2 3,1-2-9,-1-2 1,-3 1 7,0-1-1,-3 1 1,-4-2-3,1 0-6,-8-3-8,5 0-5,0-1-4,0 1-1,1-4-5,1 0 5,0-3-26,1 3-22,0-2-15,2-1-15,4-1-23,1 0-31,-1 0-44,3-1-52,1 1-212,3-4-509,2 2 226</inkml:trace>
  <inkml:trace contextRef="#ctx0" brushRef="#br0" timeOffset="98767.5971">19289 4624 190,'0'-13'301,"0"6"-10,0-2-28,3 3-31,-3-1-28,0 5-32,0 2-29,0 0-14,-6 11-11,2 5-7,-8 14-12,-4 13-11,-1 5-6,2-2-7,-2-1-7,0 1-2,3-13-11,-3 9-5,1-11-2,5-2-6,-6 0-6,7 0-2,-4-2-2,3-1-5,1-1 1,0-1-5,3-7-6,0-4 0,2 4 0,-1-6-2,3-1 0,-1-2-3,1-2 3,2 1-1,-2-2 0,1-2 2,1-1 3,1-2 4,-3 4 15,3-4 16,0 4 9,0-4-7,0 0 0,0 0-18,7-15 0,-2 5 2,3-4-11,0 0-6,7-4-3,1-4-5,3 2-4,0 2 3,5-1-4,-4 4-2,4 1-3,0 1-6,-1 6 0,-1-2-2,-1 3-1,-4 6-4,-3 0 0,0 5 3,-1 0-3,-6 2-1,3 1 1,-6 4 1,2-2-1,-3 1 4,-1 2 0,-2-1-2,-1 0 0,-5 5 6,1-3-3,-4 3 1,-1-9 0,-5 1-4,-1 1-1,-3-1 4,-3-4-10,3 0 3,-2-1-6,5-5-1,-1 1-5,2-4 0,-1 3-2,-1-4-4,6-2-6,1 4-7,0-1-15,3 1-13,0-1-26,3-1-20,2-1-22,0 2-56,5-4-43,-2 2-177,6-2-448,7-2 198</inkml:trace>
  <inkml:trace contextRef="#ctx0" brushRef="#br0" timeOffset="99272.4918">19825 4538 229,'4'-9'241,"0"-2"-16,-1 5-22,-2 1-26,2 2-25,-3-1-18,0 4-14,0 0-11,1 18-14,-2 11-1,-2 2-3,-4 15-2,0 1-5,-3 0-10,3 4 1,-4-1 1,1-2-13,0-2-9,0-13 4,1 1-4,0 0 0,-1-4-3,3-3 3,-1 1-5,2-2-4,-1-1-5,1-8-1,2 1-1,1-5-4,1-2-2,-1 0-5,0 0-2,0-2-1,2-4-2,-1 2 1,-1-5-3,3 3 5,0-1 12,0-4 11,-1 4 21,1-4 21,0 0 16,0 0 5,0 0-3,0 0-6,0 0-20,8-17-7,2 4-22,-3-3-4,4-1-1,5-2-15,1-1-17,1 1-6,6 3-10,-4 4-1,5-2 3,-1 6-2,-2 3-11,1 4 1,1 2-5,-4 0 0,1 7-3,-8-1 4,-2 4 16,0 1-20,-2-4 5,-2 2-5,-4 2 6,2 1 8,-2-1-12,-3 1 1,0-4-3,-3 3 6,-4 1 2,1-3 3,-5 2-1,-1-4-1,-1 1 1,-7 0-3,2-5 5,-2 0-2,1 1-10,-2-2 1,5-3-7,-1-3-3,3 1-12,-2-1-11,1 1-11,2-4-10,2 2-16,4 2-18,-2-2-30,5 0-39,-1-1-43,3-2-34,0 5-181,4-5-467,1-1 208</inkml:trace>
  <inkml:trace contextRef="#ctx0" brushRef="#br0" timeOffset="99784.8413">20609 4599 12,'3'-10'259,"-3"0"-21,0 6-32,1 0-28,-1 0-18,0 4-19,0 0-16,-4 18-13,1 6-12,-4 9-4,-3 13-8,-1 11-9,-2-5-9,1 1-2,-1 1-3,0-4-6,2-1-7,-4-4-5,2-1-2,0-12-2,5-3 8,-5-1-5,3-2 0,-1 2 0,3-2-1,1-1-2,2-9-5,-2 0-2,0 0-4,3-9-2,-2 4-3,4-6-2,0 2 1,-1-2 0,3-1 7,0-4 22,-5 5 15,5-5 17,-3 5 25,3-5 2,0 0 22,0 0-15,0 0-8,0 0-18,4-20-2,0 9-23,3-7 2,6-4-5,-2-2-14,3 2-5,-1 2-11,1 2 2,3-1-19,0 4-1,1 0 7,1 3-17,0 3-7,-4 4 14,1 2-16,-2 3-8,-1 3-4,-2-1-12,-2 3 2,-1 3-5,-1 1 3,-4 3 1,1 0-2,-2 5 1,-2-2 3,0 4 1,-5-4 6,1 1 2,-4-1 11,-1-1-11,-2-1 4,-2-3-1,-1 3 3,-4-5-8,1-1 3,2-4-6,-1-1-5,-1-1-13,0-1-9,3-3-8,0 0-4,0-2-20,-3-1-12,7 2-7,3-4-21,-1 2-5,2-4-36,1 3-45,2-5-38,1 4-199,4-1-474,3-3 210</inkml:trace>
  <inkml:trace contextRef="#ctx0" brushRef="#br0" timeOffset="100353.5787">21122 4485 27,'4'-7'209,"0"3"-23,-1 0-26,1 1-22,-4 3-16,0 0-13,6 8-14,-5 5-8,-2 11 4,-2 7-12,-1 15-6,-2 0 5,-2 0-6,-5 4-9,3-1 9,0 2-5,-4-2-3,0-4-2,1 1 2,-5-2 2,6-1-6,-5-2 8,5-10-4,-2-2-3,3-2-6,1 3-1,0-1-8,-1-4 4,-2 1 2,4-4-4,0 1-2,3-11-7,2 1-6,-2-5 2,5-1-5,-2-1-2,-1-1 1,3-1 10,-1 0-5,2-4 11,-3 4 5,2-1 9,1-3 11,0 0 10,0 0 10,0 0 21,0 0 3,0 0-4,0 0-20,6-15-4,-1 5-16,2-6-9,3-4-2,-1-6-8,3 3-6,-2-3-10,4 2-15,-1 0-2,0 2 2,2 3-5,1-1-2,0 1-3,-4 7 2,-1 5-13,3-1 0,0 4-3,-2-1 2,1 5-1,-1 0-9,-4 5-1,5 3-15,-2 1-1,-4 0 1,0 6 3,-1 0 3,-2 4 6,-1 0-4,-3 7 2,-1-6-1,-5 3 7,-1 2 3,-2-8-2,1 0 2,-2-7 4,-4 3 2,-2 3 0,-2-4 1,0-2-4,1-5 3,2-1 0,-1-1 2,-4-3-3,3-3 1,3 3-1,0-1-6,0-3-10,4 1-8,1 2-25,0-6-12,3 1-11,-1-1-17,3-2-30,1-1-39,2-2-40,2 2-35,6-7-22,0 4-165,8-5-459,4 2 203</inkml:trace>
  <inkml:trace contextRef="#ctx0" brushRef="#br0" timeOffset="100952.8866">21757 4501 4,'4'-9'247,"-1"0"-6,0 4-23,-2-2-27,2 2-24,0 2-19,-3 3-11,0 0-18,0 0-14,1 20-8,-2-2-14,-2 12-3,0 6-1,-4 10-4,-1 2-8,-2 5 8,-3-1-4,-4 3 2,-1 2-5,1-5 2,0-1-2,-11 22 2,13-30-1,2-11-10,0-1-3,3-1-6,-1 0-7,1 0-1,0 0-3,3-1-2,-3-4-1,3-1-5,2-9 0,2-2-7,-1-3 3,-2 1-5,3-4 1,1 0-3,0-3-1,-1 1 5,3-1 16,-3-2 23,3 3 12,0-5 20,-1 2 19,1-2 19,0 0 12,0 0 12,0 0 3,0 0-18,0 0-17,11-15-18,-3 1-7,1 0-6,5-4-19,0-7-10,3 3-5,-3 4-10,2-3-4,-1 0-4,2 5-5,-5 2-1,0 2-5,1 0-4,0 4-8,-1-2-1,2 3-4,-1-2-7,1 7 0,-3-1-14,-1 2 11,0-1-9,-3 0-3,4 6 3,-1-1-1,0 4-2,2 3 5,-1 0 6,-1 4-11,-5-3-11,2 3 1,-4 3 1,1-1-3,-4 1 11,2 0-6,-4 0 2,-1 2 7,-1-2-2,0 0 4,-2-1 1,-1 0-1,-1-4 2,0 2 1,-1-1 8,-4-1 0,-1-1-5,0-5-5,1 3 1,5-3 1,-12 2 8,-4-2 7,-1-2-3,-2-3-2,3 1 1,2-2 7,-1 2-16,2-4 8,-1 3-5,7-1-6,1-1-28,3-1-42,1 2-31,2-1-32,-2 1-34,0-4-35,2 2-59,-1-6-81,-1 3-303,3-3-700,0-1 310</inkml:trace>
  <inkml:trace contextRef="#ctx0" brushRef="#br0" timeOffset="104715.2515">7751 11136 45,'-7'0'168,"1"0"-1,0-1-1,6 1-13,-7 0-15,7 0-4,-4 0-14,4 0-7,0 0-11,0 0-7,0 0-10,0 0-1,0 0 3,0 0 6,0 0 10,21 4 7,-5 1 5,9-2 0,3 1-6,13-2-1,4 1-5,0-1 2,6 4-7,18-5-7,-20 2 2,24-3 0,2 1-15,-4 1-5,3 1-8,1-2-6,-2 2-7,-1-1 1,3 1-11,-5-4 1,2 2-4,-2 2-8,1-3 0,-1 1-6,-1-1 0,-21 0-3,1 0-6,2-1 0,-3 0-2,1 1 10,-1-2-12,-4-1-6,-1 8 5,-5-7-9,-8 2 0,0-1-5,-4 1-3,0 0-6,-4-2-3,-5 2 2,-1 0-1,-4 0-1,-2 0-1,-1 0 5,-4-1-9,0 1 1,0-1 0,-5 1-8,7-2-2,-7 2-6,3 0-9,-3 0-5,0 0-3,0 0-5,6-1-12,-6 1-9,0 0-8,0 0-16,0 0-17,0 0 12,-15 3-17,7-3-3,-2 1-11,0 0-5,-2-1-8,-5 0-17,-6 2-143,-1-1-338,-1 2 150</inkml:trace>
  <inkml:trace contextRef="#ctx0" brushRef="#br0" timeOffset="105364.7092">7921 11310 140,'-10'0'191,"5"-2"-6,0 2-2,0 0-1,5 0-7,-7-1-10,7 1-5,-6 1-12,6-1-9,0 0-11,0 0-10,0 0-9,0 0-9,0 0-4,0 0 0,0 0 2,28 2-2,-12-2-9,6 1 1,8 2-1,12 1 0,3-1-1,25 1 2,-3 3-2,5-3-4,5 3-1,1 0-3,2 2-8,0-6-3,5 4-10,-8-1 7,5-1-1,1 0-8,-1-2-9,-1 2-1,-6-2-8,-2-1-6,-1 5-2,-3-10-6,-20 3 4,21 0-5,-21 1-2,0-1-1,0 0-4,1-1-2,-5 0-1,1 0 0,-6-1-2,0 0 2,-11 2-10,0-3 16,-4 0-14,1 2-1,-6-2-2,-5 0 7,-1 1-1,0 2-3,-4-2 1,0 2 2,-3-3-4,-1 3 5,-1-1-14,-5 1 11,7-3-2,-4 3 0,-3 0 1,6-1 1,-6 1-5,0 0 14,5-2-16,-5 2-3,0 0-5,0 0-7,5-1 1,-5 1 7,0 0-6,0 0 1,0 0-1,0 0 3,0 0-2,0 0 6,0 0-3,0 0 2,0 0 3,0 0-3,0 0-1,0 0 5,0 0-1,0 0 1,0 0 1,0 0 2,0 0 1,0 0 0,0 0 14,0 0-16,0 0-1,0 0 4,0 0 0,0 0-9,0 0 16,0 0-16,0 0 2,0 0-5,0 0-4,0 0-8,0 0-1,0 0-11,0 0-6,0 0-12,0 0-12,0 0-9,0 0-18,0 0-15,0 0-24,0 0-31,0 0-21,-13-4-38,13 4-35,-6-2-157,1 1-447,2 0 198</inkml:trace>
  <inkml:trace contextRef="#ctx0" brushRef="#br0" timeOffset="108615.1072">16934 2153 61,'0'-18'251,"-1"-1"2,1 1-2,0 7-7,-2-2-9,1 4-7,1 1-17,0 2-8,0 1-12,0-2-19,0 7-9,0-5-14,0 0-23,0 5-11,0-5-19,0 5-8,0 0-13,0 0-9,0 0-7,0 0-2,-5 19-10,2 6 4,-2 8-12,-2 18 12,-3-1-13,3 5-5,0 2 9,0-1 3,-7 26 7,6-31 3,2 0-2,-1 0 4,1-5-9,2-11-3,1 0 0,-1-3-10,1 3 4,0-5-1,1-2-4,0-4 0,-2-6-8,3-1 7,-1-5 1,1-3-13,-1-1 16,2 0-11,0-2-8,0-6 5,0 0 1,-1 10-7,1-10 0,1 6-25,-1-6-26,0 0-44,0 0-73,0 0-99,0 0-82,9-26-268,-5 10-650,3-1 288</inkml:trace>
  <inkml:trace contextRef="#ctx0" brushRef="#br0" timeOffset="109915.6668">17155 2692 17,'0'0'151,"0"2"4,0-2 1,0 0 6,0 0 4,0 0 15,0 0 8,0 0 13,0 0-2,0 0-2,0 0-23,10-7-13,-7 1-11,-2 0-12,2 0-14,4-4-5,0-5-11,-1 1-12,1 1-2,-3-4 4,3-2-6,3-5 1,-3 9-8,0-10-5,0 9 6,-2-4-7,1 3-7,-3 3-3,0-3-10,-1 5 6,0 2-3,0 2-6,-1 2-10,2-2-2,-3 5-17,0-2-12,0 5-8,0 0-2,0 0 16,0 0-13,-7 25-2,4-12-7,-3 9 6,-2 4 3,4-2-8,-2-5 3,2 6-3,0-7 0,2 2 5,0-3-14,0 1 3,-1-5-5,6 5 4,-3-6-13,0 0 16,3 0-3,1 0-2,0-1 3,2-2 0,0 0 4,4 2 4,-2-5-3,6 1-5,-3-4 5,2 1-3,1-4-8,2 1-3,-1-7 3,-1 2-5,0-4 3,-1-1 0,0-2-33,2-5 8,1-3-2,-6 4 7,2-6 4,1-4 1,-3-4-4,1 4 9,-4-1 1,0 2 7,-3 5 3,3-8 4,-4 13 1,1-3 9,-1 5 5,-3 2 9,3 1-7,-3 3 4,2 2-5,-2-1-7,1 0-3,-1 3-7,0 2 3,0 0-8,-6 9 4,1 3 0,-2 3 1,-2 9 2,-1 0-2,0 3 4,3-5-1,0 1-4,0 1 4,4-6-2,0 3 1,1-3-6,2-1 1,0 2 3,1-3 0,3 2 5,-1-6-4,4 3 1,-3-6-5,6 5-3,-3-8-12,6 6-4,-2-3-8,4-3-17,0-2-8,0-2-16,1 2-3,-1-8-7,1 2 4,-3-3-13,2-5-2,-1 1 3,0-6 6,0 1 8,-4 0 8,0 1 6,3-11 18,-3 2 17,-2-1 10,-4 5 17,0-1 13,-1 1 4,0-1 16,-1-1 6,0 3 17,1-1 6,-3 8 19,2-4 6,-2 9 9,0-7 6,1 7-4,-1-2-7,-1 2-9,2 2-9,-1 3-14,2-2 3,-2 2-16,0 0-5,0 10 0,0 0-8,0 8-3,1 2 0,-1-1 2,1 8 1,-1-8-2,1 8 1,2-2 2,-1-4 9,3 4 2,-2-9-5,2 8 8,0-8 11,-1 2-10,-2-6-6,2 0-3,-1 0 6,-2-5-12,2 4 6,-3-2-5,4-2-2,-3-2 9,-1-2-7,0-3 7,3 7 9,-3-7 7,3 5 18,-3-5 7,4 3 24,-4-3 1,0 0 9,0 0-2,0 0-8,0 0-9,20-18-4,-10 4-15,4-5-6,0-3-5,0 1-7,-2 0-3,3 0 1,-4-1-11,1-3-9,-1 3 0,0-3-6,-1 4-3,-1-2-1,-4 6-2,2 2 0,-3 1 1,-1 2-6,1 2 1,-1 0-3,0-1 1,-3 5 0,4 1-5,-3-2-1,-1 2 1,0-2-2,2 3-3,-2 4-6,0-4-1,0 4-5,0-4-7,0 4 0,0 0-9,0-5 4,0 5-14,0 0-5,0 0-5,0 0 0,0 0-8,0 0 2,0 0-9,0 0 13,0 0-15,0 0 6,0 0 8,0 0-3,0 0-1,0 0 0,0 0 9,0 0-3,4 12 2,-4-7 1,0 5 12,-1-1 1,1 1 0,-3 2-5,6-2-4,-3 2 5,0-2 0,1 2 6,-1-3-6,2 0 3,-2-4 0,1 3 3,2-4 3,-2 0 2,2-1 6,0-1 1,1 2 1,2-5 11,1 0 0,1 1 1,1-3 12,-1-2-8,2 0-3,1-4-2,-1 3 5,-3-2 0,2 2 0,-4-1 1,3 2 0,-3-2 13,-1 5-11,-1-3-3,1 0-2,-1 0-3,-1 4-33,0-2-14,-2 3-28,3-3-47,-3 3-52,0 0-52,4-3-66,-4 3-234,0 0-572,0 0 254</inkml:trace>
  <inkml:trace contextRef="#ctx0" brushRef="#br0" timeOffset="110336.617">18482 2060 84,'1'-9'272,"-1"-3"-10,2 4-2,-2-2-12,0 6-12,1-1-27,-1 0-24,0 1-18,0 1-21,0 3-14,-1-5-16,1 5-16,0 0-15,0 0-1,-6 13-10,2 3-7,1 1-10,-7 10 1,2 4-7,-2 15-2,2 1 9,-2 3 5,0-1 2,1 2-1,-2 1 5,3 5-6,1 0 5,-2-4 3,2 2 0,2-3 0,-3-2-1,4-2-1,0-14-3,-3 12-4,0-12 6,4-4-8,-1 2 5,1-2-17,-1-1 1,1-2-3,0 0-1,3-11-10,-3-3 1,2-1-2,-1-2-5,2-2 13,-3 0-16,3-3 4,-2 0-5,2-5-4,0 7 5,0-7-7,0 0 3,0 5-3,0-5-2,0 0-8,0 0-23,0 0-32,0 0-65,0 0-62,0 0-72,13-19-75,-5 4-45,2 1-197,4-7-609,-1-1 271</inkml:trace>
  <inkml:trace contextRef="#ctx0" brushRef="#br0" timeOffset="110730.4461">18878 2492 244,'7'-15'284,"-1"5"1,-3 0 8,1 4 3,0-4-22,-2 6-14,0 0-31,-2-1-21,1 3-25,-1 2-22,2-5-12,-2 5-21,0 0-15,0 0-13,0 0-4,0 0-11,-15 14-5,3-3-10,-5 6-7,-1-3-4,1 3-4,0-1-6,0 1-14,6-5 3,-3-2 10,1 2-13,2-2-8,0 4-3,-2-1-1,2-6-3,2 4 3,-2-7-13,7 5 8,-2-7 4,2 4-5,1-4-4,-2 2 0,3-1-4,1-1-6,1-2 4,-3 3 4,3-3-5,0 0 6,-2 5 4,2-5 4,0 0 0,0 0-6,0 0 8,0 0-7,0 7-1,0-7-11,3 1 0,-3-1 0,2 3-1,-2-3 1,3 5 2,2 0-1,5 3 9,0 1-2,1 3 1,6 3 5,-4-1-4,4 1 2,0-1-23,-1-2-20,-3 1-29,1-2-35,-1-3-33,1 4-42,-3-2-51,-2-6-54,-2 1-50,-2 0-197,0-1-563,-5-4 249</inkml:trace>
  <inkml:trace contextRef="#ctx0" brushRef="#br0" timeOffset="110941.266">18630 2784 53,'-3'0'255,"-2"-2"-3,5 2-3,-5 0-5,5 0-18,0 0-23,-5-1-25,5 1-19,0 0-16,1 7-13,-1-7-4,4 12-6,2-2 0,-2 3-2,6 0 0,-3 4-2,3 0-15,0 5-8,-2-6-8,5 5-11,-6-4-16,2-5-51,-2 2-31,0-5-32,1 4-37,-1-4-51,1-2-64,0 1-243,0-1-488,2-4 216</inkml:trace>
  <inkml:trace contextRef="#ctx0" brushRef="#br0" timeOffset="111535.1736">19182 2576 301,'0'-5'312,"0"-2"-5,2 2-13,-1-1-14,2 2-15,0 1-17,-2-4-24,1 3-16,2 1-17,0 1-19,-2-2-15,3 0 2,-2 0-17,2 3-11,-5 1-25,6-3 0,-4 2-19,-2 1-10,0 0-6,9 4-13,-3 4 4,-3 1-11,4 6 1,1 7 3,-1 7 6,0-4-1,-2 5-6,0-3-4,-2 4-5,1-6-9,-4 3-4,0-10 8,0 3-5,0-3-11,0 6 7,0-7-1,-3-1 1,2 1-5,1 0-6,-3-7-3,3 0 1,-2-2 2,0-1-5,2-3-1,-1 1 3,1-5 8,-2 5-2,2-5 4,-3 5 12,3-5 12,0 0 11,0 0 18,0 0 7,0 0 17,0 0 11,0 0-4,0 0-11,0 0-15,6-22-3,-2 5-9,-1-2-15,4-8-12,4-2-15,-1 0-9,7-15-8,3 3-13,-3 12-1,5-9-3,-5 13 1,4 1-2,-1 3-5,7 3-4,-3 4-4,1 3 1,-1 7 0,-1 9-6,1 3-7,-5 3 0,2 7 7,-8 3-10,1 4 4,-3-1 0,-1 4 5,-4 1 2,-3 1 3,1 2 1,-5-2 4,-2-1 0,0-2 5,0 0 1,0-1-1,0-8 1,1 1-2,-1-1 4,1-7-1,1-1 2,0 0 1,-1-4-3,2-3 5,0-3-2,0 10 3,0-10 2,0 7-2,0-7 2,0 6 2,0-6 5,0 0-3,4 3-35,-4-3-61,14-13-51,-4 2-36,4 0-44,3-5-39,2 1-42,-3 1-57,-7 1-313,2-3-728,-1 3 322</inkml:trace>
  <inkml:trace contextRef="#ctx0" brushRef="#br0" timeOffset="113935.1042">19765 943 118,'0'0'213,"2"-5"-21,-2 5-13,1-5-20,-1 5 1,3-7-18,1 2-6,-4 0-3,0 5-11,0 0-4,0 0 1,17-25-7,-17 25-3,7-13-3,-7 13-4,10-7-9,-10 7-16,0 0-10,14-11-3,-14 11-7,0 0-9,0 0-5,11 0-5,-8 8 1,1 2 0,1 1-13,0 6 7,-2 0-6,1 3-7,-1 6 3,-1-2 2,-1-4-11,0-3 4,1 3 6,-2-3-10,1-1-2,-1-1 5,2-3-7,-2-3 0,0 1 4,0-3-7,-2-2 2,2 2 0,0-3-2,0-4 0,0 8 3,0-8 5,0 6 5,0-6 15,0 0 14,0 7 11,0-7 4,0 0 24,0 0 7,0 0 13,0 0 1,0 0 4,0 0-10,0 0-18,14-20-8,-7 7-9,2-5-11,2-3-2,0-4-12,3 1-2,-1-1-3,1 3-3,2-4-4,-2 2-8,1 0-1,-1 3-3,3 3-4,-6 4-6,0 2 1,-5 6-5,-6 6 5,10-16-22,-10 16 18,0 0-26,14-6-10,-14 6-8,0 0 6,7 5 8,-4 3 0,-1 3-5,-1 7 11,3 1 11,-1 5-20,-3 1 11,1 1-3,-1-1 6,-1 3-3,1-10-1,0 1 1,0 0 1,0-2-9,-3-6-3,3 1 14,0-1 4,0-2-7,0-3-1,3 3 7,-3-4 3,0-1-9,1 2 9,-1-6-1,3 5 2,1-1-2,-1-1 0,2-1-8,3 0-19,2-2-25,1-4-37,2 2-21,0 1-27,0-3-40,0 1-26,0-5-45,-2 1-238,-1 4-533,1-3 237</inkml:trace>
  <inkml:trace contextRef="#ctx0" brushRef="#br0" timeOffset="114281.1438">20378 1008 250,'0'0'264,"0"0"-19,0 0-20,0 0-9,0 0-20,0 0-13,27-2-7,-12 1-15,6-3-16,2 1-10,4 6-9,-2-5-15,2 2-9,-3 2-10,1 2-8,-4-3-16,-5-2-26,-1 2-24,-5 1-33,-2-2-22,1 2-29,-3 0-31,-1-2-27,-5 0-25,9 1-32,-9-1-16,1 2-133,-1-2-356,0 0 159</inkml:trace>
  <inkml:trace contextRef="#ctx0" brushRef="#br0" timeOffset="114552.9261">20364 1183 197,'10'8'222,"0"-8"-9,2 3-9,10-1-21,0-1-17,2 2-6,0-2-10,4 0-14,-4 3-2,0 0-13,1-4-14,-5 1-6,-6 2-9,2-3-20,-8 0 4,1 2-1,-4-2-13,1 1-11,-6-1 6,11 1 0,-11-1-13,0 0-1,7-1-3,-7 1-10,0 0 1,0 0-4,10 0-15,-10 0-16,0 0-15,0 0-11,0 0-24,0 0-19,0 0-20,0 0-28,0 0-27,4 1-22,-4-1-25,0 0-131,0 0-354,0 0 157</inkml:trace>
  <inkml:trace contextRef="#ctx0" brushRef="#br0" timeOffset="119028.2477">21144 814 69,'7'-20'184,"-7"20"-7,0 0 4,7-18-12,-7 18-15,5-9-20,-5 9-14,0 0-13,0 0-16,0 0 1,0 0-11,0 0-22,0 0-3,0 0 2,-19 38-1,9-21-6,2-1-16,-6 4 5,1 2-1,3 0-8,-4-3-3,0 0 1,-3-2 6,6-1-1,1 0-2,0-4-2,2 2 1,-2-1-2,5-3-6,-3-2 1,1 2 2,2-3-1,-1-1-11,0-2 5,2 2 1,1-1 1,-1-1-16,4-4 15,0 2 0,0-2 0,-3 6 10,3-6 12,0 0 3,0 0 8,0 0 12,-4 4 3,4-4-3,0 0 5,0 0-12,0 0 4,0 0-16,0 0-2,0 0-5,18-5-9,-12 3-4,5 1-1,-1-1-7,3 2 0,2 2-1,5-1-5,-4 2-1,-1 1 3,3-2-5,1 1-4,-4-1 1,2 3 2,-1-2-1,-1-1-1,-2 0 5,2 2-5,-5-3 1,1 2 1,-1-2 4,-3 0-6,-3-1 4,2 2 2,1-2-2,-7 0-4,7-2 10,0 1-4,-7 1-5,7-6-2,-4 3 3,0-2-7,-2-2-2,2 1-2,-3-2-3,2 0 1,0 1-1,-2 0 0,0-3 1,0 3-3,-2 0 5,2 2-3,-2 0-1,2-1 3,0 6-4,-4-4-3,1 4 2,3 0 1,-14 7-4,4 4 4,0 4-1,0 4-2,-5 4 2,2 2 5,-1 1 0,0 1 2,1 1 1,2-1 3,-2 2-3,2-3-7,4-6 4,-3 2 5,2 4 1,2-11-4,3 1 4,-4 2 4,3-1-1,1-7-8,0 1-2,2 0 5,-2-2 5,-1-4-3,3 2-1,-1-4 3,2-3 0,-3 9 2,3-9-6,-4 5 9,4-5-1,0 0 1,0 5 4,0-5 4,0 0 8,0 0-2,0 0 4,0 0 6,0 0-10,0 9 7,0-9 4,0 0 2,0 0 2,0 0 3,0 0-1,0 0-4,0 0-3,0 0 9,0 0-1,0 0 1,0 0-10,0 0 1,0 0-1,0 0-10,0 0 2,0 0-4,0 0-9,0 0 2,0 0 3,0 0 1,0 0-6,0 0 4,0 0-9,0 0-3,0 0 17,0 0-18,0 0 5,0 0-8,0 0-3,0 0 9,0 0 1,0 0-3,0 0 1,0 0 0,0 0-6,0 0 0,0 0 4,0 0 0,0 0-10,0 0 13,0 0 1,0 0-5,0 0 0,0 0-4,0 0 5,0 0-6,0 0 2,0 0 8,0 0-5,-5 5 5,5-5-4,0 0-2,0 0 0,0 0 0,0 0 0,0 0 7,0 0-11,0 0 6,0 0 0,0 0 7,0 0-13,0 0 1,0 0-5,0 0 2,0 0 7,0 0-6,0 0 4,0 0-2,0 0-2,0 0 0,0 0 0,0 0 0,0 0-6,0 0 5,0 0-2,0 0-1,0 0-8,0 0 2,0 0 2,0 0 7,0 0-9,0 0 1,0 0 8,0 0 0,0 0-7,0 0-2,0 0 6,0 0 7,0 0-2,0 0-8,0 0 5,0 0 1,0 0 6,0 0-12,0 0 5,0 0 4,0 0-4,0 0 14,0 0-13,0 0 1,0 0 11,0 0-9,0 0-1,0 0 3,0 0-3,0 0 1,0 0 4,0 0 15,0 0-22,0 0 3,0 0 4,0 0-7,0 0 6,0 0 3,0 0-7,0 0-1,0 0 6,0 0 9,0 0-15,0 0 8,0 0-3,0 0-6,0 0-3,0 0 12,0 0-3,0 0-6,0 0 17,0 0-17,0 0 2,0 0 4,0 0-1,0 0 7,0 0-12,0 0 3,0 0 6,0 0-5,0 0 3,0 0 1,0 0-5,0 0-2,0 0 0,0 0 5,0 0 1,0 0-3,0 0 3,0 0-1,0 0-3,0 0 5,0 0-2,0 0 2,0 0-7,0 0 7,0 0-4,0 0 1,0 0 1,0 0-6,0 0 13,0 0-4,0 0-14,0 0-13,0 0-6,0 0-17,0 0-17,0 0-11,0 0-22,0 0-33,0 0-22,0 0-40,0 0-34,0 0-34,0 0-187,0 0-483,0 0 213</inkml:trace>
  <inkml:trace contextRef="#ctx0" brushRef="#br0" timeOffset="122155.7487">22730 793 75,'3'-22'161,"-3"22"-6,0-24-6,0 24 0,-6-26-22,2 18-14,4 8-18,-14-12-13,14 12 1,-29-5-11,8 8-22,21-3 7,-43 9-5,23-1-8,1 3-8,3-4 4,2 3-17,0-2 2,4 3-1,0 2-1,10-13-6,-14 17 6,10-8-8,4-9-7,-8 15 0,8-15 1,0 0-6,-2 16-4,2-16 12,0 0 5,0 0-4,0 0 3,21 16-1,-21-16 2,17 0 1,-17 0 5,20 2-3,-20-2-3,0 0 2,31-6 3,-31 6 2,20-5 0,-20 5-2,18-12-4,-18 12 9,14-5 3,-14 5-4,0 0-6,0 0-6,14-8-7,-14 8-17,0 0-12,0 0 1,2 13 12,-7 3 4,-2 2-6,-1 7 0,-2 1-1,0 1 7,-1 2 6,-2-2-9,3 1 6,3-3 4,0-1-1,3-5-8,-3-2 7,1-3 4,4 1-2,-1-4-8,1 0 7,-2-6 2,4 4 0,0-5-9,0 1 22,0-5 19,0 11 19,0-11 20,0 2 7,0-2-2,0 0-6,24-9-2,-10 2 1,3 2-10,4-10-6,2 3 3,-1-2-8,1-1-7,-1-3-7,2 2 1,-3 0-9,-1 1-5,-7 5-7,-3 0-8,-2 4-30,-3 3-28,1 1-32,-2-5-51,-4 7-27,0 0-15,8 4-5,-8-4-12,-2 11-132,-1 0-351,1-2 155</inkml:trace>
  <inkml:trace contextRef="#ctx0" brushRef="#br0" timeOffset="122435.2756">22918 1205 35,'-7'8'132,"2"-3"-18,4 0-7,-2 3-11,-1-1-9,1-3-7,3 4-5,-3 1-16,3-4-10,0-5 12,3 8 18,0-2 17,1-3 10,2 0 13,2 2 9,-1-3 3,2 0-5,1-4 9,-1 1 8,1 0 0,0-3-17,-1 0-8,3-3-7,-2 2-14,-3-4-14,1 1-10,2 1 2,-4 0-7,-2-3-21,-1 1-9,0 2-17,-3 1-33,-3-3-23,3 6-22,0 3-29,-15-9-18,1 4-4,-2 3-36,-5 2-41,-3 2-187,-1 0-402,2 5 179</inkml:trace>
  <inkml:trace contextRef="#ctx0" brushRef="#br0" timeOffset="122996.0166">22509 1680 73,'2'-13'179,"-1"2"-4,-1 2-17,1-2-11,1-5 3,-4 6-8,1-4-20,0 2-11,-1 2-6,-3-1-15,-2 3-18,-2 3 0,-1 2-13,0 1-8,-5 2-8,-6 3 4,1 9-7,3-3-8,-1 3-10,2 3 5,6-3-3,-2-1-6,2 0-1,1 3-3,5-6-3,0-1-6,1 2 2,0-1-2,3-6-2,0-2 17,3 10 10,1-7 7,2-1 8,5 0-3,3-5-7,3 1 10,3-4-7,-3 2-6,1 0 4,-1 1 4,0-7-6,-3 6 5,2-1-3,-4-3-4,-1 8-1,-5-1-9,1 0-9,-1 2 1,-2 0 6,-2 3-11,0 4 6,-2-2-1,0 3-6,-4 6 6,1 2 3,-4 7-2,-3 0 15,-1 3 7,1-4-6,3 2 4,-3-2-2,3-10-3,3 4 4,-2-4-4,2-6-10,1 2 7,1-1-5,0-3-8,-1-1 14,5 3 7,-2-7 14,0 0 13,0 7 11,0-7 3,7 0-7,1 0 1,6-2-3,0-3-13,10-2-8,0-1-8,0-1-35,3 0-39,0 1-43,-3-4-54,-2 3-53,1 0-43,-1 4-53,-2-1-189,-6 4-510,-4-5 227</inkml:trace>
  <inkml:trace contextRef="#ctx0" brushRef="#br0" timeOffset="123226.7545">22871 1888 156,'7'3'264,"-7"-3"-18,3 5-13,-3-5-23,0 7-19,0-2 0,0 7-7,0 0-18,0 0-17,0 6-8,-6 1-17,4 1-10,-3 6-3,-2-1-16,3 3-42,-5 5-69,-2-6-96,0 0-96,-6 0-174,0 1-415,-4-6 184</inkml:trace>
  <inkml:trace contextRef="#ctx0" brushRef="#br0" timeOffset="123746.3104">22302 2617 28,'0'0'249,"0"0"1,7-15-7,-4 11-19,-2-7-6,5 2-21,-2 0-11,-1-4-15,-2 3-9,2-1-6,-1-1-10,2-3-8,-3 3-16,-1 0-11,-1-2-18,-2 4-6,0 0-12,-1-2-7,-3 7-11,-1-2-10,-2 4-9,-3 1-2,-1 2-6,-3 5-4,4 2 0,-1-2-6,0 7-2,1 1 0,0-4-5,1 6 0,2-1-6,2-2 0,1 2-3,1-5 0,4 2 3,0-1-2,1-1-1,1-1 10,1 3-5,1-6 3,3 3 13,-2-6 3,12 1 2,-6-1-1,5-2-2,1 0 6,-1-3-11,3 1 9,-4-8-11,8 3-2,-5-3 1,-2 5-2,-2-2 0,-1 2-7,-3 3 2,0-1-5,-1 0-5,-3 4 0,-4-1-5,10 4 4,-10 0 0,3 5 1,-1 8 8,-4-5 8,2 7 4,-3 6 0,-1-4-8,-2 3 10,2-1 3,-4 5 10,4-11 2,-1 1 0,2-1-6,1-1-1,0-6-2,-2 0-8,4-2 2,-1-2 4,1 4-1,0-3-1,0-1 0,0-6 17,0 8-3,0-8 17,1 3 7,-1-3 11,8 5-1,-8-5 1,22-6-13,0-1-31,6-1-36,0-3-70,2 1-47,5-4-64,3 2-79,-11 0-98,0 0-253,-2 0-667,-2 6 295</inkml:trace>
  <inkml:trace contextRef="#ctx0" brushRef="#br0" timeOffset="124028.1378">22828 2798 11,'0'0'384,"0"0"-39,0 0-38,0 0-24,9 6-9,-4-5-14,7 2-12,0 2-20,0 0-23,2 2-24,-4-2-19,0 4-18,-3-1-12,-1 0-17,-2 2-7,-1-1-11,-3 4 0,0 3-4,-3 1 4,0 0-18,-4-6-11,4-1-6,-1 3-5,1-4-8,0-1 3,-1-4-9,4 3-1,0 0-10,0-7-8,0 9 0,0-9-8,4 10 4,-1-5 11,6 0-12,5 1 23,5 1-33,2-5-30,2 3-30,1-5-47,-3 4-44,2-5-59,-2 4-77,0-5-71,0 1-201,1 0-597,-7-1 264</inkml:trace>
  <inkml:trace contextRef="#ctx0" brushRef="#br0" timeOffset="124657.7517">22823 3606 222,'3'-4'261,"3"2"4,-2-6 3,2 1-17,-1-3-24,-1 1-12,2-1-10,-2 0-5,-1-2-6,1-1-11,-1-3-16,-3 4-10,0 1-18,0-3-11,0 5-32,-5-5 17,0 6-21,-2-2-9,-1 5-13,-8-4-42,1 6-1,-8 1-6,1 4-4,-2 4 0,1 0-6,-1 2 6,2 1-5,4 3 1,3-4-4,3-1 8,6 0-16,-2-2 2,2 1 11,2 2-13,1-4 1,0 3 2,5 0 7,0-3 3,3 2 3,2-2-2,5 1-2,2-3 1,1 1-2,0-3-3,6-2 2,-4 0-2,4 0 3,-7 0-10,3-2 6,-4 2-2,-5-1 1,2 3 5,0-1-5,-6 1 4,2 0-7,-6 0-2,7 1 1,-7-1 11,4 0-14,-4 5 7,3 2 17,-3 1 5,0 1-1,-3 5 4,0-1 1,-1 3-5,0 0-5,0 0 16,-1 2-6,0 0 3,-1-4-5,3 3 12,-1 1-8,0-1-2,1-7-2,0 0 3,3 2-3,-3-5 3,5-5 5,-2 5-4,0-7 1,1 5 0,-1-5 4,2 6-1,3-5-2,-5-1 2,20 0-8,-4-3-4,6-2-18,3-2-39,-5-5-30,4 3-37,-1 0-40,1 1-48,-5-1-74,8 0-80,-7 0-296,0 2-688,-1-2 305</inkml:trace>
  <inkml:trace contextRef="#ctx0" brushRef="#br0" timeOffset="125042.3541">23212 3633 165,'0'-2'449,"0"2"-52,0 0-54,10-4-43,0 4-9,5 0-37,8 3-25,1 1-28,1 3-16,3 0-29,-4 2-25,-3 1-23,-2 2-37,-8-3-19,-1 2-19,-6-2-9,0 4-5,-4 0-6,-7 2-3,0-1-5,-14 4 4,1-4-5,-4-2-1,0-3 2,-1 0 4,3-2 0,7-1 9,1-2 3,7 3 2,0-6-7,0 3-2,3 0-7,0 1 10,4-1 7,0 7 20,5 0 4,1 1 8,2 3-15,2-1-5,-1-2-16,1 3 17,-3-5 1,-2-2-25,1 4 21,-2-4-1,-1-2-6,0 0 13,-3 0-1,0 1-11,0 1 6,0-4-5,-3 2 2,0-2-7,-4 4 3,0-2-11,-1 0 2,-1-4-27,-1 2-27,-4-1-35,4-1-44,-4-2-62,-3-5-63,3 3-70,-1-5-252,-5-3-608,3-4 268</inkml:trace>
  <inkml:trace contextRef="#ctx0" brushRef="#br0" timeOffset="126557.7034">23009 345 84,'0'0'141,"-3"-26"-4,3 26-4,-4-18-22,4 18-12,-7-18-3,7 18-15,-13-17-12,2 9-11,-3-2 1,-4-1-13,-3 5 3,-2-1 25,-1 3-8,-1 0-8,-2 3-5,-2 1-6,0 1-2,-12 2-6,3 1-10,-1 1 5,10 4-7,-8 5-2,8-2-2,-10 5 4,2 2 0,0 5-8,-3 1-1,3 1 1,2 3 0,1 5 3,-1 0-3,0 0-3,3 6-4,2 5 7,0-1-4,-2 3 2,5-4-7,-1 0 9,1 2-4,1-2 3,3-3-7,1 0 5,-1-2-1,9-8-10,-6 11-1,3-12 8,2 0-2,-1 0 4,-4 17-1,1-5-11,5-8 5,-6 7-2,-1-1 10,1 11-4,1-7-3,0-1-5,-2 6 6,3-1 2,-1 3-3,-2-1-4,6-1-4,-4 0 4,4 3-7,-2-5-2,4 3 3,2-4-1,1 4-1,2 0-4,-3 4 7,2-3 1,5 4 1,-2-3-1,2-1-1,1-4-1,6 3 9,-2 1-2,4 1 3,2-5 9,3 0 5,-2 1 6,3 1 1,2 0-3,-2 0 4,-1-15 5,6 18-3,0 1 4,0-4-4,-2 0-4,2-3-2,-1 5 0,2-2 3,-3-2-5,-1 2-3,-1-2 0,0 1-1,0-1-1,-5 2-2,6-4 1,1 1 10,0-1 3,-4-14 8,6 1 8,-4-2 4,2 2 8,3 11 1,-3-15 10,3 2-8,-1-1 5,-1 1-3,2-4-1,4 3-5,-4 0-2,7 6-9,-6-8-1,2 0-11,0 3 5,-2-3-6,1 4 1,0-4-8,1-1-8,-3 0 9,1 1-8,-1 0-6,4-2 5,-2-2-2,2-1 5,-2 2-7,1-5-8,3-1 5,-2-1-2,1 1 4,2-1 4,1 1-1,2-2 1,11 10 1,0-8-7,2 1-3,-1 1-4,1 0 1,3-3-1,2-2-8,0 1 6,-2 1-2,-2-4-3,5 1-4,-1 1 1,-5-4 1,-4-1 1,5 1-1,-3-1 7,-10 2-8,3-6-1,7 2 0,-7 0 11,-4-7-4,1 2 2,13-4 11,-14 2 2,0-1-5,-1-8 13,5 0-1,7-3 3,-12-1 9,10-8-1,-2-1 14,-7 2-6,5-4-4,2-7-2,-3 6-4,4-4-3,-1 1-7,-3-2 2,3 0-6,-2 2-5,2-4 3,-2-2-6,4 0 2,-2-4 6,1 2 2,0 0-10,0 1-11,2-3 1,-5 0 24,6 1-10,-4-1 9,0-5 5,-3 5 1,1-1 4,2 1 8,-3 1 8,-4-5-1,2-2 6,2 1-11,0-3-10,-7-6 0,0 4 6,10-27-7,-13 21-5,1 0-9,3-25 9,-10 24-15,3-32 3,-5 9 0,-6 20-3,3 0 3,-6 0-11,6-24 1,0 25-6,-6 0 7,-2 0-7,-1 3-4,-1-2 1,-1-1-9,1 0 8,-3-3 5,-3 5 0,2-1 2,-6-2 1,3 1 1,-3 0-5,-7-25-3,4 25 2,-1 1-2,-8-22 0,-3 0-5,1 1-5,6 23 3,-1 1-3,-15-22 3,11 22 3,0 2-7,-11-24 0,6 29-6,-2-3 14,-1 1-5,0 2-3,-16-15-6,11 23 11,2 2 0,-1 3-14,-3 1-3,-1-3-5,-4 5-3,1 0-14,-20-8 21,21 16-15,-4 0-1,-19-9-8,21 10 10,-24-4 0,27 7-4,-5 4 5,3-2-2,2 0-9,11 10-5,-8-7-3,6 6-12,7 2-12,0 0-23,4 1-20,2 1-29,3 1-30,15 2-24,-33-5-24,19 4-55,-10-3-186,0 4-513,24 0 227</inkml:trace>
  <inkml:trace contextRef="#ctx0" brushRef="#br0" timeOffset="133844.8879">21588 7435 95,'0'-20'314,"0"3"17,0 1 4,0 3-3,0 4-13,0-1-23,0 2-20,-3 4-25,3 0-37,0 1-24,0 3-22,0 0-18,-3 11 5,-1 7-31,1 11-8,-4 5-14,0 15-7,0-2-5,3 4-16,-6-1-21,3-5 27,-1 0-24,2-9-6,3-3-27,-2-1-30,0-2-26,1-1-34,0-4-36,0 3-37,-1-8-45,3-2-44,0-7-50,1 3-262,-1-4-587,2-4 260</inkml:trace>
  <inkml:trace contextRef="#ctx0" brushRef="#br0" timeOffset="134241.197">21730 7536 22,'10'-22'284,"-3"7"8,-1 4-2,-5 1-24,-1 0-22,3 7-32,-3 1-18,0 2-20,0 0-13,0 20-5,-3 4-8,-4 2-8,3 6-5,-2 2-8,-1-2-15,-3-2-9,6-1-7,2-1-11,1-1-5,1-8-13,-2-1-3,4-1-7,-2-2-7,3-2-2,0-4-2,4-1-3,0 0 8,7-4 10,-2-2-5,4-2-9,5-5 8,2-3-7,-3-1-12,1 0 1,-3-5 1,0-3-5,-1-1 3,2-3-4,-4-3 2,-1 2 0,-1-3 7,-2-1-2,-1 1 19,-4 7 9,2 0 8,-4 8 3,-3 0 7,1 3-5,1 0-9,-3 2-14,0 1-10,0 4-8,0 0-4,0 0-2,-13 22-11,3-1 9,-1 8-5,0-3-5,0 2-6,2 1 4,2-4 3,3-5-4,3-1-9,-1 2 5,4-2-6,-1 1 2,2-5-3,1 3-1,2-4 1,2-1-5,2-2-15,1-4-37,3-3-54,6 0-61,1-2-53,0-4-47,3-2-50,2-5-48,-4 0-278,1-3-694,-1-1 307</inkml:trace>
  <inkml:trace contextRef="#ctx0" brushRef="#br0" timeOffset="134992.0353">22335 7599 179,'0'-17'209,"1"5"-1,0-1 24,-2 4 14,0 0 5,1 2-3,0 2-15,-2-1-17,2 6-23,-1-6-21,1 4-17,0 2-14,0-6-12,0 6-15,0 0-5,0 0 2,0 0 14,-12 15 13,8 2-3,-1 1 4,0 10 4,0 3 23,-4 2-11,2-2-12,0 0-9,0-2-10,0-1-8,4 0-13,-2-3-10,3 1-6,1-8-13,-2 2-5,3-5-11,0 2-5,0-5 1,0-1-7,0 0-5,3-2-3,-2-2-4,1-2-2,-2 1-2,0-3-2,1 2-2,2-2 10,-3-3 11,1 4 8,1-1 14,-2-3 9,0 0 3,0 0-5,15-13-8,-5 2-4,1-4-10,8-6-3,0-1-6,-2-3-2,4-3-9,3-6-4,-4 6-3,-2-2-4,-1 2-2,1 0-4,-2-2 0,0 4 0,-4 1-4,2 4 1,-7 5-1,-1 4-2,1 3-9,-3 0 9,-1 5-2,1-4-2,-1 4-2,0-1-1,-2 2 0,2 1-4,-3 2-6,0-4-10,0 4-10,3-3-13,-3 3-3,0 0-7,0-4-11,0 4 5,0 0 2,0 0 3,0 0 3,0-4 5,0 4 3,0 0 4,0 0 1,0 0 8,0 0-8,0 0 10,0 0 9,0 0 2,0 0 8,0 0 5,0 0 9,0 0-2,0 0 11,0 0-1,0 0 3,0 0 2,0 0 2,0 0 4,0 0 4,0 0-8,0 0 4,0 0 7,0 0 1,0 0 2,-6-3-7,6 3-9,0 0 4,0 0 1,0 0-7,0 0 0,-4-1-3,4 1-3,0 0-4,0 0-9,0 0-13,-4-5-24,0 3-20,-2-1-3,-1-3-3,-1 3 5,-4-2 0,1 4-1,2-4 3,-2 5 5,1 0 5,2 0 2,0 0 3,-1 2 0,2 1 10,3-2-17,-2 3 15,-1 0-5,4 3 8,2-1 6,-1-2-3,2 2-1,-1-1 4,1-1 0,0 4 1,1 0 6,2-4 1,2 5-11,3-2 14,-1 0 5,7-4-4,-1 2 5,1-2-6,1-3 0,2 1 0,0-2-2,-3-2-1,3-1-2,-1 0 1,-4-1 5,-2 3-3,0 0 2,0-1 1,-4-1 0,-1 2-12,-1-1-17,1 1 2,-3 2-19,3-3-34,-4 0-26,-1 3-34,0 0-37,7-1-45,-7 1-55,0 0-51,0 0-284,0 0-673,0 0 297</inkml:trace>
  <inkml:trace contextRef="#ctx0" brushRef="#br0" timeOffset="135768.3217">22909 7450 44,'0'0'118,"0"0"-16,0-4-20,0 4-8,0 0-12,0 0-12,0 0-2,0 0-7,0 0-6,0 0-7,0 0-3,0 0 0,3 10-6,-3-10-7,0 5 2,0-5 5,2 3-2,-2-3 1,0 0-5,0 0 9,0 0-3,-2 4 17,2-4 1,0 0 2,0 0 3,0 5 13,0-5 1,0 0 14,0 0 0,0 0 6,0 0 6,0 0-1,0 0 11,0 0 6,0 0 11,0 5 5,0-5 8,0 0 9,0 0 8,0 0 6,0 0 4,0 0 1,0 0-2,0 0-5,0 0 4,0 0-6,0 0-11,0 0-13,0 0-8,0 0-9,0 0-9,0 0-22,0 0 8,0 0-17,0 0 5,0 0 5,0 0 10,0 0-16,11-10-1,-8 10-1,1-3-9,6-1-2,-1 1-11,1-6 14,-1 4-4,0-3 0,2 1-7,-4 0-2,3 0 1,-3-1-4,4 3 3,-4-3-6,0 3 3,-4 2-2,2-1-4,0 0 2,-2 0-8,-2 4 1,2-3-6,-3 3-8,3-2-6,-3 2-4,0 0-4,0 0-2,-10 16 3,3-1 6,-9 7-7,-5 5 5,0-3-1,-7 10 6,10-9-4,-2 0 1,0 0-4,-1-3 3,4 2 3,3-6-7,3-3 2,-2-2 0,3-1-3,5-3 2,-1-1-2,2-5 1,1 1 11,0 1-13,3 0 4,-1-3 9,1-2-8,-3 5 5,3-5 0,0 0-3,4 2 17,-4-2 4,6 0-2,-6 0-1,10 0-3,-2-1-1,2 0-1,1 2 1,6 0-5,-3 2 3,-1 0-14,1 3 12,0 2-5,0-1-1,0 2-2,-1-3 0,1 5 1,7-3-2,-8 3 1,1-1-3,1-1-12,-2 1-14,-6-4-6,3 2-11,-3-2 5,3 0-5,-3-1 6,-3-1-7,1-1 1,-2-1 1,-1 1-5,2-2-2,-1 2-7,-3-3-6,2 2-8,-2-2-13,0 0-13,1 3-13,-1-3-14,0 0-16,0 0-25,0 0-12,0 0-6,0 0-11,0 0-17,0 0-11,0 0-15,0 0-11,-3-12-14,-1 7-204,1 2-498,-2-1 220</inkml:trace>
  <inkml:trace contextRef="#ctx0" brushRef="#br0" timeOffset="136153.3029">22785 7307 150,'6'-28'232,"-5"2"-12,2 8-12,-3 0-8,3 2-7,-3 5-11,1 3-16,-1 1-15,2 2-17,-4 0-14,4 1-15,-2 4-12,0 0-9,0 0-11,-4 17-4,-2 2-7,0 8-4,-4 5-3,1 3-7,-4 13 1,0-1 4,-1 8-2,-3-1 8,5 1 3,-5-2 3,4 0 2,-3-2-2,2-1 0,1-1-9,2-16-1,0 13-3,1-14-9,-1 1-2,4-2-1,1-2-6,-1-4 0,0-6-10,3 0 1,2-2-6,-2-3 1,2-3-4,0-1-13,2 0-10,0-6-17,-3 3-11,3-2-14,0 0-14,0-3-9,0-2-30,0 0-50,0 0-63,0 0-54,0 0-167,14-9-472,-8 3 209</inkml:trace>
  <inkml:trace contextRef="#ctx0" brushRef="#br0" timeOffset="136551.0058">22816 8024 98,'-5'-4'226,"3"2"-6,-1-2-14,1 2-16,2 2-19,-6-1-10,6 1-16,0 0-14,0 0-12,0 0-9,0 0 5,0 0 6,7 9-2,-3-1 2,3-1-1,0 2-6,6 3 1,0-2-14,6 6-7,-2-1-8,3-1-4,1-1-4,0 2-10,1-5-7,1 2-9,-10-3-3,1 0-3,0-2-6,0-1-7,-4-1-1,1 0-3,-5-1 1,1-2-5,0 1-3,-2-1 1,0-1-3,-1 1-1,-1 0-2,-2 0 1,-1-2 1,0 0-9,5 1-6,-5-1-14,0 0-13,0 0-31,0 0-21,0-7-33,0 7-24,0 0-32,-2-6-45,1 1-35,1 5-197,-2-7-476,1 2 210</inkml:trace>
  <inkml:trace contextRef="#ctx0" brushRef="#br0" timeOffset="138051.3738">23423 7616 101,'0'0'146,"0"0"8,0 0 2,0 5 2,0-5 1,0 0 13,0 0 6,3 4 9,-3-4 3,0 0-9,0 0-10,3-9-3,1 4-11,-1-2-1,1 2-16,-1-7 5,1 4-14,0-6-10,1-1-13,2 0-7,-2 0-12,2-1-3,0 1-3,-1 4-6,1 1-7,0 0-9,-3 2-3,1 4-1,0 3-10,-2-2-7,1 3-6,0 4-3,1 3-1,-1 8-6,7 12 3,-8-1-2,-3 6-1,7 4-3,-4 9 3,-3-9-3,0 0-8,0-2 7,1 1-3,-5 0 6,8-6-3,-8 0-5,4 0 9,-1-10-2,-2-2 0,3-4 4,-3-2 5,3-1-1,-3-3 24,3-1 18,3-1 23,-3-1 24,0-2 25,3 3 12,-3-5 8,0 0-7,0 0-11,4-10-14,0 2-9,2-7-14,-1-2-11,5-8-17,0 3-4,3-7-10,1-1-5,0 2-8,0-3-4,6-14-7,1 5-3,-7 12-5,3-1-6,0 4-1,-3 2-8,0 0-1,-4 8-5,0 2-1,-4 5-5,-1 3-1,-1-1-4,1 2-7,-1 2-2,-1 2 6,2 4-4,0 4-2,-1 1 1,1 11 1,2 6-1,-4 3 3,0 0-3,1 3 0,-4-1-1,0 5 5,3-4-4,-3 0 4,0 0-2,-3-5 3,6 1-3,-3-7 1,0-3 0,0 0 2,0-2 0,0-5 2,-3 1-5,3-1 3,0-5 2,0 2-2,0-4 1,0 3 2,0-4 2,0 1-5,0-4 4,0 6-1,0-6 4,0 5 2,0-5-4,0 0-1,0 4 3,0-4-1,0 0 1,0 0-3,0 0 3,0 0-2,3 2-2,-3-2 2,0 0 0,0 0-4,0 0 2,0 0-1,0 0-1,0 0 0,0 0 0,0 0-5,0 0-6,0 0-8,0 0-14,0 0-12,0 0-20,0 0-21,0 5-28,0-5-28,0 0-31,0 0-29,0 0-29,0 0-30,0 0-35,0 0-49,0 0-50,0 0-309,0 0-761,0 0 337</inkml:trace>
  <inkml:trace contextRef="#ctx0" brushRef="#br0" timeOffset="138770.7924">22981 8776 196,'9'-15'287,"-4"5"-2,1 1-6,-2 2-22,-1-1-20,-2 5-28,1 1-24,-2 2-15,0 0-15,0 0-16,-14 12-7,4-2-9,-6 11-6,-5-1-4,1 2-7,1-1 0,-4-1 2,3 3-4,1-4 0,-1-3 6,2 0-20,2-1-8,5-3-2,0-1 0,-1-3-8,4-1 0,5-1-10,-4-1-1,4-1-1,0-1 3,-1 1-14,1-3 2,3-1-2,-1 4 4,1-4-11,0 5-9,1-2 13,2 0 9,4 6 14,0-5-20,3 6 1,4-2-1,-3 6-6,6 3-8,2-5 5,-1 0-5,5 3-6,-11-3-21,9 2-29,-2 3-35,0-5-45,-2 0-40,-3-2-48,-3 2-50,2-5-48,-4-2-55,-1 2-268,-5-2-659,-3-4 292</inkml:trace>
  <inkml:trace contextRef="#ctx0" brushRef="#br0" timeOffset="139027.5256">22629 9172 101,'-10'-5'259,"4"4"-8,2 0-9,0 0-16,4 1-13,0 0-7,-9 3-1,8 4 9,2-1-1,2 5-2,0 4 1,4 2-4,0 0-5,3 7-9,1 2-10,-1-4-13,2 2-13,0 1-17,-1-1-14,2 0-10,-6-7-12,3 6-15,1-1-31,-1-7-52,-3 2-33,3-3-42,0-1-47,-2 0-42,2 0-57,4-4-68,0 0-295,-1-5-623,1 1 276</inkml:trace>
  <inkml:trace contextRef="#ctx0" brushRef="#br0" timeOffset="139416.8813">23481 8874 76,'1'-14'343,"1"6"-36,-1-2-29,-2 5-33,1 4-13,0 1-16,0 0-8,-7 14-7,4-1-17,0 5-12,0 7-8,2 1-24,-2 0-11,3-1-16,0 4-4,3-10-14,1 3-7,2 1-12,1-5-7,-1-2 0,3-2-5,1-1 2,-3-5-7,7-4 2,-4 0 1,0-2 8,4 0-16,-1-5 2,0-1-8,2-3-3,-5 0-1,0-4 1,0 0-2,1-4-6,-3 1 7,2-3-8,-3 0 6,0-2-8,3-3 14,-6 5 7,-1 0 2,1 5 5,0 0 3,-2 2 8,2 0 10,-4 1 6,3 4-7,-3-2-7,0 4-13,0-1-15,0 4-2,0 0-5,0 0-7,0 0 0,-4 22 1,1-6 1,0 7-7,0 5 5,-1 4-4,1 2 6,1-1-9,2 1 1,-2 0-8,-1 2 4,-1-1-6,4-2-30,-3 2-39,0-1-37,3-3-53,-4 2-58,0 1-64,-2-7-79,-2 3-87,-2-5-261,0-1-750,-2-4 332</inkml:trace>
  <inkml:trace contextRef="#ctx0" brushRef="#br0" timeOffset="142374.1867">11403 5496 99,'-1'-6'103,"-2"0"-5,1 1-6,-2-2 3,4 2 9,-1 1 1,-1-2-1,2 2 5,0-1-2,-1 2-1,1 3-6,0 0-8,0-7-8,0 7-8,-2-2-11,2 2-5,0 0-9,0 0-1,0 0-8,-5 17-1,3-2 1,1 4 2,-2 8 5,-4 0-2,2 3 1,0-1 1,1 2 0,-2-2-3,5 1 8,-3-4-10,-3 0 1,5-6-6,-2-1 1,1-3-4,-1 0-4,1-1-5,3-3 0,-3 0-5,1-5 3,0 4-6,2-7-4,-3 3 7,3-4-6,-2 1-2,2-1 0,0-3-1,-2 6-2,2-3-4,0-3-6,0 0-9,-3 5-14,3-5-16,0 0-35,0 0-48,0 0-51,0 0-44,-3-12-123,6 5-367,-3 0 164</inkml:trace>
  <inkml:trace contextRef="#ctx0" brushRef="#br0" timeOffset="146117.0485">11395 5716 84,'0'0'80,"-3"1"-6,3-1-6,0 0 2,0 0-5,-5 3 9,5-3-1,0 0-5,0 0 13,-4 1 1,4-1 5,0 0 7,0 0-3,0 0 2,0 0 2,0 0-4,-4 0 9,4 0-2,0 0-5,0 0 0,0 0-2,0 0-8,0 0-1,0 0-6,0 0-2,0 0 2,0 0-6,0 0 3,0 0-5,0 0-1,0 0-2,-2 4-6,2-4 0,0 0-8,0 0 0,0 0-7,0 0 2,0 0-6,0 0-3,0 0 0,0 0-5,0 0-1,0 0-6,0 0 0,0 0-3,0 0-1,0 0 1,0 0-1,0 0-7,0 0 2,6 4-2,-6-4-1,3 3-4,-3-3-1,4 1-1,-2 2 8,1-1 1,1 1 6,0-1 9,3 1 4,-1 1 4,3 0 5,1 0 3,5 1-3,-3-1-4,2 3-5,2-2 2,1-3 2,5 5-4,-2-1-3,1-3-1,2 3-2,-2 0-1,0-1-5,1 0-6,1-1 10,-3 1-10,-5-2-5,2-1 0,2 1-1,-1-1-3,-2 1 1,6-2-1,-7 4-1,1-3 2,-1 1-2,-1-1 1,2 1 0,-2-1 15,-2-2-18,4 3-2,-8 0 2,5-2-4,-4 2-1,0-1 7,1 1-3,1-2-3,-3 0 4,3 2-1,-1 0 6,0-2 4,-1 2-11,0-1-3,0 1 4,2-3-2,-2 1-1,0 2 6,1-2-3,0 0 0,2 2 5,-2-3 7,-1 3-1,0-2-1,1 0 0,2 1 6,-2 0-1,2-2 0,2 1 2,-4 1 4,1-1 3,-1 0-20,0 2 7,1-3-3,-2 0-2,1 0 4,-2 3-8,3-3-6,-4 2 16,3 0-7,-1-1-9,1 0-2,-2-1-1,0 1 8,2-1-5,-1 0 3,1 2 4,-1 0-2,3-2 7,2 1-9,-2-1 6,3 2-6,-3-4-2,-2 4 7,4 0-12,-1-1 10,-3 0 0,0 0-2,-1-1 0,4 2-2,-2-1 3,1 0 1,0 2-1,1-5-1,-5 4 1,4-1-6,1-1 6,1 2-1,0-2-5,0 0 2,-2 3 3,0-2-17,0-1 14,1 2 4,0-1-1,-1-1 0,0 2 0,2-4-2,-2 2 1,2 2-1,-4-1 2,-1 0-4,2-1-2,-4 0 4,2 1 0,-1-2-3,-1 1 7,-1 0 3,2 0-11,-2 1 13,-1-2-8,1 1-6,-6 0 0,7 1 8,0-1-10,-3 0 3,1 0-2,-5 0-1,9 0 8,-4 2-5,-2-2 1,2 0 3,-5 0-4,11 0 16,-4 1-14,0-1-13,-1 0 11,1 0 0,2 0 10,-1 0-1,-1 0-4,2-1-1,-1 2 2,0 1 0,2 0-15,-3-1 11,3-1-3,-1 0 4,0 1-12,0 0 15,-1-2-4,2 2 3,0-1 2,0 2-1,-4-4 1,2 2 7,3 0 16,-4-1-12,7 1-1,-4 0 3,5 0 3,-6 0-7,5 0 3,0 0-4,-3-1 2,1 1-3,-2 0-13,1-1 18,0 1-3,-1 1-3,-1-1-5,1 0 6,-2 1-9,2-1 8,0 0-18,-3-1 11,1 1 4,-3 0-2,1 0 6,0 0-9,0 0-2,-6 0 3,9 0-1,-3 0 4,-2 0-9,-4 0 9,8 0-4,-1 0 2,-3 0-3,1-1-4,0 1 0,0 1 7,-5-1-3,9 0 5,-4 0-6,2 1 2,3-2-12,0 0 18,-3 2-6,3-1 0,0 0 3,-2-1 0,1 1-3,-1-2 2,1 0 0,-4 4 4,1-2-4,0 0-1,-2 0 1,-4 0 6,7-2 0,-7 2-15,5 0 8,-5 0 5,0 0 1,9-1 6,-8-1-9,-1 2-4,0 0 8,7 0-8,-7 0 2,5 2-1,-5-2 1,6-2 1,-6 2 0,0 0-1,5 0-10,-5 0 12,5-1-2,-5 1-1,0 0-2,0 0 2,6 1-1,-6-1 2,0 0-1,0 0-12,0 0 10,4 0 3,-4 0-2,0 0-2,0 0 3,0 0 1,0 0-5,0 0 1,0 0-9,0 0-4,0 0-5,0 0-11,0 0-11,0 0-21,0 0-17,3-3-19,-3 3-17,0 0-36,0 0-38,0 0-23,0-9-10,0 9-4,-3-7 4,3 3 1,0-2-1,0 1 18,0-1 12,0 2 17,-2-3 13,2 0 17,0 1 19,-2-3 14,2 3 16,-3-2 26,3-2 17,0 0 11,0-2 15,0 5 17,0-7 15,0 4 21,0 0 14,2-2 12,1 2 15,-1-2 7,1 0 10,-1 4 16,-1-1-8,0 0 9,2 4 2,-3 0 1,2 0 6,-2-2-2,1 3-2,-1-1 7,0 2-3,0 3-2,0-5-3,0 1-1,0 4-1,0 0-6,0 0 4,0-8-4,0 8-3,-1-5-4,1 5-4,0 0-3,-2-3-5,2 3 0,0 0 1,0 0-15,0 0-13,0 0-5,-3-2-3,3 2-11,0 0-9,0 0 11,0 0-15,-2 9 1,2-4-8,-2 4 1,-1 4 1,1 4-4,-3 8-3,2-6 13,-2 9-8,1-1-6,-1 2-2,1-2 8,1 0-6,-1-1 1,1 4-2,-1-4 0,1-2-5,2-2 3,-2-3-2,2 6 6,-1-7-9,1 0 2,-1-2 1,1-3-5,1-1 2,-1-4-1,1 3 0,0-5 3,0 1 2,-2 0 1,2 1-4,0-4 3,0 2-6,0 0 10,-1-1 3,1 0 2,0-1-11,0 1 0,0-5-3,0 5 2,1-1 3,-1-1-5,0-3-1,0 7 7,0-7-5,0 3-6,0-3 10,0 4-5,0-4 9,0 0-2,0 0-3,0 4-3,0-4-3,0 0 0,0 0 3,0 0 4,0 0-5,0 4-2,0-4 6,0 0 2,0 0-2,0 0 8,0 0-6,0 0-4,0 0 2,0 0-6,0 0 4,0 0 1,0 0-7,0 0 5,0 0 8,0 0-11,0 0 4,0 0 5,0 0-6,0 0 2,0 0-10,0 0 8,0 0 2,-3 4-5,3-4 2,0 0 0,0 0 2,0 0-3,0 0 8,0 0-3,0 0-2,0 0 3,0 0-2,0 0 1,0 0-2,0 0 3,0 0-4,0 0-1,0 0 6,0 0-5,0 0 3,0 0 1,0 0-2,0 0 0,0 0-4,0 0-1,0 0 1,0 0 0,0 0 3,0 0 2,0 0-3,0 0-3,0 0 2,-2 3 2,2-3 2,0 0-1,0 0-6,0 0 5,0 0-2,0 0 3,0 0 1,0 0-4,0 0 5,0 0-1,0 0-1,0 0 1,0 0-2,0 0-1,0 0-1,0 0-7,0 0 7,0 0 5,0 0-3,0 0 4,0 0 0,0 0 0,0 0-3,0 0 2,0 0 2,0 0-5,0 0-3,0 0-2,0 0 2,0 0 3,0 0 5,0 0-2,0 0-2,0 0-3,0 0-4,0 0 3,0 0 0,0 0 2,0 0-10,0 0 10,0 0-3,0 0-1,7 2 0,-7-2 11,0 0-5,0 0-1,0 0 6,0 0-7,0 0 2,0 0 1,0 0-6,0 0 5,0 0-1,0 0 1,0 0 4,0 0-8,0 0 7,0 0-5,0 0 0,0 0 1,0 0 0,0 0 0,0 0 6,0 0-4,0 0-7,0 0-1,0 0 7,0 0-2,0 0-2,0 0-3,0 0-3,0 0-8,0 0 2,0 0-6,0 0 1,0 0-6,0 0-1,0 0 0,0 0-8,0 0 1,0 0 3,0 0 1,0 0 18,0 0-17,-7 1 2,7-1 3,0 0 6,0 0-8,0 0 3,0 5 7,0-5 2,-2 6-5,2-6 5,0 0 3,0 0 0,0 3 1,0-3 1,0 0-6,0 0 5,-1 3 2,1-3-1,0 0 2,0 0 2,0 0-4,0 0 2,0 0 6,-2 5-6,2-5 0,0 0-1,0 0 20,0 0-2,0 0-23,0 0 8,0 0 1,0 0-4,3 4 3,-3-4 0,0 0 2,0 0-3,0 0 0,0 0 1,0 0-2,0 0 3,0 0-4,0 0 16,0 0-7,0 0-4,0 0-2,0 0-5,0 0 13,0 0-16,0 0 10,0 0-7,0 0 11,0 0-8,0 0 3,0 0-3,0 0-7,0 0 7,0 0 2,0 0-3,0 0 4,0 0 1,0 0-1,0 0 0,0 0 0,0 0 0,0 0 2,0 0-1,0 0 1,0 0 4,0 0 3,0 0-8,0 0-8,0 0 14,0 0-1,0 0-6,0 0 4,0 0-1,0 0 1,0 0-2,0 0 5,0 0-3,0 0-2,0 0 0,0 0-5,0 0 0,0 0 9,0 0 0,0 0 1,0 0-3,0 0 2,0 0-1,0 0-4,0 0 3,0 0 1,0 0-6,0 0 3,0 0-1,0 0 3,0 0-8,0 0 6,0 0 5,0 0-3,0 0 4,0 0-5,0 0 0,0 0-4,0 0 5,0 0 0,0 0-1,0 0-3,0 0-1,0 0 8,0 0-1,0 0-3,0 0-11,0 0 6,0 0 0,0 0 6,0 0-1,0 0 2,0 0-1,0 0 2,0 0 1,0 0-5,0 0 6,0 0-1,0 0-1,0 0 1,0 0-3,0 0 4,0 0 6,0 0-12,0 0-6,0 0 6,0 0 4,0 0-2,0 0-13,0 0 10,0 0-1,0 0-2,0 0 0,0 0 8,0 0-1,0 0-2,0 0 1,0 0-2,0 0 3,0 0 0,0 0-4,0 0 0,0 0 3,0 0-2,0 0 2,0 0 1,0 0 0,0 0-2,0 0-12,0 0 6,0 0 5,0 0 4,0 0-3,0 0 1,0 0-2,0 0 2,0 0 0,0 0-8,0 0 8,0 0 0,0 0-5,0 0 2,0 0 2,0 0-1,0 0 0,0 0 4,0 0-4,0 0-8,0 0 4,0 0-1,0 0 12,0 0-20,0 0 2,0 0-1,0 0 7,0 0-3,0 0 1,0 0 2,0 0-1,0 0-1,0 0 1,0 0-3,0 0 8,0 0-3,0 0 1,0 0-1,0 0 5,0 0 2,0 0-5,0 0 10,0 0-15,0 0 5,0 0 2,0 0-3,0 0 4,0 0-7,0 0 5,0 0-3,0 0 2,0 0 1,0 0-3,0 0-5,0 0 8,0 0-1,0 0 1,0 0-4,0 0 0,0 0 0,0 0 2,0 0 3,0 0-5,0 0 1,0 0 1,0 0-2,0 0 3,0 0 0,0 0 2,0 0-5,0 0 6,0 0 1,0 0-6,0 0 2,0 0 4,0 0-5,0 0 10,0 0-13,0 0 1,0 0 3,0 0 1,0 0-3,0 0 2,0 0-1,0 0 3,0 0-3,0 0-6,0 0 8,-3 3-4,3-3 5,0 0-2,0 0 1,0 0 0,0 0 0,0 0-2,0 0 12,0 0-3,0 0-5,0 0-1,0 0-5,0 0 6,0 0-10,0 0 9,0 0 2,0 0-2,0 0 1,0 0 1,0 0-3,0 0 1,0 0-5,0 0 7,0 0-4,0 0 3,0 0 3,0 0-3,0 0 0,0 0 3,0 0 0,0 0-4,0 0-1,0 0 0,0 0 5,0 0-7,0 0-2,0 0 7,0 0-3,0 0-1,0 0 5,0 0-1,0 0 0,0 0-9,0 0 7,0 0 1,0 0 0,0 0 2,0 0-4,0 0 3,0 0-2,0 0-1,0 0 2,0 0-5,0 0 2,0 0 1,0 0 1,0 0 8,0 0-12,0 0 5,0 0 15,0 0-17,0 0 1,0 0-1,0 0 4,0 0-4,0 0 4,0 0-1,0 0-2,0 0-2,0 0-4,0 0-11,0 0-8,0 0-9,0 0-26,0 0-25,0 0-37,0 0-45,0 0-57,0 0-40,0 0-237,0 0-545,0 0 241</inkml:trace>
  <inkml:trace contextRef="#ctx0" brushRef="#br0" timeOffset="146797.128">13941 5882 168,'3'-8'222,"-2"0"-7,-1 1-6,2 2 2,-2 1-19,0 1-24,0 3-21,0 0-14,0 0-12,-2 12-9,1 0-8,-4 14 0,1 3 2,3 1-7,-5 4-5,4 0-8,-3 0-6,1-1-5,-2-4-8,2-1-5,4-2-2,-4-7-12,4 0 0,-3-4-6,0 1-6,2-5-4,-2-2-6,2-1-24,-1-2-24,2-1-27,-2 3-29,2-5-19,0 1-29,0-4-40,0 0-60,0 0-159,0 0-415,0 0 184</inkml:trace>
  <inkml:trace contextRef="#ctx0" brushRef="#br0" timeOffset="148499.167">13931 6062 134,'0'0'208,"0"0"-6,3-4-13,-3 4-8,0 0-18,1-4-13,-1 4-15,0 0-11,4-1-11,-4 1-5,0 0-2,0 0-4,0 0 5,5 0 1,-5 0 0,0 0-3,0 0 4,8 1 10,-2 2 3,0-2-2,-1 3 1,5 1 3,1-1 3,-1 1-3,11 3-5,1-4 1,3 1-2,3-2-9,0 4-4,14-2-3,-3-2-10,1 0-5,4-1-8,-2 2 0,-1-1-6,0 1-7,1-3-2,-2 3-11,1 0-4,-2-2-3,-11 0 0,10-2-1,-10 2-6,2 1 1,-1-3 1,1 0-3,8 0-2,-8 2 0,11-2 0,-15 1 1,1-1 5,1 2-1,0 0-3,1-2-2,-3-2-1,2 4-13,-1-2 10,4 2-6,-4 1-2,4-3-4,7 2 3,-10 0-8,12 3 4,-11-2-10,0 2 7,11-2-2,1 8 1,-1-8-3,-1-1-2,0 5 0,-9-3-3,9 2 1,-1 1-4,-11-4 1,1-2-4,-4 3 16,4 0-12,11-2 0,-13 1-2,0 0 0,0-1-1,4 1 4,0-2-6,-2 2 5,11 0-2,-8 1-1,-3-2 0,13 1 0,-3-1-11,2 2 14,-1 0 3,-11-1-5,10-3 0,-8 2 1,9 5-2,-1-4 2,-8-1-3,-2 2 3,12-2-1,-11-1 0,-1 2 2,0 0-2,0-1-3,2 2 1,-2-1 5,13 0-7,-13-1 1,1 0-1,9 4 3,-9-5-3,2 2 3,7 0-1,-7-2-1,-3 4 3,12 0-3,-1 1-9,-12-2 9,3-2 4,-2 1 1,11 2-2,-8-3 1,-3 3-3,2-3 4,0 1-3,-1 1-3,9-1 2,-10 2-2,3-3 3,7 1 7,-8 1-6,9 0-6,2 2 6,-4 1-2,-8-4 0,0 2 0,10 2 4,0-2-5,-1-1 4,2 2-3,-12-3 3,0 1-2,12-1 3,-1 1-10,-1 1 7,0-2 5,-7 1-2,9-3-5,-2 5 1,-9-3 0,10 2 1,-10 0 0,8-1 1,-7-2 1,1 1 3,9-1-4,-10 3 3,-2-7-4,10 4-2,-9 1 0,11-1 6,-11 1-5,-1 0 4,2-2-2,9 2-2,-12-1 2,4-2 0,8 4 4,-2-1-5,-9-1-2,2 1 0,-3 0 2,1-1 0,1 1 0,0-1-2,10 2 3,-11-2-3,-1 2 5,-2-3 1,2 2 0,1 0-10,-4 0 8,4 1 0,-1-2-2,-1 4 3,1-4-3,-1 2-1,2-1 4,-1-1-2,-2-2 2,2 3-3,0 0 0,-2-2 1,3-1 2,-4 0-4,4 1 1,-2-1-2,2 3 3,0-1-3,-1 0 1,0 0 0,-1 1 2,-1-1-3,2 1 0,0-1 0,0 3 0,1-3 0,-1 1-1,1 2 2,0-3-2,-2 0 2,0 2 0,1-2-2,0 2 1,-2-1 3,-1-1 1,0 0-3,2-2 1,-2 1 1,-2 1 1,2 0-2,0 1-1,-1-3 0,-2 0-1,-4 0 2,8 0-2,0 1-1,-1 0 5,2 2-6,0-1 0,-2 0-2,3 1 4,-2-1-1,0 2 2,1 0-2,-1 0 0,2-1 1,-3 1-1,4 1-2,-2-1 3,-1 0-5,0 1 3,-1-1 0,0-2 4,0-2-8,-3 1 5,-1 1 3,3 1 1,-8-2-3,6 0 0,0-1 1,-1 2 3,-6-2 0,3 1-1,4-2-4,-5-1 0,5 2-3,-6 0 1,5-1 3,-3 1 0,-3-1 0,4 2-4,-4-1 1,-1 1 2,1-1-2,2 0 1,-2 2-1,1-2-3,-1 0 3,-4 0 1,1 0 4,-1 0-5,-2 0 0,1 0-1,0 0 2,-1 0-4,-1 0-1,0 1-2,-4-4 0,4 5 0,-3-4-5,2 4-1,-6-2 3,10-3-1,-7 4-2,-3-1-2,8-2-2,-8 2 5,3 0-6,-3 0 5,7 0-3,-7 0 3,0 0-3,4-1 3,-4 1 2,0 0-1,4-2 2,-4 2 0,0 0 8,0 0-10,0 0-6,0 0 6,0 0 0,5-2-4,-5 2 2,0 0-1,0 0-6,0 0-7,0 0-4,0 0-5,0 0-12,0 0-16,-9-3-7,6-1-13,-1 0-14,-3-3-22,0 1 3,-1-2 3,-4 0 1,1-2 5,-2-1 13,-4 2 2,-1-6 9,1 1 11,-1 2 4,3 4 12,2-2 3,0 2 7,2-1 6,-5 0 4,5 2 6,1 1 14,3-1 4,0 3 10,-1-1 5,2 3 6,3-1 6,0 2-3,1 0 6,2 1 6,-6-3 7,6 3 2,0 0 9,-3-2 6,3 2 8,0 0 3,0 0-3,0 0-3,0 0-5,17 0-8,-9 5 7,2-4-7,4 5-16,-1 1 4,1 0 0,7 1-2,-7-1-2,2 1-11,-3 1 19,-1-4-18,-1 4 1,-1-6 2,-1 2 6,-1 0-2,-1-2 6,-4 1 7,4-4 5,-3 4-14,2-1 12,-2-3-6,-4 0 4,3 2-7,1-1-1,-4-1 6,0 0 3,6 2-7,-6-2-5,0 0-1,1 3-1,-1-3-2,0 0-6,0 0 1,0 0-9,0 0 7,0 0-6,3 2-1,-3-2 11,0 0-11,0 0-8,0 0-3,-4 5 19,2-1-18,-2 1 3,4 1-4,-7 3 11,3 1-10,-2 5 9,-1 0-1,-4 2 2,1 5 1,-2 2-3,0-3 4,-2 6 0,0-2-6,2 1-8,-1-3-27,1 1-17,1 1-36,-3-6-29,0 0-25,-1-2-39,0 1-51,4-7-58,0-1-308,-5-4-650,2-1 288</inkml:trace>
  <inkml:trace contextRef="#ctx0" brushRef="#br0" timeOffset="150238.6501">21309 6667 137,'6'-9'141,"-3"5"8,-1 0-7,1-1-3,-1 0-4,-1-2 1,3 0-7,-1-3-4,1 1-6,1-1-2,-1-2 4,0 1 5,0-2 5,2 1-2,-1-5-2,1 0 5,0 2-1,-3 5 3,0-2 9,1 5-1,-3 0 7,3 0-4,-3 2-9,1 1-12,-2 1-18,0 3-13,0 0-13,0 0-10,0 0-8,-2 12-2,-4 5-16,-3 9 2,2 6 6,-7 13 2,0 2-3,1-1 2,-1-1-6,0 0 16,0 2-6,6-13-1,0 0-4,0-2-6,1 1 0,0-6-4,1 0 5,-1-4-13,3-5-3,1-2-6,0-5 2,-1 1-1,1-3-5,0 2-2,2-6-4,1 2 3,-2-3-16,2-1-19,-2-1-18,1 3-26,1-5-42,0 0-39,0 0-67,0 0-103,0 0-340,-3-17-704,-3 7 312</inkml:trace>
  <inkml:trace contextRef="#ctx0" brushRef="#br0" timeOffset="151238.1102">18799 6885 115,'0'-13'275,"0"2"-9,0 0-5,0 2-10,0 2-14,0 5-22,0-6-26,0 4-6,0 4-30,-3-3-18,3 3-14,-7 15-9,2-1-13,-4 11-5,2-1-10,0 3-5,0 1-11,0-1 5,1-1-16,4-7 15,-3-1-7,4 1-1,0-4-3,-1 0-10,2-4-8,0 1 0,0-4-4,2 0 6,-1-4-1,0 2 11,4 0 5,0-4 23,1 1-12,2-3-7,1-3-6,1 2 1,4-6-10,1 1-4,-1-1-11,-1-5 9,-2 2-6,2 0-13,-2-4 4,3 5-9,-5-2 2,2-1-2,-3 5-2,-2 0 3,0 2-6,-1 1 1,-3 0 8,1 1-15,-1 1-9,-2 2-4,0 0 11,0 0-1,7 10-7,-7-1 1,2 2 4,-1 1-4,2 5 8,1-3-5,-3 1-1,5 2 4,-2 0 1,2-4-3,-2 0-3,6-1 3,0 0 5,1-2-8,-1 0 11,-3-6-10,3 3 15,0-4-4,3-2 20,-2 1-1,-2-2 2,2-3 3,-1 2 4,-1-4 1,4-3 0,-6 1 3,4-5-7,-1-2-12,0 1 2,-3-2 2,2-2-4,-4 0-10,2-7 5,-4 8-1,0-3-17,-2 0 14,-1 0-5,0 3-3,0-4-1,-4 4-5,1 6 6,-1 0-8,0 0 3,-2 4-7,3-4 5,-2 7-7,-1-1-11,3 3 14,-4 2 2,4 1-5,-4 2-15,3 1 18,1 1 4,-1 0-3,4 1 9,0-1-10,2 4 9,0-4-10,-2-1 6,7 5 5,0-5 6,-1 5 2,4-3 2,0-3 0,1 1 1,3-2 1,1-1-1,1-2-12,5 0 13,-5-2 0,6 0 2,-8-2-8,6-1 19,-6 0 0,2-4 2,-1 2 3,-3-1 3,1 2 5,-1-2 2,-4 1-2,0 3 4,-3 2 4,-1-4-6,0 4-2,-1-1-2,1 1-9,-1 0-6,-3 2-7,0 0-4,4-2-8,-4 2-11,0 0-10,0 0-2,0 0 4,0 0-14,0 0-1,-4 16-3,1-13 1,3 1 1,0 6 3,0-5-1,-3 1 6,6 5 0,0-2 2,-1-1-2,3 1 3,-1-2 1,2 1-4,-1-3-5,1 4-4,0-6-11,1 2-8,0 0-10,0-1 1,2-1 5,-1-3-29,0 3-9,2-3-19,-3 0-15,-1 1-11,-2-2-19,-1 0-18,4-1-31,-1 1-43,-1-2-48,1-2-53,0 2-212,-2 0-602,0 1 266</inkml:trace>
  <inkml:trace contextRef="#ctx0" brushRef="#br0" timeOffset="152543.2773">11820 6217 200,'-4'-10'225,"-1"2"-7,4 1-3,-2 3-20,0 0-15,1 1-23,0-1-16,0 2-15,2 2-14,0 0-10,-3 11 8,0 1-4,-2 2-5,4 3-5,-5 9-7,-1-1-1,7 4-3,-5-2-7,2-3 1,0 2-8,0-2-6,2-6 1,1 1-7,1-4-1,1 2-5,1-3 3,-1-3-3,5 0-5,-4-1-3,4-1 0,0-1-6,1-1 4,3-5-9,1 2 1,4-3-1,-2-3 5,1 1-14,1-3-4,-6-1 4,9-3-3,-6-1 6,0-1 6,-3 0 9,0-2 9,-1-1 7,-2-2-3,2-2-3,-4 2 3,0-4 0,0 4 6,1-2-9,-2-1 4,-1 0 0,0-1-11,0 5 6,-2 3 3,2 2 2,-2-1 1,-1 3-4,1 2-6,1 1-5,-4 1-12,2 3-5,0 0-3,0 0-14,0 0 7,-6 15-2,0 1 2,2 1-4,-2 7 3,-1 1-2,1-1-4,-1 0 0,0-5 4,3 0-1,1 2-1,-1-3 0,3-3-15,1-3 14,0 2 0,1-4-3,3 1 1,-1 0 3,4-2 1,-1-1-6,5 2 2,0-3-1,1 0-9,0-2-34,-3-5-24,7 0-36,-1 0-28,-1-3-30,1-1-39,-1 1-39,3-5-47,0-4-39,-4 2-273,0-1-638,-1 0 282</inkml:trace>
  <inkml:trace contextRef="#ctx0" brushRef="#br0" timeOffset="153157.4012">12293 6363 256,'0'-6'280,"0"-1"-6,0 2-20,0 1-29,0 4-19,0-5-29,0 5-12,0 0-6,0 0-2,-3 21-2,1-8 3,2 4-5,-1 2-7,0 0-3,3 1-5,0 0 5,-2 1-4,3-3 0,1 2-1,-1-2-7,4 1 10,-3-2-18,2 0 6,0-1-8,-1-3-1,2-1-4,-1-3-2,1 0-9,-2-1-8,3 0-5,-3-2-3,2 0-4,2-2 3,-2-2-7,1 2 3,-1-3-3,0 0-3,3-2 0,0-1-5,-1-1-8,0-3-5,4-1-5,-2-3-2,1-1-8,0-2-6,2-4-4,-1-5-1,-2 0-4,3 0-2,-4-2-4,3-1-2,-5-3-6,0-1-2,-1 5 2,-2 5 0,0-1-2,-3 5-6,-2-5 1,3 4-2,-3 4-2,0 1-3,0 0-6,-3 2-3,1 4-5,-1 2-4,-2-2-8,0 5-3,-2 1-1,-3 5-3,1-3 5,0 4 1,0 4-14,1 3 10,3-4 1,-1 5 4,3-5 2,1 1 2,2 1 8,3-2 1,1 1 2,0-1 0,6 2 8,2-4 2,0 1 7,4-2 1,6 0-3,-1-6 2,2-1 4,-1 2-4,2-4 1,-1 1 4,-1-7-4,-5 7 8,4-7 1,-5 1 3,-2 2 0,2-2-1,-5-2 0,0 1-2,-1 4-4,-3-2 0,0-1-2,1 3-7,-3-2-13,0 2-23,-2 2-25,-1-1-36,2 2-47,-4 1-62,4-4-49,-4 4-67,0 0-58,0 0-54,0 0-270,0 0-756,-13 8 335</inkml:trace>
  <inkml:trace contextRef="#ctx0" brushRef="#br0" timeOffset="156960.2774">21815 10880 76,'0'0'93,"-1"5"4,1-5-6,-2 2 21,2-2 4,0 0-1,0 0 5,0 0 11,0 0 4,0 0 3,-6-9 0,6 9 4,0-7-4,-1 1-3,1 2 0,-3-4-2,3 1-1,0-3 2,0 1-4,3-1-1,-3-5 4,1 3-8,1-4-5,-1 3-5,2 1 9,-1 2 15,0 1-5,1-3-6,-3 5-19,3 1 2,-3 0-10,3 1-9,-2 1-9,-1 4-8,0-7-8,0 3-5,0 4-9,1-3-6,-1 3-6,0 0-7,8 7-2,-3 0-6,0 4 6,1 6-6,3 6-6,-3 3 12,0 0-14,-5 0 1,1 4-5,-2 0 3,-2-1 1,1-2-5,1-1-2,-4 2-2,2-7 2,-2-2 1,-1-1 1,2 2-1,-1-6-6,1-2 10,1-2 1,-3-1 0,5-2 3,-3-3 3,1 0 7,2 1 3,0-1 21,0-4 11,-2 6 7,2-6-3,0 0 0,0 0-6,0 0-12,10-17 0,-3 2 22,0-2-7,4-9-12,3 0-3,-4-3-6,7-1-2,0 0-7,0 2 2,1 3-9,-1 0-4,-2 2-1,0 6-4,-4 2-1,-4 6-3,-1 2-5,-1 4-1,-1-3-3,2 6-4,-6 0 0,7 13 1,-4-5-2,1 9 1,-1 2-4,2 1 5,-3 5-4,-2 0 1,0 2-2,0 1 1,-2-1 3,1-3-6,-3 1 3,1 1-4,0-7-6,2 1-1,-2-3-6,-2-4-4,3 1-9,2-2-6,-3-3-9,3 1-14,-3-2-18,2-2-23,1-2-12,0 0-24,0 1-25,1-2-5,2 1-4,-3-1-9,0-3-17,7-3-28,-7 3-17,13-4 1,-2-1 1,-1-2-18,6-2-7,-2 0-12,1-7-186,-2 8-500,-3-5 222</inkml:trace>
  <inkml:trace contextRef="#ctx0" brushRef="#br0" timeOffset="157265.7683">22311 10989 45,'0'0'173,"2"-5"2,1 2 3,-3 3 5,3-3-10,-3 3-6,1-3-6,-1 3-3,6-3-5,-2 0-7,3 3-2,3-1-15,-1 0-12,1-1-9,2-2-10,2 4-8,3-1-8,-3 1-11,2 0-10,-2 0-5,1 0-16,1 1-24,-7 2-29,3 0-30,-4-2-37,-1 0-26,-1-1-28,0 3-36,-1-1-42,-2 0-116,-3 1-355,0-3 157</inkml:trace>
  <inkml:trace contextRef="#ctx0" brushRef="#br0" timeOffset="157585.1208">22281 11157 115,'6'5'264,"2"-2"-4,1 3-6,6-5-17,6 0-11,-4 1-20,7-2-21,-3 0-16,7-1-17,-4-1-15,2 1-17,0-1-14,-2-2-35,0 1-46,-4-1-54,-2 2-69,3-3-67,-5 1-208,-2-1-404,0 2 180</inkml:trace>
  <inkml:trace contextRef="#ctx0" brushRef="#br0" timeOffset="158339.7513">23156 10928 160,'0'0'222,"7"-2"-2,-7 2-3,0 0 0,5 0-6,-5 0-4,5-3-8,-3 1-5,1 0-6,1 0-5,1-1-5,0 0-1,-2-2 2,4 0 9,-3 1-25,2-2-4,-2-2-7,2 2-15,-2-3-8,-1 2-8,0-1-3,1-2-10,-3-1-8,2 1-9,-3-2-9,0 0-1,0-5-13,-1 3-3,-1-1-15,-3 0-2,2 5-9,-3-4-2,-1 2 0,0 0-11,-6 2 1,4 0-5,0 3-5,-1 2 3,-4 0-4,0 4 0,0 0-8,0-1-13,0 5 10,0 1 6,-6 2-1,6 2-6,-1 0-4,0 4 6,0 4 4,-2-3-6,4-1 1,2 1-5,1 0 1,-1-1-16,4 1 20,1-1-2,-2-2 0,2 2 6,2-3-8,0 2 3,-2-1-12,3-2 4,-1 2 3,1-5 1,3 2 1,-1-2-3,-2 0 2,3 1-1,0-1-4,0-2 9,-3 0-2,3-3 3,0 7-2,0-7-3,0 5 12,0-5-13,0 3 5,0-3 0,0 0-5,0 0-5,0 5 6,0-5 6,0 0-10,0 0 2,0 0 9,0 0-6,0 0-1,-3 4 6,3-4-4,0 0 1,0 0-1,0 0 1,0 0 1,0 0-3,0 0 4,0 0-1,0 0-4,0 0 1,0 0 2,0 0-1,0 0-4,0 0 13,0 0-5,-4 2-6,4-2 0,0 0-1,0 0 1,0 0 3,0 0-5,0 0 4,0 0-5,0 0 3,0 0-2,0 0 4,0 0-4,0 0-3,0 0 4,0 0-4,0 0 1,0 0 0,0 0 15,0 0-19,0 0 5,0 0-2,0 0 6,0 0-5,0 0-5,0 0 11,0 0-4,0 0-4,0 0 3,0 2-5,0-2 5,0 0 5,-3 5-7,3-5 4,0 5-2,-1 1 3,2-2 1,-1-4-4,0 5-2,0-3 5,0-2-1,3 10-9,-3-8 4,3 1 6,-3-3 4,0 7-2,0-7-5,0 5 3,1-3 1,-1-2 1,0 0 7,3 3-11,-3-3 6,3 3-1,-3-3-2,3 2-11,-3-2 5,1 2-1,-1-2 18,0 0-2,6 3 6,-6-3-6,4 0 5,-4 0-2,0 0 5,4 2-4,-4-2-8,0 0 9,6 0 3,-6 0-1,7 0-6,-7 0-5,0 0-1,0 0 4,4 0-4,-4 0 5,0 0-7,0 0-2,0 0-14,0 0-9,0 0-15,3 2-19,-3-2-24,0 0-25,0 0-24,0 0-32,0 0-50,0 0-52,0 0-51,-7-13-309,4 12-675,3 1 299</inkml:trace>
  <inkml:trace contextRef="#ctx0" brushRef="#br0" timeOffset="159331.0027">23232 10802 194,'0'0'205,"0"0"-10,-2-4-6,2 4-3,0 0-12,0-5-2,0 5-6,0 0-6,-4-3-2,4 3-3,0 0-9,0 0 1,-3-4-4,3 4-4,-1-2-7,1 2-3,-3-5-4,3 5-4,-3-5-12,3 0 5,0 5-3,-4-5-8,1 1-3,0 0 1,-1 0-9,1 1 2,-4 0-12,3-2 3,1-1-7,-2 1 2,-1 2-35,0-2 10,2 1-4,-1 3-1,-3-3-10,3 3-13,-3-4 19,2 5-20,-3-4 2,4 4-4,-5 0-3,1-2 3,1 2-6,-2 2 0,0 0-17,2 1 16,-5 1 1,3 1-4,-2 1 5,3 1 5,-5 1 2,4 5-3,-3-2-2,2 1 2,-4 4-4,2-1 6,2-1-4,1 6 0,-4 3 6,1-2-3,3 1 1,-1 2 0,-2 2 2,6 0 2,-1-1 3,-1 2 1,2-1 1,0 0 0,3-1 3,-3 4 2,3-5 2,0 0 2,2-3-2,1-3 3,-1 7-3,2-7-3,0 2 2,3-3-1,0 1 1,1 0 5,0 1-1,2-4-4,1 1 4,0-1-2,0 0-5,1-1-3,1 1 2,2-5-1,-1 2-5,0-2-3,4-2 2,0-2 0,2-2 1,-1-1-1,-1-3-3,0 1-1,1-4 0,0-2-1,-3-1-4,1 0 0,0-4-5,1 6 5,-3-9-1,-2 3-2,-1-3 1,-1 0-2,0-1 3,-1-1-1,0 1-1,-1 3 0,-2 0 1,-1 0-3,0 0 5,1 1 11,-3 3 1,0 0-6,-3 2-5,-1 0-4,1-3-9,-2 4-6,0 1 1,-4 2 3,-7 2-4,3-1 3,-12 6-7,2 3-3,1-2 0,-1 6-16,11-5-19,-7 6-26,4-2-38,2 0-46,5-6-69,-1 6-61,2 3-62,3-5-89,-3-3-412,7 2-911,-3-3 403</inkml:trace>
  <inkml:trace contextRef="#ctx0" brushRef="#br0" timeOffset="160630.9327">11269 6854 204,'2'-20'230,"-1"6"9,0-3-14,2 5-8,-3 2-3,2 6-8,-2-6-18,0 5-17,1 0-17,-1 5-20,0 0-11,0 0-8,0 20 0,-1 3 1,1 9 6,-2 1-20,-2 3 8,3 12-6,-2-11-4,-1 10-9,1-12-2,-2-3-12,3 0 5,-3-1-9,5-4-9,-4-3-2,1-5-13,3-3-1,-1 2-4,0-6-7,1-1-3,0-2-17,0-3-33,0 0-23,0-1-19,-2 0-21,2-2-19,-1 1-21,1-4-13,0 0-43,0 0-37,0 0-23,5-13-14,-4 3-175,3 0-460,-2-3 204</inkml:trace>
  <inkml:trace contextRef="#ctx0" brushRef="#br0" timeOffset="163327.9865">11276 7091 6,'0'-3'167,"0"3"3,0 0-8,0 0-1,-3-6-10,3 6-8,0 0-8,-1-3-11,1 3-3,0 0-4,0 0 1,0 0 2,0 0 6,0 0-2,0 0 5,0 0 11,0 0-9,0 0 3,0 0-6,0 0-7,0 0 8,0 0-10,0 0-11,0 0-2,0 0-10,0 0 2,0 0-5,0 0-6,0 0-8,0 0-10,0 0-3,0 0-7,0 0-4,0 0-5,0 0-6,0 0-4,0 0-4,0 0 0,0 0 9,0 0-5,0 0-5,0 0-5,0 0-4,0 0-9,0 0 11,0 0-11,0 0 0,0 0 0,0 0-1,0 0-9,0 0 1,0 0 2,0 0-1,0 0-2,0 0-2,0 0 2,0 0 3,0 0-3,1 14 6,-1-14 5,0 0-17,3 5-4,-3-5-1,0 2 2,0-2 6,0 3-2,0-3-1,0 0 1,0 5 6,0-5-11,0 0 9,0 0-4,0 0-1,0 0-4,0 0 8,2 4-5,-2-4 4,0 0-1,0 0-6,0 0 8,0 0 1,0 0-8,0 0 5,0 0-5,0 0 2,0 0 3,0 0-2,0 0-4,0 0 1,0 0 7,0 0-8,0 0 3,0 0 2,7-1-3,-7 1 0,7 1 6,-5 0-2,4 1-3,3-2 5,0 2 13,2-2-14,4 6 0,7-5 2,-2 0 6,4 1-4,-1-1-3,2 0-6,0-1 8,1 3-5,-2-3 4,1 0 3,0 0-4,1 0 1,-1 0-3,0 0-3,-1 0 3,0 0-1,2 0-2,-4 0 7,1-3 7,-1 3-13,-6 0-8,1-1 6,-2-2 1,6 2-4,-5 0 3,-2-2 0,0 3 1,2 0-2,-4-3 4,-1 1-3,-1 2-3,1-2 1,-4 2 0,3-1 4,-5 1 2,3-1-4,-1 1 0,-1-3 2,-1 5-3,2-4-2,0 1 6,-1 0 2,4 1-4,0-3 0,-2 3-6,1 0 0,0 0 2,6 0 6,-6 0 2,4 0-2,-3 0-5,4 0 10,-3 0-11,2-3 3,1 3 2,-4 0 1,1 3-2,-1-6 0,3 3-4,-2 3 4,0-3 5,2 0-13,-1 0 2,-1 0 25,-2 0-21,4 0 3,0-3-6,1 3 6,0 3-3,1-3 8,-2-3-8,0 3 12,3 0-5,-4 0 11,2 0-15,1-1 0,0 2-4,0-2 3,-2 1-6,2 1 2,-1-1 1,-1 0 3,1 3-3,-1-3 4,-2 0-4,2 0 6,-1 0-1,2 3 1,1-2-7,0-1 1,-4 0 2,-1-1 4,-1 2-3,1 0-1,4-1 7,-6 0-3,2 2-1,1-1 2,-1-1-2,-2 0-8,4 1 9,-2 0-3,-1-1-2,2 0 5,0 0-1,-2 2-6,6-2 9,-3 0-7,4 0 5,-4 0 0,1 2-5,-2-2 7,1 0-7,3 0 7,-4 3-13,2-3 14,-5 0 6,7 0-9,-3 3 0,0-3 7,0-3 1,2 3-2,-5 3 0,6-3 5,-2 0-1,-1-3-4,0 3-1,-2 0 1,2 0 2,1 0 14,-5 0-16,2 0 2,0 0-2,1 0 5,-3 0 0,-3 0-11,5 0 2,-4 0 0,2 0 8,-2 0-4,-1 0 0,4 0 3,-3 0 2,1-3 0,0 3-2,0 0 1,0 3-1,1-3 2,1 0 4,0 3-7,1-6 2,0 3-4,0 3 10,0-2-14,0-1 2,-2 1 2,6-1-4,-6-1-1,0 2 2,1 1 7,-3-1-13,3 0 4,-1-1-3,0 0-1,1 0 7,-1 0-2,2 3-7,-3-3 4,4 0 1,-1 0 1,-2 0 0,2 2 1,-2-2 3,3 0-8,0 0 5,-1 0 2,0 3 4,1-2-8,-2-1-5,2 0 2,0 3 2,1-2 3,-3 1-5,1-2 3,4 1 2,-1-1 1,1 1-4,-1-1 0,-3 0 1,2 3 1,2-3-3,0 0 2,-1 1-1,-1-1 2,2 0-3,-5 0 0,1 3 2,2-3-3,-3 1 1,1 0 0,0 0-1,1-1 3,-1 1-2,0-1-1,-1 2-3,1 0 4,-1-2 1,1 0-2,-1 2-7,1-2 5,-1 0 3,0 2 1,1-2-2,-1 1 0,-1 0-3,4 0 5,-2 1-1,-1-1 9,-1-1-9,2 0 0,0 2 1,-2-2-2,2 1 3,-1 0-1,-1-2 0,0 2-5,1 1 4,-1-1 2,-1 0-7,0 1-1,1-1 6,0-1-4,0 0 1,-1 1 1,3-2 0,0 2 2,-1-1-1,0 1 4,3-1-7,-2 1 2,4 1 3,-2-2-2,0 1 1,-3-1-1,4 1 3,1 0-4,-4 1-1,1-2 4,3 0 0,-1 1-3,0 1-2,-1-2 2,-2 0 0,0 2 0,4-2 0,-4 3-1,1-3 2,-2 0 0,5 1 1,-4 0-2,2 0 0,-2 0 3,0 2-3,-2-3-1,0-1 2,-3 1 2,5 1-2,-6-1 4,1 0-3,0 0-5,-5 0 5,6-1 0,-6 1-3,5 0 2,-5 0 5,6 0-5,-6 0 0,6 0-2,-6 0 1,5-2 0,-5 2-3,6 2 1,-1-2 5,-5 0-4,8-2 5,-3 2-5,1 0 4,2 0-3,-2 0 2,3-1 6,-5 1-6,3 0-9,1-1 1,-1 0-5,-2 1 5,0 0-5,-1-1-10,-4 1 1,6 0-19,-6 0-8,0 0-14,7 0-7,-7 0-7,3-1-19,-3 1-1,0 0-16,0 0-7,5 0-10,-5 0-9,6-4-5,-2 2-9,-1-1-10,2 1-14,-3-1-8,2 1-13,-1-2 9,0 0-4,1 0 4,-2-1 12,-1 0 4,3 0 11,-4-1 20,2 2 15,-2-4 18,0 2 14,0-2 20,2-3 14,-2 1 17,0 3 21,1-3 16,0 1 13,0-2 9,-1 2 21,2-1 5,-1 2 20,-1-3 11,-1 5 7,2-1 5,-1 0 5,0 1 7,0 0-1,0 2 7,0-2 5,2 2 1,-2-1 1,0-1 3,0 6-3,-2-6 0,2 6-1,0-4-3,2 0-1,-2 4 1,0-7-5,0 7-3,0-2-1,0 2-3,0-4-1,0 4-6,0 0-2,-2-4-1,2 4 4,0 0-10,0-7-5,0 7-8,-3-5-2,3 4-1,0 1-3,0-8-1,-1 3 0,1 5-7,-1-5 10,1 5-14,-2-3 1,2 3-6,-1-7 10,1 7-8,-2-4-6,2 4-1,0 0-2,0 0-7,0-2-6,0 2 1,0 0-3,0-4-6,0 4 1,0 0 1,0 0-8,0 0 1,0 0-7,0 0 1,0 0-2,0 0-2,0 0 4,-5 12-3,2-3 0,0 1 5,-1 2-1,1 5-3,0-1-1,0 5 1,-4 3 2,3 1 3,0-1-6,-3 5-2,1-4 5,2 0-2,-2 0-1,5-5-2,-5 4 2,2-4 0,1-2-3,0 0 8,-1 1-6,0-2 3,4-1 1,-3 0 2,2-5-9,-1 1 5,2 1 2,-3-2 0,1 0-14,1 0 16,1 1-6,-3-4 2,3 0 5,0 0-6,-3 0 3,1-2-1,2 2-1,-2-2 1,4-2-1,-2 1 3,-2-3-6,2 4 3,-1-3 6,1 1-2,0-4-6,0 4 2,0-4-2,0 8 1,0-8 4,-1 2-1,1-2 1,0 0 2,-1 5-11,1-5 9,0 0-6,-2 3 4,2-3-4,0 0 4,0 0 2,0 0 0,0 0 2,0 0-6,0 0-4,0 0 4,0 0 2,0 0-5,0 0 3,4 4 5,-4-4-3,0 0-3,0 0-2,0 0 4,0 0-3,0 0 1,0 0 0,0 0 3,0 0-3,0 0 3,0 0 2,0 0 0,0 0-6,0 0 1,0 0 4,0 0-3,0 0 2,0 0 0,0 0 0,0 0-2,0 0 0,0 0 3,0 0-9,0 0 5,0 0 2,0 0 1,0 0-4,0 0 4,0 0-4,0 0 1,0 0 1,0 0 0,0 0 2,0 0-3,0 0-3,0 0 3,0 0 1,-4 3-1,4-3 3,0 0 0,0 0-4,0 0 1,0 0-2,0 0 1,0 0 1,0 0-1,0 0 2,0 0 2,0 0 5,0 0-9,0 0-3,0 0 2,0 0-11,0 0 19,0 0-6,0 0 2,0 0-12,0 0 11,0 0-5,0 0 3,0 0-2,-3 2 0,3-2 4,0 0 2,0 0-4,0 0 4,0 0-5,0 0 2,0 0 1,0 0-1,0 0 2,0 0-1,0 0 1,0 0-2,0 0-7,0 0 8,0 0 0,0 0 1,0 0-3,0 8 0,0-8 2,0 0-3,0 0 6,0 0 1,0 2-8,0-2 2,0 0 1,0 0-3,0 0-2,0 0 8,0 0-2,0 0 1,0 0 0,0 0 5,0 0-6,0 0 0,0 0 2,0 0-3,0 0 0,0 0 6,0 0-4,0 0 3,0 0 0,0 0-1,0 0-17,0 0-21,0 0-36,0 0-45,0 0-38,0 0-50,0 0-65,0 0-81,0 0-330,0 0-737,0 0 325</inkml:trace>
  <inkml:trace contextRef="#ctx0" brushRef="#br0" timeOffset="164287.2004">14719 7206 130,'1'-5'142,"0"-1"1,2 1-4,-3 0-4,2-1 3,0 0-5,1 1 2,-3 0 3,3 1-5,-3-1-3,0 1-5,2 0-4,-2 4-5,0-5-3,0 5-6,2-4 8,-2 4-5,0-5-4,0 5-8,0-3-1,0 3-10,0 0-4,0-5 0,0 5-4,0 0 0,3-4-3,-3 4 0,0 0-1,0 0-3,0-5 4,0 5-3,0 0 1,0-4 3,0 4-8,0-4-4,0 4 2,2-4 4,-2 4-12,0 0-10,0-7 0,0 7-3,1-2-2,-1 2-3,1-5-9,-1 5 3,0-3-5,0 3-3,3-5-13,-3 5 4,0-4 2,0 4 0,0 0-6,0-3-8,0 3 16,0 0-20,0 0 16,3-4-10,-3 4-11,0 0-8,0 0 0,0 0-3,-3 12-1,3 0 11,3 5-1,-6 1-4,3 7 4,0 2 0,0-1 2,0 3 8,0-2-7,0 1 2,0-3-5,0-6 4,0 6 4,0-6 0,0 0-1,-3-2 0,2 1-3,1-1 2,-1-1 6,-1-3-4,4-3 0,-4 1-1,2-4 7,0 4 10,0-5-5,-3 2-13,6-1-18,-6-2-18,3-1-22,0 1-20,0-2-19,0-3-27,-2 5-24,2-3-36,0-2-22,0 0-66,0 0-265,0 0-578,0 0 255</inkml:trace>
  <inkml:trace contextRef="#ctx0" brushRef="#br0" timeOffset="164922.8252">14809 7374 136,'0'0'183,"-2"-3"-2,2 3-21,0 0-7,0 0-13,0 0-4,0 0-4,0 0 0,2-5 2,-2 5-4,0 0 0,0 0-7,2-4 1,-2 4-6,0 0 2,0 0-4,6-1-2,-6 1 0,4 0-4,-4 0-1,7 0 2,1 1 3,-2-1-6,4 2-5,5 0-3,-3 2-5,6-4-9,-5 2-4,4 0-7,-3 1-4,2-2-15,-1 0 7,1 3-7,4-2 0,-4-1 7,8 2 5,-10-2-9,10 4-15,-1-2-2,-3 1 7,3-3-1,0 3-7,0-3-1,0 2 2,0-1 1,1 0-3,1 0 9,0 1-25,1-3 10,-1 2 0,-1 0-7,0 1 1,0-2-2,-5 3-1,-3-4 3,1 0-6,-3 0 3,2 3-1,-1-2-5,7-1 3,-7 3-4,6 2 1,0-3 3,3 1-2,0 0-2,2 1 1,-3 1-5,3-2-4,-1 0-1,3 1 2,-1-1 5,1 1-2,3 0 0,-3-1-3,1 2-3,0 0-2,0-1 0,8 0-3,-10-1 5,14 1-2,-13 0 2,0 2 4,3-4-22,7 3 14,0-3 4,-11 4-7,1-5 4,0 3-4,-1 0 1,0 1-2,-2-2 3,-1-2 2,3 2-2,-3 1-2,1-2 3,-2-1-6,-2 1 7,-5 0-4,0-1 4,1 1-8,-7-2 7,4-2 2,0 2-6,-4 0-10,0 2 13,1-2-1,-4 0-1,0 3 4,3-2 2,-3-2-1,-1 2-1,-1 0 0,1-2-2,-2 1-12,2 1 13,-6-1 1,7-1 3,-4 2 0,-3-1-1,4 3-5,-4-3-17,0 0-20,0 0-37,0 0-53,4 1-50,-4-1-60,0 0-65,0 0-55,-7 4-311,5-1-721,2-3 319</inkml:trace>
  <inkml:trace contextRef="#ctx0" brushRef="#br0" timeOffset="165626.7159">16891 7539 219,'0'-10'332,"0"3"1,0 2-1,1-2 1,-1 0-9,0 1-26,-1 1-26,-1 2-30,2-1-19,0 4-40,-1-3-11,1 3-12,0 0-24,-6 8-7,-1 2-18,0 1-1,-3 5-13,1 5-15,-4 3-6,1-2-4,5-5-11,0 0-6,0 1-4,4 0-4,-1-2-6,2-1-5,0 1-3,2-4-1,0-2 1,1 3-13,0-3-14,4-1 17,-2-3-6,2 1-3,1-1 4,2-4-3,2 4 1,0-5-5,0-1 2,4-3-2,0-2-14,1 1 14,-3-6 3,2 2-7,-3-6-11,2 2 12,1-5-7,-2 3 8,-3-1 12,-2 7-7,3-3 11,-6 3 7,2 1 1,-2 1-4,-1 2-1,-3 2 1,2-3-10,-2 5-2,2-1-3,-2 1-2,0 0 3,0 0 1,0 13-5,0-8-2,0 3-5,0 1 2,3 2 4,-3-3-4,4 2 0,0-1-2,-1 2 0,0-2 1,6 0-1,-5-1-2,0-1 4,3 1-2,0-4 0,-3 3 2,2-4-2,0 1 0,-1-2 1,2 0 11,0-2 6,0 0 3,2-1 1,-1-2-1,-1 0 5,3-1 0,-3-4-4,0 2 2,-1-6-3,-2 2 2,6-4-12,0-3 7,-6-1-9,2-5-7,-2-1-3,-3 4-3,-1 3-2,2 0-1,-4 0 1,1 3-4,-2 4-3,2-2 1,-2 0-3,0 3 1,0 0-2,-4 0-2,3 7 2,1-4-4,-4 2 1,2 1 1,0 4 2,0-1-6,5 0 6,-13 5-2,10-1 5,-1 0-2,1 1 0,0 0 2,3 0 0,3 3 3,0 0-2,4-3 3,5 3-14,0-2 18,6 0-1,2-2 3,1-2-1,2-2 2,1 2 1,-2-4 2,-1 0-6,0-1 2,-4-1 1,-4 1 7,1 0 1,-3-1 9,-1 1 2,-1 2 0,-2-3-3,1 0 2,-4 1-2,-1 1 0,1 1-5,-1 0-12,-3 1-28,3-3-25,-3 3-75,0 0-70,0 0-77,0 0-83,0 0-75,0 0-237,0 0-725,0 0 320</inkml:trace>
  <inkml:trace contextRef="#ctx0" brushRef="#br0" timeOffset="166745.732">17710 7908 143,'-1'-1'254,"-5"0"-7,6 1-6,-7 0-13,7 0-10,-4-3-12,4 3-16,0 0-14,0 0-16,0 0-11,0 0-8,7-4-5,4 4-2,2 0-9,12-4-7,1 4 6,13-1-11,6 1 7,3-2 3,18 9 4,3-6 1,2 6-11,-22-3-10,24 2-3,-1 5 1,-3-6-9,-19 0-3,21 8-1,0-2-7,-1 1-5,-1-4-5,-2 0-7,-17 1 0,21 3-8,-22-5-5,24 0-4,-24 0 0,20-2-9,-18 0 3,18 2-8,-20-2-6,19-1 3,-22-4-7,2 3 1,2 0-2,-2-2-7,2-1 3,-2 1-6,0 0-4,-6-2 2,3 1 1,-1 0-9,-1 3 6,1-2-1,-7-4-2,3 5-4,-11-2 3,10-2 4,-12 2-7,4 0 0,-1 0 4,8-3-6,-9 3-1,0 0-2,11 0 3,-10-3-1,8 3 2,-7 4 0,-3-4 0,10 1-1,-10-1-3,2 1 3,-3-1-3,12 0 3,-11 0 28,-1 0-1,-2 2-2,2-4-6,-2 4 3,-2-1-9,-9-1-2,3 0 0,-3 1-2,2-2 1,-1-2-2,-5 3-1,4 0-12,-3 0 9,5-1-1,-6 1 2,2 0-5,2-1 3,-1 1 1,1 0-4,-1-4 1,-2 4-2,2 0 2,-3-3-2,1 2 1,-3 1-1,1 0-2,-1 0 2,-1-1-4,-2 1 1,2 1 2,1-1 3,-2-1-3,-1 1 1,1-3 0,-2 2-2,3 1 1,-4-1 1,-3 1-5,7 0-2,-7 0-2,7 1-11,-7-1-6,0 0-8,0 0-12,4-3-15,-4 3-6,0 0-33,0 0-29,0 0-25,-9-10-12,7 7-2,-1-1-2,-4 0-8,2 0-2,0 0 3,-2-2 5,0-2 16,1 2 13,-2-1 14,3-1 14,0 0 12,0-2 18,3-1 16,-2 0 17,1-1 19,-1-2 20,4 3 17,0-6 20,-1 5 18,1 1 16,1 0 9,-1 1 18,0-1 15,0 5 12,3 0 17,-3 0-18,0 1-6,-3 2-14,3 3-14,0 0-12,0 0 8,-7 11-6,2 4 4,-1 2 6,-6 9-6,1 2-8,3 1 2,-1 2-9,-2-4-8,4 4-8,-3-2 20,3 1-9,-3-2-7,3-4 2,-3 1-7,5-7 3,-1-1-9,0-2-5,-1 2-19,3-7-24,0 3-31,0-2-45,-2-3-39,2 2-34,-2-4-51,-1 2-66,3-5-67,-3 1-291,0 1-689,-3-1 305</inkml:trace>
  <inkml:trace contextRef="#ctx0" brushRef="#br0" timeOffset="167870.7961">12087 7461 57,'2'-8'200,"-1"1"-12,1-3-8,-1 2-4,-2-3 4,4 1-4,-3 3-4,1 0-1,0 0-8,-1 0-8,1 2-10,-1 1-6,0 0-12,0 4-16,2-6-5,-2 3-12,0 3-14,0 0-9,0 0-6,0 0-6,-8 14-4,3-2-6,4 4-4,-7 0 4,3 4 0,0 6-1,1-8 0,1 0-6,-1 2-4,0-2-2,3-1 6,0 1-10,2-6-4,0 1 3,1-4-3,0 2-2,2-3 5,0 1-7,2-2 2,1-1 5,2-1 11,1-3 14,4 0-14,1 0-1,1-2-4,1-2-3,3-5-2,-6 0-3,7 0 4,-6-1-6,-2-1 0,2-1-2,-3 0 0,-1-4 1,2 2 0,-2-1 1,-5-1-6,1-2-3,0 0 2,0 0-2,-3-1-4,1 0-1,-3 0 7,1 1 0,-1 3-10,-1 1 18,-2 2-24,1 0 4,0 4 3,0-1 3,1 3-8,-2-2-5,-1 3 0,2 3-2,-1-5 0,1 5 1,0 0-2,0 0-1,0 0 0,-9 9 2,9-2 1,-2-1-6,1 5-1,1-1 5,-1 2-2,0 4 2,1 0-4,-2-1 9,4 4-4,-2-3-1,2 2-3,0-3 4,-1 3 3,1-1-1,-1-1 2,1 1 0,-1-5-5,0 0 6,2-1-1,0-2 11,-1 0-19,0-2 7,1 0-10,3 0 0,-1-1 0,4-4-10,2 0-10,-2-2-18,4 0-23,-4-2-19,5-3-27,-3 0-34,3-3-20,1 0-27,-1-2-34,4-3-23,-5 4-17,0-3-173,-2 0-479,-1 1 212</inkml:trace>
  <inkml:trace contextRef="#ctx0" brushRef="#br0" timeOffset="168570.3323">12707 7429 10,'-4'-9'232,"3"4"1,-3 1-11,3-4-2,-1 4-9,0-1-6,1 1-24,1 4-23,-2-4-14,2 4-17,0 0-7,0 0-1,-1 13-5,1-4 4,1 3-5,1 5-2,-1-1-7,1 4-4,-1-1-2,0-1-1,4 1-8,-4 0-3,3-2 2,-1 0-1,1 0-3,-2-1-11,1-3 1,-1-2-4,0-1-1,1-2-5,-1 3 2,3-2-9,-3-1-6,3 0 4,-1-1 5,-1-1 0,2-2 1,2 1 1,-2 0 6,2-1 5,1-1-11,2-1 2,-2-2 2,2 0-7,2 0-8,1 0-4,2-2 4,-2-2-6,-1-1 2,1-1 2,-3 1 7,5-2-6,-6-2-6,3 1 3,-2-4-2,1 1 6,0-4-10,-3-1-2,2 2 5,-2-2 3,-1 2 4,0-1 7,-1 1 0,-2-1-8,-3 5 0,1-3-6,-1 1-8,1-5-5,-2 0-8,-2 6-6,-1-1 2,2 0 17,-2 2-10,-3-2-8,0 3-8,1-2-3,-2 5-4,-1-2-4,-1 1-7,-1 3-6,3 1 2,-3 0-2,2 1-5,0 4 1,1-2 4,-1 0-1,4 2-5,-1 1-2,0-1 6,1 1 1,1 0-1,1-1 1,0 4 0,2-2 5,0 0 8,2 1-18,0 3 11,1-2 3,1-1 2,4 1 1,-2 0 1,4 0 3,0 1-4,0-3-1,0-1 8,-2 0-9,2-1-3,0 0 7,4-2 7,7-3 9,3 0 0,2-1-3,-6 0 0,0-5 3,-4 5 1,-2-3 9,0 0-3,3-1 0,-6 1-2,2 0 2,0 0-2,-3 2 3,-3 1 3,0 1 2,-3 0-3,-1 0 1,-1 1-5,4-2-2,-6 4-1,1-2-7,-1 2-1,3-3-10,-3 3-18,0 0-24,0 0-19,0 0-35,0 0-32,0 0-37,0 0-41,0 0-34,0 0-44,0 0-48,0 0-48,0 0-312,0 0-749,0 0 332</inkml:trace>
  <inkml:trace contextRef="#ctx0" brushRef="#br0" timeOffset="173940.1513">8408 5125 72,'10'0'92,"-10"0"-2,0 0-6,0 0 9,0 0-3,0 0-2,0 0 4,0 0 4,0 0 2,0 0-2,0 0 2,0 0-1,0 0-5,0 0-2,0 0-3,0 0-10,0 0-3,0 0-5,0 0-4,-14-5-6,14 5 0,-3-3-6,1 0-2,-1 1 5,0-1-13,0 1-1,0-1-5,-1 2-2,1-2 0,-2-1 1,-2 0 1,0 0-4,-1 1 2,1-2-2,-2 0-7,0 1 2,2 1-8,-4-2 0,-1-1-2,0 0-1,-1 1 0,-1-1-4,0 1-1,-1 1-2,0 0-2,6-1 1,-7 1-1,1 3-1,-1-2 3,1-1-5,2 1 1,-4 2 0,0-1-2,2 1-5,-1 0 6,1-1-3,1 0-1,-1 2 4,1-1 1,-1-1 2,-1 2 0,2-2-1,-4 1 1,1 0-5,0 1 3,-4-3-5,6 3 3,-2 0-1,3 0-2,-2-2-1,1 2 6,-1 0-7,2-1 0,-1 1 3,0 0-2,0 0 2,1 0-2,3 1 2,-2-1-2,-1 0-1,3 2 2,-1-2-1,-2 3-1,0-3 0,0 1 3,3-1-3,-5 1 0,2-1 3,3 2-6,-5 0 5,2-1-1,4-1 1,-2 2 1,1 1-2,-2-4-1,0 3 2,2-1 0,-2 1-1,3 0 4,-4-1-1,-1-1 6,-1 3-8,2-1 1,-1 0 1,0-2-3,3 1 1,-6 1 2,-2 1 2,-3 1-3,9 1 3,-4-3-1,1-2 1,-3 1-2,5 0 2,-1 2-1,0 0 0,0 0 0,-5-2 2,5 3 5,2-3-3,0 1 4,0-1-7,0 3 4,1-1 0,1-1-1,2-1-2,-2 1 2,4 2 1,0-1-4,-1-1 0,1 2 0,-1 0-2,-1 1 0,3-1-5,-1 0 9,-1 2-4,1-4 3,2 3-2,-2 0 1,2-1 4,-1-1-11,-1 2 5,1-2 0,1 2 0,-1-1 0,0 0 2,-1 1-3,3-2 3,-3 1 0,1 1-3,0 3 2,-3-5-2,4 3 4,-1 2-1,-4-2-1,4 2 2,-1-3-3,-4 5 0,4-3-3,2 1 5,-4 1-2,2-1-1,2-1-1,-4 0 2,2 3-2,1-4 2,-1 4-1,3-2 0,-2 2 1,0-1-1,2-1 8,-1 3-11,0-2 0,2 2-1,-3 4 2,1-1 1,1 1 0,0-3 7,2 5-6,-2-3-1,0 2-2,2-2 4,1-3-1,-1 3 1,2 0-2,-2 2 1,0-2 3,1-2-3,0 2 0,-1-1 3,0-1-3,-1 3-1,4-3 5,-1 2-1,-2 1-5,3 1 2,0-5 1,0 1 0,0 0-1,0-3 0,0 4 2,0-2-2,1-1-3,1 2 5,-1 0 2,-1-2-4,2 2 2,0 0-3,1 0 3,-1-1-3,1-2 3,-1 4-2,1-1 1,1-3 7,1 0 0,0 3-7,-2-4 0,3 1-2,-1 0 1,2 2 0,-1-2-4,-2-1 6,3 1-2,0 0-1,-1 0-3,1 2 3,-1-3 1,-1-1-2,0 2 1,3 1 0,-1 1 4,0-2-4,-1 0 2,1 1-3,0-3 3,1 5 0,-1 0 1,0-2-1,2-2-2,1 4-1,-1-1 3,1-6-2,-3 2-1,5 2-1,-4-2 3,6-1-2,-1 1 3,-2 3 0,0 0 0,2-3-3,0 0 0,-1 1 2,4-4-2,-2 4 2,0-2 2,-1 0-7,2-1 3,-3 1-1,4 0 4,-3-1 0,4 1-5,-5-2 2,4-2-1,-2 3 0,7 2 2,-4-5-5,0 1 4,4 0 0,2 3-1,-1-3 3,-1-2-3,2 0-4,-2 2-1,0-1 3,2-2-4,1 1 8,-2 1-7,-3 2-2,-4-1-1,6-3 2,0 0-2,-4 2 0,-1-2 1,1 1-1,5-1 0,-6 1 4,5 2 1,0-5-1,0 4-1,0-1-1,0-1 3,2 0 0,-3 2 0,2-2 1,2 3 0,-6-6 1,4 3-4,-6-2 4,3 4 1,3-4-1,-6 2 0,-1 2-2,1-4 4,1 1-3,-2-1 2,2 2-6,-1-2-6,-1-1 7,3 3-12,1-8-2,2 4 3,0 0 0,1 3-1,-2-6 0,1 4 3,-1-2 2,-3 1 0,3-1 0,-5 0-1,6 0 6,-7 0-4,3 0 4,-3 1 0,2 0 1,-1 0 2,-1-1 0,2 1-1,-2-1 0,-1-3 1,1 1 2,0 0-1,1-3 1,1 3-1,2-4-1,-4 0 0,1 0 0,-2 3 0,0-2 1,0 3 1,-1-5-3,0 0 4,-1 2 0,-1 0 7,-3 1-7,3 1 3,-3-1-4,1 1 2,2-1 1,-3-2 0,0 2-2,0 0-1,-1-3 8,2 0-5,-1 0 0,-1 1-2,2 0-1,1-2 3,-2-2-1,-3 1 1,2 3 4,0-4 1,-2 4 6,1 0-1,-1 0 8,-1-1 0,2 0 1,-3 1 4,0 0 2,1-2 3,-2 3 0,0-2 3,2-1-3,-3 1 1,2 0-6,-2-3 1,1-2-4,0 5 1,1-4 2,-1-1-4,-2 1 0,2 1-1,-2 0 15,1 3-2,-2-5 6,2 5-1,-2-4 3,0 4-3,2-1 1,-4 2 3,1-1-1,2-1-9,-2 1 6,-1 0 2,1 0-5,-1 0 3,1-4-5,-1 2 2,-1 2-11,0-2 1,2-1 0,0-1-6,-4 2 6,3-2-2,-2 1-4,2 4 10,-2 1-11,2-4 0,-3-1-5,1 3 4,1-2 4,-4 1-1,2-1 1,-1 6-2,1-6-5,-2 0 3,1 4-1,-2-2 2,2 0-3,-2 1-7,1 0-3,1 4 2,-2-5 1,0 0 0,0 2 1,0 0-4,2 1 1,-2 0-3,0-1-2,-1 2 14,1 1-15,-1-3-1,-2 3 3,-1 1 0,1 0-5,1 0-1,-2 1 7,-2-1-12,2 1-4,-1 0-2,-1 2 3,1-1 2,0 0-2,-1 0 1,2 0 5,-2 1-9,2 1 0,-2-2 2,2 0 1,1 2-2,-2 0 4,2-1-4,1 3-2,-1-1 2,-2 0 1,1 1 0,-2-2 1,3 2 2,-5 0-4,3 0-7,-5 2 0,-3-1 5,6-1-5,2 0 6,-5 1-4,4-1 6,0 3-5,-1-1 0,0 0-4,3-1-5,-3 3-4,0-3 2,2 3 4,-6-1-2,1 1 5,3 0 5,1 0-8,2-2-2,-8 2-2,-1-1 8,2 0-1,1 2 4,2-3 0,-2 2 2,5-3-2,-2 3 9,3-1-3,-1-3 1,0 4 0,1-1 2,2 0-3,-3-1-1,1 1-1,2 1-1,2-1-1,-4 2 0,1-3-1,2 1 1,1 0 0,-4 3 0,0-1-2,0-2 0,1 2 5,-1 1-2,-1-4 4,3 1 0,-2 5 6,1-6-4,-1 3 0,-1-2 0,1 0 1,0 1 4,-1 0-3,0 1 4,-1-1 1,0 0 1,0 3 0,-5-2-4,0 0 3,0 1-2,7 0 6,-2 1-3,1-3-1,2 3 3,-7 1-3,6 0 5,0-1-6,1-2 6,1 4-5,-1-3 2,6 3-4,-6 0 7,5-3-3,1 1-1,-3 1 3,2-1-3,-4 4 5,5-4 3,-1 1-9,2 2 3,-1-1 0,2 3 1,-1-3-3,-1 1 3,2 0 3,1 4-6,-3-5 3,2 4 1,-2 3-2,0 0 1,1-3-1,-1 1 0,2-1 4,-1 3-1,-1-4-2,2 0 3,1 2-1,-2-3 2,1 3 0,-1 3-3,1-6 0,-1 4 0,3-3-2,0 4 4,-1 0-2,1 0 4,2-1-1,-3-1-1,2 2-1,1 1 4,1-5-2,-2 4-1,2 1-2,-1-2-1,4-1 1,-2 3 0,-1-3 3,2 1 2,2 0-2,-1 2 0,1-1-1,0 0 0,2 0-3,-2-1 5,2 0-3,-1-1 2,1 2 0,2-4-3,-2 2 3,3 0-3,-1-5 2,-1 5 0,1-2-2,2 1 2,-1-1 0,-1 1 1,1-5-3,-4 2 2,4 0 0,-2-3-2,0 0 1,1 2 0,-1-1 1,2 1-1,-1-3-1,-1 3-3,2-2 5,-4 1-3,7-1 1,-4 0-1,3 1-1,2 4 1,-2-5 0,-1-2 5,4 2-5,-1 0 5,2 0-4,-2 1-1,4-3-1,3 4 1,-6-4 2,3 0-6,1 2 4,3-2 1,-1 2 0,-3-4-5,-2 2 2,-1 0 0,3-1-1,-1-1-2,-1 1-1,1 1 3,-2 0-2,3-2-1,-2 0 5,6-1-7,-4 2 6,0-1-1,-1-3 0,9 3 2,-10-2-5,7 2 2,-7-3-2,2 3 6,0-1-6,0-1 0,-2-1 4,8 0-1,-6 1-1,2 2-2,-3-3 0,-1 2 0,1-1 1,-2-1 1,2 0 0,-1 4-1,-1-2 3,0-1 1,1-1-2,0 0 0,3 0 4,2 2-4,-3-2 3,5 0-2,-1 0 2,2 0-3,1 0 1,-2 0 0,1 0 3,-1 0-4,1-2 0,-2 1 1,-1 1 3,-3 0 0,-3-4-3,0 4 1,1 2 3,1-4-3,-3 2 2,2-1-5,-1 0 6,0 1-1,0 0-4,0-1 1,2-1 1,-4-2 4,4 1-5,-2 0 2,0-1 0,2 3 7,-1-1-7,-1-1-2,2 2 2,-2-4-1,0 2-1,0 1 0,-4 0 0,3 1 7,-1-6-6,-2 5 1,1-1-3,-2 2 0,1-3-5,-2 0 4,1 1-2,0 0-2,1 0 6,0-1-6,0 1 1,3-4-6,-5 3-1,6-2-2,-4 1-4,3-1-3,-2 1-8,2-2 0,-5 1 0,3-1 5,-2 0-5,-1 5 6,-3-6 0,3 3 4,-5 4 2,1-5 2,3 4 2,-3-3 0,1 1 3,-1 1 4,-1-1-2,2-1-3,0 2 9,-2-1-7,1-1 3,-2-1 6,2 1-2,-1 0 1,0 1-3,3-4-1,-2-1 2,3 3 2,-7 0 1,3 0-5,0 1 6,0-1-4,0-1 5,-1 2 1,0-3-3,-1 3-1,2-2-1,-2 2 1,2-3-3,0 3-1,-3-4 1,3 5 3,-3-1-1,0-2-6,3 0 6,-2 0-6,0 1-7,1 0-12,1-2-4,-3 3-5,5-2-12,-5 2-9,2-1-7,0 0 9,0 1-2,1-1-4,-2 0 7,2 3 2,-3 3-2,3-8 8,-3 4-5,0 4 2,1-7-3,-1 7-4,4-5 1,-4 3-7,0 2 3,0-7-12,0 7-8,0 0-67,2-8-160,-2 8 71</inkml:trace>
  <inkml:trace contextRef="#ctx0" brushRef="#br0" timeOffset="176523.1225">11742 3912 95,'2'-13'184,"-1"3"-10,1 1-7,2 0-1,-3 4-6,0-2-16,-1 1-15,0 2-14,0 4-13,0 0-11,0 0-9,0 0-5,-1 14-4,0-2-11,0 6 0,-2 7-3,-4 0-2,4 4-2,-1-2-10,1-1-3,-1-1-3,0-4-1,2-3-10,-2 2 1,2-4-6,-2-1 4,4-4-4,-3 1-6,2-1-3,-1-5-6,0 2-11,0-1-16,1-2-11,-1-1-13,0 1-21,2-2-19,0-3-24,0 5-17,0-5-39,0 0-130,0 0-315,0 0 140</inkml:trace>
  <inkml:trace contextRef="#ctx0" brushRef="#br0" timeOffset="177517.1105">11705 4073 16,'0'0'185,"1"-5"-15,-1 5-4,0 0-11,0 0-9,0 0-10,0-5-7,0 5-9,0 0-2,0 0-12,4-1-3,-4 1-1,4-2 3,-4 2 1,7 0 10,0-1-2,0 2-2,2-1 4,2 2 0,2-2-7,5 0-2,-4 0-5,9 0-6,2 0 1,1-2 1,1 4-12,13-2 3,-1 0-5,-2 1-3,4 2-7,-2-2-5,5 3-5,-3-1-6,1-3-2,0 3-9,3 1-2,-3 3-3,1-4-2,-5-1-3,-8 3-6,-2-1 1,12 0-2,-11 0 5,0-1-4,2-3 0,6 1 0,-7 3-3,10 1 3,-2-4 0,0 3-9,0 0 12,-8-2-5,8-2-4,2 5 6,-2-2-2,-10-2-14,1-1 9,10 2-13,-12-1 8,2 3-6,-3-1 3,14 0 2,-15-1-7,-1-2-2,0 0 1,6 1 1,-1 2 0,1-2-4,9-1 1,2 4 4,-13-3-4,13 2 7,-13 1-8,10-1 3,-8-1-6,-2 2 0,-1-1 11,1-1-12,-3 4-9,2-4 9,-6 1 0,5 1-2,-3 1 0,0-3 3,-1 0 1,-6 2-4,7-3 8,-1 5-22,-1-3 12,-4 0 1,-3-2-7,2 1 15,-1 0-3,5 1 15,7 1 4,-2-2 7,-1 0-1,4 2-2,-1 1-14,-2-4 7,2 1-5,1 3-2,-4-1 3,3 0-2,-3-2-1,1 3-1,-1-1-4,-1-1-4,2 1 2,1-2 0,0 0-2,-2 1 5,4 0-10,-5 1 8,2-1 3,-1 0-6,-1-1-1,-1-2-3,-5 2-3,4-2 2,-5 3 3,-2-2 3,1 0 0,2 1 0,-4-2-3,2 3-4,0-3 1,-3 1 0,2-1-1,3 1 4,-1-1 3,5-1-1,1 1-6,2 0 5,-1 0 0,-1 1-2,1-1-2,-1 0-3,2 0 1,0 0 1,0 3 0,-2-1 3,1-2-1,1 2 6,0-1-8,-3 0 5,1 3 1,-8-3-2,3 1-3,-2-1 11,1 2-10,3-2-7,-2-1 6,-1 1 2,1 1-1,-2-1-3,1-1 3,6 0 0,-1 2-4,3-2 6,-3 0-1,3 2-3,-1-2-2,-1 2 1,-1-2 0,2 3 1,-3-1-4,-5-2 12,2 1-18,-1-1-1,0-1 14,-1 2-1,1 0 1,-1 2-2,-1-3 4,1 1-4,6-1 4,-5 0 0,-2 1-5,-3-1-6,0 0 12,3-1-3,1 2 3,-3-1-5,-2 0 5,4 0 1,-3 0-5,2 0 3,-2 0-2,-4-1-8,3 1 9,-4-1-1,-1 1 3,-5 0 0,10-2-3,-4 2-3,-6 0 4,15 0-2,-5 0-1,0-1 0,-3 1 3,3-1-3,-2 0-3,1 1 11,-1 0-5,0-2-7,-3 2-13,5-2 1,-6 1-4,-4 1-5,12 0-1,-12 0-7,9 0-8,-9 0-10,7-2-7,-4 2-11,0-3-10,-3 3-10,7-1-23,0 1-25,-3-1-20,3-1-21,0 0-15,1-1-14,-1 3-3,2-3-18,-2-1-7,0 1-7,1 1-11,-3-3-151,-1 3-438,-1-1 193</inkml:trace>
  <inkml:trace contextRef="#ctx0" brushRef="#br0" timeOffset="177881.3774">16128 4204 118,'-1'-8'208,"0"1"12,1-2 4,-3 3 4,3-1-7,0 3-4,0 0-7,0-1-6,0 1-9,0 4-10,0-5-9,0 5-9,0-5-17,0 5-21,0 0-16,0 0-14,0 0-8,0 0-12,0 0-10,-5 11-3,3 1-3,-1 5-7,0 0 0,-2 3-5,2 1-3,-2 3-9,1-6 1,0 1-2,3-2-3,-2 1-7,-1 0-3,1-2 6,0 2-1,0-4-1,0 3 0,-1-2 0,3-2-5,-3-6-7,2 2 0,-1-2-2,3 3-3,-3-3-16,-1-1-29,4-1-23,-3 0-41,3-5-41,-1 10-50,1-10-55,-7 6-59,7-6-202,-6 1-545,6-1 241</inkml:trace>
  <inkml:trace contextRef="#ctx0" brushRef="#br0" timeOffset="179715.0553">15979 4292 23,'0'0'195,"0"0"-5,0 0-10,0 0-4,-4 0-9,4 0-8,0 0 6,0 0-4,0 0-15,0 0-4,0 0-5,0 0-5,0 0-8,0 0-6,0 0-8,0 0-8,14 3 1,-11-2 1,-3-1-16,8 0 11,-2 3-15,2-2-1,2 2-6,0 0 3,1-1-15,2 1-9,4-1 3,-1 2-3,6 0-2,3 0 5,-1-1-5,3 2-2,1-3-5,-2 2-6,-1-1-3,2 1-8,-3 0-2,-2-2 3,-8 0-6,3 0-3,-7-2 9,4 3-16,-5-1-2,-2-2 12,-1 0-7,-1 1 7,0-1-6,-5 0-6,6 0 12,-6 0-7,7 0 6,-7 0-2,3 1-4,-3-1-5,4 1 2,-4-1-4,0 0 0,0 0-2,0 0 1,0 0-3,0 0 0,7 2-2,-7-2-1,0 0 3,0 0-2,0 0 2,0 0 0,0 0-1,0 0-1,0 0-2,0 0-1,0 0-2,0 0 3,0 0-2,0 0 0,0 0-3,0 0 2,0 0-3,0 0 1,0 0-12,0 0 2,0 0-3,0 0 1,0 0-4,0 0 1,0 0-6,0 0 1,0 0-4,0 0-5,0 0-3,0 0 4,0 0-3,0 0 4,0 0 6,0 0 0,0 0 4,0 0 5,0 0 9,0 0-4,0 0-3,-4-10 5,4 5 0,0-1-2,0 0 11,0 0 0,2-2 9,0 3 11,-2-2 8,3 1 7,-3-1 7,2 2-8,-1-1 15,0 2-6,0 1 8,-1 0-10,2-2 3,-2 5-11,0-4-8,0 4-1,0 0-6,0 0-7,0 0-6,0 0 0,0 0-2,-4 12 0,1-3 0,-1 6-2,-2-5-1,2 7 4,-4 1-4,3 2 5,-3 4-1,2-6-5,-1-1 3,0-1 2,3-1-3,1 2-6,-4-3 8,4-4-2,-4 0 3,4 1-3,-1-3-4,0 3 4,1-5-7,0-1 10,1 0-7,0 1 6,2-3 2,0-3-2,-3 6 4,3-6-1,-2 2-4,2-2 10,0 0-1,0 0 8,-1 4 1,1-4 2,0 0 8,0 0-7,0 0-6,3-18 1,-3 7-8,7-4-6,-4 1-2,0-3-4,1-3 0,-1 2-11,1-7-1,3 1-4,0-2 2,-1-1 0,2 4 0,0-1 4,-3 7 1,1-1-6,-2 2 6,0 0 7,0 7-8,1-2 3,-2 6 3,-2-2 6,0 3-14,2 1 0,-3 1-4,0 2-4,0-5-8,0 5-3,0 0 1,0 0-2,-3 17-8,1 0 5,-3 1 7,0 8 9,0 0-4,0 3 4,1-2 9,-1 1-9,0-3 6,0 0 6,3-4 3,-3-4-5,1 2-1,1-1 7,-1-1-1,4-4 2,-3-2-3,2-2 1,-2 1 7,0-3-6,3-2 0,-1-1 3,1 2 1,-2-3-2,2-3 5,-1 4-2,1-4 5,0 3 12,0-3 10,0 0 15,-3 4 20,3-4 4,0 0-9,0 0-8,0-14-2,0 4-5,3-2-14,-2-7 2,2 2-15,0-3 5,-3-5-14,6 2-6,-5-4-13,5 1 0,-2-2-1,0 3-2,2-1 3,-3 1-2,2-1-1,-2 7 3,0 3 2,1-1-3,-1 5 6,0 4 1,-2 1-8,-1 1 7,2 1-11,-2 2-13,0 3-2,0 0 0,0 0 5,-5 17-5,2-1 9,-2 9 4,-2 2 0,0-2 2,0 3 3,0-2 5,0 4 0,1-4 1,-1-3 0,2 3-20,0-8-20,0-2-20,0 0-22,2-2-15,-4 2-17,4-6-37,-2 1-26,2-3-29,0 1-36,-2-4-35,-2-2-160,0 1-480,1-1 213</inkml:trace>
  <inkml:trace contextRef="#ctx0" brushRef="#br0" timeOffset="180571.9355">14676 3918 222,'3'-9'231,"0"-3"-8,1-5-9,0 3-1,3 3-7,-1-3-6,-1 4-3,1 2 3,-1 1-19,-3 0-18,1 3-14,1-2-13,-1 2-19,-3 4-13,3-1-9,-3 1-11,4 8-11,-1 2-5,-1 3-8,-1 4 2,0 4-8,2 5 2,-3-6-14,3-3-3,-2 0 0,-1-3-10,2 0 0,-2-4-7,-2 0 1,2-1-4,0-1 0,0-3-1,0 0-1,0 2-2,-1-4-1,2-1 1,-1-2 3,0 0 10,2 5 14,-2-5 20,0 0 13,0 0 16,1 2 13,-1-2-8,0 0-8,9-17-16,-4 2-12,4-1 6,2-6-16,2-1-9,2-3-7,-1 1-3,3 7-2,-1-6-4,-2 4-1,-3 6-8,0 4-1,-1 3-3,-3 0-11,-1 3 2,-2 3-12,3 2 8,-1 2-2,1 5 7,1 5-3,-3-2 8,0 6-9,-1-2-2,2 11 3,-5-7-7,2 1 12,-1 0-4,-2-2 3,1-2-5,-1 0-2,0-6 7,-1 2-8,2-4 6,-1-1-3,-1-1-3,1-1 8,0 1-7,0-4 2,0-2 4,0 5-2,0-5 12,1 5 11,-1-5 10,0 0 10,0 0-4,6-12-13,-4 0-9,7-4-8,2-6-19,3-6-9,3 0-6,4 1-10,6-10 6,-6 15-4,3 0 8,-1 3 3,-1 2-7,-1 5 7,0 3-9,-6 6 11,0 0 0,-3 6-6,0 3 15,-1 2-7,-1 3 10,-3 4-3,0-1-6,1 4 8,-3 7 3,1 3 0,-4-3 4,1 2 9,-1-1-6,-2-1-3,1-7 7,-1 2-17,0-5-17,1 4-13,-1-5-30,-1 0-40,0-2-46,2-1-47,-2 1-43,1-4-53,-2 0-274,4 0-620,-1-4 274</inkml:trace>
  <inkml:trace contextRef="#ctx0" brushRef="#br0" timeOffset="181284.6191">16600 4224 225,'2'-17'239,"-1"5"-6,1 2-1,-1 3-7,-1 0-15,1 2-21,-1 2-22,2-1-21,-2 4-17,0 0-12,0 0-11,0 0-18,-2 16-5,2-7-13,-1 2-8,1 3-7,0-2-5,-3 15 26,0 0-3,2-1-7,-2 1-7,2-9-4,-1 2-2,-2-2-8,3-2-11,-1 1-29,-2-4-29,1 3-38,0-4-33,1-2-28,0 0-38,-2-1-32,4-1-27,-3-3-149,3-1-400,0-4 177</inkml:trace>
  <inkml:trace contextRef="#ctx0" brushRef="#br0" timeOffset="182689.6266">16644 4335 28,'0'0'213,"0"-5"-11,0 5-11,0 0-18,0 0-19,0 0-12,4-5-9,-4 5-9,4 0-6,-4 0 4,8-1 4,-1 1 2,2-1-4,4 3 3,4-2-6,4 0-2,0 3 3,6-3 0,0 2-14,0 1-9,13 1 0,-12 0-4,12 0 0,-2-2-8,2 3-1,2 0-5,-3-3-3,2 1-5,1 1-7,-1 1 0,-3-2-10,3 1-9,4-3 2,-3 0-1,2 4-9,-2-1 3,3-1-6,-4-1-5,1 1 1,-1-2-6,-3 1 2,3 0-3,0 1 1,-3-3-3,-7 2 4,-3 1-2,12-2-2,-12 1 0,1-1 0,2 2 2,-1 0-11,8 0 6,-7-1-1,-3 0-1,10 0 1,-8 3-6,-2-3 3,3-3-5,-1 1 3,10 1-5,-10 2 5,10-1-6,-11 2-1,9-3 0,-8 2 4,9 5-8,-9-7-1,8 2 9,-12-1-1,5 2 4,6 0-6,-7 0 1,8 1-6,-9-2 1,9 2 3,-8-1-9,-2-1 8,0 2 12,0-3-12,3 2-2,-4-5 4,4 3-6,-3 2 3,3-1 0,-3 0 1,3 1 0,-4-1 0,3 1-2,-4-3 2,1 1 1,1 0-2,-1-1-1,4 0 4,-3 2-2,0 0 0,2-2 5,-2 3-6,-4-3 1,4 0 9,-5 1 7,-2 0 6,1-1 5,-6 1 5,-2-2 1,2 2 0,-1-2-3,6 3 11,-1-2-4,5-2-5,1 2 0,0-1-3,1 3-9,1-3-1,-4 1 1,2 1-7,-2-2 3,0 0-1,-2 1 1,0 2-5,-2-1-3,0-1 3,3 0-8,-8 2-5,2-3-3,4 0 6,2 2-4,-1-2 3,-1 2-1,2 0-5,-1 0 3,1 1-6,1-2 0,-4 0-3,1 0 0,1 0-4,2 1 4,-4-1-7,-5 2 1,2-3 3,-1 0 1,5 3 0,-7-2 2,1-1 0,1 3 0,-2-2-2,0 0 0,0-1-1,3 1 4,4-1 2,-1 2-4,1 0 1,3 1 2,0-2-7,0 1 1,0-1 1,0 0 0,1 1-4,2-1 1,-2 0-3,-1 2-2,0-1 9,0-2 5,-1 0-11,-1 2 2,2-1-1,-3-1-2,-1 1 4,5 0 0,-3-1 2,0 0-2,-5 0 2,4 0 13,-1 2-2,2-4-9,1 2 5,-2 2-7,2-2-1,-1-5 5,1 6-11,0 1 9,2-3 1,1 2-2,1-1-8,-3 5 7,0-3-11,1-2 2,1 0 14,-1 3-5,3-3-7,-5 2 5,-1 1 0,2-4 10,-3 1-3,3 1 2,-10-1-1,3-1 2,-1 1-3,-1 0 9,0 0-7,-2-2 4,0 0-3,0 2 1,-3 0 3,1 0-9,2 0-2,2 0 3,-1-3 7,0 3-9,0 0 4,0-1-5,-1 1-6,-3-1 3,4 1-1,0 1-6,-1 0 8,-5-2-7,2 2 7,-2-1 3,0 0 3,-3 0 1,2-2-1,-4 3 1,-3-1-4,11 0 5,-8 0 9,-3 0-7,7-1 0,0 2-6,-7-1 5,9 0-1,-4 0 0,0-1-4,-5 1 2,8 0-4,-4 0 5,0 1-7,-4-1 3,8 0-1,-8 0 8,5 0-3,-2 1-6,-3-1 2,0 0 2,4-4-2,-4 4-4,0 0-11,0 0-10,2-4-15,-2 4-16,-2-6-35,-2 3-23,-3-3-2,-4-4 8,-2 2 3,-1-2-2,-2-6 6,-5 2 2,-1 0 7,2-2 11,-5 3 13,2-1 1,3-3 10,-5 4 12,5-3 5,1 4 16,0 2 10,3 2 12,4 1 5,2 0 4,0 4 20,2-3-8,2 1 4,2 3-2,-2 1 5,5-2-2,1 3 6,0 0 1,-7 0-2,7 0 10,0 0 11,0 0 12,0 0 10,21 11 2,-11-9-1,3 5 2,2 0 0,3 1-6,-3-1-5,-1 3 11,-2-4-21,1 0-4,-2 3 10,-1 2 0,1-2-8,-1-4-6,-3 5 3,0-3-6,-1 0-3,-2-2-9,2 3-2,-3-3 2,1 2 0,-1 0-7,-2 1 0,1 3 5,-2-1-2,0 0-4,0 2-6,-2 0 18,1 0-12,-1-1-6,-1 1-3,-2 4-6,-1 2-7,-1-3-17,3 0-13,-5-1-39,1 1-27,0-2-26,-2-2-24,-3 4-36,0-5-37,-1-2-51,2 3-43,-8-2-164,0-1-523,-1-3 231</inkml:trace>
  <inkml:trace contextRef="#ctx0" brushRef="#br0" timeOffset="184015.8111">16716 4304 136,'-6'0'165,"6"0"1,0 0-1,0 0-1,-7-1 1,7 1 1,0 0 1,0 0-6,0 0 2,0 0-2,0 0-7,0 0 5,0 0-4,-3-3 0,3 3-2,0 0-7,0 0 7,0 0-5,0 0 3,6-5-22,-6 5-2,4-5-19,-1 0-3,4 0-20,1-3-8,2-2-1,6-6-11,2 1-1,1 1-16,0-3-4,2 1-6,-1 0 1,1 4-10,-1-4-3,-2 3-2,2 2 2,-8 1-7,1 2 1,0-2-2,-5 3-2,2 2-1,-3 0-2,-4 1-13,1 1 6,-1 2-7,0 0-1,-3 1-16,4-3-2,-4 3-14,0 0-7,0 0 0,0 0 7,-10 9 1,1 2-2,-9 3 6,0 3 1,-3-3-5,2 2 9,-3-3-2,1 2 11,-2-3-9,5 0 5,3-3 2,1 1-1,1-3 0,0 0 3,2 1-2,0 1 6,3-3 0,-1 1 1,2-1 2,0-1 0,2-1-2,0-1-1,2-1 5,0 1 3,2-1-3,1-2 4,-6 4-1,5-2-4,1-2 3,-3 4 1,3-4-1,0 3-4,0-3 8,0 0-4,-3 3-1,3-3 3,0 0-2,3 7 0,0-4 3,-2 0 12,2 1 12,0 1 5,1 5-7,3-3 7,0 3 8,3 2-6,0 2-1,0 0 3,1 1-2,3 2-4,-5-4-5,3 2-26,-2-3-37,0 2-17,1 2-13,4 3-42,0 1-55,-4-8-64,-1 0-46,-3 3-228,0-6-547,0-3 242</inkml:trace>
  <inkml:trace contextRef="#ctx0" brushRef="#br0" timeOffset="184744.3262">16138 4081 114,'-2'-4'128,"-1"0"-1,-1-5 7,-1 4-7,1-4 0,0 4 9,-2-5 4,2 5 9,1-3 3,0 3 0,-1 1 4,1-2-1,1 3 0,0-2 3,-1 2-4,3 3-2,-4-6-9,3 3-12,1 3-13,-3-3-18,3 3-6,0 0-18,0 0-8,0 0-8,0 0-2,0 0-7,7 15-2,-3-7-11,3 1 3,2 7 4,-1-1 6,8 9 4,0-1-4,1-1-2,0 0-2,0-1-4,0 0-8,1 0 3,-4-1-5,2-3-6,-5-5 0,1 4-1,-2-5-1,-1 0-5,-2-3-3,3 0 1,-4-1 10,-1-2-12,-2 0-3,0-1 0,1-1 2,-1-1-4,-2 1 2,2-1-1,-3-2-3,2 4 6,-2-4 1,2 3-3,-2-3 4,1 3 2,-1-3-2,0 0 0,0 0-3,2 4 0,-2-4-5,0 0-4,0 0-4,0 0 1,0 0 4,0 0-1,0 0-2,0 0 1,0 0 0,0 0-1,0 0-5,0 0 1,0 0-2,-5 3-2,5-3 2,-2 3-1,2-3 11,-11 6-12,1 0 4,-3 3 1,-5 3-3,-3 0-11,1 1-15,-1-1-18,0-1-18,-3 2-34,-2 1-34,-1 1-42,-10 4-46,0 1-22,9-7-48,-10 4-214,2-4-547,9-2 243</inkml:trace>
  <inkml:trace contextRef="#ctx0" brushRef="#br0" timeOffset="185914.7323">11764 4068 131,'0'0'190,"-3"3"-4,3-3-6,0 0-1,0 0-5,0 0-3,0 0-7,0 0 4,0 0-3,0 0-2,0 0 2,0 0-3,0 0-7,0 0-9,12-12-2,-6 3-8,7-2-13,-1 0-10,5-7-9,3 1-8,0 3-17,-1-3 1,2 1-9,-4 1-7,-1 5-12,-3 1 2,2-3-9,-1 1 0,-3 2 2,-5 2-15,1 1-1,-1 2-3,-2 3-6,0-2-5,-1-1-8,-3 4-4,5-2-11,-5 2-2,2-4-17,0 1-12,-2 3-8,0 0-9,0 0 11,-9 10-10,2-4 1,0 0-3,-6 4-1,0 1 3,-2-1 0,-3 5-3,0-1 8,1 2 7,-3 0 0,0 2 6,-1-4 5,1 2-1,-1-3 5,1 1 1,2-2 3,4-2 7,1-4 5,5 2 0,0-3 7,-1 0 10,8-1 8,-5-1 6,2 0 4,1 0 2,-1-1 29,2 1-3,2-3-5,-4 4-1,4-4-10,-1 2-5,1-2-1,0 6-2,0-6-2,3 10 7,-1-4 13,4 1-3,1 1 14,0 4 16,9-3 2,-1 8 3,3 0 0,3 0-6,2-1-3,-2-1-12,-1-2-2,-2 0-10,3 0-28,-2-4-4,-5-1-35,-2 0-41,0 0-42,-4 0-45,2-5-45,-2 1-49,1-1-63,-4 0-222,3 0-571,2-2 252</inkml:trace>
  <inkml:trace contextRef="#ctx0" brushRef="#br0" timeOffset="187148.5437">19151 3924 169,'3'-11'244,"4"3"-21,2-4-23,-2 4-14,1 3-23,1 3-16,2 2-13,-1 2-12,-2 6-17,4 0-8,-1 8-4,1 3-11,0 2-5,-4 0-5,2 2-1,-6-6-4,0 3-4,3-3 4,-4-3-5,0-1 23,-3-1-7,0-1-2,0-1-3,3-3-9,-3-1 5,0 0 0,0-1 16,0-1 14,0-4 10,0 5 20,1-2 17,-1-3 5,0 0 5,0 0 3,0 0 6,0 3 0,0-3-12,3-12-21,1 0-15,2-4-19,-2-2-7,5-7-15,2 1-8,0 3-9,3-1-5,-4 7-10,1 1-18,-1 1-1,-2 5 6,-2 1-13,1 3-7,0 1-16,0-1-3,-1 7 1,5 1-2,-4 1-3,2 4 1,-1 1 3,-1 5 6,0 1 1,-1 1-6,-3 3 3,-1-3 5,3 0-5,-4-5 3,1 0 2,-1-4 2,-1 2-3,0-4-3,0 0-2,0-1 2,-1 0 3,1-1 2,1-2-1,-1-2 5,0 0-1,1 6 4,-1-6 15,0 0-4,0 0-3,3-13-8,2-2-7,2-8-3,1-4 2,3 0 0,1 1-1,0-2-3,4 0 2,-4 1 4,5 6-5,-3 0 0,-5 7-1,1 0-1,4 7 4,-3-2-3,-1 3-2,-2 6 0,2 0 1,0 4-2,-1 1 0,-1 3 4,0 3-5,-2 0 1,3 4-1,-4 3 2,2 0 1,-4 7 2,5-1 1,-2-5-2,-6 2 2,7-4 0,-3 0-7,-1-1 9,3-4-4,-2-2-3,0 0-3,3 0 5,3-1 8,0-1-2,1-1 1,3-2-11,2-2 0,-1-3 17,-1 0-9,3-3 3,-3-2 4,3-1-6,-4 1-1,1-3-1,4-6-7,-5 3-14,0 1-5,-1-2-6,-2 3-9,0-3-29,-3 4-28,0 2-22,0-2-32,-2 1-27,0-3-28,-1 2-32,-1 2-36,0-3-35,1 6-264,-1-3-623,-3 1 276</inkml:trace>
  <inkml:trace contextRef="#ctx0" brushRef="#br0" timeOffset="188745.0351">9054 1915 179,'0'0'175,"0"0"5,0 5-2,0-5-5,0 0 5,0 0-1,0 0-3,0 0 2,0 0 30,0 0-10,0 0-9,0 0-24,0 0-14,-2-13-11,2 7-14,0-6-15,0 3-7,2-2-11,-2-3-11,5 2-7,0-3-9,0 0-9,3-3-12,0 5-4,-3 4 3,5-4-10,-3 6 1,0 0-11,2 4-1,2 0-3,-3 6 1,4 5 1,0-1-7,-1 8 1,2 6-5,0 1 0,-2 3 7,-4 3-6,-1-3 1,-1 3 1,-2-4-3,0 3 0,0 1-5,-3-10 0,-3 9 1,2-10-2,-1 0 3,-1 0 3,2-5-6,0 0 2,-1 2 1,-1-6-4,1 2 6,0-5-10,2 0 8,-3 1 2,3-1-5,0-5 11,-1 5 3,1-5 18,0 0 12,0 0 3,-1 7 1,1-7-6,0 0 2,0 0-10,-2-16 3,2 3-15,2 1-9,0-7 6,1 0-1,1-7-1,2 1-11,0 0 2,2 1-13,-1-3 9,3 3-4,1 2 0,1 1 1,-4 6-9,2 2 4,-4 4-9,-1 0 9,0 4-7,0-2-10,-2 4-4,0 3-1,-3 0 14,7 6-6,-2 0 3,-2 6 4,1 0-7,-1 6 9,0 1-3,1 5 3,0 3-6,-1-3 8,0-5 1,-2 0 5,1 0-6,-1-2-2,3 1 0,-2-1-1,-1-6-3,2 2-5,-1-3-1,0-1-2,1 1 3,0-5-11,0 3 7,1-2 0,-1-2 1,4 3-7,-3-6-4,2 2-12,-6-3-20,14-2-22,-7-1-26,0 0-22,0-4-42,1 2-37,-1-2-38,0 2-227,1-2-514,-1 0 228</inkml:trace>
  <inkml:trace contextRef="#ctx0" brushRef="#br0" timeOffset="189120.2149">9927 1816 2034,'4'-7'60,"-1"-5"-22,-3 6 0,0-1 43,0 1 36,0 1-5,-3 1-30,-1 2-10,-1 0-20,5 2 1,-11 2-8,3 5-4,-6 3-12,0 1 9,-5 5 0,0 1-16,-2 2 11,1-2-2,0 4-5,-4-1 2,2 2-1,-1-1-8,1-3 4,2-1-1,3-2 5,0-1-3,4-2 4,1-5-5,3 3 12,1-3-6,1-3-1,1 0 5,3-2-3,-1 0 3,4-2-10,-3 5 1,3-5-10,-4 3 1,4-3 0,0 0 7,0 0-17,10 9 16,-2-4 10,2-1-8,4 1 6,2 1-14,3 3 9,0 3 0,-4-7-7,4 5-2,0 0 5,1-1 0,0 1-1,-1 3-5,1-2-8,-2 4-10,-3-6-27,4 4-33,-6-4-39,1 1-40,0 0-35,4-1-63,2 3-60,-7 0-163,1-6-503,0 1 223</inkml:trace>
  <inkml:trace contextRef="#ctx0" brushRef="#br0" timeOffset="189821.5042">10258 1948 215,'0'-6'260,"-2"-4"-5,2 5-8,0-2-14,0 1-26,2 2-20,-1 0-18,1 1-19,-1 1-16,-1 2-14,11 4 27,-4-2-19,-2 5-9,3 6-7,-1 2-11,-1 2 9,2 9-10,-2-6-7,-2 9 4,0-3-20,-1 1 19,-2 5-6,-1-4-4,3-3-2,-6-1 1,3-5-4,-1-4-18,1-4 5,-3 2-7,2-3-9,-1-3 1,0-2 8,2 4 11,0-6 4,0-3 16,-2 8 13,2-8 9,-1 4-3,1-4-15,0 0-5,0-17-8,1 4-12,1-5-9,3-9-4,-1 0-10,6-2-14,2-2 1,0 2-3,4-3-7,-2 6 1,1 1-12,2 4 4,0 3-6,-4 7-3,0 3 1,-4 3-3,3-1-7,-3 5 4,3 2 6,-4 4 3,3 2-6,-1 4-4,0 2-6,-1 4 9,-3 0-2,2 2 4,-1 5-3,-3 3 1,2-3 1,-2-5 1,0 0-4,-1-2 4,0-1-2,-3-5 3,1 1-5,1 0 0,-2-3 0,0-3-4,0 3 5,0-4 2,0-5 3,0 5 3,0-5 13,1 8 10,-1-8 11,1 2 13,-1-2 5,0 0-2,0 0-11,0 0-9,5-19-3,-5 9-7,2-9-4,1-8-8,3 0-3,2-4-7,0 5-3,2-5-6,0 1-1,3 3 1,1-2-1,2 5-1,-3 4-3,-2 8-1,0 0 0,-3 7-8,2 0-2,-1 2 6,-1 6-5,1 2 6,-2 1-2,1 8 2,-1 1 4,3 8-3,-2 2 4,-1 1 3,-1 0 3,1-1-5,-2-5-4,0-1 5,1 7 2,1-2 0,-2-6-1,2-2-1,-2-4 1,0-2-1,-2-3 0,4 1 0,2-1-1,-2 0-3,1 1 0,1-6-1,-2-2-13,2 0-20,-2-1-11,3-3-20,0 0-22,-1-1-20,-1-1-40,2-6-46,-3 5-35,0-6-55,-1 5-51,1-5-88,-3 4-248,-1-3-731,1 3 324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5T08:34:04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6235 3653 56,'0'0'171,"-3"-4"-2,3 4-2,-1-4-1,1 4-10,0-3-4,0 3-9,0 0-6,0 0-20,0 0-19,0 0-17,0 0-11,0 0-6,0 0-11,-3 17-2,6 8 0,1 8 3,-1 21 13,0 0 4,0 30-1,-1-29-4,0 28-3,1-27-1,-1-1-3,-2-1-1,3-3-5,0 2-5,-2-6 4,4 4-13,-5-15-4,2-2 2,0 3-5,-2-5 1,1 1-12,1-3-16,-4-4-24,2-6-27,0-2-36,0 0-36,0-8-30,0-1-25,0-5-17,-1 2-153,1-6-369,0 0 164</inkml:trace>
  <inkml:trace contextRef="#ctx0" brushRef="#br0" timeOffset="465.2656">6256 3771 49,'-8'0'125,"1"2"-7,-4 5-8,-2 5-19,-3 7-10,-2 7-5,-3 10-7,1-10 4,-2 16-16,0-3-9,5-10 6,2-3 2,1 2 12,1-3-14,5-8-1,0 0-1,2-5-3,0-1-1,2-3-10,1-2 1,0-2 3,2 1 3,-3-1 4,4-1 8,-2 0 6,2-3-13,0 0 9,0 0-1,13-12 6,-3 2-4,1-6 1,4-4-7,0-2 1,0-1-3,-1-3 0,0-3 2,2 0-3,-1 0-6,-1 2 11,0-7-5,-1 8 3,4 0 5,-10 11 8,1 1 1,-2 3 0,-2 1-2,1 2-12,-1 2-6,0 1-8,-2 1-8,-1 1-7,-1 3-5,7-2-3,-7 2-2,8 5-2,-1 4 4,3 1-2,7 9-1,0 4 3,4-1 8,12 11-2,-1-2 2,-1-1-1,-3 1-5,3-2 0,4 0 2,-5-3-5,-9-5-3,0 0 2,0-2-2,0 1-4,-4-6-11,0 3-17,-4-5-18,-3-2-25,-2-1-22,-1-4-30,-2 2-22,-1-4-9,0-1-12,-4-2-37,3 0-41,-3 0-137,0 0-403,-14-14 178</inkml:trace>
  <inkml:trace contextRef="#ctx0" brushRef="#br0" timeOffset="800.8727">6280 3737 206,'-2'-7'227,"2"0"-22,-1 1-18,1 2-24,0 4-20,0 0-19,0 0-13,0 0-6,3 29-11,-1 0 5,-1 17 15,0 8 8,6 30-5,-8-26-6,1 2-7,1 18 0,2-17-3,-3-6-7,2 3-1,2 0-8,0-1-4,-2-5-2,0-2-6,1-5-1,0-11 2,-2 0-14,-1-1-10,3-4-2,0-4-7,-3 1-3,0-10-3,1 0-2,0 0-1,-1-6-5,0 2-5,0-4-1,0-4-13,-1 1-8,1 2-8,0-7-10,-1 3-21,1-3-38,0 0-37,0 0-40,-7-18-39,1 1-36,4-1-29,-3-8-145,0-2-435,0-3 193</inkml:trace>
  <inkml:trace contextRef="#ctx0" brushRef="#br0" timeOffset="1249.5876">6248 3739 81,'-2'-9'194,"1"2"-19,-2 5-14,0-6-26,3 8-9,0 0-21,-19 21-2,7 4-10,-3 1-2,-6 18-10,-3-2-3,3 5-8,-2 2-1,2 0-7,-2-5 0,4 1-6,5-16 1,-2-1-3,5-1-1,-2-4-7,3 0 2,2-5 1,2-4 1,0-4-7,2-1 6,0-3-1,1 1 10,-1-3-2,4 1 12,-3-2 2,2-1 13,1-2 1,0 0-8,0 0-3,0 0-8,8-9-6,-1-5-10,3-3-5,2-8-2,1-5-5,3 1-4,2-14-5,1 4-3,-4 8-4,1 0 1,3-7-7,-2 10 4,0-2-9,-1 6 4,-1-1-4,-2 10 1,1-3-2,-1 9-1,-1-3-1,-3 8-5,-1 0 0,2 0-4,1 7 1,2 1-1,1 4 1,4 9 6,2 0-2,1 9 3,3 9 3,1 1 1,-8-7-1,6 9 3,-8-7-4,2-2 1,-3 2-1,3-3-2,-1-5 2,-2 2 2,-3-1-2,-1-7-17,-4-4-18,-1-2-28,2 0-27,-5-2-25,1-5-14,-1 1-14,0-2-14,-2-3-20,-2 2-44,2-2-19,0 0-126,-14-12-388,6 7 173</inkml:trace>
  <inkml:trace contextRef="#ctx0" brushRef="#br0" timeOffset="1566.4594">6244 3732 146,'0'-7'208,"-3"4"-14,3-2-16,0 1-20,0 4-22,0 0-18,0 0-12,0 0-15,0 29 9,0 3 1,3 21 23,-6 8-2,0 28 2,-3-6-5,4-22-2,-6-4-8,3 25-5,2-33-1,0 3-7,2-1-4,-1 0 3,2-1-21,-3-3 11,2-14-19,-1 4-6,2-6-9,3 1 0,-3-2-9,0-3-6,3-3-2,-3-6 0,0-5 2,0-1-8,0-1-6,0-1-9,0-2-8,0-4-11,0 2 3,0 0-10,0-6-4,0 0-20,0 0-27,0 0-37,0 0-41,0 0-44,-7-26-30,6 8-28,-2-8-148,0-3-424,2 0 188</inkml:trace>
  <inkml:trace contextRef="#ctx0" brushRef="#br0" timeOffset="1852.1706">6276 3727 114,'-3'-2'158,"3"2"-20,0 0-14,0 0-7,2 38 0,-1-5 9,3 17 6,-1 9 0,2 23 3,0-2-7,-4-23 3,1 1-4,5 2-12,-6-3-6,-1 5-4,3-2 1,-2-6-10,2-1 2,-3-6-16,3-11-3,-3-5-9,4 2-2,-4-3-8,0-3-5,0-3-6,0-7-6,0 0-3,0-7-7,0 1 0,0-3-4,0-1 1,0 0-5,0-2 2,0-2-1,0 2-6,0-3-8,0-2-31,0 0-47,0 0-55,-7-12-32,4 0-37,-1-3-39,-3-2-157,0-9-417,0-1 185</inkml:trace>
  <inkml:trace contextRef="#ctx0" brushRef="#br0" timeOffset="3382.6183">6244 3889 76,'-3'-5'177,"3"5"-14,-6-2-18,-1 3-12,-4 8-13,-1 0-8,-3 11-5,-6 2-9,1 5-6,-4 10-6,4-10-7,2 2-2,0 0 0,0-3-1,2 1-9,1-6-6,2-2 3,3-4-8,3-2 1,3-3-6,-2-3 4,3-3-9,-1 3 8,4-4 2,-1 1 4,-1-2-2,2-2 6,-1 5 2,1-5 1,0 0-6,0 0-2,0 0 0,8-9-7,-2 1-3,4-6-3,1-1-2,3-6-1,0-1 2,2-3 2,-2 1-1,0-2-2,-3-3-3,3 2 1,0 0-2,-1-2-1,1-1-1,0 2 0,-1-1-1,-2 3-3,2 2 9,-5 9 2,-1-1 5,-1 5 3,-3 2-2,2 1-4,-2 3-6,0 1-7,0 1-7,1-1 10,-4 4-15,1-5-7,-1 5-2,5-3-5,-5 3-2,4-3-5,-4 3 4,0 0 3,14 8 0,0 3-1,6 2 0,1 4 3,13 3 0,-2 5-8,3 0 5,-1-1 3,-8-5 0,9 6-4,-3-1-2,-8-4 2,0-7 0,-1 5 2,-3-3-4,-1-1-4,-1-1 3,-4-2-2,-2-4 3,-1 3 2,-3-5 8,-1 1-9,-2-2-4,0-2 3,1 2-3,-3-3 2,1 0 0,-1 1 3,-3-2-2,3 1-5,-1 2-1,-2-3 12,0 0-8,3 1 3,-3-1 1,0 0-4,0 0 4,0 0 0,3 3-2,-3-3 1,0 0-2,0 0 0,3 2 1,-3-2-2,0 0 6,0 0-11,0 0 4,0 0-2,0 0 9,0 0-3,0 0-4,0 0-1,0 0 0,0 0-2,0 0 0,0 0 9,0 0-1,0 0-2,0 0-4,0 0 1,0 0 6,0 0-5,0 0 0,0 0 0,0 0-3,0 0-2,0 0 1,0 0-1,0 0-3,0 0 9,0 0-9,0 0 8,-2 5 2,2-5-5,0 0 0,0 0 0,0 0 1,0 0 4,0 0-8,0 0 2,0 0 5,0 0-2,0 0 0,0 0-2,0 0 4,0 0-3,0 0 1,0 0-1,0 0-3,0 0 2,0 0-5,0 0 5,0 0 4,0 0-6,0 0-2,0 0-4,0 0 3,0 0-3,0 0 1,0 0-1,0 0 1,0 0-1,0 0 1,0 0-1,0 0 1,0 0 2,0 0-3,0 0 1,0 0 14,0 0-20,0 0 5,0 0 4,0 0-4,0 0 2,-4 2 0,4-2-4,0 0 2,0 0 0,0 0 1,0 0-5,0 0 4,0 0 3,0 0-5,0 0 5,0 0-5,0 0-1,0 0-2,0 0-2,0 0 14,0 0-9,0 0-4,0 0-2,0 0 8,0 0-5,0 0-1,0 0 4,-2 2-6,2-2 7,0 0-7,0 0 3,0 0 3,0 0-4,0 0 0,0 0 3,0 0 1,0 0-3,0 0 2,0 0-1,0 0 3,-3 2-1,3-2 0,0 0 1,0 0 1,0 0-1,0 0 1,0 0-5,0 0 0,0 0 1,0 0 5,0 0-5,0 0 0,0 0 5,0 0-3,0 0-1,0 0 0,0 0-1,0 0 8,0 0-3,0 0 1,0 0 4,0 0-3,0 0 0,0 0 3,0 0-4,0 0 4,0 0-3,0 0 2,0 0 2,0 0-2,0 0 3,0 0 1,0 0-1,0 0-1,-2 5 0,2-5 1,0 0-1,0 0 0,0 0 3,0 0 5,0 0-5,0 0-5,0 0 0,0 0 4,0 0-1,0 0 0,0 0-2,0 0 1,0 0-1,0 0 4,0 0-1,0 0-2,0 0 2,0 0-2,0 0 2,0 0-2,0 0 0,0 0 4,0 0-5,0 0 4,0 0-8,0 0 5,0 0 2,0 0-2,0 0 3,0 0-4,0 0 3,0 0 7,0 0-8,0 0-4,0 0-1,0 0 0,0 0 0,0 0 0,0 0-2,0 0 2,0 0 1,0 0 0,0 0-4,0 0 4,0 0-1,0 0 1,0 0 1,0 0 2,0 0-6,0 0 2,0 0 3,0 0 2,0 0-2,0 0 1,0 0 1,0 0-1,0 0 1,0 0 2,0 0-3,0 0-1,0 0 0,0 0 0,0 0-1,0 0 1,0 0-2,0 0 7,0 0 0,0 0-5,0 0 1,0 0 2,0 0-5,0 0 5,0 0-2,0 0 5,0 0-6,0 0 4,0 0-2,0 0-1,0 0 0,0 0 10,0 0-8,0 0-1,0 0 1,0 0 0,0 0 0,0 0-3,0 0 5,0 0-2,0 0 0,0 0-2,0 0-2,0 0 0,0 0 4,0 0-4,0 0 2,0 0 1,0 0-1,0 0 3,0 0-1,0 0-4,0 0-4,0 0-3,0 0-13,0 0-8,0 0-16,0 0-11,0 0-33,0 0-25,0 0-23,0 0-38,0 0-36,0 0-157,0 0-401,2-17 178</inkml:trace>
  <inkml:trace contextRef="#ctx0" brushRef="#br0" timeOffset="7372.952">1212 6757 40,'-7'0'200,"3"0"-15,4 0-8,-6 2-14,6-2-15,-4 1-21,4-1-19,0 0-6,0 0-8,0 0-6,13 1-3,2-1 0,1-1 2,9-2-8,15-4-8,2 4-7,3-4-6,0 5-3,-1-6-11,-1-1-2,1 1 1,-2 1-4,-4 1-18,-11 1-22,1 1-18,-1-1-24,-2 1-21,-2 0-35,-4-2-23,-3 4-21,-7 2-24,-1-3-92,-4 3-278,-4 0 123</inkml:trace>
  <inkml:trace contextRef="#ctx0" brushRef="#br0" timeOffset="7617.9712">1240 6931 111,'-4'2'164,"1"-1"-8,-1 3-4,4-4-3,0 0-3,0 0 0,0 0 1,24-6-4,-6-4-7,9 3-7,0-2 1,11-7-4,1 1-4,2 3-12,0-1-8,-4 1-16,-1 1-4,5 4-9,-14 0-7,1-2-8,-1 1-4,-3 2-13,-2-1-31,-2 3-14,-6 2-21,-4 2-13,1-3-29,-5 3-16,1-4-22,-4 3-18,-3 1-15,11-2-8,-11 2-15,7-1-131,-7 1-316,0 0 140</inkml:trace>
  <inkml:trace contextRef="#ctx0" brushRef="#br0" timeOffset="8309.4504">2318 6665 83,'0'0'148,"-10"2"0,10-2-12,-7 3-7,7-3-5,-4 0-4,4 0-9,-4 0-3,4 0-5,-5 1-1,5-1-8,0 0-10,0 0 2,0 0-5,0 0-4,-4 1-7,4-1-2,0 0-10,0 0-2,0 0 2,0 0 0,0 0-1,0 0 3,0 0 1,0 0 7,18-2 4,-9-1-3,6 1 7,-2-1-3,10-1 6,-1-1-15,4 0-2,3-2-4,-1 2-6,0 0-6,0 1-5,-1-1-3,0-2-3,-3 1-6,1 1 0,-2-1-7,-9 3 0,0-2-8,0 3-9,-5-1-12,-1 1-5,-1 1-7,-3-3-1,-1 4-2,1 0-1,-4 0 9,6 0-15,-6 0 1,0 0-5,0 0-13,0 0-10,0 0-20,0 0-17,0 0-20,0 0-8,-20 0-36,12 2-18,-5 3-4,-1-2-16,0 2-108,-3-1-328,3 2 145</inkml:trace>
  <inkml:trace contextRef="#ctx0" brushRef="#br0" timeOffset="8967.7643">2334 6770 57,'0'0'162,"-3"7"3,1-7-14,2 0-5,0 0-11,0 0-11,-1 2-8,1-2-5,0 0-12,0 0-14,0 0-9,0 0-6,0 0-8,0 0-3,0 0-3,4 4 4,-4-4 10,13-2 4,-3 0 5,4 0 3,1-1-8,9-2-4,0 0 2,4-2-1,-2 2-4,1-2 1,2 0-7,-1 0-2,0 1-7,-1 1-5,-3-4-6,0 6-5,-3-1-1,-5 2-5,-1-1 0,-1-2-8,-4 2 1,-4 1 2,-1 1-3,1 0-3,-2 0 15,-1-1-2,0 0 5,-3 2 8,0 0-3,5 0 9,-5 0-3,0 0 2,7 0-6,-7 0-3,0 0 3,0 0-10,0 0-2,0 0 0,0 0-5,0 0-2,0 0-1,3 2-4,-3-2-5,0 0 6,0 0-6,0 0 0,0 0-3,0 0-4,0 0 0,0 0 1,0 0-3,0 0 2,0 0 2,0 0-3,0 0-2,0 0 1,0 0 3,0 0-4,0 0 0,0 0 11,0 0-20,0 0 7,0 0-3,0 0 2,0 0-1,0 0 2,0 0 0,0 0-1,0 0 12,0 0-14,0 0 3,0 0-6,0 0 0,0 0 7,0 0-2,0 0 0,0 0 0,0 0-1,0 0 2,2 3-7,-2-3 7,0 0-3,0 0 1,0 0-1,0 0 0,0 0-1,0 0 4,0 0-3,0 0 4,0 0-1,0 0-2,0 0-1,0 0-4,0 0 5,0 0 1,0 0-2,0 0-2,0 0 1,0 0 1,0 0 3,0 0-3,0 0 2,0 0 1,0 0 9,0 0-17,0 0 4,0 0-4,0 0 9,0 0-2,0 0 8,0 0-8,0 0-4,0 0-1,0 0 4,0 0-18,0 0-29,0 0-39,0 0-45,0 0-60,4-8-66,0 8-269,-1-1-567,4-5 251</inkml:trace>
  <inkml:trace contextRef="#ctx0" brushRef="#br0" timeOffset="9838.6354">12810 4870 26,'-1'-8'221,"-1"-4"-8,2 8-1,0-4-16,0 3-14,-3 0-18,2 1-18,1 4-18,-1-5-17,1 5-14,0 0-18,0 0-7,0 0-8,-5 19-2,4 0-9,-5 9 1,6 5-9,-6 2-5,2 10-1,3-11-5,0-2 0,-1-1-9,4 2 3,-1-4-7,0-1-2,5 3 0,1-9 1,0 3-6,0-8 0,0-1 0,2 0-2,-1-3-1,2-2 0,-1-4-2,6 3 1,-4-5-1,1 0 3,0-5 2,1-5 3,2 0 10,-2 0 6,-2-6 11,3 0 12,-1-2-5,0 0 5,-1-6 12,1-3 0,-1 1 4,0-1 11,-3-3-15,0 1 1,-2-1-8,-1 0 6,0 0-3,0 1-1,-4-4 6,2 8-2,-4 3 3,0 2 7,2 2-1,-1 2 6,-2 4-15,1 0-4,0 2-13,-2 0-11,2 2-13,0 3-16,0 0-8,0 0 0,0 0-2,-1 22 5,-3-3-5,2 6 6,0 4-6,0-4-18,1 0-3,2 2 4,1-2 3,1 1 4,-2-5-3,4 1 4,0-1-7,0-3-5,2-1-9,0 0 2,0-2-8,0-2-8,-1-3-6,1 0-9,0 0-10,0-5-11,0 4-6,2-5-6,-1 0-17,2-3-4,0 3-15,1-7-14,2 3-15,2-5-16,-1 1-9,7-6-20,1-4-2,0 3-145,2-1-376,1-2 166</inkml:trace>
  <inkml:trace contextRef="#ctx0" brushRef="#br0" timeOffset="10298.314">13583 4984 141,'-2'-8'213,"0"1"7,1 2-1,-1 0-5,2-1-12,-3 2-16,3 4-26,0-4-19,0 4-21,0 0-14,0 0-15,0 0-7,0 12-11,3 0-4,2 7-10,0 8-4,-1 2 4,3 1 0,2-2-10,-2 0-2,0 4-4,0 0 7,0-2-3,0-2-5,2-1-4,-2-4 6,-2-7-14,2 1 1,-3-6-2,2-1-2,-3 2-1,0-7-2,-1 3 4,0-3 12,-1 0 17,1-1 27,1-3 27,-2 2 25,-1-3 15,4 0 6,-4 0-7,9-8-9,2-5-17,7-12-5,2-1-14,7-8-12,0 0-2,-2-2-8,-1-3-9,1 0-4,-4 1-13,3-1-1,-4 0-7,1-2 0,-7 12-10,0 0-8,-1 5 0,-5 8 0,-2 3-5,2 0-1,-5 2 4,3 5-7,-5-2-3,2 4-4,-1 0-4,0 1-2,-2 0-2,0 3-3,3-6-10,-1 4-16,-2 2-15,1-4-23,-1 4-6,0 0-23,2-2-17,-2 2-10,0 0-19,0 0-12,0 0-16,0 0-17,0 0-9,0 0-8,0 0-8,-2 15-10,1-8-25,1-2-17,0 5-19,-3-2-160,4 3-473,-1 0 209</inkml:trace>
  <inkml:trace contextRef="#ctx0" brushRef="#br0" timeOffset="10748.4633">14605 5292 98,'0'0'221,"-5"-1"-12,5 1-11,-3-3-15,3 3-18,0 0-17,0 0-13,18-3-11,-6-1-8,13 1-12,2-4 9,13 6-5,-1 0-15,2-5-8,0 5-3,1 5-9,-3-7-8,2 4-7,-3 2-4,-9-1-28,-3 0-29,1 1-39,-2 2-32,-5-4-50,-3 3-38,-4 0-24,-6 3-126,-4-4-337,-2-1 150</inkml:trace>
  <inkml:trace contextRef="#ctx0" brushRef="#br0" timeOffset="10935.9508">14718 5496 32,'-6'3'204,"1"0"-22,1-2-19,1 0-7,3-1-4,0 0 6,10 6-7,1-6-9,6 3-15,9-3-9,-4 1-16,6 1-4,0 0-11,12-4-8,-1 2-7,0-2-8,-1-1 0,-12 2-33,2-2-37,-1 2-41,-3-1-29,0-3-45,-3-2-43,-5 2-131,-2 2-319,-2-9 140</inkml:trace>
  <inkml:trace contextRef="#ctx0" brushRef="#br0" timeOffset="11151.6223">15171 5152 83,'-4'-14'221,"1"4"8,1 0-20,0 4-3,1 1-24,2-2-21,1 3-16,4 0-19,2 4-12,2 0-14,11 4-12,1 4-4,4 4 0,0 3-1,10 8-4,-12-7 4,0 5-11,0 1-10,-4 1-9,-2-2 0,-3 5-3,-2 1-4,-4 2-3,-2-2-4,-3 2-2,-3 0-1,-2 0-2,-4 2-1,-3-4-1,-3 3 3,-2-5-18,1 0-25,-1-2-19,-1-2-24,-4 4-34,2-4-38,-1-2-53,2-4-64,1-5-129,0 1-398,5-6 176</inkml:trace>
  <inkml:trace contextRef="#ctx0" brushRef="#br0" timeOffset="13338.7529">16613 5225 172,'4'-29'174,"1"0"4,-2-2 13,-3 4-32,0 0-17,-2 9-1,-2 3-6,0 3-11,-1 2-17,-3 3-12,-5 7-12,-7 4-10,-2 7-5,-10 17-6,-2 1-10,0 7-5,3 3-5,3 0-7,2 1-1,6 2 0,8-13-5,-1 3-1,5-3-8,1-3-1,4 1-3,3-8-2,1-2 4,2 0-5,3-2 3,0-7-1,6 1 1,2-4-3,0-3 5,9-5 1,1-7-2,-2-1 0,5-4-4,-5-7 4,1-2-8,5-7 1,-3-3 2,-7 5 2,-1-1-4,2-10 6,-5 12 6,-1 2 9,-6 4 19,0 5 8,-3 6 2,0 3-13,-3 0-8,1 4-8,-2 2-4,0 2-4,0 0-1,-7 16-4,-1-1-2,-1 9-2,3 5-2,-4 0-3,5-2 1,0 3-3,3-5 2,4 3-5,2-4 4,2 1-4,2-9 2,3-4 1,10 0 1,2-5-2,5-4 0,12-5 3,0-6 7,3-6-11,0-8 6,4 0-9,-6-7 3,19-13 1,-22 11 0,3-5-4,15-12 3,-19 14-4,1 2 2,-4 3-4,-12 8-2,1 3 1,-4 4-3,-10 7 1,1-1-8,-3 6-4,-3 0 11,3 2-5,-4 3 0,4 2 1,-3 6 4,-2-1-4,2 7 10,-3 2-4,2 0 2,-1 0-1,-1-1 2,-1-1-2,0-1 0,1-3 0,-1-4-2,0-1-4,1-1 1,-1-2 1,2 2 8,-2-5-1,0 3 16,0-5 6,0 0 4,0 0-4,0 0-3,6-14-1,-6 4-2,-2-4 5,1-4-2,-2 1-13,-2-5-4,0 3 6,-6-2-4,4 4 0,-3 2-2,-1 1-4,-2 2-1,-4 5-4,-2 1 0,-4 6-2,-2 5-1,-1 7 7,-2 5-6,-3 9 4,7-3-7,-2 13 2,7-7 4,-1 10-2,4 1 2,7-7 2,2 3-1,4-4-1,3 3 1,3-4 1,4-1 1,6-3 4,-1 0-2,8-4 3,4-3 2,0-8-1,4-3 2,3-6 0,9-4-1,-2-4 0,-10-4-2,0-3 5,9-10-8,-13 3 1,5-13-3,-7 4 2,-3 1-3,2-12 1,-3 1 0,-8 6-2,0 2 7,-1 2 9,-5 9 27,-1 3 8,-2 3 8,3 3-8,-4 1-7,2 3-16,-4 2-5,2 4-1,0 0-6,-7 10 0,-1 4 7,-2 8-9,0 4-3,3 3-1,0 5-5,0-5 0,7 0-2,-1 0-2,2 0-1,6 0 2,2-5-2,3 1 2,1-6-2,4-3-8,-2-5-6,6 1-1,2-7 6,2-3-3,6-4 0,8-9-3,1-4-1,1-5 4,-3-4 0,6-4 7,-3-2-9,16-16 5,-16 14 2,20-19 0,-21 15-3,14-16 5,-14 17-3,-1-2 4,-3 6 0,1 4 3,-2 6 1,-11 5 0,-5 5-3,-7 4-1,0 0-4,-2 5 0,-5 2 1,1 0-1,-1 1 2,0 7 1,0 2 0,-2 1 7,1 6-3,-4 2 5,3 5 0,-3-6 1,0 3-2,0-3 1,0 1 0,0-4-11,0-2-7,0-2-6,0-2-10,0-5 4,0 1 6,0-5 7,0 6 3,0-6 9,0 0-1,0 0 1,0 0-6,6-22-1,-1 8 0,-5-6 4,3 4 11,-3-9-3,-3 5 4,1-1 1,-3 2 3,1 4-1,1-3 0,-4 2-1,-1 5-6,-3 0 0,-5 6-4,3 2 1,-9 8-1,-5 4-4,3 5 3,-10 8 3,-1 4 0,4 3-4,4 3 1,7-5 0,2 0 3,1 3-3,5 0 2,2 5 6,3-3 0,3-3 1,4 3 0,4-6-3,3 0 2,-2-8-1,5-2 2,7 4 1,0-8-1,4-2-1,-1-5-5,3-8-1,-2-1-5,1-5-4,0-2 4,-3-5 2,1-2-1,-2-6 3,0-3-4,-2-4-1,-1 2 4,-5-4 6,2-2-2,-3-8 1,-3 11 2,1 3 4,-3 2 16,-1 9 14,-3 5 13,1 4-4,2 1-8,-3 1-10,0 2-13,0 3-11,0 2 0,0 0 0,-11 18 5,4 0-9,1 8 1,-3 8 5,3 0-5,0 0-1,3 0 0,3-3 11,2 6-9,-1-6-1,6-2-1,0-2 0,2-1 0,6-1 3,2-6 1,0-4 0,6-3-2,1-6 0,2-3-3,1-5 2,4-4-10,10-7 2,-2-4 0,-2-7 2,1 1-1,0-10-3,0-2 0,0 0 1,0-7 3,0 3 1,-3-4-4,1 3 1,0-2-1,-3 5 12,0 6 0,-10 6 1,-2 4-3,0 4 0,-2 4-4,-7 3-2,-2 6-3,1 0-1,-6 0 1,0 5 1,-1 4-2,2 0 1,-2 5 8,-1 4-4,-2 3 3,-2 4 0,1-1-1,-3-1-7,3-1-5,-2 1-6,-1-2-7,1-4-8,-1-4-6,3-1 4,0 1 1,-2-4 11,2-1 7,-2 0 10,2-4 6,0 0-8,0 0 2,2-13-2,0 3 3,-2-2-2,0-7 0,0 2-2,0-1-2,-4-1 2,3-10-9,-4 3 10,-2 1 0,-1 7 7,4 0 1,-5 1-1,-2 3 0,-2 3-5,-1 4 0,-8 7 2,-5 1 2,3 8-1,-14 10 0,3 2 2,-2 7-3,2 1 5,1 10-3,2-5 3,2 4-4,7 4 2,7-11 2,3 1 2,6-3-4,0 4 3,4-1 3,3-6-3,6 1 3,2-3-1,-1-7 3,6 3-1,5-5 1,1-4 2,1-1-2,-1-7 4,2-3-5,3-3 5,0-7-3,0 1 8,0-5-5,0-4 8,-3-2 5,0-3 15,0-1 4,3-12 5,-7 9 10,0 2 1,-3-1-1,-1-2-3,-2 7 15,-4 4 2,0 4 1,-4 3 4,1-1-12,-1 7-10,-3 1-12,4-3-7,-4 3-11,0 3-7,0 0 0,-4 15 3,0-4-3,-2 5-3,-1 9 4,-1-3-4,3 2-5,0 3-2,0-1 0,4-6 1,1 5-1,0-2-5,1-3-10,1-2 1,2 2-5,0-3-15,-1-2-16,4 2-21,2-4-10,1 3-16,2-6-29,5 2-38,4-3-42,2 1-50,1-4-178,4-1-463,0-4 205</inkml:trace>
  <inkml:trace contextRef="#ctx0" brushRef="#br0" timeOffset="13498.6637">19930 5431 26,'4'-5'322,"-1"3"-30,-1-1 0,-1-1-2,3 1-2,-4 3-26,2-2-28,-2 2-22,2-3-27,-2 3-37,3-2-46,-3 2-51,0 0-59,7-3-70,-7 3-40,10 3-55,0-1-216,6-2-419,6 2 186</inkml:trace>
  <inkml:trace contextRef="#ctx0" brushRef="#br0" timeOffset="13654.1184">20498 5436 67,'3'-3'288,"-1"0"-1,-2 3-9,3-4-17,-1 2-10,-2 2-42,3-3-26,-1 1-46,-2 2-50,6-3-60,2 1-50,6 1-33,9 1-28,2 0-15,15 0-31,-10 0-19,9 4-107,0 0-277,-11 4 123</inkml:trace>
  <inkml:trace contextRef="#ctx0" brushRef="#br0" timeOffset="13764.1749">21037 5476 103,'9'-1'210,"-4"1"2,1-3-17,0 1-6,-1 2-3,-2-3-16,1-1-14,1 0-19,0 0-41,-1-1-68,9-2-55,10-3-74,-1 1-54,5 1-79,11-1-252,1 4 111</inkml:trace>
  <inkml:trace contextRef="#ctx0" brushRef="#br0" timeOffset="13891.2224">21683 5425 126,'6'-1'242,"0"-2"-10,0 1-16,-1-4-25,5 2-22,-1-1-33,6 0-35,9-2-50,0 3-29,7 4-43,12-2-37,4 1-40,1 8-121,-1 4-236,-4-1 105</inkml:trace>
  <inkml:trace contextRef="#ctx0" brushRef="#br0" timeOffset="14198.7265">22278 5464 118,'7'1'218,"2"1"11,-2-2 0,-2 0-7,2-2-12,-1 0-3,1-2-20,-1-1-17,2 1-24,3-1-20,1-2-32,2 0-32,1 0-39,5 0-22,1-1-25,3 6-9,-1-1-21,0 3-17,-3 0-10,-3-1-4,0 2 10,-3-1 1,-4 3 4,0-3 6,-5 0 21,1 2 7,-2-4 20,-4 2 18,7 0 14,-7 0 16,6 0 4,-6 0 5,6 0-1,-6 0 2,0 0 0,4 0-3,-4 0-5,0 0-2,0 0-5,6 0 0,-6 0-9,0 0 0,2 2 2,-2-2-2,0 0 8,0 0 0,0 0 4,0 0-4,0 0 3,0 0-4,0 0-2,0 0-1,0 0-2,0 0 3,0 0-5,0 0 3,0 0-13,0 0-6,0 0-13,0 0-16,0 0-16,0 0-21,0 0-35,0 0-16,0 0 4,0 0-2,0 0-13,3 3-12,-3-3-104,0 7-263,0-5 117</inkml:trace>
  <inkml:trace contextRef="#ctx0" brushRef="#br0" timeOffset="15822.9022">13111 6924 30,'3'-7'133,"-3"-3"4,0-2 0,0 2 3,0-3-1,0 1 6,0-5 4,0 1 0,0 0 1,0-2 15,0 4-3,0-1 4,0 3 2,0 2-5,-3 3-5,3 0-11,0 3-20,0 0-7,-1 0-25,1 4-12,0 0-15,0 0-7,0 0-5,-6 16-5,4 4-6,-5 10-7,1 17 1,-4 1-4,4-1-1,-1 0-8,5-12 0,-3-1 0,2-2-7,2-4-5,1 4 0,0-9-3,1-4-1,1-3-2,-1 1-1,2 0 1,-1-5 3,0 0-5,3 0-1,-3-5 2,1 3 1,5-5 2,-3-1 1,1 1 0,3-5 0,7-1 3,-2-6-4,4-2 5,2-5 0,1-6-5,-2-2-1,0-3 2,0-1-4,0-2 1,-5-1-1,3-2 0,-1 3 1,-1-1 0,-2 2-3,-2 2 2,-2 1 3,-2 7 7,-2 8 8,0-1-2,-2 2 0,-1 1-3,-1 2-3,1 3-8,-1-1-4,-1 3-4,0 0-3,0 0-3,3 8 18,-1 1-11,-2 3 0,0 5 2,0 2-4,-2 1-4,2-1 4,2 1 3,-1-1-4,3 0-2,-1 0-2,1-2 2,3 0 5,0-4-2,-1 1-3,5-2 3,-1-1 1,-1-5-3,3 1-1,-2-3 6,1 0-7,-1-3 4,3-3 1,1-1 3,0-3-2,-3-1 1,1-5 1,0-1 2,-5 1-1,3-5-2,-3 0-2,0-1 2,-3-8 1,-1 0-5,-1 1-6,-1-1 3,-4-3 4,3 3-7,-4 1 8,-2 4-7,-1-2 1,0 6 2,3 0-2,-6 2-3,3 0 3,2 6 3,0 0 2,-2 2-6,3 3-5,0-1 0,-2 5-2,2 0 0,-2 3 2,-1 3 1,2 2-3,-1 0-1,4 4 2,0-5 1,1 4-1,2-1 1,0 2 4,5 0 6,0-2-8,2-3 3,3 2 2,3-3 5,3 0 0,4 0-2,0-5-1,3-1 2,-1-3-2,3 0 9,0-4-4,-1-2-1,-2-1 1,2 0 0,-3-2-1,-3 0 3,0-1 0,-7 4 1,-1 0 0,-1-6-2,0 7 1,-4 1 5,-1 0-5,-2 2 2,1 1-4,-1 1 4,0-1-16,-2 1-19,-1 3-23,0-4-42,0 4-36,0 0-32,0 0-38,-9 10-35,7-6-30,-1 2-161,3-1-459,3 3 203</inkml:trace>
  <inkml:trace contextRef="#ctx0" brushRef="#br0" timeOffset="16059.2456">14534 7064 145,'-3'2'321,"-1"0"-19,4-2-15,-7 1-9,7-1-21,-3 1-32,3-1-29,0 0-20,0 0-25,0 0-15,0 0-11,17 0-13,4-2-11,3-1-8,6 0-22,8 2-24,0 0-31,1 1-34,-12-1-38,-2 3-53,-1-2-44,-1 1-44,-9 3-45,-6-2-136,-2 1-409,-5 0 181</inkml:trace>
  <inkml:trace contextRef="#ctx0" brushRef="#br0" timeOffset="16200.4128">14567 7282 122,'-9'9'229,"2"-5"-25,4 0-19,2-3-9,2 5-1,1-1-1,6 0-8,6 1-7,7-3-15,6 0-13,1 1-12,12-3-11,3 1-11,2-1-37,0 1-56,3 0-66,-2-3-75,-3 1-206,-1 1-371,-1-1 165</inkml:trace>
  <inkml:trace contextRef="#ctx0" brushRef="#br0" timeOffset="17268.6132">15872 7267 86,'7'-5'114,"0"-7"-5,0 2-5,3-3 0,0-3-10,1 0-4,-2 2-4,-1-8 0,2-3 13,-4 1 1,-1-3 5,1 3 3,-5-1-14,-1-1 2,-3 0-3,-1 0 0,-3 2 4,1 6-3,-4 3-10,0 0-5,-3 5-12,-3 4-7,1 4-6,-8 6-6,1 6-3,-3 3 0,1 8-4,-7 10 2,4 3-3,0 4 12,7 2 1,6-9-5,2 13-6,2-13-2,5-1-6,1 1 0,4-2-3,3-3-5,2 0-1,1-3-1,4-6 1,1-2-1,-1-3 2,4-2-6,0-3 1,6-2-3,-2-5-1,-2-3-3,3-3 1,1-5-8,-3-3 0,4-3-6,-4-3-3,-3-3-1,3-3 0,-4-4 1,-2 0-3,-1 0 8,-1-4-4,-2 1 1,-1 4 5,-3-2 11,0 7 14,-1 8 8,-1 1 6,1 5 0,-1 4-13,0-2-6,-1 4-8,0 4-3,0 0-3,-5 14 12,-1 4-13,-1 10 1,-1 6 0,2 1-4,-1 0 3,0 0-2,1 2-4,3-6-1,2 5 1,5-8-1,-1 0 0,4-4-1,2-4-4,-1-4-2,3-3-1,3-4 0,-1 0-5,7-1 0,2-8-14,2-3-10,3-6-3,-2 0 1,2-7 4,11-5-7,-3-6-2,2-5-7,-2-5-2,17-20-3,-16 18 7,0-1 0,19-11 5,-20 14 8,1 5 2,0 6 5,-11 8 4,1 2 5,-2 4 4,-2 6 5,0 6 1,-10 0 1,-1 5 0,-1 4 6,-4 0-2,-2 10 4,-4 0-1,-3 4 5,0 5-3,-4 0 1,0 0-1,0-1-1,0-3 8,3-8-4,-4 0-4,3-4 2,3-1-4,-1-2 3,1-4 3,0-1-2,1 0-2,-1-3-1,2-1 3,0 0-3,0 0-1,2-14-1,-1 4 2,1-3-1,1-2 3,1-1-4,-1-2 1,0-8 2,1 0-5,-4 1 3,0-1 1,0-1 1,0 1 0,0-6-5,-2 9 3,-3-2-1,2 8 2,1 0-3,-3 3 4,2 3-3,-4 3 0,-1 5-2,1 0 2,-8 6-4,-6 4 2,-1 8 2,-1 4 1,-9 10 1,1 6 6,0 2 3,4 4 4,2-1 3,4 1-3,4-9-4,4-3-2,2 0-3,1-1 3,3 2-3,3-5-2,4 0 3,2-5-3,2-2 3,1 0 1,5-4 5,4-2-6,-1-2 3,8-1-1,3-1-2,-3-4 2,0-1-3,2-8 5,-2 0-3,0-6 1,0-1-4,2-4 2,-3-2-1,3-3 3,-3-5-2,1-1-5,-4-2 0,0 1 0,0 1 1,-6 3 1,-3 7 7,-2 2 11,0 3 2,-2 5-4,-2 0 0,2 4-4,-4 3 6,0 0 5,-7 15 3,3-2 5,-2 3-2,0 1-2,-1 7-3,4-5 2,2 5-7,1-4-2,0 6-2,3-9-2,-2 3-5,7-3 1,1-2 1,-2 2-3,3-1 0,1-3-4,2 1-11,-2-2-18,2-3-26,-2 0-28,-1-3-29,1 2-31,3-5-37,3-2-54,3-2-215,2-2-479,5-3 212</inkml:trace>
  <inkml:trace contextRef="#ctx0" brushRef="#br0" timeOffset="17428.6956">17410 7340 160,'0'0'348,"0"0"-6,0 0-4,0 0-9,0 0-16,0 0-10,0 0-19,0 0-32,7 0-24,-7 0-27,0 0-64,5 0-53,-5 0-62,7 0-78,-2 0-92,5-4-112,4 2-220,7-4-519,-1 0 229</inkml:trace>
  <inkml:trace contextRef="#ctx0" brushRef="#br0" timeOffset="17574.734">17899 7350 19,'0'0'369,"0"0"-16,0 0-6,0 0-20,0 0-39,0 0-28,0 0-29,0 0-38,0 0-72,11-5-74,2 3-74,8 1-85,7-1-74,-1-2-186,14 0-403,-3 1 178</inkml:trace>
  <inkml:trace contextRef="#ctx0" brushRef="#br0" timeOffset="17786.7247">18483 7354 124,'6'-1'324,"-4"0"4,3 0-9,-5 1-16,7-4-20,-4 3-27,0-2-22,1 2-32,2-1-29,-2 1-24,7-2-43,-1 2-39,0 0-44,3 1-33,-2 0-36,0 0-30,-2 2-22,-2 0-13,1-1-12,-1 0 9,0 1 8,-4-1 8,1 1 29,2-2 29,-2 1 25,-4-1 31,7 1 16,-7-1-1,7-2-1,-1-1-7,-2 1-9,3-2-17,3 0-42,0-3-30,1-2-47,3 0-50,-1 1-114,0-6-309,2-1 136</inkml:trace>
  <inkml:trace contextRef="#ctx0" brushRef="#br0" timeOffset="18483.1011">19491 6757 121,'1'-17'269,"-1"5"-26,0 2-32,0 3-28,0 7-18,0 0-18,-3 17-12,-4 12-10,0 14-3,-3 11-6,1 2-9,-3 1-10,2 1-7,-1 0-4,0-4-8,2-4-6,2-16-4,2-2-7,-1-2-4,2-2-3,1-11-4,0-3 1,0-4 8,2-2 21,0 1 28,-1-4 31,2-1 33,2 0 5,-2-4 17,-2 4 3,2-4-13,0 0-16,9-12-18,0-5-16,7-5-23,2-6-10,3 3-13,9-7-10,2 6-8,-10 6-4,0 8-18,3 3-5,-1 3-7,-3 3-12,-4 4-14,-1 3-9,-2 5-6,0 2-2,-3 1-6,-2 4 2,-4 2-3,-2 7-6,-3 1-5,-5 2-14,-5-3-10,-3 0-21,-1-1-3,-6-2-6,-1-3-2,1-4 0,-1-1 7,0-4 12,4-5-7,2-2 4,-1-3-15,4-1-3,3-1-3,-1-3-13,3-2-22,3-1-22,4-5-27,0 2-24,7-6-27,7-5-26,6-1-27,1-1-159,11-7-467,2 0 207</inkml:trace>
  <inkml:trace contextRef="#ctx0" brushRef="#br0" timeOffset="18889.3226">20218 6709 96,'9'-15'346,"-3"7"-11,-1 1-28,-3 0-30,1 2-31,0 3-34,-2 2-24,-1 0-20,2 10-21,-5 7-12,-3 11-6,-1 6-3,-6 22-4,-1 1-8,-7 21-2,4-21-8,2-3-5,-1 1-12,2-5-5,0-4-10,4-13-10,0 1 1,3-3-5,-1-3-12,2-9 10,2-1-16,1-2-4,0-4 6,-1-3-12,4-1-3,-3-3 3,3 3 14,-3-4 17,2-1 12,1-3 15,0 6 7,0-6 18,0 4 14,0-4 7,0 0 5,0 0-7,0 0-6,0 0-14,0 0-17,4-13-9,2 1-6,1 4-16,1-5-9,5 3-8,-2-2-5,2 3-6,1 1-6,0 1-6,3 1-2,-1 2-7,-1 1-6,1 3-13,-1 0-13,-1 2-17,-4 2-5,1 0 0,-1 2-5,-3-1 1,-3 3 0,2 1 1,-2 3-3,-1 1 3,-6 4-2,-1-2-12,-3 2-18,-3-1-24,-7 2-21,-4 2-14,-1-8-8,-2-2-5,-2-2-8,2 0-8,-1-3-4,1-4-11,3-2-20,5-3-14,2 0-23,3-1-25,4-2-17,0-1-192,4-2-506,6 1 224</inkml:trace>
  <inkml:trace contextRef="#ctx0" brushRef="#br0" timeOffset="19289.2527">20958 6774 333,'6'-12'373,"1"6"-35,-3 0-35,-1 1-36,1 3-33,-4 2-27,-2 11-23,0 6-14,-9 11-9,-2 19-13,-1 6-1,-3 4-14,-10 21-3,11-21-13,-3-2-6,2-1-12,-1-4-8,5-4-8,2-13-8,1-2-7,0-2-9,-1-3-8,1-4-7,5-5-3,0-3 4,1-4-6,3-2-4,-1 1-2,-1-5 1,2 1 31,-1-2 24,1 0 18,1-3 15,0 5 9,0-5 10,0 0 0,0 0-17,0 0-12,14-20-17,6 0-9,3-1-11,9-5-12,0 1-7,-8 8-5,2 3-11,-4 3-9,2 2-8,-7 3-13,-3 3-18,-1 3-8,2 0-1,-5 4-3,-1 1-4,2 3-2,-3 0 2,-2 1-1,-6 3 8,3 5 0,-6 0-5,-3 9 5,-5-4-23,-4 2-4,-4-2-24,-2 0-7,-3-5-14,-11 6-15,10-7-9,-1-8-2,2 4-4,3-9-5,0 2-10,7-5-19,1-5-35,2 1-43,4-6-53,7 2-46,0-3-216,7-6-590,10-5 261</inkml:trace>
  <inkml:trace contextRef="#ctx0" brushRef="#br0" timeOffset="19696.0661">21827 6784 121,'12'-10'402,"-4"2"-37,1 2-37,-4 0-40,0 4-36,-3 2-30,-2 0-27,2 8-19,-6 9-15,-5 11 1,-2 20 3,-3 6-13,-3 1-23,-6 23-8,6-23 9,-8 21 6,5-26-6,6-4-10,-3 2-25,5-6 2,2-9-12,-1-3-21,1 0 13,5-2-13,-3-4-5,2-7-2,2-3 1,1-3-11,-1-2-3,4 1 1,-4-1 7,1-3 17,3-2 18,0-3 9,0-1 14,0 6 17,0-6 8,0 0-10,0 0-11,11-15-17,2 4-10,8-11-12,3 5-8,1 0-10,2 0-7,0 2-4,1 4-4,-1 1-8,1 5-6,-1-3-5,-2 3-14,-1 5-15,-7 1-14,-3 4-7,-4-1 1,-2 2 3,-2 3-1,1-2 3,-2 8 6,-5-2 1,-1 2-5,-3 3-1,-3-2 2,-6 6 3,-2-2-13,-5 1-3,0-1-12,-8-3-15,0-6-8,3 0-7,-1-4-14,0 1-22,3-1-18,-1-6-15,7-1-21,3-1-15,1-2-30,4 2-37,0-4-42,9-3-37,-3 0-286,6-3-662,6-3 293</inkml:trace>
  <inkml:trace contextRef="#ctx0" brushRef="#br0" timeOffset="20152.1221">22719 6996 242,'8'-17'318,"-2"0"15,0-1 18,-2 7-5,0-5-3,-1 6-35,-3 5-49,3-2-18,-3 4-35,3 1-29,-3 2-19,-6 14-19,-4 10-7,-7 22-21,-7 7-5,-14 20-7,0 4-9,0-5-9,1-1-3,12-23-6,0-3-16,-2 3 0,6-5-8,8-11-4,-5 7 0,8-12-7,-7-1 1,10-9-6,-1-2-4,2-6 1,4-1 0,-3 0 4,4-4 10,-1 1 19,-2-3 10,1 1 19,3 0 17,0-3 10,0 0 2,0 0-18,7-16-14,3 2-6,7-7-13,1-1-8,5 1-6,-1 0-5,11-3-9,2 0-8,0 7-2,-5 5-6,9 1-2,-15 4-6,0 3-3,-3 1-7,-4 4-8,-3 1-10,0 2-7,-1 1 1,-4 1-2,0 1-2,-3 0 1,-2 0 3,-2 5 7,-2 1 2,-5 5 7,-2 5-2,-4-2 4,-3-4 4,-3 0-4,0-1-1,-5-5 5,-1 2 0,-2-5-11,-2-1-11,0 0-16,-2-7-3,3 1-22,-1 1-10,2-2-28,0 0-26,4-4-13,-2 0-39,3 1-22,6 0-28,3 1-32,3-1-45,1-5-53,2 5-275,1-3-681,4 6 302</inkml:trace>
  <inkml:trace contextRef="#ctx0" brushRef="#br0" timeOffset="21075.5859">19878 8315 179,'-3'3'259,"3"-3"-13,-5 0-13,5 0-18,0 0-19,0 0-12,0 0-15,-5 2-15,5-2-16,0 3-5,0-3-1,0 0-4,9 4-2,-3-2 3,1 1-11,2 0 3,4 1-19,3 1-6,7 0 0,4-1-9,13 4-1,-2-1-5,1-2-9,6 0-7,-1 3-6,3-1-4,0-2-6,29 2-8,-7-1 0,3 0-5,0-1-5,1-3-5,1-2 5,0 0-1,0 3-5,4 1-9,-2-6 8,6 6-10,1 2-1,0-1 0,-4 0-3,0-1-2,0 2-2,-5 0 3,0-3-4,0 1 3,5 5 2,0-5 0,3 0 5,2 1 18,-6-5-14,6 1-8,2 1 7,-3 2 3,3-3-6,3-1 17,-4 1-16,-1-2 3,-4 5-14,2-2 7,-4 1 10,-7 1 0,3 2-5,-7 1 40,2 0-5,-24-4 0,5-1-8,0 1-7,0-1 4,-4-1-6,26 3-1,-28-2-14,2-4 12,3-3-11,22 5 1,-23 2-30,1-3-9,-1 2 9,3-1-12,-5 0 6,-1 0 17,3 3-15,-9-3 6,2 0-6,-11 2 9,9-2-3,-12 0 0,3-2 0,-1 2 7,-1-3-4,2 2-8,-2 1 10,-4-1-8,0-4 4,1 3 6,-1 0-5,-8-3 6,-16 5 4,29-7-4,-16 3-5,-2-5-26,-11 9-22,16-12-16,-8-2-15,-5 2-19,1-4-4,-5 0-12,-5-3 23,0 4 7,-9-6 5,-5 3 2,2 2 8,-3 0 7,-2 5 5,9 4 7,-2 2 3,1 0 5,8 3 6,-2-1 2,3 3 6,0 3 20,3-2 14,2 3 20,4 3 10,1 6 9,9 7 8,-1 2-4,3 2 5,1 3-2,-2-4 8,3 0-8,-4-1 1,1 2-8,-7 0 2,2-3-3,-4-5-1,-3 3-1,-1-1-3,-4 0-3,-5 6 11,-5-1-13,-4 3 3,-4-6-21,-13 6-48,6-9-64,-13 2-82,-5-4-112,-27 4-305,23-9-647,-19-4 287</inkml:trace>
  <inkml:trace contextRef="#ctx0" brushRef="#br0" timeOffset="21658.0161">19998 8264 171,'1'-11'203,"2"3"-5,-3-3-6,1-2-8,-1 0-9,-1 1-9,-2 2 7,-1-1-10,-3 4-17,-3-3-17,-7 5-15,-4 1-10,-1 4-9,-5 2-15,-1 4-6,-10 5-6,9-1-4,-9 3-4,11 0-1,2 1-5,2 1-1,1-2-8,1-2-2,8 0-6,6-5-3,0 3-6,4 1-1,2-2-1,1 2 2,4 1 6,6 2 5,1-2 0,6 4 0,4 2-3,3 0 5,14 6-4,-1-5-5,-2 5-2,-8-8-2,8 8-6,0 0-13,1 2-20,0-2-32,-12-5-39,2 2-39,3 10-53,-5-8-54,7 10-226,-11-9-491,1 2 218</inkml:trace>
  <inkml:trace contextRef="#ctx0" brushRef="#br0" timeOffset="22377.1863">21371 9257 172,'2'-19'315,"3"3"-32,-1 2-20,3-1-31,0 5-20,3-1-16,0 5-16,-3-2-17,3 5-6,4 3-7,-4 2-4,4 1-8,2 9-12,-1 5-6,0 3-6,-2 6-4,1-1-14,-4 2-12,-7 5-3,2 0-10,-2 2 0,0-3-9,-6-2-1,-1-3-2,0-8-3,1 2-4,-1-3 1,-2-3 6,-1-5 12,2-1 27,-1-1 1,0-6 4,2 0 18,-3-2-1,2-3-11,-1-8-13,0-5-16,2-6-10,4-4-14,1-6-1,5-2-3,3-9-10,7-2-8,4 3-4,-4 14-5,1 3-2,2 3-4,-2 4-7,1 4 1,-3 6-5,-1 4-3,1 3-2,2 4 1,-1 5 1,-1 3 5,6 7 4,-4 2 3,-3 5-1,2 3-1,-4 0-1,-3 1-2,-1-1 2,-2 2 1,-2-2 6,-3-1-7,-1-9-1,2 1 0,-4-5-5,2-2 9,-1-1-3,0-3 1,-2-2 2,0 1 1,0-3 7,-2-2-3,0-2 3,0-3 5,0-1 7,1-3-4,0-4-4,3-3-6,2-11-5,5-2-1,2 1-6,3-5-5,5 3-3,2 2 2,13-9 2,0 3-2,3 5-7,1 8 2,-7 9-4,-2 1 1,-1 5-2,-1 6-7,1 7 2,-2 2 0,-2 10 4,0-1-2,-7 4 1,-1 0 4,-2 4-1,-2 2-8,-4 1 10,2-1 3,-4 1-2,1-3 1,-4 1 1,3-10-1,-3 1 3,0-8-5,4 2 4,-4-4 0,2 2-1,0-4 5,0 0 7,8-2 0,3 0 4,8-2-4,4-3 0,5-5-15,9-2-14,3-6-38,-1-5-30,0 1-30,1-6-30,-4-2 21,0 0-38,-4-1-28,-10 5-30,0 2-20,-6 3-33,2-2-34,-9 6-21,-1-2-265,-3 7-642,-4-2 284</inkml:trace>
  <inkml:trace contextRef="#ctx0" brushRef="#br0" timeOffset="26714.7881">1376 7879 8,'-5'-2'192,"0"-1"11,-1 2-15,-1-2-9,1 1-6,2-1-2,0 3 0,0-2-5,4 2-11,-7-1-13,7 1-17,-3-1-7,3 1-22,0 0-10,0 0-11,-7-3-11,7 3 23,0 0-10,0 0-6,15-2-5,-5 2-9,4-3 4,6-5-12,5 3 0,-2 0-5,2-3-4,-2 0-4,-1 0-6,2-1-22,-4-1-12,-4 4-24,0 2-22,-3 0-23,1-1-25,-4 0-32,0 3-33,-2-1-30,-1 1-14,-2 2-134,-5 0-368,0 0 163</inkml:trace>
  <inkml:trace contextRef="#ctx0" brushRef="#br0" timeOffset="26895.3279">1342 8003 14,'-4'4'156,"2"0"-9,2-4 6,0 3 21,0-3 18,10-2 11,4-3 6,6-4-4,5 0-11,2-6-18,12-5-14,-1 0-16,0 0-14,3-2-11,-4 4-15,1 1-18,-13 4-42,2 0-41,-3 3-44,1 1-61,-1-3-61,0 4-64,-10 2-126,7-2-380,-8 1 168</inkml:trace>
  <inkml:trace contextRef="#ctx0" brushRef="#br0" timeOffset="27364.507">2432 7757 170,'-3'4'236,"3"-4"-13,-4 0-11,4 0-14,0 0-12,0 0-14,0 0-11,0 0-5,0 0-5,0 0 2,0 0-9,14-9-6,-4 6-11,1-5 1,2 3-15,2-2-8,-2 1-13,3-2-10,3 0-5,-2 3-11,3-3-8,-6 3-7,0-2 0,1 2-30,-2-3-12,0 2-18,-5 3-14,1 0-14,-1-1-13,-4 1-17,2 0-9,-2 2-10,-1 0-9,1-1-17,-4 2-14,3-3-17,-3 3-13,0 0-10,0 0 0,-14 12 1,1-3 0,1 1 11,-2 0-94,-6 4-267,-4 2 118</inkml:trace>
  <inkml:trace contextRef="#ctx0" brushRef="#br0" timeOffset="27532.1269">2524 7763 732,'-23'15'-23,"5"-1"23,-2-2 24,7-1 28,6-5 21,-4 0 27,5-1 8,2-2 0,0 1-4,1-4-5,3 0 4,0 0 12,0 0 11,17-7-4,0-1-4,4-1-7,3-2 2,1 2-9,12-8-4,1 2-13,-3-2-7,-7 6-8,-1-1-4,-3 4-11,3-1-24,-5-1-33,1 0-33,-9 7-39,2-2-47,-3-1-57,-4 5-48,0-3-137,-1 0-390,0 2 173</inkml:trace>
  <inkml:trace contextRef="#ctx0" brushRef="#br0" timeOffset="27880.3039">3267 7677 14,'-11'3'187,"4"0"3,-3 0 0,5 1 3,0 0-1,2-2-6,-1 1-12,4 0-10,0-3-14,-4 1-12,4-1-7,0 0-4,0 0 0,10 0-6,0-1 8,4-2-14,1-2-5,5 0-14,5-4-8,-1 3-5,0-3-9,0 4-9,0-2-9,-1 1-3,-1-1-7,-1 2-5,-1-2-15,-6 4-16,-4-1-22,4 0-21,-7 1-17,0 0-15,-4 3-16,0-3-9,-3 3-21,0 0-25,0 0-22,0 0-20,0 0-16,-9 10 5,-1-5-4,-1 4-105,-3-1-322,0 2 142</inkml:trace>
  <inkml:trace contextRef="#ctx0" brushRef="#br0" timeOffset="28165.8031">3384 7720 197,'-19'13'49,"0"0"23,5-5 20,3 2 7,2-6 13,1 1 7,2 0-1,0-1 3,4-3-8,-1 1-7,2-1 4,1-1 7,0 0 14,8 4 2,0-4 6,5-4-4,0 4-2,4-3-6,3-1-11,1 0 0,1-2-5,1 2-2,1-4-3,-2 3-7,2-1-5,0-3-5,-3 4-7,0 0-20,-5 1 16,-4 1-11,-3 1-4,-1 2-12,-2-3 5,1 1-11,-4 1 2,1 0-3,0 0 1,-4 1-4,5-2 1,-5 2-5,0 0-5,0 0-1,7 2-4,-7-2 2,0 0-7,0 0-19,0 0 11,4-2-3,-4 2 0,0 0-11,0 0-11,0 0-6,0 0-11,0 0-6,1-2-13,-1 2-11,0 0-17,0 0-19,0 0-18,0 0-21,0 0-21,0 0-16,0 0-23,0 0-21,0 0-25,0 0-165,0 0-438,0 0 193</inkml:trace>
  <inkml:trace contextRef="#ctx0" brushRef="#br0" timeOffset="31364.2135">3660 7595 68,'0'-5'116,"0"0"11,0 2 5,0-6-7,0 3-4,2 0 15,-2-3 5,0-3-5,-2 3-2,2-1-8,2-1-5,-2 3-6,0 1 7,-2 0-1,2 1-5,0-1-10,0 4-10,0-1-6,0 4-22,0 0-9,0 0-13,0 0-5,0 0-2,0 0-1,-1 27-3,-2-9-2,0 10-6,-1 4 0,1-1-5,0 3-1,-4-3-1,3-2-3,1-2 0,0-2-3,2-6-1,-2 2-2,2-4-1,-2-4 0,3-2 0,-1-1 1,-1 1-3,2-6 3,0 1 1,0 1 7,0-3 9,-1 0 8,1-4 16,1 4 9,-1-4 10,0 4 10,0-4-2,0 0-4,0 0-5,0 0-10,3-12-12,-3 6 0,3-6-8,-3-1-3,1 1 5,2-4-8,-3-3-6,1 1-5,1-10-4,-2 3-4,4-2 4,-2-2-9,0-1-4,-2 4 9,0-4-9,2 7-3,-1 3 5,-1 8-2,-3-3 0,3 5-6,0 2 4,-1 1-1,1 1-5,0-1 9,-1 4-12,-1-1-5,2 4-1,-4-2 2,4 2 1,-6 8 0,1 1 2,-5 4-1,-5 8 3,3 1-5,2 1 5,-1 2 0,-2-1 0,9-7-3,-5 0 5,2-1-4,-1-3 8,2 2-3,1-4 0,2-3-2,0-1-4,0 0 2,2-2-1,-2 0 0,2-4 2,1-1 4,-2 6 4,2-6-4,-2 3 10,2-3 5,0 0 8,0 0 9,0 0 1,0 0-2,9-13 0,-3 4 2,-2-1-1,3-4 7,2-2 0,-4-2-19,5-5 18,0-2 1,-3 0-3,0 3-9,4-1-1,-5 6-5,-2 0 2,2 3-7,-2 3 2,0 1-4,1 1-6,-3 4-5,1 0-8,-1 2-9,3 0 8,-5 3 2,10 3-4,-3 2-2,4 3 3,-1-1 3,0 6 0,4-2 4,-4 3 4,4-1 6,-4-1-14,2 1-3,0 3 0,-1-2 1,-2 2 5,-1-3-3,-2-3 3,2 3 1,-1-4 4,-2 0 2,3-4-1,-4 2-2,0-3-5,-1 2 6,1-3-3,-1 1-1,-1 0 2,-1-1 3,3 1 10,-4-4-11,2 1 0,-1 2 0,-1-3-4,0 0 12,1 3-4,-1-3 6,3 3-6,-3-3 1,0 0 0,0 0-3,0 0 7,0 0-7,0 0 4,0 0-5,0 0 4,0 0 3,0 0-4,0 0 2,0 0-1,0 0-10,0 0 25,0 0-5,0 0 1,0 0-3,0 0 6,0 0 10,0 0-11,0 0-18,0 0 10,0 0 3,0 0-2,0 0 1,0 0-3,0 0-5,0 0 9,0 0-8,0 0-2,0 0-2,0 0 0,0 0-2,0 0 0,0 0 0,0 0 14,0 0-15,0 0-1,0 0-1,0 0 2,0 0-5,0 0 6,0 0-4,0 0-3,0 0 2,0 0 4,0 0 1,0 0-7,0 0 2,0 0-2,0 0 2,0 0 4,0 0 5,0 0-21,0 0 19,0 0-5,0 0-4,0 0 6,0 0-7,0 0 5,0 0 9,0 0-11,0 0 1,0 0-5,0 0 8,0 0-9,0 0 7,0 0 1,0 0-1,0 0 8,0 0-7,0 0-6,0 0 7,0 0-7,0 0 4,0 0-2,0 0 4,0 0 0,0 0 7,0 0-9,0 0-4,0 0 3,0 0 3,0 0-4,0 0 2,0 0 3,0 0 8,0 0-13,0 0-20,0 0 25,0 0-5,0 0 3,0 0-1,0 0-2,0 0 6,0 0-4,0 0 0,0 0 1,0 0 3,0 0-1,0 0-2,0 0 0,0 0 0,0 0-3,0 0 1,0 0 4,0 0 2,0 0-4,0 0 5,0 0-2,0 0-5,0 0 5,0 0-9,0 0 2,0 0 3,0 0 5,0 0-8,0 0 4,0 0-3,0 0 0,0 0-3,0 0 6,0 0-1,0 0-2,0 0 0,0 0 3,0 0-1,0 0-2,0 0-8,0 0 1,0 0 3,0 0-3,0 0 0,0 0 2,0 0-5,0 0-2,0 0-1,0 0 13,0 0-6,0 0-3,0 0 0,0 0 9,0 0-8,0 0 3,-4 4 0,4-4 8,0 0-1,0 0 0,0 0-4,0 0-1,0 0 2,0 0 14,0 0-19,0 0-7,0 0-4,0 0-10,0 0 0,0 0-14,0 0-3,0 0-16,0 0-16,0 0-22,0 0-29,0 0-35,0 0-48,0 0-59,-1-13-293,2 8-612,3-6 272</inkml:trace>
  <inkml:trace contextRef="#ctx0" brushRef="#br0" timeOffset="37116.8561">2418 6887 5,'10'-7'192,"-6"0"-21,3 0-19,2 0-13,3-2-27,1 0-42,5-7-58,2 3-56,-2-4-92,1 4-145,0 0 65</inkml:trace>
  <inkml:trace contextRef="#ctx0" brushRef="#br0" timeOffset="37920.9573">3569 5673 235,'-2'4'249,"-5"0"-13,6 0-6,-2-2-15,0 2-5,2-3-14,1-1-7,-3 5-1,3-5-11,0 3-9,0-3-6,0 0-2,0 0-10,-3 3-8,3-3-5,0 0-15,0 0-11,0 0-13,0 0-9,0 0-10,10 0 7,-3-1-7,3-4-1,4-1-9,0 1-7,6-6-4,0 4-7,-6-1-3,-1 0-13,3 2-17,-4 1-18,0-2-20,-2 2-22,0 1-18,-3 0-17,-1 1-12,-4 2-20,3-2-18,-4 2-19,-1 1-18,0 0-31,0 0-24,0 0-4,0 0-5,-10 8 9,2-3 10,-5 3 20,3 1 13,-4 0 27,0 0 25,1 1 21,-5 4 29,5-4 26,-1-1 20,2 3 27,2-3 15,1-4 18,2 1 24,3 0 12,-2-2 10,2 0 13,1-1-3,3-1-2,-4 1-1,4-3 13,0 0 14,6 5 7,-2-5 1,4-1-3,5 2-6,1-4-2,0 1-7,2-3-2,3-2-9,2 2-4,-6 0-10,0-1-7,5 0-3,-6-1-5,-1 4-9,-2-2-2,0 3-4,-4-1-18,0 1-21,-3-1-17,2 1-20,-2 0-28,-4 2-25,2 0-31,-2 0-44,0 0-39,0 0-17,0 0-15,-16 4-148,6 1-406,0 0 179</inkml:trace>
  <inkml:trace contextRef="#ctx0" brushRef="#br0" timeOffset="38101.5672">3618 5837 81,'-3'4'127,"-2"0"8,3-1 9,-1 1 1,1-3-3,2-1 1,0 0-2,0 0 6,5 4-7,-5-4-3,10-3-6,0 1-12,0-2-6,4-4-10,1 4-3,-1-4-14,2 1-8,-2-1-10,6-3-6,-8 2-7,1 1-7,-2 2-16,-1 2-24,-6 1-16,3-2-24,-2 1-37,-1-1-31,-1 1-28,-2 0-25,-1-1-24,0 1-126,0 4-329,-4-5 145</inkml:trace>
  <inkml:trace contextRef="#ctx0" brushRef="#br0" timeOffset="67484.3802">4223 5232 38,'0'-3'128,"0"3"-7,0-5-10,2 2-6,-2 3-17,0 0 0,3-3-15,-3 3-5,0 0-4,0 0-10,0 0-2,0 0-4,-3-5-13,3 5 4,0 0-5,0 0-5,0 0 1,0 0 1,0 0-9,7 11-2,-4-10 0,-2 3 5,2 2-3,1-1 5,-2 0-12,2 0 2,-1 2-5,2 0 1,1 0-5,-2 2 5,1-4-2,-1 3-4,0 2 10,0-1-8,-1-4 5,1 3-5,1-1-2,0-2-2,1 2 4,-2-2-2,0-1-1,0-3 5,2 2 20,0-2 24,4-2-3,-1-2-1,11-2 0,1-8-1,2 2-10,-2-5-1,4-2-2,8-10-1,-1 3-6,2-4-17,-3 1-2,4-3 2,-1 1-4,-4-3 0,3-1-4,-5 1 2,2-1 0,-5 2-1,-5 10-6,-3-1 2,0 4-1,-6 6 3,-2 3-2,-4 0 3,2 3 0,-2 4 4,-3-3 0,1 0-10,0 4-7,-3-1-3,0 3-17,0 0-19,0 0-14,-8-1-18,8 1-10,-12 4-18,5 1-23,-2-1-16,3 4-95,0-2-261,-1 5 116</inkml:trace>
  <inkml:trace contextRef="#ctx0" brushRef="#br0" timeOffset="69955.1569">3287 6246 85,'0'0'89,"0"0"10,0 0-5,0 0 3,0 0-1,0 0-13,3-12 3,-3 12 0,0-5-1,0 1-1,0-1 11,0 5 2,0-5 2,0 5-1,0-7-5,0 7 1,-3-5-7,3 5-3,3-3 2,-3 3-6,0 0-4,0-7-8,0 7-7,0 0-7,0-2-8,0 2-4,0 0-5,0 0-7,0 0-2,0 0-4,0 0-4,0 0-2,0 0-6,4 12 2,0-7-3,-1 4-1,0 0-1,3 2-2,-2-2 6,1 3-7,-2-4-5,1 4 4,1-1-3,0-2 2,-2 2 1,1-1-1,-1-2 0,0-2-3,-2-1 6,2-1-3,-3 3 0,3-3-2,-2-2 1,1 2 3,-1-1-1,-1-3 0,2 5 2,-1-5 6,-1 0 2,3 3 3,-3-3 2,0 0 6,0 0 2,4 1 4,-4-1 5,0 0 0,0 0 4,0 0 4,10-4 2,-3-3 1,4 0-1,3-5-2,5-5 4,6-3-16,-1-3 0,8-5 3,2-1-7,0 1-4,1 1-4,0-1 2,-9 10-7,6-6 1,-9 6 1,1 0 0,-2 4-6,-5 1-3,-4 3 9,-2 4-12,-3 0 4,0 1 2,0 3-2,-4-2 0,0 0 2,-1 0-2,1 2-2,-1-1 5,0 1-4,-1 0 2,0-1-3,-2 3 2,0 0 0,3-3 0,-3 3-3,0 0 2,0 0-4,4-2 1,-4 2 8,0 0-8,0 0 5,0 0-4,0 0 5,0 0-1,0 0-2,0 0 5,0 0-3,0 0 4,0 0-3,0 0-3,0 0-2,0 0 2,0 0 7,0 0-5,0 0-7,0 0 4,0 0 2,3-3-3,-3 3 1,0 0-3,0 0-1,0 0-1,0 0 5,0 0 1,0 0-7,0 0-3,0 0 2,0 0-3,0 0 5,0 0-1,0 0-1,0 0-2,0 0 5,0 0-4,0 0-2,0 0 3,0 0-1,0 0 1,0 0 0,0 0 6,0 0-7,0 0-1,0 0-4,0 0 8,0 0 4,0 0-10,0 0 7,0 0-4,0 0 4,0 0-5,0 0 1,0 0-3,0 0 3,0 0-3,0 0 3,0 0 3,0 0-5,0 0 4,0 0-5,0 0 2,0 0 10,0 0-9,0 0-2,0 0 4,0 0-4,0 0 1,0 0-1,0 0 2,0 0-5,0 0 1,0 0 2,0 0 1,0 0-4,0 0 4,0 0 4,0 0-4,0 0 2,0 0-2,0 0 2,0 0-4,0 0 1,0 0 5,0 0-4,0 0 2,0 0-3,0 0 2,0 0-1,0 0-2,0 0 4,0 0 1,-7 11-7,7-11 4,0 0 2,0 0-4,0 0 5,0 0-2,0 0-2,0 0 2,0 0 1,0 0 0,0 0-1,0 0-5,0 0-1,0 0 4,0 0-3,0 0 1,0 0-1,0 0-1,0 0 9,0 0-4,0 0-1,0 0-3,0 0 3,0 0 0,0 0 3,0 0-2,0 0-4,0 0 2,0 0 3,0 0 1,0 0-6,0 0 1,0 0 4,0 0-1,0 0 4,0 0-2,0 0-4,-5 1 11,5-1-11,0 0 7,0 0-5,0 0 0,0 0-3,0 0 7,0 0-7,0 0-1,0 0 7,0 0 2,0 0-8,0 0 1,0 0-4,0 0 9,0 0-3,0 0 2,0 0 2,0 0-3,0 0-2,0 0 3,0 0-3,0 0 9,0 0-8,0 0 0,0 0-1,0 0-1,0 0 0,0 0 2,0 0-2,0 0 2,0 0 6,0 0-12,0 0-3,-2 1 0,2-1 0,0 0-1,0 0 3,0 0-1,0 0 0,0 0 1,0 0-1,0 0-4,0 0 3,0 0 4,0 0 0,0 0 3,0 0-3,0 0 1,0 4-1,0-4 1,0 0-2,0 0 0,0 0 1,0 0 2,0 0-1,0 0-1,0 0 2,0 0 0,0 0-2,0 0 5,0 0-3,-6 1-2,6-1 4,0 0 1,0 0 3,0 0-1,0 0-2,0 0-1,0 0 0,0 0 1,0 0-3,0 0 3,0 0 0,0 0-2,0 0 4,0 0 8,0 0-10,0 0 1,0 0 0,0 0-1,0 0 0,0 0-2,0 0 2,0 0 2,0 0-1,0 0-1,0 0-3,0 0 4,0 0-1,0 0 4,0 0-4,0 0 2,0 0 1,0 0-3,0 0 0,0 0 2,0 0-2,0 0-3,0 0 5,0 0-1,0 0 1,0 0-3,0 0 0,0 0 2,0 0-2,0 0 2,0 0 1,0 0 0,0 0-3,0 0-1,0 0 6,0 0-2,0 0-3,0 0 5,0 0-3,0 0 0,0 0 0,0 0 2,0 0-3,0 0 3,0 0-1,0 0-1,0 0 2,0 0-4,0 0-2,0 0 7,0 0-3,0 0-2,0 0 2,0 0 0,0 0 0,0 0-1,0 0 1,0 0-1,0 0 0,0 0 3,0 0-3,0 0 2,0 0-1,0 0 2,0 0-1,0 0-3,0 0 3,0 0-2,0 0 8,0 0-9,0 0 2,0 0 5,0 0-12,0 0 6,0 0 0,0 0-3,0 0-2,0 0 5,0 0-5,0 0 2,0 0 1,0 0-2,0 0 3,0 0-3,0 0-1,0 0-2,0 0 0,0 0-2,0 0 4,0 0 0,0 0 0,0 0-2,0 0 1,0 0-3,0 0-1,0 0-6,0 0-3,0 0 0,0 0-3,0 0-7,0 0 1,0 0-12,0 0-5,0 0-7,0 0-5,0 0-2,0 0-5,0 0-1,0 0-13,0 0 1,0 0-1,0 0-17,0 0-10,0 0-18,0 0 4,0 0-6,0 0-14,0 0-7,0 0-13,0 0-110,0 0-292,0 0 130</inkml:trace>
  <inkml:trace contextRef="#ctx0" brushRef="#br0" timeOffset="71003.739">2677 7727 168,'0'0'203,"0"-5"-6,0 5-13,0 0-10,0 0-13,0 0-15,-1-4-13,1 4-14,0 0-11,0 0-13,0 0-10,0 0-7,0 0-10,0 0 2,-2 14-1,2-7-5,3 3-4,-3-3-9,4 2 1,-2 1-10,-1-1-6,2-1 1,-2-1-6,1-2-4,-1 2 0,0-3-4,1 0 2,-1-1-5,1-1 4,1 1 0,-1 1-1,1-3 4,-3-1 5,3 1 8,-3-1 17,10-2 5,-3-2-1,7-5 2,-1-2-13,5-3-1,3-4-7,-1-1-7,0-5 1,1 2-4,-2 1-3,4-1-1,-5 0-6,1 2 2,-1-1-6,-3 4 2,-2 5-7,-2 2 4,-2 1-8,-2 2-4,1-1 1,-5 6 1,2-4 0,0 2 1,-5 2-2,3 2 0,-3 0-6,0 0 3,4-5 1,-4 5-4,4-1 1,-4 1-1,0 0 0,0 0 4,1-3-7,-1 3 2,2-3 1,-2 3 3,0 0-6,0 0 6,0 0-3,0 0-1,0 0 1,0 0 1,0 0 3,0 0-2,0 0 0,0 0 2,0 0 1,0 0 0,0 0-4,0 0 5,0 0 3,0 0-3,0 0 0,0 0-3,0 0-4,0 0 3,0 0-14,0 0-11,0 0-19,0 0-20,0 0-22,0 0-27,0 0-13,0 0-46,0 0-22,0 0-39,0 0-178,0 0-441,0 0 195</inkml:trace>
  <inkml:trace contextRef="#ctx0" brushRef="#br0" timeOffset="72545.4573">8775 8601 56,'-3'-19'172,"3"1"-6,-3-1-6,0-7-16,3 8-9,-4-9-5,0 9-12,2-2-7,0 2-8,2 1 2,-3 2-8,1-1-3,-1 4 3,1 1-3,0 3-7,-2-2-6,1 1-4,0 2-5,-2 0-9,-3 2-6,0-2-3,-2 2-7,-2 5-7,0-3-1,1 2-8,-4 1-3,1 1-6,-2 3-3,1 0 3,-1 3-6,-2 0 3,2 3-5,5-5-2,-4 4-2,3 3 0,0 0 0,-1 1 4,2-1-11,1 4 3,0-3-1,0 4-4,2 7 5,0-7 2,2 0-1,0-1-4,-1 2 3,3-2-4,0-6 4,2 2 1,-1-2-2,0-2 1,3 2-1,-1-3-4,0-1 2,-1-3 2,2 2-1,0 0 1,0-1 0,0-4-3,2 5-1,-2-2 2,0-3 1,1 5 0,-1-5 6,0 0-3,0 0 2,0 4 7,0-4 1,0 0 5,0 0 4,0 0 3,0 0 6,0 0 6,0 0 8,0 0 2,0 0 0,0 0 4,0 0-2,0 0-3,0 0-5,8-12-8,-3 3-1,3-4-7,1-3-1,3-4-2,2-2-9,-3 0 3,2-1 0,0 0-8,1-1 3,2 0-3,-2 2-2,1-4-4,3 4 2,-1 0-2,-1 4-5,2 1 6,-8 6-3,0 1 1,-3 3-5,0 1-3,0 0-3,3 6 1,-3 0-2,0 0 5,1 6-2,2 3-1,0 5 3,1 10 2,1 5 0,-3 1 2,3 18 0,-4 0-4,-1 0 4,2 3 0,-4 3-1,0-6 0,-4 5-2,2-7 2,-3 3-1,4-18 12,-7 1-10,3 1 1,0-6 0,-1 0 5,-2-6 1,2-4 12,-1-2-6,2-3 0,-1 0 1,1-6 1,-2 3 2,0-4 13,2 2 2,0-7 15,0 7 11,0-7 22,0 2 8,0-2 3,0 0-18,0 0 1,0-17-15,0-1-2,2-7-24,0-4 4,1-3-8,5-15 1,-7 0-9,1 13-6,5-18 9,-5 0-15,9 6-3,-4-1-5,4 2-6,-3 14 5,1 2 3,1 6-3,-2 7-13,-1 1 7,-3 6-9,3 2 8,0 2-2,2 7-3,-1 5 0,2 7 4,4 9 0,-2 4 1,-3 6 15,1 13-14,-1 3 4,-5 4 6,0-2-6,0-5 4,-1-11-10,-3 0 8,2-3-3,-2-1 6,2-2-9,-2-1 10,0-3-3,0-6 4,0-9 4,-2 0 0,2-1 13,0-1 7,0-3 6,0-1 3,0 1 17,0 0 14,0-5 17,0 0 9,0 2 2,0-2-2,0 0-10,2-16-9,0-1-8,2-8-10,2-7-9,5-15-12,2-7-6,8-25-7,-4 25-2,8-23-9,-4 28-3,9-24-5,-9 26-3,-5 17 3,2 1-5,0 5 2,-1 2-4,-4 10-5,-1 2-4,1 5-2,-5 3 0,2 7-8,1 7 8,2 14 3,-4 6-4,3 14 5,-5 5 3,-1 7 0,-5 26 5,1-24 1,-4-4 0,-3 4 0,0-5 3,3-9-4,-3-15-1,3 1 3,-1 0-1,0-5 0,6-2-3,-6-8 0,3-5-4,3 0-12,-3-6-15,0 0-24,0 1-17,3-4-17,-1-2-24,3 0-25,-5-1-53,0 0-54,15-10-57,-11 1-62,0 0-315,1 1-737,-4 0 327</inkml:trace>
  <inkml:trace contextRef="#ctx0" brushRef="#br0" timeOffset="73251.4867">8218 9428 166,'-6'-9'220,"4"0"-18,-2 2-19,1 3-20,1 4-13,2 0-5,-5 8-2,-2 6-3,1 5-3,-1 10-3,3 0-6,-1 3-3,2 2-7,1-1-7,2-1-8,0-1-7,3 1-1,-1-6-17,6-1-7,0 1-3,2-4-9,3 0 9,2-3-9,1-2-1,3-5-7,1-5-2,4 3-5,1-6 4,1-3-10,3-3-5,8-8-3,0-2-4,5-3-1,-6-3-2,-10 2-5,9-3 3,-1-1-4,2 1-4,-10 6-1,-1 0-2,3 1-3,-5-1-1,1 6-3,-1 1 0,-1 3-1,0 6-1,-2 1 3,-6-2-2,0 8 3,-2-3-4,0 5-2,1 1 5,-3 0-2,0 2-1,-3-1 3,0 1-3,-2-2 2,-2-1-1,0-2-5,0-1-3,-2-2 4,0-1-1,1-1 2,2-1 2,-4-2-1,0-2-2,0 0-8,0 0-1,4-12 0,-2 1-1,2-5 1,3-2 0,3 3-3,1-5 5,0 6-1,2 2-1,0 0 4,0 3-2,8-2 4,0 1 0,0 3 8,3 6 3,2-4 1,-1-1 3,1 5 4,1 0-1,0-2 1,0-1 0,2 1 0,-3-2 3,-1-1-2,-1 0 1,-4-3 6,3 1-9,-4-4 3,-7 2 5,5-7 4,-3 1 5,-1-6 2,-3-2-4,3-2 2,-5 1 6,-1-1 0,0 1-7,-3-2-8,-1 2 12,0 4-4,-2 4-2,-1 1-4,1-1-4,-2 5-1,1 2-10,0 0-19,0 3-4,-1 1-33,1 2-30,-3 2-41,3 2-33,0 0-28,-10 6-51,5 2-45,-4 2-209,-2 10-524,0-1 232</inkml:trace>
  <inkml:trace contextRef="#ctx0" brushRef="#br0" timeOffset="73841.1233">8504 10633 82,'0'-7'198,"2"2"-8,-1-5-7,-1 0 1,3-1-1,-6 0-12,3-3-15,-1-1-8,-2 4-9,0-1-2,-3 1 3,2 0-6,-2 3-16,-1-1-13,-1 1-8,-2 1-13,0 6-10,-4 1-5,0 6-9,0 1-5,-3 9-6,0 2-5,2 3-9,5 2-1,1 3 0,7 2-6,-2 0-6,4 1 2,2 3-4,0-3-3,2 3-2,3-5 1,-3 3-1,2-4-3,-3-1 1,-1-6-3,1-1 1,-3 0-3,2-5 3,-4-1 6,-1 1-11,-2-5-6,-1 1 1,-2-4-6,-3 0-1,-1-3 3,2-4-7,0-3-1,-8-6 0,4 1 2,-3-4-2,5 2 3,0 0 1,1-1 0,0 1 4,5 5-1,-2 1-3,3 0 0,1 1-4,3 3-10,-2 1-3,3 1-5,0 0-11,5 8-23,1 1-27,1-3-29,6 2-40,1 0-38,0 2-185,0-3-412,7 1 182</inkml:trace>
  <inkml:trace contextRef="#ctx0" brushRef="#br0" timeOffset="74287.542">8582 10698 87,'1'-12'278,"-1"5"-1,0 0-27,0 3-25,0 1-25,0 3-20,0 0-10,0 0-21,-3 21-11,2-2-10,-2 5-14,2 2-13,2 2-8,2-1-13,0-8-4,2 5-9,2 0-8,0-7-7,2 0-4,2-2-3,0-3-2,1 0-6,2-5-7,3-4 4,-3-2-9,6-2-9,2-6-3,-2-3 1,-6 2 0,0-3-2,-4-1 1,1 0-1,-1-3 4,-2 1 2,-1-4 10,-2 0 3,2-2 0,-2-5 11,-2 6 14,0 3 18,-2 4 9,-1-1-1,0 3 8,0 1-2,-1 1 12,2 3-8,-1 0-2,-1 1-15,1 4-13,0 0-8,0 0-17,0 0 2,-11 25 2,4 3 4,2 6-2,-2 14 7,-1 7 1,1 4 6,0 24 1,0-26 8,0 23 4,1-21 6,-1 22 1,2-22-4,-3 20-3,1-18-3,0 0-4,-3 20-5,2-27-6,-1 0-4,3-1-5,-2-7 0,-2-13-6,6-1-3,-4-2-3,4-7-2,-2-6-4,3-5-4,0 0-3,1-3-9,-1-4-18,0-2-32,-1-3-45,1-9-70,-3-7-31,3-10-22,1-7-17,2-16-20,4 0-25,3-5-9,4-3-1,2 1-7,6-23-12,-4 28-208,-2 0-549,0 2 243</inkml:trace>
  <inkml:trace contextRef="#ctx0" brushRef="#br0" timeOffset="74756.2574">8861 11039 141,'21'-53'151,"-3"0"-11,-2 7 17,-2 2 8,-3 16 18,-1 3 0,3 4 1,-7 6-3,-1 5-18,0 1-9,0 6-13,0 1-2,-1 4 5,3 5-1,-2 3-4,2 8 5,-1 8-11,0 5 1,-4 3-4,1 1-10,-1 0-8,0-2-7,-1 2-14,-1-4-8,0-4 4,0-8-19,0-2-8,0-4-6,0-3-4,0-4 2,0 2-4,0-1-4,2-2 4,-2-5 4,1 0 4,-1 0-15,4-14-4,-1-4-1,4-6 1,-1-8-18,3 0-9,3-1 5,-1 0-3,2 1-6,-2 1 8,3 3-3,-1 2-5,2 7-5,-3 7-2,0 1 0,0 5-1,2 2-4,-6 6 4,2 2-1,-2 4 0,1 4 0,-1 5 6,-1 7-3,-2 2 1,-2-3-1,1 3 2,-4-1-1,1-7 4,-2 2-1,-1-4 0,0-4-6,1-1 5,0-2 7,0-2 4,1-1 5,-2-2-12,1-2 0,1-2-19,0 0-6,0 0-10,0-21-8,0 7 4,4-11-3,3-2-8,-1-2 6,4-2-2,2 2 7,-3 0-4,2 2 7,0 5-1,-2 5 7,-1 6-1,2 1 2,-4 3 1,0 2 1,3 9 5,-5 0 3,3 3 3,0 4 0,-4 4 3,0 11 4,0-2 4,-3 4-3,0-2-1,0 3-1,-3-2-4,3 2-2,-3-4-22,1-4-21,1-2-36,0-2-40,1-2-49,2-4-45,0-1-27,1-3-242,1-4-532,3-3 236</inkml:trace>
  <inkml:trace contextRef="#ctx0" brushRef="#br0" timeOffset="75131.3875">9606 10481 84,'5'-51'257,"-2"22"14,-3 10 10,2 1-3,-2 6-25,0 4-32,0 3-22,0 5-14,0 0-18,-2 22-6,-1 7 3,-1 4-8,0 20 5,-2 0-8,-2 6-3,-2 22-1,4-23-13,-1-4 2,0 1-9,-3-2-14,3-4-24,3-15 7,0 0-11,-5-1-11,5-8-1,1-6-17,1-4 4,2-3-6,-3-3-7,3-2 13,0 1 30,0-6 14,0 1 8,0-3-6,0 0-14,0 0-7,8-17-14,-1 0-10,4-5-5,1-3-6,1 0-7,5-2-3,3 7-7,-2-2-3,3 4-5,-4 3-8,5 3 1,-2 5-4,-6 4-4,-1 2-4,2-1 4,-5 5-8,-1 2 0,-2 3-1,-1 0 3,-1 2-4,0 5 3,-5 2-8,-1 0-7,-4 0-6,-5 7-15,0-3-6,-4 0-1,-4 0-9,-3-4-4,2-4-20,-2 0-6,5-3-14,-4-3-15,5-2-19,-1 0-18,6-3-28,-1-3-36,3 0-41,0-4-43,3 0-31,1-1-274,5-5-646,-1-3 285</inkml:trace>
  <inkml:trace contextRef="#ctx0" brushRef="#br0" timeOffset="75878.4023">9917 10764 109,'8'-3'273,"-3"2"-25,-5 1-9,1 7-4,-2-1 7,1 4 3,-3 1-5,-3 6-5,-1 1-7,0 2-19,1-2-14,2 6-24,-3-6-25,4-1-9,2 3-8,1-6-15,0 2-12,1-3-4,2-1-5,1-6-21,-1 1-2,3-3-8,-2 0-1,3-3-9,1-3-2,2-2-7,2-3 0,-1-4-5,-1-2-3,0-4-3,0-6-9,-3-1 0,-2 4-6,-1-3-1,-2 4-1,-2-6 0,-3 5-5,3 5 0,-4-1-4,-3 3-1,0 6-5,-2 0-1,-2 5-6,-2-1 3,-1 7 5,-1 2-1,2 3-8,0 1 8,1-1-6,5 4 0,-2 3 4,5-6-7,3 3 12,1-2-7,2 4 0,3-3-2,1-1 0,3-1 3,5-2 14,0-3-16,2-5-9,8 0-3,0-2-6,-3-4 6,-1-1-1,-6-2 2,8-3 6,-5-4-3,-1-1 3,-1-6-1,-4 1 3,1-6 2,-1-1-3,-1-2 2,-2-3-2,1 0 4,-1-13 3,-3 15 9,0 2 4,-4 5 5,-1 5 8,0 3 12,2 5-7,-4 5 7,2 0-17,0 4-6,0 3 1,0 0-18,-4 12 17,-2 6 2,2 10 2,-1 4 0,-2 14-3,-3 4 6,4-2-5,2 1 3,0-3-8,2-12 6,1 3-3,2-3 1,2-1-10,3 2 6,-1-6-7,5 1 8,0-5-1,3-3 1,-5-5-6,6-5 12,-2 0 3,0-3-8,2-6-2,2-1 0,-1-4 13,6-5-16,-1-5 7,1-2-3,-1-6 1,1-2-4,-3-2 0,1-4-4,-2 0 6,-2-4-4,-1 3 0,-3 0-8,1-2 6,-4 3 2,1 1-3,-7 10-8,1-1 16,-3 7 2,0 1 2,0-1 2,-3 3-6,1 1-3,0 4-4,-1 0-5,-2 2 3,5 1-2,-6 5-3,5 1-7,-1 6 18,0 0-14,5 3 4,-2 2-4,4 3 4,0-2-4,2-1-3,-2 0 7,2 2-13,0-4 27,-2 1-18,0-1 3,-1-2-5,-1-1 5,1-3 4,-2 1-2,-2-3 4,1 1-3,-2-3 11,-1 3-8,-3 0-3,-1-1 6,-4 6-23,-4-6-9,0 0-4,-6 2-30,-1 0-25,-2-1-33,-2 2-45,0-2-52,-4 2-66,2-3-43,-11 7-257,-2-2-627,2 3 278</inkml:trace>
  <inkml:trace contextRef="#ctx0" brushRef="#br0" timeOffset="76532.8027">9218 11564 106,'-8'-11'286,"-2"4"-7,3 1-10,-1-1-17,0 4-20,1 3-23,-2 4-19,2 2-20,-1 4-10,-1 7-12,-1 5-14,1 7-11,1-5-3,2 4-13,2-2-10,0 0-6,4-1-9,0-7-12,1 2-5,2-4-7,3 0 1,-2-7-4,0 3 1,2-4-5,-1-3-4,0-1 4,0-1 11,0-1-1,0-2 6,-1-2-8,1-6 0,0-1 11,1-3-12,-2-3-4,-1-5-20,-2-2-8,2-6-4,-3-1-5,1-1-3,-2 0-8,-2-2 0,2-1-3,-2 1-1,3-1 11,3 0-4,1-2-13,2 3-4,4 3 0,2 0-3,1 3 5,2 7-2,-2 4 5,1 9-7,2 0-4,-4 5 4,4 8-2,0 0 4,2 13 4,-3 2 6,-1 4 3,-3 6 8,-1 14 8,0 4 2,-4 1 2,-5 3-3,-1 1-9,0 0 3,-4 1 4,1-2-7,0-4 0,1-3 3,-1 0-12,-1-12 7,1 10-5,0-13 1,1-3-6,2 0 1,0-2 6,0-3-2,2-7-3,-2-3 2,1-3-5,2-3 10,-3-1-6,2 1 1,0-3 3,1-3 2,1 2 0,-4-4 2,0 0 8,10-18-14,-3 4-2,2-10 3,-2-1-1,-4-1-3,1-1-4,-1-2 12,-2-1-5,2 1-9,-3 3 6,0 7-3,-3 0 3,2 1 10,-1 0-18,-2 3 17,1 4 16,-2-1-11,0 0 12,1 1 0,-3 0-3,3 3-8,-2 0 12,5 2-8,-3-1-6,2 1-3,-1 2-9,1-2-11,2 4-24,2-5-31,1 2-23,4-3-21,7-1-24,3-5-19,7 2-31,0 1-27,3 3-42,-2-1-29,1 2-34,-5 2-178,1 1-530,-6 4 234</inkml:trace>
  <inkml:trace contextRef="#ctx0" brushRef="#br0" timeOffset="77139.4976">10066 11812 104,'0'-7'295,"2"-4"-12,1 4-13,-1-5-6,1 1-9,-1-2-20,2-3-10,0-2-4,0-2-23,-1 2-21,0-1-10,2-5-12,-5 6-3,2 1 0,-4-2-4,4 4-9,-4 3 6,2 3 1,-1-1-6,0 4-13,-2 1-14,-1 3-12,-2 4-12,-2 2-12,-4 6-4,-6 6-8,0 8-11,2 2 3,-6 12-4,5-8-6,-2 11 1,7-9-2,0-3-8,1 0-3,6-2-9,2 0 5,-1-3-5,2 0 0,2-6-2,2-6-2,0-1-5,1 0 4,3-1 4,-2-5-1,3 1-2,1-2-2,1-4-5,1-4 3,5-3-3,-1-3-8,3-10-3,0-1-8,2-6-11,-1 1 0,4-13-3,-9 11-1,3-4-3,-4 5 7,-1 3 5,-4 6-2,0 2 7,-1 2 11,-2 5-1,-2 3 11,-1 1-1,1 2-4,-2-1-10,0 4 1,0 0 4,0 0-1,-5 24 3,5-8 1,-2 3 1,2 6-3,2 3-3,-2-1 2,5-1 4,2 2-1,1-4-1,2 0-3,1-2 1,-2-5-1,1-2-2,1 0 5,2-6-1,2 4 4,-4-5 3,5-2-5,-3-2 3,3-1-2,1-1 2,-3-3-3,0-3 1,3 0 2,-3-2 2,-1-2-1,-4 2-6,0-1 4,1 3 1,-4-2 6,1-2 1,-3 6 9,0-3-3,-1 1-4,0 1-5,0-1 3,0 3-13,-3 1 6,2-3-11,-2 3-13,5-4-13,-4 2-15,-1 2-22,4-3-28,-4 3-36,2-3-36,-2 3-36,0 0-49,0 0-65,1-7-82,2 2-261,-3 1-709,1-1 314</inkml:trace>
  <inkml:trace contextRef="#ctx0" brushRef="#br0" timeOffset="78007.7809">10616 8888 106,'0'0'202,"0"0"16,0 0 7,0 0 1,-3-2 3,3 2 0,0 0 0,0 0-1,0 0 8,0 0-12,-7 4-15,7-4-3,0 0-9,0 0 0,0 0-13,0 0-7,0 0-15,0 0-14,0 0-17,0 0-15,0 0-9,0 0-13,0 0 2,19 0-18,-4 0-8,6-1-5,4 0-11,3-1 4,2 2-15,12-2 2,-3-1-14,4 3 4,-1 0-5,-3-1-11,-1 5-16,-8-2-7,-2-2-21,-2 0-5,-3 0-20,-1 3-17,-8-2-2,0 0-15,-6-1 2,-1 0-4,0 0 6,-2 0-4,-1 1-1,-4-1 5,0 0-8,0 0-22,0 0-22,0 0-18,0 0-25,0 0-25,-19-3-14,10 2-17,-1 1-23,1 0-168,-6 3-456,1-3 202</inkml:trace>
  <inkml:trace contextRef="#ctx0" brushRef="#br0" timeOffset="78338.5353">10586 9209 191,'-7'4'249,"3"-2"-3,-2 1-9,4 0-12,0-1-12,2-2-8,0 0-9,15 4-4,6-4-11,9 1-8,15 2-12,3-3-4,21 4-11,-18-4-11,21-4-23,-3 5 2,-27 2-11,4 0-10,-2-1-13,-5-2-3,2 4-11,-13-4-3,1 0-7,-5 0 1,-3 0-11,-11 0-8,-1 0 10,0 0 31,-1-1 29,-3 1 26,0 0 19,-2-1 8,-3 1-2,4-3-3,-4 3-5,0 0-13,0 0-8,0-4-7,0 4-10,0 0-11,0 0-10,-4-8-13,4 8-8,-1-4-11,1 4-13,0 0-27,-2-3-27,2 3-31,0 0-34,0 0-49,0 0-45,0 0-32,0 0-35,0 0-45,0 0-43,0 0-41,0 0-49,0 0-211,0 0-674,0 0 299</inkml:trace>
  <inkml:trace contextRef="#ctx0" brushRef="#br0" timeOffset="79157.5404">12147 8931 27,'1'-21'232,"-1"3"7,0 0-3,0 2-7,0 6-6,-1 0-10,1 4-19,0 0-21,0 1-21,-2 2-15,2 3-13,0 0-13,-5 31-5,0 0-5,-2 24-9,0 3-4,-4 31-3,3 3 5,-4-2-4,1-1-1,3-2-2,1-29 5,-2 1 12,1 0 1,1-2 6,0-4 3,2-5-6,-2 4-16,3-18-1,4-1-11,-4 1-8,1-5 3,3-3-12,-3-7 2,3-3-14,-1-2-1,0-5-9,0-1-1,1 0 5,-1-4 9,2 1 25,-1-1 21,0-4 28,-1 5 4,1-5-8,0 0-5,0 0-7,-3-17-12,3 4-11,-1-13-9,2-3-10,1-2-7,-1-5-8,0-8-10,2-7-1,0 2-8,0 2-5,4-6-1,-3 6-4,3-2-5,0-2-5,3 4-1,-1 12-1,3-9-3,-1 12 0,1 1-3,0 4-4,2 2 1,6 1-5,-3 7 0,1 4-3,4 4-2,-1 4-5,-5 8-10,4 0-11,-6 7-5,5 8-1,-7 4-2,1 0-2,-3 4-10,-2 2 3,-5 3-3,-3-5-12,-3 3-5,-4-3-8,-3-1 4,-4-2 4,0-2-8,-3-1 5,-1-5 16,-1-2 2,-1-1 8,4-3 11,2-3-9,-3-4 10,3 0-2,0-4 0,4 1 1,0 0-8,0-4-22,2-2-17,1-1-25,4 1-30,-3-3-39,9 1-39,1-8-42,6 1-35,7-2-237,3-1-574,2 1 254</inkml:trace>
  <inkml:trace contextRef="#ctx0" brushRef="#br0" timeOffset="79483.8054">12619 9414 109,'-8'-3'288,"2"1"7,0 0-2,2 0-9,4 2-12,-5-2-13,3 0-22,2 2-26,0 0-19,0 0-17,0 0-11,11-4-10,0 4-1,10 0-9,3-3-10,3 3-9,1 3-9,2-3 0,-1 0-8,11 0-15,-12 0 0,0 2-9,-1 0-11,-5-2-2,2 1-16,-10 2 1,-1-3-1,-3 0-10,-2 1 1,-2-1-3,-2 1-6,0-1 0,-4 0-6,6 0 3,-6 0-3,0 0 0,7 0-6,-7 0-7,0 0-13,0 0-30,0 0-32,0 0-45,0 0-44,-12-8-45,4 6-54,0-5-51,-5 2-46,-1-2-223,1 1-612,2-3 271</inkml:trace>
  <inkml:trace contextRef="#ctx0" brushRef="#br0" timeOffset="79699.2631">12780 9145 38,'-2'-5'207,"-3"1"-16,4 1-19,1 3 2,0 0 15,-3 11 8,0 0-4,3 13-2,-2 5-3,0 2-8,-1 3 8,3 0-18,0 12-5,-3-12-16,2-1-9,-2 1-10,3-2-11,-1 0-13,1-3-12,0 0-4,1-2-12,-2-8-13,1-2 9,1-2-35,-1-1-24,0-4-21,0 0-23,2-1-27,-1-1-38,-1-3-45,1-1-37,2 1-45,2-1-250,0-4-509,2 0 226</inkml:trace>
  <inkml:trace contextRef="#ctx0" brushRef="#br0" timeOffset="80839.7426">13600 9390 185,'0'0'188,"3"4"-4,-3-4-1,0 0-7,0 0-5,4 0-3,-4 0-6,0 0-6,0 0-3,7-1-10,-7 1-4,6-5-7,-3 4-4,0-4 3,-1 3-17,1-3-7,0 0-9,-2-6-6,2 3-10,-2-2 2,0-4-4,0 2-5,-1-4-4,0-1-8,-1-1-10,-1-2 3,-1 1 2,-1 2-1,0 0-7,-2 3-3,-1 1-7,3 3-5,-3 0-8,-1 3 1,-4 3-4,0 2-10,-2 2 2,-5 9 1,0 3-9,-4 5 4,5 5-1,0 5-3,0-1 1,2 3-8,2 1 3,1 0 5,4-3-7,4 2 1,4-3 2,-1-1-1,5-7 2,1 1-4,3-2 3,0 0-1,2-1-3,0-5 3,2-2-1,2-2-4,2-1 2,-3-5 0,2-1-2,-3-1-5,4-3 7,-6 0 1,3-4-5,-1-1 4,-2-1-4,2-4 5,-3 2 0,1-3-1,-4 0-2,2 0 9,-3-3-9,2-4 1,-2 2 1,-1-3-2,1 3 0,-4 0-3,2-6 6,1 8 1,-1-1 12,-2 3-3,2 0 6,-1 5 16,-1-1-12,2 7 4,-2-6 2,1 5-9,-1 3 2,0-4 1,1 5-4,-1 2-5,1-7 1,-1 7-3,0-3-4,0 3-2,0 0-1,0 0 2,0 0-9,0 0 7,0 0 11,2 22-1,-2-5-4,2 6 15,-1 3 3,-1 0 11,-1 7-1,-1 2 15,0 11-8,0 0 3,-2 2 7,0 1 7,-1-1 2,2-2 2,-1 1-11,0-14-2,1 3 0,-1 0-5,1-4-6,-1 1 3,1-1-6,0 1 1,3-6-7,-5-3-3,3-8 3,2 2-9,-3-5 0,3-4 8,0-1-11,-1-4 2,1 1 7,-1-1 7,1 0 3,0-4 10,0 8 9,0-7 4,0-1 10,2 4 4,-2-4 1,0 0 0,0 0-7,0 0-4,8-1-6,-3-6-6,5-6-9,7-8-2,1-1-4,13-10-4,2-4-9,2 4-3,4-4-5,-2-3-9,2 3-6,16-13-8,-16 17 3,-4 0-9,1 3-3,-3 4-1,-7 8 6,-6 0-8,1 1 0,-4 3 2,-3 4 2,-7 1 1,0 1-1,-3 3 0,2 1 4,-3 0-4,0-1 3,0 1-6,-1 1-2,-2 2-8,5-4-5,-5 4-5,2-1-8,-2 1-10,0 0-3,0 0-8,0 0-1,0 0-12,1-5-16,-1 5-18,0 0-18,4-2-40,-4 2-22,0 0-35,0 0-46,0 0-72,0 0-364,0-8-767,1 4 339</inkml:trace>
  <inkml:trace contextRef="#ctx0" brushRef="#br0" timeOffset="81352.8054">14292 9260 182,'-6'1'212,"6"-1"-4,-8-1 6,8 1-3,-9 0-5,9 0-7,-4 0-5,4 0-4,0 0-5,0 0-7,0 0-6,0 0-5,0 0-16,0 0-10,17-6-9,-3 3-14,10-1-3,-1 1-10,6 1-7,9-5 2,0 4-15,-8 2-2,-1 0-9,1-1-16,0 2 0,0 0-6,-3 2 1,-1-4-8,-2 2 2,-5 2-6,-5-2-5,-2 1-7,-3 0-1,-1-2-3,-1 2-5,-2-2 4,-1 1-7,-1 1 1,-3-1 3,7-1-5,-7 1-8,0 0-10,4-1-13,-4 1-17,0 0-1,0 0-34,0 0-31,-4-7-32,0 5-31,-2-1-31,-1 0-24,-2 1-21,1-2-22,-1 1-220,2 0-520,-3-3 231</inkml:trace>
  <inkml:trace contextRef="#ctx0" brushRef="#br0" timeOffset="81680.3011">14524 9005 192,'0'-8'211,"0"1"-2,-1 0 4,-1 2-7,2 1-7,-1 0-10,0 0-19,1 4-16,0-5-16,0 5-18,0 0-10,0 0-6,0 0 1,1 14 1,-1-2-6,0 8 1,-1 9 0,-1 0 5,2 5 5,-3 3-12,2 8 5,-1-8-3,0 13-2,0-2 0,0-4-1,-1-7 0,1 9 4,-1-12-4,2 0-2,0 2-12,-2-7-4,0 2-5,0-5-6,3-1-6,-3-7-1,4-1-11,-2-1-2,0-6-11,1 2 5,0-3-7,0-2-5,-1 1-2,1-3 15,0 0-17,0-1-2,0-4-4,1 5-8,-1-5-11,-1 4-11,1-4-18,0 4-21,0-4-27,0 0-39,0 0-51,0 0-65,0 0-55,5-15-60,-1 8-236,2-1-629,0-1 279</inkml:trace>
  <inkml:trace contextRef="#ctx0" brushRef="#br0" timeOffset="82532.7114">14998 9528 202,'0'0'209,"0"0"1,0 0 2,1 4-4,-1-4-4,0 0-13,0 0-12,9-4-11,-4 2-6,2-3-10,2-2-3,-2 1-7,0-2-4,2-4-5,1 0-10,0 1-15,-3-5-3,3 0-3,0-6-7,1-2-2,-2 0-8,1-1-9,-2-3 0,-1-1-8,1-3-8,-2 3 6,-2-2-6,2-1-9,-2 3 2,-1 3-6,-2 6-3,-1-1 8,0 6-3,-1 5-22,-2-2 7,3 4-4,-1 2-6,-2 0-2,-3 4-2,2 0-11,-4 6 4,-2 0 1,-1 1-8,3 4-5,0-4-1,2 6 0,-1-2 5,3 3-3,-2-2-1,5 3-3,-2-2 11,3 2-5,4-1-4,0 2 6,2 1 4,1-2-2,0-4 2,6-1-8,-1 3 14,-3-7-7,5 3 0,0 0-5,3-4 7,-3-1-3,0 0-1,3-1 7,-4 0 7,1-3-16,2 0 10,-1 0-4,-3-3 13,1-3 0,0 1 4,1-5-4,-2 4-2,0-3 11,-3 2 3,-1 0 1,-1 2 19,-3 2-1,3 1 3,-4-1 2,0 1-7,1 3-2,-4 1-12,2-4-12,-2 4-6,0 0-5,0 0-4,0 0-2,-6 14 1,3-5-2,-4 6-7,3 3 2,-5 7 8,2 2-2,0 2-1,0 2 0,0-2 2,3 0-2,-2-2 7,5-1-13,-2 0 0,3-5 2,0-2 2,2-2-3,0 0 2,1-3-6,2-2 3,-3-2-1,2-3 1,2 1 2,-2-1 0,3-2 2,-1-1-1,1-3 2,3-1 2,-2-2-2,2-2-1,4-3-6,-1 1 3,-2-4-2,2 0 1,1 1-3,-3-1-4,2 0-1,-5 3 0,0-1 2,-4 3-5,4 1 2,-4-1-3,-1 2 1,1-1-2,-1 1-6,2 1-4,-3-1 4,-2 3-17,3-2-2,-3 2-12,3-5-3,-3 5-22,3-1-2,-3 1-9,0 0-9,0 0-13,0 0-7,0 0-13,2-4-10,-2 4-13,0 0-18,0 0-28,0 0-30,0 0-44,0 0-31,0 0-198,0 0-536,0 0 238</inkml:trace>
  <inkml:trace contextRef="#ctx0" brushRef="#br0" timeOffset="85670.3864">2515 5669 45,'-5'0'214,"-1"0"7,6 0-6,-10 0-15,7-1-14,3 1-20,-5-2-18,5 2-16,0 0-12,0 0-8,-3-2-4,3 2-1,0 0-5,11-7-8,-1 2-8,4-1-6,7-1-12,3-3-5,1 2-4,2 0-8,2-1-4,-2 1-7,2 0-1,0 0-5,-3 2-3,3-2-2,-6 1-7,-4-2 0,-2 6-5,-3-3-1,-1 5-2,-3-2-9,-2 1-4,-2-1-6,-2 1 2,-1 0-6,4 2 1,-7 0-9,4-3-8,-4 3-9,3-1-14,-3 1-16,0 0-29,0 0-9,0 0-24,0 0-10,0 0-15,-21 0-11,11 4-12,0-1-116,-4 1-314,0 2 139</inkml:trace>
  <inkml:trace contextRef="#ctx0" brushRef="#br0" timeOffset="85935.8032">2518 5765 142,'-1'2'133,"1"-2"-4,-2 3 1,2-3 14,0 0 9,10 1 2,-2-1 0,8 0-4,5-1-10,3-2-7,4-2-2,-1 1-10,13-7-11,0 5-11,1-3-8,-13 1-6,10 0-10,-12 1-9,0 1-7,-2 0-6,-3-1-1,-2 2-8,-4 1-3,-5 1-6,-3 0-3,0-1-2,-1 4-2,-1-1-2,0 0-3,-2 0 1,-3 1-10,5-2-14,-5 2-30,0 0-33,3-3-31,-3 3-31,0 0-20,-16-2-23,5 2-18,-3 5-153,-11-2-365,5 2 161</inkml:trace>
  <inkml:trace contextRef="#ctx0" brushRef="#br0" timeOffset="87319.1046">1329 6832 61,'-3'4'147,"1"-3"-1,2-1 2,-6 1-3,6-1 4,-2 4-3,2-4 2,0 0-4,-1 2 0,1-2-8,0 0-1,0 0-6,0 0-12,0 0-6,0 0-6,0 0 5,11-5-3,-1 4-3,4-3-5,7-1-10,2-3-7,2 0-5,5-2-13,-2 2-3,-1 3-10,-2-4-13,1 2-16,0-1-16,-5 2-22,-5 3-30,-1-4-27,-1 2-18,-1 2-20,-3 0-23,-4 3-10,1-1-7,-3-2-7,0 2-23,-4 1-139,0 0-345,0 0 152</inkml:trace>
  <inkml:trace contextRef="#ctx0" brushRef="#br0" timeOffset="87631.3667">1260 6936 26,'-7'4'163,"1"0"0,1-3 0,2 0-10,0 2-5,3-3 3,0 0-2,0 0 7,14 1 8,-1-5-5,8 2-6,2-6-12,3 1-4,1 0-4,1 1-8,10-1-8,-8 1 1,-3 2-24,-1-2-4,0 1-9,-4-1-4,2-3-13,-1 6-5,-9-2-7,1 1-6,-5 2-6,0-1 0,-6 1-2,5 2-2,-5-1 3,-4 1 11,7-4 3,-7 4 7,7 0 3,-7 0 4,4-3-3,-4 3 1,0 0-6,0 0-2,0 0-4,0 0-5,0 0-2,3 6-10,-3-6-3,0 0-5,0 0-12,0 0-18,0 0-13,0 0-38,0 0-20,0 0-27,0 0-26,0 0-46,0 0-49,0 0-48,-3-13-238,3 13-550,5-17 243</inkml:trace>
  <inkml:trace contextRef="#ctx0" brushRef="#br0" timeOffset="88266.4883">2528 5683 95,'0'0'159,"-5"0"-5,5 0 1,-5 2-15,5-2 4,-3 2-5,3-2-7,0 0-1,0 0-8,0 0-3,0 0-6,0 0-3,0 0-7,0 0-6,0 0-7,0 0-4,0 0-2,16-5-7,-5 1 1,3 0-14,6 0-4,5-6-10,-1 2 0,3 0-8,2-2-4,0 0-4,0 1-2,-2-2-5,0 4-3,-3 1 1,-5-2-12,-2 3-6,-2 1-10,-7 1-6,0-1 3,-1 2-4,-3 0 1,2 1-10,-3 0 3,-3 1-5,7-2-16,-7 2-23,0 0-28,0 0-14,0 0-7,0 0-16,-17-2-11,17 2-3,-14 2-17,4 0-18,-4 3-97,0 0-292,-2 0 130</inkml:trace>
  <inkml:trace contextRef="#ctx0" brushRef="#br0" timeOffset="90574.3773">1432 7875 106,'-3'4'176,"0"-4"0,3 0-12,-4 0 2,4 0-1,0 0-1,0 0-3,20-1-4,-10-3-10,5 0-9,2-3-11,4 0-10,0 0-14,3-3-10,0 2-10,0-1-2,0 0-25,-3 0-26,-1 2-29,-7 0-28,-3 3-29,-2 1-34,-1-1-24,-3 3-14,2-2-28,-6 3-151,0 0-332,0 0 146</inkml:trace>
  <inkml:trace contextRef="#ctx0" brushRef="#br0" timeOffset="90804.1745">1357 7989 144,'-4'4'181,"-2"-1"-5,5-1-7,-3-1-12,4-1-7,0 0-5,0 0-4,0 0 3,24-10-11,-6 1-8,3-2-7,3-1-15,0 0-7,4 0-10,-1-4-6,1 3-11,-1 1-9,-2-1-24,-1 4-26,-3 0-30,-7 4-28,-1-1-25,-3 3-34,-3 0-6,-1-1-8,-1 3-19,-5 1-10,0 0-109,0 0-280,0 0 124</inkml:trace>
  <inkml:trace contextRef="#ctx0" brushRef="#br0" timeOffset="91059.1635">1429 7990 97,'-3'3'138,"-1"-2"9,4-1-6,0 0-4,-1 4 4,1-4 6,0 0-6,18-7 0,-5 5-18,-1-4-4,5 3-3,3-5-15,1 1-5,-1 0-15,3 0-3,-4-4-6,2 5-8,-5 0-10,-1 1-4,-1-1-14,-1 3-12,-5 0-19,-2 0-4,0 2-4,-1 0-6,-5 1-11,7-3-10,-7 3-10,0 0 0,6 0-8,-6 0 2,0 0-14,0 0-18,0 0-11,0 0 6,0 0 6,0 0-2,0 0-11,0 0-6,0 0 1,0 0-15,0 0-84,0 0-208,0 0 93</inkml:trace>
  <inkml:trace contextRef="#ctx0" brushRef="#br0" timeOffset="101637.4769">4377 12809 17,'-4'1'35,"4"-1"-5,-7 3-3,4-2 1,-1 1-7,1 0 1,-4-2-1,2 3-3,0-2 0,0 0 11,0 1 9,-1 0 6,1-1 7,-2-1 7,3 2 11,-5-2 1,2 3 6,2-2 4,-1 0 4,2-1 12,-2 2 2,1-1-1,-1 0 0,6-1 2,-7 1-3,7-1-1,-4 2-5,4-2-5,0 0-9,-5 2-6,5-2-11,0 0-7,0 0-7,0 0-1,0 0 7,0 0 10,14 3 8,1-3 15,7 0 8,3 0-7,15-3-3,3-1-6,4-1-9,2 2-2,23-3-8,-23 2-2,2-2-9,17-2-5,-22 4-5,4 4 0,-1-4 0,0 1-8,-4-1-1,0 3-5,-2-2-11,-1 3-6,-13 0-8,-2 0-11,1 0-1,-5-2-6,-2 4-3,-7-4-6,-4 2-4,-2 0 6,-2 0 4,1 0 4,-3 0 2,-4 0 4,7 0 3,-7 0-4,0 0-15,0-3-25,0 3-19,0 0-14,0 0-13,-19-2-23,9 0-18,-3 2-23,-1 0-10,-1 2-149,-7 0-351,0 1 155</inkml:trace>
  <inkml:trace contextRef="#ctx0" brushRef="#br0" timeOffset="102043.85">4296 13033 112,'-5'3'196,"0"-3"-9,0 1-4,5-1-12,-5 1-10,5-1-9,-4 1-19,4-1-8,0 0-17,0 0-13,0 0-11,0 0-4,0 0-6,0 0 7,7 7-3,0-7 1,5 3 7,2-1-3,8 0-1,0-1-5,5-2-10,1 2 1,13-1 0,3-1-1,-1-2-3,4-1-4,2 4-4,-1-3-5,-2 4-3,1-8-5,0 1-2,-2 1-5,-2 2-9,-1-4 1,-12 5 3,-1 0-9,0-1-10,-5 3-4,-2-2-6,2 1-2,-12 0-2,-1 1-5,-4-1 2,3-1 3,-5 0 1,-1 2 2,2 0 0,-6 0 2,7 0-2,-7 0 3,0 0-1,5 0-1,-5 0-2,0 0-12,0 0-16,0 0-14,0 0-14,0 0-13,0 0-12,-19 4-15,11-4-23,-1 1-12,-1-1-19,-2 2-15,-4-3-27,2 4-16,-9 0-105,1-1-339,-1-1 151</inkml:trace>
  <inkml:trace contextRef="#ctx0" brushRef="#br0" timeOffset="102378.0289">4291 13006 81,'-7'-1'192,"3"1"-1,4 0-9,-7-1-7,7 1-14,-8 0-15,8 0-12,0 0-11,0 0-15,0 0-11,0 0 3,0 0 7,0 0 11,28-4 5,-7 4-3,6-3-3,2 1-5,12-3-7,5 0-10,1 2-8,2-3-7,-1-2-4,0 5-10,0 2-3,1-4-7,-2 1-9,-2 0-4,0-1-3,-4 2-2,-11 1-2,-3 0-9,-1 2-10,-1-2-14,-1 2-8,-3-3-11,-7 6-10,-5-6-7,2 3-7,-4 0 5,-3 0 1,1 0 3,-5 0-2,5 0-15,-5 0-30,0 0-34,0 0-22,0 0-13,-20 0-21,8 0-10,-2 3 1,-9-6-5,1 3-117,-8 0-323,2 0 144</inkml:trace>
  <inkml:trace contextRef="#ctx0" brushRef="#br0" timeOffset="102717.4644">4331 12976 59,'-7'0'188,"2"-1"-12,5 1-9,-8-2-10,8 2-3,-7 0-12,7 0-6,0 0 1,0 0 6,0 0 0,0 0 4,22-2 1,-5 2-1,7-3 1,5 0-3,10 1-7,3-2-3,3-1-13,5-2-8,-3-1-12,3 3-9,-1 0-13,-2-2-2,-1 1-9,3 2-7,-2-3-5,-2 3-3,-6 1-7,-8 1-5,0-1-8,-7-1 1,0 1-9,-3 0-5,-5 4-7,-2-3-8,-4 2 0,-2-1 5,-1 1-3,-1 0-5,-3-2 7,-3 2-3,8 0 0,-8 0 0,5 0 4,-5 0-3,5 0 1,-5 0 1,0 0-1,0 0-3,0 0-3,0 0-6,0 0-16,0 0-18,0 0-20,0 0-18,0 0-30,-14-7-42,7 6-34,-2 0-37,0-4-40,-5 2-190,1-3-483,0-2 214</inkml:trace>
  <inkml:trace contextRef="#ctx0" brushRef="#br0" timeOffset="104683.897">4532 11688 67,'0'0'141,"0"0"-8,0-5-4,0 5 3,-3-4-3,3 4-4,0 0 6,0-4-10,0 4-3,3-4-2,-3 4-5,0 0-7,0 0-5,0 0-9,-3-7-6,3 7-7,0 0-8,0 0-5,0 0-7,0 0-7,0 0-10,3-2-6,-3 2-5,0 0-4,0 0-5,0 0 0,4 11-2,-1-5-1,0 4-5,4-1 5,-3 3-5,2 3-2,1 0 0,1 1 0,-2 1-2,0-3 1,2 1-3,-1 0 1,-4-6-1,1 2 0,0-2 0,1-1 2,-1-2-6,-1-1 2,-1-1 2,1 2-1,-3-2-2,2-1 4,-2-3 0,4 4 10,-3-1 8,-1-3 4,3 0 15,-3 0-4,0 0 3,0 0 2,9-5-3,-3-4-4,0-2-3,3-3-1,-1 0-4,2-3 1,3-4-2,-6 3-1,4-5-2,-4 8-7,3-8 1,-3 5-4,0 1-1,-1 2 1,-1 0-1,0 3-1,-1 2 0,0 0 0,-1-1 0,-2 5 2,2-1-4,-2 2-1,1 1-4,-2 4-4,0-5 7,0 5-7,0-4-5,0 4-7,0 0 1,0 0-6,0 0 2,0 0-1,0 0 3,-3 12 1,-4 0 0,3-2 4,-3 8-3,-2-3 0,2 2 5,-3 8-2,-1-2-1,1 1-3,0-2 4,-1 2-1,1-2 1,3-4-1,0-3-3,-1 0 3,5-3-1,-3 1-1,2-1 1,-2-4 0,2 1-2,1-2-1,1-2 2,-1 1-3,1-2 0,1 1 3,-2-2 5,2-1-3,1-2 5,-2 4 0,2-4 6,-3 5 9,3-5 6,0 0-2,0 0 0,-2 0-4,2 0 2,0 0-1,-7-10-4,4 5-5,0-3 3,0 0-2,-1-2-4,-2 0 2,1-5-1,2 3 0,-3 3-1,3-1-3,-3-2 4,3 0 1,-2 0-6,1 5 3,1-2 2,-1 2-4,3 1 5,-2-1-6,0 3 1,3-1 2,-3 0 1,2 0 3,-1 2-6,1 1-1,1 2 2,-3-7 0,3 3-1,0 4 1,-4-4 2,4 4-2,0 0-1,0-3 3,0 3-1,0 0 0,0 0 6,-3-5 1,3 5 4,0 0 3,0 0 0,0 0 4,0 0-2,0 0 2,0 0-3,0 0 3,0 0-2,0 0-8,0 0-3,0 0-6,0 0-2,0 0 0,0 0-1,0 0 1,0 0-5,7 16 6,-4-7-2,0 0 0,1 4 0,2 2 2,-2 0 0,0-1-3,3 1 0,-3-5 4,1 1-3,-1-2 1,-1 0 0,-1-1 3,1-3-4,-1 2 1,2-2 3,-1-1-3,-2-2 3,1 2 0,-1-1 1,-1-3 2,4 4-2,-4-1 6,0-3 8,0 0 4,3 3 6,-3-3 3,3 2 7,-3-2 5,0 0-4,0 0 0,7-8-4,-3-3 0,4-4-3,2-1-6,2-8-1,0 2 2,1 1-1,1-3-7,-3 2-5,2-1 1,0 2-5,-2 7 0,-4-2 3,0 3-1,0 5 1,-3-1-1,1 2-1,-3 2-3,1 0-2,0 0 0,0 3 4,-2-1-2,2-3-3,-3 6 1,3-2-4,-3 2 5,1-3-1,-1 3-3,2-3-1,-2 3-2,1-4 4,-1 4 1,0 0-2,0-5-2,0 5 3,0 0-3,0 0 0,0 0 0,0 0 0,0 0 1,0 0-2,0 0-2,0 0 1,0 0 4,0 0 0,0 0-7,0 0-3,0 0-14,0 0-4,0 0-5,0 0-8,0 0-5,0 0-8,0 0-10,0-4-14,0 4-14,0 0-14,0 0-21,0 0-15,0 0-18,0 0-16,0 0-13,0 0-4,0 0 9,0 0-2,0 0-11,0 0-130,-3 14-352,2-10 157</inkml:trace>
  <inkml:trace contextRef="#ctx0" brushRef="#br0" timeOffset="109410.4006">5598 11896 74,'0'0'83,"2"-7"7,-1 5 0,-1 2 0,0-3-2,0 3-10,3-5 6,-3 5 4,0-4-1,0 4-1,0 0 0,1-6-4,-1 6-2,0 0-5,0-2 4,0 2-2,0 0-5,-1-7-10,-1 5-6,2 2 1,-1-3 1,1 3-9,-4-7-2,0 5-1,2-1-7,1-1-2,-3-1 3,4 2-4,-3 1-3,0-4 3,0 2-4,-1-1-2,-3 0 1,7-1-1,-6 3-9,5-3 10,-4 3 1,2-2-3,-4-1-1,5 1-1,-4 3-3,2-2 0,1 0-3,-2 3 3,2-4-2,-3 3-6,2 1 1,0 0-4,-2-3 0,2 4-3,-2 0-3,6 0 7,-10-3-7,5 3 12,-1 0 0,1 0-6,-2 0 0,1 3 1,0 0-6,-1-3 3,3 1-1,-2 0-1,0 0 1,4 1-3,-5 2 1,0-2-1,4 2-3,-3-1 0,-1 0 0,2 4-2,-1-2-2,-1 0 2,1 1-1,1-2-1,2 1 0,-3 0 1,2 0 1,1-1-1,-1 1-3,-2 2 0,2 0 0,0 0 1,0 1 1,0 1-1,-1-1 0,2 2 2,-1-1-1,1-2 1,0 2-2,2-2-2,-1 1 4,0 0-2,-1-1 1,2-1-1,-1 2 0,1-1 0,-2-1 0,3 2 4,-1 1 0,-1 1-4,2-3 2,0 3-3,0-1 2,-1 0 1,-1 0 0,1-2 1,2 2-2,-2 0 0,1-1 0,0-2 0,0 2 2,0-2-4,-1 0 2,1 1 2,0 1-3,-2-2 4,4 1-5,-2 0 1,-2-2 0,2 2 0,0-1-2,2 0 2,-2-1 1,1 0-2,-1 2-1,0-2 5,0 0-2,0 1 1,1 0-1,1-1-1,-1-1 2,-1 3-1,2-2 1,-2 0-1,1 0 2,2 2 3,-3-4-6,1 2 6,-1 1-6,2 0-2,-1-2 2,1 2 4,-2-1-6,1 0 3,0 1 2,0-2-4,-1 0 2,1 1 0,0-1 2,-1 0-3,0 2 4,0-4-1,1 3-2,1 0-2,-2 1 2,0-2 1,1 0 1,-1 1-2,0 0 0,0 0-1,2-1 1,-1 2-1,-1 0 2,3-1 0,-3 1 1,1 0-2,-1-1-1,3-1 2,-3 3-1,0-3-1,2 1 2,-1 3-4,1-4 4,-2-1 5,2 2-8,-2-1 3,0 1-1,0-2 2,2 4 1,-1-5-4,-1 3 4,2 0-1,-1-3 2,0 1-1,0 1-3,-1-4 1,2 5 1,1-2 2,-2-1-3,2 1 4,0-1 3,-3-2 5,4 4 1,-1-1 1,1 0 7,0-3 5,1 2-4,0-2-3,1 0-3,-2 0-1,2 2 2,-2-2-4,2 0-1,1-2 0,-2 2 4,2-2-6,-1 0 1,-1-1 1,3 0-4,0-1 2,-1 1-1,0-2 0,-1 0-2,1-2 0,0 3 1,0-1-2,-1-3 0,-1 0 1,2 2 1,-1-3-4,1 4 2,-4-5 5,4 4 2,-3-2 0,3 0 0,-4-1-2,1 1 0,1 0 2,0-3-3,-2 3 1,1-1-4,0-2 3,1 2-2,-4-3 8,3 3 4,-1 1-8,-2-2 3,2 2 0,-1-3-6,2 4 1,-1-3 0,1 3 5,-3 2-3,1-3 11,-2 1-14,1 1 1,2-2 0,-2 1-1,-1 0 1,2-3-4,-2 3 3,1 0-1,2 2-1,-3-3 4,1-1-4,-1 1 1,2-1 8,-2 2 10,1-1-3,-1 2-1,3-5-3,-2 4 7,-1-2-11,2 0-2,-2 2 0,0-2 7,0 1 6,1-1-7,-1 1 2,0-1 2,2 4-2,-4-2-6,2 0 1,0-3-4,-1 3 0,-1 0 2,1 0 5,0-1-2,-1 2-4,1 0-2,-1-3 1,1 4-6,1-2 13,-2 2 0,1 1-13,0-3 7,1 2-8,-2 1 7,1 1-3,0-2 7,-2 3 1,3 2 7,0-7-9,0 7 1,-2-4 5,1 1-13,-3 1 1,4 2-3,-3-5 7,1 2-6,2 3-5,-2-7 3,0 5 8,-1-1-10,2 1 6,1 2-4,-3-4 4,2 1-3,1 3-2,-3-4-5,3 4 6,-3-4-3,3 4 7,-3-3-8,3 3 0,-1-2 0,1 2 1,0 0 2,-3-3 0,3 3 0,0 0-4,-4-4 3,4 4 7,-1-2-3,1 2-3,-3-2-4,3 2 8,0 0-6,-5-3 2,4 0-1,0 0 0,1 3 1,-3-7-6,0 5 5,3 2 8,0-3-5,-3 0 5,3 3 2,0-6-4,0 6 9,-4-4-6,4 4-12,0-2 19,0 2 6,0 0-32,-3-5 15,3 5 5,-1-4-6,1 4 3,0 0-2,-3-1-3,3 1-12,0 0 14,0 0 0,0 0-5,0 0 5,-3-5-3,3 5-1,0 0-5,0 0 6,-1-3 2,1 3-21,0 0 20,0 0-5,0 0 1,0 0-2,0 0 1,0 0-1,0 0 4,0 0 1,0 0-5,0 0-1,0 0 0,0 0-2,0 0 6,0 0-6,0 0-2,0 0 8,-3-1 0,3 1-4,0 0-3,0 0 3,0 0 4,0 0-2,0 0-1,0 0 1,0 0-3,0 0 2,0 0-6,0 0 4,0 0-2,0 0 5,0 0-2,0 0-1,0 0 2,0 0 2,0 0-1,0 0-5,0 0 4,0 0-11,0 0 5,0 0 5,0 0 2,0 0-1,0 0-4,0 0-3,0 0 5,0 0-3,0 0 4,0 0 1,0 0 8,0 0-7,0 0-2,0 0-1,0 0-4,0 0-9,0 0 16,-3 6-6,3-6 4,0 0 4,0 0-9,0 0 5,0 0 0,0 0 0,0 0-3,0 0 6,0 0-5,0 0 0,0 0-8,0 0 11,0 0-2,0 0 0,0 4 5,0-4-8,0 0 6,0 0-2,0 0 7,0 0-8,0 0 7,0 0-3,0 0-4,0 0 4,0 0-2,0 0 1,0 0 1,0 0-3,0 0-1,0 0 3,0 0-2,0 0 9,0 0-10,0 0 1,0 0 4,0 0 0,0 0 0,0 0 0,0 0-8,0 0 11,0 0-2,0 0-3,0 0 1,0 0-2,0 0 11,0 0-24,0 0 24,0 0-8,0 0 0,0 0-2,0 0-1,0 0 2,0 0-5,0 0 4,0 0 12,0 0-11,0 0-5,0 0-2,0 0 7,0 0-5,0 0 3,0 0 7,0 0-11,0 0 5,0 0-4,0 0 0,0 0 7,0 0-5,0 0 4,0 0-1,0 0-6,0 0 3,0 0-3,0 0 3,0 0 6,0 0-5,0 0-1,0 0 3,0 0-8,0 0 1,0 0 4,0 0 4,0 0-5,0 0 0,0 0 0,0 0 3,0 0 1,0 0-2,0 0 2,0 0-4,0 0 3,0 0 1,0 0 2,0 0-4,0 0 1,0 0-5,0 0 3,0 0 1,0 0-4,0 0 2,0 0-3,0 0 2,0 0 0,0 0 5,0 0-5,0 0 4,0 0-1,0 0 0,0 0 0,0 0 1,0 0-3,0 0 2,0 0 9,0 0-22,0 0 13,0 0-15,0 0 15,0 0 3,0 0-3,0 0 3,0 0-6,0 0 0,0 0 0,0 0 2,0 0-3,0 0 10,0 0-2,0 0 0,0 0-2,0 0 3,0 0-3,0 0 6,0 0-8,-4 3-1,4-3-1,0 0 18,0 0-18,0 0-4,0 0 1,0 0 6,0 0-15,0 0 10,0 0-5,0 0 12,0 0-3,0 0-1,0 0 5,0 0-1,0 0 2,0 0-5,0 0 5,0 0-2,0 0-8,0 0 8,0 0 1,0 0-3,0 0-3,0 0 3,0 0 2,0 0-3,0 0-4,0 0 9,0 0-23,0 0 20,0 0-3,0 0 4,0 0 6,0 0-7,0 0-5,0 0 7,0 0-4,0 0-3,0 0 0,0 0 3,0 0 5,0 0-2,0 0-3,0 0-1,0 0 1,0 0 4,0 0 0,0 0-10,0 0-2,0 0 9,0 0-8,0 0-4,0 4 3,0-4-7,0 0 13,0 0-10,0 0 4,0 0 4,0 0-3,0 0-4,0 0-6,0 0 7,0 0 5,0 0-1,0 0-2,0 0 14,0 0-16,0 0 2,0 0 3,0 0-8,0 0 6,0 0 4,0 0 0,0 0-5,0 0 11,0 0-8,0 0 1,0 0 0,0 0-3,0 0 6,-3 2 2,3-2-7,0 0-2,0 0 5,0 0-2,0 0 4,0 0-7,0 0 2,0 0 4,0 0 3,0 0-2,0 0 8,0 0-7,0 0 1,0 0-1,0 0 5,0 0 0,0 0-5,0 0 2,0 0-7,0 0-7,0 0 13,0 0 0,0 0 10,0 0-21,0 0 21,0 0-15,0 0 17,-3 2-20,3-2 5,0 0-2,0 0 16,0 0-15,0 0 14,0 0-13,0 0 4,0 0-6,0 0 17,0 0-19,0 0 6,0 0-2,0 0 7,0 0-8,0 0 5,0 0 0,0 0-1,0 0 0,0 0 0,0 0-2,0 0 1,0 0 0,0 0 3,0 0-2,0 0-2,0 0 1,0 0 0,0 0-7,0 0 14,0 0-5,0 0-3,0 0-3,0 0 4,0 0 6,0 0-6,0 0 3,0 0-2,0 0-8,0 0 10,0 0-10,0 0 4,0 0-2,0 0 5,0 0-4,0 0 4,0 0-1,0 0 1,0 0-8,0 0 7,0 0 9,0 0 3,0 0-15,0 0 7,0 0-4,0 0-2,0 0 0,0 0-1,0 0 5,0 0-2,0 0-5,0 0 15,0 0-14,0 0-5,0 0-1,0 0 4,0 0 2,0 0-3,0 0-1,0 0-1,0 0 7,0 0 1,0 0-4,0 0 1,0 0 25,0 0-16,0 0-12,0 0 1,0 0 17,0 0-14,0 0-7,0 0 2,0 0-12,0 0-6,0 0-7,0 0-5,0 0-9,0 0-13,0 0-9,0 0-13,0 0-10,0 0-8,0 0-14,0 0-10,0 0-21,0 0-8,3-11-17,-3 11-14,0 0-17,0 0-4,0 0 1,7-1-12,-7 1-129,0 0-373,0 0 166</inkml:trace>
  <inkml:trace contextRef="#ctx0" brushRef="#br0" timeOffset="113000.9797">4425 12768 47,'-11'-2'215,"2"1"-4,1-1-11,-2 1-6,3-1-7,0 1-7,4 0-13,3 1-19,-7 0-11,7 0-18,-7 0-13,7 0-9,0 0-8,0 0 1,0 0 5,24 2-4,-10-2 2,14 2-6,0-5-3,18-1-7,0 4-26,2-5 0,3 1-4,15-6-5,-20 6 0,-1 2-2,6 1-2,-4 1 0,-1-1-7,-2-1 0,-1 2-3,-3 0-3,-11 0-1,0 2-5,-3-2 0,-2 2-6,-2-3 0,0 2 1,-8 0 0,-5 0-4,1 1-5,-2-3 1,-3 1-2,-2 1-2,1-1 6,-4 0-6,6 2-5,-6-2-3,0 0-18,0 0-36,0 0-34,0 0-22,0 0-33,-21-6-39,5 5-5,1 0-28,-9-1-159,3 2-411,-3-5 182</inkml:trace>
  <inkml:trace contextRef="#ctx0" brushRef="#br0" timeOffset="113296.2787">4522 12801 6,'-11'3'199,"5"-2"-18,-1 0-6,3-1-16,1 2-7,3-2-7,-7 2-13,6-1-18,1-1-6,0 0 0,0 0 1,0 0 9,7 5 9,4-3 4,2 2 1,8 0 2,4-2-2,1 3-4,13-3-7,2-2-11,0 3-4,5-2-11,-1-1-10,2 3-9,1-3-7,1-3-4,0 1-6,-2 2-4,-2 0-5,-1 1-5,-6-2-6,-9-1-10,-2 1-14,-4 0-11,-1 0-15,-8 1-11,-4 1-9,-2-1-11,-4 0 2,2 0-1,-2 0-1,-4 0-16,0 0-30,0 0-29,0 0-27,0 0-20,-29-3-17,6 1-12,-2 4-17,-6-2-146,-10 0-383,0 2 169</inkml:trace>
  <inkml:trace contextRef="#ctx0" brushRef="#br0" timeOffset="113558.2572">4428 12942 122,'-6'1'159,"-1"0"-11,3 1-9,0 1 3,4-3 2,0 0-4,0 0 4,0 0 6,18 1 0,-2-1-8,6 1 4,6-1-3,10-5-8,1 2-6,0-1-11,3-1 0,-2 3-9,0-4-10,0 5-1,-2-2-18,-9-1-9,1 3-6,0 0-5,-1 0-5,-1-1-14,-4 2-16,0 0-20,-5-2-16,-3 2-11,-2 1-19,-5 0-6,-1-1-7,-2-1-11,1 1 1,-7 0-13,6 1-4,-6-1-26,0 0-42,0 0-31,0 0-184,-13 3-393,-1-3 174</inkml:trace>
  <inkml:trace contextRef="#ctx0" brushRef="#br0" timeOffset="113818.3389">4528 12976 103,'-6'1'181,"6"-1"-10,-4 0-15,4 0-5,0 0-7,0 0 7,0 0 2,0 0 4,27-2-4,-6-1-6,3 2-5,7-4-11,7-1-3,3 1-10,0 4-7,1-2-7,-3-2-14,-8 3-5,9-3-10,-11 3-6,1 2-8,-2-3-10,-1 3-16,-3 0-22,-2 0-19,0 0-20,-10 0-24,2 0-14,-4 0-13,-3 0-6,0 3-15,-3-1 6,-4-2-24,0 0-20,0 0-25,0 0-22,0 0-115,-25-2-324,10 2 144</inkml:trace>
  <inkml:trace contextRef="#ctx0" brushRef="#br0" timeOffset="114112.0491">4389 12998 85,'-3'-1'151,"3"1"-14,-6 0-12,6 0-1,0 0 5,0 0 0,0 0 1,0 0 2,14 3 3,-4-3-2,4 0-4,7-3-6,2 3-9,1-2-8,1 1-5,2 1-4,11-1-6,-10 0-7,3-1-8,-3 1-9,3 1-6,7-2-7,-11 2-7,0 1-1,-2-5-4,0 3-9,-2 0-7,-2-1-13,-8 2-13,1 0-9,-3 0-12,-3 0-11,0-3-1,-1 3-13,-4 0-5,2-1-12,-5 1-15,0 0-32,0 0-37,5-4-25,-5 4-155,0 0-354,-13-8 158</inkml:trace>
  <inkml:trace contextRef="#ctx0" brushRef="#br0" timeOffset="117434.3981">4483 12943 15,'0'0'131,"0"0"-13,0 0 11,0 0-6,0 0-9,0 0-7,0 0-12,15 3 0,-9-2-4,1-1-8,3 2 2,1-2-3,2 2-2,2-3-5,1 2-5,5-2-6,-4 2-11,3-2-8,-4 0 2,5 1-9,2-3 1,-9 0-5,9 3-2,-8 0-3,1-1-4,-2 0-3,1-1 4,-2 0-8,-3 2-1,-2-3 2,1 3-8,-1 0-2,-4 0 2,2 0-2,-2 0-1,-4 0 1,9 0 0,-9 0-2,5 0 2,-5 0 0,0 0-3,6 0 0,-6 0 7,0 0-2,0 0 6,4-1 0,-4 1 3,0 0 3,0 0 5,0 0-2,0 0 5,0 0 2,0 0-5,0 0 0,0 0 4,0 0-2,0 0-2,0 0-1,0 0 0,0 0-5,0 0 3,0 0-1,0 0-5,0 0 3,0 0-5,0 0 1,0 0-4,0 0 2,6 0-1,-6 0-5,0 0 1,0 0-2,0 0 1,0 0-3,0 0-3,0 0-3,0 0 3,0 0 1,0 0 0,0 0 1,0 0-5,0 0 2,0 0 1,0 0-1,0 0-3,0 0 3,0 0 0,0 0-1,0 0 0,0 0-2,0 0 4,0 0 4,0 0-1,0 0 7,0 0-7,0 0 0,0 0-2,0 0 4,0 0-4,0 0 4,0 0 0,0 0-7,0 0 9,0 0-2,0 0 1,0 0 0,0 0-5,0 0 4,0 0-2,0 0 1,0 0 0,0 0 1,0 0 2,0 0-2,0 0-2,0 0 2,0 0 2,0 0-4,0 0-3,0 0 1,0 0 0,0 0-1,0 0 0,0 0-3,0 0 3,0 0-2,0 0 4,0 0-4,0 0-2,0 0 0,0 0 0,0 0 0,0 0-3,0 0 2,3 1 3,-3-1-2,0 0 5,0 0-8,0 0 5,0 0-1,0 0-3,0 0 2,0 0-1,0 0 3,0 0-4,0 0 1,0 0 2,0 0-5,0 0 6,0 0-1,0 0 0,0 0-2,0 0 2,0 0 9,0 0-11,0 0 1,0 0 0,0 0 0,0 0 3,0 0-9,0 0 9,0 0-1,0 0 0,0 0 0,0 0 0,0 0-2,0 0 4,0 0-3,0 0 7,0 0-11,0 0 2,0 0 3,0 0-2,0 0 1,0 0-1,0 0-1,0 0 0,0 0 4,0 0-4,0 0 2,0 0 0,0 0 5,0 0 1,0 0-6,0 0-1,0 0 2,0 0-1,0 0 0,0 0-1,0 0-2,0 0-4,0 0 5,0 0 2,0 0-2,0 0 2,0 0-2,0 0 4,0 0-4,0 0 1,0 0 0,0 0 3,0 0-5,0 0 8,0 0-7,0 0-2,0 0 4,0 0-3,0 0 1,0 0 4,0 0-2,0 0-1,0 0 1,0 0-1,0 0-1,0 0-1,0 0 3,0 0-4,0 0 0,0 0 3,0 0 1,0 0-1,0 0 1,0 0-3,0 0 0,0 0-1,0 0 4,0 0 1,0 0-1,0 0 0,0 0-5,0 0 5,0 0 1,0 0-4,0 0 3,0 0-2,0 0 1,0 0 1,0 0-1,0 0-1,0 0 2,0 0 7,0 0-10,0 0 0,0 0 1,0 0 1,0 0 0,0 0 0,0 0 1,0 0-2,0 0 0,0 0 3,0 0-5,0 0 2,0 0 3,0 0-2,0 0 2,0 0-1,0 0 4,0 0-4,0 0-4,0 0 5,0 0-2,0 0 3,0 0-3,0 0 5,0 0-4,0 0-2,0 0 7,0 0-8,0 0 1,0 0 1,0 0 0,0 0 1,0 0-5,0 0 7,0 0-5,0 0 2,0 0-1,0 0-1,0 0 3,0 0-2,0 0 2,0 0-3,0 0-2,0 0 3,0 0-1,0 0 2,0 0-3,0 0 5,0 0-3,0 0 10,0 0-8,0 0-4,0 0 3,0 0-4,0 0 11,0 0-7,0 0 2,0 0-2,0 0-2,0 0 2,0 0-3,0 0 0,0 0 1,0 0 2,0 0 1,0 0-2,0 0 1,0 0-1,0 0-1,0 0 3,0 0 3,0 0-4,0 0-1,0 0 1,0 0 1,0 0-2,0 0-1,0 0-1,0 0 3,0 0-1,0 0 1,0 0 3,0 0-4,0 0 3,0 0-1,0 0-1,0 0 0,0 0-3,0 0 3,0 0 0,0 0-2,0 0 1,0 0 3,0 0 0,0 0-4,0 0 0,0 0 3,0 0-2,0 0 1,0 0-3,0 0 5,0 0-2,0 0-1,0 0 2,0 0-3,0 0 5,0 0 2,0 0 1,0 0-6,0 0 6,0 0-6,0 0-4,0 0 8,0 0-4,0 0-2,0 0 1,0 0-1,0 0 1,0 0 2,0 0 1,0 0-4,0 0 2,0 0 0,0 0 0,0 0 2,0 0-2,0 0 0,0 0 2,0 0-4,0 0 3,0 0 0,0 0 0,0 0 2,0 0-5,0 0 4,0 0 2,0 0 0,0 0-2,0 0 2,0 0 2,0 0 3,0 0-1,0 0 2,0 0-2,0 0 3,0 0-2,0 0-3,0 0 4,0 0-4,0 0 6,0 0-8,0 0-1,0 0 4,0 0-6,0 0 2,0 0 0,0 0 0,0 0 1,0 0-5,0 0 4,0 0-1,0 0 0,0 0 0,0 0-1,0 0 3,0 0-2,0 0-2,0 0 0,0 0 8,0 0-10,0 0 1,0 0 3,0 0-5,0 0 5,0 0-4,0 0-3,0 0 6,0 0-1,0 0-3,0 0 3,0 0-3,0 0 1,0 0 4,0 0 1,0 0-9,0 0 4,0 0 1,0 0-1,0 0-2,0 0 5,0 0-2,0 0-4,0 0 3,0 0-3,0 0 4,0 0 1,0 0-2,0 0 1,0 0 1,0 0 0,0 0 4,0 0-7,0 0 5,0 0-2,0 0 3,0 0-4,0 0 3,0 0 2,0 0-2,0 0 2,0 0 1,0 0-2,0 0 4,0 0 1,0 0 3,0 0-4,0 0 10,0 0-6,0 0-1,0 0 1,0 0-3,0 0 1,0 0 3,0 0-5,0 0 3,0 0-2,0 0-2,0 0 4,0 0-5,0 0-1,0 0 1,0 0 1,0 0 1,0 0-6,0 0-1,0 0 2,0 0 4,0 0-10,0 0 0,0 0 5,0 0-2,0 0 1,0 0-2,0 0 0,0 0 0,0 0-2,0 0-2,0 0-1,0 0 1,0 0-2,0 0-2,0 0 2,0 0-5,0 0 4,0 0-3,0 0-3,0 0-2,0 0 1,0 0 5,0 0-2,0 0 0,0 0 7,0 0-6,0 0-1,0 0 3,0 0 1,0 0 3,0 0-1,0 0 3,0 0-4,0 0 3,0 0 7,0 0 3,0 0-9,0 0-4,0 0 9,0 0-2,0 0 3,0 0-3,0 0 3,0 0-3,0 0-3,0 0 3,0 0 2,0 0 4,0 0 1,0 0 3,0 0 1,0 0 1,0 0 9,0 0 3,0 0-4,0 0-7,0 0-1,0 0 3,0 0-2,0 0 0,0 0-3,0 0 1,0 0-1,0 0-1,0 0 0,0 0-2,0 0-1,0 0 4,0 0-6,0 0 1,0 0-1,0 0-3,0 0 1,0 0 1,0 0-3,0 0 1,0 0-1,0 0 2,0 0-3,0 0 10,0 0-12,0 0 0,0 0-4,0 0-3,0 0 1,0 0-2,0 0 0,0 0 2,0 0-2,0 0 1,0 0-1,0 0 2,0 0 2,0 0 1,0 0 0,0 0-1,0 0-1,0 0 7,0 0-3,0 0 3,0 0-2,-13 3 4,13-3-5,0 0 2,0 0 6,0 0-5,0 0 3,0 0-2,0 0 0,0 0 3,0 0 2,0 0-3,0 0 8,0 0-7,0 0 0,0 0 3,0 0 1,0 0 1,0 0 0,0 0-2,0 0 0,0 0 2,0 0-2,0 0 9,0 0-11,0 0 5,0 0-5,0 0 2,0 0-2,0 0 1,0 0-3,0 0 1,0 0 1,0 0-1,0 0 0,0 0 0,0 0-2,0 0 3,0 0-2,0 0-3,0 0 0,0 0 2,0 0-4,0 0 4,0 0-1,0 0-3,0 0 1,0 0 0,0 0-5,0 0 4,0 0-4,0 0 3,0 0-6,0 0 2,0 0 2,0 0-2,0 0 3,0 0-1,0 0-1,0 0 7,0 0-3,0 0-2,0 0-3,0 0 4,0 0 2,0 0 3,0 0-2,0 0 0,0 0 1,0 0 3,0 0-4,0 0-1,0 0 9,0 0 2,0 0-11,0 0 6,0 0-4,0 0-1,0 0 0,0 0 1,0 0 3,0 0-4,0 0 3,0 0 1,0 0 0,0 0-1,0 0-2,0 0 2,0 0-4,0 0 1,0 0 4,0 0-2,0 0 2,0 0-5,0 0 2,0 0-2,0 0 3,0 0 1,0 0-5,0 0 3,0 0 2,0 0-4,0 0 1,0 0 2,0 0-2,0 0 11,0 0-12,0 0 5,0 0-2,0 0-1,0 0 1,0 0-1,0 0-1,0 0 2,0 0-2,0 0 2,0 0 3,0 0-2,0 0 7,0 0-12,0 0 5,0 0-5,0 0 5,0 0-2,0 0 3,0 0-3,0 0 0,0 0 1,0 0-3,0 0 3,0 0-1,0 0 0,0 0 1,0 0-1,0 0 3,0 0-2,0 0 1,0 0 2,0 0-2,0 0-1,0 0-2,0 0 2,0 0-2,0 0 3,0 0 0,0 0-1,0 0 1,0 0-3,0 0 1,0 0 1,0 0 1,0 0 2,0 0-1,0 0-1,0 0-2,0 0 2,0 0 0,0 0 0,0 0-4,0 0 5,0 0-2,0 0-1,0 0 0,0 0-2,0 0 5,0 0-2,0 0-2,0 0 2,0 0-2,0 0 4,0 0-2,0 0-1,0 0 2,0 0-3,0 0 4,0 0-3,0 0 2,0 0-1,0 0 3,0 0-2,0 0 0,0 0 0,0 0 1,0 0 1,0 0-4,0 0 2,0 0 4,0 0 1,0 0-1,0 0 2,0 0 3,0 0-4,0 0-1,0 0 4,0 0-2,0 0 3,0 0-7,0 0 6,0 0 2,0 0-6,0 0 2,0 0-2,0 0 0,0 0 1,0 0 0,0 0-1,0 0-3,0 0 0,0 0 11,0 0-11,0 0 1,0 0 0,0 0 0,0 0-2,0 0 1,0 0-5,0 0 8,0 0-1,0 0-4,0 0 3,0 0 0,0 0-1,0 0-1,0 0 6,0 0-6,0 0-3,0 0 3,0 0-3,0 0-1,0 0 3,0 0 0,0 0 0,0 0-2,0 0 4,0 0-2,0 0-6,0 0-1,0 0-8,0 0-10,0 0-18,0 0-21,0 0-23,0 0-26,0 0-40,0 0-55,0-7-49,0 7-155,-3-5-444,3 5 197</inkml:trace>
  <inkml:trace contextRef="#ctx0" brushRef="#br0" timeOffset="118649.5937">3210 13889 64,'0'0'124,"0"0"-7,0 0-12,-5-2-11,5 2-7,0 0-8,0 0-6,0 0-10,0 0-14,0 0 1,0 0-5,0 0 7,0 0-15,0 0-3,0 0-5,0 0-8,0 0 17,0 0-11,0 0 4,0 0-3,0 0 2,0 0-3,0 0 1,0 0 5,0 0-2,0 0 3,0 0-2,0 0-5,0 0 3,0 0 8,0 0-2,0 0 9,0 0 3,0 0 4,0 0 0,0 0 5,0 0 5,0 0-6,0 0 6,0 0-4,0 0-1,0 0-1,0 0-7,2-7-3,-2 7-2,0 0-5,0 0-3,0 0-7,0 0-1,0 0-12,0 0-9,0 0-16,0 0-14,0 0-22,0 0-33,0 0-36,0 0-32,0 0-48,5-4-121,-2 0-339,0-4 150</inkml:trace>
  <inkml:trace contextRef="#ctx0" brushRef="#br0" timeOffset="120426.0255">5653 11714 24,'0'0'104,"-2"-2"4,2 2-12,0 0-3,-5-2 3,5 2-10,0 0-21,-4-2 9,4 2 0,0 0-8,0-5-14,0 5-13,0 0-6,0 0-20,0-5-10,0 5-3,0 0-12,0-6-13,0 6-10,0-5-12,0 5-6,0-8-2,0 8-1,-1-4 2,1 0 1,0 4 8,0-7 9,1 4 4,-1 3 10,-1-3 11,1 3 7,-3-5 6,3 5-4,-2-6 11,1 3-3,1 3 15,-3-2 5,3 2 6,-7-3 4,4 0 4,-1 2 4,1-2 11,-1 0-8,0-1 4,-2 3-7,1-2 7,-1 0-6,-1 0-1,1-1 2,-5 0-8,4 2-7,-4-2-5,-1 0-5,1 0 13,-3-3-12,0 2-3,-3 3 0,-3-8 1,-2 4 5,-2-2 2,0-1 2,-3 3 8,3-3-12,-3 3 6,-1-5 3,-12 2-8,3-2 4,-3 7-5,1-3-6,9 2-2,-13 0 3,-1 0-3,3 2-1,-3-2 0,4 2-3,-3 2-3,4 1 2,-2-2 5,2-1 3,-2 3 1,2 2-2,0-1-2,10 0-2,-1 0-7,-9-1 6,9 1 7,2 3-6,-10 3 0,8-3-3,5-2 1,-2-1-5,2 7 2,1-4-1,0 0-1,0-1-2,0 0 0,3 3-4,-3-2 1,5 3 0,-3-7 1,5 3-5,-5 2 6,2 2-2,-1-3-3,-3 2 4,2-2-6,-2 4 3,0-4-1,-2 3-3,2 0 9,-4 0-6,1-1-2,2 2 4,1-1-5,1 1 3,0-2-1,0 2 0,1-2 6,0 4-2,3-5 0,2-2-8,1 5 1,1-1 7,-1-1-6,-1 0 2,-1 4-1,4-2-3,-6 0 15,2 4 2,-2-2-6,2-1 0,0 4-1,1 2-2,-2-1-1,1 2 2,-2-3-1,1 1 2,0-1 1,1 0-5,1 0 0,3-4-1,1 0 1,-1 3 13,2-1-13,-1 2-1,-4 0 1,3-1 0,3 1-4,-2 1 4,0-1 0,-1 4 5,0 0-5,3-4-4,0 2 0,0 0 0,-1 6-1,4-4 1,-5 7-1,3 0 1,0 3-3,-1 2 7,1 1-4,7 1-1,-5-1 4,5 0-1,0 1 2,1-1-3,0 2 4,2-1 1,2 2-3,0-1-1,2-1 2,2 3-1,-1-2 0,4 1 2,0-2-1,3 1 3,-2 2-3,10 6 0,-6-9 5,0 0 0,7 7-7,0 1 3,-4-10 1,7 8 0,2-2-1,-5-9 4,8 12-4,-8-14-1,9 9 2,-3-1-4,-5-12 5,1 2-2,-2-3-1,3 2 8,-2-4-7,2 0 9,2 0 7,0-4 4,11 5 9,-2-3 8,-5-7 5,9 6 4,-1-4 3,0 2-1,3-5-20,1 5 1,2-1-5,-3-2 0,2 0 0,-2 0-6,3-1 1,-3-1-5,1-2 1,2 0 2,-2-1-2,0 1 0,2-1-2,-5 1-3,6-3 0,-2 2-2,-2-3 5,1 1 1,0 0 2,-1-2 0,0 0 2,-12 3-5,8-1 1,3-1-3,-12 1 0,11 0-3,-11-4 1,2 2 4,-1-1 1,1 0-1,8 0 1,-10-1-3,2 0 3,8-3-4,-10 0 4,2 0-1,-2 0-2,11-4 2,-12 3 1,4-3 1,-6-2 3,3-1 2,-2 3-4,1-5 0,1-1-1,7-3-8,-7 4 5,-5-2-4,2 1 3,-1-2 1,0 0-3,1 0 7,-6-4 0,2 1 3,0 1 1,-2-5 6,0 4-6,-2-3-2,1 0 3,-6-3 4,3 2-3,-2-3-2,-2-1 0,0 3-2,0-4 1,-1-3-3,0 2-2,-3-2 1,3 0-3,-2 0 0,1-14-2,-3-1 3,2 3-1,-4 7 6,2-11-1,-2 2 1,-4 11-5,4-12 12,-1 11 4,-3-10 3,0-1 1,-1 11-5,-5 1-1,6-1-4,-7-11 6,1 13-4,-1 0-2,-3-12-3,-1 14-1,-2-13 3,2 13 5,0-2-11,-6-9 2,6 11-6,-2 1-1,-1-1 1,0 0-1,0 6 2,0 0-7,-1 2 1,2 2-5,1-2 0,1 12-9,0-1-20,-2 1-17,3 0-19,0 3-30,2 3-33,-2 4-26,-1 5-26,-2 6-22,-5 9-22,-2 11-22,-8 11-28,0 9-180,-12 19-488,4 7 216</inkml:trace>
  <inkml:trace contextRef="#ctx0" brushRef="#br0" timeOffset="121404.2957">4515 13690 44,'-1'-11'169,"-1"0"5,2 1-4,0 1-10,0 1-7,0 3-4,0 0-16,2 0-11,-2 2-14,0 3-12,0-4-9,0 4-2,0 0-2,4 12-2,-1-2 8,1 7 8,-1 8-3,2 5 3,0 4-2,-4 0 3,2 19-2,1-2-20,-2 3 3,-2-3-5,0 1 1,-2-3 2,1-1 1,-2-13-1,3-2-14,0 3 1,-3-4-3,3 1-5,-1-3-5,1-2-3,-2-3-3,-1-8-3,3 3-6,0-8-4,2 5-5,-4-8-3,2 3 3,0-7-7,-1 2 3,1-2-4,0 0-1,0-1 1,0 0 1,0-4 1,0 4-6,0-4 6,0 0-14,0 0-20,0 0-13,0-15-20,-4 2-13,4-5-2,0-11-6,0-3-2,0-2 2,4-16 0,-3-1-7,-1 0-2,-1 0 0,2-4 0,-1-1 5,-1 3 13,-2 2 0,2 2 12,1 0 7,-3 16 15,0 1 12,-1 3 10,4 7 3,-6 5 4,4 1 2,-3 1 0,3 6 1,-3-1-2,3 1 1,-1 4-2,1 0-3,-2 2 0,1 2-4,3 1 0,-10 9-2,-1 1-1,1 6 3,-2 9-1,-1 5 2,-8 10 2,3 1 4,2 1-3,3-12 0,2 4 5,-2-5 0,2 3 9,0-3 1,0-3 2,-1-4 10,5-5-8,2-2 0,2-4-7,0-1 0,-2-4-4,3 1 3,2-3-2,-1-1 3,-1 1-3,2-4 4,0 0 4,0 0-3,10-13-1,-2-3-3,7-6 4,0-4-2,2 0 5,-2-5-10,5-11 3,-6 11 1,3-14 4,-6 18 3,-1-3 1,0 3-2,1-2-7,-1 3 1,1-3 0,-3 5 0,2-1 0,-5 8-1,2 1 1,0 0-1,0 2-1,-3 5-2,1 1-1,-1-1 1,0 2-2,0 2-3,2 0 4,4 3-4,-2 1 3,6 4 1,2 2 4,4 7 11,2 2-2,-1 5 5,2 1-4,2 2 4,6 10-1,-2 6 3,0-5-4,-11-8-2,5-1 1,-4 0-2,1 0-2,0-2-6,-3-2 7,-3-1-5,-3-5 1,-1-3-5,-3 0 0,-3-4 3,5 1-1,-5-3-3,0-1-5,0 0-7,-2-3-14,1 2-15,-1-1-13,-2-2-26,0 0-34,0 0-37,0 0-33,-15-6-26,9 0-28,-4 0-29,-5-2-164,-2-4-454,-3-1 201</inkml:trace>
  <inkml:trace contextRef="#ctx0" brushRef="#br0" timeOffset="121735.1266">4528 13592 76,'0'-7'169,"-3"2"-7,3 0-8,0 1-12,-3 1-28,3 3-7,0 0 8,0 0 5,6 17 3,-2 2 1,3 9 4,-1 6 6,1 16-1,0 6-2,-3 1-4,-1 3-6,-2-3-8,0 1-10,-1 2-5,-2-1-5,1-3-8,-1-2 0,-1-7-11,-1-11-4,4 10-6,-4-11 2,1-5-6,0-3-3,2 2-1,-2-3-1,0-6-3,2-4-7,-1-4 0,1 3-6,1-5-5,0-2 3,-2-2-7,1 0 0,1-1-3,0-1-6,0-1-4,0-3-16,-3 5-10,3-5-35,0 0-37,0 0-45,-1-20-40,-2 2-37,3-8-18,0-3-4,-3-4-15,2 1-147,0-4-420,-1-16 186</inkml:trace>
  <inkml:trace contextRef="#ctx0" brushRef="#br0" timeOffset="122213.1177">4510 13687 1,'-2'-9'171,"-1"1"-17,0 3-7,-1 1-18,0 3-2,4 1-18,-14 7-1,4 3 2,-5 8-2,-1 5-4,-1 6-2,-8 10-4,5 2-2,-1-2-5,6-8 7,-4 8-1,4-10-5,2-2 0,-1-1-1,2-2-6,6-9-3,-3 3-6,5-7-10,-2-1-5,4-1-8,-1-3 1,0 1-12,3-3-3,-1-1-2,-1 0-1,2-3 1,0 0-1,0 0 15,0 0-6,0 0 1,9-9 0,-2-5-6,4-8 3,0-4 2,2 2-3,2-5-8,-2-2 2,1-1 0,0-14 7,4 2-3,2 1 7,-6 12-10,-1 1-2,2 1-2,1 2-2,-6 1 0,2 2-3,1 4-2,-3 8 1,-4 3-6,-1-1-3,-2 5-1,1 0-6,0 1 1,1 0-6,-2 3 4,5 5 1,2 4 0,0 2 2,5 6-5,0 4 6,3 8 1,0-2-8,-1-1 1,-2 4 1,8 11 6,-1-1-9,-6-11 2,1-1 3,-3 2 1,3-5-7,-3-2-1,0 3 3,-6-9-6,2 1 4,0-3-8,-1-2-2,-4-3-11,0-1-14,-2 0-14,1-4-7,-2 1-6,2-2-7,-1-1-3,-3 2-7,0-4-10,0 0-21,0 0-22,0 0-22,0 0-11,0 0-29,-13-11-14,7 5-8,-1 0-4,-5-4-132,0 3-377,-2-4 167</inkml:trace>
  <inkml:trace contextRef="#ctx0" brushRef="#br0" timeOffset="122572.9563">4504 13646 45,'-1'-8'138,"3"-1"6,-2 1-3,0-2 10,3 4-5,-3 1-8,0 0-2,0 0-9,2 2-12,-2 3-11,0-4-14,0 4-8,0 0-10,0 0-4,0 0 6,8 22 4,-8 4 10,4 21 9,-1 8 6,-6 3-1,3 30-6,-7 2 0,2-5-2,0-3-7,1-26-8,-1 4-5,0-4-2,-2 2-9,3-4 7,4-4-14,-3 5-3,1-19-7,2-2-4,-1-4-2,1 0-3,0-5-8,-1-7 0,0-2-6,-1-3 2,2-3-1,0-2-6,0-1-8,0-2-15,0-3-12,0 2-13,0-4-20,0 0-29,0 0-31,0 0-28,0 0-44,-1-23-25,-1 3-7,2-4-181,-2-1-429,0-5 190</inkml:trace>
  <inkml:trace contextRef="#ctx0" brushRef="#br0" timeOffset="123055.2032">4505 13785 57,'0'-8'168,"0"3"-20,0 0-8,0 2-10,0 3 0,0 0-7,-7 17-3,-1 0-7,-2 8-9,-5 3-9,5 4-7,-4-1-7,0-2-7,1 1-3,0-2 1,1 1-7,0-3-9,2-1 2,-1-3-9,1-5 0,3-3-6,0-3 3,3-2-6,-1-1-2,0 0-3,2-3-7,0-1-1,2 0 4,0 0-6,1-4-4,-2 2 2,2-2-3,0 0-7,0 0-14,0 0-10,3-16-15,1 5-2,-1-6-3,3-3-7,-1-4-6,2-2-15,-1-2 5,1 2-8,-3-6-6,0 1-8,2 4 11,-2-2-7,-1-2 9,4 0 6,-7 2 0,0 2 11,3 0 0,-3 8 15,0 2 15,0 2 4,-3 6 7,3-1 13,0 5-6,0-2 4,0 2-8,0 5 0,0-5 1,0 5 3,0 0-7,-10 10 3,6-1 4,-2 7 3,2 2-3,-6 3-9,3 4 16,0-1 5,0-1-2,2-5 2,-1 2 5,3-5-5,-1-4-7,3 1 6,-1-4-2,-1-1-3,3 0 2,0-2-1,-1-1 2,-2 1-1,3-5-4,3 6 3,-3-6-2,6 5-3,-1-5 1,4 2-5,0-2 1,4-1-25,4-1-20,4 3-22,3-6-24,-1 7-33,-2 0-89,4-6-229,-1-1 102</inkml:trace>
  <inkml:trace contextRef="#ctx0" brushRef="#br0" timeOffset="123786.0992">6570 12822 50,'-8'-11'234,"-1"4"1,4-1-5,-1 1-6,2 2-6,1 1-14,0 0-19,2 0-14,-2 3-20,3 1-21,-1-4-17,1 4-4,0 0 1,0 0-2,12 8 1,2 1-7,5 3 5,2 0 1,4 6-1,11 4-10,0 1-1,3 2-10,-1-1 2,3 2-1,-1-1-8,2 4-2,1 0-4,-4 0 0,-1-3-10,0 6 0,1-4-3,-6 0-4,3-4 11,-10-4-21,-2-2 3,-2 2-10,1-1 3,-2-2-9,-2-1-1,-2-1-3,-4-5-5,-2 2-2,-2-5-3,-2 1 2,0-1-7,-5-2 6,4-3-3,-4 1 3,1 1 2,-2 0-15,2-3 11,-2-1 2,-1 0-3,0 0 2,2 5-8,-2-5 4,0 0-33,0 0-37,0 0-21,0 0-29,-12-6-25,6 3-36,1-2-39,-2-2-51,0 0-32,1-1-267,-6-4-600,2-1 265</inkml:trace>
  <inkml:trace contextRef="#ctx0" brushRef="#br0" timeOffset="124097.7231">7214 12719 216,'0'-4'214,"0"0"-11,0 4-11,-1-7-8,1 7-17,-2-4-14,2 4-15,0 0-15,-15 11-4,5-3 2,-6 9-10,-5 5-4,-8 9-2,5 5-1,-5 3-1,0-3 1,-1 7 2,-13 20 3,12-20-1,4 1 5,-2 1 2,0-4-1,0 2-2,2-1 0,3-6-5,4-8-3,3-3-11,0-3-3,3-2-16,4-5-4,0-2-3,2-1-6,4-3-20,-3-2 11,1 1-11,3-5-7,2 3-7,-2-2-21,2 0-29,-1-3-25,2-1-30,-5 4-34,3-2-29,2-2-40,0 0-45,0 0-40,0 0-43,0 0-164,0 0-513,0 0 228</inkml:trace>
  <inkml:trace contextRef="#ctx0" brushRef="#br0" timeOffset="125533.7896">8175 12513 60,'1'-12'154,"-1"3"-5,3 2-15,-2 2-14,1 5-16,-2 0-13,5 13 2,0 13 12,-1 19-10,1 8 1,0 3-9,-5 4-3,2 25-14,-2-27 0,-2-2-10,4 0-1,-2-3-4,-2-5 8,0-12-1,2-2-1,-1-4 3,-2-3 1,0-9 6,2-1-1,-1-7 8,2 0 26,-1-3 16,1-1 3,0-2-1,-1 0 1,1-4-12,0 0-6,0 0-11,2-17-9,0-2-17,3-4 7,0-6-16,-1-4-4,4-3-6,2 2 4,-1 1-17,2 1-6,2 2-1,1 1-4,1 3 0,2 4-2,3 4-1,-3 3-9,2 3-2,1 7 2,1 4-6,-5 2-2,6 4-2,-5 7 1,0 4 5,-4-3-2,-2 1 5,-1 3-9,0 7 3,-2 1-1,-4-6 1,-4 0-1,0 0-4,-5 3 5,-2-1-1,-2 4-1,-2-5 0,-5 1-1,-1-3 3,-1-4 0,5-1-1,-5-4-5,4 0 3,-1-4-5,1-1 1,2 0 1,2-4-9,1 0-7,-2-2-3,5-1-25,-3-5-20,4 3-24,2-4-32,0-7-39,6-2-43,4-9-41,3-4-35,2-1-167,4 2-480,4-13 213</inkml:trace>
  <inkml:trace contextRef="#ctx0" brushRef="#br0" timeOffset="125942.5618">8908 12346 37,'8'-7'210,"-3"-1"-22,-1 4-20,-1 4-8,-3 0 9,5 16 7,-5 10 5,-1 8-1,-6 17-1,-1 8-8,-6 26-7,1-28-5,-1 0-8,4-2-7,0 1-11,2-1-3,1-21-9,3 10-6,-1-7-2,3-6-9,0-2-11,1-10-6,-2-2-9,2-5-4,-1 0-1,2-3 1,0-1 14,-1-3 10,1-1 18,0-4 16,0 3 0,0-3-17,0 0-13,3-21-10,1 4-9,3-8-12,0-4-2,3 1-7,-2 1-6,5 3-9,-2 0-11,0 9 2,1-1-3,3-1-11,2 5-3,-1 4-8,-2 5 6,3-2-10,-3 6 8,2 3-14,-1 3 0,4 6 4,-3 3-3,-6-2 0,0 9 3,1 0 5,-7 2-8,-1-6 9,-3 9-26,-3-7 15,-1-3-8,-3 0-2,-5 3-1,1-6-5,-3 2-3,1-6-4,-1 0-4,0-4-22,0 0-16,-1-4-27,1 0-22,4-6-13,1-3-20,1-2-26,-2-4-32,6 2-22,1-9-21,4-1-19,6-4-13,2-4-2,4-4-188,5-8-506,3-3 225</inkml:trace>
  <inkml:trace contextRef="#ctx0" brushRef="#br0" timeOffset="126335.4341">9297 12515 16,'28'-40'125,"-2"4"21,-8 9 16,0 2 15,-4 7 18,-4 7 17,-3 1-8,-2 3-12,0 3-16,1-1-22,-3 5-6,-3 0 3,5 14 21,0 3 7,-4 8-12,5 3-18,-2 5 6,-3 15 6,1 0-7,-5 0-2,0 0-27,4-3-6,-3-9-11,-4 0-8,6-3-13,-1-2-10,-3-5-7,4-5-6,-2-3-7,2-1-12,0-4 6,-3-3-2,2 0-6,1-3-1,-2-1-7,2-2 18,-1 0 13,2-1 19,-1-3 4,2 3 1,-2-3-6,0 0-9,0 0-9,1-20-7,2 2-4,3 0-16,3-11 1,3 2-5,2 0 1,3 0-11,-3 4-5,4-1-1,0 5-13,1 2 5,-7 9-5,8 1 2,-4 4-3,2 3-2,-3 3 6,-2 2-9,3 4-12,-4-1 12,-2 3-11,0 5-3,-4 1-16,-4 4-7,-2-3-12,-4 7-9,-3 1-6,-3-3-9,-4-2 11,-4 4-8,-2-7 4,-1-1-9,0-1 16,-3-4 2,1-2 0,5 1 10,1-6-2,-3-2-10,5-1 0,5-4-9,-3 0-10,5-2-23,0-1-29,2-4-42,3-1-47,6-1-48,1-6-64,5-1-175,6-7-546,1-2 242</inkml:trace>
  <inkml:trace contextRef="#ctx0" brushRef="#br0" timeOffset="126816.7732">10203 12281 16,'-6'-5'222,"1"0"-24,0 4-21,-2 4-17,2 10-10,-4 9-3,1 9-9,-4 15-1,1 3-10,1 6-2,1 0-5,-1 1-5,8-2-6,-6-6 4,4 0 0,0-14-5,6 0-6,-4-5-10,2-2-8,0-2-10,0-7-6,0-3-3,0-5-4,0-1-4,0 0 4,0-1 14,0 0 16,0-4 14,0-1 26,0-3-4,0 5 19,0-5-18,0 0 10,0 0-10,0 0-13,8-20-12,-3 6-13,8-6-12,0-2-5,4-2-2,0 2-15,2 4-9,1 0-2,0 4-2,2 3-11,-2 3-4,3 2-7,-1 4 0,-6 2-4,-1 3-6,-1 2 2,-1 2-6,-2 0 1,-2 5-7,-2 2 0,-2-1-5,-4 6-10,-5-1-9,0 6-8,-7-1 0,-3-2 0,-3 1 6,0 3-3,-8-4-15,1-1 4,0-2 3,1-7 6,-1 1 0,3-3 6,5-2 5,3-6 15,-3 2-9,2-6-19,1 3-9,4-1-14,0-6-15,2 1-23,1-2-41,4-4-45,2 0-51,2 0-21,10-9-50,3-1-212,3 2-556,4-2 246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5T08:08:36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3653 4424 1,'0'0'80,"0"0"-17,0 0 2,0 0-6,0 0 0,0 0-14,0 0 10,0 0-4,0 0-13,4-1 9,-4 1-6,0 0-4,0 0-2,0 0 4,0 0-16,0 0 10,0 0-10,0 0 6,0 0-13,0 0 6,0 0-6,0 0-9,0 0-1,0 0-4,0 0-11,0 0-10,0 0-21,0 0-19,0 0-69,0 0-138,0 0 61</inkml:trace>
  <inkml:trace contextRef="#ctx0" brushRef="#br0" timeOffset="2099.2293">491 5524 99,'0'0'195,"0"0"-10,0 0-8,-31-4-20,31 4-5,0 0-17,0 0-9,0 0-13,0 0-11,0 0-3,0 0-16,0 0-8,0 0-2,0 0 1,0 0 4,0 0 4,0 0 0,42-22-1,-19 11-4,5 5 0,11-8-9,5 1 0,1 0-4,3 0-11,0-2-3,18-6-8,-22 11 0,-2-4-8,0 2-3,2 4 0,-6-3-4,-8 8 2,-1-4-8,-3-2 0,-4 5-4,-5 2-5,-3-1-2,-3 2-5,-4-2 1,-1 2 1,0-1 0,-6 2-2,7-2-13,-7 2-20,1-4-21,-1 4-22,0 0-27,0 0-16,-14-5-28,7 2-24,-3 1-37,1-1-147,-6 1-377,0 0 168</inkml:trace>
  <inkml:trace contextRef="#ctx0" brushRef="#br0" timeOffset="2333.0499">887 5186 106,'-6'-1'141,"2"0"-26,0 1-6,4 0-16,-6 0-14,6 0-1,0 0 0,0 0-2,17 6 8,-3 0 9,2 1 0,9 1-2,-1 1 2,4 2-3,-1-2-5,1-3-1,2 2-8,-4 1-6,1-1-9,1 0-4,-6-1-10,-1 0-3,-9 0-9,0 1-1,-4 1-4,-4 0 4,0 1-4,-2 7-2,-4 0-1,-2 3-6,-3-3 2,-3 5-1,-1-1-5,-2-1 1,1 0-4,-1 1-19,0-1-26,5-4-35,2-6-45,-1 0-58,3 6-147,1-7-342,6 2 152</inkml:trace>
  <inkml:trace contextRef="#ctx0" brushRef="#br0" timeOffset="2988.1198">2395 5622 138,'-4'3'171,"0"1"-4,0-1-6,2-1-3,0 0-18,2-2-6,-2 3-10,2-3 4,0 0 5,7 3-2,-2-1 0,3 0 1,5-2 2,3-3-3,7-1-6,1-1-7,1 0-1,13-4-11,0 2-11,3-3-7,-1-1 9,-3 3-26,3-2-5,-12 1-10,3 3-4,-4-1-3,1 0-6,-3 2 1,-2-2-10,1 4 0,-10-2-9,0 1 3,-5 3-4,-1 0 6,-4-2-6,0 1 0,-4 2-4,9-1 2,-9 1-4,0 0-2,6-2-5,-6 2-8,0 0-12,0 0-15,2-1-13,-2 1-17,0 0-16,0 0-17,0 0-17,0 0-7,0 0-20,-25 4-19,17-2-29,-1 1-3,-1 2-18,-1 1-170,-6 1-399,-3 4 177</inkml:trace>
  <inkml:trace contextRef="#ctx0" brushRef="#br0" timeOffset="3379.8282">2412 5853 163,'-4'1'186,"-2"4"-5,5-2-20,1-3-10,-3 4-2,3-4 7,7 3 12,3-5 9,4 1 4,9 0 1,2-5-4,2 4-4,12-6-7,5-1 1,-3 0-11,1-1-7,0 2-11,-1-3-7,1 1-9,-1 0-1,-1-1-8,-1 2-16,-11 1-1,0 1-5,2 1-9,-6-2 0,1 0-7,-5 3 1,-2 0 6,-5-1-5,-3 6-2,0-5 1,-3 5 1,-3-2 11,3 0-11,-4 1-7,1-1 9,0 2-8,-4 0-2,5-2-7,-5 2-1,0 0-6,2-3-8,-2 3-4,0 0 0,0 0-7,0 0-4,0 0-1,6-1-4,-6 1-6,0 0-2,0 0 6,0 0-8,0 0-3,0 0 0,0 0-8,0 0-4,0 0-6,0 0-10,0 0-5,0 0-12,0 0-16,0 0-5,0 0-22,0 0-11,0 0-16,0 0-11,0 0-30,0 0-19,0 0-35,0 0-50,0 0-32,0 0-27,-11-9-19,7 8-233,4 1-603,-13-3 267</inkml:trace>
  <inkml:trace contextRef="#ctx0" brushRef="#br0" timeOffset="11426.0132">4407 5604 109,'-9'-1'116,"0"1"-6,1-3-5,0 0-6,-2 3-4,3-1-3,-3-2-2,5 2-11,-4 0-6,3 1-9,-2-3 0,2 3-2,-2-2-9,1-3 3,1 4-3,1 1 0,-1 0 4,0-1-5,0 1-2,1-3 1,-1 2 3,1 0 0,5 1-3,-7 0 3,7 0-3,-6 0 2,2-3-5,4 3-4,-3-1-9,3 1-4,0 0-5,0 0-2,0 0-4,0 0-1,0 0 1,0 0 0,16 4-3,-1-3 0,5 0 8,4 1 4,3-4-3,12 4 4,-1-1 6,6 1-6,-1 0-3,7 1 1,-1-3 0,21 2 0,-22 1 2,0-3-3,22 5-1,-23-4 1,1 2-3,1 1 5,19 1 0,-23-2-5,3-1-3,-2 1 6,2-2-5,-3 1-1,-7-1-1,3 2-1,-14-1 0,12-2-2,-10 0-2,-2-1-1,2 3 2,-4-2-6,-2 2 1,-1-2-3,-1 0 2,-7 0 0,-4-2-1,0 4-1,-1-4-1,-3 2 0,2 2-1,-3-2 4,0 0-6,-5 0 2,8 0-1,-8 0-2,4 0 1,-4 0-2,6 0-3,-6 0-10,0 0-3,0 0-10,0 0-2,0 0-8,0 0-6,0 0-8,0 0-12,0 0-6,0 0-30,0 0-29,0 0-18,0 0-17,-17-5-10,10 5-16,-10 0-123,3-2-334,-9 0 147</inkml:trace>
  <inkml:trace contextRef="#ctx0" brushRef="#br0" timeOffset="11964.0754">4290 5774 149,'-3'1'151,"3"-1"1,-7 1-5,7-1-5,-6 0-7,6 0-11,0 0-12,-2 3-9,2-3-3,0 0 7,0 0 7,16 3 8,-3-1 4,8-1-2,6 3-6,1-1-3,17 1-6,-2-1-4,7 1 4,18-1-13,-20-1-3,19 0-6,-20-1-4,22 1-5,-23-1-5,23-1 8,-21-1-8,22 6-22,-21-4-2,-2 0 0,4-1-8,-2 1 0,-1-1-5,-3 0 5,0 0-15,-4 0-7,-1 0 5,-3 0 1,-7 0-3,-4-1-1,2 2-4,-4-2 8,-2 1-11,0 1-5,-7-2 6,-1 0-1,0 0-4,-4-1-1,0 0 1,-3 1 1,1 1 2,-4-2-5,-1 2 0,-3 0-6,9 0 4,-9 0-1,6-1-1,-6 1-1,5 0-1,-5 0 0,0 0-3,3 1 4,-3-1-4,0 0 0,0 0-1,0 0 5,0 0-4,0 0 0,7 2 4,-7-2-1,0 0-2,0 0-5,0 0-4,0 0-2,0 0-9,0 0-5,0 0-7,0 0-7,0 0-8,0 0-10,0 0-11,0 0-11,0 0-13,0 0-18,0 0-19,0 0-33,0 0-15,0 0-28,-14-5-212,14 5-450,-17-4 199</inkml:trace>
  <inkml:trace contextRef="#ctx0" brushRef="#br0" timeOffset="213231.1828">2392 5871 20,'0'0'163,"0"0"-4,0 0-11,0 0-6,-1 3-6,1-3-3,0 0-15,0 0-11,0 0-13,0 0-2,11-9-8,-5 3-2,4 4-10,1-5-18,3 0 0,6 0-14,3-4 8,1 2 0,-1-1-6,4 0-1,-3 0 1,3 0-9,0 1-3,-1 0-4,1-1 2,2 3-3,-3-4-1,-2 5-4,-4-3-9,0 3 2,-7 1 5,0 0-6,-3 3-1,0-3 3,-3 3 0,1-1-7,-3 1 1,0 0 1,0 1-2,0 1 1,-5 0-10,3-2-1,0 0-9,-3 2-6,0 0-4,0 0-13,0 0-3,0 0-14,0 0-8,0 0-20,0 0-29,0 0-25,0 0-30,-21 4-88,9-1-272,0-1 121</inkml:trace>
  <inkml:trace contextRef="#ctx0" brushRef="#br0" timeOffset="213580.6659">2311 5833 22,'-4'0'218,"4"0"-5,0 0-9,0 0-14,0 0-10,0 0-5,17-12-5,-5 5 1,1 1-14,9-5-5,2 2-3,3-2-6,13-3-10,-1-1-5,3 3-9,4 0-4,-1-3-11,0 3-6,2 0-9,0-2-3,-3 6-6,-6-3-6,2 1-6,1 2-7,-14 1-11,1 1-4,1 0-1,-3-1-4,-5 2-3,3-1-7,-7 2-1,-3 3-5,-1 0-3,-6-2 4,1 1-16,-2 2-2,-2-2-13,0-1 5,-4 3-6,6 0-11,-6 0-5,0 0-9,4-1-6,-4 1-11,0 0-11,0 0-20,0 0-24,-17-4-25,9 4-22,-2 2-23,-3-1-19,-2 1-16,1 0-12,-7-1-146,-2 1-396,-2 0 176</inkml:trace>
  <inkml:trace contextRef="#ctx0" brushRef="#br0" timeOffset="213922.3535">2463 5709 81,'-14'5'172,"1"-5"-1,3 1 2,5 1-7,-1 0-9,1-1-8,5-1-8,-8 0-6,7 1-3,1-1-9,0 0-9,0 0-9,0 0 0,0 0-2,0 0 3,24-1-2,-1 0 4,-1-3-6,5 0 8,0 0-1,12-1-1,-8 2-4,8-6-4,4 0-4,1 1-6,-4 3 4,1-3-18,-13 1-6,11-2-14,-12 2 1,3 4 1,0-5-17,-4 3-2,1-1-2,-6 1-8,3 0-2,-1 0 2,-8 1-9,-2 3-4,2-3-7,-8 4-7,2 0-10,-3-3 0,-6 3-8,8 0-8,-4-2 0,-4 2-9,0 0-9,6 0-8,-6 0-6,1-3-13,-1 3-3,0 0-7,0 0-9,0 0-22,0 0-7,0 0-31,0 0-17,-24 1-15,16 1-11,-1-2-13,-6 2-153,-1-2-387,-2 4 171</inkml:trace>
  <inkml:trace contextRef="#ctx0" brushRef="#br0" timeOffset="214276.3723">2488 5799 46,'0'0'173,"-4"2"4,4-2-10,0 0-6,-4 1-8,4-1 2,0 0 3,21-1 5,-7-1-5,10-1 1,1-1-7,5-2-3,0 2-1,9-2-9,0 0-11,2-1-6,0-2-12,0 2-10,-3 1-8,3-5-10,-13 5-10,2-1-5,9-3-5,-14 6-10,2-1-2,-3-1-7,0 2 3,-10 1-8,2-1-7,-1 1-6,-4 2 5,-1-2-10,-4 2 2,0 1-3,-1-2-1,-5 2 0,7 0-4,-4 0-3,-3 0-8,0 0-5,7-2-8,-7 2-1,1-3-5,-1 3-1,0 0-3,0 0-11,0 0-4,0 0-11,0 0-7,0 0-11,0 0-21,0 0-21,0 0-24,0 0-51,-19 3-3,10-2-17,1 0-22,-5 2-130,-1 1-383,-1-1 169</inkml:trace>
  <inkml:trace contextRef="#ctx0" brushRef="#br0" timeOffset="214701.6711">2497 5896 184,'-6'1'203,"6"-1"-2,0 0-4,0 0-9,14 0 0,0-1-2,10-4-5,3 0-1,1 0-7,13-2-2,-11-1-7,8 1 0,2-3-13,-3 4-6,-8 0-7,1 0-10,7-1-4,-9 1-7,-2 1-8,0-4-19,-2 6-3,-3-4 5,2 1-15,-3 0-2,-5 3-6,-1 0-8,-3 2 3,-2-3-8,-2 3-6,0-2-7,1 1 1,-5 1-4,-3 1 5,6-2-13,-6 2-2,4-2-3,-4 2 1,0 0-5,0 0-4,0 0 12,0 0-15,10 2-10,-10-2 5,0 0-4,0 0-1,0 0 2,0 0-7,0 0 0,0 0-2,0 0-7,0 0-3,0 0-7,0 0-8,0 0-3,0 0-12,0 0-8,0 0 0,6-4-13,-6 4-4,0 0-15,0 0-10,0 0-6,0 0-15,0 0-13,0 0-8,0 0-16,0 0-15,0 0-8,0 0-15,0 0-12,0 0-2,0 0-10,0 0-148,0 0-388,0 0 172</inkml:trace>
  <inkml:trace contextRef="#ctx0" brushRef="#br0" timeOffset="221052.6671">6120 5663 40,'0'0'219,"0"0"-7,0 0-9,-3-4-14,3 4-10,0 0-14,0 0-8,0 0-14,0 0-6,-2-5-11,2 5-13,0 0-15,0 0-6,0 0-7,0 0-15,0 0-5,0 0-9,0 0-6,0 0-7,0 0 1,2 16-2,-1-11-2,2 1-4,-2 1 1,1 0-4,-1 1 2,2-2 0,-3 0 2,1 0-8,2-1 3,-1 2 0,0-2-1,-2-1 4,3 2 4,-3-4 2,2 2 4,-1 0-2,-1-4 1,2 5 3,-2-3 0,0-2-3,2 5 2,-2-5 2,0 0 3,2 1-7,-2-1 0,0 0-3,0 0 4,0 0 5,1 4 13,-1-4-11,0 0 4,0 0-2,0 0 2,5 1 8,-5-1-1,0 0 3,9-4 1,0 2-9,-1-4-6,5-3-4,4 0-2,4-3-2,1-2-4,0-4-5,7-11-5,5 4-7,-3-5 5,3 3-5,-1-3-9,-2 1-1,3 0-1,-10 10-4,9-11-6,-9 10 5,-3 0-4,-1 2-5,-1 3 14,-2 2-29,-4 1 23,-2 4-11,-3-1-5,-1 5 1,1 1 23,-4-4-13,0 2 6,0 2-2,-1 3-11,0-3 9,0 2-9,-2-2 6,-1 3-2,0 0-7,4-3 3,-4 3-3,0 0 4,0 0 5,0 0-10,0 0 9,3 6-3,-3-6-16,0 0 4,0 0 14,0 0-4,0 0 7,0 0-5,0 0-2,0 0 14,0 0-16,0 0 1,0 0 6,0 0-4,0 0 3,0 0 4,0 0-20,0 0 18,0 0 11,0 0-13,0 0-1,0 0-5,0 0 11,0 0 8,0 0-15,-1 4 2,1-4 11,0 0-12,0 0 2,0 0-4,0 0 20,0 0-9,0 0-10,0 0-2,0 0 10,0 0-2,0 0-1,0 0-6,0 0 4,0 0-2,0 0 0,0 0 7,0 0-3,0 0-5,0 0-11,0 0 12,0 0 1,0 0-1,-2 3 4,2-3 5,0 0-2,0 0 7,0 0-20,0 0 13,0 0-7,0 0 0,0 0-6,0 0-2,0 0-1,0 0 10,0 0 7,-5 4-16,5-4 16,0 0-4,0 0 2,0 0-4,0 0 4,0 0 3,0 0-6,0 0 6,0 0-3,0 0-3,0 0-9,0 0 2,0 0 8,0 0 3,0 0-6,0 0 7,0 0-8,0 0 0,0 0 10,0 0 6,0 0-12,0 0-13,0 0 9,0 0-1,0 0 4,0 0-6,0 0 12,0 0-3,0 0 2,0 0-2,0 0 3,0 0 10,0 0-20,0 0-1,0 0 6,0 5-14,0-5 4,0 0 12,0 0 1,0 0-5,0 0-9,0 0 28,0 0-19,0 0 1,0 0 0,0 0 13,0 0-15,0 0 4,0 0 1,-2 3-4,2-3-3,0 0 3,0 0-2,0 0 2,0 0-2,0 0 1,0 0 4,0 0-3,0 0 3,0 0-9,0 0-5,0 0 2,0 0 12,0 0 1,0 0 1,0 0 2,0 0-3,0 0 2,0 0-5,0 0 4,0 0-3,0 0 0,0 0 10,0 0-8,0 0-6,0 0 4,0 0 4,0 0-1,0 0-5,0 0 3,0 0-11,0 0 9,0 0 1,0 0-1,0 0 5,0 0-3,0 0-3,0 0 15,0 0-16,0 0-5,0 0 4,0 0-12,0 0 17,0 0-5,0 0 0,0 0 2,0 0 2,0 0 0,0 0-6,0 0-2,0 0 11,0 0-5,0 0-2,0 0 0,0 0 3,0 0 3,0 0 3,0 0-7,0 0-2,0 0-3,0 0-4,0 0 11,0 0-5,0 0 4,0 0-3,0 0-11,0 0 20,0 0-12,0 0 2,0 0 6,0 0 3,0 0-8,0 0 6,0 0-6,0 0-3,0 0 6,0 0 3,0 0 0,0 0-5,0 0-1,0 0 5,0 0 0,0 0 5,0 0-6,0 0 4,0 0-4,0 0 1,0 0 0,0 0-5,0 0 1,0 0 5,0 0-7,0 0 6,0 0 0,0 0-4,0 0 6,0 0-5,0 0 12,0 0-14,0 0-4,0 0 24,0 0-17,0 0-4,0 0 0,0 0 6,0 0-3,0 0-1,0 0 1,0 0-5,0 0-7,0 0 12,0 0 0,0 0-2,0 0 3,0 0 0,0 0 8,0 0-7,0 0-7,0 0 4,0 0 2,0 0 3,0 0 0,0 0-11,0 0 0,0 0 7,0 0 6,0 0-14,0 0 6,0 0-3,0 0 8,0 0-6,0 0-3,0 0-1,0 0 9,0 0 0,0 0-5,0 0 1,0 0 3,0 0-1,0 0 0,0 0-3,0 0-1,0 0-1,0 0 5,0 0 0,0 0-4,0 0-1,0 0 3,0 0-5,0 0 0,0 0 17,0 0-17,0 0 0,0 0 8,0 0-5,0 0-7,0 0 4,0 0-1,0 0 4,0 0-4,0 0 3,0 0 0,0 0-2,0 0 2,0 0 1,0 0 0,0 0 1,0 0-2,0 0 1,0 0 1,0 0 2,0 0-9,0 0 8,0 0-2,0 0 4,0 0-4,0 0 2,0 0 1,0 0-3,0 0 3,0 0-2,0 0-4,0 0 0,0 0 6,0 0-6,0 0 1,0 0 14,0 0-13,0 0-1,0 0 3,0 0-2,0 0 1,-5 2 2,5-2-2,0 0-4,0 0 6,0 0 3,0 0-1,0 0-2,0 0-4,0 0 0,0 0 2,0 0 5,0 0 4,0 0 5,0 0-9,0 0 3,0 0-2,0 0 11,0 0-14,0 0 2,0 0-4,0 0 5,0 0-3,0 0 1,0 0-3,0 0 2,0 0 4,-3 0-7,3 0 9,0 0-3,0 0 1,0 0 7,0 0-6,0 0-4,0 0-5,0 0 10,0 0-1,0 0-3,0 0-4,0 0 6,0 0-2,0 0 6,0 0-5,0 0-4,0 0 1,0 0 7,0 0-2,0 0-6,0 0 1,0 0 5,0 0-1,0 0 2,0 0-2,0 0-2,0 0-2,0 0 7,0 0-1,0 0-5,0 0 2,0 0 1,0 0-1,0 0 1,0 0-2,0 0-3,0 0 6,0 0-5,0 0 2,0 0 2,0 0-2,0 0 1,0 0 0,0 0-1,0 0-2,0 0 2,0 0-1,0 0-1,0 0-1,0 0-3,0 0 4,0 0 3,0 0 0,0 0 2,0 0-6,0 0 2,0 0 15,0 0-14,0 0 1,0 0-3,0 0 0,0 0 2,0 0 7,0 0-12,0 0 7,0 0-4,0 0 3,0 0-2,0 0 3,0 0-1,0 0 0,0 0-3,0 0 3,0 0 8,0 0-10,0 0-2,0 0 0,0 0 11,0 0-2,0 0-8,0 0 2,0 0 2,0 0-7,0 0-1,0 0-2,0 0 6,0 0 0,0 0 4,0 0 2,0 0 6,0 0-10,0 0 5,0 0-8,0 0-1,0 0-1,0 0 2,0 0-1,0 0 3,0 0 2,0 0 1,0 0-8,0 0 8,0 0 0,0 0-2,0 0 12,0 0-13,0 0-3,0 0 9,0 0-10,0 0 5,0 0 6,0 0-7,0 0-3,0 0-1,0 0 10,0 0-3,0 0-1,0 0-2,0 0 0,0 0-1,0 0 11,0 0-14,0 0 18,0 0-27,0 0 7,0 0 7,0 0-5,0 0 6,0 0 2,0 0-6,0 0 4,0 0 2,0 0-5,0 0 0,0 0 1,0 0 2,0 0-1,0 0 3,0 0-4,0 0-4,0 0 8,0 0 0,0 0-9,0 0 3,0 0-4,0 0 3,0 0 0,0 0-3,0 0 0,0 0 5,0 0-10,0 0 0,0 0 2,0 0 0,0 0 5,0 0-4,0 0 2,0 0 2,0 0-1,0 0 0,0 0 0,0 0 1,0 0 1,0 0 5,0 0-6,0 0 2,0 0 9,0 0-11,0 0 7,0 0-5,0 0 3,-3 2 0,3-2 0,0 0 6,0 0-12,0 0 6,0 0 2,0 0-8,0 0 5,0 0 0,0 0-1,0 0-1,0 0-2,0 0 1,0 0 2,0 0 2,0 0-1,0 0 2,0 0-1,0 0-1,0 0 1,0 0-3,0 0 4,0 0-1,0 0 3,0 0-5,0 0-2,0 0 13,0 0-7,0 0 9,0 0-16,0 0 7,0 0-5,0 0 0,0 0-2,0 0 3,0 0 0,0 0 5,0 0-5,0 0 0,0 0-4,0 0-2,0 0 5,0 0-6,0 0 2,0 0 0,0 0 1,0 0 0,0 0 0,0 0-4,0 0 3,0 0 3,0 0-2,0 0 3,0 0-5,0 0 6,0 0-1,0 0 3,0 0-5,0 0 4,0 0-2,0 0 1,0 0-1,0 0-2,0 0 4,-4 1 0,4-1 2,0 0-2,0 0 0,0 0 3,0 0-4,0 0 1,0 0 4,0 0-3,0 0 6,0 0 1,0 0-9,0 0 10,0 0-12,0 0 0,0 0-2,0 0 4,0 0 0,0 0 1,0 0 1,0 0-2,0 0-2,0 0 6,0 0-4,0 0-1,0 0 5,0 0-5,0 0 1,0 0 4,0 0-3,0 0-1,0 0 0,0 0 0,0 0 2,0 0-7,0 0 5,0 0 4,0 0-4,0 0 10,0 0-4,0 0-7,0 0 3,0 0-3,0 0-2,0 0 3,0 0-3,0 0 1,0 0 4,0 0 2,0 0-7,0 0 4,0 0 0,0 0-1,0 0-3,0 0 2,0 0 0,0 0 6,0 0-6,0 0 0,0 0 4,0 0 8,0 0-11,0 0 1,0 0 7,0 0-7,0 0 1,0 0 1,0 0-1,0 0-2,0 0 0,0 0-2,0 0 5,0 0-2,0 0-1,0 0 3,0 0-2,0 0 4,0 0 1,0 0-6,0 0 1,0 0-2,0 0 2,0 0 1,0 0 2,0 0-8,0 0 7,0 0-5,0 0 3,0 0-1,0 0 0,0 0 1,-3 4 1,3-4-3,0 0 7,0 0-6,0 0 4,0 0-3,0 0-1,0 0 0,0 0 2,0 0-3,0 0 1,0 0 4,0 0-7,0 0 2,0 0 3,0 0 0,0 0 0,0 0-1,0 0 0,0 0 0,0 0 6,0 0-3,0 0 0,0 0-2,0 0-1,0 0-1,0 0 2,0 0 2,0 0-4,0 0 5,0 0 2,0 0-8,0 0 1,0 0-1,0 0 2,0 0 2,0 0-1,0 0 3,0 0-5,0 0-1,0 0 3,0 0 2,0 0-7,0 0 2,0 0 1,0 0 1,0 0 0,0 0-1,0 0 3,0 0-2,0 0-2,0 0 3,0 0-3,0 0 0,0 0 1,0 0 1,0 0-1,0 0 2,0 0-6,0 0 6,0 0 1,0 0-1,0 0-4,0 0 1,0 0 1,0 0-1,0 0-3,0 0 6,0 0-4,0 0 0,0 0-1,0 0 2,0 0-1,0 0 0,0 0-2,0 0 3,0 0 1,0 0-3,0 0 3,0 0 1,0 0 4,0 0-8,0 0-1,0 0 5,0 0 0,0 0 0,0 0 2,0 0-4,0 0 4,0 0 0,0 0 2,0 0 2,0 0-3,0 0 0,0 0-2,0 0-3,0 0 6,0 0-1,0 0-1,0 0 3,0 0-5,0 0-1,0 0 2,0 0 0,0 0 4,0 0-5,0 0 5,0 0-4,0 0 0,0 0 1,0 0-2,0 0 1,0 0 3,0 0 0,0 0-4,0 0 2,0 0 2,0 0-5,0 0 3,0 0 1,0 0-3,0 0-2,0 0 3,0 0 5,-4 2-5,4-2 0,0 0-5,0 0-6,0 0-10,0 0-12,0 0-12,0 0-15,0 0-18,0 0-19,0 0-25,0 0-29,0 0-42,4-11-51,-2 5-209,-1 4-490,-1 2 216</inkml:trace>
  <inkml:trace contextRef="#ctx0" brushRef="#br0" timeOffset="228650.9049">4360 5753 36,'-4'0'156,"-3"-3"-5,2 1-1,2 2-4,3 0-7,-10-1 3,7 0-4,3 1-1,-7 0 0,7 0-8,0 0-5,-7-1-11,7 1-5,-6 0-10,6 0-4,0 0-8,0 0-5,0 0-11,0 0 1,0 0-5,0 0-6,0 0-5,0 0 1,15 3 13,1-1 1,8 2 4,2-1 2,20 0-23,-1 1 3,4-3-2,20 1-2,-19 1 2,0-1-5,17 0-11,-15 1 2,-3-1-6,21 1 1,-22 1-7,0 1-3,0-2-2,0 2-1,-2-1-2,2 2 0,-7-2-9,1 3 2,-2-2-2,-12 1 0,0-2-5,-1-2 3,-2 1-1,1 0 1,-4 1-2,-1-1-3,-7 0 4,2-2-2,-3 2 1,-4-3 0,0 2-8,-1-2 6,-1 0-1,-3 3-1,1 0 3,0-2-6,-2 0 4,0 1-4,-3-2 0,6 1 2,-6-1-2,0 0 0,3 1-5,-3-1-7,0 0-12,0 0-16,0 0-19,0 0-23,0 0-31,-13 3-22,6-3-28,0 0-11,-2 0-29,-5 0-19,2 0-169,-10 0-423,0-3 187</inkml:trace>
  <inkml:trace contextRef="#ctx0" brushRef="#br0" timeOffset="229095.3809">4263 5750 112,'-7'-3'147,"0"2"13,3 0-9,2-1-3,-2 0-13,4 2-12,-4 0-11,4 0-14,-4-3-1,4 3-10,0 0-8,0 0-5,0 0 5,0 0-1,10-4 1,-5 4 1,5-1-7,-1 2 8,2-1 1,4-1 6,5 2 0,5-1-2,2 2-2,12-2 3,2 0-1,2 2-2,3-2-1,2 4-1,21 0-6,-21 0-3,20-1-6,-19-1 1,20 2-11,-20-1-3,-1 0-5,21-1-8,-20 1-6,19-3-1,-23 1-4,3 2-5,-3 0-3,-3-3-5,2 4 4,-3-3-5,-13 1 1,2 0-1,-2-3-4,-3 2 0,-1 1-3,-4-4-2,-5 4 1,-1-2-1,-4 0 0,0-2 5,-3 2-5,0 0 3,-3 0 0,2 0-7,-3 2-2,-3-2 0,0 0-7,7-2-1,-7 2-15,0 0-13,0 0-14,0 0-16,0 0-25,0 0-26,0 0-13,0 0-22,-23 0-26,13 2-21,-1-2-15,-9-3-16,-1 3-135,6-3-393,-8 3 173</inkml:trace>
  <inkml:trace contextRef="#ctx0" brushRef="#br0" timeOffset="229518.8446">4424 5600 68,'-13'-3'152,"3"-1"6,3 2 8,0-1-2,1 1-6,2 2-11,4 0-12,-4-3-13,4 3-14,-3-2-8,3 2-12,0 0-3,0 0-2,17-2-2,-3 2 2,7 2-2,3 3 6,6-3-2,12 5 3,2-2 2,1 0-3,3-1-1,2 1 2,21 3-4,-4-1-6,-19 0 5,21 3-10,-22-5-1,22 3-6,-23-3-8,2 2-6,0 3-4,-3-5-4,-1 1-3,-2 0-5,-2-1-3,-11-1-6,-1 0-1,-1 1-2,-3-1-4,0-3-2,-9 2 2,0-2 5,-1 0-6,-5 1-9,0 0 5,-1 1-2,-2-3-4,-2 1 8,0-1 1,-4 0-2,7 2 5,-7-2-4,3 0-4,-3 0 1,5 0-3,-5 0-2,0 0-1,5 0-7,-5 0-9,0 0-9,0 0-2,0 0-10,0 0-12,0 0-24,0 0-13,0 0-17,0 0-20,0 0-22,0 0-23,0 0-12,-17-6-9,10 4-21,-3 0-7,2 0-159,-6 2-396,1-3 175</inkml:trace>
  <inkml:trace contextRef="#ctx0" brushRef="#br0" timeOffset="233796.7231">478 7084 99,'0'0'205,"0"0"-13,0 0-9,0 0-12,0 0-11,0 0-13,0 0-12,0 0-8,0 0-3,0 0-2,0 0-3,0 0-3,24-27 0,-8 21-3,-1 0-3,5-5-8,5-1 3,-1-1-7,6 0-1,9-1-10,-2-5 2,2 2-12,2-2-4,-3 1-8,-1 2 1,-10 1-11,2 2 3,5-6-7,-13 7-1,3 2-3,-3-1-5,0 1 6,-6 2 2,-1 4-1,-2-4 1,-5 2 1,0 3-3,-1-1 5,-2 3 0,2-2-3,-2 1-4,-4 2-3,0 0-7,7-3-8,-7 3-3,0 0-7,6-2 1,-6 2-10,1-2-15,-1 2-16,3-1-15,-3 1-29,0 0-13,0 0-35,0 0-30,0 0-42,0 0-36,-21-2-25,12 2-25,-2 2-175,-3-4-485,0 4 214</inkml:trace>
  <inkml:trace contextRef="#ctx0" brushRef="#br0" timeOffset="234684.715">833 6745 209,'-1'-2'205,"1"2"-9,0 0-16,-3-3-10,3 3-15,0 0-13,0 0-14,0 0-12,0 0-6,0 0-19,0 0-8,0 0-7,0 0-10,10 0-4,-4 0-7,-1 0-5,4 2-7,-1-1-3,3 1-4,5-2-3,-3 0 0,2 0-6,3 0-2,-1 0-3,3 2-2,-3-1 0,-3-2-1,0 3-2,-1-3 0,1-2 0,-6 3 3,-2 0 5,-1-2 9,1 2 4,-3-1 10,-3 1 3,7-2 6,-7 2 5,7 0-3,-7 0-1,0 0-1,7 0-1,-7 0-2,0 0-5,3-1 1,-3 1-2,0 0-5,0 0 2,4-1-7,-4 1 0,0 0 4,0 0-2,3-3 2,-3 3-3,0 0 0,0 0-5,0 0 0,0 0-6,0 0-3,0 0-2,0 0-1,0 0-3,0-4-4,0 4-3,0 0 1,0 0-6,0 0 9,0 0-16,0 0 5,0 0-1,0 0-4,0 0-1,0 0-1,0 0 4,3-3-4,-3 3 2,0 0 0,0 0 1,0 0-5,0 0 1,0 0 3,0 0-8,0 0-1,0 0 1,0 0-4,0 0 1,0 0-13,0 0 14,0 0-8,0 0 0,0 0 4,0 0-3,0 0-5,0 0 4,0 0 2,0 0 0,0 0-1,0 0 0,0 0 0,0 0-1,0 0 1,0 0 2,0 0-1,0 0 1,0 0 0,0 0-1,0 0 3,0 0 2,0 0 4,0 0-3,7 4 2,-7-4 2,0 0 0,8-1-8,-8 1 12,0 0-2,10 0 2,-10 0 3,3-1 0,-3 1-5,0 0 1,6 0 4,-2-2-1,-4 2-2,4 0 3,-4 0 1,0 0-3,0 0 4,4-1-1,-4 1 8,0 0-7,0 0 12,0 0 1,0 0 3,0 0-2,0 0 5,0 0-1,4-3 3,-4 3-3,0 0-2,0 0-2,0 0-3,0 0-4,0 0 1,0 0-5,0 0-2,0 0-7,0 0-4,0 0-7,-1 8 4,-2-2 0,0 1 2,-1 7 1,-1 4 2,-2 5-1,-2 6 0,-1-3 0,3 4 4,-3-4-2,3 4 4,0-6-2,2 3-2,-2-3 3,4-6 2,-3 0-3,1-1 0,1 0-1,1-3 2,0 1 2,0-3 0,0-2-2,2-1 3,-1-1-4,1-1 2,-1-3 1,1 1-2,0-2 6,-1 1-4,2 0 2,0-4 2,0 6-2,0-6 1,0 0-2,0 3 1,0-3-1,0 0-4,-3 3-4,3-3-8,0 0-9,0 0-11,0 0-11,0 0-18,0 0-28,0 0-33,0 0-50,0 0-51,-2-11-30,0 7-162,2 4-450,-3-7 199</inkml:trace>
  <inkml:trace contextRef="#ctx0" brushRef="#br0" timeOffset="239910.8624">7034 6784 119,'0'0'141,"-7"0"-2,7 0-12,0 0-6,0 0-3,0 0-10,0 0-12,0 0-5,0 0 1,0 0 5,0 0 5,0 0-1,0 0-2,22 0 6,-12 0-2,6 0-1,3-2-8,5 2 15,0-1-12,3-1-1,0 1-10,1 0-8,0 1-2,3-3-9,-4 3-4,2 0-7,0 0-5,0-4-8,1 4-2,-4-3-4,4 2-4,-2 0 1,-1-4-4,1 6-3,0-3 2,3 0-4,-4 1 2,3-1-1,-1 2-1,1-4 0,-1 2 1,1-1 2,-2 0 3,2 1-2,-1 1 1,-1-3-1,2 1-2,-3-1 2,0 1-2,-1 1-5,1 0-4,0 2 1,-2-3 2,3 1-9,-2 2 9,3-3-10,-2 0 1,1 1-1,-1 0-5,0 1 2,1-1-2,0-1 2,2 2 0,-1-2-2,2 2 0,-4-1-3,0 2 2,1 0-1,-3-1-2,1 1 4,-2-1-5,1 1 1,-1-2 3,-2 2-5,-1-1 4,1 1-2,-7 1 1,2-2-1,0 2 5,-2-1-4,2-1 4,-1 2 2,1-1 2,5-1-3,-8 2 6,8-1 1,-6-2-2,7 2 4,-2 0-6,0 1 1,2-1 0,-3 0 0,3 1 2,-1 2 2,1-2-5,0 0 2,0 0-1,-1 3-1,-1-4-2,0 3 5,-4-5-3,3 4 0,-3 0 11,0 0-10,-2 0-1,1-1 1,1 0 4,-3 0 7,1-1 5,6 4 1,-5-2 1,-1 2-2,8-4-1,-3 2 2,1-1-2,0 0 3,1 1-5,-5-2 2,4 1-5,2 1 4,-2-2 2,0 1 1,0 0-8,-1-1 4,-2 0 0,3 0 1,-5 0 6,5 5-7,0-5 10,0 0-5,-1-2-2,-4 4 1,-1-2 0,8-3 2,-2 1-8,-6 4 3,6-4-1,-4 2-3,4-1-2,-4 1 7,-3 1-5,3-1-3,-5 0 7,3-4 2,-1 4-1,0 0 6,-5 0-2,5-1 1,-4 1-4,0 0 5,1-2 3,-3 1-4,1 1 1,-4-1 0,1 1-8,-6 0 10,11-1-4,-8 1-2,3-1 0,-2 1-4,-4 0 0,10 0-6,-8-1-11,-2 1 10,8 0-3,-3-2 1,-3 0-2,-2 2-3,7 0-3,-7 0 2,7 1-1,-7-1 0,0 0-1,0 0 1,5 0-3,-5 0 0,0 0-1,0 0 2,2 1 0,-2-1-10,0 0 9,0 0-2,0 0-5,0 0 3,0 0-1,0 0-1,0 0 0,0 0 0,0 0 1,0 0-10,0 0 14,0 0-6,0 0 3,0 0-6,0 0 7,0 0-6,0 0 3,0 0 0,0 0-3,0 0-1,0 0 4,0 0-3,0 0 1,0 0 0,0 0 1,0 0 1,0 0-7,0 0 5,0 0 0,0 0-2,0 0 2,0 0 3,0 0-4,0 0-2,0 0-3,0 0 3,0 0-2,0 0 1,0 0-2,0 0 8,0 0-5,0 0 7,0 0-4,0 0 3,0 0-6,0 0 5,0 0 0,0 0 4,0 0-5,0 0 0,0 0 1,0 0-1,0 0 1,0 0 4,0 0-3,0 0-1,0 0 3,0 0-11,0 0 10,0 0 5,0 0-2,0 0-3,0 0-3,0 0 5,0 0-2,0 0 2,0 0-1,0 0-3,0 0 5,0 0-2,0 0-1,0 0-9,0 0 9,0 0 1,0 0-6,0 0 0,0 0 6,0 0-3,0 0 6,0 0-16,0 0 9,0 0 2,0 0-3,0 0 5,0 0-6,0 0 1,0 0 1,0 0-4,0 0 0,0 0-2,0 0 1,0 0-4,0 0 10,0 0-7,0 0 2,0 0-5,0 0 5,0 0 0,0 0 2,0 0-2,0 0 0,0 0-1,0 0-2,0 0 3,0 0-3,0 0 4,0 0-2,0 0-4,0 0 3,0 0-1,0 0-2,0 0 1,0 0 0,0 0-11,0 0 14,0 0-3,0 0 1,0 0 2,0 0-3,0 0 2,0 0 2,0 0 7,0 0-19,0 0 15,0 0-8,0 0-1,0 0 7,0 0-5,0 0-1,0 0 10,0 0-5,0 0-3,0 0 1,0 0 3,0 0-4,0 0 0,0 0 7,0 0-14,0 0 7,0 0 6,0 0-4,0 0 3,0 0 3,0 0-2,0 0-3,0 0 3,0 0 0,0 0-1,0 0 2,0 0-1,0 0 7,0 0-7,0 0-1,0 0 2,0 0 1,0 0 5,0 0-10,0 0-1,0 0-1,0 0-7,0 0 3,0 0-7,0 0 3,0 0-3,0 0 8,0 0-7,0 0-14,0 0-1,0 0-6,0 0 0,0 0 2,0 0-34,0 0-3,0 0-8,0 0-14,0 0-9,0 0-8,0 0-15,0 0-13,0 0-15,0 0-17,0 0-20,0 0-50,0 0-30,0 0-242,-3-10-558,0 5 247</inkml:trace>
  <inkml:trace contextRef="#ctx0" brushRef="#br0" timeOffset="242455.4135">2587 8158 64,'0'0'136,"0"0"-24,0 0-8,4-5 0,-4 5 3,3-4-1,-3 4 0,6-3-2,-5 1-4,3-1-6,-1 1-9,0 2-7,-3 0-10,7-3-9,-3 2-3,-4 1-4,7 0-2,-2-2-8,3 4 5,-1-4 0,4 2 6,2 0 3,2 0 3,7 2 12,0-2 2,1 0 7,3 1 0,1-1 7,3 0-3,8-1-4,1-2-5,-2 2-4,-5 0-7,9-1-4,-3-1-7,3 2-5,1 2-6,-4-1-2,3 1-5,-3-1-2,-10-1 0,12 2-9,-11-1 0,9 2-2,-8-2-7,11 0 4,-3 0-4,1 0 1,1 1 1,0-1-2,1 1 1,0-1 1,0-1-3,-1 1 2,3 0-3,-2 1-2,-4-2-1,-6 0 2,-2 2-2,-1 0-1,3-2 0,-4 2-3,3 0 1,-5-1 1,3 1-5,0-1 2,3 1 0,-4 1 1,1-2-5,12 1 4,-2-1-1,-9 0 0,11 0 8,-2 0-11,1 0-3,2 0 2,-3-1 1,0 1 1,-8 1 0,-1-1 4,1 0-4,9 3 2,-12-3-3,0 2-1,2-2 0,0 2 2,-1-1 6,3 1-9,-3-1-3,1-1 5,12 2 2,-12 0-3,10-2 1,-9 0-1,8 2-1,-9-2-1,9-2 2,-8 2-3,-2 2 1,3-2 1,-3 0 2,-1 0-1,0 0 3,-1 0-6,1 0 1,-3 0 0,2 0 0,-3 0-1,3 0-2,-2 0-2,0 0 0,-2 0-2,3-2-2,-1 2 2,2 0 1,-2 0-2,1-2 2,-1 2 0,1-1 0,1 0 1,-1 0 2,0 1 0,1-3 2,-2 1 1,0 1 0,1 1-2,-2 0 0,-1-1 1,2 1 2,-1-3 0,-2 3-4,1-3 2,-5 3 0,6-1-3,-1-1-2,1 2 0,2-4-2,-3 4 1,4 0 1,-1 0-5,-1 0 5,0-2 2,3 0 0,-3 0 2,0 0-1,1-1 1,2 2 8,-1 0-8,-1-1-1,-2 1-1,3-2 0,-1 3 4,-3-3-3,1 3 4,1 0-2,-1-1 3,-2 1-2,2-2 1,-3 2-2,3-3 0,0 2 2,-1 0 0,1 0-3,2 1 4,3-3-2,-5 3 4,2-2-2,2 2-1,-2-2 2,2 0 0,0 2-3,-2-1 0,-1 1 0,0-1-1,2 0 3,-1 0 0,2 0 1,-3-1-2,0 4 4,2-2-6,-2 0 14,0 0-11,3 0-3,-2 0 3,-1 0-1,2 0 0,-2 0 3,2 0-2,0-2 1,-1 2 2,3 0-4,-3-1 1,3 1 0,-3 0 0,0 0 2,0 0-3,1 1 6,-1-2-5,0-2-3,1 3 1,-1 0 0,2 0 4,-2-2 0,1 2 0,0-2-4,4 4 1,-2-2 0,0 0-3,-1 1 4,3-2 1,-2 1-1,0 0 1,3-2 0,-3 2 0,0 2 4,-2-1-5,0-2-3,1 1 2,-1-3-1,0 3 5,1-3-3,-2 3 0,2-2 0,0 1-1,-1 1 2,-1-3 7,0 3-10,0-3-1,1 3 3,-1-1-3,-2-2 1,1 0 4,1 1-1,-3 2 1,1-3-3,2 2-1,-1-2 9,0 2-8,-1 0 0,-1 0 2,2-1-4,2 2 7,-2 0 1,2-1-3,-2 2 1,0-2 2,2 0-2,-4 1-1,3 0 3,-1 0-2,-1 0 4,-1-3 3,4 3-2,-4 0 0,1 0 2,-1 0 6,0 0 0,-1 0 10,1 0-10,-2 0-1,1 0-2,-4 0 2,4-3 0,-4 3 13,4 0-10,-5 3-6,6-6 7,-2 3-2,-3 0 2,5 0-1,1-1-1,-3 2 2,1-2-2,-4 2 3,3-2-4,-4 2 5,5-1-2,-4 0 0,4 3-1,0 0-1,-4-3 4,5 0 0,0 2-1,-2 0 0,1-2-1,0 1-2,0 0 0,0 0 8,-1-1-3,2 3 1,0-4 8,-1 2-13,1 0-5,-1 2 1,2-3 1,-3 3 1,2-2 1,-1 0-3,1-1 0,-1 3-3,1-3 5,1 1-5,-2-1-4,1 3 8,-1 0 3,2-3-6,1 1-1,-1-1-2,-1 1 8,3-1-1,-1 1 0,0-1-1,-1 2-3,-1-2-3,4 1 8,-4-1-3,4 0 0,-1 0 1,-3-1-2,2 1 2,1 1 4,1 2-9,-4-3 1,3 1-7,-1-1 4,1 0 1,-4 0 3,4 1-3,-3-2 0,1 5-3,-1-7 3,-1 6-6,-6-3 4,2 0 1,0-3-6,-1 3 7,-2 0-1,-1 0 6,-2 0 7,-2 0 11,0 0-7,-1 0 15,-1 0-10,0 0 3,-2 0-2,-3-1 2,-2 1-5,7 1 0,-7-1 9,6 0-11,-6 0-7,0 0-6,0 0 4,7 0-10,-7 0-5,0 0-2,2 3-4,-2-3-14,0 0-13,0 0-19,0 0-22,0 0-27,-2 5-37,2-5-39,0 3-43,0-3-70,0 6-43,0-6-241,0 0-619,0 0 274</inkml:trace>
  <inkml:trace contextRef="#ctx0" brushRef="#br0" timeOffset="243705.17">12617 8141 50,'0'0'163,"0"0"3,0 0-9,0 0 0,21 2-4,-6-4-3,3 4-5,4-4-6,4 2-5,2 0-2,1-2 8,12 3-10,-1-2-11,3 1-9,-1 0-10,6 1-7,-3-2-14,3 2-5,-2 0-5,22 1-7,-20-1-4,3 2-8,19 1-3,-20-2-6,19-2-1,-2 5-3,-16-2-5,18 1-4,-20-1-1,23 1-1,-27-2 0,3-1 2,1 2 1,21 1-2,-25-1-4,4-2-3,20 5 9,-23-6-2,-1 2 0,3 0 2,-3-1 5,3-1-1,-1 0 1,1 2 3,-1-4 0,3 4-2,-4-2-1,-1 2-5,3-2-3,-1 1 1,-2-1-6,1 1 0,1 0-7,-3 1-1,1-2 3,-2 2-5,3-2 0,1-1-2,-6 0 2,0-1 0,-1 2 1,3-1-5,-2 0-1,-2 1 3,5 0-5,-4-1 3,0 1-5,-9 0 0,7-4 0,0 4 4,-10-1 2,3 4 3,-4-3 6,14-2 6,-3 0 9,-8-1-2,-1 2 4,9 1-3,-7-1-8,-2-2 13,0 1-2,-1-1-8,-4 2 7,4-3 7,-1 2-7,-2 0-2,1 1 3,2-1-3,-3 0-2,3 2 4,1-3 2,-4 2-5,0 1-2,3-3-1,-5 2 4,5-1-5,0 1 18,-1 0-23,-1-2 12,1 3 0,0 0-10,0-2 0,-3 2 3,4 0-6,-2 0-4,0 2 4,-2-2-4,0-2 0,0 2 5,0 2-4,0-2-8,-2 0 5,-1-2 0,2 2-6,1 0 0,-3 0 4,2 0-5,-2 0 0,0 2 2,0-4 2,-5 2-9,4-3 2,-4 2 4,1 1-2,0-1 7,0 1 5,4-2-8,-7 2-4,3-3-2,-3 2 1,0 1 4,-4-1-1,0 1 3,0 0 1,-3 0 10,2-3-2,-4 3-1,-1 0 4,2-1-4,-6 1-2,7-2 2,-7 2-7,7 0-1,-7 0 1,4 0 2,-4 0-9,0 0-11,5 0-21,-5 0-21,0 0-36,5-1-33,-5 1-34,0 0-40,0 0-42,4-1-58,-4 1-58,6 0-265,-6 0-664,10 0 294</inkml:trace>
  <inkml:trace contextRef="#ctx0" brushRef="#br0" timeOffset="244147.582">17378 8046 114,'3'-5'263,"-2"-1"-10,3 0-2,-2 4-15,1-2-13,-2 1-12,3 1-14,-4 2-15,3-3-17,-3 3-18,0 0-16,0 0-9,7 5-7,-4-1-10,-2 1-1,1 2-9,1 3-5,-1 1-3,3 1-4,0 4 1,-1 1 3,2-1 5,0-1-5,0 1 0,-1-2-9,-1-3 0,-1-3-6,0-1-4,-2-1 20,2 0-14,-3-3 18,4 1 17,-2-1 17,-1 0 19,3 1 16,-4-3 27,3 1 19,-3-2 11,7 2 2,-4-4-8,8 0 0,-1-3-18,7-1 2,4-3-5,5 0-27,9-9-13,-6 7-15,9-11 3,0 1-15,-3 0 2,8-10-71,23-15-15,2 5-2,2-2-11,-2 6-13,-4 0-14,0 2-11,-20 7-11,-1 2-14,2 2-4,16-15-9,-22 15 0,2-2 2,-6 0-1,-1 3 2,1-3 3,-11 9 4,2 2-7,-4-2 12,2 2 1,-4 1-1,0 2-3,-3 0-14,-4 2-12,0 2-18,-6 1-16,3 1-9,-3 3-17,-3-1-22,2 1-35,-2 0-47,-2 0-37,-2 3-35,5-3-33,-5 3-20,0 0-5,0 0 5,0 0 2,-18 13-244,8-9-643,-3 4 285</inkml:trace>
  <inkml:trace contextRef="#ctx0" brushRef="#br0" timeOffset="257854.1823">8904 10633 159,'-5'-2'195,"-1"1"-12,6 1-19,-6-2-17,2 0-17,4 2-13,0 0-10,0 0-12,13-5-8,-5 1-2,2 4-6,4-5 0,7 4 3,-1-4 3,5 3-1,2-1 1,3 1-1,11-1-6,-1 1-4,1 0-6,7 0 2,-5 0-11,1 1-5,-3 1-1,5 1-4,0-1-8,-2 0 1,-2-1-8,-3 4-3,1 1-1,-9-4 0,-3 2-6,1-2-4,-2 1-1,-1-1-5,-4 0-1,-1 3-9,-5-2-9,-6 0-6,-1-1-10,0 0-9,-5 0-8,3 0-2,-3 2-12,-1-1-5,-3-1-13,4 1-13,-4-1-12,0 0-10,0 0-16,0 0-2,-10 6-20,6-4-16,-6-2-125,1 4-307,-4-3 136</inkml:trace>
  <inkml:trace contextRef="#ctx0" brushRef="#br0" timeOffset="258218.9141">8882 10668 119,'-5'0'193,"5"0"2,0 0-4,0 0-3,0 0-2,0 0-5,29 0-7,-8 0 2,3 1-4,2-1-7,15-1-2,0-3-7,3 2-7,-2 1-12,3 2-2,0-3-6,0-1-10,3 3-16,-3-2-1,0 2-13,2-3-8,-4 3-3,1-1-5,-3 0-7,0 1-11,-2-2-5,1 1-7,-12-1-3,-1 4-6,-3-1-1,-2-1-4,1-1-3,-9-1 1,-2 1-2,-1 0-6,-3-2-13,-3 3-11,1 0 9,-2 0-25,-4 0-9,7 0-9,-7 0-13,3-1-11,-3 1-23,0 0-13,0 0-14,0 0-16,0 0-17,-20 0-3,12 1-18,-1-1-9,0 0-11,-6 0-21,3 4-166,-9-3-405,6 1 180</inkml:trace>
  <inkml:trace contextRef="#ctx0" brushRef="#br0" timeOffset="258575.6864">9003 10678 107,'-4'0'207,"4"0"-8,-9-1-21,6 2 2,3-1-13,0 0-9,0 0 3,0 0-4,16 3 6,-2-3 1,7 1 2,4-1-1,5 1-5,9 1-7,2-4-6,0 2-12,4 2-4,-3-6 4,3 2-12,4 0-14,-3 3-8,-2-1-8,2 1-2,0-1-18,-2-1-2,0 2-8,-3-1-5,-12-2-4,1 1-9,-2 1-1,-3 0-4,-4 0-7,-4 0-4,-7 0 2,0-2-5,-1 2-5,-4 0 2,2-2-5,-3 2 1,-4 0 1,6 0-15,-6 0 9,6 2-22,-6-2-4,0 0-4,0 0-14,0 0-13,0 5-8,0-5-17,0 0-11,-13 2-12,6-4-13,-1 4-18,-1-1-14,-1-1-25,-1 1-13,-5 2-18,4-4-16,-2 1-19,-1 0-193,-3-2-454,3 2 202</inkml:trace>
  <inkml:trace contextRef="#ctx0" brushRef="#br0" timeOffset="258883.6252">9127 10752 160,'0'0'197,"0"0"0,8 5-3,2-2-6,1 1-2,12 0-5,-2 1-9,4 0-9,1-2-4,5 1-11,-2-1-7,15-1-11,-7 2-1,5-1-19,-4-2-12,-9 3-13,1-3-7,8 1-6,-10 0-11,-3-2-2,0 0 0,-2 0-14,-3 0-8,-3 0-12,-1 0-12,-4 3-6,-2-1-13,1-2-10,-6 2-9,0-2-10,-1 1-10,-4-1-10,8-1-11,-8 1-9,5 3-16,-5-3-5,0 0-12,0 0 2,0 0-33,0 0-12,0 0-9,0 0-16,0 0-115,0 0-315,-18 0 139</inkml:trace>
  <inkml:trace contextRef="#ctx0" brushRef="#br0" timeOffset="268177.8296">14784 10503 49,'-8'-1'55,"1"1"-3,-1 0 9,-2 0 6,2 0 0,-4 0 3,2 1 13,3-1-5,-2 0 5,0 2 6,-1-2 1,5 0 3,-1 0 10,-2 0-4,3 0 5,1 0-5,4 0 0,-8 0-7,8 0-7,-5 0 0,5 0-11,0 0-3,0 0-4,0 0-6,-7 0-4,7 0-4,0 0-6,0 0-3,0 0 4,0 0 7,22 0 6,-8 0 2,1 2 7,10 1-2,-1-3-5,4-3 18,13 3 3,0 0-11,1 3 2,4-6-3,-1 3-9,1 3-2,-1-3-2,3 1-11,0 0 0,22 1-3,-27-1-6,2 0-1,3 2-5,-3-3 0,-4 0 3,2 3-13,5-1-6,0-2 1,0 0 4,-1 2-5,-3-1-2,0-1-2,-3-1 0,1 2 1,-4 0-3,-7-1-1,7 4-8,-10-4 2,9 1 0,-6 0-3,-6-2 0,2 1-4,-2 0 2,-1 0-1,0 0-3,-3 1-8,-8-1 0,-2 0-5,2 5-4,-4-8-1,-1 6-8,-2-3 0,-1 0-2,0 1-3,-1-1-4,-4 0-2,0 0-1,7 0 0,-7 0-1,5 2-7,-5-2-2,0 0 2,0 0-3,3 0-3,-3 0-2,0 0-10,0 0-7,0 0-7,0 0-7,0 0-5,0 0-20,-7 6-12,3-5-22,-4 1-22,-2 0-2,-7 1-121,-3 1-318,-3-1 141</inkml:trace>
  <inkml:trace contextRef="#ctx0" brushRef="#br0" timeOffset="269083.0427">14736 10668 50,'-5'-1'139,"5"1"-2,-11 0-13,5 0-2,0 0-1,6 0-1,-6 0-8,6 0-1,-6 0 4,6 0-19,0 0-7,-6-2-7,6 2-3,0 0-7,-1-3-5,1 3-2,0 0 5,0 0-3,0 0 6,0 0 0,16-5 5,-7 5 7,-2 3-1,6-3 4,4 0 3,-2-3-1,5 6 1,4-2 2,2-1-6,0 1-1,1-1-5,14-2 0,-13 2-3,14 0 3,-1 2-12,-10 0-1,9-4-8,-1 4-4,-9-2-7,12 0 1,0 1-2,3 1-8,0 0-7,2-2 2,2 3-5,-2-1-4,0 0-2,-1-4-1,-3 4 0,-1 0-4,-4 3-1,0-2-4,-11-3 0,1 3-2,1-3-1,-3 1-1,1-2-2,-2 2 0,2 1-2,-3-1-1,2-1 3,-4 0-4,-1 0 2,3 0 3,-3-1-5,0 2 3,-1-2-5,1 2 0,-7-2 2,4 2-3,-2-4-2,-5 2-1,5-2 3,-5 3 0,0 0 2,0 0-2,-2-4-1,1 5 2,-2-2 1,2 1-6,-3 0 4,-1-1 1,0 1 2,-1-2-3,2 4 1,-4-4-2,-3 2 11,10 0-13,-10 0 3,6 0-4,-6 0 3,5 0 0,-5 0 2,0 0-4,7 0 0,-7 0 2,5-1 4,-5 1-7,0 0 1,5 0 3,-5 0-1,0 0-1,7 0-1,-7 0 5,0 0-4,3 1 2,-3-1 1,0 0-2,0 0-2,0 0 1,4-2 5,-4 2-8,0 0 4,0 0 1,0 0 2,0 0-4,0 0-1,0 0 2,0 0 5,0 0 4,0 0-1,6 2 1,-6-2 13,0 0-14,0 0 7,0 0-4,0 0 7,0 0 2,0 0-1,0 0-2,0 0 2,0 0 3,0 0-6,0 0 8,0 0-11,0 0 3,0 0 3,0 0-4,0 0 3,0 0 1,0 0 6,0 0-18,0 0 6,0 0-4,0 0-6,0 0 0,0 0 5,0 0 3,0 0 1,0 0 2,0 0-17,0 0 4,0 0 4,0 0-2,0 0-6,0 0-2,0 0-7,0 0-14,0 0-10,0 0-11,0 0-16,0 0-10,0 0-15,0 0-12,0 0-17,0 0-15,0 0-28,0 0-21,0 0-20,0 0-22,0 0-13,0 0-27,0 0-153,0 0-450,0 0 200</inkml:trace>
  <inkml:trace contextRef="#ctx0" brushRef="#br0" timeOffset="274709.1775">11294 11658 54,'-4'1'107,"-4"0"5,2 0-3,-2 0-1,1 1 5,1-2-4,0 0-10,-1 3-11,2-2 10,-1 0-7,3 0-4,-1 1-7,4-2-6,-7 3-7,4-2-3,3-1-5,-4 0-4,4 0 1,0 0-9,-4 3-4,4-3 5,0 4 5,0-4 4,4 5 2,-1 0 0,0-2-2,4-1 2,1 5 2,1-4-4,0 2-6,3 1-2,3-3-4,-1 1-2,3-1 0,6 2 4,-1-3-8,1 1-1,2-2 1,3 1 0,-1-1 5,11-4 13,-8 3-2,8-1-1,2-4 0,1 3-1,-1-3-4,-1 3-7,-1-4-1,0 4-5,-8 0-6,-2 1 1,13-1-4,-11 0-3,9 2-3,-1-2-1,-10-1 1,2 3-4,9 0-1,-1-2-4,0 2-1,-7-1 5,9 0-6,-1 0-4,-11-2 2,3 2 0,10 2-3,-14-2 2,2 1-1,1-3 3,-3 3-4,-2-3 2,0 2-1,-3 0 2,0 1 6,-2 0 1,2-4 4,-5 4 4,4-1 3,1-2 3,-1 2-2,-6 1-1,1-3-1,6 2 8,-7-1-2,8 0 3,-2-1-7,-5-1 8,8 1-1,-2 1 11,2-2-17,-3 1 6,6 1 0,-3-1-1,1 0 2,-1 2-1,0 1-7,0-3 0,-3 2 0,1 1-6,-1-2 4,-2 1-9,-2 1 0,-3 1 2,3 1-4,-1-2 1,-1 0-1,-1 0-1,-1 0 1,1 1 22,0-1-20,0 0 8,-4 1 3,3-1 1,-3 0 4,-1 0 1,6 0-4,-5 0 2,-1 0 5,0 0-1,-1 0-5,-1-1-1,0 2 4,-1-2 1,-1 1-2,1 0-13,-2-1 12,-4 1 4,8-2-3,-4 2-2,-4 0-4,6-1 6,-6 1-7,0 0-3,5 1 0,-5-1-4,0 0 2,3 3-2,-3-3-1,0 0-7,0 0 4,0 0 0,0 0 4,0 0-11,0 0 0,0 0 4,4 1-4,-4-1 0,0 0-9,0 0 12,0 0-4,0 0-1,0 0 0,0 0 7,0 0-12,0 0 5,0 0-1,0 0-3,0 0 3,0 0-1,0 0 1,0 0-2,0 0 7,0 0-7,0 0 1,0 0 4,0 0-6,0 0 2,0 0-14,0 0 19,0 0-5,0 0 3,0 0-1,0 0 0,0 0 3,0 0-3,0 0-1,0 0 2,0 0-3,0 0 2,0 0-10,0 0 6,0 0 3,0 0-3,0 0 3,0 0 0,0 0 0,0 0 0,0 0 0,0 0 1,0 0-3,0 0 1,0 0-1,0 0-3,0 0 4,0 0-1,0 0 1,0 0 0,0 0-2,0 0 9,0 0-13,0 0 7,0 0-3,0 0-1,0 0 1,0 0 4,0 0-2,-4 6-5,4-6 1,0 0-1,0 0 0,0 0 1,0 0-2,0 0 3,0 0-3,0 0 2,0 0-1,0 0 3,0 0-2,0 0-1,0 0 4,0 0-5,0 0 4,0 0-3,0 0 1,0 0-2,0 0 0,0 0 3,0 0-3,0 0 11,0 0-16,0 0 6,0 0-4,0 0-1,0 0-4,0 0-5,0 0-1,0 0-8,0 0-1,0 0-2,0 0-12,0 0-6,-3 3 3,3-3-40,0 0-29,0 0-23,0 0-20,0 0-27,0 0-27,0 0-33,0 0-28,-5 2-40,5-2-39,-3 3-176,3-3-567,-5 4 251</inkml:trace>
  <inkml:trace contextRef="#ctx0" brushRef="#br0" timeOffset="280190.5848">15293 11748 8,'0'-1'123,"0"1"-5,0 0-14,0-8-3,0 8 5,0-3-5,0 3-5,0 0 1,-1-5-8,1 5 1,-3-2 1,3 2-6,0 0-5,-1-4-3,1 4-6,-2-3 0,2 3-3,0 0 0,-5-5-5,3 3 2,2 2-6,0 0-2,0 0-5,-3-3-7,3 3 0,0 0-4,0 0-4,0 0 0,0 0-7,0 0-4,-2-2 2,2 2-4,0 0-2,0 0-8,0 0-2,0 0-3,0 0 1,0 0 1,-3 8-3,3-8-1,0 9-2,-2-1 1,1-1 2,1 2 1,0-1-3,1 5-2,-1-5-4,0 4 4,-1-2 1,4 2-2,-1-3 0,0 1 5,-2-2-3,1-1-2,2 0 0,-3 0-4,2-1 5,2 1-4,-3-3 3,5 3 10,-2-1-2,-1-1 4,3 3 8,-1-3 23,2 0-5,0 1 5,3-3-2,0-1-4,0 2 2,0-1-5,2 2-4,2-1 0,-1-4-2,3 2-4,-2 1 0,-2-3-6,1-3 1,1 3-3,0 0 2,-2-1-1,0 1-7,-2 0 3,3-1-4,-1 1-1,1-1-1,0 0 1,-3 1-4,5-2-1,-4 1 3,3 0-4,-1-3 1,1 4 7,-1-2-6,2-2 0,-3 3 0,0 1 0,2-1 4,-1 0-6,1-1 2,-4-1 1,-1 3-4,3-2 2,-2 0-2,3 1-1,-1-1-1,1 1 3,-4 0-3,0-1 3,1 1-4,0 1 1,1-1 1,-4 1-2,2-2 0,-1 2 2,1 0-2,-1 0 2,1-2-2,-2 2 0,3 0 0,-2 0 1,3-3-1,-1 3 2,0-1-1,3 0-2,-4 1 1,0-2 0,7 2-3,-4-1 2,-1 1 2,-1-2 0,0 2-5,0 0 4,1 0-3,-1 0 0,0 1 4,1-1-2,-2 0-1,1-1 4,-1 1-2,1 1-4,3 0 4,0-1 1,-1 0 3,1 1-7,-3-1-1,1 2 3,0-1 0,-1-1 0,-1 0 1,2 0-1,0 0 3,-1 0-2,3 1-3,-2-1 6,0 0-2,-2 3-2,3-3 4,-2 0-2,0 0 0,0 2 1,-3 0-4,4-2-3,-4 0 9,2 1-5,-1-1 2,-1 1-2,3 1 1,-3-1 2,3-1-3,-1 0 2,0 3 4,0-2-4,1 0 1,2 2 1,-2-3 0,0 4-1,4-3 1,-4 0-1,-3 0-1,3 2-1,-3-1 3,1 0-5,0 2 4,0 1-2,-1-3 0,0 3 1,0 0-1,0 2 1,0-5-1,0 6 1,-1-3-5,-2-1 1,4 1 2,-3 2-3,0-2 0,1 2 1,1-2 1,-3 1 3,3 2-1,-4-1 0,4 0 1,-3 0-2,2-2-2,-2 1 3,-1-1 0,2 1-1,0 2 2,0-3-2,-2 0 2,0 2-3,1-4 2,1 2-3,-2 2 1,-1 0 0,1-4 1,-1 3-3,-1-1 2,2-2 0,-2 2 0,1-1 1,0-1 0,-2-3-3,1 5 4,1-1 0,-2-4 0,3 4 1,-3-4 1,1 1-1,-1-1 4,0 0-5,0 0 2,0 0-3,3 3 5,-3-3 4,0 0-4,0 0-1,0 0 0,0 0 6,0 0 1,0 0 3,0 0-1,0 0 5,7-7-7,-5 4 2,2 1-3,0-3 1,0 1-4,1 0-3,0-3 2,2 1 2,0 0-6,0 0 2,0 1 0,0-1 0,1 0 1,-3 0-1,5-2 0,-3 3 3,3-2-3,-2 1-4,1-2 4,-1 3 1,1-2-1,1 0-1,-2 4-2,6-4 1,-4 2 3,1-2-2,3 1 6,0-2-6,-1 1 1,1 2 2,0 0-5,0-2 3,0 4 0,0-2 4,1 1 0,-2 2-4,0-2-3,0 2 4,-2-2 0,-1 3 0,4-2-1,-2 1 3,-3 2 2,4 0 0,1 0 2,-3 0-1,-2 0-3,2 0-1,-1 0 1,1 0-4,-1 1 5,4-1-1,-4 1 3,4 2 0,0-3 6,0 0-1,-1 1 6,1-1-2,-1 4 2,-2-3-6,2-1-2,-2 1-3,0 2-5,-2-1 10,1-1-2,-1-1-5,1 2 3,0-2 0,1 0 1,-1 0-2,0 2-3,-1 3 4,2-4-1,-3 0-3,2 0 0,0 2 3,-2-2 4,2-1-9,1 3 4,-1-2-3,0 0-2,4 4 1,-3-4 2,-2 1-3,2-2 4,-4 2-6,3 0 3,0 1 0,-3-3-3,3 2 4,-3 0 3,-1 1-6,-1-2-4,1 0 7,-2 2-6,3-3 10,-3 2-12,2 0 2,-2-1 2,3 0 5,0 0-4,0 2-8,0-3 5,-1 3 1,4-2-6,-3 2 8,1-3-3,2 1-1,0 2-2,0-2 7,-3 3-4,4-3 8,-1 1-9,0 0 2,0-2-2,-2 3 2,2-2 2,-3 3-1,3-4 1,-3 1-2,1-1 1,-2 0 0,0 0 3,0 0-5,-1 3-2,1-3 4,-2 0 6,3 0-6,-1 0 10,-1 2-7,0-2 5,0 0-7,-5 0 13,10-2-6,-5 2 2,1 0 3,-3-3 4,3 3 1,-2-1 2,2 1-8,-1-1-2,-2-1 7,-3 2 3,9-2-1,-5 1-1,0-1-14,0 2 8,0-2 2,1 0 0,0-1-10,-2 1 4,2-1-1,-5 3 0,6-2 0,-1-1-4,-1 0 12,0 2-3,0-2 0,0 2-1,-1-1 0,0 0-2,1 0-3,-1-1 0,0 2 4,1-2-1,-4 3 13,6-5-19,-5 2 0,2 3 3,1-4-2,-4 4-1,3-3-1,1 0 1,-1 0-1,0 2 4,-3 1-10,4-4 2,-4 1 8,0 3-2,3-4 1,1 0 2,-4 4 2,0-2 1,3-2-4,-3 0-2,4 1-3,-4-1 2,3-1 5,0 5-7,-3-4 3,3 1 12,-1-2-13,-2 1 0,0 4 0,2-3 1,1 1-3,-3 2-5,1-5 9,1 3 1,-2 2 13,0-5 1,0 5 2,0 0 5,1-4-2,-1 4 1,0 0 2,0-4-4,0 4-2,3-4 1,-3 4 9,0 0-13,0 0 0,1-4-1,-1 4-3,0-4 0,0 4-1,0 0 0,0-7-2,0 7 0,0-3-1,0-1 3,0 4 0,0-6-1,0 2 0,2 1 2,-2 3-4,1-7 3,-1 3-1,0 4-4,0-8 6,0 5 2,0 0 1,2-1-3,-2 0-1,1 0 2,0-2-3,-1 1-4,0 0-1,3-1 0,-3-1-3,0 3 0,2-2-2,-1 0-2,-1 1 2,0 3-5,1-2 3,-1 4 0,0-5 0,0 5 1,0-6-1,0 6-2,0 0 2,-1-3 2,1 3 0,0 0 5,0 0-8,0 0-1,0-7-1,0 7-2,0 0 0,0 0 5,0 0-3,-1-2-1,1 2-1,0 0 3,0 0-2,0 0-1,0 0 0,0 0 5,0 0-4,0 0 2,0 0-2,0 0 4,0 0-6,0 0-5,0 0 8,0 0-1,0 0 2,0 0-1,0 0 2,0 0-1,0 0-2,0 0-2,0 0 1,0 0 3,0 0-1,0 0-2,0 0 4,0 0 0,0 0-5,0 0 4,0 0-4,0 0 5,0 0-6,0 0 4,0 0-2,0 0 1,0 0-1,0 0 2,0 0-5,-6 8 0,6-8 5,0 0-1,0 0 1,0 0-10,0 0 10,0 0-4,0 0 4,0 0 0,0 0-1,0 0 2,0 0-3,0 0 1,0 0 1,0 0 3,0 0-6,0 0 2,0 0 3,0 0 0,0 0-1,0 0-2,0 0 3,0 0-1,0 0-1,0 0 0,0 0-1,0 0 4,0 0-5,0 0 3,-3 2-5,3-2 5,0 0-3,0 0 3,0 0-1,0 0 0,0 0-1,0 0-9,0 0 12,0 0-3,0 0 2,0 0-2,0 0 1,0 0 2,0 0 2,0 0 3,0 0-10,0 0-5,0 0 6,0 0 1,0 0 2,0 0-1,0 0-1,0 0 1,0 0 3,0 0-3,0 0-1,0 0 2,0 0 1,0 0 0,0 0 0,0 0-3,0 0 3,0 0-1,0 0-7,0 0 8,0 0-3,0 0 2,0 0-3,0 0 0,0 0 2,0 0 6,0 0-8,0 0-7,0 0 10,0 0-3,0 0 2,0 0 2,0 0 2,0 0-4,0 0-2,0 0 1,0 0 0,0 0 1,0 0 1,0 0-1,0 0-3,0 0 3,0 3-3,0-3 0,0 0 3,0 0 0,0 0-1,0 0-1,0 0 5,0 0-6,0 0 1,0 0-2,0 0 4,0 0-1,0 0-2,0 0 2,0 0-2,0 0 5,0 0-1,0 0-1,0 0 3,0 0-6,0 0 3,0 0 0,0 0-2,-3 5 1,3-5 3,0 0-1,0 0-4,0 0 4,0 0-4,0 0 1,0 0 3,0 0-2,0 0 1,0 0 1,0 0 8,0 0-19,0 0 8,0 0 2,0 0-3,0 0 7,0 0-4,0 0-1,0 0 2,0 0-1,0 0 5,0 0-3,0 0 3,0 0-6,0 0 0,0 0 0,0 0 1,0 0-2,0 0 0,0 0 5,0 0-6,0 0 3,0 0-1,0 0 5,0 0-1,0 0-3,0 0 1,0 0-12,0 0 17,0 0-5,0 0 1,0 0 1,0 0-5,0 0 2,0 0 6,0 0-6,0 0 3,0 0-4,0 0 1,0 0 3,0 0-2,0 0-4,0 0 5,0 0 6,0 0-7,0 0 2,0 0-3,0 0 1,0 0 3,0 0-4,0 0-6,0 0 10,0 0 4,0 0-3,0 0-1,0 0 2,0 0 0,0 0-1,0 0-3,0 0 4,0 0-1,0 0-2,0 0-3,0 0 3,0 0 0,0 0-1,0 0 2,0 0 0,0 0-1,0 0-3,0 0-8,0 0 9,0 0-1,0 0-4,2 5 4,-2-5 2,0 0-3,0 0 1,0 0-2,0 0 3,0 0-3,0 0-9,0 0-23,0 0-29,0 0-35,0 0-43,0 0-54,0 0-26,4 5-12,-3-3-30,2 2-40,0 1-54,0 0-271,1-3-679,3 4 301</inkml:trace>
  <inkml:trace contextRef="#ctx0" brushRef="#br0" timeOffset="302949.692">20034 11736 13,'-4'0'224,"4"0"-13,-4-4-12,4 4-24,0 0-10,0 0-11,0 0-12,0 0-18,0 0-8,0 0-9,0 0-11,0 0-1,0 0-15,0 0-4,0 0-1,8 14 8,1-12 21,-1 4 5,8-1 1,-1 1 13,9 2-4,0-1-6,2 2-1,13-2 4,-1 4-4,1-4 1,5 2-6,-1-1-6,0 1-2,6-3-4,-4 0-7,3 0-5,0 1-8,4-3-9,-4-1-11,0 1-2,-3 0 12,4 1-26,-1-1 4,-4 1-12,7-1 2,-5 1-5,-1-1 3,3 0-5,-1 3-4,-1-4 2,-1 0 3,3-2-16,-2 2 0,-1-1-2,1 0 6,-3 2-6,-3-4 20,2 1-20,-1 0-1,-2 1 2,4-2 4,-4-2-1,2 0-4,-2 2 0,1-1 1,-11 1 1,1 0-2,8 0-4,-10-2 4,2 2-7,-2 2-3,0-5 3,0 3 14,0 0-11,-1 0 6,-1-2-9,-1 2 0,-3-2 0,1 0 7,-2 4-16,2-4 11,-7 1 2,4 0 7,-4 1-7,1 0 8,0 0-7,-2-1 4,6 0 7,-4 1-7,4-1 2,0 1-2,-4 0 0,6-3 1,-1 1-1,-1 2 2,2-1-5,-2 2-5,-7-1-2,3-1 2,-3 1 3,2 1 1,-1-1-6,-2 0 3,-2-1 5,0 1-2,-4 1-18,3-2 13,-3 2 7,0-1-1,-2 0 0,0 0 6,-5 0 0,10 0 2,-10 0 0,3 2 4,1-2-1,-4 0 2,0 0 4,6 3 0,-6-3-7,0 0-3,0 0 5,5-5-3,-5 5 0,0 0 1,0 0-15,0 0 8,0 0 5,0 0-1,0 0-2,3-1 4,-3 1-4,0 0 5,0 0-5,0 0 4,0 0 3,0 0-2,0 0 1,0 0-2,0 0 3,0 0-1,0 0 1,0 0 1,0 0 1,0 0 1,0 0 2,0 0-5,0 0 0,0 0 2,0 0 2,0 0-6,0 0 0,0 0 2,0 0-2,0 0-1,0 0 0,0 0 0,0 0 0,0 0 0,0 0-3,0 0-3,0 0 3,0 0-6,0 0 1,0 0 1,0 0 4,0 0-3,0 0 2,0 0-3,0 0-1,0 0 0,0 0 2,0 0 5,0 0 0,0 0-7,0 0 4,0 0 3,0 0-1,0 0 1,0 0 0,0 0 5,0 0-4,0 0 1,0 0-1,0 0-2,0 0 0,0 0 0,0 0-1,0 0-2,0 0-1,0 0-1,0 0 1,0 0-2,0 0-2,0 0 2,0 0-5,0 0-2,0 0 8,0 0-5,0 0 1,0 0-2,0 0 1,0 0-3,0 0 1,0 0 1,0 0-3,0 0 1,0 0-2,0 0 2,0 0 1,0 0 0,0 0-4,0 0 1,0 0-1,0 0-2,0 0 6,0 0-1,0 0 0,0 0 0,0 0-2,0 0 2,0 0-6,0 0-6,0 0-10,0 0-18,0 0-16,0 0-17,0 0-25,0 0-28,0 0-33,0 0-32,0 0-25,0 0-33,0 0-30,0 0-46,0 0-44,0 0-38,0 0-218,0 0-674,-5-9 299</inkml:trace>
  <inkml:trace contextRef="#ctx0" brushRef="#br0" timeOffset="312827.2493">4897 12738 56,'-7'0'119,"3"3"-5,4-3 3,0 0-10,-6 0-10,6 0-1,0 0-3,0 0-5,0 0-7,-7 0-5,7 0 1,0 0 2,0 0-6,0 0 6,0 0 2,0 0-4,0 0 6,0 0-6,-3-4-3,3 4 0,0 0-1,0 0-3,0 0-3,0 0-3,0 0-3,0 0-2,0 0-3,0 0-2,0 0 2,0 0-19,0 0 1,0 0 4,0 0-6,0 0 0,-7 1-1,7-1 0,0 0-1,0 0-2,0 0-3,0 0 0,0 0-3,0 0-4,0 0 1,0 0 0,0 0-4,0 0 3,0 0-4,0 0-3,0 0 6,0 0-9,0 0-1,0 0 2,0 0-4,0 0-3,0 0 0,0 0 2,0 0-5,0 0 3,0 0-4,0 0-2,0 0 4,0 0 0,0 0-3,17 3 0,-11 0 4,-2-3-5,3 2 3,1-2 1,2 0 0,4 0 0,0 0 2,2 0 2,-1 0-1,2 0-5,6-3 5,-1 1 1,1-1-1,1 1-1,-2-1-5,2 0 4,0 1-1,3-4-2,-3 3 1,0-1-2,0 3 4,1-2-2,-1-3-6,-3 3 4,2 1 0,-9-1 3,7 0 0,-3 1-4,-5 0 3,1-2 1,0 3-2,3 0-2,-6 0 0,1 0 1,3-1 1,-1 2 1,0-2-2,0 2-2,-6-1 4,7 1-3,-5-1 0,2 0 0,0 1 0,2-2 1,-1 1-4,2 0 5,-4 1 1,2-3-2,-5 1 1,3 1-2,4 1 0,-3-2-1,1 0 2,2 1 2,-3-1-2,2 0 8,0 2-8,-3-1-2,2 0-3,1-2 5,0 3 0,-4 0-1,3-2 0,-2 0 5,-1 1-7,0-1-1,-2 1 0,2 0 3,1 0-2,-2-1 2,1 2 1,-2 0-2,2-2 0,-2 2 1,1 0 0,-2 0 3,1 0-4,-1 0 0,3 0 0,-3 0 3,3 2-3,-4-2 0,2 0 1,-2 0-3,2 0 1,1 2 2,-1-2 1,1 0 2,-1 1-1,2-1 2,-2-1 6,2 1-11,0 0-2,-1 0 3,0 0 0,6 0 0,-4 0 1,0-2 1,-2 4-1,2-4-2,0 2 0,2 0 1,-1 0-1,-2 0 0,4-2 2,-1 4-3,-2-4 1,2 2 1,-2 0 2,3 0 3,0-3-5,-1 2-1,3 1 2,-2 0-1,0-3-1,0 3 3,0-1-2,-1-1-1,1 2 2,0-1-1,0 1 3,-1-1-1,2 2 2,-1-2-5,2 1 1,-1 0-2,-2 0 2,1 0 0,-3 0 0,4 0-1,-3 0-1,2 0 3,-5 0-5,2 0 2,0 0 4,3 0 7,-4 0-8,4 0 0,-4 0 2,-2 0-1,5 1 5,-5-1-2,5 0 0,-2 0 1,2 0 4,-3-1-1,0 1 6,1 0-5,-4-3 3,4 3-3,-1 0 0,0 0 1,0 3-6,-2-6 4,1 3-1,-1 0-2,1 0 2,-4 0 1,2 0-3,-1 0 4,0 0-3,-1 0-4,2 0-1,-2 0 3,0 0-1,1 0-2,-2 0 0,2 3 4,-1-3 1,4 0 0,-1 0 8,-1 0-6,-1 0 2,2 0 1,-2 0-1,2 0 0,0 0 0,0 0-4,0 0 1,1 0-2,-1 1 3,-2-1-3,1 0 1,0 3 0,0-3-4,-1 0-2,2 2 1,-1 0 9,-2-1-7,0-1-3,-1 0 0,2 3-2,-2-3 1,2 2 4,-6-2-7,8 0 6,-5 2-4,3-1 3,-1 0-1,1 0 0,-6-1 7,8 2 0,-2-2 4,-2 1-1,2 0 12,1-1-10,-3 1 1,5-1-3,-4 2 5,4-4-5,-2 4 2,3-2 2,-3 3-4,2-3-1,1 1-4,0 0 3,-1 2-4,2-2-2,-1 2 4,0-3-4,0 2-1,1-2 0,1 3 4,3 0-5,-6-2 2,5 0 2,-2 1-5,2 0 2,-4-1 2,2 1-4,-2-2 2,4 3 1,-1-3 1,-5 1-2,5-1 2,-2 1 8,-1 2-12,-1-2 0,1-1-1,-3 0 3,1 1 0,-1-2-3,-1 4 1,-6-3 1,10 1 0,-10-1 7,7 0 6,-7 0-9,0 0 7,8 0 4,-8 0 1,0 0-5,0 0-1,7 1 11,-7-1-12,0 0-5,0 0 4,0 0 4,0 0-7,6 1 3,-6-1-1,0 0 0,0 0-2,0 0 5,0 0-3,0 0 5,0 0 1,0 0 2,0 0 2,0 0-6,0 0 0,0 0 15,0 0-9,0 0-9,0 0 1,0 0 4,0 0-2,0 0-4,0 0 1,0 0 2,0 0 2,0 0-5,0 0-1,0 0-2,0 0 5,4 2-9,-4-2 6,0 0-2,0 0-3,0 0-1,0 0 2,0 0-6,0 0-9,0 0 2,0 0-30,0 0-12,0 0-22,0 0-31,0 0-39,0 0-55,0 0-50,-16-7-51,9 5-222,-4-4-565,-4 1 250</inkml:trace>
  <inkml:trace contextRef="#ctx0" brushRef="#br0" timeOffset="316462.7279">8918 12729 126,'0'0'193,"-4"-1"-5,4 1-11,0 0-12,-3-2-9,3 2-10,0 0-12,0 0-5,0 0 7,0 0-7,0 0-1,14 0-4,-6 0-6,0 2-3,2-2 3,3 1-5,3 0 3,5-1-7,2 2 0,2-1-4,2 2-2,1-3-2,13 1-8,-3-2-1,2 2-2,3-2 0,4-1 5,-1 4-9,2-2 0,1 1-3,19-1-3,-22 1-31,4 2 10,19-1-5,-27 1 2,6-1 3,0-1-10,-1-2 4,0 1-8,-3 2 0,5-3-7,-4 1 5,0 0 0,-3 0-6,2 2-9,-3-3 5,1 0 1,-2 0-16,-2 1 7,-10-2-1,3 0 1,-1-1-1,-2 0-5,1 1 3,-1 0-2,-1 0-1,-1-1-14,-1 3 19,0-1-5,-10-1 8,3-2 1,-3 3-6,2 0-3,-4-2-3,-5 3-8,2-2 23,-2 2 2,-2 0-1,0-1 7,-4 1-6,-2 0-5,9 0-2,-5 0-2,-4 0-4,0 0 2,7-2 3,-7 2-17,0 0 10,5-1-6,-5 1 2,0 0-2,0 0 1,0 0-2,0 0-1,5 0-1,-5 0 1,0 0-4,0 0-1,0 0 1,0 0 0,0 0 4,0 0-4,0 0 3,0 0-3,0 0 4,0 0-4,0 0 3,0 0-3,0 0 2,0 0-2,0 0 0,0 0 4,0 0-4,0 0 0,0 0 0,0 0 0,0 0-10,0 0 13,0 0 2,0 0 5,0 0-10,0 0-7,0 0 6,0 0 0,0 0 3,0 0 3,0 0-4,0 0-4,0 0 8,0 0-7,0 0 2,0 0 6,0 0-9,0 0-1,0 0 2,0 0-2,0 0-1,0 0 3,0 0 0,0 0-2,0 0 0,0 0 1,0 0 0,0 0 0,0 0-1,0 0 1,0 0-4,0 0 3,0 0 2,0 0-1,0 0-4,0 0 4,0 0-3,0 0 4,0 0-9,0 0 6,0 0 3,0 0-6,0 0-2,0 0 5,0 0 1,0 0-3,0 0 4,0 0-2,0 0-1,0 0-1,0 0 1,0 0-1,0 0 2,0 0-2,0 0 2,0 0-4,0 0 3,0 0 0,0 0-1,0 0 2,0 0-4,0 0 1,0 0-2,0 0 6,0 0-5,0 0 2,0 0 0,0 0-4,0 0 0,0 0 6,0 0-5,0 0-2,0 0 3,0 0 0,0 0-5,-8 5 2,8-5 2,0 0-4,0 0 2,0 0-7,0 0 2,0 0-2,0 0 2,0 0 3,0 0-1,0 0 2,0 0-5,0 0-1,0 0-4,0 0 0,0 0-11,0 0 18,0 0 1,0 0-2,0 0-1,0 0 0,0 0 2,0 0 1,0 0-3,0 0-2,0 0 7,0 0-3,0 0 0,0 0-3,0 0 0,0 0-1,0 0 1,0 0-10,0 0 0,0 0-9,0 0-10,0 0 1,0 0-16,0 0-14,0 0-12,0 0-12,0 0-19,0 0-19,0 0-10,0 0-15,0 0-15,0 0-23,0 0-66,11-7-29,-8 2-26,-2 3-182,2-2-538,1 0 238</inkml:trace>
  <inkml:trace contextRef="#ctx0" brushRef="#br0" timeOffset="319725.4187">4796 13786 58,'-5'3'76,"5"-3"-8,0 0 3,0 0-6,0 0-1,0 0 4,-8 0-6,8 0 2,0 0-1,-3 1 6,3 2 0,0-3-1,0 0 0,0 0-3,0 0-2,-5 1 5,5-1-5,0 0-2,0 0-1,0 0 1,-3 2-6,3-2-3,0 0-2,0 0-4,0 0-5,0 0-4,0 0 5,0 0 5,0 0-17,0 0 7,14 3 10,-6-3 11,2 0 11,4-1 1,7-3 4,0 1-2,5-2-1,-1 0-1,0 0-2,1 1-3,3-2-1,8-6-30,2 4 11,-12 1-5,11-3-4,-11 2-4,-3 1-1,-3 1-4,1-1-3,-6 5-2,-3-5-3,1 5 0,-6-1-4,2 0 2,-3 1-5,-1-1 1,-1 3-1,-2-1-4,1 0 3,-4 1 6,6-2-9,-6 2 2,4-2-5,-4 2 4,0 0-5,0 0 2,6 0 0,-6 0 0,0 0-4,0 0-1,0 0-4,0 0-2,0 0-4,0 0-6,0 0-7,0 0-18,0 0-3,0 0-16,0 0-8,0 0-12,0 0-16,0 0-15,0 0-29,0 0-17,0 0-8,-13 10-12,9-9-132,-3 2-334,-1 0 147</inkml:trace>
  <inkml:trace contextRef="#ctx0" brushRef="#br0" timeOffset="320164.3662">4829 13991 28,'-2'1'162,"-3"1"-9,5-2-7,-4 3-10,3-1-3,1-2-7,0 0-8,-2 2-8,2-2-22,0 0 0,0 0-7,0 0-1,0 0 2,0 0 6,16-6 3,-6 3 4,5-2 0,8 0-4,2-2 4,3 0-10,0-3 1,10-2 2,2 0-16,-2 0-1,0-1-8,0 0-2,0 1-7,-10 3-4,9 2-6,-12-2-3,-3 1-4,0 3-6,-7 1-1,-1 2-3,-5 1 0,-1-4-4,0 5-2,-3-2 0,2 0 5,-4 1 1,2 0 1,-5 1-2,5 0-1,-5 0 3,0 0-5,5-1 1,-5 1-1,0 0-1,3-2-4,-3 2-2,0 0-4,0 0 0,0 0 2,0 0-5,0 0 2,0 0-4,0 0 2,0 0-6,0 0-3,0 0 1,0 0-18,0 0-7,0 0-17,0 0-10,0 0-16,0 0-16,0 0-15,0 0-13,0 0-40,0 0-25,0 0 9,4 4-3,-4-4-15,5 5-156,-3-2-368,3 1 163</inkml:trace>
  <inkml:trace contextRef="#ctx0" brushRef="#br0" timeOffset="322588.3785">6014 13933 9,'0'0'85,"-3"-4"-1,3 4 5,0 0-19,0-3 6,0 3-3,0 0 3,0 0-5,0 0 4,0 0-9,0 0-7,0 0 4,0 0-9,0 0 1,0 0 1,0-4-20,0 4 17,0 0-6,0 0-2,0 0 6,0 0-3,0 0 7,0 0 5,0 0-1,0 0-1,0 0 8,0 0-9,0 0 5,0 0-2,0 0-3,0 0 0,0 0-4,0 0 0,0 0-4,0 0-5,0 0-2,0 0-5,0 0-1,0 0-3,0 0-1,0 0-3,0 0 0,7 0 2,-3-1-2,1-1 2,-5 2 4,14 0 4,-3 0 7,3 0 2,1-2-3,7-1 1,-1 3 3,3-3 2,-2 3-3,1-2-6,4 0 6,-1 1-9,1 1-2,1 0-1,-1 1-5,1-1 0,-4-2-3,4 2-3,-4 1 0,3-1-3,-1 1-2,-1-1 0,0 4-3,-1-6 1,-1 7-2,-1-5 0,-1 4-4,-1-4 1,-3 3-2,4-3-3,-7 1 5,3-1-3,1 2 1,-4 0 8,2-2-11,-1 3 0,-1-3 0,3 2-4,-1 0 1,1-1 4,-3 0-4,0 0-2,3 2 10,-2-2-9,-2 0 2,5-1-6,-2 0 1,5 3 3,-1-1-1,1 0 3,1 0-1,-6-2-5,5 1 6,0-1 0,1 1-9,-2 2 3,3-3 6,-1 2-8,-1-2 3,1 1 3,-3-1-2,4 2-1,-2-1-4,0-1 5,0 0-2,0 1 2,1 0 0,-7-1 0,3 2-2,1-1 0,3 1-1,-1-1 3,-6 1 0,3-3 2,-3 2 0,6 1-5,-5-2 2,0 2 0,-1-2 6,0 2-6,-1-1-1,0 0-1,2-2 0,-3 1 3,1 1-2,0-1 0,0 1 1,1 1-2,-2-1 1,1-1 1,-3 0-5,2 1 3,-3-1-3,4 0 3,-1 3 1,0-1 0,2-2-1,-1 1 4,1 1-2,1 0 1,-2-1-2,3 0-2,3 2 5,-5-1-2,1 1 0,0-1 2,-1 1-3,3 1-3,-4-1 2,2-3 4,-1 2-4,1 1 3,-1-2-5,2 2-1,-2-2 4,8 3 1,-3-1-3,1-2 5,0 2-5,-2-2 5,3 0 2,-1-1-4,-6 3-3,8-2 0,-2 3 7,0-4-7,0 0 4,0 3-2,-1-3 3,2 0-5,-2 0 0,-5 1 3,3-1-1,-3 1 3,5-1-6,-3 0 0,0 2 1,5-1-1,-8-1 6,8-3-3,-7 5-2,8-2 2,-9 2 8,8-1-10,-6-2-3,4 2 5,2 1-2,-7-2 2,3 3-1,3-3-1,0 2 6,0 0-7,0-1 2,-6 0 2,2-1-1,4 0 2,-1 0-3,-3 0 2,4 0 2,0 0-3,0-1 1,-1 0-1,3 2 1,-1-1-2,1 0 0,0 0 2,2 4 0,-1-4 0,-2 1 1,2 0-4,0 1-1,-1-2 0,-1 0 3,2 2 1,-3 0-1,2-1 3,-1 0-4,2 1-2,-3-1 4,3-1 2,-1 1-2,-4 2 0,3-3-2,0 2 7,-6-1-7,5-1 2,1 0-5,-5 3 4,-1-3-2,1 2 2,-2-2 1,1 0 1,0 2-2,-1 0-1,0-1 14,0 1-14,0-2-2,0 2 2,1-2 3,-2 2 0,0-2 4,0 0 0,1 0-1,-1 0 1,2-2 1,-2 2 0,0 0-1,0 0-1,3 0-2,-1 0 3,-2 0 0,0-2-1,1 1-2,2 0-3,0 1 7,-1 0-7,-1 1 3,1-2 0,-1 1 1,6 1 2,-5-2 0,-1 1-2,1-3 0,1 1 1,-2 0-3,-1 1 4,3-1-1,-1 0 0,0 1 12,0-1-15,5-1 4,0 0 2,0-1 3,0 2-2,0 0 7,2 1-11,-3-2-4,3 2 2,-1-2 3,-1 3 1,0-2-4,0 2 2,0-3 2,2 1-6,-2 2 4,0-1-2,-4 0-2,4-2 2,0 1 3,1 2-8,-3-3 0,2 2 4,-1-3 1,4 1-2,-3 1 1,2-1 2,-1 2-3,-1-3 1,2 1-1,-2 1 6,3-1-7,-1 0 3,-2 1 1,1-2-6,-1 1 2,-1 1 2,1-1 4,-4 0 5,-1 1 7,0 0 3,1 0-1,3-2 8,1 2-5,0-3-6,2 3 1,-2-2 11,0 1-20,0 0 9,-5 0-8,5 0 0,1-1 1,2 3-1,0-2-3,-1 0-5,1 0 4,0 1-1,-3 0 3,1 0-2,1 0 0,-2 2-4,0-1 2,2-1 1,-2 1 2,1-3-2,-5 4-5,2-1 7,3-1-5,-2 2 12,1-2-6,0 2 0,2-2-3,-4 4 1,5-2 1,-3 0 3,3-2-1,-1 2-4,-1 0-7,1-2 10,1 2-3,-2 0 1,2-1-1,2 4-2,-4-3 4,1 0-7,-3 0-1,2-2 6,-2 2-5,2 0 9,2-1-11,-3 1 4,2 0 1,-1-2 2,1 2-8,1-1 4,-3-1 6,0 0-2,0 0-2,2 2 0,-3-3-3,1 1 5,0-1-4,-1 3-1,2 0 1,-6-2-1,5 0 3,-2-1-4,2 2 10,-5 0-8,1 1 6,5-3-5,1 3 5,-9-1 1,7 0-8,-5-4 14,-1 4-16,6 0 2,1-2 3,-7 2 3,1 0-1,-2-2 1,2 2 1,0-2 2,-2 0-8,3 3 1,-2-1 4,1 0-1,-2 1-5,2 0 7,-1 0-12,-2 0 10,2-3-6,-1 3 1,3 0 4,-1 0-3,1-2 1,-2 2-1,1-4-1,-1 4-1,0-1-2,1 1 3,1 0-1,-3 0 0,3 0 3,-6-2 2,5 1-2,-3 1 3,-4 0-1,5 1-9,-2-2 5,-1 1 6,-3 0-12,4 0 1,-5 0 7,1 0 1,-4-3 0,3 2-1,-7 1-3,10-3 7,-7 3-8,-3 0 8,7 0-7,-7 0 9,7-1-1,-7 1 1,0 0-4,0 0-2,7 0 2,-7 0 1,0 0 2,0 0 0,0 0-5,6-1 0,-6 1 3,0 0-9,0 0 9,0 0-7,0 0 8,0 0-5,0 0 4,0 0 0,0 0-13,0 0 9,0 0-4,0 0 8,0 0-5,0 0-4,0 0 8,0 0-9,0 0 3,0 0 0,0 0 2,0 0-9,0 0 4,0 0 2,0 0 2,0 0 3,0 0-6,0 0 0,0 0 0,0 0 18,0 0-22,0 0-4,0 0-4,0 0-15,0 0-9,0 0-8,0 0-14,0 0-11,0 0-17,0 0-12,0 0-16,0 0-16,0 0-21,0 0-25,0 0-19,0 0-30,0 0-19,0 0-9,-16-7-165,16 7-456,0 0 202</inkml:trace>
  <inkml:trace contextRef="#ctx0" brushRef="#br0" timeOffset="328531.3196">4366 15086 42,'0'0'112,"0"0"-2,0 0-7,0 0-6,0 0 0,0 0-1,0 0-7,0 0-3,0 0-1,0 0 5,0 0-3,0 0-2,0 0-1,0 0-7,0 0 4,0 0-5,0 0 0,0 0-5,0 0-2,0 0 2,0 0 0,0 0-4,7 0 1,-7 0-4,0 0 0,0 0-5,0 0-2,0 0-3,0 0-5,0 0-1,0 0-4,0 0 0,0 0-5,0 0 4,0 0-3,0 0-3,0 0 1,0 0-3,0 0-1,0 0-3,0 0 9,0 0-7,0 0-2,0 0 0,0 0 1,0 0-3,0 0 0,0 0-1,0 0-2,0 0-4,0 0 0,0 0-1,-7 7 1,7-7-2,0 0 32,0 0-3,0 0-4,0 0-11,0 0 10,0 0-3,0 0-6,0 0 0,0 0 6,0 0-12,0 0-6,0 0-7,0 0 10,0 0 0,0 0-10,0 0 1,0 0 1,0 0-1,0 0-4,0 0-1,0 0-1,0 0 8,0 0-11,0 0 4,0 0-7,0 0 11,0 0-21,0 0-22,0 0-33,0 0-27,0 0-36,0 0-42,0 0-41,0 0-40,0 0-238,0 0-522,21-5 231</inkml:trace>
  <inkml:trace contextRef="#ctx0" brushRef="#br0" timeOffset="331426.0388">4487 15088 53,'0'0'96,"0"0"-5,0 0 7,0 0-16,0 0 7,0 0-7,0 0 1,-1-2-1,1 2-6,0 0-5,0 0 5,0 0 0,0 0 1,0 0 1,0 0 0,0 0 1,0 0 3,0 0-1,-3-3-2,3 3-1,0 0-2,0 0-11,0 0-9,-6-1 1,6 1-3,-3-3-7,3 3-5,-9 0-4,6-1-6,-2-1 1,5 2-3,-8 0 2,4-1-4,4 1 8,-9 1 0,9-1 3,-8-1-3,8 1-1,-4 0-5,4 0-1,-10 0-2,10 0 1,-4-1 0,4 1-2,-6-1-5,6 1 4,0 0-3,0 0 0,0 0-5,0 0 2,-6 1-1,6-1-2,0 0-2,0 0 2,0 0-1,0 0 0,0 0 0,0 0 1,0 0-1,0 0 3,0 0-1,0 0 3,0 0-1,0 0 7,0 0-2,0 0 0,0 0 8,0 0-3,0 0 3,0 0 6,0 0-1,0 0 5,0 0-4,0 0-1,0 0 1,-1 4-6,1-4-2,0 0-2,0 0 3,0 0-7,0 0-4,0 0-1,0 0 3,5 8-14,-3-7 15,1 3-3,0 0 1,1 1 0,0 0 1,0 2-4,2 0-1,1 0-4,-1 2 2,0 1 4,3-3-5,-2 3 1,6 0 4,-2 2 6,0 1 6,1-3 1,0 2 0,1-5-4,-3 4-1,1 0-5,1 0 8,0 1-11,-2-1 0,3 1-13,-2-1 13,1 0 3,1 3-2,-2-1 1,1-2-23,0 0 20,1 2-21,0-1 20,-1-2 5,1 2-3,-2-3-2,2 3 10,1-2-2,-1 1 5,2-2-4,-2 3-4,1-6-7,2 3-3,3 1 4,-4-1 8,3 1-6,-3-2 6,5 1 3,0 0-5,1 3 3,-6-7-5,6 4 0,-1-1 1,1 1-11,-1-2 2,-4-1 3,5 1 1,1 1-5,-1 1 0,0-2 0,2 2-3,-2-2-5,3 4-8,-2-4 10,1 3 8,-2-3-2,0-2-18,-1 2 13,1 0 0,-1 0-1,-3 0-2,4 1 8,0-3-5,3 2-3,-3-2-3,3 1 2,-3 0-5,3-1 9,-3-2-4,2 1 2,2 1-20,-1 0 19,-1 0 1,0-3-3,3 3 0,1 2-11,-2-3 16,2-3-4,-3 2 9,5-1-5,-1 4-1,-1-4-2,0 1-4,-2-3 1,2 1 7,0-1-6,-2 0 2,1 0-4,-3 3-2,0-3 11,0-3-10,-1 6 8,1-3-5,-1 2-2,1-2 5,-2 0 2,1 0-7,0 2 4,0-2-3,-1 0 1,-1-2 0,1 4 3,2-4-8,-2 2 7,-2-2-1,4-1-19,-2 3 20,3 0-3,-3-3 3,0 1 8,0 1-3,2 0-7,-2 0 1,0 1 7,-1-4-8,1 4 2,0-2 6,-1 2-1,5 0-4,-6-3 0,3 3 4,1 0-3,-1 0-4,1-1 7,-1 1-2,1-1-19,-1 1 24,-1 0-8,3 0-3,-1-2 12,-2 1-5,3 0 0,-4 2-4,2-1 3,0-1-3,1 0 7,-4 1-8,3 0 0,-1-4 5,-5 4-3,1 0 3,4 0-10,-6 0 7,6-1 6,-4-2-5,3 0 0,3 2-2,-6 1 1,-2 0 3,1-3-2,-2 1 4,8 0-17,-1 4 9,-5-4 4,1-1 3,-2 0-3,8 1-5,-2-1 7,1 0-4,-1 2-1,1-2 5,-1-2-5,-7 2 4,10 0 2,-2 2 0,1-4-5,-1 3-1,0-5-2,-1 3 4,0 0 0,0-1-2,-1 1-4,-3 1-1,4-2 1,0 1 2,-2-2 4,2 0-4,1 1-3,-7 1 2,1-1-15,-1 1 21,6-3 1,-5 4-1,-3-5-6,2 4 2,1-1-2,-1 0 5,-1 0-5,2-1-13,-1 1 18,0-2-2,1 4-2,-1-4 6,0 2-1,3-1-4,-4 0 5,2 2-9,0-1 5,5 0 1,-6 0-2,0 1 4,1-2-5,-4 4 5,4-3-3,-4-2-17,1 5 17,-2-3-2,2 3 2,-3-1 6,1-3-8,-1 2-3,-1 0 4,3-3-3,-5 4 2,3-2 1,-2-1 1,5 2 5,-4 0-5,-1-3-4,1 4 3,0 0 2,4-4-5,-3 3 4,4 1-2,-3-2-6,-1 0 9,4-1-3,-1 4-17,0-2 17,-1-1 3,-2-1-2,1 1 1,2-1-5,0-1 4,-2-2-2,3 1 4,-5 4-2,-1 3-2,2-3-2,-2 0 0,-1-3 6,0 1-3,3 3 6,-2-2-3,0 1-15,0-2 14,-1 0-1,2 3 1,1-2-1,-2 1 2,1 0 1,0 0 0,0 1-7,-1-3 5,-3 3-3,6 1 1,-3-1 2,1-3 1,-1 2-4,0 1-1,0 2 2,0-5-3,2 2 6,-2 2-4,1-1-1,-2-1 6,3 1-2,-2 0 4,-1 0 1,2-1-5,-2 0 2,1 3 6,-1-4 0,0 3 4,-1-1-5,1-2 2,-3 3 4,3-1 1,-3-1 1,2 3 1,0-2 0,-1 0-3,0 1-1,0-1-3,1 1 3,2-1 3,-1-2 3,2 1 0,-2-2-5,0 2 3,1-3-1,1 3 3,-2-2 0,1 1-3,1-2 1,-1 1-3,1 2 4,-1-4-2,1 2-7,-1 0 6,0 0 3,-1 0 2,2 1-2,-2 0-1,-1 2 0,-1-2-3,1 1 2,-2 0 1,0 1-8,-1-1-4,3 2 5,-3-2 2,0 3-3,-3 1 1,4-3-6,-3 0 6,-1 3-2,6-4-4,-6 4 3,0 0-7,0-2-1,0 2-2,0 0-1,0 0-13,0 0-19,0 0-14,0 0-28,0 0-22,0 0-28,0 0-42,0 0-31,0 0-40,0 0-57,-14-1-70,11-1-330,3 2-753,-7-5 334</inkml:trace>
  <inkml:trace contextRef="#ctx0" brushRef="#br0" timeOffset="333015.3806">9656 15117 121,'-1'-2'177,"1"2"-12,0-6-3,0 6-15,0-5-10,0 5-12,0 0-13,0-4-6,0 4-10,0 0-8,0 0-6,0 0-4,0 0 3,0 0-5,10 7-2,-6-5-4,2 4 3,2 1-4,-1 0 1,6 5-6,0-2-1,3 7-3,3-3 2,-2 3-2,1-3-2,2 5-4,1-6-1,-2 1-3,3 3-2,-3-2-1,3-1 1,-1 0 16,1 1-9,1-1 2,2 3 1,0-6-2,2 4-1,0-2 2,7 7 1,2-3-3,-9-4-2,10 1-4,-1 1-6,-7-3 0,7 3 8,1-4-14,-1 4-3,-6-6-3,11 4-3,-16-5-3,5 2-1,-3 0-3,2-1-1,-2 1 0,9-1-2,-6 0-5,-3 0 3,2 1-4,-1-3 2,1 0 8,9 2-6,-9-3 8,0 2 46,9-1-10,-9 2-6,9 0 2,-10-4-14,10 5 7,-9-3-8,-1 0-7,10 1-5,-10-2 11,0 1-17,0-3-1,0 5-4,1-4-1,10 1 5,-11-1 1,-1 2-4,1 0 3,2-2 0,-4 2-1,15-1 2,-14-2-6,3 3-6,-4-4 11,12 1 4,-8-1-8,12 4-1,-15-5-4,4-2 2,7 3 0,-8-1 1,-1 0-5,-1-1 1,15 0-3,-5-1 2,0 3-3,0-7 7,-10 3-6,11-3 10,-8 4-16,-3 0 1,11-3-4,0 2 7,-8 1 3,6 0 0,1-3-4,-7 5-2,8-1-2,-9-2 5,9 1-19,-8 1 16,8-2-1,0-1 1,-10 4 3,9-4 0,-10 1-5,2-1 3,8 2 1,-9-1-2,1 0 0,0 1 0,10-3 0,1 3 0,-4-2 1,-7 0-2,-2 0 0,10 1 3,-8-4-3,7 0 3,-10 4-1,1-4-2,2-1 0,-1 1 5,0 0 0,2-2 2,7-2-8,-12 4 4,2 0-3,11-5 5,-11 6 0,1 0-5,0-2 5,0 0-6,8-3-2,-8 4 1,1-2-5,-3 2 8,4-2-6,-5 2 3,3-3 0,-3 2-18,3 0 23,-3-1 0,2-1-9,-4-3 12,4 4-3,0 1-4,-2-3-3,-1 2 4,2-3 4,-1 3-5,-3 0 2,1 0-2,-1 1 3,0-3-4,-1 2 5,1 0-3,-1-1 1,-1 1 5,0-3-1,2 2 1,-2 0 2,0 0-2,-4 0 4,4-2 0,-1-2-1,0 2-4,2-4-13,-1 1 10,3 1 2,-3-1 4,2-2 0,-2 4-10,1-4 4,-2 2 2,0 2 0,-2 0 0,-1-4-6,4 5 5,-4-2 1,-4 2-2,1 3 0,0-3 1,-3 2 1,3-2 2,3 2 1,-4 0-1,1 0-1,0-1 2,0 0 4,0 0-5,0 1-4,5-7 6,-5 5-6,1 3 6,2-5-10,2 0 8,-4 5-6,-1-3 2,0 2-2,1 1-1,-2 0 0,-3 2 5,2-5-6,-4 6 4,0-2-10,-1 2 11,1 0-1,-1-1-2,-2 1-2,2 0 1,-3 0-7,2 0 15,-2 3-5,-1-2-2,-3 3 0,4-4 3,-1 2-2,0 1 0,-3 1-1,4-5 2,-4 5-2,3-1-3,-3 1-1,0 0-5,0 0 0,4-1-6,-4 1-12,0 0-14,0 0-15,0 0-25,0 0-23,0 0-27,0 0-24,0 0-32,0 0-32,0 0-29,0 0-27,0 0-12,0 0-10,-7 9-35,-3-8-184,-4 1-556,0 0 246</inkml:trace>
  <inkml:trace contextRef="#ctx0" brushRef="#br0" timeOffset="334397.4883">5499 15480 34,'2'-11'146,"1"1"-6,0-5-2,1-3-13,-1 1 2,-2 3-12,5-5-11,-5 0-8,2 3-6,0 1 5,-2 3-1,2 3 1,-3 1-2,0 4-4,2-3-1,-1 1-8,-1 2-6,0 2-11,1-2 2,-1 4-12,0 0-8,0 0-5,0 0-4,-4 12-8,0 0 4,0 5-5,1 2-1,-1-2-6,1 1 1,3 5-7,-3-4 1,3-1 1,0-2-4,3 4 1,-3-4-1,3-2 3,2-1-3,1 2 0,-2-2 1,2-4 3,-1 0 4,3-1 1,4 1 8,-2-5 1,3 2 6,3-4-5,0-1 8,-2-1-3,1-1 3,0-2-1,0-2 0,1-1-3,-2-4-1,0 3 1,0-5 6,-4-1 1,3 0 6,-4-2 5,4-8 0,-4 6-6,-1-12-1,0 6 0,2-2-2,-4 7-4,-2-8 3,0 10 2,2 0 2,-3 1-5,-3 4 5,1 0 5,2 0-7,-3 4 4,0 0 3,0 3-10,0-3 1,0 3-25,0 0 18,2 2-6,-2 2-8,-2-6-9,2 6 6,0 0-16,0 0 0,0 0-12,-3 16 11,2-5 1,-1 6 0,-2 1-3,4 7-2,-3-6-2,3-1 5,-4 2 1,4-2-5,3 2-16,-3-6 13,1 6 4,2-2-4,-3-1 11,4 0-11,-1 0 5,0-5-3,1-2-2,-1 2 1,1-3 7,2 0-4,1-1 0,0-1-1,2 0 3,2-2-3,4 0 7,-1-4-1,2 0 1,-1-2-3,5-2 1,-5-1 2,1-2-2,1 1-2,-3-6 3,4 2-6,-2 2 8,-6-3 0,2 1-9,0 1 9,-5 1-3,0 1 4,-2 0-5,0 1 7,0 2-5,-3 0 1,0 1 2,-2 2 3,5-4-9,-5 4-3,3-6-8,-3 6-19,4-4-22,-4 4-20,0 0-25,1-3-24,-1 3-26,0 0-32,6-1-21,-6 1 1,0 0 1,17 4-4,-3 1-15,10 1-163,1-1-412,13 5 183</inkml:trace>
  <inkml:trace contextRef="#ctx0" brushRef="#br0" timeOffset="335613.4999">6665 15144 222,'1'-6'227,"-1"1"-4,0 1-3,0 1-15,3-1-13,-3 4-20,0-6-14,0 6-18,0 0-13,0-4-16,0 4-7,0 0-13,0 0-11,0 0-8,8 13-3,-2-5 7,1 3-1,2 3 4,3 5-3,-1-4 8,2 6-3,1 2 0,4-4 11,0 8 1,1-1-3,9 8-4,-7-10 3,1 1 4,7 5-6,-5-7 1,7 5-4,3-1 3,-3-3-2,1 1 4,2-1-9,1-2-1,-2 0 5,-7-8-6,4 0-1,7 2-10,-11-3 1,1 0-11,3-1 6,5 5-7,-8-7-6,-1-1 0,1 0-2,0-2 3,0 2-6,1-3-3,0-1 6,2 2-2,6-3-4,-5-2-1,-1-1 4,9-1-7,-13 3-2,13-3-7,-9 0-9,-2-5 7,1 3-3,-2-1 3,4 1-4,-1-3-3,-2 2-5,0-2 3,0 1-4,-1 0-1,-2-1-2,2-3 2,-1 0-2,-1 1 2,2-2-2,-1 1 6,-2-3-5,0 0-2,2 0 5,0-2-2,0-1-3,-1-3 2,3 0 3,-4 0 2,-1-2-4,1-1-3,0-2 7,-3 0-5,7-12 1,-8 8 0,-2 1 0,2 2 0,-1-2-4,0 2 2,-2-4-3,1 6 2,-3-3 1,4-1-3,-2 1 0,0-1 1,-2 2-1,1-2-1,2 3 4,-3-5-4,1 1 1,1 2-6,0 0 3,0 1-3,-2 0 4,-2 3-2,-3 6-1,0-1-1,1 4 4,-6 0 1,2 2-6,-1 0-1,0 0 4,-1 1 0,-2 4 0,0-2 0,0 1-5,0 2 3,-1 0 3,0 1-5,0-2-6,-2 4 4,2-2-4,-2 2-5,4-3-14,-4 3-16,0 0-16,0 0-23,0 0-30,0 0-28,0 0-31,0 0-20,0 0-22,-18 10-22,7-3-18,-6 5-28,-3 5-24,-3-1-31,-2 1-261,-13 5-642,-3-2 284</inkml:trace>
  <inkml:trace contextRef="#ctx0" brushRef="#br0" timeOffset="336102.6645">7614 15199 174,'0'-18'253,"-2"7"-2,4-1-8,-2 1-4,0 1-11,0 2-14,0 1-22,1 1-15,1 3-15,-2 3-15,4-1-14,-4 1-12,7 9-9,0 0-6,0 5 1,2 1-1,-3 2-4,6 5-8,-4-5-9,1-2-5,-2 0-5,0 2 9,1-3-5,-3-3 4,0-1-8,-1 1 1,2-1-7,-2 1 5,-1-3 3,3 0-4,-1 1 0,-2-4 14,-1-2 2,2 1 5,-1-1 15,0-3 5,-1 1 7,-2-1 3,13-4-4,-6-1-4,4-4-5,2-2-6,2-5-17,5-7 1,-4 1-9,3 0-9,1-3-8,5-10-6,-6 7-6,-1 2-2,-2-2-4,5 3-5,-7 0-4,1 0-3,1 3-3,-5 0-3,-1 8-4,-2 1-1,-2 2 1,-2 2 0,-1 0 0,1 4-11,-1-1 6,-2 1 0,2 0 0,-1 1-6,-1 1-1,2 1-3,-3 2-4,1-3-20,-1 3-17,0 0-27,0 0-27,0 0-32,3-4-30,-3 4-47,0 0-27,0 0-27,4 9-22,-4-9-42,3 10-63,-3-4-329,3 1-764,0-2 339</inkml:trace>
  <inkml:trace contextRef="#ctx0" brushRef="#br0" timeOffset="337326.6238">11486 15369 50,'0'-8'155,"0"-4"-6,1 4 1,-1-3-15,3-1 8,-1 2 2,-1-2-2,2 2-5,-2-2 4,0 1-4,1 2-7,-2 5-5,2-3-8,-1 0-5,-1 3-9,0-2-9,1 4-9,-1 2-11,0-5-7,0 5-12,0 0-6,0 0-7,0 0-3,-4 17-2,2-5-5,1 7-3,-3 1-4,4 1 1,-1 2-7,-1 3 3,2-7-2,-3 0-5,3 1-2,0-3-4,0 2 2,3-2-2,-6-1 1,3 0 27,3 0-4,-3-4-6,0-3-2,2 2 0,-1-5-3,1-1-5,-1 2 0,-1-2 1,1 0-1,-1-2 3,3 0 8,-3-3 6,3 4 15,-2-2 7,4-2 11,-5 0 7,8-4-1,-1 0-6,0 0-11,4-6-1,1 1-22,-1-3 19,0 3-5,2-6-2,-2 3-8,0-3-4,2 1-15,1-4 10,-3 3 2,2 2-3,-2 0-8,-2-1 11,1 0-5,-3 4 9,0 3 1,-2 0 4,1 0-4,-2 2 5,-1-1 0,1 3-3,-1-1-7,-3 4-23,4-3 13,-4 3 1,5-7-6,-5 7-4,0 0 5,0 0 2,7 9-7,-2-3-6,-2 4 7,1-3-6,1 5 4,-1 2 2,1 1-10,1-1-1,-2-2 4,0-1-2,4 4 0,-1 1-17,1-5 21,-1 2-7,-1-2 1,2 0 6,-1-2 1,3 3-5,-3-4 1,2-1 3,0 1-6,3-3 5,-2 0 13,2 0 1,2 1 8,0-4-1,-1-2 14,1-1 3,0 0 5,0-2 2,0-1 10,-2-3 7,0 2 3,0 0 1,-1 0 1,-1-2-3,0-2 2,1-2-7,-1 1-1,0-1-3,-3 1-1,2-5-4,-1 3-1,0-1-9,-4 1 0,3-3-6,0 2 2,-3-2-4,1-2 0,0 1-8,-2 2-2,-1 0-3,-1 0 0,0-4-5,-2 1-2,1-1-2,-1 4-3,-2-3-1,0 2-3,-1 4 2,1-1-3,-1 2-2,1 0-5,-3 2-1,2-1-2,-2 2-1,2 2-1,-3-2-13,0 2-17,-1 3-11,1-1-15,0 0-14,-2 2-14,-2-1-17,2 2-23,1 2-43,3-1-25,-1 2-17,0 0-23,2 0-15,0 1-26,-1 4-25,-2-4-42,6 3-291,-2-1-688,-1-1 305</inkml:trace>
  <inkml:trace contextRef="#ctx0" brushRef="#br0" timeOffset="349940.3816">17696 10655 28,'0'0'95,"-4"-4"-10,4 4 8,-4 0-10,4 0-17,-6-3 3,6 3-20,-7 0 10,0 0 1,7 0-4,-10 0-5,3-1 0,-1 1 2,-2 0-1,0 0-3,-4-3 7,1 3-5,-2-1-8,-8-2 1,2 3-4,-3 0-6,0 0 5,-1 0-5,-2 0 3,2 0-6,1-1-1,-3 2 0,0-1-6,-1 4 5,1-3-3,0-1-5,0 3 1,1 0-2,-1-2-3,3 2-1,-4-1 11,4 2-12,1 2 2,-2-4 1,-3 1-3,4 2 1,-2 0-3,-2-2 7,3-2-2,-3 5 3,1-3 0,-4 2-5,6 0 2,-5-2-4,2 0 4,0 3 0,1-5-1,-2 5-5,2-1 5,0-4-2,1 4-3,0-5-3,5 6 2,-1-5 1,0 4 3,2-5-7,2 3 6,-3-1 2,5 1 1,0-2 0,0-1-3,-8 4 2,3-2-2,-6 0-1,2 1-3,-2-2-2,1 0 1,0 2 3,-3 1-3,2 1-3,2-3 0,-1 1 0,1 1-2,2-1 1,-1 4 1,-1-4-2,3 1-1,2 3 2,-1-2-1,7-2 2,-2 2-4,2 0 2,1-1 1,0-1-4,0 3 3,0-3-2,0 2 0,1 0-3,3 1 2,-4 1 1,4-1-2,-3-1 2,1 3-2,1-4 2,-3 3 0,2 1-3,-2 0 2,-2-2-1,3 1 3,-3 2 11,2 0-2,-1-2-1,0 2 0,0-1 0,0 1-2,0-1 1,-1 0 6,-1 1-7,2-2-3,-1 2-2,0-1 2,1-1-3,0 0 1,0 0 1,2 0-3,-3-1 0,4 1 1,0 0-2,1-1 0,-3 0 3,5 1-2,-2-1-1,0 1 1,3-2 0,-5 2 2,0 3-4,1-3 2,0 2-2,-1-1 1,-2 1 1,2 1 0,0 0 0,-1-3 3,1 2-2,-1 1-3,-1 0 4,2 0-3,0-1 3,-1 1 1,2 0 1,2-1-3,-3 2 0,2-1 3,2-2 0,-2 2-2,2 3 2,-1-5-1,2 0-3,0 2-1,1 0 2,0 0 5,1-1-5,1 0 2,-2 2-1,2 0-3,1 0 1,-1 6 1,1-8-1,0 4 4,1 1-1,0 1 4,-1-4-7,2 2-2,0-2-2,-1 1-1,2-2 2,0 2 0,0 0 2,0 1 0,0-1 2,0 0-2,0-2 1,0 2 1,3 4-3,-2-4 5,2 3-5,1-4 3,-1 1 2,0 1-6,1 1 6,3 2 1,-4-3-4,1 4 0,3-2-1,-1 1 0,1-2 4,-1-1-3,2 2 0,-1-2 1,0 0 4,3-1-4,-2 1 8,2-4 0,0 3-3,0 1 3,0-4 3,3 1 0,4 2 3,-2-2 3,-1-1 3,5 4-2,0-3-3,2 2 2,-2-3-3,0 1 0,3 2-3,0 0-1,-1-2-2,3 1 1,-3-3-2,3 3 1,0-4 1,0 3-2,1-1-1,1 0-1,-1 1-3,-1-5 1,0 4-1,0-1 2,2-2 3,0 2-4,-1-3 0,2 0 0,-1 0 2,0 0-2,2 0-1,-1 1-2,0-3 0,0 1 2,-3-3-5,2 4 1,0 0-4,-1-1 2,-4-2 5,2 1-2,1-1 2,1-1-2,-1 1 1,1 1 5,2-1-2,0 3 0,0-2 3,0 3-5,-1-2 3,5 0 0,-4-2-1,1-2 2,2 2-4,-2-1-2,0 3 3,2 0-1,-1 1-2,-2-4 4,1 4-4,-2-3-1,0 1 4,1 2-3,-3-5 3,0 1-3,-3 2-1,0 0 1,0-1-5,-5-2 4,-1 0-2,6 0 5,-4 0-4,-4 0-1,4 0 1,-3-1 2,2-2 1,0-1 0,1 3-3,5-2 5,-3-1-1,2-1-4,-1 2 0,-6 2 2,3-3 4,1 3-4,3-2-3,-1 1 3,-4-2 4,-1 3-4,9-2-4,-7 1 3,-2-1 0,5-3-3,-6 2 1,3 1 0,-2-1 2,7-1 1,-7 2-1,3-1-2,2-2 1,0-1 1,1 1-1,0 0 0,0 1 4,-5 0-2,4-1-3,-1 0 2,-2 1-1,-3 1 5,-1 0-3,1-1-4,-1 2 2,1-2 0,-1-2 0,-1 2 0,1-1-1,0-2 1,-1 4 0,2-2-1,-4-1 1,0 3 1,1-4 0,2 1 2,0 1-4,1-1 2,-2 0 1,1-1 0,-5 2 0,5-2-3,-1 1 2,-3 2 0,4-2-4,-2 2 0,-4 0 5,1 1-4,-2-1 2,4 0 2,-3 0-2,-1-1 3,4 2 0,-3-2-2,0 0 1,0 1-2,-1 0 0,4-4 4,-3 2-3,1-1-1,3-1-2,-2 1 5,3 0-4,-2 1 2,0-3-2,4 2 1,-4-2-3,2 2 1,-3 1-1,-2 0 4,7 0-2,-7 0 4,2 2-1,-2-2-2,1 2-3,-1 0 2,2-1 3,-1 1-6,-5 1 5,4-2 1,1 1-1,-3 2 0,0-5 3,1 3-1,1-2 0,0 1-1,-3 1 4,3-1-4,-1-1 9,-2 2-3,3-2 8,-4 2-5,4-3 4,-1 2 0,-2 0 2,2 1 3,-1 1 3,-2-3 2,1 2 1,-1 0 2,3-3 2,-2 2 1,0 2 7,-1-2 5,3-2-7,-2 4 5,-1-6 12,1 6-15,0-3 1,1-1 1,-1 3-6,2-4 1,-4 3-3,1 2 13,0-4 1,-2 1-2,3 0 2,-1-2 3,-2 5 1,2-2 4,0 1-1,-3 0 1,2-1 6,0-3-20,1-11-141,6-6-71,-3-1 25,2 1 30,-4 2 29,0 5 4,-1-1 9,1 3 8,-1-2 8,1 2 6,2 0 5,-3 0 3,-2 0 4,2 2 3,-2 4 4,1-1-2,-1 0 5,-1 1 5,1 0 1,1 1 0,-2-1 2,-2 0 2,1 0 2,0 1 3,1 2 5,-2-4-6,2 3 12,-1-2-7,1 0 0,-3 1 5,3 0-2,-1 1 1,-1-1 2,2 0-3,0 2 1,-1-2 4,-2 0-1,0 1 2,3 0-2,0-3 2,-1 4-2,-2-4 3,0 3 0,0 0 0,2-3 0,-2 1 1,-1 2 1,3-1-1,-1 0-1,-1 0-2,3-1 5,-4 0-1,2 0-1,-3 1 2,4 0 5,-1 1-3,-2 1 4,1-1 2,0 0-1,-1-2 2,0 0-5,-2 0 1,2 0 2,0 1-1,-1 0-1,-1 0 3,0 0-5,-2-2 4,-1 0-2,2 2 1,0-1-3,0 4 0,1-3 3,1 2-2,-4 0-2,3 2 5,-2-4-8,-2 4 4,3-1-1,-3 1 0,3-1-2,-4 2 0,1 0 1,2 0-4,-1 1 2,-2-3 6,4 4-8,-3-1 1,0 1 1,-1 0 1,1 0 0,0-1-1,3 4 0,-3-2-1,2-1 0,-2 2 1,0-2-3,3 1 8,-3 1-7,-1-3 2,3 3-1,-5-1 0,3 1 3,0-1-3,-4 0-1,-1 3 3,2-3-2,0 2 1,2 0-1,1 0 5,3 0-4,-3 0 0,0 0 2,1 1-4,0-1 1,-1 0 1,3 0 0,-1 1 1,-1-1 0,2 0 0,0 1-2,2 2 0,-4-4-2,3 2 4,2-1-2,-6 1 1,3-1 0,2 1 0,-2 0-4,-2 0 1,2-1 2,0 0 1,1 3-2,2-3 1,-3 1 1,3 1 0,-2-2 3,1 1-3,-1 0-2,2-1 5,4 0-4,-9 1 1,9-1 0,-7 0-2,3 1 0,4-1 6,-7 0-4,7 0 4,-7 2 3,7-2-1,-6 1 5,6-1 2,0 0 1,-7 0 0,7 0-2,-4 1 3,4-1 4,0 0-4,-5 0-4,5 0 5,0 0-3,-6 0 0,6 0-1,0 0-2,-6 0-1,6 0-1,-5 1 0,5-1 2,0 0-5,-6 0 3,6 0-3,0 0 0,-6 0-2,6 0 1,0 0 0,-7 0 3,7 0 1,0 0-1,0 0-1,-5 0-1,5 0 1,0 0-1,0 0 1,0 0 2,0 0-2,0 0 1,-6 0 3,6 0 2,0 0-6,0 0 3,0 0 0,0 0 0,0 0 0,0 0-2,0 0-2,0 0 2,0 0-1,0 0 2,0 0-3,0 0 3,0 0-5,0 0 1,0 0-3,0 0 0,0 0 2,0 0-2,0 0 1,0 0 4,0 0-6,0 0 4,0 0-4,0 0 0,0 0-1,0 0 1,0 0 4,0 0-2,0 0-4,0 0 3,0 0 0,0 0 1,0 0-2,0 0 0,0 0 2,0 0-2,-3-1 2,3 1-1,0 0-1,0 0 2,0 0 0,0 0-3,0 0 2,0 0-2,0 0 2,0 0-1,0 0-1,0 0 2,0 0 3,0 0-1,0 0-2,0 0-5,0 0 4,0 0-1,0 0 2,0 0 0,0 0-4,0 0 1,0 0 4,0 0-1,0 0 1,0 0 1,0 0-5,0 0 4,0 0-3,0 0 0,0 0 2,0 0 0,0 0-1,0 0-3,0 0 3,0 0-1,0 0 2,0 0 1,0 0-3,0 0 1,0 0-3,0 0 9,0 0-7,0 0-2,0 0 2,0 0 2,0 0-1,0 0 7,0 0-7,0 0-3,0 0 6,0 0-6,0 0 5,0 0-2,0 0 3,0 0-3,0 0 0,0 0-2,0 0-2,0 0 4,0 0-3,0 0 6,0 0 1,0 0-7,0 0-1,0 0 2,0 0 3,0 0 4,0 0-7,0 0 5,0 0-5,0 0-1,0 0 3,0 0 0,0 0-1,0 0 2,0 0-1,0 0 2,0 0-4,0 0 3,0 0-1,0 0-1,0 0-2,0 0 2,0 0-1,0 0 0,0 0 2,0 0-3,0 0-1,0 0 0,0 0 3,-2 3 1,2-3-2,0 0 1,0 0 1,0 0 0,0 0 0,0 0-2,0 0 2,0 0 0,0 0 5,0 0 1,0 0-9,0 0 6,0 0-6,0 0 0,0 0 3,0 0-1,0 0 2,0 0-1,0 0-3,0 0 1,0 0 3,0 0 0,0 0-2,0 0 1,0 0 1,0 0-2,0 0 0,0 0 1,0 0-2,0 0 0,0 0 3,0 0-3,0 0 1,0 0 1,0 0-2,0 0 4,0 0-2,0 0 1,0 0 4,0 0-8,0 0 1,0 0 3,0 0-1,0 0 0,0 0 1,0 0-3,0 0 3,0 0 0,0 0 3,0 0-5,0 0 1,0 0-4,0 0 2,0 0-1,0 0 3,0 0-1,0 0 2,0 0 2,0 0-7,0 0 5,0 0-7,0 0-2,0 0-4,0 0-13,0 0-9,0 0-6,0 0-15,0 0-16,0 0-13,0 0-12,0 0-20,0 0-18,0 0 0,0 0 14,11 3 2,-6-1 1,4 0-13,2 1-28,0-2-24,3 2-142,2-2-350,6-1 154</inkml:trace>
  <inkml:trace contextRef="#ctx0" brushRef="#br0" timeOffset="353670.1914">22278 10585 88,'0'0'102,"3"-3"3,-3 3-6,1-3-9,-1 3 10,0 0-9,0 0 2,3-4-11,-3 4-8,0-4-1,0 4-3,2-3-11,-2 3-5,0 0 0,-2-6-1,1 2-5,1 4-1,-2-7-5,1 6 0,1-4-14,-3 2 6,2-3-2,-2 2-2,0-2-7,-4-1 4,4-2-6,-4 1-2,3 1-1,-2 0 1,-2 0 0,-2-2-8,3 1 1,1-2 3,-1 3 3,-2-2 2,0 1 1,-1-4-6,-2 4-7,-1-1 10,2-1-6,-4 1-1,1 1 0,-1-1-2,-6-3 0,1 3 0,0-4-4,-4 3 3,3 0 0,0-1-5,-1 1 3,-1 1 0,2-1-5,-2 0 5,-2 0 0,3-1-5,0 0-3,1 4 4,-4-4-2,1 2 4,0 0 1,0 0-4,0-1-2,1 2 2,1 2 5,1-2-4,-2 3 1,-2-4-2,5 3 0,-1 0 4,0 2-1,1-1-3,4 1 0,0 3 3,-1-1-3,-3-2 2,3 4-3,2-2-1,-2 1 2,3 1-4,-6 1-3,3-1 6,-4 2 0,4-2-1,3 0 0,0 0 3,-3 4-1,3-3-2,-1 0 0,-2 2 5,3-1-4,-9-1 0,2 4 3,8-2-7,-4-2 2,-1 2 4,-2-1-1,4 1-3,0-1 3,-1 0 1,2 1 1,0-1-5,0-2 4,-2 3 0,3-3-2,-1 3 0,0-1 2,1 1-4,1 2 3,-2-1-3,2-2 2,1 3-1,-1-4 2,-2 3-1,-1 1 0,2-4-2,1 5 0,-2-1 1,1 0 1,-2-1-3,1 1 5,-1-1-4,1 2 2,1-1 2,-2 0-2,-1 0 2,3-1-2,0 1-1,-1 0 1,-1 0-2,1 0 1,2 1 4,0 0-3,-1-3 0,2 4-4,1-4 3,-1 3 2,2-1 0,-1 0 0,1 0 1,0 0-2,-3 2-3,-2 1 6,5-2-6,-2 0 3,-1 3 0,2-3 0,-2 2-1,0 0 5,2 1-4,-6-1-3,4-1 2,2 2 1,-3-3 3,1 2-4,2-2 0,-2 1 0,-1-2 4,0 2-5,2 0 3,-3-1 10,3 0-13,-2 2 4,-2-3-1,3 2-2,-2 0 4,2 0-7,-2 1 2,0-1-1,0 2 0,1-4 6,0 7-2,0-4-6,1 1 3,2-2 5,0 1-6,-2 1 6,6-1 1,-3 0-6,0 1 1,3-2 0,-4 3 4,3-1-3,-2 1 0,2-3 3,-3 5-2,2-3 1,-3 2-1,1 0 0,0-1 1,-1-2-1,1 3 2,-3 0-4,4-4 2,-1 5-1,1-4 2,2 1 2,-2 0-4,-3 1 3,3 1-2,-1 1-2,1 1 1,-1 0-2,0-1 3,-2 0-3,3 1 5,0 1 4,0-2-7,-1 0-2,4 4 1,-3-3 4,3 2-2,2-1 0,-1 1-2,0-1 1,2-2 0,1 0 0,-2 0 2,3 0-5,-1 1 1,3-1 1,-3 4-1,2-4 3,-2 5-2,3-5 3,-2 5-4,2-5 0,-2-2 7,2 4-8,-2-3 4,1 3 0,1-2 5,0 0-3,0 1-3,0 3-2,0-6 0,3 3 3,-3 0-5,2 4 4,0-7-2,-2 2-2,3 0 3,-1 1-1,0-4 5,3 7-6,-3-1 4,3 0 0,-2 2-3,0-3 1,2 5 5,-1-3-2,0-1-2,3 1-1,-2-1 2,0-1 2,-2 1-3,1 2 0,3 0 3,0 0 0,-1 0-3,1-2 1,0 3 2,2-1 4,-1 0-6,0 0 0,4 4-3,-5-5 2,1-3-4,1 7 1,2-1 3,2 3 1,-1-2 1,2-1-1,-4-4 0,2 1 3,3 2-3,-4-5 2,3 1-2,2 4 1,-1-1 4,1 0 3,2 0-2,-2-2-8,3 2 5,-2 0-6,0-3 3,4 3-1,-4-2 2,4 1 0,-4-1-2,4 0 1,-2 2 0,0-4 2,-2-1-1,3 1 4,0 3-6,-3-3 17,-2-4-16,5-1-1,-2 4 0,3-2 1,-2-2-2,3 3 4,-3-3-4,7-1 1,-5-1 3,0 2-1,2 1-4,-1-1 0,1-3 2,1 2 0,0 0 2,0-1 1,-3 0-3,3 1-1,-3 1 5,3 0-2,-3 1-2,2-6-2,-2 6 2,0-4-5,2 3 7,-1-3 0,-1 1-2,0-1-1,2 0 0,-2 1 1,3 0-3,1-1 3,-1 1 3,0 0-3,0-2 0,3 2 0,1-1 2,-3-3 0,3 5-2,-5-4 1,5 3-2,-2-1 6,-2-2-10,1 2-6,-1-1 1,0 0 2,1 0-2,-1-4 4,0 3 3,-3-2-4,1 0 0,3 2 0,-5-1 2,3 0 2,-3 0-1,3 1 7,-8-3-7,6 0-2,-4 2 11,0-1-9,-3 1-1,4 2-3,-5-4 3,3 0 2,-1 3-3,-1-3-2,0 0 3,0 1-2,0-1 4,2 0-2,-1 2-1,-2-2 2,5 0 0,-5 0-1,8-3 1,0 3 8,-4-2-5,4 0 1,-1-3-2,1 3 0,0-2 1,-1 2-4,1-2 10,0 1-11,-1-2 5,1 1-1,-9-1-1,4 0 4,-1 0 1,1 2-3,-2-2 3,3 1-4,-3-3 2,3 2-1,-3 0 1,0-2 2,1 2-2,0-4 0,5 1-2,-5 1 0,-2 3 1,2-1 6,2-4-5,-3 5-2,2-1 2,-3-2 1,1 0 1,1 0-5,-1 3 5,2-2-3,-4-2 1,-2 4 4,0-5-4,1-3 3,2 4-2,-3-2-4,0 6 5,-2-2-3,3-5 2,-3 4 2,4-1-5,-2-1 4,1-1 0,-4 2-1,6-2-2,-3 1 1,0-4 0,0 4 0,0-2-1,-1 4 5,1-4-1,-1 4 2,2-3-2,0-3 3,-2 4-2,2-1 1,-3 3 3,0-4 11,2 0-4,-4 1 5,1 3-3,3-7 8,-4 5 0,0 0-5,1-1 4,-1-1-3,2-2-2,0 1 1,1-2-4,-1 2-1,-1-1 0,0 1-1,1-4 5,0 1-2,0 0-6,-1-2 1,0 3-2,0-2 7,-1-1 5,-2 0 4,0 6 2,3-2 0,-4 0 5,2-1-1,0 2-3,0-2 10,-2 1-14,3-1-4,-2 3-2,-1-1-1,1 0-2,-1 0 4,3-2-3,-3-3-1,-1 5-1,3-2 3,-3-1 0,3-2 2,-4 5-2,3-5 0,-2 7 2,1-2 0,-1 1 0,1-2 4,-3 1-2,0 0 2,4-4-1,-4-1-1,3 4-1,-3 0-5,0 1 3,3 0 9,-3 1-3,0-1-1,1 0 8,-1 0-8,0 0 1,0-1-5,0 3 2,0-2 1,3 2-6,-3 0 7,0 0-2,0 1 0,0 0-5,0 1 6,0-1 5,0 0 1,0 0 0,0-2-1,0 2-8,-4-1-3,4 0-1,0-1 1,0 2-4,-1 0 0,-1-2-5,2 0 3,-3-1-2,3-2 0,0 1 2,0-2-3,0 3-2,-4 3 3,4-3-2,-3 0-4,3 2 6,0-2-4,-2 3-2,0-1-1,-1 0 4,0-2 3,1 1-9,-1 1 2,0-3-1,0 4-4,0-4 9,1 3-3,-1 1-8,0-1 4,0 0-2,0 1 6,-1 1-3,1-4-1,-1 2 2,1 0-1,0 1 4,1 0-2,-1 0-2,-1-2 3,0 4-9,1-3 6,0 4 3,-2-5-6,3 5 3,-1 0 0,-1-5 0,1 4 3,1-1 0,-2 0-8,1 1 9,-1-2 0,0 3-2,1-3-3,0 2-1,-1 0 0,1-1 4,3 3-1,-3 0-3,-1-2-1,1 1 1,2 0 4,-5-1-1,2 2-2,1-4 3,-1 2-2,1 0-3,0 1 3,-1-2 3,-3 0 0,4 3-6,-2 0 0,0-2 2,0 3-2,-1-2 1,2 2 1,-2-2 0,2 1-3,1 1 5,-2 1-2,-1-2 0,2 2-3,-2-1 2,2 1 0,0-2 0,-2 2-1,3-2 6,-2 1 5,-1-1-9,0 4 1,1-6 4,-1 3 5,3 2-15,-4-2 2,0 0 5,3-2-4,-2 4 4,-1-2-1,0 0 5,0 4 2,2-8-11,-2 4 4,1 1-2,0 0 0,2-1 1,-2 0 5,1 1-3,1 0 2,-1 1 0,1-1 5,1-1 5,-2 2-3,2 1-5,-1-1 1,-1-1 0,1 1-1,1 0 2,-1-2-4,0 2 2,1 0 7,-3 0-6,2 0-4,-1-1 0,0 0 1,2 0 2,-1 2 1,-3-2-4,3 0 1,1 2 1,-1-3 2,-2 2-4,2 0 3,1 0 1,-1-1 0,1 1 6,-2 0-3,0-1 1,5 3-5,-4-2 5,1-1-3,3 3 2,-4-4-1,1 3 5,3 1-5,0 0 1,-7-3-2,7 3-2,-3-2 7,-1 0-8,4 2 0,-3-2-1,3 2 0,0 0 4,-5-3-3,5 3-2,-3-1-1,3 1 3,0 0 11,-4-3 0,4 3-3,0 0-8,-6-1-6,6 1 7,0 0-7,0 0 7,0 0-7,-10 0 1,10 0 2,-7-2-2,4 2-1,-2 0-4,-1-2 3,-1 1 3,0-1 2,-1 0-3,-1 0 0,-1 2-3,0-2 2,-7 1 2,6-1-5,-1 2 5,1-2 0,0 2 3,-3-1-4,3 1 4,4-2 8,-4 2-8,2 0 6,-1 0-12,2-3-11,1 3-25,-3 0-26,7 0-28,-4 0-39,7 0-44,-8 3-34,8-3-18,-3 2-31,3-2-230,0 3-529,0-3 234</inkml:trace>
  <inkml:trace contextRef="#ctx0" brushRef="#br0" timeOffset="354818.3608">16173 3966 126,'0'-10'138,"1"-1"-1,-1 1 1,0 3-12,0 0 6,1 0-9,-1 2-8,0 0-2,0 0-10,0-1-4,1 5-8,-1-6-3,0 7-18,0 0 0,-1-5-6,1 5-10,0 0-6,0 0-8,0 0-7,0 0-4,0 0-2,0 0-5,-2 15 2,0 2-8,0 2 2,0 9-2,0 0-2,-1 3 1,3 5-4,-4 12 2,1-1-3,-1-12 6,1-1-7,0 3 1,1-4-3,2 0-1,-3 12 1,1-9 0,0-2 5,0 1 3,4 0 3,-2-3-2,-2-2 4,2-2-1,0-1-4,2-4 0,-2-5-1,0 1 0,0-4-2,0-2 1,0-3-2,0 3-3,-2-5 1,2 0 1,0-2-6,0-1 1,0 0 4,0-1 2,0 0-5,0-4 0,0 4 2,0-4-3,0 0 2,0 0-10,0 0-15,0 0-39,0 0-45,0 0-39,0 0-26,4-9-164,-2 3-356,-1 0 158</inkml:trace>
  <inkml:trace contextRef="#ctx0" brushRef="#br0" timeOffset="355582.8797">16436 4301 63,'0'-9'222,"0"2"-7,0 1-15,0 1-12,0-1-8,1 1-15,0 2-15,-1-1-21,0 4-15,2-6-9,-2 6-16,0 0-15,0 0-4,0 0-11,0 0-4,0 0-5,4 18-4,-2-7-7,0 1-2,1 4-3,-1 1-2,3 5-3,-1-2-4,1 6 3,-3-1-2,2 0 1,2-1-5,-3 2 5,4-7 1,-3 5-2,2-4 4,-2-1 4,3 6-3,-2-8 0,0-1-6,-1-1-3,-1 1-1,4-6-3,-4 1-1,1-4-4,-1 0-5,-2-2 1,3 2 2,-4-2 0,2-2 3,2 2 9,-2-3 13,-2-2 11,1 6 13,-1-6 7,0 0 7,7 3 0,-7-3 1,0 0-2,7-9-5,0 2-9,0 0-6,3-4-5,-3 2-7,3-2-6,0-5 4,-2 3-8,2-4 1,3-1-3,-3-6-5,-2 9 1,2-2-10,1-7 3,-4 6-4,3 2-6,-3-2 5,-1 1-2,1-5-2,-1 4-1,-1-1-4,-2 3 2,1-1-2,-1-1 0,0 2-6,-2 3-1,2-2-1,-1 1 2,-1 4-1,-2-1-7,1-1 11,1 1-13,-1 2-2,-3 1 1,3 0-5,-1 4 1,-1-4-6,1 3-16,-2 1-17,0-1-10,-1 0-6,-3 2-3,0-1 5,0 1 7,0 2 0,1 1 2,-1-1 3,0 2 6,4 0 0,-6 5 1,4-2 8,-2 4 4,3-1 4,0 3-2,0-1 7,-1 3 0,4-2 3,1 2 6,-1-2-2,2 1 0,0 0 6,2-3 0,1 1 3,2 0-1,1 0-3,0-1 9,4 1 4,-1 1 5,0-7-6,5 1 11,-2-4-2,1 6 6,4-6-1,-2-3 6,1 3-2,-3-3 2,0-1 4,3-3 2,-3 1 7,0 0 3,1-1 0,-4-1 1,-1 3 10,-2-2 6,-1 2 0,0 0 3,-3 3 3,-1-4-11,1 2 0,-1 3-8,0-2-2,-3 3-9,4-3-14,-4 3-7,2-3-23,-2 3-19,0 0-24,0-4-29,0 4-29,0 0-41,0 0-20,0 0-22,0 0-24,0 0-137,0 0-396,0 0 176</inkml:trace>
  <inkml:trace contextRef="#ctx0" brushRef="#br0" timeOffset="356182.0726">17172 4056 114,'0'-11'206,"0"3"-8,0 1-15,3 2-12,-3-2-16,0 2-4,0 1-11,0-1-3,0 1-11,0 4-6,2-4-9,-2 4-1,-2-6-8,2 6-8,4-3-5,-4 3-10,0 0-6,0 0-12,0 0-3,0 0-5,0 0-8,-4-6-6,4 6-2,0 0-6,0 0-6,0 0 6,0 0-14,0 0-2,-6 9 1,5-4-5,1 0 5,-3 5-2,3 1-2,-4 1-3,4 4-4,-1 1 4,-4 0 0,1 3-3,2-1-1,-1 5 2,0 1 0,-2 0-3,3 3-2,-3-2 3,4-1-1,-2 1 2,0 3 2,3-2-5,-3 1 5,2-1 0,0 3-1,-1-5 5,0 4 2,-1 1-2,1-6 6,2 4 0,-3-3-3,3-5-4,0 3 4,-1 2 1,0-5-4,-1-1 7,1 0-4,1 1 6,-2-1-4,2 0 1,0 1 0,0-3 2,0 1-1,0-4-4,0 2 0,0-3-2,2 4 2,-2-6 4,0 1-6,0-1 4,0-1-2,0 1 3,0-1 1,1 1-2,-1-4-7,1 0 5,-1-1 0,0-1-7,1-1 3,-1 4 5,0-6-10,1 1 1,-1-3 1,0 9 0,0-7-2,0-2-2,0 3 2,0-3 5,0 0-1,0 0 1,0 2 0,0-2 9,0 0 0,0 0-6,0 0 3,0 0 1,0 0-2,0 0-9,0 0-2,0 0-16,0 0-20,6 1-24,-6-1-28,0 0-18,0 0-31,0 0-45,0 0-33,5-8-16,-2 2-7,-3 6-174,4-6-440,-4 3 195</inkml:trace>
  <inkml:trace contextRef="#ctx0" brushRef="#br0" timeOffset="357045.2526">15562 4166 108,'3'-3'205,"-3"3"-13,0-5-19,0 5-17,0 0-16,0 0-14,0 0-15,0 0-10,-10 1-8,3 3-9,0 4-8,-5-1-9,-2 2-2,-5 1-11,-1 5-6,2-3-3,-1 2-2,-3-2-10,4 4-2,-2-3 0,-1 1-1,0-1-10,2-2 6,0 2-9,1-1 2,5-3 0,0 1 6,-1-4-10,4 2-1,2-3-3,2 1 3,-1-3-3,2 0 2,0 0-2,5-3 5,-7 5-5,4-5 2,3 0 1,0 0 8,0 0-6,-5 5-1,5-5 4,0 0 4,0 0-2,-3 2-1,3-2 0,0 0 1,0 0-2,0 0-2,0 0-4,0 0 0,0 0 1,8 6 2,-5-2 4,-3-4 7,14 6 0,-6-1-2,6 2 2,1 0-3,4 4 9,-3-3-7,5 1 4,-1 1-7,1 2 1,2 3-4,-1-1 3,-1-1-5,2-1 1,-3-2-5,-1-1 0,-1 3-1,-5-5 0,2 1-3,-3-4-2,2 4-3,-4-3-18,-3-1-15,0-1-16,1 0-15,-3 1-7,-2-2-14,2-2-7,-5 0-12,3 5-11,-3-5 0,4 2-19,-4-2-7,0 0-14,0 6-17,0-6-120,0 0-308,-11 4 136</inkml:trace>
  <inkml:trace contextRef="#ctx0" brushRef="#br0" timeOffset="357481.4899">15138 4707 21,'-9'-2'170,"9"2"-1,-3-2-12,3 2 0,0 0-11,0 0-9,0 0-8,0 0 1,-9 0-4,9 0-5,0 0-7,0 0 1,0 0-4,0 0 1,0 0-6,0 0-9,0 0 0,0 0-9,0 0-6,0 0-8,0 0-8,0 0-2,0 0-6,0 0-4,0 0 3,17 11 2,-10-8 1,3 0 2,-1 1-6,0 1 1,4 1-11,0 2-7,2 1 3,6 2 4,-4 4-5,4-2 4,3 0-10,-3 0 0,1 3-4,0-2-4,1 2-1,-1-6 0,1 3-6,-2 2 1,0-3 3,-2-1-7,1 1-3,-4-3 2,-1-1-1,-2-2-2,1 2-1,-4-4-4,0 3 1,1-2 2,-5-2-5,-1-1 4,-2 1-1,1-2-3,-4-1 0,6 5-1,-6-5 1,4 1-3,-4-1 0,0 0-9,5 2-4,-5-2-9,0 0-9,2 0-16,-2 0-15,0 0-24,0 0-38,0 0-98,0 0-87,-11-16-166,4 7-511,-3-2 226</inkml:trace>
  <inkml:trace contextRef="#ctx0" brushRef="#br0" timeOffset="358130.7716">14197 4263 53,'0'0'159,"0"0"-10,0 0-4,0 0-15,0 0-6,0 0-12,0 0-7,8-8-6,-2 3-4,2 0-8,0-2-11,6-3 0,0-1-2,6-1-4,-8 3 0,4 0-1,-2 0-1,-1-3-8,1 0 2,4-2-2,-6 6 0,0-3 3,-1-1 3,-1 2-5,-3 3-4,3-1-5,-4 0 2,0 3 3,-1 0-1,-2 1 3,0 1-5,-2 1-9,2-3-5,1 3-2,-4-1-12,0 3-4,4-1-16,-4 1-15,0 0-1,0 0-1,4 6 1,-4-1-1,-1 1 2,0 6 5,1 1-2,-3 4 3,2 0-1,-1 2 2,-1 6-1,1-2 5,0 2-5,-2 3 5,1-10-4,3 7 1,-4-6-2,1 7 3,0-10 2,-1 9 1,1 4 1,0-12-6,0 2 3,2-1 1,-2 1-3,2-1 1,1-7-1,-1 5 4,-1-1-2,2-5 1,0 2 1,-3-2-1,3-3-2,0 0 6,-2-1-6,2 0 5,-2-2-7,2-4 13,0 7-9,-3-3-4,3-4-12,0 0-9,0 7-21,0-7-7,0 0-19,0 0-1,0 4-5,0-4-13,0 0-6,-3 4-22,3-4-24,0 0-24,0 0-128,0 0-317,-4 3 141</inkml:trace>
  <inkml:trace contextRef="#ctx0" brushRef="#br0" timeOffset="358825.6349">14182 4652 14,'0'0'130,"-6"-1"-3,6 1-6,-5-2-12,5 2-8,0 0-5,0 0-17,-6-2-5,6 2-3,0 0-6,0 0-16,0 0 4,0 0 9,0 0 10,0 0 10,0 0 2,21 4 12,-14-1 2,2-2-3,3 1 4,5-2-5,-3 2 0,7-2-8,2 2-3,0-4-8,3 2 0,-3 0-6,2 0-7,3-2 0,-1 2-10,0-2-8,-5 4 0,7-5-6,-3-1-4,4 4-1,-8 0 7,-2-1-14,-4 1-6,-1 0 7,-2-2-12,-3 1 4,0 1-2,-2 0-4,-1 0 1,-3-1 2,3 1 0,-7 0 15,7-3-14,-7 3 1,5-1-1,-5 1-5,0 0-1,9 0 2,-9 0 6,0 0-9,0 0-1,0 0-1,8-1-2,-8 1-3,0 0 6,0 0-4,0 0 0,0 0-3,0 0 3,0 0 0,0 0-2,2 2 0,-2-2-2,0 0 1,0 0 1,0 0-1,0 0 1,0 0-4,0 0 0,0 0 2,0 0 1,0 0 1,0 0-3,0 0 2,0 0-5,0 0 6,0 0-1,0 0 0,0 0 0,0 0-1,0 0 7,0 0 2,0 0-4,0 0 3,0 0-2,0 0 2,0 0-3,0 0 0,0 0 1,0 0-4,0 0 3,0 0 0,0 0-6,0 0 6,0 0-3,0 0 4,0 0-5,0 0 1,0 0 1,0 0 0,0 0 4,0 0-4,0 0 3,0 0 0,0 0 8,0 0-9,0 0-2,0 0 2,0 0-2,0 0 4,0 0-2,0 0-3,0 0 0,0 0 1,0 0 1,0 0 1,0 0-4,0 0 4,0 0-8,0 0 7,0 0-5,0 0 2,0 0-5,0 0 0,0 0-28,0 0-18,0 0-32,0 0-43,0 0-28,0 0-54,0 0-4,0 0-214,0 0-459,0 0 203</inkml:trace>
  <inkml:trace contextRef="#ctx0" brushRef="#br0" timeOffset="360563.4768">1549 1610 106,'-3'-12'189,"-1"-5"-14,1 7-14,1 3 0,0 0-9,1 1-24,1 2-6,0 4-20,-1-5-8,1 5-14,0 0-5,3 25-11,-3-8-3,4 17-1,2 18-1,-5 2-6,4 0-1,-2 8 5,1 20-9,-3-28-9,3-3 3,-1 2-1,0 2-4,-2-2 12,2-2 10,-3-3-8,2-11-3,-1-1-3,-1-4-3,0-3-5,4 1-1,-4-5-2,0 0 0,0-9-9,3-3-2,-3-4 1,0 3-3,0-4-4,0-2-5,0 0-7,0-6-9,2 9-20,-2-9-32,0 0-42,0 0-36,0 0-40,0 0-35,-2-25-129,2 14-364,0-6 162</inkml:trace>
  <inkml:trace contextRef="#ctx0" brushRef="#br0" timeOffset="361113.3509">1814 1851 132,'0'0'149,"0"0"-15,0 0-8,-5 24-17,5-9-12,-1 1 0,0 3-9,-1 1-13,2-2 2,0 7-14,0-6-3,3-2-7,1 1-4,-1-2-9,1-1-4,2-2 0,0 2 3,-1-1-5,2-8-2,0 3 7,0-2 7,1 1-1,0-2-3,0-5 11,2 0 6,-1 3-3,1-6 0,-2-1 1,3 3 4,-1-2-8,1-8-1,3 1 2,-5-2 1,-1-5-3,2 1 5,0-1-3,-3-2-5,1-6 5,0 0-4,-4 7-7,0-9-2,-2 8 6,2-1-4,-3 5 0,2-3 5,-1 5 5,-1 2-2,-3 0-6,3 3 0,-2 1 7,2 1-7,-1 5-5,-2-11-6,2 11 0,0-4-7,0 4-12,-3-5 0,3 5-4,0 0-5,0 0-4,0 0 2,0 0-2,0 0 1,0 0-4,0 0 2,-7 20 2,7-9-3,-1-4 0,1 10 1,0 0 1,-2 0-2,2 2 0,0 0 2,0 1-4,3-1 2,-2 6 3,4 0-1,-4-7-3,4-1 2,0 3 5,-2-2-6,1-7-3,0-2 1,-1 2 4,1-2-3,-1-2-5,-2-2 5,2 3 1,1-3-3,2-4 0,-6-1 9,13 3-1,-2-7-6,2 0 8,-2-1-6,3-4-2,-1 0-12,-5 4-25,5-8-22,-5 8-25,-1-4-45,2 1-23,2-1-27,-4 2-22,0-1-211,-5 4-447,3-1 198</inkml:trace>
  <inkml:trace contextRef="#ctx0" brushRef="#br0" timeOffset="361739.3245">2308 1755 42,'0'-4'210,"0"4"-26,0 0-22,-1-8-13,1 8-15,0 0-14,0 0-9,2 29-13,0-14-10,2 7-7,-1-3-9,1 8-2,0-1-3,-1 0-11,0-6-2,1 5 3,-1-6-10,2-2 2,0-2-8,-1 3-5,2-4 1,-2 3-6,0-9-2,0 1-2,1-1-7,-2 0-3,-1-1 4,1-2-4,-3-5 1,7 6 7,-4-3 4,-3-3 16,8 6 16,-2-6 5,-6 0 16,13 0 5,-13 0-3,14-9 2,-6 7-13,4-7 0,0 1-8,1-6-9,0-5-1,-4 3-3,4-6-5,-2-3-8,2-1 1,-6-2-9,2-1-1,-4 0-1,-1 3-14,2 0 3,-3 1 1,-2 6-6,-1 7 2,0-5-1,0 4 1,-1 2 2,-2 1-5,1 1 1,-2 3-4,3 0-6,-5 2 1,6 4-17,-11-2-8,11 2 0,-13 8-7,5-1 4,-2 2 7,5 3-4,-1-4 0,3 6 3,-1-2-2,2-3-4,1-1 4,1 2 0,1-2 8,2-4-2,0 5 1,1-4 2,1-2 3,3 4 3,0-4 0,2 1 5,0-5-1,4 2 4,0-3 4,9-5 5,-8 3 0,6-4-6,1-5 4,-1 6 2,-3-5-6,-2 2 5,-1 0-4,-4 1-2,-1 4 0,-3-2-5,0 1 3,-1 2-12,-1-1-13,0 1-6,-2 4-23,-1-4-16,-2 4-19,7-5-27,-7 5-21,0 0-37,0 0-17,6-6-23,-6 6-148,0 0-388,3-2 172</inkml:trace>
  <inkml:trace contextRef="#ctx0" brushRef="#br0" timeOffset="362062.0665">2908 1467 109,'0'0'220,"0"-10"1,0 10-16,0 0-22,3-5-17,-3 5-16,0 0-29,0 0-4,0 0-13,0 0-13,1 22-3,1-11-13,-1 10 8,2 4-14,-3 0-4,4 8 1,-4 1-5,2 11-6,-2 4 5,-2-1 14,2 0-8,-4 3-1,1-5 3,2-10-3,1 13 6,-3-2-10,0-14-5,6 20 1,-6-19-6,3 0-10,0-3-1,3-1-1,-3 0-5,0-5-3,1-6-3,1 1 1,-1-3-6,-1-5-3,0 4 2,0-6-6,0-1-17,3 0-22,-3-1-18,1-5-19,-1-3-21,3 8-17,-3-8-18,0 0-7,0 0-49,0 0-23,16-17-23,-8 5-139,-2-5-386,9-7 171</inkml:trace>
  <inkml:trace contextRef="#ctx0" brushRef="#br0" timeOffset="362623.2176">3419 1612 11,'0'-6'273,"3"-2"-14,-1 3-11,-2 5-20,1-8-28,-1 8-23,0 0-17,0 0-14,0 0-19,0 0-8,-10 13-9,2 2-11,-2-1-12,-6 4-8,0 1-4,0 5-10,-1-5-9,0 1-2,0 1 6,-1-1-12,2-4 0,-2 8 7,4-6-2,-3-3-2,6-1 2,-2-5-1,3 3-4,-1-2-3,4 0-8,0-5 0,0 1-2,1 0 5,2 0-15,0-5-1,4-1 0,-4 8-1,4-8 0,-6 7-7,6-7 11,0 0-3,0 0-3,0 4 1,0-4 3,0 0 7,0 0 7,0 0-9,0 0-7,0 0 2,0 0 0,0 0-5,0 0-4,0 0 1,0 0-3,11 5 5,-6-3-3,0 0-3,2 1-4,3 2 1,1 1-6,3-2 8,0 6-5,6-2 9,-6-2-6,6 4-4,0 2 5,-6-5-6,0-1-2,2 3 14,-1-1-13,-2-2-3,-1-1 8,1 5 5,-2-6-14,-4 1-1,3-2 3,-3 2 11,0-3-13,-7-2 2,10 4 1,-6 1-2,-4-5 2,9 6 0,-9-6 5,0 0-5,8 2-1,-8-2 4,3 5-3,-3-5-2,0 0 1,0 0 1,0 0-6,0 0 0,0 0-12,0 0-9,0 0-13,4 2-10,-4-2-12,0 0-8,0 0-9,0 0-4,0 0-11,0 0-16,0 0-16,0 0-12,0 0-26,0 0-34,0 0-18,0 0-32,0 0-137,-17 9-414,9-8 184</inkml:trace>
  <inkml:trace contextRef="#ctx0" brushRef="#br0" timeOffset="363079.6716">3142 2164 14,'0'0'165,"0"0"-14,0 0-17,0 0-13,0 0-11,-11 3-15,11-3-1,0 0-10,0 0-19,0 0 4,0 0 3,0 0-5,0 0-8,0 0 0,0 0 7,0 0 2,0 0-7,0 0 9,0 0 1,0 0-7,0 0 6,0 0-2,0 0-2,0 0 6,0 0 2,0 0 1,0 0-10,0 0 0,0 0 3,0 0-10,0 0-9,0 0-2,0 0-1,0 0-12,0 0-3,0 10 2,0-10-2,0 0-3,15 14 0,-8-2 5,3 2 2,1-1 1,4 5 4,0-1 5,-1-6-3,-3 1-6,2 2 2,0-2-4,-1 3 5,1-5-10,-3 2-5,2-3 2,-2 0-5,-1-2-5,-2-2 0,-3-1-2,3 0 6,-3 1-5,2-1 1,-6-4-11,6 5 7,-5-2 1,-1-3-3,4 3-17,-4-3-16,0 0-18,7 5-29,-7-5-26,0 0-28,0 0-40,0 0-35,0 0-244,11-10-481,-11 10 213</inkml:trace>
  <inkml:trace contextRef="#ctx0" brushRef="#br0" timeOffset="363735.4894">3580 1820 114,'0'-7'177,"3"2"-13,1-7-10,-1 2-12,2 1 2,1-1-4,0-1-10,-1 3 0,3-1-9,-2 1-11,2-1-10,-1 4-6,-2-2-12,2 5-6,0 1-8,0 2-7,0 3-10,0 3 0,0 3-1,2 1-13,2 9 2,-4-2-5,-1 0-6,1 6 3,-3 1-3,2-6-6,-3-3-4,-2 2 7,3 2 5,-1-3 1,0-1 14,-2-5-6,1 0-7,-1 0 2,2-2-5,-3-2-1,3 2-2,-2-1-6,-1-8 1,0 8 0,1-4 0,-1-4 2,0 0 10,2 7 13,-2-7 7,0 0 12,0 0 14,0 0 12,0 0 6,0 0 16,0 0 5,0 0-8,0 0-9,0 0-8,0 0-6,4-26-13,-3 11-15,2-4-8,0-6-4,1 1 0,2-2-13,0-1-10,1 3 5,0 0-5,1 0-3,2-1-2,1 3-6,-1 6 0,4-2-1,-1 5-6,-2 2-1,3-1 1,-2 5 1,-4 2-20,6 0 5,-5 4-5,-1 0-9,2 3 0,-2 3-2,-1 2 2,5 5 10,-2 1-8,-2 1 7,0 3 1,2 7 0,-3 3-3,0-1 11,1 1 0,0-3 0,-4-7-2,2 3 7,-2 4-1,0-8-4,-1-1 2,1 0 2,-1-2-3,0-2 2,0-3-5,-1 3 4,-1-6 0,1 1 1,0 0 1,-2-6-8,4 5 1,-4-5 6,2 6-3,-2-6 0,5 4 7,-5-4 0,11-3-2,-1-1-3,4-4-24,-1-1-26,5-3-33,-1-2-39,-2 5-34,1-5-42,2-3-50,-1 3-55,-5-1-185,4-2-529,1 1 235</inkml:trace>
  <inkml:trace contextRef="#ctx0" brushRef="#br0" timeOffset="365116.4599">6933 906 56,'0'0'154,"-5"-28"-2,5 28 6,0-18 0,0 18-8,0 0 0,-3-17-5,3 17-10,0 0-3,-4-15-11,4 15-14,0 0-18,0 0-6,0 0-10,0 0-14,-1 0 1,1 0-5,-6 27-13,0-4 4,-1 5-2,0 1-11,4-4-1,1 1-4,-1 0-3,1-7-2,6 9 1,-4-9-7,2-1-2,1 0 0,0 2-4,1-9-2,3 6 7,0-2-4,3-5-4,1 0 1,0 1 0,2-5 2,0 1 0,2-2-2,-3-5 1,4 2 5,1-4 0,-4 0-4,-1-4 0,4-1 9,-3 2-1,-2-4 2,0 1 1,-4-1 12,0 2 0,3-6-2,-4-2 2,1 4-2,0-4-4,-4 1-4,1-1 6,3 1-4,-5 1-3,0-3-2,1 4 0,0-3-4,-2 3 3,0 2 0,1-2-7,0 0-6,0 2 6,0-2-4,-1 2-6,-1 10 1,2-16 7,-2 11 5,0 5-1,1-10 1,0 5 1,-1 5-2,0-7-5,0 7 5,2-5 9,-2 5-17,0 0-4,0 0 5,0-5 0,0 5-5,0 0-2,0 0 1,0 0 4,0 0-3,0 0-6,0 0 0,0 0 2,0 0 6,0 0-3,0 0-8,-3-5 6,3 5 4,0 0-7,0 0-1,0 0 11,0 0-6,0 0 0,0 0-7,0 0 3,0 0 1,0 0 2,0 0-4,0 0-2,0 0 3,0 0 5,0 0-3,0 0-1,0 0 1,0 0-3,0 0 5,0 0 2,0 0-7,0 0 1,-3 13 5,3-13-5,0 0-1,0 0-1,0 0 7,-3 5-6,3-5-6,0 0 11,0 0-4,0 8-2,0-8 2,0 6 5,0-6-5,0 5-1,0-5 5,0 7-5,0-7-2,0 6 8,0-6-4,0 0-4,0 0 7,0 4 2,0-4-4,0 0 3,2 4 10,-2-4 0,0 0 9,0 0 19,0 0 14,0 0 4,0 0 7,0 0 7,0 0-10,4-12-9,-3 8-6,-1 4-2,0 0-8,5-29-6,-5 29-3,0 0 6,5-20-9,-5 20 0,0 0 1,2-15-11,-2 15-2,0 0-2,0 0-14,0 0-22,0 0-3,0-7-8,0 7-4,0 0 1,0 0 15,-3 36-2,-1-21-1,1 12-3,3 0 13,-4 3-3,4-5 8,-2 2-2,4-3 3,-2-5-7,1 1 9,2-3 2,-2-1-7,1 2-2,3-2 11,-2-6-6,0 2 4,3-2 3,-2 0-3,0-1-1,2-2 4,-1 1 6,4-3-5,-4 0-1,5-1 0,0-1 7,1-3-26,3 0-15,-1-3-30,4 1-28,-1-5-31,-2 2-34,5-5-50,1-1-10,-2 0-23,-1-1-140,-4-2-416,1-2 184</inkml:trace>
  <inkml:trace contextRef="#ctx0" brushRef="#br0" timeOffset="366047.7128">7563 930 90,'0'0'196,"-5"-20"5,5 20-8,0 0-10,-5-16-10,3 14-11,2 2-18,0 0-19,0 0-14,0-8-8,0 8-16,0 0-11,0 0-6,1 21-5,3-5-6,2 8-7,-2 2 9,2 1 1,-1 3-2,2-2-5,2-1-10,-3-4-3,3 2 3,-3 1-2,2-3-9,-5-7 1,4 2 3,-1-3-12,-2-6-5,2 3 8,-3-2-6,1-1-1,-2-5-1,1 2-2,0 0 4,-3-6 2,6 8 9,-5-6 22,-1-2 20,5 6 14,-5-6 23,0 0 18,0 0 13,5 1 8,-5-1-2,0 0-15,13-13-3,-3 3-13,2-2-23,0-3-4,3-2-5,-1-4-14,-1 1-4,4-2-1,-3-2-11,-1-2-5,1-1-11,1-2 2,-4 1-2,1 0-5,-2 2-10,-1 2 0,-2 6-9,2-1 0,-5 2 4,2 3-3,-1 0-9,1-1 13,-6 15-7,6-19-4,-6 19-6,5-13 2,-5 13 7,0 0-10,3-14-4,-3 14 3,0 0-7,0 0-4,0 0 5,0 0-13,5-15-12,-5 15-3,0 0 0,0 0-4,0 0 3,0 0-2,0 0 0,0 0 5,0 0-9,0 0 17,0 0-4,0 0-2,0 0 7,0 0 3,0 0 2,0 0-1,0 0-6,0 0 13,0 0-1,0 0-6,0 0 14,0 0 6,0 0-11,0 0-4,0 0 3,0 0 1,0 0 13,0 0-12,0 0-1,0 0 5,0 0-3,0 0-3,0 0-2,0 0 3,0 0 3,0 0 2,0 0-3,0 0 7,0 0-6,0 0 20,0 0-16,0 0 3,0 0-8,0 0 13,0 0-10,0 0 3,0 0-9,0 0-3,0 0 1,0 0-3,0 0-15,-12-14-4,12 14 5,0 0-7,0 0 1,0 0 3,0 0 6,-14-10-2,14 10 9,0 0 3,0 0-8,0 0 3,0 0 3,0 0 9,0 0-11,0 0 7,0 0-8,0 0 1,0 0 2,0 0-4,0 0-1,0 0-8,0 0 14,0 0-3,0 0-1,0 0 8,0 0 3,0 0-9,0 0 15,0 0-9,0 0 2,0 0-7,-27 27 20,27-27-14,-5 16 1,5-16-11,-5 10 12,5-10-1,0 0-10,-5 14 16,5-10-8,0-4 1,0 0-6,0 0 7,1 11-4,-1-11 2,2 5 0,3-3 8,-1 1 2,2 0-6,1-2 5,3 0 12,-2 1-8,-8-2-2,0 0-1,0 0 7,0 0-4,42-6 0,-42 6 0,16-4 7,-16 4-8,0 0 1,13-7 3,-13 7 1,0 0-3,13-9-2,-13 9 1,0 0-3,9-10-8,-9 10 5,0 0-5,0 0-15,0 0-8,0 0-17,10-13-29,-10 13-32,0 0-34,0 0-53,0 0-19,0 0-30,0 0-197,0 0-479,26 0 212</inkml:trace>
  <inkml:trace contextRef="#ctx0" brushRef="#br0" timeOffset="367023.724">8504 914 67,'0'0'217,"0"0"-3,0 0-18,-4-25-32,4 24-7,0 0-19,0 1-17,0 0-11,0 0-11,-11 14-13,6-3 0,0 3-15,-2 4-4,1-1-4,-1 11-8,-1-7-8,3 4-2,1 3 0,4-7-6,-6-3-6,5 1 1,1 1-5,0-1-9,0-2 1,3 1 1,-2-1-5,2-6 1,-3 1 2,2 1-4,2-4-5,-3 1 5,2-1-4,-1-4-13,2 0 11,0 2 1,-1-4-2,-3-3 8,10 5 5,-3-5 0,1 0-8,2-3 6,0-2-2,3-3-2,1 0-4,1-6-2,3-2 5,-1-2-8,0 0-4,0 1 10,-7 1-4,3-5-1,-2 5 14,0 3-2,-5-1 4,1 5 7,-3 0 2,2 1-6,-4-1 10,1 6 7,2-4-4,-3 4-9,-2 3-1,3-5-7,-3 5-5,3-5-1,-3 5-3,0 0-3,0 0-2,0 17 3,-1-7-3,-1 0 0,2 2-4,-3 4 9,1 1-8,2-2-4,0 2 5,0 0-3,0-2 0,0-3-1,2 4 3,-2 0-1,3-7-2,-1 0-5,3 1 6,-2 2 2,1-3-6,-1-1 4,3-1 11,2-2 9,-1 4 5,2-5 1,5-2 6,1 1 8,5 1 7,-2-2-2,-6-8-2,9 0 16,0-1-3,0-1-7,-3-6 2,1 2 15,-5 2-7,1-6-8,1-2 1,-2 0 5,0-5-11,-2 0 0,1 1-4,-2-5 4,1 0-17,-5 4 3,0-2-3,-2-2-13,-2 10 16,0-2-7,-2 2 5,-1 2-4,0 15-5,-2-24-2,2 24-6,-6-19-3,3 8-3,3 11-19,-10-17-19,10 17-16,-17-14-20,8 8-12,9 6-19,-17-8-22,17 8-13,-16-3-31,16 3-27,0 0-23,0 0-28,0 0-6,-29 1-44,23 1-153,6-2-476,0 0 212</inkml:trace>
  <inkml:trace contextRef="#ctx0" brushRef="#br0" timeOffset="367514.3582">8058 445 59,'0'0'140,"0"0"-7,0 0-13,0 0-7,15-14-11,-15 14-18,0 0-13,0 0 1,0 0-9,0 0-8,0 0 0,0 0-4,-5 47 8,3-27 5,-5 6-10,3-1-2,0-7-2,1 9-5,-1-8-7,-1 6 4,4-6-7,0 1-1,1-1-4,-2-2 1,2-17-5,0 24-1,0-24 2,2 22 2,-2-22-13,4 14 2,-4-14 5,10 15-1,-10-15-5,12 9-2,-12-9 7,17 5-21,-17-5-27,0 0-34,26-1-41,-26 1-44,21-13-116,-14 2-281,3 0 124</inkml:trace>
  <inkml:trace contextRef="#ctx0" brushRef="#br0" timeOffset="367882.6866">8114 309 78,'0'0'74,"0"0"-7,0 0-4,0 0 4,21 31 0,-21-31-5,13 8 6,-13-8-2,0 0 0,17 7 4,-17-7 4,18 2 9,-18-2-6,0 0-6,38-12 5,-25 7-6,1-2 1,-3-3-1,-11 10 10,27-17-5,-20 5 1,1 5 6,-8 7 2,16-24 16,-12 13-16,-4 11 4,4-21-4,-2 9-7,-2 12-8,0-24-6,0 24-9,-6-18-7,6 18-5,-10-14-4,10 14-5,-14-7-22,14 7-17,0 0-6,0 0-17,-31 4-12,31-4-14,-17 16-7,10-4-6,0 5-20,2-2-19,0 10-33,1 0-48,-3 3-101,1-3-313,-1 4 140</inkml:trace>
  <inkml:trace contextRef="#ctx0" brushRef="#br0" timeOffset="368339.3097">7763 1529 134,'0'0'186,"0"0"-15,0 0-20,0 0-5,-2 19 3,2-7-17,-2 7-4,-1 5-3,2-3-9,-3 9 4,2 0-10,1-1-7,-1-4-8,-1 2-4,1-10-13,-1 3-4,3-1-1,-1 0-14,-1-1 2,0-7-11,0 4-1,1-1-2,1-5-9,0 1 0,-2-2-3,2-1-10,0 0 4,0-1-17,0-2-13,0-4-11,0 7-11,0-7-13,-1 5-12,1-5-12,0 0-39,0 0-55,0 0-46,0 0-132,0 0-360,-9-15 159</inkml:trace>
  <inkml:trace contextRef="#ctx0" brushRef="#br0" timeOffset="369220.4576">7748 1547 123,'0'-4'184,"0"4"-15,-2-5-20,2 5-11,0 0-20,-8 0-15,8 0-3,-13 12-10,1 0-20,2 2 11,0 0-7,-1 1-4,-3 4 5,3-1-9,2-2 2,0-1 3,0 0-6,3-3-13,-3 1 9,5-2-7,0-1-10,1-5 1,-2 4-1,3-5-10,1 0-6,-1 0 3,2-4-1,-3 5 2,1 2 7,2-7 2,0 0 5,0 0 11,0 0-1,0 0 0,0 0 3,0 0-6,18-12-4,-10 5-1,2-3-3,0-2 0,0 2-1,1-3-7,1-2 4,-1 1 10,3-12-12,-4 12 10,2-8-13,1 1 1,-4 9 1,-2-5 0,0 5-4,-2 2 7,1 0-2,-2 1 0,-1 6 3,1-4 1,-1 0-8,-2 6 7,2-6-9,-3 7-2,0 0-1,6-2-1,-6 2-12,2-3-3,-2 3-1,0 0-5,5-2-1,-5 2 0,0 0 8,8 10-1,-5-3-13,4 3 6,2-1 2,1 1-9,-1 2 7,1 3 3,1-1-6,1-1-7,-2 1 10,2-3-1,0 4 3,-1-3-1,0-4-1,1 4 0,-1-2-12,1-1 11,-5-1 5,2 0 5,-1-4-9,1 1 10,-4-1 7,0-1 0,-1-1 5,1 1-1,-5-3-2,6 4 10,-6-4-12,6 1 15,-6-1-3,0 0-5,5 3-6,-5-3 12,0 0-9,5 1-6,-5-1-7,0 0 5,0 0 0,0 0-1,0 0-5,0 0-4,0 0 6,0 0-3,0 0-1,0 0-6,5 3-4,-5-3 10,0 0 2,0 0-9,0 0-1,0 0 0,0 0-2,0 0 9,0 0-9,0 0 12,0 0-14,0 0-2,0 0 0,0 0 7,0 0-12,0 0 11,0 0 2,0 0 1,0 0-3,0 0-2,0 0 1,0 0-8,0 0 7,0 0-1,0 0 1,0 0 3,0 0-6,0 0-1,0 0 2,0 0 1,0 0-3,0 0 6,0 0 1,0 0-3,0 0 2,0 0-6,0 0 10,0 0-18,0 0 18,0 0-14,0 0 7,0 0 6,0 0-5,0 0-4,0 0-3,0 0 5,0 0 6,0 0-7,0 0 1,0 0-1,0 0 0,0 0 2,0 0-19,0 0 18,0 0-2,0 0 0,0 0 3,0 0-10,0 0-5,0 0 3,0 0-9,0 0 9,0 0-4,0 0 0,0 0 1,0 0 1,0 0-3,0 0-4,0 0-1,0 0-8,0 0-3,0 0-11,0 0-7,0 0-3,0 0-18,0 0-4,0 0-19,0 0-23,0 0-18,0 0-23,0 0-28,0 0-51,0 0-56,0 0-179,-3-13-511,3 13 226</inkml:trace>
  <inkml:trace contextRef="#ctx0" brushRef="#br0" timeOffset="369889.0952">7514 1384 164,'0'0'199,"0"0"-30,0 0 2,0 0 4,0 0-9,0 0-5,0 0 5,31 1-14,-17-3-11,14 2-12,-4-4-6,3 1-13,1 3-2,-1-2-18,1-3-3,0 3-18,-1-2 2,0 0-4,-2 3-8,-2-1-4,-1 4-2,-5-4-16,-3 0 3,-1 2-4,-3-5-7,-2 2 1,-1 3-1,-3-2-1,2 2-8,-2 0 5,-1-2-8,-3 2-3,0 0-2,10 2-10,-10-2 2,0 0-10,6 0-10,-6 0 0,0 0-5,0 0-11,0 0 3,0 0-11,0 0 0,0 0-4,0 0-12,0 0 0,0 0-12,0 0 3,0 0-8,0 0-11,0 0-2,-12 6-8,5-2-15,-1-4-21,0 2-4,-2 1-28,1 0-113,-4-1-297,-1 3 132</inkml:trace>
  <inkml:trace contextRef="#ctx0" brushRef="#br0" timeOffset="370258.9414">7494 1535 50,'-5'3'133,"5"-3"-13,0 0 20,0 0 4,14 3-4,-6-2 0,1 0-1,3-2-13,4 4 7,6-6-8,2 3-12,-1 0 1,1-2-20,-2 0 5,5 2-3,-4-3-10,3-2-3,1 3 2,-5-5-11,1 3-5,0 3 1,-3-2-11,-4 2-3,1 1 0,-3-6-9,-1 6 2,1-2-10,-4-1-2,-2 3-1,1 0 0,-5-2-9,-4 2 0,10 1-2,-6-4-4,-4 3 0,0 0-1,7 0-7,-7 0 1,0 0 1,0 0-5,6-1-5,-6 1-4,0 0-13,0 0-5,0 0-2,0 0-18,0 0-5,0 0-5,0 0-18,0 0-11,0 0-9,0 0-22,-21 1-4,12 1-22,-1 0-25,-1 3-28,-2-5-130,-2 0-341,-1 0 150</inkml:trace>
  <inkml:trace contextRef="#ctx0" brushRef="#br0" timeOffset="370551.9722">7341 1523 115,'14'-6'171,"0"8"-3,3-5-9,0 1-10,5 5 1,2-4-7,-1 1 3,-1 0-2,5-2-6,-3 0-6,1 1-7,-1-1-7,-1 2-11,1 2-4,0-5-15,-3 3 0,-4-2-14,-2 2-5,-1 0-3,-3 0-13,-3-2-4,0-1 1,-1 1-11,-7 2-2,7 0 1,-7 0-13,7-2-9,-7 2-6,0 0-25,7-1-12,-7 1-10,0 0-23,0 0-34,0 0-43,0 0-53,0 0-179,-19-9-399,7 4 177</inkml:trace>
  <inkml:trace contextRef="#ctx0" brushRef="#br0" timeOffset="371949.4652">7315 685 39,'0'0'70,"-5"-28"1,5 28-8,-7-15-2,3 3-10,4 12 0,-10-20-5,4 10-6,6 10 17,-14-18-15,4 6 0,10 12-3,-20-16 1,8 7 5,0 1 0,12 8-1,-26-13-9,10 8 1,1-3-2,-1 3-4,-5-2-9,1 1 4,20 6-3,-34-5-3,18 1 3,16 4-3,-34-1 2,14-1 0,20 2-4,-37 0 6,18 2-8,-2-2 9,21 0-6,-31 2-5,14 3 6,-2 3-9,4-4-2,15-4 3,-30 9 0,13-1 0,-1 1 1,2 2-2,4-2 1,-1 3 2,-1-1 4,0 1-6,0 4 8,1-2-1,1-4-8,-4 9-1,2 3 13,1-1-6,2-5-4,1 4 4,-1 3 2,-2-3-10,2 1-2,0 1 11,2-5-8,1 2 3,-2 4-5,2-6 0,2 6 1,0 2 2,0-6-2,1-2-1,2 9 2,-1-7 0,1 0-1,2 9 0,-1-9-8,1 0 3,1 5 5,0 1-2,-3-8 0,7 3 4,-3 1-9,1-4 1,1 2 12,1 5-5,-1-7 5,2 0-1,3 1-1,-3-1-3,2 0 7,1 2 3,0-3-9,-1 1 9,6 5 5,-2-1-11,-2-6 7,7 5 7,-6-5-4,1-1 1,5 5 6,-1-4 6,-2-3-4,1 0 2,3 2-1,-3-4-10,0 0 8,7 2-5,-7-5-7,-1 3 0,4 4 1,-3-9-6,-1 4 0,5-1 6,-5-1-11,1-4 1,0 0 7,-1 1 0,-2-3-5,3-1 11,0 4 2,-4-4-7,4-3 6,0 2 8,3 1-5,-4-5-6,4 0 2,-2 1 2,2-3-2,1-6-5,1 7-1,-4 1 2,3-2-3,-1-5-5,-3 6 4,2-2-2,-1 0-4,-1 0-1,0-1 5,1 1-2,-3-3-6,1 1 3,-2 3 9,0-3-3,-1-2 4,-1 5 5,-1-8-7,2 0-1,0 6 7,-2-5-9,1-1-1,-4 6 7,1-1-9,4-6 2,-6 5 1,2-2-3,-1 2 1,0 0 1,-1 0 0,2-3 8,-1 4 4,-2-2-5,0 2 10,1 1 5,-4-3-11,3 0 5,-3 2-5,1-6-2,1 0-6,-4-1 0,4 5 1,-4-3-4,1-3-3,1-2 1,-2 3-2,1-2-2,1-1-2,-4 1 3,3 0-2,-1 0-8,1-3 4,-1 3 2,1 4 4,-3-4 7,1 2 2,0 0-2,1 2-2,2 15 8,-8-28 2,5 11-1,-1 1 2,0 4-2,-2-5-8,2 2 1,-2-1 7,1 1-11,-2 2 1,7 13 3,-13-28-5,5 13-1,0 1 4,1-2-3,0 3-2,7 13 2,-13-25-3,5 13 5,1 1-5,7 11 1,-14-16 3,8 8 3,6 8-7,-9-12 0,9 12-4,-12-13-1,12 13 5,0 0-2,-10-10-3,10 10 3,0 0-4,0 0-2,0 0 2,-9-9 4,9 9-6,0 0 4,0 0-1,0 0-2,0 0 1,0 0-3,0 0 4,0 0 1,0 0-6,0 0 3,0 0 0,0 0-1,0 0-1,0 0-2,0 0 4,0 0-8,0 0-1,0 0-6,0 0 1,0 0-6,-13-10-7,13 10-8,0 0-6,0 0-4,0 0-10,0 0-6,0 0-6,0 0-10,0 0-13,0 0-14,0 0-18,0 0-16,0 0-24,0 0-10,0 0 10,0 0 11,0 0 6,0 0-7,0 0-16,0 0-113,0 0-305,2 39 136</inkml:trace>
  <inkml:trace contextRef="#ctx0" brushRef="#br0" timeOffset="378957.4816">1805 2702 61,'0'0'91,"0"0"-10,13-8 12,-9 3-6,3-2 2,0 0-6,7-5-15,-1 0-1,4-5-6,1 0-9,2 0 2,-2-2-19,2 1 16,-3-1-17,1 5 6,-4-3-13,-1 2 8,-2 6-8,0 0-6,-1-1 4,0 3-8,-6-4-3,3 6 6,-1-4-9,1 4 3,-4 3-3,1-5 1,-1 4-3,0 0-1,-2 1 0,2 0-16,-3 2 0,4-5-10,-4 5-27,0 0-23,2-2-16,-2 2 10,0 0-10,0 0-70,-9 14-165,5-7 74</inkml:trace>
  <inkml:trace contextRef="#ctx0" brushRef="#br0" timeOffset="379307.3958">1877 2788 90,'5'-7'154,"3"0"-13,2-3-4,0-2-5,2-2-18,2-3-10,3-1-5,0-3-10,1 3-10,1 2-13,-1-7-1,1 3 0,-3 3-15,1 0-2,-5 6-6,0-2-4,-1 0-10,-1 2 13,-1 2-14,-3 1-1,0 0 0,0 2-1,-2 2 1,-2 0-5,2-1-3,-1 0 0,0 1-5,-1 4-2,-2 0 2,0 0-5,0 0-12,6-3-5,-6 3-12,0 0-14,0 0-13,0 0-20,0 0-16,0 0-4,0 0 7,0 0 5,-2 9-13,1-1-9,-2 0-88,-2 1-201,-2 4 90</inkml:trace>
  <inkml:trace contextRef="#ctx0" brushRef="#br0" timeOffset="379633.0327">1912 2789 139,'17'-20'156,"0"-1"-10,4-2-6,0 0-6,7-7-14,-8 6-12,1 0-7,-1 3-11,0 1-11,-2-3-12,-2 7-2,-1-2-8,-4 5 0,2 1-9,-6 0-4,4 2-7,-5 1-1,0 3-5,-1 0 0,-2 3-2,1-1-6,-1 0 4,0 0-1,-3 4-7,4-5-2,-4 5-6,2-3-14,-2 3-14,0 0-21,0 0-26,0 0-12,0 0-24,0 0-3,0 0-15,-9 17-103,2-9-237,0 4 106</inkml:trace>
  <inkml:trace contextRef="#ctx0" brushRef="#br0" timeOffset="379951.0976">1870 2808 163,'7'-8'163,"2"-4"1,5-7-11,-2 3-8,5-4-11,0-3-9,4 0-6,-4-1-18,4 0-5,-1 2-4,-2-4-17,-1 6-3,0 3-6,-7 2-12,1 3-3,-1 0 0,0 0-10,-3 5 0,0-1-7,-2 0 1,1-1-7,-3 5-4,0 0-4,0-1-10,0 2-19,-3 3-10,2-3-23,-2 3-25,0 0-29,3-1-30,-3 1-18,0 0-115,-8 16-282,1-9 125</inkml:trace>
  <inkml:trace contextRef="#ctx0" brushRef="#br0" timeOffset="380261.1069">1836 2796 30,'6'-9'154,"4"-4"8,4-6-7,1-1-10,2 0-15,3-3-8,-2-1-12,2 4-15,-2-4-16,2 2-1,-2 5-4,-1 0-15,-2 0-1,-4 5-6,1-2-9,-2 3-2,-3 3-9,0-2-4,-1 5-2,-2 0-13,0 0-2,-1 3-10,1-3-10,-4 5-25,5-4-25,-4 1-34,-1 3-22,0 0-3,0 0-94,-6 17-230,-1-9 103</inkml:trace>
  <inkml:trace contextRef="#ctx0" brushRef="#br0" timeOffset="380574.0099">1888 2762 146,'17'-20'158,"-3"-1"-12,3 2-17,3-1-7,-2 1-17,2-5-10,-2 6-9,-1 2-12,-1-1-23,-4 5-6,1 4-19,-5-3-17,3 2-22,-3 3-12,-3 0-18,1 2-4,-2 2-18,-2-1-16,-2 3-72,0 0-166,0 0 73</inkml:trace>
  <inkml:trace contextRef="#ctx0" brushRef="#br0" timeOffset="380598.0197">1852 2784 38,'10'-14'139,"2"-6"-3,5 2-3,0-5-9,1-2-14,2 1-2,7-12-23,-7 14 2,-2 1-10,-3 0-11,2 5-1,-5 4-15,-3-1-1,-2 7 1,0-1-14,-1-1-3,-2 6-14,-1-2-18,1 1-4,-4 3-21,3-2-17,-3 2-7,0 0-13,0 0-3,0 0-18,-4 15-12,-3-7-72,-3 8-178,3-3 79</inkml:trace>
  <inkml:trace contextRef="#ctx0" brushRef="#br0" timeOffset="380967.4092">1987 2581 103,'7'-13'156,"-1"2"-10,-2 0-4,0 4-8,-1 2 2,-2-2-4,2 3 3,0 0-11,-2 0-8,1 2 1,-2 2-16,1-7-12,1 4-8,-2 3-9,0 0-12,2-2-2,-2 2-7,0 0-8,0 0-3,0 9-3,0-1-12,2 4 5,-2 5-3,1 9-1,-1 4-7,2 6 6,-2 11-6,1 2 0,1 0 3,0 1-4,1-1 0,-3 2 5,1-4-3,1-1 0,-2-14-4,-2 2 0,2 3 1,-1-4 0,1-2-2,-1 3-2,1-6-1,-2 3 4,2-4-5,0-2-3,-3-5 1,3-2-3,0-2 1,1 0 2,-2-3-13,1-5-12,1 4-13,-2-6-12,1 2-5,0-4 2,0 1 2,0-5-12,0 0-35,-2 3-33,2-3-27,0 0-23,-5-12-120,1 3-315,1-3 139</inkml:trace>
  <inkml:trace contextRef="#ctx0" brushRef="#br0" timeOffset="381533.0566">2000 2735 8,'-2'-4'155,"1"0"-10,1 4-9,-3-6 0,3 6-17,-3-5 0,3 5-11,-3-3-10,3 3-13,0 0-7,0 0-13,0 0-4,-12 11-5,5 0-8,-2 11 1,-5 1-10,3 1-3,-2 3 2,-1 2-4,1-1-9,0 3 3,1-6 1,1 2 4,2 0 3,-2-4-6,3-6 3,2 0-2,0-6-4,2-2 9,3 3-9,-1-10-5,-2 5-3,3-2 16,-1-1 2,2-4 9,-1 5 22,1-5 10,0 0 14,0 0 12,0 0-3,0 0-13,0 0-4,5-19-7,0 0-8,0 2-3,5-5-7,-3-2-8,3-5-6,1 3-5,-1-3-4,3 1-5,-2 1 1,-1 1-5,4 2-6,-4 0 0,-3 5-2,4-3-6,-2 5 3,-3 3-4,0 0-8,0 5 6,-2 2-3,-2-1 0,2 3-2,-1 1-3,0 0-7,-2 1-4,3 1-5,-1 1 0,-3 1 1,4-2-5,-4 2 5,7 3-4,-1-1 5,-2 3 8,3 0-15,2-1 17,-1 1-2,-1 2 0,3-2 0,-2-1 3,2 4 2,3-3-9,-5 0-6,2 0-15,0-1-12,0 2-10,-3-3-16,0 4-9,0-3-32,2-1-2,-1 1-2,-1 3-21,0-3-16,-3-3-14,3 2-8,-4 0-16,1 2-117,-1-3-329,-3-2 146</inkml:trace>
  <inkml:trace contextRef="#ctx0" brushRef="#br0" timeOffset="381968.9262">2050 2665 30,'0'-11'139,"0"1"-3,-1 2-2,-2-4-11,2 5 13,1 0-2,-2-1 2,1 4-6,-1-3 0,1 3-7,2 0-5,-1 4-10,-2-7-13,2 7-10,-2-2-10,2 2-14,0 0-5,0 0-4,0 0-7,-3 11-5,4 2-5,-1 2-6,2 11-2,-2 5 2,3 4 0,0 17-5,-2-1-3,1 6-1,-1 2 1,3-2 0,-2 0 3,3-3-2,1-2-10,-2-2 6,0-3-4,-1-13 1,0 0 1,-1-5-6,3-3-1,-5 2 1,3-10-2,-1-3 1,0-3-1,-2-1 1,0 0-4,3-5 4,-2 0-2,-1-1-3,2-1 2,-2-4 3,0 8-8,0-4 8,0-4 11,0 0-9,1 4 14,-1-4 1,0 0-2,0 0-3,0 0-4,0 0-18,0 0-18,0 0-23,3-14-24,-3 14-23,-4-15-35,4 7-23,0-4-38,0-5-17,0 7-106,-2-7-333,1-4 148</inkml:trace>
  <inkml:trace contextRef="#ctx0" brushRef="#br0" timeOffset="382281.8518">2036 2770 125,'-2'-3'143,"1"-2"-29,1 5-16,0 0-2,0 0-21,0 0-4,3 18-8,0-5-8,2 14 0,0 4-9,-2 2-1,5 17 5,-1-4 0,-3 1-16,2 1 2,-4-13-7,3 14 0,-1-15 4,-1-2-10,0-2 7,-2-4-1,1-5-2,-2-3-2,1 1-3,-1-3 4,3 0-5,-3-3-2,0-1-2,0-2-6,1 0 4,1-3-7,-4 0-7,2-2-21,0-5-13,2 8-8,-4-4-4,2-4-27,0 0-38,0 0-90,0 0-217,0 0 95</inkml:trace>
  <inkml:trace contextRef="#ctx0" brushRef="#br0" timeOffset="383850.3945">1973 2808 30,'-6'10'65,"-1"8"-2,2-1-17,-4 1-4,2 3-5,0-4-2,1-1-4,2-4 0,0-1 2,1-1 3,-2-5 5,3 3 7,-1-4 13,3-4-1,-4 6 7,4-6 9,-3 7 0,3-7-6,0 0 7,0 0-12,0 0-1,0 0-11,0 0-3,7-16-5,-4 11-8,1-4-1,-1 2-15,4-1 14,-3 2-8,2-6 3,1 4-3,0-2-2,3-3-5,0 1 6,0-1-8,0-1 2,1 3-1,0-2-4,-1 3 3,-2-1-2,2-1-8,0 0 6,0 0 2,-2 0 0,2 0 2,0 3 2,-3-1-3,0 0 3,0 3-3,0-1-5,-4 5-1,1-3 0,2 1-5,-5 5 4,2-3-14,0 1 13,-3 2-2,0 0-6,11 5 5,-8-3-4,1 3 0,1 1 6,3 3-5,-1-2 0,0 7 3,0-6-7,2 4 6,-1 2-1,2-1 0,-2-2 0,2 2 0,-3 2-1,0-6 0,3 5 0,-3-5 0,0 0 8,-1 0-2,-3-2-10,2-2 6,1 2-6,-2 0 6,-2-5-1,-2-2 2,4 6-7,-4-6 2,4 5 7,-4-5-8,0 0 3,4 4 5,-4-4-7,0 0 10,0 0 4,4 5-1,-4-5 1,0 0 2,0 0 3,0 0 0,0 0 1,0 0 1,0 0 5,0 0-1,2 1-3,-2-1 1,0 0 6,0 0-5,0 0 0,0 0-2,0 0 1,0 0-4,0 0 3,0 0-6,0 0 2,0 0-3,0 0 1,0 0-1,0 0 2,0 0-5,0 0-1,0 0 1,0 0-4,0 0 5,0 0-6,0 0-4,0 0 4,0 0-1,0 0-3,0 0 7,0 0-10,0 0 0,0 0 7,0 0-6,0 0 2,-6 6-2,6-6 0,0 0 2,0 0-3,0 0 1,0 0 4,0 0-8,0 0-1,0 0 7,0 0-1,0 0-7,0 0 7,0 0-2,0 0-4,0 0 5,0 0 0,0 0-6,0 0 9,0 0-6,0 0 1,0 0-1,0 0-2,-3 6-1,3-6 4,0 0 0,0 0-3,0 0 2,0 0 3,0 0-5,0 0-3,0 0 0,0 0-2,0 0 4,0 0-2,0 0-1,0 0 4,0 0-5,0 0 0,0 0 0,0 0-3,0 0 2,0 0 2,0 0-2,0 0 1,0 0 2,0 0-1,0 0-1,0 0 7,0 0-5,0 0 5,0 0-3,0 0-8,0 0 10,0 0-1,0 0-3,0 0 8,0 0-4,0 0 0,0 0 4,0 0 0,0 0-4,0 0 2,0 0-2,0 0-3,0 0 5,0 0-1,0 0-2,0 0 4,0 0-4,0 0 1,0 0 6,0 0-2,0 0-3,0 0 6,0 0-9,0 0 6,0 0 0,0 0-5,0 0 2,0 0 5,0 0-3,0 0-2,0 0 1,0 0 2,0 0-4,0 0 4,0 0-4,0 0 4,0 0-2,0 0-1,0 0 5,0 0-4,0 0 0,0 0 4,0 0-5,0 0 4,0 0-1,0 0-5,0 0 7,0 0-8,0 0 2,0 0 2,0 0 2,0 0-4,0 0 5,0 0-5,0 0 3,0 0 0,0 0-1,0 0 0,0 0 0,0 0-8,0 0 8,0 0 1,0 0-5,0 0 5,0 0-3,0 0-2,0 0 5,0 0-3,0 0 4,0 0 0,0 0-3,0 0 3,0 0-7,0 0 2,0 0 6,0 0-7,0 0 2,0 0 2,0 0-6,0 0 1,0 0 3,0 0-3,0 0 3,0 0 0,0 0-1,0 0-1,0 0 2,0 0 0,0 0 1,0 0 3,0 0-2,0 0-6,0 0 8,0 0-1,0 0-3,0 0 0,0 0 2,0 0-5,0 0 8,0 0-4,0 0 0,0 0 0,0 0 0,0 0 2,0 0-1,0 0-1,0 0 2,0 0-3,0 0 2,0 0-4,0 0 6,0 0 0,0 0-2,0 0 0,0 0-1,0 0 3,0 0-1,0 0 4,0 0-7,0 0 4,0 0-2,0 0 0,0 0 2,0 0 3,0 0 0,0 0-4,0 0 0,0 0-3,0 0 4,0 0-5,0 0-1,0 0 5,0 0 1,0 0 0,0 0-2,0 0-3,0 0 6,0 0 1,0 0-5,0 0-2,0 0 6,0 0-2,0 0-7,0 0 4,0 0 0,0 0-1,0 0 2,0 0 2,0 0 3,0 0-10,0 0 2,0 0 5,0 0 1,0 0-4,0 0 4,0 0-7,0 0 4,0 0-2,0 0 2,0 0-4,0 0-5,0 0 1,0 0-2,0 0-3,0 0-3,0 0-6,0 0-5,0 0-4,0 0-10,0 0-4,0 0-5,0 0-22,0 0-10,0 0 0,0 0-41,0 0-19,0 0-11,0 0-96,0 0-271,0 0 121</inkml:trace>
  <inkml:trace contextRef="#ctx0" brushRef="#br0" timeOffset="389987.9776">18165 4167 99,'3'-4'151,"4"-2"2,0 2 4,-4 0-1,3-2 4,-1 2 2,1-1-4,-2 3-1,3-5-8,-4 3 1,1 0-8,2 1-7,-4 2-8,0-1-6,-2 2-12,4-5-8,-4 5-9,2-1-9,-2 1-8,0 0-6,3-2-4,-3 2-9,0 0-9,0 0-3,2-4-2,-2 4-7,0 0-4,0 0-2,0 0-4,0 0 9,0 0-17,0 0-4,0 0-7,-8 7 6,1-2-2,-6 4-3,-8 1 1,-3 3 1,-3 0-8,-13 3 3,1 0 0,4-2-2,-3 1-1,10-4 2,1 0 1,-1 0-1,1-3-6,2 4 3,1-3 2,4 0-3,2-2 3,4-2 0,1 2-1,3-3-1,1-2 0,0 2-1,5-1 2,-2 0-1,3-1 1,1-2 0,2 0-3,-5 3 2,5-3-2,-1 4-2,1-4 0,-3 2 3,3-2-2,0 0 0,0 0-2,6 8-1,-3-5 6,2 1 2,-2-1 9,6 4 7,3 2 6,1 3 23,5-3-11,3 7 11,3-4-3,3 6-6,0-3-2,8 3-3,-2 3 1,-7-6-2,12 2-6,-11-5-1,-2 3 0,-1-3-1,0-4-3,-4 1-7,-7-1 5,-4-6-9,1 2-12,-3 0-6,-1 0-8,-1-4-4,-3 3-1,2-2-10,-4-1-11,3 3-14,-3-3-20,0 0-31,0 0-27,0 0-30,0 0-22,-24 1-20,11 0-32,-1-1-171,-4 3-443,-2-5 196</inkml:trace>
  <inkml:trace contextRef="#ctx0" brushRef="#br0" timeOffset="390311.957">17665 4628 154,'-4'0'232,"4"0"4,-6 0-5,6 0-10,0 0-12,-4 2-19,4-2-16,0 0-20,0 0-15,0 0-7,0 0-2,14 8-4,-4-4-7,3 3-12,2 1-3,4 2-15,0 2-3,4 2 11,2 0 3,9 7-2,4-3 10,-4-1-15,-7-5-10,-2 3-1,0-4-9,-1 0 0,-1 1-16,-2-2-4,-4-2-5,-2-2-6,-2-2-9,-6-1-15,-2-1-8,1 1-14,-1 0-2,-1-2-10,-1 0-16,-3-1-13,5 0-17,-5 0-34,0 0-63,2-10-60,-2 5-47,-2-3-234,2 0-540,0-5 239</inkml:trace>
  <inkml:trace contextRef="#ctx0" brushRef="#br0" timeOffset="391261.5366">18551 4374 6,'0'0'113,"0"0"-4,0 0 6,0 0-2,0 0 3,0 0 0,0 0-1,0 0-2,0 0 0,0 0 3,0 0 1,0 0 1,0 0-1,0 0 2,0 0-7,3-6-9,-3 6-13,1-4-3,1 1-11,0-2-5,0 1-5,1-1 1,0 3 4,1-5 0,-1 3 1,1-2 2,0-1 5,0-1-5,1 1-2,0 0-7,1 0-9,-1 1-5,1-1-3,1 1-6,0 0-4,-4 2-3,1 1-7,2 0-6,-2 2-5,-1 1 4,-3 0-5,11 2-1,-5 2-1,-2 1-6,3 2 3,-1 3-8,-2 1 6,3 5-4,-1-2 3,-1 6-2,-2-2 0,-1 2 5,2-3-4,-3 5-2,2 2 2,0-4 1,-2-2-2,1 2-3,-1-6 0,-1 3 2,0-2-3,0-4-1,0 0 0,0-1 0,0-1 1,0-4 2,0 3 6,0-3-6,0 2-4,0-3 2,0 1-3,0-2 4,0 1-3,0-4 0,-1 6 3,1-6 0,0 4 1,-2 0 0,2-4-3,0 5 1,0-5 0,0 6-3,0-6 1,0 0 0,0 5-4,0-5 4,0 4-2,-1-2 0,1-2 1,-2 6 1,1-1-3,1-3 1,0-2 4,-1 7-2,-1-2 3,2 0 2,0-1-2,-1 2 0,-1 1-2,2-4 1,0 3 1,-1 1 0,0-4-3,-1 2 4,2 1 4,0-1-5,-1-1 0,1-4 0,-2 5 2,2-5-4,2 4 4,-2-4-1,0 0 7,0 0 18,0 0 21,-2 5 15,2-5 21,0 0 6,0 0 23,0 0 11,0 0 9,0 0-13,3-12-14,-1 6-6,-1-2-11,0-3-5,4-5-13,-1-1-14,4-8 0,-1-3-12,3 0 1,0 0-9,1-6-5,1 3-4,2 2-1,1 0-13,-1 2 2,3-1-4,0 2-3,-3 4-2,3 1 2,-3 4-5,-3 5-11,-1 2 6,0-1-9,-3 7 3,0 0-2,0 2 1,-3-1-9,3 4-10,-1 3-4,1 1 0,0 5 7,0 2 0,2 2 3,-4 6 4,5 2-4,-4-4 7,0 9-10,-1 1 5,-1-1 11,0 1-3,-1-2-7,-1-6-1,-2-1 2,1 7 7,-1-1 3,0-6-4,0 1 3,-3-2-5,3-2 8,0-2-3,0-4-4,0 0 4,2-1-5,-2-2 6,1-2-1,-1-1 1,0 2-2,2-4 1,-1 3 2,2-3 14,1-1 23,6-1 23,4 2-4,11-6-4,-1-2-2,3-4-23,10-8-30,-3-2-53,-8 5-38,5-14-53,-10 12-58,-1-4-66,3-1-84,-5 0-285,0 0-695,2 2 307</inkml:trace>
  <inkml:trace contextRef="#ctx0" brushRef="#br0" timeOffset="403892.5457">14506 5363 139,'1'-9'168,"-1"4"-6,3-1 2,-3-1-6,1 5-12,-1-3-5,2 1-14,-2 4-13,-2-5-16,2 5-12,0 0-13,0 0-2,3 14-9,-3-2-5,3 8-7,-1 9-2,-1 4-3,0 2 1,2 13-2,-3 2 5,4-4-3,-4-14-3,0 3-1,0-2-5,0 1-1,3-5-5,-3 0-4,2-3 1,-2-6-3,0 6 3,1-6-8,-1-2 0,2 2-5,-1-5-1,-1 1 5,0-3-13,2-3-14,-2-1-14,0-1-23,-2-4-16,4 3-19,-2-1-9,0-6-12,0 7-27,0-7-35,-5 0-135,5 0-324,-6-9 144</inkml:trace>
  <inkml:trace contextRef="#ctx0" brushRef="#br0" timeOffset="404742.3923">14489 5417 87,'-6'4'90,"1"3"-11,-2 3-9,-5 5 4,1 7-1,-3 2-9,-2 1-4,1 4 0,-2-3-11,5-2 0,-2-1 2,-1 0 1,4-3 1,1-4-11,3-3-4,2-2 2,-2 1-2,2-4-5,1 1-1,0-4 5,1 2 2,0-3 4,1 0 7,0 1 24,1-3-15,1-2 14,0 5 6,0-5 5,0 0-6,0 0-9,0 0-7,11-16-3,-4 8-3,1-6-8,1-1-3,2-5-3,0-6 2,3 3-4,-3-3 4,2 0-4,1-1-7,-1-4 4,2 4-3,-3 0 4,-1 2 1,-4 2 8,2 8 2,-3 3 2,-3 1 12,2 1 2,-2 3-4,-1 0-6,1 2-6,-1 2-5,0 0-8,-2 3-6,1-6-3,-1 6-6,2-1-2,-2 1-5,0 0 1,8 5-4,-5 0 1,5 0-2,0 7-1,3 0 0,5 6-1,2-1 2,3 1 1,2 1 1,-2-1-1,3 0-1,0 0-1,-2-1-1,3-1 8,-5 1-13,4-4 5,-4-1 3,0 1-8,-5-5 0,-4 2-1,1-3 12,-4 0-11,-1-4 0,0 1-2,0-1-2,-1-1 4,-5 1 2,1 0 2,1-2 10,-3-1-4,5 3 12,-5-3 1,1 1 8,-1-1 3,2 4 4,-2-4 3,0 0 2,0 0 0,0 0-4,0 0 7,0 0-4,4 2 3,-4-2-1,0 0-5,0 0-5,0 0-1,0 0 3,0 0 4,0 0-19,0 0-3,0 0 5,0 0-7,0 0-5,0 0 0,0 0-4,0 0 9,0 0-12,0 0 2,0 0 0,0 0-2,0 0-5,0 0 0,0 0-1,-6 5 10,6-5-8,0 0-4,0 0-2,0 0 3,0 0 1,0 0 11,0 0-17,0 0 3,-1 5-7,1-5 5,0 0 2,0 0 2,0 0-1,0 0-1,0 0 3,0 0-1,0 0-3,0 0 3,0 0 3,0 0-2,0 0 0,0 0 4,0 0-11,0 0 2,0 0 3,0 0-1,0 0 0,0 0-4,0 0 6,0 0-3,0 0 3,0 0 1,0 0-8,0 0 4,0 0-5,0 0-4,0 0-1,0 0-5,0 0-10,0 0-3,0 0-7,0 0-13,0 0-16,0 0-10,0 0-26,0 0-12,0 0-27,0 0-37,3 3-34,-3-3-21,4 3 12,0-1-22,2 2-166,4 1-443,4 1 196</inkml:trace>
  <inkml:trace contextRef="#ctx0" brushRef="#br0" timeOffset="406074.2916">15740 5649 39,'-3'-1'132,"3"1"1,-3-4-5,3 4-7,-3-2-2,3 2 2,-4-6-7,4 6-8,0 0 1,0-2-11,0 2 0,0 0-9,0 0-10,4-5-5,2 5-4,-2-2-9,6 1-4,4 0-3,2 0 2,6 2 8,4-2 1,2-1 0,11 1 7,2-2 2,1 0-1,3 5-2,6-2-5,-4 0-4,22 0-3,-21 0-7,2 0-7,21 0 1,-22 1-2,0-1-3,20 0 0,-20 0-7,0 0 0,-2 2-4,1-2 1,0 0-7,-3 0-4,-1 2-3,-2 0 1,-4-2-2,1 0 0,-9-3-2,8 3-1,2-1 0,-14-1 0,3 1-2,0-1-3,-1 1 5,3 1-3,-3-2 1,1 2-5,-3-3 1,2 4 1,-1-4-2,1 3 1,-2-3-3,-4-1 3,2 4-3,0-3-1,-3 1 2,2 0-1,-8 1-2,7 0 3,-6-2-3,4 1 6,2-1-2,-2-1-3,-3 1 2,0 2 0,4-3-3,-5 4 2,-1-1-3,1-3 0,1 4 2,-3-3-2,-4 5 3,4-5-1,-4 3 3,-2 0-5,-1-3 3,3 3-3,-6 0 5,3 0-2,-4 0-1,4 0 2,-1 0-3,-2-2 0,-4 2 1,7 0 1,-7 0-4,7 0 2,-7 0 0,4 0 4,-4 0-3,6-3 1,-6 3-4,4 0 3,-4 0-2,0 0 0,7 0-1,-7 0 4,0 0 4,4 0-7,-4 0-1,0 0 1,7 0-1,-7 0 2,5 3-3,-5-3 1,4-3 3,-4 3-2,0 0 4,4 0-6,-4 0 4,0 0-5,9 0-3,-9 0-1,5 0-5,-1 0 3,2 0-7,-6 0 0,10 0-10,-6 0-2,2 0-12,-1 3-5,-5-3-4,7-3-6,-7 3-9,6 0-7,-2 3-5,-4-3 2,0 0-8,0 0-29,0 0-23,0 0-8,0 0 10,0 0 2,-10-10 5,3 4-6,0 2 7,-1 0 7,-5 1 12,-1-3 4,5 3 12,-6 0 13,3-2 11,-1-1 10,-3 1 13,2-1 11,0-1 16,0-1 15,4 3 22,-2-1 10,0 0 6,2 2 13,2-1 12,0 3 25,3-1 5,1 0 8,-2 1 6,3-1-5,1 2-9,2 1-2,-6 0-19,6 0-4,0 0-5,0 0-10,0 0-8,0 0-3,0 0-1,18 1-1,-5 3-3,1 0 2,9-1-6,-2 3-1,-4-2 4,4 0-7,-1 4-1,-1-2 3,-2-1 0,3 5-8,-6-4 2,4-2-2,-8 3-5,4-2 3,-5-2-12,-2 1 6,1 1-5,-5 1-3,1-1 5,-1 1-7,0 1-3,-3 2 2,-3 2 4,0 6 0,-2-1-1,-4 1 1,1 7 3,-8-1-2,6 1 1,-4-2 3,0-1 0,5-5-8,-3 5 11,5-5-7,-3-3 0,-1 4-2,1-3 0,2-1-1,3-4 2,-2 0-9,3-1-19,1-3-34,-1 0-37,3-1-47,-1 1-30,2-2-178,0-3-376,0 0 167</inkml:trace>
  <inkml:trace contextRef="#ctx0" brushRef="#br0" timeOffset="406521.7908">18705 5297 163,'0'-6'257,"-2"0"-9,2 1-4,0 0-11,0 5-21,0-5-22,0 5-25,-5-6-18,5 6-18,0 0-18,0 0-11,-6 21-8,2 3-8,1 6-2,-1 5 3,-3 15 0,1 2 5,-4 0-10,3 0-1,0-5-7,0-1-9,4-12-3,-2 0-3,-1-3-2,5 1-4,-4-1-4,1-4-9,1-1-2,-1-7-3,2 0-2,-1-1-3,1 1-1,-1-4-1,3-2-1,-3 3-3,2-6-8,-2-1-14,3-1-21,0-1-13,0-3-14,-1 1-6,-1-2-6,2-3-3,0 0-18,0 0-46,0 0-34,0 0-40,-2-17-19,2 5-196,-2-3-450,2-4 200</inkml:trace>
  <inkml:trace contextRef="#ctx0" brushRef="#br0" timeOffset="408151.3349">18644 5279 28,'0'-5'169,"0"1"-13,0 0-22,0 4-10,0 0-15,0 0-13,-12 8 10,3 3-18,-4 2 0,-5 7-7,1-2 0,-1 2-7,-2 2-6,-1-4 2,4 2-14,3-2 0,-3 0-2,4-6-7,4-1-4,2-2-6,0-4-6,1 5 3,0-6-6,1 0-3,2 2 0,1-3-3,-1 0 2,2-1 1,1-2 0,0 0 0,-1 4 6,1-4 9,0 0 10,0 0 11,0 0 5,0 0-3,15-6 1,-5 1-6,3-5 0,-1 5 0,1-5 2,1-2 10,3-1-5,-7-1-3,8 0 0,-1-1-3,-4 3 3,5-5-3,-7 7 8,-1-2-5,1-1-2,-1 5 7,0-1-2,-5 3 8,0-1 1,-1 4-7,2-1 3,-6 1-10,4 3-6,-1-4-10,1 1-4,-4 3-7,6-3-4,-6 3-5,4 0-2,-4 0-1,7 2-5,0 3 3,3-2-1,4 6-9,3 2 8,4 5-5,0 0-1,-1 2 5,1-1-5,3 0-2,-5 0 0,0-1 0,-1 0-2,-5-5-2,-2-2-3,-1 4 0,-3-6-3,0-1 2,0-1 0,-5 2-1,2-3-4,0 0 6,-4 0-7,3-3 5,-2 3 0,2-2-5,-3-2 7,4 2-2,-4-2-2,0 0 3,1 4 3,-1-4-4,2 1 1,-2-1-2,0 0 3,0 0 2,0 0-1,0 0-2,0 0 3,0 3 1,0-3 1,0 0-6,0 0 3,0 0-3,0 0 3,0 0-9,3 2 9,-3-2 6,0 0-9,0 0-1,0 0 7,0 0-3,0 0-2,0 0-3,0 0 6,0 0-5,0 0 3,0 0 0,0 0-2,0 0 0,0 0-2,0 0 4,0 0-3,0 0 2,0 0-4,0 0-1,0 0 1,0 0-3,0 0 5,0 0 4,0 0-4,0 0 2,0 0 3,0 0-5,0 0-2,0 0 3,0 0-3,0 0 3,0 0-2,0 0 3,-3 6 0,3-6-3,0 0-2,0 0 9,0 0-4,0 0-1,0 0-1,0 0 0,0 0 4,0 0-2,0 0-1,0 0 15,0 0-14,0 0-3,0 0-6,0 0 12,0 0-4,0 0 2,0 0-2,0 0 5,0 0-4,0 0 1,0 0-4,0 0 8,0 0-3,0 0-5,0 0 5,0 0 9,0 0-15,0 0 4,0 0 0,0 0-5,0 0 4,0 0-6,0 0 5,0 0 7,0 0-6,0 0 1,0 0-6,0 0 5,0 0-1,0 0 9,0 0-9,0 0 2,0 0-3,0 0-1,0 0 12,0 0-8,0 0 2,0 0-11,0 0 17,0 0-7,0 0 2,0 0-5,0 0 0,0 0 8,0 0-5,0 0-4,0 0 2,0 0 1,0 0-1,0 0 2,0 0-4,0 0 8,0 0 3,0 0-11,0 0 16,0 0-15,0 0-1,0 0-5,0 0 1,0 0 4,0 0 1,0 0 3,0 0 0,0 0 0,0 0-3,0 0 0,0 0-1,0 0-1,0 0 1,0 0 2,0 0 3,0 0-5,0 0 10,0 0-9,0 0-5,0 0-7,0 0 9,0 0 1,0 0 1,0 0 5,0 0-6,0 0 7,0 0-5,0 0 7,0 0-6,0 0 3,0 0-4,0 0 3,0 0-2,0 0-2,0 0 2,0 0 3,0 0-1,0 0-4,0 0-4,0 0 3,0 0 4,0 0-4,0 0 3,0 0 1,0 0 0,0 0 0,0 0 1,0 0-1,0 0 0,0 0-2,0 0 2,0 0-2,0 0 0,0 0 2,0 0-2,0 0 2,0 0-1,0 0 0,0 0 2,0 0-4,0 0 7,0 0 1,0 0-9,0 0 2,0 0 0,0 0 1,0 0 2,0 0-5,0 0 0,0 0 3,0 0-2,0 0 1,0 0 4,0 0 0,0 0-4,0 0 5,0 0-5,0 0 2,0 0-1,0 0-3,0 0 10,0 0-6,0 0-6,0 0 8,0 0-13,0 0 5,0 0 1,0 0 5,0 0-2,0 0 3,0 0 1,0 0-6,0 0 6,0 0-2,0 0-2,0 0-1,0 0 1,0 0 4,0 0 0,0 0-6,0 0 11,0 0-9,0 0 2,0 0-5,0 0 3,0 0-2,0 0-2,0 0 4,0 0 3,0 0 1,0 0-1,0 0-6,0 0 0,0 0 2,0 0-5,0 0 3,0 0-3,0 0-1,0 0-1,0 0-3,0 0-5,0 0 2,0 0 4,0 0-6,0 0 1,0 0 0,0 0 3,0 0 4,0 0-4,0 0 1,0 0-1,0 0 4,0 0-5,0 0 7,0 0 1,0 0-1,0 0 1,0 0 3,0 0 1,0 0-2,0 0 4,0 0-5,0 0 0,0 0 1,0 0 2,0 0-2,0 0-2,0 0 1,0 0 6,0 0-7,0 0 5,0 0 1,0 0 7,0 0-11,0 0 1,0 0-5,0 0 1,0 0-4,0 0 2,0 0-7,0 0-6,0 0-2,0 0-13,0 0-9,0 0-20,0 0-27,0 0-37,0 0-44,0 0-32,0 0-34,0 0-238,3 5-519,-3-5 230</inkml:trace>
  <inkml:trace contextRef="#ctx0" brushRef="#br0" timeOffset="411995.76">13859 3892 73,'0'-17'97,"0"-2"-7,0 0 7,0 2-3,-1-8 6,2 6 16,1 3-15,-2-1-1,2 1 0,-2-1 1,0 6 15,1-1 2,0 2 6,-1 3-2,0-1 0,0 2-9,0 2-11,0 0-16,0 4-11,-1-6-14,1 6-9,0 0-10,0 0 2,0 0-10,-1 25-3,1 3-3,0 4 1,0 17-3,0 4-2,1 28 2,-4-21-4,-1 27 2,0-5-3,3-22 10,0 25 5,0-2 10,2-22 3,-2 24 6,3-3 0,-3-26-1,1 1 2,-1 1 1,1 0 4,-3-7-1,3-2-1,-2-14 0,2-1-4,0 0 5,-1-4-8,1-4-5,-1 0 3,-1-7-4,-1-2 0,2-2-8,0-3 2,-1 0-11,2-7-3,-1 4 4,1-5-2,-2 1 2,2-5-4,0 9-3,0-9-3,0 3 0,0-3 4,0 0-27,0 0-66,-4-12-58,3 1-59,1-9-59,-2-6-61,-1-3-185,3-5-531,0-16 235</inkml:trace>
  <inkml:trace contextRef="#ctx0" brushRef="#br0" timeOffset="414623.2447">13697 3809 41,'0'-3'153,"-2"-1"-11,2 4-4,0-4-2,0 4-13,2-5-18,1 1-3,1 0-13,2 2-5,4-1-9,2-4-9,6 2-3,4-1 5,3 3 0,2-1 2,4-2 3,11 0 3,2 2 4,-1-2-8,3 3 8,5 3-7,19-5-2,-21 5 0,23 0 1,-23-4-5,23-1 0,-2 7-6,-22-4-1,3 2 0,25-3-1,0 6-8,-6-6-4,8 2 1,-2-1-6,0 4-2,-4-1-5,9 2 0,-7-3-2,6 2-4,-1-4-1,-3 4-4,3-2 0,-5-2-6,-3 3 3,-19 0-6,19 4 3,-21-6-8,16 1 4,-17 1-2,18 1 0,-16-2-2,0 2 2,19-4-3,-23 2-2,2 0-2,0 0 2,2 0-1,19-8 0,-25 8 3,3-1-6,0-2-1,21 3 1,-21-3-2,1 3 1,-1-2-2,0 0 9,-2-1-13,1 3 6,-2 0-3,-3 0 2,2-3 4,-3 2-6,1 1 5,1-3-3,-3 3 0,3 0-3,-1 0 5,0 0-2,2-4 1,-2 4-1,0-3 0,-1-2 2,0 5 0,-2 0-1,5 0-4,-2 0 5,-2 0-3,2-2 0,-1 4-1,-2-4 0,2 2 3,-13 2-2,13-4 3,1 0-3,1 4-1,-4 0-2,0-2 1,1 0 1,-2-2-1,2 2 0,-1 0 4,-11-1 0,0 2-4,1-1 2,-1-2 2,2 0-2,-1 0 0,-1-1 2,0 0-2,2 0 0,-1 3-4,-2-1 4,1-2 33,0 1-5,-1 0-2,0-1-6,0 2 6,1-4-15,-1 3 9,-1-2-1,14 2-5,-15 1 5,0-2-10,-2 3 5,1-6-6,1 4 1,-1 0-1,1 0-4,-4 0 1,5-1 1,-5 0-2,2 3 0,-1-2 1,-1 0 1,2 2-3,-1-2 1,1 0 1,-2 2-8,-7 0 7,3-1-1,4 1-2,-6 0-2,1 0 5,-1-3-2,1 3 0,1-1-3,-3 1 11,-1-1-2,-2 1 8,-1-2 4,0 1 2,0 1 11,-3 0-7,1-1 1,-1-2 0,1 2-4,-3 0 1,1 1-3,-1 0 4,0-2-7,-1 2-2,-4 0 4,8 0-4,-8 0-3,6 0-3,-6 0 1,0 0 4,6 0-10,-6 0-1,0 0-1,0 0-1,0 0-6,5 0 1,-5 0-4,0 0 0,0 0 0,0 7 1,0-7 0,0 6 1,2 1 1,-2 1 1,1 1-2,0 2 1,-1-2-4,0 8 6,0-5-1,0 5 2,-1 8-1,0-1-1,-1 2-7,0 1 11,0 3 5,-2 1 0,2 2 5,-3 0 4,2 1-2,0-2-6,1-1-1,-2-1 0,0 1-2,1-2 3,-1 0-2,1-2-6,-1 2 7,1-1-1,-1 2-4,1-5 1,-2 3 8,3 1-4,-1-4-9,-1 1 4,0-1-1,-1-6 7,4 6-8,-3 3 7,0-2-4,-2-2-2,5 2-2,-5-8 4,3 2-3,-1-3 5,4 2-5,-4 0 2,1 0-7,-1-1 8,2 2 1,-2-2-10,2-2 17,-3 0-6,2 3 2,0 0 0,-1-2-1,4 2 3,-5-4-5,3 2 0,-1-2-2,-1-5 1,3 2-2,-1 0 1,-2 4 3,1-2 2,0-1-3,1-1 2,1 3 3,-1-3-4,0-1-2,1 0 1,-2 3 3,0-4 0,3-1-6,-1 2 9,-2 0-10,2-1 4,-1 0-3,-2-1 2,3 1-3,-1 0 5,2 0-2,-3-1-4,2 2 5,0-3 1,1 0 3,-1 1-8,0-3-1,0 0 3,-1 2 4,1-4-2,1-4-6,0 8 0,-1-3 3,1-5-4,-2 7 3,2-7 0,0 5 4,0-5 1,0 5-6,0-5 1,0 0-4,-2 7 2,2-7 4,0 0-5,0 0-5,-2 5-2,2-5-4,0 0 4,-3 5-3,3-5-3,-4 4 4,1 1 4,-1-2-1,-2 1 1,-1 0 1,-4 0 12,1-2-11,0 3 1,-4 0-12,-3 1 15,3 2-2,0-3 5,-3-1-3,-4 4 7,-3-3-2,-1-2-4,2 1 6,-1-2-6,0 1 0,-1-3 7,0 0 0,-4 0-4,1 1 1,1-2 12,-3 1-9,-10-3 7,1-1-3,9 4 3,-1-2 8,3 2-5,1-5-10,-11 2 10,7 0-4,3 3 9,-2 3 8,2-3 5,-3 0-3,3 0 6,4 0-7,0 0-6,-1 0-2,2 0 1,1-3-3,-3 1 8,2-1-3,0 3-6,1 0 13,1 1-1,1-1-5,3 0-13,-3 3 3,-1-2 4,-3-5 5,0 3-5,0 2-4,5 2 3,4-3 3,-1 4-8,0-3 0,-5 3-6,1-4 3,5 4-3,-8-1-3,3-1 8,-1 1-9,2-3 6,3 0 1,-5 0-6,0 0-1,-3 0-15,3 0 20,-2 0 1,2 0 2,-1-7-7,2 2 1,-4 3 6,0 4-10,0-4-16,-3 2 15,-1 0 9,-1 0-4,-8-3 5,8 3-8,3 0 3,-1-3-1,4 3 3,-3 0-3,1-2 8,1-1-12,-2 1 7,2-2 1,-5 1-7,4 1 1,1 2-22,-2-2 26,1 1 0,-2-1-3,2 2 1,-1-1-4,1 0 7,-2 1-7,-1-3 6,4 0-23,-3 6 14,-1-3 3,3-2 3,-2 2 7,-1 5-10,-1-4 1,4-1 5,-1 0-3,0-1-1,2 2 0,0-1-3,-4 0-6,4 0 16,-4 0-9,4 0-4,-2 1 9,1-2-1,-3 1 0,0 0-4,0 1-1,-2 1 9,3-4-4,-2 4 6,2-5-7,0 3-16,-3 1 21,1-1-2,-8-1 2,8 1 3,2 1-7,-1 1 4,-1-2 1,2 0-4,-3 2-3,3 1-2,-3-1 9,-9 0-7,11-1 0,-1 1 0,-1-2 3,-1 1-1,4-4 0,-2 2-5,2 0 8,-3 1-6,2 0 1,-10-3 1,7 6 9,-5-1-6,8 1 0,-1-4-5,5-1 0,-1 4 0,-2-2-4,1 0 6,0 3 0,-1-3-5,-1 4 7,1-1-6,4-3 4,0 1 4,-2 1-7,2 0 4,1 1-7,-1-8 5,0 5 5,8 5-6,-2-4 5,-4 4-5,1-2 1,-2-2-5,3-1 4,5 2-2,0 0-1,-3 0-2,0 0 4,2 3 2,-6-4 2,5 1-1,2-1-6,0 0 6,-3 0 0,5-1-1,-6 2-4,6 0 9,-4-2-6,1 3-2,-1-3 2,1 0-1,1 2-8,-2-2 11,1 1 0,-5-1 0,3 0-3,3 0 7,-3 0-4,0 2-3,3-5 3,-7 3 0,6 3 0,-1-3-2,1 0 0,-1 0 6,2 0-8,-3 0 1,3-2-2,1 2-1,2 0 3,-1 0 0,2 0-3,-1-1 4,3 2 3,-3-1-4,1 0-5,0 0 3,1 2-6,-3-2 12,2 0 0,1 0-5,-3 0 0,4-3 3,-2 3 0,10 0-2,-17-2-1,7-1 4,0 6-4,2-6-3,-2 3 10,-5 3-9,3-3 4,-2-3 0,0 3 5,-1-2 1,-1 3-10,1-4 5,-7 2-9,1-1 9,0 2-3,4-2 2,2 2-2,-2 0 1,1-1 2,2-3-7,-8 3 8,10 1 0,1 0-9,0 0 8,11 0-4,-21 0 5,9-4-3,4 2 6,8 2-3,-17-1-5,10 1 5,-1-1-1,0 0-1,8 1 1,-18 0 0,8-2 1,1 1-6,-3-1 3,4 0 0,-3 0-3,-1-3 7,3 2-8,0 3 2,-1-4 2,5 0 5,5 4-5,-8-4-3,8 4-5,-8-1 7,8 1-9,0 0 2,-7-4-2,7 4-3,0 0-14,-1-5 4,1 5 3,0 0-12,0 0-1,0 0 1,0 0-7,0 0 4,-5-7-3,5 7-4,0 0-3,0 0 8,-4-5-2,4 5 1,-3-5 5,3 5 5,-5-7 4,5 7 0,-6-9 7,3 6 0,-1-2-1,4 5 6,-6-7 4,5 5 7,1 2 4,-7-9 8,4 6 2,3 3 7,-7-8-1,4 6 9,3 2 6,-3-5 7,3 5-2,-4-7 3,4 7-10,-3-8 3,3 8-8,-4-7 6,4-2-7,0 6-7,0-11-11,1 4-21,2-7-22,0-1-23,1 0-27,-1-10-41,4-1-55,-2-4-59,0-3-53,2-10-41,0-3-241,-4 2-620,3-2 274</inkml:trace>
  <inkml:trace contextRef="#ctx0" brushRef="#br0" timeOffset="415251.9873">13768 3716 117,'0'0'111,"0"0"4,0 0-6,0 0 2,0 0-7,0 0 1,0 0-7,0 0-3,0 0-5,4-3-11,-4 3 0,0 0-11,7 3-1,-7-3-9,10 0 3,-3 0-9,4-3-2,0 3 2,2 0-7,4 0 10,4 3-7,2-3-7,2 0 7,2 0-4,0 0-6,2 0-5,1 0 5,9-3-10,-9 3-4,9-1-2,-9-1-1,8 2-4,-10-1-1,3 1 0,9-3-5,-2 1 5,-9 2-7,12-4-4,-13 5-5,0-3-23,0-1-2,1 3-8,0-3-20,-1 2-13,-1 0-38,-3-2-15,2-1-36,-4 1-115,1-4-292,-8 4 129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5T08:15:39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2922 5854 50,'0'0'79,"-4"-4"-3,4 4-2,-3-3-6,2-1-7,1 4 1,-6-3 1,2 3 0,1-3-5,-1 1 5,1-1 3,-3 2-10,6 1 3,-8-3 0,2 2-1,1-1-10,-1 1 9,1 1-2,5 0 4,-10 1-1,5-2-3,5 1 3,-7 0-8,2 0 4,5 0-6,-7 1-2,7-1 3,-7 0-1,7 0-2,-6-1 1,6 1-1,0 0-1,-7-1-1,7 1-7,0 0 0,-3 2-4,3-2-2,0 0-4,0 0 0,0 0-4,0 0-5,0 0 0,0 0-7,0 0 3,0 0-3,18-4-2,-8 3-2,4 1 2,1-1 0,8 0 1,1-3-2,3 3-2,1-3 0,2 1 1,12-1-3,-1-2 0,5 2 1,-3-6 2,2 7 0,0-5-3,-2 1-6,5 2 7,-7-1-3,0-1 1,0-1-2,0 6-2,-2-5 1,-1-1 4,-1-1-5,1 1 1,-10 1 0,3 0 1,6-6-7,-9 6 3,-1-2-1,1 2-1,-3 1-1,-4-5 5,2 6-8,-9-1 5,0 1-1,0 1 3,-6 0 0,2 1-4,-3-2 5,-1 4-2,0 0-1,-1-2-1,-2 0 5,1 3 0,-4 0-2,6-2 2,-6 2-6,0 0 8,4 0-1,-4 0-4,0 0 5,0 0 1,0 0-3,4-2-2,-4 2 4,0 0-2,0 0 0,0 0 1,0 0-3,0 0 5,0 0-5,0 0 4,0 0 0,0 0-1,0 0-2,0 0 0,0 0 5,0 0 0,0 0 5,0 0 3,0 0 7,0 0-2,0 0 11,0 0-2,0 0-1,0 0 3,0 0 2,0 0-6,0 0 9,0 0-7,0 0 1,3 4-1,-3-4-2,0 0 3,0 0-4,0 0-3,0 0 2,0 0-4,0 0 3,0 0-8,0 0-1,0 0 0,0 0 2,0 0-3,0 0 0,0 0-5,0 0 2,0 0-4,0 0 1,0 0-5,0 0 6,-4 6-3,4-6 3,0 0-7,0 0 5,0 0-2,0 0 3,0 0-6,0 0 5,0 0 0,-3 2-3,3-2 2,0 0-1,0 0 1,0 0-7,0 0 7,0 0 1,0 0-9,0 0 5,0 0-2,0 0 6,0 0-6,0 0 6,0 0-6,0 0 2,-3 3-1,3-3 2,0 0-3,0 0-1,0 0 1,0 0 2,0 0-3,0 0 3,0 0 0,0 0-1,-1 5 3,1-5-1,0 0 0,0 0-4,0 0 0,0 0-1,-3 1-2,3-1 2,0 0 4,0 0-1,0 0-1,-3 3 3,3-3-2,0 0 0,0 0-1,0 0 2,0 0-1,0 0 5,0 0-6,0 0 4,0 0-2,0 0 1,0 0-1,0 0 0,0 0 2,0 0 1,0 0-5,0 0 1,0 0 0,0 0 0,0 0 1,0 0 3,0 0-4,0 0 0,0 0 3,0 0-2,0 0 1,0 0 1,-1 1 0,1-1-1,0 0 0,0 0-2,0 0 2,0 0-2,0 0 3,0 0-1,0 0 0,0 0 0,0 0-1,0 0 2,0 0-2,0 0 0,0 0 0,0 0-1,0 0 1,0 0 1,0 0-1,0 0 1,0 0-2,-3 3 1,3-3 0,0 0 0,0 0 3,0 0-4,0 0 2,0 0-4,0 0 3,0 0-2,0 0 4,0 0-5,-3 3 1,3-3 1,0 0 1,0 0-1,0 0 0,0 0 3,0 0-4,0 0-1,0 0 3,0 0 0,0 0 0,0 0 3,0 0-4,0 0 2,0 0-3,0 0 1,0 0 2,0 0 2,0 0-3,0 0 1,0 0 2,0 0-1,0 0-3,0 0-2,0 0 4,0 0-1,0 0 0,0 0 1,0 0 0,0 0-1,0 0 5,0 0-5,0 0-1,0 0-1,0 0 2,0 0-1,0 0 3,0 0-1,0 0-2,0 0 1,0 0 2,0 0-2,0 0 2,0 0-3,0 0-2,0 0 2,0 0 0,0 0 2,0 0 0,0 0-1,0 0 0,0 0-1,0 0 4,0 0-3,0 0 0,0 0 0,0 0 0,0 0-3,0 0 0,0 0 4,0 0-3,0 0 4,0 0-1,0 0 0,0 3-4,0-3 4,0 0-4,0 0 8,0 0-5,0 0 0,0 0-3,0 0 3,0 0-3,0 0 3,0 0 0,0 0 2,0 0-4,0 0 4,0 0-2,0 0 7,0 0-9,0 0 3,0 0 0,0 0-2,0 0 2,0 0-1,0 0 1,0 0-3,0 0 3,0 0-3,0 0 1,0 0 1,0 0 0,0 0 0,0 0 6,0 0-6,0 0 2,0 0-4,0 0 2,0 0 0,0 0 2,0 0-6,0 0 5,0 0 1,0 0-4,0 0 2,0 0-3,0 0 3,0 0 1,0 0-5,0 0 5,0 0-4,0 0 3,0 0-3,0 0 3,0 0 1,0 0 0,0 0-3,0 0 1,0 0 3,0 0 0,0 0 3,0 0-4,0 0-4,0 0 3,0 0 3,0 0-4,0 0-2,0 0 2,0 0 0,0 0 2,0 0 1,0 0-3,0 0 2,0 0-2,0 0 2,0 0-3,0 0 2,0 0-1,0 0 0,0 0 2,0 0 0,0 0-2,0 0-1,0 0 1,0 0 3,0 0-2,0 0-1,0 0-2,0 0 5,0 0-4,0 0 9,0 0-6,0 0-1,0 0 2,0 0-5,0 0 2,0 0 1,0 0 0,0 0-1,0 0 1,0 0 0,0 0-1,0 0 2,0 0-1,0 0-1,0 0-1,0 0 2,0 0 2,0 0-4,0 0 4,0 0-4,0 0 2,0 0 0,0 0-6,0 0 7,0 0-2,0 0-1,0 0 2,0 0-3,0 0 3,0 0-3,0 0 0,0 0 4,0 0 0,0 0-5,0 0 4,0 0-2,0 0 8,0 0-6,0 0 3,0 0 1,0 0-3,0 0-1,0 0 0,0 0 1,0 0-1,0 0-3,0 0 0,0 0 1,0 0 3,-3 2-2,3-2 4,0 0 0,0 0-5,0 0 2,0 0 2,0 0-1,0 0 1,0 0-4,0 0 3,0 0 3,0 0-4,0 0 2,0 0-2,0 0-4,0 0 4,0 0 1,0 0-1,0 0-1,0 0 1,0 0 2,0 0-2,0 0 0,0 0 1,0 0-2,0 0 2,0 0 0,0 0 0,0 0 2,0 0-4,0 0 1,0 0 0,0 0-3,0 0 2,0 0 2,0 0 0,0 0 0,0 0 0,0 0-1,0 0 0,0 0 0,0 0 6,0 0-9,0 0 4,0 0-2,0 0 1,0 0-2,0 0 2,0 0 2,0 0-3,0 0 0,0 0 0,0 0 0,0 0 1,0 0-4,0 0 1,0 0 4,0 0 1,0 0-2,0 0-1,0 0 2,0 0-4,0 0 3,0 0 0,0 0 3,0 0-1,0 0-1,0 0 1,0 0 1,0 0-2,0 0-2,0 0-1,0 0 3,0 0-1,0 0 3,0 0-3,0 0 1,0 0-1,0 0 1,0 0 0,0 0-1,0 0 3,0 0-2,0 0-1,0 0-1,0 0 3,0 0 0,0 0-1,0 0 0,0 0-1,0 0 4,0 0-5,0 0 3,0 0-1,0 0-1,0 0-5,0 0 4,0 0-1,0 0 3,0 0 0,0 0-1,0 0-1,0 0 2,0 0 0,0 0-3,0 0 1,0 0 0,0 0 4,0 0-4,0 0 3,0 0 0,0 0 2,0 0 3,0 0-1,0 0-2,0 0 4,0 0-3,0 0 0,0 0 1,0 0 2,0 0-5,0 0-1,0 0 0,0 0 3,0 0-3,0 0 6,0 0-7,0 0 2,0 0-1,0 0-1,0 0 2,0 0-2,0 0 0,0 0-2,0 0-1,0 0 5,0 0 1,0 0-2,0 0-2,0 0 0,0 0 1,0 0-1,0 0 2,0 0 5,0 0-6,0 0-4,0 0 4,0 0 0,0 0-3,0 0 0,0 0 3,0 0-1,0 0 2,0 0-3,0 0 1,0 0 0,0 0-1,0 0 2,0 0-5,0 0 4,0 0-1,0 0 1,0 0-3,0 0 4,0 0-4,0 0 2,0 0 1,0 0-3,0 0 1,0 0 1,0 0-1,0 0 0,0 0-1,0 0-1,0 0-4,0 0-3,0 0 2,0 0-8,0 0-8,0 0-10,0 0-9,0 0-7,0 0-13,0 0-8,0 0-17,0 0-14,0 0-25,0 0-17,0 0-4,0 0-10,0 0-152,0 0-336,0 0 149</inkml:trace>
  <inkml:trace contextRef="#ctx0" brushRef="#br0" timeOffset="2930.481">588 1922 85,'0'-16'208,"1"6"5,0 3-10,0-1-20,-1 2-20,0 0-10,0 4-22,0 2-17,0 0-10,0 0-9,-7 17-10,4 0-6,-4 9-2,-1 4 1,0 16-8,0 3 1,1 0 3,2-4-8,3 1-1,-1-14-9,3-3-7,3 3-2,1-3-1,1-2-7,0-8-4,1-2-4,5 4 1,0-5-3,1-7-4,0 0 1,1-6 7,1-3-6,9-3 7,-2-6-4,0-5 3,0-4 0,-1-1 11,-2-2-5,3-9 2,0-9 1,-7 11 4,-2-2-3,0-2-7,-2 2 5,-1-3-7,-2 1-2,-2-2 7,2 2-3,-5 3-1,1-2 3,-3 6 3,0 6 11,-2 0-12,2 7 6,0 1 15,-1 2-1,-1-3-11,2 7-8,-1 3 0,1 2-12,0 0-4,0 0 0,-14 27-1,4-3-6,2 7 2,1 0-1,-1 2 0,6 0 3,0 3-4,2 10-5,2-17-3,3-1 3,2-2 2,-1 0-9,5-5 1,-1 2 0,1-1 1,-1-8-2,3 0 0,-2-1-3,0-1-21,4-2-20,-4-3-27,11 0-24,-9-1-31,5-5-26,-2-1-22,1-1-24,4-10-22,1-1-17,-2 2-10,-3-6-10,-3-6-156,2 2-440,-4 0 195</inkml:trace>
  <inkml:trace contextRef="#ctx0" brushRef="#br0" timeOffset="3258.8347">1205 2106 529,'4'-31'-16,"1"4"23,-4-2 7,0 1 36,1-1 19,-1 2 30,-1 7 13,-3 3 29,2 0 23,1 5 18,0 7-2,-1-2-22,1 0-17,0 3-9,0 4-16,0 0-9,0 0 17,2 21-4,4 5 4,-2 3 9,2-2-2,-2 5-9,2 4 5,-1-5-19,1 3-3,1-1-8,-3 3-8,2-8 5,-2 2-19,3-3 2,0-7-1,-4-5-7,4 2-10,-1-3 7,-2-2-8,0-1-3,-1-2 11,0-7 17,1 5 24,0-4 16,-4-3 16,0 0-1,14-10-7,-4 0-11,0-6-11,3-9-6,1-3-15,1-2-12,4-12-2,-7 10-11,5-12-5,-3 0-10,-1 1-3,-3 9-7,-3 5-5,0 0-6,-1 1 5,-1 10-2,-2 3-2,0 4-5,-2-1-3,2 1-1,-3 5-5,0 0-16,3 0-20,-3 0-30,0 6-33,0-8-49,0 1-57,0 7-49,0 0-61,0 0-59,0-7-38,0 7-293,0 0-748,0 0 330</inkml:trace>
  <inkml:trace contextRef="#ctx0" brushRef="#br0" timeOffset="3556.0967">1595 1521 76,'3'-27'256,"1"1"-6,2 3-8,1 7-7,0 0-8,0 5-21,0-2-24,0 8-9,-1 2-26,0 1-13,-6 2-13,12 6-5,-5 4-11,-3 0-11,2 7-10,1 13-1,-4 15-5,-4-7-10,-1-9-8,-1 5-2,1-5-7,-1-11-6,3 1-3,-2-3-5,2-4-8,0-2 0,0 2-2,0-7-8,0 0-7,0-5 4,3 10 2,-3-10-1,7 5 7,-4-4 10,-3-1-3,22-6-8,-6 2 8,-1 0-6,1-5-5,2 5-8,-4-2-20,0 0-32,2 0-25,-1 1-38,0-2-42,0 4-31,-4-1-44,2 4-24,-2 0-179,-1 4-458,-2 0 203</inkml:trace>
  <inkml:trace contextRef="#ctx0" brushRef="#br0" timeOffset="4112.9021">1970 1937 126,'0'0'307,"0"0"2,-6-10-9,6 10-11,-6-5-21,6 5-20,0 0-24,0 0-27,-5-3-26,5 3-9,0 0-21,0 0-19,-4 17-11,1-7-4,3 6-8,-4 2-10,1 2-6,0-3-7,-1 0-5,4 2 0,0 2-14,0-4-1,0-5-4,0 0-8,0 6 1,0-8-14,0-1 0,3 2 1,-3 0-5,1-1-7,-1-10-2,0 8 0,0-8-3,3 4-6,-3-4 6,0 0 4,7 5 0,-7-5 10,0 0-5,0 0 3,16-10 6,-8-1-5,2 0 1,1 0-4,0-4-5,-1 7 5,2-8-10,-2 3 1,0 1 4,-2-2 4,1 6-12,0 0-3,-2 1 7,-3 1-4,2 1 6,-2 1-14,-4 4 1,4-6-9,-4 6 6,0 0-3,0 0-5,0 0 5,10 10 5,-10-10-2,7 17 1,-7-6 3,6-1-6,-2 4 6,-1-3-8,3 0 4,0 4 2,0-5-4,3 2 3,1-2 5,-1 0 0,3-2 9,0-1 1,1-1 10,2-3 11,-2-2 7,1-2 7,2-2 6,-5-2 5,3-2 15,-1 2 8,-6 0 29,4-1 25,-4-2 7,0-6-12,1-4-17,0-10-14,2 1-5,-2 4-10,-4 5-11,-1-2-5,-1 2-12,0-9-7,-2 2-3,-4 6-3,1 2-12,-1-1-5,-3 3-16,1-2-24,-7-3-26,2 8-8,0-1-34,0 3-37,-2 2-39,1 0-31,-1 2-33,3 5-45,-3 1-53,5 1-49,-1 2-58,2 2-283,0 0-763,7-5 338</inkml:trace>
  <inkml:trace contextRef="#ctx0" brushRef="#br0" timeOffset="5003.8243">3898 1524 144,'-4'-12'211,"0"-5"-9,1 5 6,3 1-11,-3 1 10,2 0-14,-1 3 4,1 1-19,-2-2-20,3 6-15,-3-4-16,2 5-17,1 1-15,0 0-7,-8 13-8,6 7-5,-2 7-13,-2 5-1,0 1-4,2 14 0,0-13-12,1 1-2,-1-3-9,4-3-2,0 0-3,0-5 2,0-4-5,2-1-4,2-2 2,-3-7-4,4 6 0,-2-6-4,3 1 10,0-3-3,2-2-1,5 1 27,-2-1 0,3-5-9,1 1 13,0-5-5,0-1-9,2-1 9,2-8-2,-2 0 0,1-2-2,-7 1 15,3-8-3,2 3 8,-7-6-12,0 0 1,0-5-14,-1 4-1,-1-4-11,-1 1 7,-2 2-5,0 1-7,-3 6 7,2-4-7,-3 7 6,0 2 8,0-2 10,0 4-9,0 5 7,-3 2-7,2 2 4,1-3-6,0 7-15,-4-5 1,4 5-5,0 0-3,0 0 1,-10 19 0,0-3-3,4 14 1,-5-1-4,4-2 2,0 2-6,3-10 7,1 8-5,0 2-3,6-4-7,-3 0-1,3-7-1,0 1 4,1-4 0,-1-3 0,5 3-2,-4-1 2,4 0 7,2-6-14,2 1 14,1-1-10,-1-1-20,-2-5-7,4 1-25,1-3-19,0 0-17,-1-5-38,0 1-23,-4-4-24,5 1-21,-2-5-25,-3 0-32,0 1-39,0-2-200,-3 3-535,-2-1 238</inkml:trace>
  <inkml:trace contextRef="#ctx0" brushRef="#br0" timeOffset="5427.0482">4353 1460 191,'0'-12'246,"0"7"4,0-7-9,0 8-4,-3-1-14,5 2-7,-2-3-20,0 3-17,0 3-27,1-5-8,-1 5-23,0 0-13,0 0-8,0 0-15,4 17-4,-1-1-10,3 1 0,-5 3-9,2 9-4,4-5-6,-4 4 3,1-3-11,1 1-1,0 1 0,-2-8-23,1 6 16,-1-8-3,0 1-2,1-2 0,-1-1-2,0-6-7,-1 3 4,1-5-10,-1 1 7,-1-3-8,1-1-2,-1-1 2,2 1 22,-2-1 7,2 0 13,-3-3 23,4 2 5,-4-2 3,13-9 7,5-9-12,-1-6-11,3 0-12,1-3 0,7-9-8,-1 0-7,-3 2-4,-5 7-5,1-12 1,-6 10 0,0 5-2,-1-1-17,-3 3 1,-3 4 1,-4 3 7,2 3-8,0 3-1,-4 4-4,-1-2-8,4 4 13,-4-2-4,0-2-4,0 7-12,0-4-18,-4 3-25,4 1-44,-7-2-15,1-1-31,6 3-26,-11 5-47,4-3-35,1-1-56,2 4-288,1-1-635,3-4 282</inkml:trace>
  <inkml:trace contextRef="#ctx0" brushRef="#br0" timeOffset="5850.6376">4886 897 124,'3'-23'249,"-1"-3"-9,3 9-6,0-2-20,2 4-17,7-6-18,2 4-12,2 3-11,3 3-24,-2 7-5,3 1-16,-22 3-9,31 4-14,-17 0-7,-1 5-9,-2 2-6,-2 2-4,-4 3-9,-2 2-2,-3 8-34,-4-1-8,-3 2 2,-2-2-12,-2-4-1,0 1 2,2-6-1,1-3-4,-2 1 5,4-6-8,-1 1 5,3-2-1,1-2-4,0 0-1,2-2 2,1-3-4,0 6 5,0-6-2,0 0 2,14 3 3,3-5-1,3 7 4,1-4-2,0 0 0,0 3 6,-5-1-8,1 3 3,-2-1-2,5 2-2,-6-1 9,-1 1-6,-5-2-1,0 5 6,-1-3-5,-2-3 0,-4 7 4,-1-2-2,-5 0 7,-4 5-5,-2-1 1,-6 3 2,-4 0-5,1-4 4,-3 1-16,0-4-1,1 1 3,0-2-10,2-2 8,5 1-3,-1-6-11,2 3-12,0-1-20,4-3-15,2 2-29,2 0-30,6-2-33,-10 1-167,10-1-358,0 0 158</inkml:trace>
  <inkml:trace contextRef="#ctx0" brushRef="#br0" timeOffset="6409.8438">5259 1456 203,'-3'-3'331,"2"1"-28,-2-1-30,1-4-32,2 7-21,0 0-25,-7 10-16,2-1-21,2 8-10,-6 0-19,1 6-5,1 5-10,0-2-12,2-7-12,3 5-12,-1 3-1,3-9-16,0 2 2,0-4-9,4-1-4,-3-4-8,4-1-9,2-1 9,-3-3-7,3-1 1,3-5-8,2 0-13,3-7 8,-2 1 1,-1-3-1,5-6-5,-1-2 0,-2-2-6,0 0-2,0-4-5,-4 9-6,2-7-3,-3 9 13,-3 2 6,-2 0 2,0 5 11,0-3-7,-1 4 0,1 0-4,-2 1-5,-2 3-3,0 0-2,0 0 4,0 0-7,0 0 4,8 12-3,-5-2 3,0-1-4,-1 1-10,1 2 11,2-2 0,3 5 1,-1-2 0,0-3-4,3 0 2,-2-3-3,2 0 3,3-1 2,-6-2 8,3-1-7,1-2 2,1 0 29,3-2 3,-1-3-2,-1-3 1,2-2 5,2-8-5,-4 7 1,-2-4 8,0-2-9,1-5-9,-1-1 9,-4 6 1,4-8 0,-5-3-6,-5 8 6,1-7-9,-4 3-3,-1 1-18,3 8 12,-5-3 7,2 5-16,-4-2 1,1 5 0,-1-2-9,2 4-5,-1-2-23,0 5-23,0 4-36,1-2-30,5 2-47,-15 4-43,10 2-38,0 3-92,2-3-237,1 5-613,7-3 272</inkml:trace>
  <inkml:trace contextRef="#ctx0" brushRef="#br0" timeOffset="6613.1376">6418 1581 1914,'0'3'159,"0"-3"-68,2 1-11,-2-1 28,0 0-7,0 0 39,0 0-34,0 0-26,5 0-27,-5 0-47,0 0-46,11-1-53,1-2-89,0-1-239,3 0-456,10 2 203</inkml:trace>
  <inkml:trace contextRef="#ctx0" brushRef="#br0" timeOffset="6772.0508">7232 1577 315,'0'0'349,"6"-1"-31,-3-1-30,2-1-37,3 1-30,4 0-52,1-1-47,2 1-59,8 0-51,2-2-45,16 4-52,4 0-67,3 0-155,0-4-332,1 4 148</inkml:trace>
  <inkml:trace contextRef="#ctx0" brushRef="#br0" timeOffset="6897.0065">8010 1555 140,'7'-3'259,"0"-1"-7,1 1-14,1-4-30,1 2-16,2-4-26,5 4-22,3-3-43,1 5-24,3-5-38,3 5-42,4 2-75,8-3-46,1 4-145,-11-3-291,11 1 129</inkml:trace>
  <inkml:trace contextRef="#ctx0" brushRef="#br0" timeOffset="7119.8655">9496 1358 66,'0'0'74,"-2"-8"-52,2 8-49,-9-3-30,9 3 13</inkml:trace>
  <inkml:trace contextRef="#ctx0" brushRef="#br0" timeOffset="8956.8217">2576 6890 12,'-2'-3'213,"2"-2"-7,0 1-11,0 4-8,0-6-11,0 6-16,-1-6-9,1 6-13,-3-3-12,3 3-10,0-3-20,0 3-8,0 0-11,0 0-5,0 0-8,0 12-5,0-2-7,0 0-5,0 5-4,0 2-4,-2 3-2,2-3-3,0 1-4,0-1 0,-1 0-6,1-2-1,0 2-1,-3-1-3,2-3-1,1-1-18,0 0 1,0-4-2,-3 1 1,3-4 5,0 4-4,0-6-2,0 3 2,0-2 3,0 0-5,0-4 4,0 7-4,0-5 6,3 0 1,-3-2-5,0 0 5,0 0 0,0 0-3,-3 6 1,3-6 3,0 0 2,0 0-6,0 0 3,0 0-3,0 0-1,0-18 4,0 10-4,0-2 5,0-4-5,0 1-4,0-4 0,0-1-2,-3 3 4,2-4-6,0 1 4,1 1 1,-2 0-1,2 1 4,0 1 6,0 3 11,0 3-3,0-4 7,0 6-1,0 1 6,0 0 10,0 1-10,-3 2 1,3-2-4,0 5-7,-2-5-1,2 5-3,-2-5-3,2 5-2,0 0-3,-8 6 1,2-1 0,0 1 0,-1 2-1,-4 2-3,4 2 2,-4-2-3,1 5 1,1-3-1,3-3-3,-2 3-1,3-7 2,-2 4 3,1-1-3,3-2-1,-1-1-2,1-2 1,0 0 1,2 1 0,-2-2 0,3-2 0,-1 3-1,1-3 1,0 0-1,0 0 5,0 0 4,0 0 0,0 0 5,0 0-2,8-9 5,-5 4-1,2-2 4,1-1 1,0 0 7,0-1 4,1-3-1,1 1-2,-1-5 1,2-2 0,-1 3-2,-1 1 0,0 1 4,0-1-4,-1 4 0,-1 0-3,0 2 2,0-1-3,-2 1-1,1 0 0,-1 5 1,-1-2-1,0 0-3,1 3-6,-1-1-1,0-2-2,-2 5-1,3-1-5,-3 1 2,0 0-1,0 0 1,0 0-3,8 5 1,-3-3 3,-2 2-1,5 4 1,-1 1-6,0-1 5,3 3-3,1-1-1,-1 2 2,0-2-2,0 0 1,-2-3 1,2 0-3,0 2-4,-3-4 10,1 1-1,0 2-6,-3-6 2,0 4-4,0-2 3,0 0-1,0-4 2,-4 5 1,2-2 0,0-2 0,1 2 0,-1-2-3,1 0 3,-4-1-4,0 4 9,0-4-5,4 4-4,-4-4 4,2 4 0,-1-1 1,-1-3-2,0 0 2,3 2 1,-3-2 0,0 0 1,0 0-3,0 0-3,0 0 0,0 0 2,0 0 4,0 0-7,0 0 4,0 0-8,0 0-14,0 0-15,0 0-25,0 0-22,0 0-30,0 0-34,0 0-28,0 0-37,0 0-30,0 0-193,0 0-470,0 0 208</inkml:trace>
  <inkml:trace contextRef="#ctx0" brushRef="#br0" timeOffset="11301.5988">4498 7270 21,'-2'-3'17,"2"3"-13,0 0-11,0 0-9,0 0 4</inkml:trace>
  <inkml:trace contextRef="#ctx0" brushRef="#br0" timeOffset="13204.3575">4487 7166 50,'0'-3'97,"0"3"5,0 0-14,0 0 1,0 0 2,0 0 2,0 0 1,0 0-2,0 0-2,0 0 2,0 0 3,-1-4-7,1 4 4,0 0-2,0 0 0,0 0 0,0 0-8,0 0 8,0 0-12,0 0-3,0 0-3,0 0 1,0 0-3,0 0-2,0 0-2,0 0-2,0 0-3,0 0-1,0 0-1,0 0-3,0 0-3,0 0-2,0 0-3,0 0-5,0 0 2,0 0-3,0 0-6,0 0-2,0 0 2,0 0-4,0 0 8,12 4-2,-7-4 6,2 0-5,1 0 1,2 0-1,1 0 2,6 2-2,-3-4-1,2 4 1,6-4-2,-5 2-6,0 0-1,3 0-4,2-2-2,1 2 2,-6 0 2,4-2-10,-1 2 4,1-2-1,1 4 1,-1-2-1,-4 0 0,5-2 2,0 2 1,-1 0-1,-4-2 4,3 1-6,1 0-4,-1 1 4,-4-3-6,4 3 2,-3 0-2,0-1 4,-1 1-3,5-3-3,-6 3 2,2 0-7,-2-1 0,5 0 2,-3-1-1,4 2 2,-5 2-5,-1-4 2,-3 4 0,6-1 4,-3-2-4,2-1-3,0 2 3,4-1 10,-4 2-5,6-2-9,-8 2 1,5-2 1,-4 1-7,7 0 0,-2 0 0,-7 0 6,2 1-3,5-1 3,-4 0-2,4 2 1,0-4-2,-4 4 5,4-2-4,-1 1-4,1-1 1,0 1 1,-5-1-1,2 0 1,-4 0 8,2 0-10,2 3 4,-3-3-2,2 0-5,0 0 1,4 1 3,-8-1 1,4 3 0,-3-2 0,3-1-1,-3 1 3,2-1-2,0 0 3,1 1-1,0-1-6,4 1 2,-5 1 2,5 0 3,-4 0-9,4-2 6,0 2-4,0 0 2,-5-1-1,6 2 3,-1-2-1,2 1-2,-3 1 6,1-1-3,-6 0-2,2-1 6,3 1-4,-6 1 3,7-1-2,-5-1-4,2-1 7,-3 2-8,7-1 8,-1-1-5,-2 2 1,-2-2-2,4 2 1,2 0-2,-9-1 5,4 1-4,-1-2 4,4 1-2,-4 0 1,-3-1-2,3 2-1,0-4 1,-1 5-1,-1-3 0,4 0 3,-4 0-1,6 3 7,-5-3-9,5 0 4,1 2-6,-6-3 3,6 2-1,-6-2 1,-2 1 2,3 0-3,0 0 4,5 0-5,-2 0-1,-3 0 6,0-1-5,-1 1 6,4-3 3,-3 3-10,-1 0 3,-1 0-2,5 0 4,-5-1-2,1 1 0,-2 0-3,3-2 5,-4 2-2,2-1-1,-1-1 1,2 2 5,-2 0-6,0-1 1,0-2 1,1 1 0,-5 2 1,3 0-4,-2-2 3,-2 2-5,-1-1 6,3-1-2,-3 2-1,3-1 3,-4 0-2,3 0 3,-2 1 2,2-2-3,-3 2 7,4-2-6,-2 2 14,1-2-18,4 0 13,0 1-6,1 0 4,-1-2-2,9 2 10,-8 1-4,7-3-4,-7 3 4,6-3 0,0 2-2,-7 0 0,3-1-5,-5 2 2,3-2 0,-1 2 4,3-2-1,-3-1-10,2 2 0,-1 0 3,-2-3-2,-1 4 2,1-1-4,-3-2 6,4 3-5,0-2 0,-3-1 3,1 3 1,2-2-4,0 0-7,0 2 12,0-3 3,0 3-6,0 0 6,0 0-11,0-2 15,2 2-6,-1 0 6,-1 0 0,5-3-3,-5 2 6,3 1-8,-2-1 0,1-1 6,6 2-6,-9 0 4,1-2 0,4 2-14,2-3 32,1 0-14,-5 3-6,-2-2 0,3 0-1,1 2 9,0-2 0,-1-1-5,3 2 2,-5-3 5,2 1-7,-1 2 1,-1 1-2,0-4 5,1 3-14,1-2 17,0 1-8,-3-1 4,2 1 6,-2 0-4,1-2-5,-1 0 0,-1 4-1,1-3 0,-1 1 1,1-2-8,-4 3 1,0-2-1,1 1-4,0 2 8,0-2-7,-4 1 1,3-1 4,-3 2-3,3-1 4,-3 0-5,2 1 3,-1-1-2,-1 0-3,-2-1-1,3 1 1,-4-1-1,2 2-1,1-2 2,-3 1 0,2 1 2,-2-2 2,1 2-6,0-1 4,0 1-3,-1-1-4,-4 1 3,10-1 0,-7-1 4,1 1-2,2 0-4,-1 0 1,0 0 1,-5 1 3,6-3-3,-6 3 0,5 0 4,-1 0-2,1-1-4,-5 1 4,0 0-3,8 0-10,-4 1 14,-4-1 5,0 0-4,6-1-2,-6 1 4,4-2-1,-4 2 6,0 0-1,0 0-2,0 0 3,0 0-5,6-1-11,-6 1 12,0 0-1,0 0 5,0 0-8,0 0 2,0 0 1,0 0 6,0 0-9,0 0-1,0 0 4,0 0 2,0 0-4,0 0 2,0 0-4,0 0 3,0 0 1,0 0 1,0 0-11,0 0 19,0 0 3,3 3-6,-3-3 1,0 0 4,0 0-2,0 0-3,0 0-10,0 0 16,0 0-7,0 4 5,0-4 8,0 0-12,0 0 0,0 0 2,0 0-4,0 0 2,0 0-4,0 0 4,0 0-9,0 0 1,0 0 11,0 0-4,0 0 4,0 0 5,0 0-3,0 0 2,0 0 7,0 0-10,0 0 4,0 0 0,0 0 0,0 0-1,0 0-1,0 0 1,0 0 1,0 0-5,0 0 3,0 0 2,0 0-3,0 0 1,0 0-1,0 0-1,0 0-4,0 0-1,0 0 1,-9 1-2,9-1-1,0 0 0,0 0-2,0 0-3,0 0 1,0 0-2,0 0-8,0 0-22,0 0-23,0 0-40,0 0-19,0 0-39,0 0-37,0 0-36,-4-5-32,4 5-47,0 0-62,-8-3-341,5 1-759,-6 1 336</inkml:trace>
  <inkml:trace contextRef="#ctx0" brushRef="#br0" timeOffset="17152.1581">5252 5920 117,'0'-6'182,"0"6"-3,0-5-5,0 5-3,0 0-6,0-5-5,0 5-5,0 0-7,-2-4-1,2 4-25,0 0-7,0 0-7,-1-3-9,1 3-7,0 0-16,0 0-7,0 0-7,0 0-9,0 0-3,0 0-6,0 0-10,0 13-3,0-6-2,1 2-1,4 1-5,-4 0 2,3 0-3,-1-2-4,1 3 0,1-1-6,0-3 2,-3 3-6,2-5 3,0-1-4,-1 4-2,0-3 2,1 0 0,-1-2-2,-1 1 3,1-2 7,-1 1 16,2-3 17,-4 0 20,6 1 14,-6-1 12,8-4 5,5-3-3,2-3-11,5-2-3,1-7-3,5 0-4,5-9-8,-1-1-7,4-1-4,5-2-5,-3-6-1,3 1-2,15-12-11,-17 12-9,-1 3-3,2 1 1,-3-3-5,-2 7 1,-2 0-1,-9 7-4,-1 0 1,0 3-3,-3-1 3,-2 3 2,-3 4 3,-3 0 8,-1 0 14,2 2 3,-6 4-3,2-2 14,-1 1-5,-2 3 3,-2 0-8,-1-1-4,2 2-3,0 2-5,-2 0-4,0-1-7,-1 3 2,2-5-2,-1 1-11,-1 4 4,0 0-4,0 0 3,2-3-9,-2 3-1,2 0-3,-2 0 2,0 0-4,0 0-4,0 0-2,0 0 6,0 0-14,0 0 1,0 0-6,0 0 6,0 0-4,0 0 12,0 0-11,0 0-6,0 0 14,0 0-14,0 0 7,0 0-7,0 0 10,0 0 2,0 0-3,0 0-3,0 0 2,0 0 0,0 0 0,0 0 11,0 0-17,0 0-2,0 0-2,0 0 7,0 0-6,0 0-2,0 0-2,0 0-4,0 0-4,0 0-2,0 0-11,0 0-9,0 0-6,0 0-14,0 0-12,0 0-23,0 0-24,0 0-25,0 0-34,0 0-40,0 0-38,0 0 11,-2 10 1,3-3-179,0-1-472,2 3 209</inkml:trace>
  <inkml:trace contextRef="#ctx0" brushRef="#br0" timeOffset="19407.2276">7788 5789 141,'1'-4'203,"-1"4"-4,1-3-6,-1 3-8,3-3-6,-3 3-11,0 0-8,0 0-9,1-4-11,-1 4-10,0 0-8,0 0-13,0 0-8,0-4-13,0 4-5,0 0-14,0 0-8,0 0-3,0 0-7,3 10-5,0-7-8,-2 4 0,2-2-3,0 2-4,1 3 0,-1 0-3,3 0-3,-2-2-3,-1 1-3,1 0 2,-1 1-1,1-3 1,0 5-4,-2-4 0,2-1 1,-1 0-1,-1-2 3,1 1-4,-1-1 4,0 1-1,0-2 3,1-1 6,-2 1 7,2-1 8,-2-2 10,-1-1 13,5 4 22,-5-4 36,0 0-10,4 0 15,-4 0 14,0 0 5,10-4-9,-2-1-14,6-5-20,5-5 3,6-2-12,7-8-9,5 0-9,-2-5-13,6-2-4,-3 1-8,20-14-5,-19 18-7,2-5-3,0 8 1,-5-2-10,2 2-2,-11 6-1,-3 2-1,1-1-8,-2 0-1,-1 2 2,-2-2-1,0 1-6,-4 1 2,-4 5-5,-2 2 10,1-1-10,-5 1 5,4 2 5,-6 2 1,0-3 4,1 3 3,-3 0-5,-1 2 1,3-2 0,-2 3-7,-2 1 1,5-3-5,-5 3 0,0 0-2,1-4-7,-1 4 6,1-1 0,-1 1-2,0 0-2,0 0-1,0 0-1,0 0-4,0 0 1,0 0 1,0 0-2,0 0 0,0 0-1,0 0 2,0 0-1,0 0-2,0 0 2,0 0 1,0 0-3,0 0 2,0 0 1,0 0-6,0 0 5,0 0-1,0 0 2,0 0 0,0 0 1,0 0-1,0 0-5,0 0 9,0 0-3,0 0-16,0 0 13,0 0-2,0 0 5,0 0-3,0 0-2,0 0-2,0 0-1,0 0 1,0 0-3,0 0 1,0 0-4,0 0 4,0 0-8,0 0 3,0 0-6,0 0-1,0 0-1,0 0 2,0 0 2,0 0-6,0 0 5,0 0 2,0 0-2,0 0-1,0 0 0,0 0-16,0 0 20,0 0 1,0 0-3,0 0-1,0 0-2,0 0 7,0 0-6,0 0 2,-11 0-3,11 0-12,0 0 12,0 0-4,0 0-6,0 0-1,0 0 1,0 0-8,0 0-1,-2 5 5,2-5 0,0 0-6,0 0-2,0 0 6,0 0 0,0 0 7,0 0-1,0 0 0,0 0 4,0 0 1,0 0 5,0 0 7,0 0-5,0 0 4,0 4-3,0-4 4,0 0 3,0 0 0,0 0 6,0 0 0,0 0-2,0 0-1,0 0-5,0 0 3,0 0-9,0 0 10,0 0 0,0 0 8,0 0-9,0 0-3,0 0 1,0 0 3,0 0-1,0 0-3,0 0 7,0 0-3,0 0 2,0 0 1,0 0-2,0 0 2,0 0 4,0 0-6,0 0 2,0 0 6,-3 3 2,3-3-7,0 0 5,0 0-1,0 0 0,0 0 0,0 0 0,0 0 0,0 0 2,0 0-4,0 0 3,0 0 7,0 0-8,0 0 2,0 0-3,0 0 2,0 0 11,0 0-11,0 0-3,0 0-1,0 0 1,0 0 4,0 0-3,0 0 3,0 0-1,0 0-2,0 0 1,0 0-3,0 0 9,0 0-7,0 0 1,0 0 2,0 0-1,0 0-3,0 0 8,0 0-7,0 0 2,0 0 0,0 0 0,0 0-3,0 0 3,0 0-1,0 0 1,0 0-3,0 0 4,0 0-5,0 0 0,0 0 4,0 0-1,0 0-1,0 0-1,0 0 2,0 0-1,0 0-1,0 0 4,0 0-6,0 0 2,0 0 2,0 0-1,0 0-2,0 0 2,0 0 1,0 0-1,0 0 4,0 0-4,0 0 2,0 0 4,0 0 0,0 0-6,0 0 1,0 0 2,0 0-2,0 0 2,0 0-2,0 0 12,0 0-3,0 0-7,0 0 2,0 0-3,0 0 1,0 0-2,0 0 1,0 0 2,0 0-4,0 0 3,0 0 0,0 0-2,0 0-2,0 0 2,0 0-2,0 0 9,0 0-7,0 0 3,0 0-9,0 0 8,0 0-6,0 0 0,0 0 6,0 0-1,0 0 3,0 0-5,0 0-1,0 0 4,0 0 10,0 0-12,0 0 6,0 0-6,0 0-4,0 0-1,0 0 4,0 0-9,0 0 7,0 0 3,0 0 2,0 0-3,0 0 2,0 0-2,0 0 3,0 0-2,0 0-1,0 0-2,0 0-2,0 0 6,0 0-6,0 0 8,0 0-4,0 0 5,0 0 0,0 0 0,0 0 6,0 0-10,0 0 1,0 0 2,0 0 2,0 0 5,0 0-8,0 0-3,0 0 0,0 0 4,0 0-2,0 0-5,0 0 4,0 0 2,0 0-7,0 0 9,0 0-4,0 0-1,0 0-4,0 0 0,0 0 0,0 0-7,0 0 3,0 0-1,0 0 5,0 0-6,0 0 0,0 0 2,0 0 9,0 0-10,0 0 1,0 0 0,0 0 2,0 0 5,0 0-3,0 0 1,0 0-5,0 0-12,0 0-6,0 0-8,0 0-12,0 0-9,0 0-15,0 0-13,0 0-16,0 0-18,0 0-18,0 0-14,0 0-23,0 0-16,0 0-8,0 0-5,0 0-14,0 0-130,1 7-376,-4-4 167</inkml:trace>
  <inkml:trace contextRef="#ctx0" brushRef="#br0" timeOffset="21004.047">4718 7150 6,'0'0'137,"-4"-1"-5,4 1 0,-3-4-7,3 4 1,-3-4-7,3 4-11,0 0-4,0 0-6,0 0-8,-1-4-5,1 4-13,0 0-5,0 0-8,10-3 1,-5 3-5,2 0 4,5 0 3,3 0 5,9 3 9,4 1-5,10-6 7,2 2 3,6 0-5,-1-1-6,3 1 0,20 1-7,2-2 0,-1 2-5,-1-2-9,-19 2-2,25 1-2,0 1-6,-5-1 0,4 1-4,-1 1-4,-4 0-2,-19 0-3,23-2-6,-24 2 1,0-1-4,1-1 0,-3 1-2,-2 0-3,0 0 3,-6-1-6,-10-1 4,-1-1-5,-3 0-1,-2 0 0,-7-1 2,0 1-1,-7 0 0,-1 0 2,-1 0 8,-3 0 5,2 0 5,-5 0 4,6 1 1,-6-1-3,0 0-4,0 0-3,4-1-6,-4 1 2,0 0-8,0 0-7,0 0-12,0 0-15,-14-2-9,14 2-17,-7-2-19,1 1-9,6 1-15,-12 0-23,3 0-13,-2 1-21,-2-2-15,-2 1-17,-8-3-19,-1 1-131,-5 0-358,-1 1 158</inkml:trace>
  <inkml:trace contextRef="#ctx0" brushRef="#br0" timeOffset="21468.373">4886 7173 121,'-9'-1'149,"0"0"2,3 0-7,0 1-3,2-2-4,4 2-7,-9 0-7,9 0-7,-7-1 1,7 1-3,-4 0-3,4 0-1,0 0-8,0 0-10,0 0-2,0 0-6,0 0 4,0 0 5,0 0 1,0 0 2,21 4 7,-6-2 3,10-2 3,3 0-1,11 0 2,5 0-1,2-1-4,4-1-11,20-2 3,3 1-2,-23 1-12,20-5-6,-19 3-5,25 3-8,-7 1-2,-21-3-7,21 3-6,-22-2-4,24 0-1,-26 1-8,3-1-2,0 2-3,-1 2-5,-1-1-6,-5-1 4,-1 0-1,-3-1-6,-10-1-3,-3 2 1,1 0 1,-3-1-3,-7 1 0,-1 1-11,1-1 9,-7 0-3,0 0 4,-1-1 2,-4 2 3,-3-1-4,7-1 2,-7 1-4,0 0 5,7 0-6,-7 0-3,0 0-10,0 0 8,3-1-15,-3 1-10,0 0-16,0 0-13,0 0-19,0 0-9,0 0-19,-20 0-16,10 0-14,-4-3-15,-8 6-15,1-2-18,-5 0-24,1-1-15,-13 2-14,0-2-11,-6 1-174,-1-2-446,-6-1 197</inkml:trace>
  <inkml:trace contextRef="#ctx0" brushRef="#br0" timeOffset="21844.7048">4921 7224 3,'-14'-2'160,"0"1"3,4 1 15,4 1 8,-1-2-1,3 1-2,0-1-4,4 1-9,-6-1-9,6 1-14,0 0-10,0 0-7,0 0 0,0 0-1,0 0 0,27-2 4,-3 0-1,3-1 1,11 1-4,5-1 3,5 0-7,25 1 2,-5-5-4,1 5 8,3-2-9,-3 2-6,-20-1-1,27 0-8,0-1-6,-1 6-1,-5-8-8,2 5-8,-3 2-16,-17-1 5,-5 0-5,4 0-3,18-1-5,-27 1-4,4 2-5,-6-2-7,-2 0 3,-10 1-8,-3 2-2,-1-4-5,-4 1 1,-4-2-2,-1 2 0,-4 2 0,-4-2 4,0 0-2,-2 0 3,0 0-10,-5 0 8,8 0 0,-8 0 0,5 0-1,-5 0 0,0 0-7,0 0-2,5 0 1,-5 0-6,0 0-12,0 0-14,0 0-24,0 0-21,0 0-38,0 0-57,0 0-49,-10-11-57,4 8-69,-1-3-70,-5-1-283,-3 1-730,-5-9 322</inkml:trace>
  <inkml:trace contextRef="#ctx0" brushRef="#br0" timeOffset="26254.1524">18350 4383 87,'0'0'133,"0"0"-7,0 0 2,-2-3-3,2 3 3,0 0-5,0 0 4,0 0-6,0 0-2,0 0 0,0 0-10,0 0 2,0 0-7,0 0 2,0 0-5,0 0 3,0 0-3,0 0 3,0 0-7,4-4-6,-2-1-11,-2 5-6,0-7-8,0 4-8,3-3-3,-3-3-4,1 2-2,2-2-8,-2-1 1,-1-1-7,2 1 1,-2 1-8,1-3 0,-1 2-6,0 0 4,0 2-1,-1-4 2,-1 4-6,2 2 1,-2-2-8,-1 4 0,0-3-4,0-2 0,0 5-4,-1 1-3,-3 1-1,4 2 0,-8 1-1,1 3-2,-4 6-1,-1 5-2,-2 6 3,1-1-2,1 6-1,-1 1 2,2-1-4,0 3 1,4-1 0,0 0 0,3-4-2,3-4 3,1 5 5,0-9-6,2 0 0,2 2 0,2-2 3,1 0-3,2-3-1,4 0 5,-3-5 8,-1-2-11,4 2 5,-2-4 0,2-1 1,-1-1 1,2-2-3,-2-2 3,4-3 1,1-2 6,-3-2-4,-1-2 5,0 0-3,0-2 9,-2-3-5,2-7 5,-3-1-2,-1-1-2,1 0 0,-4 0-2,2-2-2,-2 0 0,0 3 3,-1 7 1,0-1 4,-2 4 12,0 3 1,0 0 10,0 4-4,0 1-7,0 1-4,0 1-8,0 4-4,0-6-10,0 6-2,0 0-2,0 0 4,0 0-3,-4 22 3,4-8-2,-3 4 0,2 1 1,-1 0-3,2 0 4,0 2-6,0-2-2,2 0 2,2 7 0,0-1 6,1-2-1,-1-6 0,0 0 0,3 0-2,-2-2 4,1-4-7,0 0 2,0-1 2,-1-2 0,3-2 1,0 4 1,0-5-5,1 0 3,3-1 1,-2-4-9,1-2-7,2 0-19,1-3-10,0 0-18,-1-7-16,-2 0-27,2-3-37,-3-1-27,2-4-37,-2-4-27,-4 7-185,-1-2-450,0-1 199</inkml:trace>
  <inkml:trace contextRef="#ctx0" brushRef="#br0" timeOffset="26775.523">18520 3774 165,'3'-6'189,"0"0"-23,1-1-14,2-2-9,-2 5-12,3-1-17,-1 5-1,1-5-25,0 6-1,1 4-11,-1 0-4,4 8 1,0 4-2,-3-1-5,0 8-4,2 1-1,-3 0 1,-3 1-8,2-2-4,-6-6-2,4 0-8,-1-1 3,-3-3-2,0-2 2,0-3-4,0 2 2,0-5 0,0 1 3,0-2 8,4 2 24,-4-2 11,0-2 27,0-3-2,0 2 13,0-2 11,0 0 8,0 0-1,0 0-27,0 0-8,0-17-8,3 5-21,-3-3-6,1-4-11,2-4 9,0-3-28,4-3 1,-1-2-10,4 2 4,0 5-7,-1-4-5,4 5-9,1 3-3,-7 3 0,3 5 5,-3-1-15,0 5-5,-2 3 1,0 2-6,2 3 0,0 3 1,4 1-4,-1 8 2,-3 1 4,3 4 2,-3 8 2,2 1-6,-4-2-5,1 2 0,-4-1-4,-1 0-5,-1-6-6,1 0-4,-1-1-11,0-3-1,0 1-11,0-5-15,0-1-12,0-2 4,-1-1-19,1-1-26,-1-3-15,1 2-22,0-1-19,0-4-36,0 0-69,0 0-150,0 0-464,0 0 205</inkml:trace>
  <inkml:trace contextRef="#ctx0" brushRef="#br0" timeOffset="27334.5397">19046 3534 177,'0'-5'253,"-2"-2"-8,2 2-11,0-1-20,2-5-22,-1 3-18,6-3-16,-3 1-17,6-2-15,0 1-5,0 0-15,1 1-3,-2 4-13,-1 1-9,3-2-12,-4 4-5,3 0-9,-3 3-10,1 1-2,-2 1-3,3 5-6,-5 5 4,2 0-5,-2 6 0,-3 0-4,-4 1 1,1 0-5,-7 4-1,1 1-6,1-7 2,-2 0-4,2 0-2,0-5-4,1 1 1,2-3-4,0-1 3,-3 0-4,4-1-1,3-1-2,-3-3 0,2-1 3,1-3-1,-3 7-7,3-7 4,0 8-2,0-8 0,0 0 0,0 0-3,3 2 9,-3-2 10,11 3 11,-4-1 6,3-2 16,7-2 3,4 2 5,-2-4-15,4 3 14,0-2-5,-9 3-2,10-3-5,1 1 2,0-2 3,-2 1-1,-1 3-6,-4-2 2,3 0-3,-8 2 1,-1-1-3,-3 1 6,-1-1-5,-1 0 8,-3-2 8,2 3-2,-6 0-1,7-3 12,-3 2-11,-4 1 2,6 0-3,-6 0-8,0 0-3,0 0-1,4 0-8,-4 0 3,0 0-12,0 0 3,0 0-4,0 0-5,0 0-5,0 0-3,0 0-20,0 0-24,0 0-17,0 0-36,0 0-30,0 0-40,0 0-41,0 0-42,0 0-39,0 7-23,0-7-249,-10 7-596,6-2 264</inkml:trace>
  <inkml:trace contextRef="#ctx0" brushRef="#br0" timeOffset="28702.2372">15676 5888 17,'0'4'153,"0"-4"1,0 0 9,0 0 5,0 0-2,0 0-6,8-8-6,-4 3 2,1 0 3,-2 1-7,1-7-14,1 2-12,0-1-6,-1-2-8,-1 2-2,3-4-6,-5 4-6,5-7-14,-5 2-8,-1-1-25,0 2-3,0 1-5,0 1-2,-1 0-4,-2 3-8,3 0-5,-3 2-3,0 3-4,-1-2-2,1 2-6,-1 4-7,-6 1-3,3 6 3,-5 6-2,-4 7-3,0 3 1,0 2 2,0 1 0,4 2 2,-1-3-6,0 3 0,3-6 1,2 4-3,2-9 1,3-2 2,-1 4 1,4-4-2,0 2 3,0-7-6,3 1 4,-2 1 3,5-3 4,-2 0-3,2-2 0,-2-2 4,3-1 1,2-1-3,-1-2 3,3-1 2,2-4-3,1-1 3,1-4 0,-2-2-2,1 0 2,1-8-1,-6 5-1,5-6-1,-1-2-4,-6 0 1,3-4-2,-3 2 4,-3 5-2,-1-1 10,1 3-4,-1 0 0,0 2 9,-1 6 6,-1 1 2,0 0-4,-1 4-8,0 0-3,0 4-6,0 0-4,0 0 2,0 0 1,-2 17-1,0-1 2,-1 2-1,0 6 2,1 2-3,2-7 8,0 1-3,0-3-10,0 1 0,2-1 2,1-2 0,1 2-1,2-2 8,-2-1-7,-1-4 0,6 0 6,-3-3-1,2 0 0,3-4-11,-3 2-13,6-3-21,0-2-19,-1-2-28,1-3-28,0 1-35,2-7-22,1 0-37,-6 0-171,1-3-411,1-7 183</inkml:trace>
  <inkml:trace contextRef="#ctx0" brushRef="#br0" timeOffset="28945.952">16091 5252 190,'2'-12'249,"2"1"-3,-3 6-15,0-1-24,0-1-27,1 3-22,-2 4-21,0 0-15,0 0-6,3 25-12,-3 0 2,0 6-3,-2 3-3,-1 14-7,0-14-6,1 0-6,0-4-7,-2 3-6,3-3-9,-2-2-4,0-1-4,3-8-9,-3 1 0,2-4-7,1-1-7,0-5-22,0-1-35,0 2-35,0-6-37,0 2-36,0-3-25,1-2-47,-1-2-169,0 0-410,0 0 181</inkml:trace>
  <inkml:trace contextRef="#ctx0" brushRef="#br0" timeOffset="29474.582">16785 5939 216,'-10'2'238,"3"-1"-10,1-1-13,1 0-17,-1 2-12,3 0-20,3-2-14,0 0-11,-5 0-23,5 0-11,0 0-8,0 0-4,10 7 4,2-4-4,4 0-2,8-2 9,5 2-11,9-2-5,3 4-1,0-3-7,1 0-2,6-2-11,-3 0-3,3 0-4,1 2-8,1-6-1,-2 4-5,-3 0-5,0 0-6,-7 0-7,-9 0 3,-3 0 0,-4-1-6,-4 2 0,-5-1-4,-3-1-3,-3 1 5,-1 1 2,-1-2-6,0 0-1,-5 1 2,5-1-2,-5 1-4,6 0 0,-6 0 0,4 1-3,-4-1 0,0 0-5,4 1-1,-4-1-9,0 0-6,0 0-5,0 0-6,0 0-6,0 0-10,0 0-7,0 0-17,0 0-19,0 0-21,0 0-25,0 0-13,0 0-28,0 0-19,-17-4-15,17 4-22,-7-3-147,7 3-402,-4-3 179</inkml:trace>
  <inkml:trace contextRef="#ctx0" brushRef="#br0" timeOffset="30050.329">17464 5802 1,'-4'-6'275,"1"2"-1,-2 0-3,4 0-17,0 1-17,1 3-29,-3-5-24,3 5-20,-3-2-20,3 2-17,0 0-14,0 0-10,0 0-10,0 0-13,16 10-3,-9-5-10,1 2-8,3 5-1,2-1-5,5 2-4,-5 0-7,3 4-5,-1-1-3,-4-3 1,3 0 3,-4-3-16,0 1 3,-3-4-7,3 2 2,-4-3-4,1 0 3,-2 1-5,2-1 4,-4-1-4,1-1 12,-1-2 7,0 1 12,-3-3 9,7 1 6,-7-1 7,0 0 8,1 6 1,-1-6 1,3 3 4,-3-3-4,0 0 6,6 1-1,-6-1-13,0 0-5,0 0 3,0 0-9,0 0 6,0 0-4,0 0-2,0 0-9,0 0 2,0 0-16,0 0 4,0 0-5,0 0-7,0 0-5,0 0 3,-10-13-14,10 13 4,-3-3-3,3 3-7,-11 0-6,3 3-5,-1 0-2,-4 6-9,-2-2-6,-5 6 5,1 3-1,0 6-1,-2-3-6,1 0 5,2 4-3,0-1-4,2 0 2,1-1 6,2-3-6,3-2 7,0-2 0,6-2-5,-3-2-1,4 0 7,-2-3 2,2 1 5,0-2-4,0-3 2,2 1 1,1-4 2,-2 7 6,2-5 2,0-2-2,-4 4 3,4-4 8,0 0-7,0 0 8,0 0-7,0 0-7,0 0 6,0 0 3,0 0 4,0 0-2,0 0-10,-1 3-19,1-3-22,0 0-18,0 0-26,0 0-20,0 0-29,7-13-35,-4 9-28,2 0-12,2-2-25,2-2-25,2-1-207,0 1-510,3-1 227</inkml:trace>
  <inkml:trace contextRef="#ctx0" brushRef="#br0" timeOffset="30770.4886">18306 5907 80,'0'0'133,"0"0"7,0 0 1,0 0 8,0 0 6,0 0 4,0 0-4,0-2-1,0 2-4,4-5-3,-2 2-1,2-1-3,0-1-7,-1-1-4,-2-2-7,5-1-5,-3-3-13,1-1-10,0-3 4,-2 3 7,-1-2-12,3-2-5,-2 3-8,-1-1-12,-2 3 3,1-1-12,-2 4-3,2 0-3,-1 2-8,-2-1-6,3 4 5,-1-1-21,-2 2 4,-3 1-10,6 2 1,-18 7-7,6 3 1,-6 7-2,-4 1-3,-1 5 0,2 0-4,2 3-1,0 0 3,2 0-5,3-1-1,4-1 1,0-7-5,5 1-1,-1 0 5,3-1 1,1 0-3,2 0 6,2 0-3,1-3 0,3 1 2,-2-4 7,3-1-8,4 0 0,-1 0 10,-3-3-11,3-2 6,0-2-1,1-1 0,1-2 7,-3-2-10,5-1 2,-2-4-2,-1-3 5,3 0-3,-3-4 1,-1-1-2,0-1 11,1-7-13,-1-1 3,-3-2-4,0 3-1,0-3 2,-4 0 3,1 7-1,-2 1 14,-1 1 6,-1 4 16,0 2-8,1 0-1,-2 3 1,1 1-6,0 2-5,0 0-10,0 3 0,0 2-8,0 0-4,0 0-2,0 0-2,-7 12 7,4-1-3,-1 7-3,-3-1-1,4 9 6,-1-6-3,1 5 2,-1 1 4,3-8-8,-1 2 2,2 0 5,2-1-10,-1-1-1,-1-2 1,7 1 2,-7-6 5,4-1 1,-1 0 0,1 2-8,2-4 7,-3-1 1,2-2-1,1 4 0,2-7 3,0 2-24,2-3-5,-1-1-21,-1-1-21,7-5-26,-2-3-27,0-2-21,3-5-39,-2-3-33,3-2-25,-3-2-27,0 1-198,-4 1-500,1-2 222</inkml:trace>
  <inkml:trace contextRef="#ctx0" brushRef="#br0" timeOffset="31275.4511">18630 5334 172,'2'-10'195,"0"3"-3,1 3-6,-3-2-1,4-1-9,-4 3-1,3 0-10,-3 0-6,0 4-13,0-5-11,0 5-17,3-4-10,-3 4-12,0-4-12,0 4-8,0 0-10,0 0-7,0 0 1,0 0-11,0 0-12,0 0 2,0 0-6,0 0-5,0 0-2,0 0-7,0 0 1,0 0-5,0 0-2,0 0 1,0 0-8,0 13 4,0-8-5,0 2 2,-3 3 3,3 6 8,0 1 4,0 1-1,3-1 15,-3 3-5,0-4-5,0-1-1,0 2-3,0-5 0,0-2-1,-3 1-4,6-3 9,-3 4-13,0-7-3,0 2 3,0 0-2,0-4 2,0 1 0,0 1-2,0-5-1,0 5-3,0-5 9,0 0 5,0 6 11,0-6 9,0 0 12,0 0-3,0 0 11,0 4-2,0-4 5,0 0-12,0 0-1,0 0-3,0 0-2,0 0-7,0 0-14,0 0-8,0 0-33,0 0-31,0 0-45,0 0-66,0 0-74,0-14-64,0 14-222,0 0-561,0 0 248</inkml:trace>
  <inkml:trace contextRef="#ctx0" brushRef="#br0" timeOffset="32185.121">19075 6009 174,'0'0'269,"-3"-5"0,3 5-19,0 0-15,0 0-8,0 0-28,0 0-15,3-7-15,-3 7-9,16 0-7,-3-2-10,3 2-8,5 0-2,-1 0-18,-3 0 1,-1 0-17,5 2-4,-1-2-8,0 2-7,-3-1-16,-3 2-4,3-3-7,-1 1-3,-2-1-6,-1 3-8,-1-3-22,-2 2 8,0-2-22,-3 1-20,-1-1-20,-1 1-18,1-1-18,-2 0-20,-4 0-16,8 0-22,-8 0-28,3-1-9,-3 1-30,0 0-30,6-1-158,-6 1-422,0-5 186</inkml:trace>
  <inkml:trace contextRef="#ctx0" brushRef="#br0" timeOffset="32476.5957">19427 5917 160,'0'-4'214,"0"-1"2,0 1-5,0 4-8,-4-4-16,4 0-7,0 4-12,0 0-21,-3-4-7,3 4-12,0 0-10,0 0-11,0 0-14,0 0-8,0 0-2,11 11-2,-3-6 1,0 4-6,6 1-8,-1 1-4,2 6-5,-5-3-8,1 0-2,1 0-4,-4 3-10,-1-5 1,0 7-1,-4-4-8,4 2 5,-5-5-4,-2 2-1,0-3 3,-2 0-5,-1 2-4,-1-1 2,0-3-1,-2 6-1,-1-6-3,-1 3-1,-2-4-2,3-1-18,-2 0-20,2-2-34,0 0-35,0 0-41,-1 1-51,5-3-48,-2-2-219,2 0-488,3-1 216</inkml:trace>
  <inkml:trace contextRef="#ctx0" brushRef="#br0" timeOffset="33047.9335">19909 6045 288,'7'-13'304,"0"-3"-7,0 0-10,1-1-8,-2-2-15,-2 1-6,5 1-9,-5 0-23,2 0-17,-2 0-11,0 1-5,-2 2-5,-1 3-12,-1 1-12,3 3-22,-3 1-14,-3 2-13,3-2-16,-3 5-13,3 1-13,-11 5-3,-2 1-8,1 5-11,-5 4-8,0 4-2,-3-2-7,5 4-7,3-1 2,1-3-6,-2 4-2,6-5-5,2 0 1,0 1-1,1-1-8,4-3 7,0-1-7,0 1-9,2-1 8,0-1 0,-2-1 12,6-2-4,-2-1-1,2 0-1,1-2 7,0-1-28,0-3 27,2 1-8,-2-4 2,0-1-2,1 1 10,1-5-9,2-5-2,-3 0-5,2-3 3,5-4-1,-7 4 0,3 1-2,-4-3 4,3 2-2,-6 3-1,3 0 8,-3 3 9,1-1 1,-3 7 3,1-1-6,-1 0 5,-1 0-12,1 1-7,-2 3-4,2-4 2,-2 4-8,0 0 0,0 0 3,0 0-3,0 19-7,0-10 6,2 2 4,-1 1 0,0 0 5,5 5-3,0 8-1,1-11 1,1 0-1,2 0 6,2-1-2,7-1-6,-6-2 1,2-3 1,-1 2-2,3-6 0,-3 1 7,2-3-2,-3 2-14,1-3 9,0-4 8,-4 2-2,-1-1 9,4-4-9,-4 3 4,0 1-18,-2-1 4,0-6-10,2 3-22,-2-3-26,-3 2-26,3-1-29,-4 2-36,3-1-40,-5 3-49,-2-2-59,1 5-45,-4-3-248,-2 0-644,-3 3 286</inkml:trace>
  <inkml:trace contextRef="#ctx0" brushRef="#br0" timeOffset="34019.188">15672 7378 56,'0'-7'253,"0"-3"15,0 0-13,0-2-18,0-5-12,0 0-13,0 2-18,0-8-4,0 6-16,0-1 0,-3 1-17,3-3-14,-1 9-9,-2-6-8,2 7-8,-1 3-7,1 2-16,0-1-13,-4 1-7,1 5-8,4 0-13,-20 11-3,3 5-5,1 2-7,-3 6-2,1 2-6,-5 10 0,6-5-3,3-4-9,0 2-2,2-2 1,1 0-2,1-1-4,5-9-1,2 0-3,1 0-1,-1-1-3,3-5-1,-2 0 3,4 0 2,1-2-3,-1 0 1,1 1 0,0-5 3,1 0 2,2-3-3,2-2 1,1-2 4,2 2 1,3-5-1,0-3-3,0-3-2,3-4 1,0-2 4,-3-2-3,-1-4-1,1 0-3,-3-3 6,1-1 1,-3 0 5,0-2-14,-1 4 10,2 0 0,-6 5-4,-1 0 6,0 8 3,-1 1 4,0-1 5,0 4-11,-2 4-3,3 0 8,-3 0-19,0 4 0,0 0 0,0 0-3,0 16 3,-2 1-1,-1 1-3,0 8 5,2 1-4,-2-4 1,3 5-2,2-1 2,-2-2 4,0-7-6,5 8 0,0-8 0,-2-1 5,3-1-3,0 1 1,2-2-3,2-1 2,0-4 19,0-1-15,3-1 0,0-3-2,-4-1-1,7-1 3,-1-3 3,1-3-1,-1-1-3,-1-1-15,0-4-7,-1 1-21,-2-2-15,2-2-11,-3-1-25,-2-1-19,1-1-26,-3 1-31,2 0-21,-3-1-37,3-2-34,-3 1-227,-1 1-524,2-1 232</inkml:trace>
  <inkml:trace contextRef="#ctx0" brushRef="#br0" timeOffset="35473.6293">12602 5999 137,'-5'-4'184,"3"1"-6,-1 1-10,1-5-10,2 1-6,0-1-4,0-2-10,0-3 8,2 0-4,1-1-9,-1-3-5,0 0-1,4-1-8,-1 1-5,-1 2 0,1-3-4,-3 9-6,5-3-9,-4-1-3,3 6-8,-5-1-11,3 2-9,2 1-9,-3 1-7,1 3-4,-4 0-4,11 10-4,-4-3-4,3 8-1,-3 1-4,3 5 1,-1 4 6,-5 0-2,2-2-1,-4-5-7,1 1 4,1 5 3,-1-7 0,-1 10 0,-2-10-3,0-3 0,0 3 3,0-5-6,0-2-5,-2-2 1,2 3 0,0-6-1,0 2-1,0-2 3,-3-2-10,3 1 9,0-4 15,0 8 15,0-6 11,0-2 28,0 0 11,0 0 14,3 3 3,-3-3-12,0 0-9,-3-20-15,6 5-11,0-3-4,-2-7-8,-1-1-10,7-6-2,-1 3-7,2 1-7,2-2-7,0 4-3,0 4-1,0 5 0,-2 1-8,1 3-3,-3 4-4,2 1 1,-1 1-6,0 4-18,0 3 15,0 2 0,3 8 5,-3-2 1,1 9 5,0-1-16,-1 1 4,-3 9 2,2-1 0,-4 0-4,1-4-15,-3 4-10,0 3-8,0-11-32,0 2-31,0-2-42,0-2-42,-3-3-51,3 0-62,3-2-58,-3-3-252,0 1-657,3-5 290</inkml:trace>
  <inkml:trace contextRef="#ctx0" brushRef="#br0" timeOffset="35686.3819">13165 5920 253,'0'0'296,"0"0"0,0-6-7,0 6-15,0 0-18,0 0-20,0 0-20,7-2-8,-3 2-4,5 0-1,3-2-12,3 0-11,1 1-20,4-2-17,1 2-16,2-2-10,-1 2-14,1-3-42,-1 0-48,-8 4-41,0 0-52,-5 0-48,-1 0-60,2 0-56,-8 2-27,-1 1-211,-1-3-521,-13 12 231</inkml:trace>
  <inkml:trace contextRef="#ctx0" brushRef="#br0" timeOffset="35846.6087">13137 6169 178,'5'1'260,"3"-2"-6,4-1-3,3-3-17,10-3-21,1-1-24,3-3-19,-3 2-13,14-4-19,1-2-15,-3 2-20,2 2-54,-1-2-59,0 6-65,0-8-55,-2 4-60,-10 2-129,2-4-347,0 1 154</inkml:trace>
  <inkml:trace contextRef="#ctx0" brushRef="#br0" timeOffset="36010.4272">13861 5760 95,'2'-12'287,"-2"2"26,0 1 20,1 4 8,-1-2-10,0 2-46,0 2-24,0 3-32,2-5-25,-2 5-17,0 0-23,0 17-17,-2-4-9,1 6-5,-3 7-10,2-1-8,-3 6-9,3-1-7,-1 0-8,-3 4-7,2-2-14,-2 0-36,2 1-45,-2 0-47,-1-4-55,0 1-53,2-1-43,-2-2-62,2-1-57,0 0-175,-1-1-544,2-5 241</inkml:trace>
  <inkml:trace contextRef="#ctx0" brushRef="#br0" timeOffset="36647.4603">12547 7356 9,'-5'-4'255,"4"-1"-4,0 0-19,-2 1-17,3-2-15,3-2-11,-3 2-10,2 1-4,1-1-11,0 3-12,-1-1-13,5 4-13,-7 0-7,8 5-13,-5 3-7,1 1-5,1 5 3,1 4-1,-1 2 4,-1 5 0,1 3-5,-5-3 1,0 1-8,-2-7-2,2 1-2,0-4 0,0 3-5,0-8 1,-2 1-13,-1-1-8,3-1 0,0 2 0,-2-7 2,2-1 15,0 0 14,0 0 20,0-4 16,0 6 18,0-6 6,0 0-13,0 0-10,-3-13-10,5 3-18,-1-2-16,1-9-8,3-5-7,-3-1-7,4 0-9,2-1-7,0-2-10,1 5-2,1-1-1,3 6-9,0-1-1,-6 9-5,1 2-4,-1 2 3,2 0-11,-1 5-2,2-1-1,-2 6 1,2 3-1,1 4-3,-1 4 1,0 4 0,1 5-3,-5-4 4,1 8-2,-1-2 2,-1 3 1,-2-2-2,0 2 1,1-2-8,-4-5-8,2 3-13,-4-6-21,2 1-19,0-4-14,0-1-37,0-5-19,2 1-27,-2-2-17,-2-2-17,2-1-17,2 1-12,-2-5-12,1 3-29,-1-3-60,0 0-259,11-9-637,-3 0 282</inkml:trace>
  <inkml:trace contextRef="#ctx0" brushRef="#br0" timeOffset="36863.2752">13062 7417 201,'0'0'320,"3"-2"2,-3 2 3,0 0-14,0 0-16,4 0-13,-4 0-36,0 0-28,10 0-14,0-2-12,-3 2-20,4-1-14,2 1-5,1 0-18,2 0-18,-1 0-8,1 0-13,0 0-10,6 0-16,0-1-41,-6 1-36,-2 0-47,-3 1-46,-4-1-47,-1 0-58,-1 0-46,-1 0-28,-4 0-221,0 0-542,-7 8 241</inkml:trace>
  <inkml:trace contextRef="#ctx0" brushRef="#br0" timeOffset="37030.193">13114 7560 20,'-4'5'151,"1"-2"6,0 2 13,2 0 13,1-5 8,0 0 6,7 4-3,0-3-14,7-1-4,0 2-9,7-5-22,3 0-14,0-1-14,4 1-10,-1-2-10,0-1-40,0 1-51,-3 1-68,2-4-76,-3 3-81,1-5-120,-2 3-365,-6 2 162</inkml:trace>
  <inkml:trace contextRef="#ctx0" brushRef="#br0" timeOffset="37432.5358">13638 7399 155,'1'-10'292,"1"0"-5,2-5 6,-2 5-4,6-4-9,1-1-22,0 3-27,5-1-14,-1 3-5,7-2-26,-8 1-25,4 7-21,1 2-8,-6-2-11,3 8-20,-2 0-10,-4 3-3,3 3-10,-2 4-5,-3 3 1,-4 2-9,1 6 7,-6 4-17,-5 0-9,-2 2-4,-3 1 5,-6 8-14,5-8 4,-10 5-9,9-10 3,-3-2-3,1-7-3,4 2-2,2-8-6,3-2 2,2-3-3,2 2 7,1-4 1,0-1 10,1 0-14,2 0-1,0-4 6,4 4 8,4-3-5,4-1 1,4 3 3,6-6-8,-2 2-19,5-2 16,-3 2 1,-1-2-2,0 3 3,1 0 1,-2-4 2,0 4 1,1-1 2,-4 1 5,-1-1 3,-1 0-9,-2 1 3,-2 0-2,-2-2-2,-2 2-2,0 0 0,-1 0 5,-4-2-1,-2 2-3,7 0 11,-7 0-13,0 0 1,7 0-6,-7 0-9,5-3-3,-5 3-18,0 0-21,0 0-30,1-3-36,-1 1-62,0 2-52,0 0-67,0 0-65,-4-10-336,2 6-735,1-2 325</inkml:trace>
  <inkml:trace contextRef="#ctx0" brushRef="#br0" timeOffset="38322.3269">15961 6799 30,'-1'-6'236,"2"-5"-8,0 3-18,2-2-24,1 0-17,2 1-17,1 3-18,3-5-15,-2 5-9,2 1-12,4-1-11,-4 5-7,1 2-10,-1-1-6,0 2-5,0 3-9,-3 2-5,2 2 1,-4 0-4,-1 9-6,-1-1-4,-3 1 1,-4 3-4,-2-2-3,1-2-1,-1 1-6,-1-2 3,-3-2-2,3-1-5,4-3-1,-4-1-3,3 2-1,1-6-4,-1 2 2,1 0-2,0 0 0,2-2 2,-2-1-4,0 1 1,3-1-5,0 2 2,0-4 5,3 2 2,0-1 3,-2-1 1,2-1-2,4 1 0,0-5-1,3 1-4,1-1-23,2-1-20,3-1-23,-1-4-48,5-1-38,0 0-30,-2-2-173,-3 6-376,-1-2 167</inkml:trace>
  <inkml:trace contextRef="#ctx0" brushRef="#br0" timeOffset="38629.5912">16317 6699 52,'0'-12'229,"2"-5"9,-2 4-4,1 1-19,3 0-17,2 3-16,-2-1-20,-1 3-11,5 0-14,2 2-8,-7 0-18,4 5-12,0 0-6,-1 0-9,1 5-5,-3 7-11,3-4-3,-4 3-3,0 3-6,-2 1-4,-1 2-2,0 0-4,-4 0-5,1-1-2,0 0-6,-1-2-2,3-5-1,1 1-5,-2 0-4,4-3 2,-2-2 5,1-2 10,5 1 0,1 1 10,3-3-10,2-1 0,2-1-7,3-3-1,-3 3 1,-1-1-5,1 0-3,0-3-6,0 1 2,1 2 1,-5 0-3,-1-2-7,1 2 0,-2 0-3,0 0-29,-1-1-28,-3 2-44,0-2-46,-4 2-59,7-2-54,-4 1-205,-3 1-496,0 0 219</inkml:trace>
  <inkml:trace contextRef="#ctx0" brushRef="#br0" timeOffset="39244.6938">16913 7485 275,'-6'0'279,"1"0"-3,0 1-4,2 1-13,3-2-7,-5 1-31,5-1-20,0 0-18,0 0-22,0 0-15,0 0-13,24-5-14,0 2-9,3 0-10,12-3-14,-1 1-5,-8 2-11,-1 0-9,-2-4-7,-2 5-4,0 0-20,-6-2-6,-2 2-2,-3-3-9,-4 2 7,-1-1-7,-1 1-1,-4 1 4,-1-5-8,1 4 5,-1-2-6,-1 0 4,-1 0 3,-2 1 7,-1-1 1,2 1 9,-1 1 3,1 3-5,-2-5-5,2 5-5,-1-4-7,1 4-1,0 0-5,0 0 2,0 0 11,6 9-3,-4 0-14,-2 2-2,3 0 3,0 5 0,-2-3-1,-2 5-3,0-1-6,-1 2-2,-1 0-7,-1-2-10,1 0-13,-2-2-12,0-1-9,4-6-15,-2 1-12,0 0-20,1-3-25,-1-2-31,1 3-21,1-4-31,1 2-35,-3-3-156,3-2-439,0 0 195</inkml:trace>
  <inkml:trace contextRef="#ctx0" brushRef="#br0" timeOffset="41119.3795">17834 7524 9,'3'-5'190,"1"1"-3,-1-1-8,4-1-7,-4-1-14,4 2-8,0-2 0,0 0-2,1-3 6,-2 0-9,1 1 0,-1-3-9,0-2-1,-4 3 1,4-2 1,-2-1 4,-1-2-18,-2 0-6,1 1-11,-4-1-1,1 5-7,-2 0-9,0 2-6,-5 0-14,2 2 5,-5 2-20,-4 5-6,-5 8-8,-3 1-1,1 8-3,-1 1-2,2 5-4,0 1-1,1 1-3,2 3-1,1 0 1,4 0-2,2 0 2,1-3-3,3 0-2,4-8 1,3 0-6,0-1 0,0-4-5,3 1 1,1-4-2,2 3 5,2-4-1,2-3 3,-1-2 0,2-2-8,0-2-1,6-4 3,-5-1 2,0-2 1,2-1 4,-2-2-11,0-2-8,2-7 3,0-1-2,-1-1 17,-2 0-11,-1-2 0,0 0 3,-3-1 17,0 8 7,-4-1 0,2 1 12,-3 6 4,-1 2 8,2-3 6,-3 7-9,0-2-2,2 2-13,-2 4-5,0 1-6,0 0-7,0 0 1,0 0-4,-10 11-7,4-1 2,2 6-9,0-1 2,-2 6 0,2 2 11,1-3-18,0-2 6,3 10 7,3-1 5,1-2-15,-1 1-2,7-4 5,1 0-1,2-1-4,1-2-6,5-3 1,1-1-30,6-4 7,2-4-1,0-3-12,10-1-3,1-3 4,-2-4 1,2-3 2,-2-8 6,-9 4 3,10-5 8,-14-2 0,0 0-2,10-11 8,-11 10 11,-4-5 0,-2 1 8,0-2 6,-3 0 10,-4 4 4,1-4-1,-4-2-6,-1 4 16,1-2-13,-7 6 0,0 3-1,-3-1 0,-1 3-1,1-1-9,-7 0-8,3 9-2,0-3-7,-7 4 2,-3 5 0,0 2-9,-3 9 6,-2 3 0,1 5 2,-3 1-6,4 1 9,1 4-7,2-3-1,2 3 9,0 0-3,5 0 6,2 0-2,1-3-8,3-3 5,4-2-1,1 0 3,2-1 3,0-4-7,3 0 3,-1-3-2,2-1 5,1-4 0,4 1 5,2 0-7,-2-5 7,1 0-2,1-5 2,0 0-14,0-1 13,-4-3 1,1 0 3,-1-3 4,0 2-6,-1-4 3,-1 2-2,0-3-1,-2-4-4,1 1-1,0-4 6,-4 4-9,3 1 4,-2 4 5,0 1-4,-2 0 6,-1 6-7,2-2 21,-5 4-24,5-1 0,-3 1-4,0 4-6,0 0 6,0 0 8,0 13-16,0-4 7,-3 3 0,2 0-5,-2 1 4,3 6 8,0 1-17,0-1 12,0 1-2,3-2 4,0 2 4,5 2 2,4 2-3,-3-10-2,8 7 4,-1-4 5,1-3-9,3-2 6,2-2-2,3-3 6,1-1-9,3-3-2,-2-3 10,14 3-8,-13-6 1,0-4-2,0 1-3,-1-3 8,0-3-1,-5-1-1,0-3 5,0 0 2,-4-3-11,-1 1 6,-3-6 2,-1 2-3,-2 0-2,-1-2 7,0 1-10,-6 5 10,-1-2-3,1 2-6,-4-3 1,0 3-4,-1 3-4,-5-2 3,2 3-1,-4 5 0,-4 0-3,-2 4-4,0 2-7,-7 6 7,-3 1 4,0 6-5,0 3-1,0 4 3,0 1 5,3 2-1,1 0-1,5 0 1,2-1-4,3-2 7,3 0-5,2-2 2,1 2 3,2-5 4,2 5 0,3-6-1,2 4 0,1-1-2,4-4 3,1-1 9,1-3-4,2 1-1,1-6 2,-1 2 3,0-2-4,-1-1 1,-2-2 6,2-1 5,-2-4 5,-1 2 0,2-5 7,0 3-8,-4-7 3,1 2 2,-1-5 3,-3-3-11,1 3 3,3-7 0,-5 7-2,3-9 6,-4 9-4,0-1 10,1 3-3,-1 2 9,-3 3 3,3 3 0,-2 1-5,-1 0-8,3 2-2,-3 0-14,0 4-5,0 0-7,0 0 1,0 0 4,0 0 2,0 18-2,-3-7-2,6 1-4,-3 1 11,-3-2-8,3 4 0,0 2 3,3 0-3,-3-1 6,3 2-6,0 0 11,-2-1-6,6-2-2,0-4-3,0 3 6,5 1 1,3 3-1,3-6-1,-5-4 1,8 4 2,0-2 5,3-4-2,0-2-6,2-2 2,-1-2-1,0-2 0,-1-4 4,0-1-1,0-4-7,0 3 7,-1-6 0,-4-1-7,-2-2 9,-2 0 3,-2-3-6,-3 4 0,-1 1 2,-1-2-6,2-1 3,-6 2-3,-1-1 3,1 0-2,-4 0-4,0 5 4,0-3-2,0 4 0,-4-1-1,1 3-5,0-2-2,-4 2-13,-4 4 3,1-2-5,-5 4-2,-1 2 0,1 5 14,-6 3-13,1 1 1,-3 7 1,5 0 7,-2 1 5,3 4-8,3-2 0,2 4-9,3-6 9,-1 0 4,6-1 1,0 0 0,0 1-4,2-4 6,5 0-1,-2 0 9,4-3-3,0 0 3,0-1-5,3 0 10,-2-2 4,2-3-1,3-3 6,-1 1 0,3-2-4,2-2 8,-2-3 1,-1-2 2,0-2-4,2 0 2,-3 0 1,5-9-6,-5 5 0,3-4 6,-4 6 9,-1-3 0,0 4 9,-4 1 10,0 3 2,-2 0 0,1 3-10,-4 1-6,3 0-6,-1 1-11,1-2-5,-3 4-4,0 0 0,2 9 0,-2 0-3,4-1-3,-1 4 3,0 0 0,1 4 3,-1-2 5,1 2-7,5 0-1,-1 1 4,2-2-5,1 0 2,3-2 5,3 0 0,2-3 2,0 0 3,1-4-4,-3-2 2,1 3 4,5-7 1,-2-5 14,0 3 4,-3-5 2,-2-1 0,6-1 2,-9-2 3,5-1-11,3 3-3,-4-10-1,-4 8-5,4-5-2,-6 4-5,2 1 4,-2 1-5,-4 2 1,0 2-1,0-1-7,-2-2-12,0 4-16,-3 1-24,0-2-27,2 1-28,-4 1-37,1-1-43,-2 0-32,-3 1-35,0 1-34,-4 3-32,-2 0-30,-1 0-34,-12 3-268,8 1-694,-8 2 307</inkml:trace>
  <inkml:trace contextRef="#ctx0" brushRef="#br0" timeOffset="41996.2936">12307 9160 121,'4'-17'226,"2"-2"-2,0 2-10,-1 0-8,0 4-13,0-3-12,-1 8-11,1-2-12,-2 6-13,-1 1-21,1-1-11,-3 4-12,8 7-6,-2 0-7,0 7-9,-1 3-3,4 7-6,-3 3 1,-1 2-5,3 2 4,-5-1-8,-1-1-7,1-3-3,-2-1-8,0-7-3,1 0-3,-1-6-2,-1 1-5,2-2 0,-2-3-2,0 1-1,0-4 17,1 0 1,1-3 15,0 1 23,-2-3 20,0 4 8,0-4-7,0 0-13,5-14-5,0-1-11,-1-3-7,3-7-16,0-7 1,3 3 2,4-4-13,-4 3-4,3 1-2,-2 1-12,1 1 4,2 2-5,-4 2-8,-1 9 1,-3 6-4,0-4-8,-1 7-1,-1 2-4,1-1-7,-2 4 6,1 7-4,1-2-2,0 5 0,3 7 13,-2 1 0,-3 0 3,2 10-10,-1 2 0,-1-3 8,-3 3 0,0-3 1,2 0-8,-1-8-16,-1 1-17,0-2-15,0-3-22,1 1-28,-1-3-19,-1-2-26,1-2-29,1-3-32,1 1-33,-1-6-25,2 2-45,-3-3-167,11-3-513,-4-3 228</inkml:trace>
  <inkml:trace contextRef="#ctx0" brushRef="#br0" timeOffset="42207.6208">13010 9063 202,'0'0'273,"3"-3"4,-3 3 1,3-2-10,-3 2-23,3-2-20,-3 2-16,7-2-11,-4 1-5,8-4-4,3 1-19,3 1-1,2 0-14,8-5-21,-3 2-19,0 1-17,-1-2-3,-1 2-12,-1 1-22,0-1-30,-8 1-39,-2 2-34,1 0-45,-4 2-46,-2 0-51,-1 0-30,-3 2-33,-2-2-213,-9 12-496,1-4 220</inkml:trace>
  <inkml:trace contextRef="#ctx0" brushRef="#br0" timeOffset="42393.2011">13045 9308 15,'-1'7'260,"-1"-3"14,5 1 15,2-4 0,1 0-8,3-1-12,0-2-1,7-3-34,5-2-25,-1 0-17,4-1-22,-3-1-18,5-1-16,-2-2-55,2 2-46,1 1-55,0-2-68,1 2-72,9-3-57,-12 5-229,3-8-481,-2 6 214</inkml:trace>
  <inkml:trace contextRef="#ctx0" brushRef="#br0" timeOffset="42715.4738">13652 9054 33,'-4'-10'289,"3"2"-3,1-2-2,1-2 2,3 1-3,2-5-18,2 2-17,4 1-26,2-5-20,3 3 4,-5 6-36,2 0-10,1 1-25,-3 5-14,2-2-9,-4 6-13,-1 1-10,-1 3-5,-1 2-13,-1 0-8,-4 4-10,0 5-13,-3 0-21,-4 2-9,-2 6-11,-1 0-13,-2-2-9,2-5-3,1-2 2,-1 0 5,7-7 0,-2-2 0,3 1 4,0-2-1,3 0 2,0-3 11,5 3-5,6-5-4,1 4 6,0-3-1,6-1-1,1 4 6,-2 3-5,1-1 3,2 1 5,-3 2-1,-9-3 3,-4 2-3,0-2 5,0 1 2,-4 3 10,-2 2 7,-2-3-3,-3 3 0,-5 2 2,-1-1 2,-2 2 1,-1-3-9,-7 2 2,3-2 4,3-4-12,0 3-4,-2-3-16,1 2-20,1-6-21,-2 6-27,3-5-34,1 1-37,1-2-47,5-1-49,0-1-251,1 0-537,2-2 237</inkml:trace>
  <inkml:trace contextRef="#ctx0" brushRef="#br0" timeOffset="43642.4148">15086 9278 115,'3'3'151,"-3"-3"0,0 0 3,0 0-2,6-5 3,-5-1 0,2 1 5,-2 1-7,1-5-1,-2 0-2,0-4-5,1-3-6,-1 6-10,0-6-4,-1 0-9,-1-2-4,1 1-7,-2-2-11,0 2-1,0 1 4,-1 0 10,1 3-19,-1-1-10,1 3 0,-1 4-3,1 2-12,-1-2-6,1 2-8,-4 3-9,0 0-7,0 6 4,-5 3-11,-1 4-3,-5 6-6,-1 4 5,2 6-6,-1 1 3,1 2-1,3-1-3,-1 2-6,3-3-1,2 1-4,1-2 5,1-2-2,6-1-6,0-6 4,1 1-3,1-3 2,1 1 2,2-2 0,1-4-4,-2 0 4,3-1 2,1 1-3,-2-4-2,3 3 6,0-4 3,0-2-7,3 0 9,-3-3-4,0-2-3,3-3 1,0-1 1,-2 0 0,3-7-8,1-1 8,-4-3-5,7-5-4,-6-4-3,2 1-5,0-5 18,-2 0-20,-2-1-5,0 0 4,3 1 4,-3 5-1,-1-3 1,-2 12 2,-1-2 0,-1 7 11,0 0 4,1 3 10,-2-2 2,1 3-4,-1 2-11,-1-1 3,0 5 10,1-2-12,-1 2 2,0 0-13,0 0 3,-5 12 0,2-2 5,1 2-6,0-1 3,-1 5 7,0-4-12,2 0 8,-2 4-5,0 1 2,3 1 4,-1 1 2,1 0 1,1 5 9,-1 3 2,0-2 4,3-4-3,1 5 3,-1-6-3,1-1 3,2 3 6,0-3 2,-1-4-9,2 1 8,0-3-13,0-3 8,1 2-2,1-4-8,0-4 16,-1 4-2,4-4-1,0-3-4,2 0 0,0-2 5,2-2-10,-1 1 6,-2-6-5,1 5 11,-1-4-3,-2-3-4,2 1 1,-2 1-5,-3 1 0,2-3-3,-2 3-9,0-2 21,-1 3-12,-1-1 1,0 0-8,-3 0 3,2 2 1,0-3-2,-3 4 0,3-1-9,-5 1 0,3 0 3,2-1 1,-5 4-2,2-3 2,-2 4 2,4-4-2,-4 1-2,0 3 6,0-6-7,0 6-1,2 0 0,-2 0-3,0 0-1,0 0 3,0 0-13,0 0-8,0 0-10,0-5-16,0 5-30,0 0 4,0 0-30,0 0-23,0 0-30,0 0-38,-3-3-55,3 3-40,-3-4-38,0-1-222,0 1-591,2-1 261</inkml:trace>
  <inkml:trace contextRef="#ctx0" brushRef="#br0" timeOffset="44926.0404">15317 8585 14,'0'0'191,"0"0"-4,0 0-4,-3 1-4,3-1 5,0 0-9,0 0 2,0 0-3,0 0-5,0 0-10,0 0-10,0 0-7,0 0-8,7-9-5,-4 7-7,-1-1-12,3-4-7,1 2-13,-2 0-3,0 0-9,3-3-5,-4 4-9,6-3-7,-1 4-11,-1-4 14,0 2-19,3 2-8,-4 1-3,2 2 1,-1 0-8,-3 0 0,2 4-3,1 2-4,0 1 2,-3 1-7,-2 1 0,2 3 1,-3-2-6,-2 0-3,0 4-6,-4 1-2,0-1 0,-4-2-7,2 3 0,2-5-2,-1-2 10,0 1-8,-1-5 3,6 3-5,-2-2 1,0-2 0,0 0 6,2-1-3,-2 3-1,3-5 1,0 0 3,13 0 2,-10 0-3,5-1 1,2-3 1,1 8-1,-1-4 0,1 1-1,-1 0 8,0 2-5,0 0-1,-2 4 1,2-2-1,-5-2 4,2 4 0,-4 0 1,0-3 8,0 4 2,-3 0 3,-1 1 4,-3 0-4,0 0 2,-3 2-1,0-2-2,-1-1 2,0-1-2,1 0-3,-6 1 0,2-2 2,1-3-4,0 2 3,2-3 5,-1 0-14,2-1 1,-1-1-10,3 2-7,5-2-5,-11-2-12,7 1-14,4 1-22,-7-4-21,4 2-30,-1-2-43,1 0-35,3-3-47,0 0-163,4 1-440,-1-5 196</inkml:trace>
  <inkml:trace contextRef="#ctx0" brushRef="#br0" timeOffset="45529.0873">15738 8308 110,'2'-2'211,"-2"2"-2,0 0-7,0 0-9,0 0-2,0 0-9,0 0-15,0 0-6,5 0-10,-5 0-9,0 0-4,0 0-8,0 0-4,0 0-6,0 0-5,0 0-4,2-5 0,-2 5-6,0 0-2,0 0 10,0 0-12,0 0-2,0 0 4,0 0-3,0 0 11,0 0-5,0-3-7,1-1-6,-1 4-18,2-8 7,0 5-9,0 0-9,2-5-5,0 0-14,1-2 0,-1 3-11,3-2 3,-3 3-11,5-3 2,-2 2-13,0-1 5,4-1-3,-5 5-2,1-1 0,-2 2-13,6 2 1,-1 0 0,-3 1 3,4 1-10,-5 2 2,1 2-3,0 0 4,-1 3-1,1 3-7,-3-4 5,-1 5-4,-2 5-8,-2-1 4,-2 0-1,-1-1-6,1 2 9,-4 0 2,4-1 0,-1-6-5,0 0 5,0 2-5,2-5 7,-2 0 1,2 0 0,-2-4-5,4 3-9,0-2 12,0 1 0,0-5 0,4 3 3,-4-3 1,13 4 1,1-3 3,3 0-6,4-2 4,1 0 3,0-4-3,2 5 1,-3-4 5,0 2-3,3-1-2,-3-4 4,-4 6-6,3 1-6,-6 0 15,-1-2-1,-3 1 6,-2-1 7,-2 0-4,-1 0 0,-2 2 6,1-1-11,1-1 4,-5 2-1,5 0 3,-5 0-8,4 0 4,-4 0-3,0 0-4,0 0-15,0 0-24,6-2-32,-6 2-30,0 0-42,0 0-50,0 0-46,4 4-32,-4-4-31,3 4-235,-3 0-575,4-2 255</inkml:trace>
  <inkml:trace contextRef="#ctx0" brushRef="#br0" timeOffset="46189.075">16584 9294 225,'-16'-4'278,"3"-3"5,3 5-5,2-5 2,1 3-17,1 3-23,2-3-21,1 3-17,3-3-26,0-3-17,3 3-21,8-5-11,2-1-15,7 0-14,-2-4-8,2 2-15,3 4-4,-4-2-21,2 3-14,-7 0-8,0 0-4,3 1 0,-3-1-12,0 1-7,-1 1-1,-1-2-1,-2 3 2,-2 0 1,0 2 3,-3-1-15,1 1 6,-1 0-4,0 1-2,1 2 2,-2 2-5,3 1 1,0 0-1,0 4 5,1 4 10,-2 0-9,1 2 2,-4 3-1,4 1 0,-7 1 2,0 1 2,0-1-3,0 0 3,-7 0-2,4-2-3,-2-2 0,-1 2-5,-1-3-1,1-4-7,-1-1-7,0-1-2,0 0-7,0-4-7,3 1-11,-2 0-4,2-1-15,1-1-18,-1-3-26,1 1-21,3-1-31,-5 1-26,5-1-42,0 0-137,0 0-401,0 0 179</inkml:trace>
  <inkml:trace contextRef="#ctx0" brushRef="#br0" timeOffset="47016.6599">17861 9304 38,'4'-9'259,"-1"-1"-5,-3-2-16,4 0-19,-1 0-17,-3-7-8,3 2-13,-3 0-7,-3-2-24,3 0-10,-2 4-11,1 3-9,-3-1-2,1 5-12,-1-1-18,-3 2-7,-3 2-10,3 3-4,-5 5-12,-3 1-3,-6 13-6,1 3-5,2 3-3,-3 0-4,0 15-8,1-9 1,6 1-2,0-2-4,1-1-4,6 0-2,0-2-1,3-7 2,2 1-5,3-2 2,0-2-2,0-3-1,2-2 10,4 0-5,-2-3-4,3-3 12,-1-1-15,4-5 6,3 0-5,-1-4-3,0-1 3,-2-3 1,2-2-3,-3-2 1,4-5-1,-2-3-1,-2-2 3,0 2 1,-2-5 7,2 3 10,-3 0 12,-1 0 9,-2 7-5,-1 2 9,-2 3 1,2 3-1,-3-1 0,3 5-14,-3 0-10,3 2-4,-3 3 13,0 0-18,0 0-2,0 0 1,-6 17-8,5-6 3,-2 8-5,3 0 4,-3-1-10,3 2 5,0-1 1,0 1 0,3-1-3,1 1 3,3 4 5,3-1-8,-3-7-5,3-2 18,0 1-12,3-3-4,-1-2 10,2 2-5,-1-5 3,1 0 3,0-1-3,3-1 9,-3-4-6,3 1-1,-3-1 1,-1-2 0,0-1 0,-5 1 6,2-3-10,-2 2 7,2-2-4,-3 3-2,0-4-1,0 0 3,-2 3-7,-1-1-1,-1 1 9,-1-2-3,1-1-3,0 3-4,0-1 0,-2 0 1,2 1-7,-3 2-10,3-6-2,-3 3-9,1 0-21,-1 3-13,0-5-19,0 2-26,0 3-29,0 0-40,0-7-42,0 2-56,2 1-44,-1-1-186,-1 0-539,4-1 238</inkml:trace>
  <inkml:trace contextRef="#ctx0" brushRef="#br0" timeOffset="48142.4629">18330 8855 59,'0'0'175,"7"2"-1,-7-2-6,0 0-4,4 0 2,-4 0-1,0 0-6,6-3-1,-6 3-3,5-2-11,-3 0-7,-2 2-5,8-2-4,-5-1-7,0 2 0,-3 1 4,6-2-12,-2 0-5,-2-1 4,3-1 0,-5 2-4,3-1-1,0-1-4,-2-1 0,2 0-5,-2-1-5,2-3-9,-1 0-10,0-1-6,-2-2-4,2 0-4,-1-4-12,0 0-8,-1-1 0,0 5-9,-1-5 1,1 5-4,-3 0-2,3 0-7,-4-3 3,2 6-4,1 0 0,0 1-3,-2-1 4,-1 1-12,1-1 3,-5 3-9,1-1 5,-1 3-5,-2 1-1,2 3 1,-2 0-6,0 2 7,1 1-4,-5 2-3,2 4 0,1-3 1,0 4-4,-1-1 1,3 2 3,-1-1-6,3 2 2,-2 3-1,4-3 2,0-1-3,1 1 5,4 1 2,-3-1 0,2 0 0,2-4-2,2 4 5,0-2-2,1 0-3,2-1 7,-1-1-3,4-2 1,-2 3 3,1-3-2,3-2-2,-2 1 3,5-3 4,0-1-3,-4-1 3,-3-1-1,3 0-1,1 0-3,-4-2 0,3 1 6,-3-2 0,0 0-5,2-2 16,-4 1-10,1-1 5,-2-5-3,-1 5 1,2-2 5,1-2 2,-6-2-7,3 5 6,1-5-6,-2 4 1,-1-4 18,1 0-23,-2 2 1,2 3 5,0-1 0,-1 2 3,1 0-5,-2 0 3,0 3 5,1-2-4,-1 1-9,0 4 8,2-5-6,-2 5-6,0-3-1,0 3-1,0 0-9,0 0 0,0 0-1,1 12 5,-2-2-1,-1 7 3,1 3-5,-1 8 1,-2-1 4,5 4 9,-3-4-13,0 0 7,1 2-1,-1-3-7,0-7 7,1-1-1,0-2-1,-2 1 5,3-4-3,0-1 4,0-2-4,-4 2 5,4-4-6,0 0-3,0-3 9,0-2-5,0 3 1,0 0 5,0-4-11,0-2 20,0 5 4,0-5 7,0 0 11,-2 7 7,2-7 6,0 0-1,0 0 7,2 3-2,-2-3 2,0 0 3,0 0-6,0 0 0,0 0-7,0 0 7,0 0-7,0 0-4,0 0-2,0 0-2,0 0-6,0 0-5,0 0 1,0 0-1,0 0-2,0 0-2,0 0-5,0 0 0,0 0-9,0 0 11,0 0-3,0 0-4,0 0-3,0 0 6,0 0-5,0 0 1,-2 3-3,2-3-4,0 0 0,0 0 3,0 0-3,0 0-2,0 0 5,0 0-3,0 0-2,-2 4-1,2-4-1,0 0-14,0 0-11,0 0-10,0 0-10,0 0-28,0 0-9,0 0-21,0 0-12,0 0-20,0 0-11,0 0-17,0 0-11,0 0-15,0 0-13,0 0-15,0 0-20,0 0-4,0 0-10,0 0-11,10 1-18,-8 0-152,1 2-467,-3-3 206</inkml:trace>
  <inkml:trace contextRef="#ctx0" brushRef="#br0" timeOffset="53335.9913">17492 6949 54,'0'-13'229,"4"4"-5,-4-3-14,3 4-15,-3 4-16,0-1-21,0 0-18,0 5-14,0 0-11,0 0 8,4 19 2,-4 2-4,3 11 9,1 19-4,-1 5 1,-3 29-5,0-4-8,-3-23-10,1 31 1,-3-7 14,1 1-7,1-22-14,-1-5-6,-2 0-7,5 0-7,-3-5 4,2-2 3,-2-12-11,1-4-10,-1-1 4,3-3-11,-1-4 10,1-8-27,1-3 1,0-5-6,0 2-24,0-2-29,0-6-21,0 2-27,1-4-40,-1-1-61,9-2-78,-1-5-65,2-4-204,8-6-558,-1-4 247</inkml:trace>
  <inkml:trace contextRef="#ctx0" brushRef="#br0" timeOffset="54406.5769">20163 7039 2,'-2'-16'285,"1"6"-11,-1-1-5,2 4-6,0-4-13,-2 6-8,2-2-11,0 2-17,0 1-18,0 1 0,0 3-30,-2-7-18,2 7-14,2-5-16,-2 5-15,0 0-12,0 0-17,0 0-8,0 0-3,0 0 4,2 17-17,-2 0 2,0 10 4,2-2 0,-1 6 3,1 4 7,-1 11 3,0 0 4,-1 1 7,-1-1 6,2 2 4,-1 0 9,-1-12 2,2 0-11,-2 11-1,1-11-3,0 10 4,-1-14-7,-1 0-5,2-1-5,0-1-3,0 0-7,0-1-2,-1-2-13,-1-3 0,2-5-6,-4 1 3,4-3-7,-1 0-1,-1-1-5,2-1-1,-4-3-2,4-2-4,0-3-3,0 0-2,-1 0 1,1-2 0,0 0-4,0-1 0,0-4 1,-2 7 3,2-6-3,2 3 4,-2-4 6,0 0 1,0 6 32,0-6-8,0 0-4,-3 3 3,3-3-6,0 0-1,0 4-2,0-4-3,0 0 2,0 0 2,0 0-1,0 0 8,0 0-16,0 0 16,0 0 0,-3 3 5,3-3 11,0 0 1,0 0 14,0 0 2,0 0 3,0 0 6,0 0-2,0 0 7,0 0 12,0 0-4,0 0-6,0 0 9,0 0-5,0 0 0,0 0-1,0 0 5,0 0-3,0 0-96,0 0-9,0 0 0,-7-7 0,7 7 0,0 0 0,0 0 0,0 0 0,0 0 0,-3-2 0,3 2 0,0 0 0,0 0 0,0 0 0,0 0 0,0 0 0,0 0 0,0 0 0,0 0 0,0 0 0,7-7 0,-7 7 0,0 0 0,0 0 0,0 0 0,0 0 0,3-1 0,-3 1 0,0 0 0,0 0 0,0 0 0,0 0 0,0 0 0,0 0 0,0 0 0,0-3 0,0 3 0,0 0 0,0 0 0,4-3 0,-4 3 0,0 0 0,0 0-244,0 0-129,6 0-89,-6 0-101,1-3-89,1 1-332,-1-4-1064,6-1 472</inkml:trace>
  <inkml:trace contextRef="#ctx0" brushRef="#br0" timeOffset="54763.3851">20758 7389 106,'0'0'220,"0"0"-8,-7 1-3,7-1-8,0 0-2,0 0-1,0 0 2,0 0-4,0 0-7,0 0-5,0 0-1,0 0 8,13 4 5,-2-4-9,2 0-2,10 0-20,-1 0-11,1-1-7,3 1-6,-2 0-20,3-2-19,0 2-7,-5-1-10,2 0-9,0 1-4,-3 0-21,-4 0-11,-3 0-44,-1 0-24,-6 0-29,0 0-29,0 0-28,-4 0-34,4-3-49,-4 3-46,-3 0-54,0 0-226,0 0-564,0 0 250</inkml:trace>
  <inkml:trace contextRef="#ctx0" brushRef="#br0" timeOffset="54999.551">20825 7565 211,'-3'5'263,"1"-3"5,2-2 2,3 6-5,3-5-2,-1 2-16,5-3-10,3 1-11,4-1-15,5 3-16,2-2-12,-1-1-15,-2-1-27,-3 0 10,2-2-33,1 3-8,-4 0-12,-4 0-10,-1-3-12,-2 3-10,0 0-22,-2 0-14,-2 0-17,1-1-13,-4 1-17,4-3-20,-7 3-16,7 0-12,-4-1-25,-3 1-29,7-2-33,-4 0-40,0-1-35,-3 3-33,4-6-195,-1 1-494,2 1 219</inkml:trace>
  <inkml:trace contextRef="#ctx0" brushRef="#br0" timeOffset="56983.2682">21644 7127 95,'0'-14'200,"3"1"-6,0 4-7,-3-1-2,-1 1-2,3 3-4,-2 1-11,0 0-14,0 1-10,0 4-15,0-5-14,0 5-9,0-5-17,0 5-8,0 0-12,0 0-8,0 0-2,-5 10 0,2 2-7,-2 2 0,0 3 0,-2 8-4,-3 1 2,2 1 6,-2 2-4,0-3 2,4 2-3,-8-1-4,3 1-2,1-1 1,0-5-2,0 0-2,5-4-3,-1-3 2,-1 2-8,4-5-2,-1-4-4,1 4-1,0-4-2,1-2-1,0-1-3,-2 1 0,4-3 1,-1 1 9,-1 0 7,2-4 20,0 4-4,0-4 19,-1 3 9,1-3 1,0 0 11,0 0-2,0 0 4,0 0-2,0 0-4,0 0-8,0 0-8,0 0-4,0 0-11,0 0-8,0 0-2,8-8 0,-8 4-3,3-2-11,-3 1-1,3-1-5,0 1-1,-2 0-6,1 1-3,0-2 3,1 1-4,0 2-1,-1-2 11,0 1-20,-1-2 11,1 3-13,-1 0 5,-1 3-4,2-6-3,-1 3-2,-1 3 2,4-3-7,-4 3 0,0 0 4,3-4-6,-3 4-1,0 0 2,3-1-5,-3 1 5,0 0-3,7 3 1,-3-1 3,3 1 1,-1 4-1,2-2 6,0-2-4,1 4 2,1-3-2,-1 2 1,-1 0-5,5 3 4,-5-2-6,5 1 9,-3-4-6,4 2-6,-4-2 2,0-1 5,-1 1-12,1-1-3,-2-2 5,3 2 3,-3-3 2,-1 0 2,0 1 3,0-2-3,0 1 5,2-4-5,-5 2 6,2-1-5,-1 1 12,2-2-4,0-2-4,0 1 2,-2 0 6,0 0-3,-1-1 5,3 1-2,-2-4 5,-2 4 3,2 0-4,0-6 2,0 7 3,-2-5-3,0 1-15,-2-1 16,4-1-30,-3 2 28,2-3-1,-2 4-2,0-3 3,-2 3-3,1-3-3,-1 3 1,-1-2 2,1 1-1,-4-2-10,2 4 2,0 1 1,-1-3-5,2 3 6,-2 0 1,-1-2-3,1 2-3,-3 1 0,2 0-1,-1 3-4,2-2 11,-2 0-26,5 3 5,0 0 14,-10 10-8,5-5 2,-1 5 5,2 1 4,-3 5-9,4 3 7,-4 5-4,2 1 1,2 0 2,1 2-6,-2 0 0,4 2 5,0-4 3,0 4 1,-1 0 2,2 0-1,-1-1 4,-1-1 0,-1-3-5,2-7 2,2 3 0,-1-4 0,-1-5 2,0 2-6,0-3 3,0 0-3,0-3 3,0 1 5,0-4 9,0 1 8,0 0 8,0-1 10,3-2 4,-3-2 8,1 6 4,-1-6 6,2 4 2,-2-4 4,-2 4 1,2-4-3,0 0 3,0 0 1,2 3-2,-2-3-3,0 0 2,0 0-8,0 0-2,0 0-3,0 0-4,0 3-3,0-3-1,0 0-12,0 0 1,0 0-5,0 0-1,0 0-5,0 0 0,0 0-3,0 0 0,0 0-4,0 0-7,3 3 5,-3-3-2,0 0-4,0 0 0,0 0 1,0 0-3,0 0 1,0 0-1,0 0-1,0 0-1,0 0 1,0 0-3,0 0 2,0 0-2,0 0 2,0 0-4,0 0 2,0 0 2,0 0-3,0 0-4,0 0 6,0 0 1,0 0-2,0 0-1,0 0 1,0 0-2,0 0 2,0 0 2,0 0-5,0 0 2,0 0 0,0 0 1,0 0-3,0 0-2,0 0 1,0 0 2,0 0 0,0 0 0,0 0-3,0 0 3,0 0 1,0 0-3,0 0-3,0 0 3,0 0-1,0 0-1,0 0 0,0 0 1,0 0-2,0 0-2,0 0-1,0 0-6,0 0 0,0 0 0,0 0-5,0 0 3,0 0-5,0 0-2,0 0-2,0 0-2,0 0-4,0 0 2,0 0-2,0 0 2,0 0-5,0 0 0,0 0 2,0 0 0,0 0 1,0 0 0,0 0 1,0 0-2,0 0-3,0 0 6,0 0 4,0 0 5,0 0 0,0 0-4,0 0 5,0 0 3,0 0 10,0 0-7,0 0-3,0 0 4,0 0 2,-5 3 0,5-3 4,0 0-1,0 0-4,0 0 3,0 0 0,0 0 3,0 0-3,0 0 4,0 0 1,0 0 3,0 0-9,0 0 5,0 0 3,0 0 0,0 0-1,0 0-2,0 0 1,0 0 6,0 0-2,0 0-1,0 0 0,0 0 9,0 0-11,0 0 0,0 0 1,0 0 0,0 0 4,0 0-3,0 0 10,0 0-8,0 0-6,0 0-1,0 0 7,0 0-2,0 0 0,0 0-3,0 0 5,0 0-5,0 0 5,0 0-9,0 0-3,0 0-4,0 0-3,0 0-1,0 0-1,0 0-1,0 0 1,0 0-4,0 0 0,0 0-5,0 0 0,0 0 3,0 0-6,0 0 6,0 0-2,0 0 0,0 0-7,0 0 2,0 0-5,0 0 4,0 0-1,0 0 7,0 0 2,0 0 3,0 0-5,0 0 6,0 0 5,0 0-2,0 0-2,0 0 8,0 0-2,0 0 8,0 0-4,0 0-1,0 0 2,0 0 3,0 0 1,0 0 5,0 0-4,0 0-2,0 0-10,0 0-3,0 0 21,0 0-6,0 0 7,0 0-2,0 0-3,0 0 0,0 0 6,0 0-4,0 0-2,0 0 0,0 0 6,0 0-3,0 0 2,0 0-1,0 0-4,0 0 3,0 0 0,0 0-24,0 0-35,0 0-38,0 0-33,0 0-38,0 0-41,0 0-43,0 0-31,0 0-2,0 0-15,0 0-185,0 0-524,-8 2 232</inkml:trace>
  <inkml:trace contextRef="#ctx0" brushRef="#br0" timeOffset="59224.4642">17423 8721 143,'1'-9'204,"2"5"-14,-3 1-23,0 3-18,0 0-19,0 0-10,0 0-10,-4 29 0,1-3 15,-2 8 6,0 16 4,-2 2-9,0 4-1,2 0-1,-5 26-3,0-27-9,3 1 0,-2-1-21,2-1-6,3 1-6,-3-4-14,4-5 4,-1-9-11,2-4-8,-2 0-2,0-4-3,4-2-6,-2-4-4,1-2-11,1-5-22,0-3-20,0-3-19,3 0-16,-3-3-26,0 0-26,4-3-35,0 0-30,2-1-41,1-2-175,3-2-417,1-2 185</inkml:trace>
  <inkml:trace contextRef="#ctx0" brushRef="#br0" timeOffset="59652.9756">18944 8659 59,'2'-5'220,"-1"0"-6,-1 3-19,4-3-16,-4 2-21,0 3-15,0 0-14,0 0 3,0 0 1,0 25 3,0-6 3,-4 10-7,3 6 5,-4 15-1,4-1-2,-5 6-1,1 4-4,-1-2-8,2 4 6,-6 19 9,6-25-10,0 1 0,1-1-2,-3 1 0,3-1-3,0-4-14,-1-5 6,0-10-8,3 0-13,-1-1-6,1-4-2,-3-2-10,1 3-13,1-6 1,1-6-11,-2-2 3,1-2-5,1-2-9,-3-4-1,3 2-6,-1-7-16,0 3-8,0-4-23,2-2-19,0 4-30,0-6-25,0 0-36,0 0-36,0 0-25,0 0-41,-6-11-50,6 2-26,0 4-240,2-7-586,1 3 259</inkml:trace>
  <inkml:trace contextRef="#ctx0" brushRef="#br0" timeOffset="60031.4592">19465 9343 28,'-4'0'270,"-1"1"9,5-1-7,-9 0-12,9 0-12,0 0-12,-3 0-8,3 0-2,0 0-2,15-2-10,-3 1-22,9-4 8,4 2-31,-2-1-12,4 0-21,2 0-14,-2-1-13,4-1 0,-1 3-21,-5 3-31,0-4-38,-1 3-38,-4-1-41,-6 1-42,-1 1-51,-5 1-40,1-1-42,-1 0-33,-4 3-202,-4-1-507,0 1 225</inkml:trace>
  <inkml:trace contextRef="#ctx0" brushRef="#br0" timeOffset="60255.2081">19551 9466 128,'-8'6'154,"1"-2"10,3 2 6,-1 0-1,3-5 8,2 4 4,2 0 2,3-3-3,3 0-2,6 3-5,7-4-5,2 1-11,2 0-10,3-2-13,2-3-13,9 3-11,-10-1-14,0 1-8,13-5-21,-16 4-29,-1-1-38,0 0-43,-3 1-57,-6-1-57,1-2-44,0 3-213,-1-1-448,-4 1 198</inkml:trace>
  <inkml:trace contextRef="#ctx0" brushRef="#br0" timeOffset="61536.473">20358 9382 69,'9'-7'246,"1"-3"-3,-5 3 7,8-4-6,-6 3-10,0-5-14,1 4-10,-2 0-18,-2-1-9,2-1-3,1-3-9,0-2-12,-3 6-10,3-7-13,-5 5-9,2-5-12,-1 0-8,-2 0-11,2 0-9,-6 0-8,-1 0-9,1 3-8,0-2-5,-1 6-12,-3-1-1,0 0-1,-3 3-4,0 1-9,-4 6-1,-3 1-4,0 1-8,-4 4 1,-3 9-4,1-1-4,4 5-3,-2 0 2,4 3 2,3-1-5,3-6 2,2 4 3,2-1-3,4 1-4,1-5 0,2 3-3,0-4 3,5-2 6,1 5-4,2-8-3,2 3 17,3-4-10,2-3 0,-1 0-6,3-3 5,3-2-3,-3 1 0,-2-4 7,-2 1-8,1-4 1,-2 1 7,0 0 9,-2-1 7,1-3 7,-1-2 6,-3-1 7,0-2-2,-3 1-7,2-1 9,1 2 4,-3-3 3,-1 2 2,0 3 0,-3 1-1,7-1-1,-7 3 5,0-2-7,3 4 4,-3 1-5,0 1-6,1 1-2,-1 4-14,-1-6-7,1 6-12,0 0-3,0 0 1,0 0-1,0 0 0,-3 28-2,3-3 0,-4 4-1,1 0-3,0 4 4,2 4 3,-1 11-4,-2 3 11,1-3 13,-1 3 6,1-2 1,-1-3 5,1-10 0,-1-1 3,4 0 0,-3-4 3,0 1 0,-1-1 0,1-2 0,3-4 0,-2-7-3,1 0-5,-3-3 2,0-4-3,2 1 3,1-4 0,1 1 1,-1-4 2,-2 0-2,3 2 1,0-3 4,0 1 0,0-2 5,0-3 0,-1 4 3,1-4 1,-2 4-5,2-4 9,0 0-9,0 0 0,3 2-3,-3-2 4,0 0-10,0 0 1,-1 4-1,1-4-7,0 0-1,0 0 2,0 0-8,0 0-2,0 0-5,0 0-1,0 0-5,0 0 2,0 0-2,0 0-4,0 0 0,0 0-3,0 0-4,0 0 4,0 0-4,0 0 0,0 0-1,0 0-5,0 0-5,0 0 2,0 0-8,0 0 3,0 0 2,0 0-1,0 0-5,0 0 3,0 0-6,0 0 0,0 0-1,0 0 0,0 0 0,0 0 6,0 0 1,0 0-5,0 0 1,0 0 3,0 0-3,0 0 1,0 0-2,0 0 0,0 0 0,0 0-2,0 0 1,0 0-1,0 0-5,0 0-1,0 0 3,0 0-4,0 0 0,0 0-1,0 0 1,0 0 1,0 0 3,0 0-3,0 0 0,0 0 1,0 0-3,0 0 2,0 0 0,0 0-1,0 0 6,0 0 1,0 0 6,0 0-3,0 0-3,0 0 3,0 0 1,0 0-1,0 0 1,0 0 0,0 0 1,0 0 0,0 0-3,-2 3-1,2-3 2,0 0-2,0 0-1,0 0 0,0 0-1,0 0 0,0 0 0,0 0 2,0 0 2,0 0 0,0 0 3,0 0-2,0 0 2,0 0 1,0 0 0,0 0 1,0 0 4,0 0-4,0 0 0,0 0 6,0 0-3,0 0-1,-3 3 3,3-3-1,0 0-2,0 0-1,0 0 2,0 0-2,0 0 2,0 0-8,0 0 3,0 0-3,0 0-1,0 0 1,0 0 0,0 0 2,0 0 0,0 0-8,0 0 7,0 0-2,0 0 1,0 0-3,0 0 6,0 0-5,0 0 2,0 0 4,0 0-1,0 0 4,0 0 0,0 0-4,0 0 4,0 0 1,0 0-3,0 0 8,0 0-5,0 0 1,0 0-1,0 0 3,0 0 0,0 0 3,0 0-4,0 0-3,0 0 9,0 0-3,0 0 0,0 0-2,0 0 0,0 0 1,0 0 2,0 0-2,0 0 1,-1 2 1,1-2 0,0 0-3,0 0 0,0 0 9,0 0-6,0 0-2,0 0 2,0 0-2,0 0 0,0 0 1,0 0 3,0 0-3,0 0 1,0 0 1,0 0-4,0 0-5,0 0-3,0 0-6,0 0-7,0 0-10,0 0-13,0 0-27,0 0-16,0 0-21,0 0-23,0 0-12,0 0-18,0 0-20,0 0-27,0 0-19,0 0-40,0 0-48,0 0-35,0-13-209,0 13-609,0-7 271</inkml:trace>
  <inkml:trace contextRef="#ctx0" brushRef="#br0" timeOffset="62324.5269">22216 7720 137,'0'0'297,"0"0"-6,0 0-15,0 0-16,3-2-30,-3 2-13,7-3-21,4 0-8,2-1 6,1 2-28,10-2-3,0 0-11,1 0-14,1 3-5,0-1-12,4 2-12,-2-2-9,-2-1-6,-1 6-22,0-3-1,-4 0-6,-1 0-5,-6 0-9,-4 0-14,-2 0 1,1 1-14,-5-1-36,0 1-27,1-1-28,-5 0-30,0 0-29,4 3-21,-4-3-30,0 0-34,-8 6-23,3-6-23,-2 3-163,-1 0-453,-2 1 202</inkml:trace>
  <inkml:trace contextRef="#ctx0" brushRef="#br0" timeOffset="62562.0548">22344 7868 45,'-4'4'178,"1"-2"4,2 2 2,1 0 0,0-4 4,3 8 7,2-3 2,-2-1-3,7-1-5,3 2-8,2-1-10,2 0-15,4-2-20,-4-1-13,6 0-12,-2 1-9,-6-2-8,5 0-24,4-2-32,-3 0-34,2 2-39,-4-1-48,4 0-48,-1-6-49,1 6-53,-3-3-144,5 0-409,-4 2 182</inkml:trace>
  <inkml:trace contextRef="#ctx0" brushRef="#br0" timeOffset="63156.5535">23137 7631 162,'-2'-3'236,"-1"-5"-2,0 4-7,2-1-20,-1-2-12,2 2-14,0-3-12,-3-1-10,6 0-13,-3 1-1,3-1-7,0-1 2,1 0-16,0 1-33,0-1-4,3 0-3,-1 4-2,-2 0-3,3 0 0,-4 1-8,0 2-7,1 0-8,3-1-7,-5 4 3,3-1-3,-5 1-21,10 5 6,-6-1-8,2 4 1,-2 2-5,2 0 1,-2 4-5,0 3 11,-2 2-11,3 3 1,-3 2-5,-1-5 4,-1 1 9,2 6-1,-2-1-1,0 1 1,-2-8 11,2 3-10,0-4 1,-1 1 1,1 0-4,0-1 0,-2-5-2,2 1 0,-1-4-7,-2 0 0,2-1 1,1-3-7,0 0 10,0 2-9,0-4-1,0-3 10,0 6 8,0-3 7,0-3 20,0 0 12,0 0 18,0 0 12,0 0 5,0 0-12,0 0-11,0-12-8,1 3-8,-1-2-4,4 0-14,-4-7-1,3 0 5,0-7-15,4 1-2,-4-3-7,4 0-3,1 1-3,1 1 2,1-1-11,0 2-2,1 0 3,0 3-10,0 6-3,-1 0 6,7-2-3,-6 5-2,-4 5-3,3-3 1,0 4-2,-3 1 0,0 1-6,-1 2 0,2 4 3,-1 2-3,0 1-1,-1 4-1,2 5-1,-2 1 4,1 2 2,-3 6 4,1-3-3,-1 6 3,-2 1-2,0-1 0,-2-1 8,1 1-5,1 2 0,-4-7 1,2-2 1,-1-2 5,1 1 3,0-2-9,0-4 2,0 0 6,-2-2-18,3 2-4,-3-4-19,1-2-32,1 1-19,-2-3-11,4 0-14,-2-4-12,0 8-21,-2-6-19,2-2-23,0 0-52,0 0-66,0 0-274,-4-12-624,4 5 277</inkml:trace>
  <inkml:trace contextRef="#ctx0" brushRef="#br0" timeOffset="63652.5635">23653 7408 94,'5'-10'234,"1"-5"-8,-3 4-9,4 0-4,-3 2-6,3 0-6,-2 0-8,4 3-5,-3-4-13,1 3-5,3-2-9,-3 2 0,3-1-22,-2 3-6,5-2-10,-5-1-13,2 6-6,0 0-11,0 0-13,-2-2-5,2 7-11,0-1-9,-3 1-8,2 2-4,-1 4-5,-4 2 5,3-1-3,-4 3-6,0 2-1,-3 2-4,0 0 4,-3 0-14,0 0 4,-1-6-3,1 5 3,-1-4-7,1-1 1,-4-1-1,4 1 2,-2 0-14,3-3 5,-2 1 1,1-3-4,1 0 1,0-3-1,1 4 2,-1-4-8,2-3 6,0 4-12,0-4 5,0 5 2,2-1 5,1-1 0,2 0 3,1-3-1,2 0 2,6 2 1,-1-2 2,8 2 4,-4-1-5,7 0-4,-3 2 0,0-1 1,0-2-3,-1 0 1,-3 0-7,0 3 9,-3-4-9,0-1 8,-3 2 0,-1 0-8,-1 0 9,-2 2 0,-2-4 5,2 1 3,-4 1-1,-3 0 6,7 0 1,-7 0-9,7-3 6,-7 3-1,5 0 1,-5 0-10,2-1 4,-2 1-11,0 0-10,7-1-23,-7 1-15,0 0-36,0 0-36,0 0-33,0 0-39,0 0-40,3 4-16,-3-4-12,0 0-35,-10 8-156,5-4-483,-1 1 214</inkml:trace>
  <inkml:trace contextRef="#ctx0" brushRef="#br0" timeOffset="64155.0212">21933 9453 33,'-10'0'255,"0"0"-1,-1 1-10,4 0-7,-1-1-10,8 0-19,-9 0-14,9 0-11,-6 2-17,6-2-16,-4 0-7,4 0-13,0 0-2,0 0-1,0 0-2,28 4-4,-5-1-8,1-3-18,4 0-7,0 0-9,-1 1-8,1-1-22,-1 0-35,-2 0-36,-4 0-43,-5 1-42,-2-1-44,1 0-34,-7-1-43,2 1-218,-5-1-484,-5 1 215</inkml:trace>
  <inkml:trace contextRef="#ctx0" brushRef="#br0" timeOffset="64398.1822">21919 9625 45,'-6'7'175,"-1"-2"10,3 0 4,1 1 3,2-1 1,1 1-1,4-2-3,0 1-1,3 0-5,6 0-11,4 0-11,4 2-7,2-4-13,1-2-11,2 2-18,1-3-7,3 0-25,-5 0-36,1 0-53,-3 0-56,-1-3-71,1-1-55,0-1-215,-3 0-438,2 1 194</inkml:trace>
  <inkml:trace contextRef="#ctx0" brushRef="#br0" timeOffset="64877.1083">22516 9522 47,'0'-7'218,"0"1"4,3 0-3,-3-3 1,3 1-9,-2 1-15,4-3-17,-3 1-9,3 1-13,0-1-3,-1-1-16,2 3-10,0 0 0,-1 2-10,-2 0-5,4 2-16,-4-1-4,1 1-12,-4 3-12,0 0-2,14 7-9,-8 1-4,-2 2-3,3 3-6,0 3 2,0 6 1,-1 2 1,-3 0 9,4 0-4,-6-3-1,3 4 6,-1-4-14,-3 2 3,2-6-5,-4 0 0,4-3 4,-2-2-2,0 0 2,-2 0-1,2-5 1,0 1-6,0-1-3,0 0 4,0 0-5,0-7 6,0 8 15,-3-4 11,3-4 12,-1 5 14,1-5 19,0 0 11,0 0-1,0 0-2,0 0-9,0 0-10,0 0-7,0-22-8,0 9-11,1 0-14,4-7-8,0-4-3,0 5-8,4-5-4,0 0-6,2 2-4,3-1-2,-4 0-8,5 4 3,-5 4-6,3 2-5,-2-1-1,1 2 0,0 4-5,0-1-6,-3 6 0,1 1-2,0-1-5,-3 4 3,2 3-1,-2 0 0,1 3-4,-1 2-2,0 5-4,0-3-1,-3 5 6,-1 1 2,0 3 0,0 0-1,-3 3 1,0 3 1,-3-3 4,3-2-1,-3-3-5,3 0 5,-3 3 2,2-3 2,1-1-1,-3-2-1,3-1 2,-3-1-2,2-6-17,1 5-17,0-4-28,-1-4-14,1-4-22,-2 12-18,2-12-13,0 7-11,0-7-24,0 3-23,0-3-50,0 0-54,0 0-54,0 0-296,0 0-694,3-25 307</inkml:trace>
  <inkml:trace contextRef="#ctx0" brushRef="#br0" timeOffset="65447.8251">23130 9283 163,'6'-17'259,"1"0"3,0-1-6,2 2-11,0 0-20,3 5-14,0-1-14,1 2-15,-2 1-17,5 2-10,-1 1-16,-2 2-13,-3 4-14,4-2-5,-1 4-6,-5 2-17,2 1-10,-2 3-2,1 7-8,-5-4-8,0 5 0,-1 3-7,-3-5-5,-4 11-6,0-6 0,-2-1-7,-2 7 2,-1-10 4,2 1-16,1-3 1,2-3 0,-1-1-2,0 1-3,2-5 0,2 1 2,0 0-3,-1-1-4,1-1 5,2-1 4,-1-3 4,4 7 5,4-2 5,1-1 2,4-1 0,4 0-4,2 2 8,4-1 17,-2-3 2,2 1 4,-2 0-7,-6-2 4,2 0 4,-3 0 5,-2 0-4,-4-2 1,2 2 2,-3 2-1,-2-2 7,-2 0-2,-3 0-4,9 0-1,-9 0-1,4-2 2,-4 2-12,0 0 2,7 2-6,-7-2-2,0 0-10,0 0-2,0 0 2,0 0-12,3 0 1,-3 0-7,0 0 2,0 0-4,0 0-1,0 0-2,0 0 0,0 0-5,0 0-1,0 0-2,0 0-4,0 0 2,0 0-1,0 0 0,0 0 0,0 0 1,0 0-5,0 0-1,0 0-1,0 0 4,0 0-6,0 0 7,0 0-8,0 0 5,0 0-6,0 0 3,0 0 3,0 0-5,0 0-6,0 0-10,0 0-9,0 0-16,0 0-17,0 0-16,0 0-17,0 0-25,0 0-8,0 0-36,0 0-25,0 0-28,0 0-33,0 0-30,0 0-35,0 0-43,0 0-218,0 0-620,0 0 274</inkml:trace>
  <inkml:trace contextRef="#ctx0" brushRef="#br0" timeOffset="71747.3964">18060 4826 143,'0'0'219,"-5"-2"-14,5 2-18,0 0-15,0 0-17,0 0-12,20-3-12,1 6-8,5-6 0,3 3-8,16-2-11,-2 4-6,4-2-12,-6 0-2,4 3-6,-4-6-12,-1 0-4,-11 4-3,-2-2-8,1 2-3,-4-1-6,-3-3-4,-5 3-3,-4 0-1,-2 0-3,-3 1-4,0-1 1,0 0-4,-4-1-1,-3 1-7,7 0-9,-7 0-20,0 0-18,7 1-17,-7-1-16,0 0-34,0 0-32,0 0-36,0 0-25,-21-5-145,7 6-364,3-1 161</inkml:trace>
  <inkml:trace contextRef="#ctx0" brushRef="#br0" timeOffset="72124.7505">18062 4924 27,'-5'1'198,"5"-1"-16,0 0-5,0 0 0,13 5 5,2-2-6,8 0-8,5 1-6,11 2-7,-1-1-5,3-2-17,1 5-7,-1-4-6,-1-3-7,-2 3-9,-9-1-6,-1-2-1,-1 0-1,-3 1-4,-1-2-1,-2-2-2,-6 2 2,-1 0 1,-4 2 5,1-4-1,-5 2 7,0-1-4,-1 1 2,1 0-2,-6 0-8,7 0-1,-7 0 8,4 0-11,-4 0-5,7-1-6,-7 1-9,3 0-2,-3 0-15,0 0 5,0 0-8,0 0-5,0 0-8,0 0-3,0 0-3,6 0-6,-6 0 7,0 0-2,0 0-10,0 0 5,0 0-6,0 0-7,0 0 7,0 0-13,0 0-7,0 0-19,0 0-20,0 0-17,0 0-20,0 0-28,0 0-30,0 0-36,0 0-44,0 0-66,0 0-50,0 0-222,0 0-600,0 0 266</inkml:trace>
  <inkml:trace contextRef="#ctx0" brushRef="#br0" timeOffset="75927.582">21098 5753 16,'1'-7'119,"-1"2"-8,3 0-17,-3 1-10,4 0-10,-4 0-1,0 4-11,0-3-10,3-1-5,-3 4-1,0 0-16,0 0 1,0 0-13,0 0-6,0 0-4,0 0-1,0 0 7,0 0-2,0 0-7,0 0 3,0 0-8,0 0 0,0 0-1,0 0-14,0 0-9,0 0-13,0 0-5,0 0-19,0 0-10,0 0-41,0 0-122,0 0 54</inkml:trace>
  <inkml:trace contextRef="#ctx0" brushRef="#br0" timeOffset="76394.1845">19746 5554 5,'5'-16'115,"2"2"-5,-4 4 14,1 0 0,-1 4-9,0-2 5,-3 3-15,4 4-6,-4-4-11,3 2-15,-3 3-15,4-1-6,-4 1 1,0 9-6,-4 3-10,1 3-5,-1 12 5,-2 4 0,2 0 6,-3 3 0,0 12-3,1-14-4,-1 2-4,3 2 1,-3-2-2,1-1-9,2 0 2,-1-3-4,0-1-2,1 1 8,3-2-7,-2-3-4,2-6 3,-2 1-19,1-4-10,2 1-19,-4-7 1,4 0-37,0 1-12,0-5-22,0 1-8,0-4-11,0 2-5,0 0-74,0-5-214,4 1 95</inkml:trace>
  <inkml:trace contextRef="#ctx0" brushRef="#br0" timeOffset="76683.3115">20230 5499 35,'3'-7'156,"0"0"-20,-1 6-19,0 1-10,-2 0-15,0 0-9,0 20 3,-2 9-6,-2 5 7,-3 14-1,3 7-4,0-1-2,-3 1-12,1 2-4,1-5-1,-3 2-4,3-3 0,2 1-11,-2-3 3,3-15-1,1-1-3,-1-1-4,2-1 0,0-6-4,-3 1-3,2-6-8,0-4 1,1 1-5,0-4-10,0-1-13,-2-3-23,2-4-39,0 0-27,0 0-32,2 0-15,-2-5-127,4 0-282,-4 0 125</inkml:trace>
  <inkml:trace contextRef="#ctx0" brushRef="#br0" timeOffset="76974.7471">20933 5821 153,'-7'-2'241,"4"-1"1,0 0-6,-1 3-13,4 0-17,-3-3-18,3 3-22,0 0-13,0 0-13,0 0-13,0 0-2,24 3 0,1-2-8,1 3-11,3-2-3,10-1-14,0-1-9,-11 7-3,2-4-12,-2-2-1,0 2-10,-4-2-3,-3 0-10,-7-1-18,-4 3-23,0-3-26,-6 0-25,0 0-33,-4 0-25,6 0-16,-6 0-32,0 0-33,-17 5-16,0-2-169,3 3-405,-10-1 179</inkml:trace>
  <inkml:trace contextRef="#ctx0" brushRef="#br0" timeOffset="77233.5507">20917 5987 106,'-4'3'175,"0"0"3,1-1 15,3 2 6,0-4 11,10 5 4,0-2-6,7-1 4,7 0-8,1 2-7,13 0-11,-10-4-16,12-2-17,-13 4-14,1-4-14,-1 2-11,-1-1-19,1 2-29,1-3-38,-2-2-41,-2 7-37,0-3-48,-2-3-52,3 1-45,-5 2-48,1-2-162,-4-1-437,-3-2 195</inkml:trace>
  <inkml:trace contextRef="#ctx0" brushRef="#br0" timeOffset="77621.9777">21708 5622 202,'1'-19'262,"3"2"7,-4 5 5,0 3-3,1-2-1,-1 2-24,2 4-17,-2 0-27,0 1-21,0 4-25,0-7-15,0 7-17,0 0-22,0 0 2,0 0-20,0 0-12,-3 29-6,-1-6-7,1 9-6,-4 3-2,1 14 4,-5 1-9,0 0 0,3-1 0,-1 1-1,-1-4 4,2 0-10,2-12 4,2 2-4,-3-2-3,4 2-2,0-2-4,-2-5 2,3 1-1,1-2-6,-6-3 0,4-1-1,3-6 12,-3-1-16,3-1-10,0-5 5,0 1-3,0-3 0,-1-1 0,1-3 2,0 0 2,1-2-3,-1 1 21,0 0 21,0-4 8,-4 5 15,4-5-1,0 0 3,0 0 3,0 3-2,0-3-1,0 0-5,0 0-2,0 0-6,0 0 0,0 0-8,0 0-6,0 5-2,0-5-10,0 0-1,0 0-4,0 0-1,0 0-4,0 0-2,0 0-6,0 0 3,0 0-2,0 0-6,0 0-3,0 0-1,0 0 0,0 0-1,0 0-6,0 0-3,0 0-11,0 0-5,0 0-14,0 0-10,0 0-17,0 0-12,0 0-17,0 0 7,0 0-27,0 0-5,0 0-6,0 0-12,0 0-8,0 0-15,0 0-28,0 0-42,0 0-40,-3-13-52,6 7-43,-3 0-192,4-3-591,-1-1 261</inkml:trace>
  <inkml:trace contextRef="#ctx0" brushRef="#br0" timeOffset="77879.8513">22216 6024 212,'0'0'323,"-3"-3"12,3 3-6,0-2-17,0 2-17,0 0-29,0 0-40,0 0-24,5-4-22,0 4-14,5-1-22,5 2-7,1-1-9,5 0-20,3 1-11,-1 0-10,-2 2-11,-5-3-20,0 1-25,1 2-30,-4-3-39,-3 2-38,-2 1-36,1-3-39,-4 0-27,-1 2-65,-4-2-45,0 0-150,0 0-474,0 0 210</inkml:trace>
  <inkml:trace contextRef="#ctx0" brushRef="#br0" timeOffset="78153.8834">22113 6216 135,'0'4'274,"0"-4"6,6 4-1,2-4-7,5 0-14,3-2-24,8 2-14,2 0-21,1 2-15,1-4-17,-1 1-14,-2 0-20,1-2-18,-4 2-37,2-2-42,-10 3-52,2-3-54,-2 2-73,0-1-76,-4 0-210,1 0-463,-1 2 205</inkml:trace>
  <inkml:trace contextRef="#ctx0" brushRef="#br0" timeOffset="78695.9244">22868 5922 140,'3'-10'187,"1"1"-9,2-2-7,1 2-14,-3 2-6,3 2-1,-1 1-14,-2 1-16,1 1-10,0 4-12,2 1-9,-1 4-8,4 5-2,-2 5 2,1 6-6,1 0 8,-4 3-1,1 3 7,-4 0-7,0 0 1,-3 1-7,-1-2 5,-4-3-12,4-3-5,-2-3-5,2 0-6,1 0-4,-3-2-1,0-2-5,1-3-4,1-2-2,1 2-4,-2-4-1,0 1-6,2-5-2,0 4 2,0-6 4,-1 4 13,1-6 26,1 4 28,-1-4 3,2 5 28,-2-5 8,0 0 16,0 0 11,0 0-11,0 0-17,2-19-14,1 6-11,-2-6-19,4-6-11,2-3-7,-1-1-21,2-5-11,0-3 2,2 4-15,1-1 4,-1 5-4,3-3-12,-2 6-1,2 7-1,-6 3-3,0 2-5,0 5-4,0 2-7,0 1-1,0 3-2,3 2-5,-1 5 6,-1 3-15,3 5 15,1 4-8,-4 0 6,3 9-4,-1 1-4,-3 1 6,-3 1 4,-1 0-8,-3 0 9,3 0 1,-3-1-6,0-2 9,0-5-3,-3 4-2,3-8 1,0-4 1,-3-1-1,3 1 0,0 0-5,0-2 3,0-3-3,-1-2-1,1 2 1,-3-1-11,3-3-6,0 2-6,0-5-8,-3 5-5,3-5-14,0 5-2,0-2-7,0-3-3,0 0-6,0 0-11,0 0-2,0 0-16,-3 4-19,3-4-54,0 0-70,0-14-14,0 6-22,3-1-207,-6-1-535,6-2 236</inkml:trace>
  <inkml:trace contextRef="#ctx0" brushRef="#br0" timeOffset="79617.9584">23482 5750 10,'0'0'264,"-1"-5"-2,1-2-19,0 3-16,1-4-17,2-1 3,-1-1-10,2-2-22,-1 0-12,2-2-14,2-2 0,-1 0-10,1 5-13,0 0-15,-3 1 1,2 2-15,-2 2-11,3-1-10,-4 2-3,4 1-18,-3 3-8,2 2-11,1 2 0,0 5-5,0 3-4,3 5-3,-3 5-9,-1 4-9,-1 2-6,-5 2 2,-4 1 6,1 1-7,-5-3-3,-1-1 1,1-4-7,1 4 5,1-9 1,-1-2 6,0 0-13,0-1 6,4-3 0,-4 0-1,3-2-1,0 0-3,2-5 6,-1 2-5,2-2 2,-1-2-2,1 3 5,-1-3-1,0-1 4,2 2 3,0-4 6,0 4 9,0-4-1,0 0 7,4 3 4,-4-3-4,13-3 6,-2 0-2,9 1-7,5-3 11,1 1 2,1-2-5,-1 1 3,2 3-2,1-5-9,-3 2 1,1 2-5,0-3 4,-2 3-4,3 0-2,-1-1-6,-4 1 3,-8 1 2,1-1-3,-2 1 22,-4 2-11,-2-1 10,-1 0 0,0 0 1,-3 1 2,2-2 4,-2 1-1,-4 1-3,7 0-3,-7 0 1,2-2 3,-2 2-6,0 0 4,0 0-6,8-2 0,-8 2 8,0 0-12,0 0 1,4 0-6,-4 0 5,0 0-8,0 0 0,0 0-2,0 0 0,0 0-6,0 0 1,0 0-2,0 0-3,0 0-5,0 0 7,0 0-9,0 0 7,0 0-5,0 0-2,0 0-5,0 0 1,0 0-6,0 0 13,0 0-6,0 0 1,0 0-5,0 0 6,0 0-5,0 0-1,0 0-12,0 0 2,0 0-7,0 0-5,0 0-1,0 0-4,0 0-9,0 0 6,0 0-26,0 0 1,0 0-17,0 0-14,0 0-10,0 0 2,0 0-10,0 0-21,0 0-26,0 0-13,0 0-21,0 0-30,0 0-31,0 0-7,0 0-9,0 0-18,-14 8-143,9-7-461,-4 0 204</inkml:trace>
  <inkml:trace contextRef="#ctx0" brushRef="#br0" timeOffset="90738.2407">19785 3449 7,'0'-7'59,"4"-5"9,-4 3-17,0-3 24,0-1 11,0-4-10,0 0-6,-4-2-10,1-1-8,-1-2-9,-4-4 0,-1 5-10,-4-5 9,-1 5-8,0-1-4,-3 3-1,-1 1-11,-3 0 0,1 4 0,-4-1 12,-4 2-16,-10-1 1,-1 3-9,-5-2 6,3 7-2,-1-1-4,0 0 5,-1 3-11,5-1 7,-5 4-1,-1-4 6,3 5 2,2 0-5,9 3-1,-10-1 4,11 1-3,-8 4 1,9-2-4,-1 1 1,1 2 1,0 1-1,2 0 0,2 1-5,-2 1 0,3 1-1,-1-2 3,3 7 4,-2-2-3,3-2 0,2 0-3,1 3 3,0-1-8,1 2 5,4-4-3,0 0 6,-4 4-2,3 1-2,3-1 11,-1 4-5,-3-1 3,4-5-5,0 2 3,-1 5-7,4-5 8,-3 4-5,2 4 5,1-9-7,-2 8 6,1 0-4,2-6 7,1 7 3,-2 0-5,2 0 5,-1-1 6,5 3-2,-3-9-1,4 10 0,0-4 0,0-3-5,0 5 4,4-1-4,-3 0-3,5-1 3,-4 3 1,2-4 1,2 4 0,2 0 4,-1-3 0,1 0-10,-2 1 13,1-1-9,3 2-2,-3-1 1,4-3 4,-1 2-5,-3-7 1,3 5-2,-3-3-5,2-2 2,-2-2 1,1 2 15,2-2-12,-2 0-1,4-2 4,3 4 2,-1-5 2,0 1 2,3 3-1,0-2-1,1 0 2,-2 1-6,4-2-4,-3 1 2,1-1 4,-4-4-7,4 5 5,1-2-4,-4-5 0,-1 3-1,3 0 2,4 1-2,-1-3 2,0 0-2,1-3 7,0 3 5,0-2 10,0 1-7,3-1-1,-3-2 1,5-2-3,0 5 0,0-3 2,3-2 1,-2 2-6,-3-2 6,5 1-2,-1-3-3,-1-2 3,0 2 0,-3 0-1,3-1 2,-2-1-1,1-2 10,-2 4 0,-2-3 1,2 0-2,-3-3 14,-5 5-6,5-5-2,-5 1 2,3-3-3,-3 2 1,2-7-2,0 1-1,-4 2-7,4-2 0,-3 1-7,3 0 3,-4-1-1,-1 1 2,3-7-4,-3 3 5,1-2-3,3 1 1,-4-1 0,3-1-4,-4 3 0,2-3 4,-2-2-3,0 1-2,-2 3-3,1-6 7,1 0-3,-2 0-1,-2-2-3,3-2-2,-2-1-1,-1 1 0,3-2-3,-4 1 2,0 3 2,3-2 11,-4 1 0,-2 1 2,2-2-3,-2-1-2,0 9 3,-1-9-1,1 1-2,-1 1 4,0 7 0,-2-1 6,1-1-10,-1 1 19,-1 1-7,0 2-1,-1-3-6,1 2 1,-2-1-7,1 2 6,-2 0 2,0 3-5,-1-4-3,1 5-20,-1-2 21,0 3 1,-2-5-9,3 5 1,-4-1-1,2 2 4,-1 0-6,0 2 3,-1-6-13,0 7 8,0-4 0,2 5-2,-2-5-4,0 6 4,1-4-3,-2 1-1,0 2 2,3-1-5,-1 2 2,-1-1-1,4 3 4,-1-1-5,0 2-1,1-3 3,-1 4-3,1-1 2,0-1 1,-2 0-5,5 3-13,-5-3 17,4 0 3,1 3 6,-6-3-9,6 3 1,-4-2-6,4 2 7,0 0-3,-3-2 8,3 2-6,-4-2-12,4 2 7,0 0-3,0 0 7,-3-3-3,3 3 1,0 0 0,0 0 2,0 0-2,0 0 3,0 0-4,0 0 1,0 0 0,0 0-2,0 0 2,0 0 3,0 0 0,0 0-5,0 0 3,0 0-2,0 0-10,0 0 13,0 0 2,0 0 5,0 0-19,0 0 15,0 0 0,0 0 2,0 0-5,0 0 9,0 0-8,0 0 9,0 0-1,0 0 1,0 0-3,0 0-4,0 0 16,0 0-5,0 0 3,0 0 2,0 0-7,0 0 0,0 0 0,0 0-4,0 0-1,0 0-4,0 0 4,0 0-5,0 0-1,0 0 1,0 0 7,0 0-7,0 0 2,0 0-3,0 0 0,0 0 1,0 0 3,0 0-6,0 0 3,0 0 4,0 0-1,0 0-6,0 0-1,0 0 4,0 0 2,0 0 8,0 0-14,0 0 5,0 0-3,-3 5 0,3-5-2,0 0 4,0 0-3,0 0 1,0 0 0,0 0 3,0 0-3,0 0-1,0 0 1,0 0-6,0 0 2,0 0 3,0 0-1,0 0 6,0 0-6,0 0 2,0 0-3,0 0 1,0 0 4,0 0-2,0 0 3,0 0-3,0 0-5,0 0 7,0 0 1,0 0-1,0 0-1,0 0-7,0 0 7,0 0-3,0 0 4,0 0-6,0 0 4,0 0 0,0 0 3,0 0 9,0 0-10,0 0-7,0 0 10,0 0-1,0 0-2,0 0 1,0 0-3,0 0 1,0 0-2,0 0 1,0 0 0,0 0 2,0 0-4,0 0-1,0 0 2,0 0-2,0 0-3,-4 2 8,4-2 0,0 0 0,0 0-2,0 0-2,0 0 5,0 0-1,0 0-2,0 0-5,0 0 0,0 0 4,0 0 4,0 0-3,0 0 2,0 0-1,0 0-4,0 0 2,0 0 2,0 0 0,0 0 1,0 0-8,0 0 1,0 0-4,0 0-10,0 0-15,0 0-15,0 0-13,0 0-19,0 0-16,0 0-17,0 0-19,0 0-13,0 0-39,0 0-24,0 0-29,-3 5 21,3-5 11,-4 9 3,4-4-151,-6 1-382,-2 0 170</inkml:trace>
  <inkml:trace contextRef="#ctx0" brushRef="#br0" timeOffset="93411.4951">1915 8081 53,'0'0'101,"0"0"-9,0 0 6,-7-3-3,7 3-5,0 0-8,0 0 2,0 0 0,0 0-5,0 0-8,0 0-2,0 0-6,-6 1 9,6-1 6,0 0-4,0 0-7,0 0 8,0 0-5,0 0-8,0 0-3,0 0-7,0 0-2,0 0 0,0 0-2,0 0-9,0 0-1,0 0-3,0 0-7,0 0 2,0 0-10,0 0 2,0 0-3,0 0 10,24-4 5,-11 2 2,4 0 1,7-2-3,1 1-4,2-4-4,1 1-4,1 0 1,-1-3-6,1 2 2,-2 2-7,1 1 4,0-1-1,-1-2-2,-6 1-1,6 0-1,-5 0 0,1 2 2,-9 0-3,0 1-1,0 1-3,-4-1-2,-3 3 5,0-2-3,-4 2 4,1-2 5,-4 2-9,7-1-1,-7 1 2,3-1-2,-3 1-4,0 0-2,7-1 1,-7 1-3,0 0 2,0 0-10,0 0-8,0 0-4,0 0-16,0 0-2,0 0-21,0 0-1,0 0-21,0 0-35,0 0-16,0 0-10,0 0-7,-18 2-124,12-1-299,-4 1 132</inkml:trace>
  <inkml:trace contextRef="#ctx0" brushRef="#br0" timeOffset="93846.4423">1976 8135 42,'-5'1'112,"5"-1"-4,-2 3-13,2-3 0,0 0-6,0 0-11,0 0-5,0 0 0,-3 0-8,3 0-3,0 0-15,0 0 14,0 0-8,0 0 9,22 0 3,-8-4 4,8 0 1,0 2 0,3-3-3,1 3-6,-1-3-5,2 0-8,1 0-3,-3 1-3,2 1-7,-3-1-5,0 0-2,3 0-3,-5 2 1,-2 1-6,-3 0-6,-3 0 4,-3-1 4,-2 0-7,2-2-3,-4 4 1,0-1-3,-1 0 7,-2 1-3,0-2-2,-4 2 4,7 0 0,-7 0 7,0 0 2,2-2-2,-2 2 0,0 0-3,0 0 2,0 0-5,0 0 3,0 0-4,0 0-3,4-2 3,-4 2-2,0 0-4,0 0-11,0 0-11,0 0-28,0 0-21,0 0-25,0 0-24,0 0-21,0 0-15,-17 3-139,10 0-308,-3-2 137</inkml:trace>
  <inkml:trace contextRef="#ctx0" brushRef="#br0" timeOffset="94182.6269">2071 8192 110,'0'0'151,"-4"3"-15,4-3-8,0 0-8,0 0-11,0 0-13,0 0-3,0 0-1,0 0-2,24-4 1,-14 3 2,4-2-4,7-2-6,-2 4-2,3-5-5,2 3-3,1-4-4,2 5 0,0-5-6,1 0 0,-3 1-6,1 2-1,-4-2-1,2 3-5,-7-1-7,0 0-2,-3 0-1,-1 1-3,-6 2 0,1-1-3,-1 1-1,-4 0-3,1-2 1,2 3 3,-6 0-6,3-3-1,-3 3-6,0 0 0,4 0-8,-4 0 1,0 0-9,0 0-14,0 0-18,0 0-21,0 0-28,0 0-31,0 0-26,0 0-49,0 0-168,0 0-380,0 0 169</inkml:trace>
  <inkml:trace contextRef="#ctx0" brushRef="#br0" timeOffset="94799.3388">2608 9123 148,'-4'1'169,"1"3"4,2-4-18,1 0-1,-3 3-13,3-3-16,0 0-8,-3 4-9,3-4-10,0 0-9,0 0 2,0 0 3,14-2 3,-6 2 5,5-1-5,3 0 6,-1-2-7,6-2-7,0-2-11,2 5-5,-9-2-8,10-3-6,-3 3-3,-4-1-6,-3 1-5,7-4-5,-8 4-7,0-1-10,-4 1-11,4 0-16,-3 2-7,-5-1-20,0 2-9,-1 0-18,0-1-22,-4 2-24,3 0-17,-3 0-25,0 0-19,0 0-30,0 0-110,0 0-329,-14 4 146</inkml:trace>
  <inkml:trace contextRef="#ctx0" brushRef="#br0" timeOffset="95172.8086">2624 9274 73,'0'0'212,"-2"2"-8,2-2-9,0 0-9,14-5-5,-1-1-13,7-2-19,1 0-5,1 2-19,1-6-8,2 6-10,-2-4-7,-2 3-10,0-2-5,0 2-12,-7 1-5,7-4-1,-8 6-7,1-1-1,-4 3 1,1-3 9,-1 3-4,0 1 9,-3-3 2,0 3-6,-1-2 3,-2 2-2,0 0 7,0-2-7,-1 1-3,-3 2 10,0 0-9,7-2-2,-7 2 0,3 0 6,-3 0-4,0 0-5,0 0-8,3-4-3,-3 4-3,0 0-5,0 0-8,0 0 2,0 0 0,0 0-13,0 0-1,0 0-1,0 0-1,0 0-5,0 0 9,0 0-11,4-3-6,-4 3 6,0 0-12,0 0-4,0 0-8,0 0-10,0 0-21,0 0-18,0 0-17,0 0-19,0 0-20,0 0-28,0 0-37,0 0-36,0 0-39,0 0-255,0 0-550,-13-2 243</inkml:trace>
  <inkml:trace contextRef="#ctx0" brushRef="#br0" timeOffset="95827.8327">3345 8118 89,'0'0'167,"-4"2"-5,4-2-9,0 0-14,0 0-7,0 0-14,0 0-6,0 0-7,12 0-1,-5-2-4,7-1-5,2 1-7,7-4-6,3 2-4,2-2 0,13-1-10,1 0-6,-2-3-1,4 3-7,-4-3-7,4 3-4,-3 0-3,-3 0-2,-10 1-7,0 1-1,2 1-3,-5-2-2,-4-1 0,-5 6-8,-2-2 0,-5 0 1,1 2 5,-2-1-7,-3 1 0,1-1-1,-2 2-2,-1-1 5,-3 1-13,4-3 3,-4 3-5,0 0-11,4-1-9,-4 1-18,0 0-16,0 0-17,0 0-17,0 0-13,0 0-7,-11 7-26,11-7-13,-10 1-23,3 2-103,-1 0-291,-1 2 130</inkml:trace>
  <inkml:trace contextRef="#ctx0" brushRef="#br0" timeOffset="97170.7634">3491 8223 14,'0'0'162,"-4"2"-9,4-2-2,0 0-7,-3 1-14,3-1-6,0 0-8,0 0-6,0 0-1,0 0 3,16 2 4,-8-4 2,6 2-2,3 0-6,7 0-3,0-3-2,6-1-5,8-1-5,1 2-6,2-4-5,-2 5-2,1-4-4,-2 0-13,4-2-5,-4 3-4,0-2-4,-10 2-7,0 3 0,2-4-7,-3 2-4,-3-1-4,-2 0-1,-6 3 2,-1 0-4,-5-2-1,0 4 0,-3-3-1,4 2 8,-7 0 2,1 0 4,-2 0 4,-3 1-2,8 0-1,-5-2 2,-3 2-4,0 0-1,0 0-4,7-1 7,-7 1-14,0 0 1,0 0-6,0 0-3,0 0-4,0 0 2,6 0-6,-6 0 0,0 0 0,0 0 1,0 0-4,0 0 7,0 0-5,0 0-1,0 0 1,0 0 2,0 0-5,0 0 0,0 0-1,0 0 1,0 0-4,0 0 3,0 0-3,0 0 4,0 0-5,0 0 0,0 0-2,4 1 10,-4-1-11,0 0 5,0 0-4,0 0 2,0 0 3,0 0-1,0 0-3,0 0 1,0 0-4,0 0 3,0 0-1,0 0-2,0 0 3,0 0 0,0 0 0,0 0-1,0 0-3,0 0 3,0 0-3,0 0 3,0 0 4,0 0-4,0 0 1,0 0 1,0 0-2,0 0 2,0 0-2,0 0 4,0 0-4,0 0-2,0 0 3,0 0-2,0 0 3,0 0-1,0 0-3,0 0 6,0 0-2,0 0-2,0 0 0,0 0 0,0 0 0,0 0 8,0 0-7,0 0-1,0 0 1,0 0 1,0 0 4,0 0 0,0 0 3,0 0-6,0 0-3,0 0 5,0 0-1,0 0 7,0 0 3,0 0-3,0 0 3,0 0 1,0 0 3,0 0-5,0 0-3,0 0 3,0 0-5,0 0 1,0 0 11,0 0-12,0 0-3,0 0 3,0 0 3,0 0-4,0 0 0,0 0 0,0 0-4,0 0 11,0 0-11,0 0 0,0 0 3,0 0 2,0 0 1,0 0 2,0 0 0,0 0 0,0 0-6,0 0 6,0 0 2,0 0 5,0 0-2,0 0 7,0 0-3,0 0 1,0 0-2,0 0-2,0 0-1,0 0 4,0 0-1,0 0-5,0 0 1,0 0 14,0 0-11,0 0 11,0 0-12,0 0 1,0 0-1,0 0 1,0 0 1,0 0 2,0 0-7,0 0 3,0 0 5,0 0-7,0 0-7,0 0 4,0 0 4,0 0-3,0 0-2,0 0-2,0 0-2,0 0 0,-13 4-7,13-4 6,0 0-15,0 0 10,0 0 7,0 0-1,0 0-4,0 0 2,0 0-1,0 0 4,0 0-11,0 0 9,0 0-7,0 0-1,0 0 6,0 0-1,0 0-7,0 0 2,0 0 0,0 0-1,0 0 8,0 0-4,0 0-8,0 0 2,0 0 11,0 0-7,0 0 7,0 0-4,0 0 2,0 0 1,0 0-3,0 0-2,0 0 2,0 0 0,0 0 1,0 0-7,-3 1 0,3-1 4,0 0 4,0 0-7,0 0 13,0 0-9,0 0-4,0 0 5,0 0-2,0 0-2,0 0 5,0 0-5,0 0 6,0 0-9,0 0 9,0 0 3,0 0-7,0 0 1,0 0-1,0 0 0,0 0-1,0 0 6,0 0-5,0 0 1,0 0-2,0 0-2,0 0 6,-1 5-8,1-5 6,0 0-3,0 0 6,0 0-6,0 0-8,0 0 0,0 0-3,0 0-9,0 0 2,0 0-6,0 0 2,0 0-9,0 0 10,0 0-10,0 0 14,0 0-13,0 0 12,0 0-2,0 0-10,0 0-1,0 0-1,0 0-6,0 0 0,0 0-2,0 0-2,0 0 2,0 0-2,0 0-2,0 0 4,0 0 1,0 0 2,0 0-2,0 0 5,0 0-4,0 0 1,0 0-4,0 0 0,0 0-4,0 0-5,0 0-6,0 0-4,0 0-7,0 0-8,0 0-10,0 0-9,0 0 2,0 0-28,0 0-12,0 0-24,0 0-14,0 0-209,0 0-414,0 0 184</inkml:trace>
  <inkml:trace contextRef="#ctx0" brushRef="#br0" timeOffset="98587.2966">12948 764 98,'0'0'290,"-6"-20"-7,6 20-8,0 0-8,0 0-23,-4-19-32,4 19-20,0 0-25,0 0-26,0 0-9,0 0-15,0 0-8,0 0-7,17 65-15,-7-33-5,-3 1-5,4 0-1,-2 2-13,-1-2 3,3 1-9,1-2-7,-2-2 1,-1 1 3,0-4-15,2-3-4,-4-1 0,0-5-5,1-4-7,-2-1 1,-1-2 0,0-1-4,-1-2-5,1-4 5,-3 3-4,4-3 5,-3 0 4,1-2 3,-4-2-4,13-4 7,-2-4 0,3-2-7,0-8 1,2 0 2,-2-3-12,1-4 4,-2 0 0,-2-5-4,1 1-4,-3-2 4,1-4-1,-4 1-12,0 0 5,-1-1 2,-3 0-5,0 3 3,0 2 2,-4 3 5,1 2-10,-5 1 1,4 10-3,-7-1-1,3 3-2,6 12-3,-14-14 0,14 14-4,-18-1 3,18 1 12,-28 19-5,15-10-14,2 7 7,1-1 2,2 0-7,2 1-3,2-1 4,3 2 4,2-3-1,0-2 1,5 2-3,2 1 8,5-1-1,5-4 0,-4 0 4,10-3 2,2-2-1,3-3 2,-2-4-8,1 0 7,1-2 0,-1-1 1,-2-2 3,-3-1 6,1-2-3,-2-2 9,-1-3-1,-1 3-9,-3-1 11,-6 2 9,3 2-7,-4 1-7,-10 8 5,14-17-7,-14 17-3,10-9 2,-10 9-22,0 0-21,0 0-34,10-8-30,-10 8-38,0 0-51,0 0-19,0 0-43,0 0-26,0 0-221,0 0-533,-37 37 236</inkml:trace>
  <inkml:trace contextRef="#ctx0" brushRef="#br0" timeOffset="99120.6188">12485 1052 25,'7'-11'253,"0"-2"-3,-4 5-13,2-2-6,-3 7-13,0-1-16,1-1-16,-3 0-6,0 5-25,2-4-17,-2 4-17,0 0-16,0 0-2,0 0-12,-17 9-10,4 0-9,-4 2-5,-4 6-6,-1 0-13,-2 0 2,1 2-3,-4-1-8,3-1-1,0 3 3,-3-3 0,4-2 4,1 2 11,1-3 1,0-6-2,4-1 3,5 2 4,0-1-2,4-4-1,2-1 4,2-1 9,-1 2-9,5-4 4,-8 4-1,8-4 1,-2 2-1,2-2 3,0 0-4,0 0-8,0 0-7,-5 5-13,5-5-2,0 0-11,0 0-2,0 0-2,0 0-4,10 7 0,-5-4 1,3 1 4,6-1 13,3 2-3,4 1-3,3 2 2,0-1-8,1 1-8,1 6 8,-1-8 1,0 2-4,-3 0 0,0 4-6,-1-7 5,-3 5-3,-3-3-5,-1-5-27,-5 4-18,0 1-15,-1-4-17,-1-2-14,-1 2-16,-6-3-12,9 2-7,-4 1-10,-5-3-16,0 0-5,7 3-8,-7-3-10,0 0-5,0 0-11,0 0-42,0 0-39,0 0-172,0 0-469,0 0 207</inkml:trace>
  <inkml:trace contextRef="#ctx0" brushRef="#br0" timeOffset="99401.9207">12095 1439 229,'0'0'252,"-9"1"-18,9-1-12,0 0-13,0 0-21,-11-1-18,11 1-15,0 0-21,0 9-5,0-9 1,14 12 11,3-2-3,3 6-5,2-3 4,3 4 10,11 1-4,-7-7-10,10 8-5,-2-2-9,-9-7-17,1 0-14,-4 3 1,0-3-10,-1-4-11,-3 3-15,-2-2 3,-7 1-29,0-4-20,-4-1-19,3-2-31,-5 1-14,0 0-14,-6-2-22,7 1-12,-7-1-29,0 0-47,0 0-27,3-8-54,-3 8-184,-8-14-483,1 5 213</inkml:trace>
  <inkml:trace contextRef="#ctx0" brushRef="#br0" timeOffset="99731.0894">11687 834 49,'0'0'210,"0"0"-29,0 0-19,0 0-18,0 0-14,-11 10-2,11 8-4,0 9-8,0 2-6,0 3 10,0 2-5,1 2-9,-2-1 4,2 11-2,1-1-8,-4-13-6,4 1 5,-2-5 2,0 4-7,0-5-9,1 0-8,-1-3 0,2 1-11,-2-7-5,0-5-4,0-1-1,0 0-9,0-2-7,0-4-2,0 1-2,0 1-1,1-3-18,-1-5-28,2 9-40,-2-9-44,0 0-51,4 4-59,-4-4-227,0 0-466,0 0 207</inkml:trace>
  <inkml:trace contextRef="#ctx0" brushRef="#br0" timeOffset="100382.5422">14221 756 180,'0'0'250,"0"0"-18,0 0-19,0 0-24,0 0-22,0 0-8,0 0-23,0 0-8,0 0-14,0 0-8,-63 15-18,41-1-6,-1 3-6,0-2-8,-1-1-9,0 4-3,-1 1-2,1-4-9,2-2-3,1 3 8,2-2-1,5-6-4,1 0 4,4 0-3,3-3-8,0-1 0,1-1 0,2 0-9,-1-1 5,4-2 8,-5 6-11,5-6-2,-1 4 0,1-4-7,0 0-6,-2 4 1,2-4 0,0 0-4,3 8 0,2-4 11,3 1 1,3 5 2,3-3 8,3 5 0,3-4-10,1 3 0,1 3-2,1-3 3,-3 1-3,1 0-5,-3-1-2,-1-3-1,-1 0-5,-2 1 17,-1 0-44,2-3-20,-5 1-24,1 2-28,-4-4-36,2 2-35,-4-4-38,0-2-40,0 3-182,-2-1-455,-3-3 201</inkml:trace>
  <inkml:trace contextRef="#ctx0" brushRef="#br0" timeOffset="100655.1828">13760 1134 97,'0'0'173,"0"0"-8,-8 2-23,8-2 2,0 0-4,13 13-6,-6-2 1,7-1-5,5 3-20,-3 1-5,6 1-4,-2 2-5,0-6-20,1 4-1,2-1-9,-3-4-26,-1 5-29,-4-7-46,-3 0-48,2 0-50,0 1-149,-8-6-305,10 1 136</inkml:trace>
  <inkml:trace contextRef="#ctx0" brushRef="#br0" timeOffset="101252.344">14542 848 193,'0'0'202,"0"0"-9,3-20-17,-3 20-39,0 0-17,0 0-1,10 8-9,-6 2-12,2 4-17,-2 6 8,2 6-5,-5 2-12,5-3 6,-2 2 2,2 5 5,-1-6-10,-3-6-9,-1-1-3,-1 0-2,0 0-9,0-6-1,0-1 2,-1 2 5,2-4-3,-1-2-9,0-1-1,2-1 2,-1 0 7,-1-6 0,2 9 5,-2-9 17,0 5 24,0-5-3,0 0 16,0 0 12,4 7 16,-4-7 10,0 0 21,0 0 13,0 0-7,0 0-24,8-14-14,-5 4-12,0-4-11,1-2-23,0-8-10,3-5-9,0-1-4,0 1-11,1 4-9,1-4-12,1 4 0,0 0 4,-3 8-8,0 0-6,2 2-6,-2-1-2,2 4-5,1 3-11,-10 9 7,14-14-9,-14 14 0,13-8 2,-13 8-18,0 0 2,16-4 3,-16 4-1,0 0-9,0 0-5,36 13 1,-25-4-9,-2-4-11,-1 3-10,-1 1-1,3 3 11,-1-1-8,-2 4 5,1 2 10,-4 0-6,4 0 14,-1 9 6,-5-1-1,1-4 4,-3-2-3,3 0 15,-3-1-6,2 0 11,-2 1-14,2-2 8,-2-2-4,0-3 0,3 2-1,0-4 6,-3-2-3,1-4-6,-1 3 11,3 1-3,-3-3-5,0-5 9,4 8 5,-1-3-7,-3-5 8,6 5 6,1-5 5,3 3 6,7-3-10,7-4-3,1 0-1,0-5-33,-1-1-37,3-4-43,-3-3-43,-2 2-47,2-3-59,-3-2-70,-1 2-266,-3-1-639,-6 2 283</inkml:trace>
  <inkml:trace contextRef="#ctx0" brushRef="#br0" timeOffset="101946.7319">11476 590 109,'0'0'127,"-10"-13"0,10 13 3,0 0-7,0 0 10,-10-14-7,10 14-8,0 0-4,0 0-7,0 0-14,0 0-7,-8-11-13,8 11-13,0 0-7,0 0-11,0 0 3,0 0-11,0 0 1,-15 54-2,12-20 13,-3 15 1,-1 0 8,0 8 11,0 33 19,-9-2 0,6-3 1,-1 1 1,0-2-1,1-26-11,0 32 5,3-36 0,3 2-18,-3 4 3,1-10-9,4-14-5,0 13 0,-1-16-6,0-1-7,1-6-6,0-1 5,2-6-2,-3-4-25,3-3-27,0 0-33,0-7-38,0-1-28,0 4-25,0-8-49,0 0-231,0 0-457,0 0 202</inkml:trace>
  <inkml:trace contextRef="#ctx0" brushRef="#br0" timeOffset="104256.5134">11402 572 32,'0'0'136,"0"0"-8,0 0 12,0 0-8,0 0-2,4-21-3,-4 21-3,0 0-1,0 0 0,0 0-11,8-12-3,-8 12-9,0 0-10,11-8-10,-11 8 0,0 0-2,30-10 0,-14 8 0,9-7-6,2 4 1,14-5 3,-1 7 3,4-4-5,3-2-5,22-1-1,-22 3-1,22 1-2,0-1 0,3-1-5,-3 0-1,0 4 0,1 0-6,1-5 19,2 6-4,-4-3-7,0 4 3,0-6-13,-1-1-3,3 1-1,-1 1-1,-1 1-7,-20 1 7,25-5-17,-7 1-2,-19 7 3,22-10-5,-22 5-4,24-3 0,-24 6-7,2-2-3,21-1 1,-24 0-1,2 3 3,19-3-4,-23 0-2,3 3 4,-2 3-3,-1-5 1,3 3 0,-2-1 0,5 3-2,-3-3-6,0-1 5,1 4 0,1 0-1,-1 1 0,-2-1-3,1-1-2,-1-1 6,-5 3-4,2-3 7,-2 3-7,-4-4 1,3 2-1,1 2 6,-2 0-10,-12-2 1,11 1 0,-1 1 3,-11 0-2,4-4-5,-3 3 4,12-2 4,-12 2-4,0-3 0,3 0-2,7 4 6,-10 0-7,3-3 4,-4 3 1,1 0-6,-1 0 2,0-2 5,1 2 1,-3-2-5,2 1 3,-6 1-2,3 0-3,-3-2 1,-21 2 2,36 0-2,-36 0 0,31 1 0,-31-1-3,23 0 2,-23 0-1,19 0 5,-19 0-4,0 0 6,28 1-1,-28-1-3,0 0-5,17 3 7,-17-3-4,0 0-9,23 2 11,-23-2 2,0 0 3,23 3-5,-23-3 3,24 4 1,-24-4-5,21 1 2,-21-1-7,20 8 2,-20-8-2,18 5-1,-18-5 0,16 4 8,-16-4-8,0 0 2,18 9-5,-18-9 0,0 0 0,14 4-3,-14-4 0,0 0 2,0 0-2,12 11-2,-12-11 1,0 0 0,5 15-5,-5-15 10,0 0-3,2 20 5,-2-20 3,0 26 2,-2-13-1,2-13 0,-4 33 3,3-15-1,-2 2 2,1 3 2,-3 3-4,0-2 6,3 3-1,0 3 1,-2-1 0,1-3-2,0 2-2,3 4 4,-1-5 5,0 3-9,-1 0 4,-1-3-1,-1-1 2,4 3 6,-3 0-5,1-5 0,-3 3-3,4-8 5,-3-2 7,1 3 1,0 4-1,-1-7 0,-2 2-3,3 0 3,-1-1-6,1-4-1,-1 3 6,-2 0-3,2 0 4,-3-3 3,2 3 9,0 0-6,-2 2-4,5-11-1,-6 9 5,4-2-15,0-4 6,1 1-1,0 3 5,-1-3-10,0-2-1,1-1 4,0 1 2,0 0-8,2-1-13,-2-4 18,2 5 2,-1-3-4,0 2-3,2-9 6,-5 13-7,3-8-16,0 2 25,2 0-8,0-7-6,-3 11-2,3-11 5,-3 8 11,1 0-6,2-8-8,-3 6 7,3-6-1,-3 13-2,1-8 3,1 2-5,1-7 5,-3 13 2,2-6-10,1-7 5,-4 11 1,2-3-2,1 2 5,1-10-5,-4 12 7,1-4 0,1 0 2,2-8-6,-4 13 3,0-4-5,1 2 6,0-2-14,-1-2 7,1 3 4,2-1 3,-2-4-3,-3 4-10,5-1 13,-2 0-4,-1-2 3,4-6-10,-6 11 10,2-6-10,-2 6 8,0-6-4,-3 0 6,1 2-4,-4 1 4,-1-4-2,0 2-10,-7-2 11,3 2-3,-3 0 10,3-5-15,-4 1 3,0 2 7,-1 0-5,-3-3 1,2-1-13,-1 3 11,1 1-6,-1-4 2,3 0 0,-1 4-3,-2 0 4,1 0 1,-1-3-4,0 3 10,-4-1 2,8-1-5,-5-2-2,1 3 1,-3-1 1,2-2-5,0 3 5,1-1 3,0-2-2,-2 5-5,2-3 9,0 2 8,-1-3-8,3 1 3,0 0-8,1 3 3,2-4 1,-4 1 0,6 0 2,-3 3-1,-4-2 5,3-3-5,-3 3 1,3 1 11,-3-1-5,2-1 2,-3 0 1,-1 4 1,1-6-5,1 1-14,-1 4 19,0-2-3,3 2 6,-3-5-15,2 4 0,-1 0 9,2-1 0,-1 3-8,-4-3 7,3 2 3,0-1-6,3-1 2,-6 1-8,5-2 6,-3 3-12,-4-2 4,1 1 13,0-3-12,1 3-14,-4-1 21,-5 1-24,-4-4 20,12 4 0,-2-2-3,4 1-1,-2-2 4,4 6 7,-2-5-13,2 1 0,3 0 6,-3 3 4,-3-5-9,5 3 5,-1-3-3,4 1-5,-7 2 4,6-3-4,-2 2 3,-2-3 2,2 4-3,-2 1 4,0-2-5,-2-3 5,0 4-3,-1-1-1,1-1-4,-2 3 7,3-4-3,-1 2-3,-2 2 11,4-4-21,2 4 22,-2-2-5,3-1 0,0-2-6,-2 5-1,2-1 5,-2-4-3,1 3 2,-1 0 7,1-2-9,-3 3 0,2 0 6,-4 0-5,1 0 2,-1 0 0,0-1 4,-3 1-7,4-4 4,-3 3-11,1 0 4,3 1-3,-2-2 7,2 0-4,2 1 8,-1-1-4,3-3-1,2 3 6,2 1 6,1-2-2,1 2-2,1-3 7,-2-3-10,-1 2 0,2 0-2,-1 2 7,-5-1-17,0 0 20,-2-1-4,2 1-11,-2 0 2,1 1 8,1-2-5,-1-4-3,0 3 6,6 2-1,1 0 7,0-3 7,-1 3 0,4 0 6,-1-2-3,2-1 7,-2 1-4,0 0 7,2 1-18,-3 0 1,3 2 4,-2-3-4,1 0 1,-3 2-7,2-2 0,-2 1-4,0 1 0,0 1-2,3-1 3,-5 0 8,4 0-12,-1 2-1,4-2 16,10 0-6,-18-2 0,10 1 2,8 1 4,-13 1-4,13-1 0,-11 2 4,11-2-4,-12 2 13,12-2-7,0 0-4,-11-2 9,11 2 3,0 0-11,0 0-5,-12-2-4,12 2 7,0 0-7,-10 4-1,10-4 0,0 0 6,-12-2-8,12 2 0,-9 3 4,9-3-6,-15 1 5,8 3 7,7-4-15,-17 1 0,9-1 9,-3 3-5,2-3 8,-2 2 2,1 0-6,0 1-10,-2-1 21,1-1-15,-4 1 1,5 0 10,-2-2-19,-1 3 10,3 1 4,0-4-1,0 3-2,10-3 1,-14 1-4,7 1 4,7-2-5,-12 2 7,12-2 2,-12 0-6,12 0-1,-11 2 4,11-2 2,-10 3 0,10-3-5,0 0 5,-12 0 1,12 0-6,-6 2 9,6-2-1,0 0-6,0 0-1,0 0 2,-7 4 2,7-4 0,0 0 6,0 0 6,0 0 4,0 0 10,0 0 3,0 0 16,0 0 6,0 0 13,0 0 12,0 0 3,0 0 5,0 0-17,0-18-10,-1 8-10,2-6-19,-1-2-22,0-8-37,0-4-26,1-7-33,2-13-52,1 0-44,-2 3-36,1-6-52,4 5-54,-2 13-85,-2-13-414,3 20-885,-3-2 393</inkml:trace>
  <inkml:trace contextRef="#ctx0" brushRef="#br0" timeOffset="107820.1182">14728 1534 59,'3'-8'203,"0"3"4,-3 0-11,2-2-18,0 7-11,-2-3-26,0 3-9,0-5-21,0 5-12,0 0-9,0 0-7,-4 29-7,1-9-14,-1 9 0,1 2 24,-2-2-8,0 6-6,-1-1-3,3-3-11,-2 2-5,2-3-2,-2-4-5,3 1 0,0-2-6,0-9-4,-1 2-3,2-1-5,1 0-2,0-3 1,-1-5-4,-1 3 1,1-5-26,-1-1-14,2 3-18,-1-5-28,1-4-9,-3 8-41,3-8-29,0 0-36,-4 2-13,4-2-120,0 0-336,0 0 150</inkml:trace>
  <inkml:trace contextRef="#ctx0" brushRef="#br0" timeOffset="108375.5508">14718 1546 139,'0'-5'149,"0"5"-18,-4-6-13,4 6-9,-12 5-7,3-2-20,-5 10-3,3-5-6,-7 12 0,1-1-19,-1 1 8,0 2-3,4-1-3,0-3-8,0 0 0,4-3-7,2-3 1,0 2-6,3-6-7,2 1 5,-1-4-8,1-1 0,0 2 9,1-3-3,0 1 11,2-4 6,0 7 11,0-7 14,-1 5 15,1-5-6,0 0 14,0 0 3,0 0-3,11-13-6,-5 9 13,0-5-21,4-3 17,-1 2 5,1-5-12,1 1-8,1-7-8,0-2-7,0 9 10,0-9-9,-6 5 0,5-2 3,-2 6-11,-2-3-5,0 5-6,-2 0 8,1 4 4,0-8-8,-4 10 2,3 2 8,-3 1-12,1-2-11,-3 5-13,4-5 1,-4 5-6,7-2-5,-7 2-2,13 6 3,1 0-7,6 4 3,0 0 0,2-1 0,2 8-2,0-2-7,-1-1 2,2 3 9,10 2-7,-7-2 1,-5-4 5,1 2-7,-3-3-2,-3-2-1,-4-4-12,-1 2 10,-5-4 1,-2 1-3,1 0 9,-3-4-10,2 0 11,-3 2-6,-3-3-5,7 4 2,-7-4 9,3 1-5,-3-1-4,0 0 10,0 0-7,5 4 4,-5-4-4,0 0-5,0 0 10,0 0-12,0 0 0,0 0 6,0 0-1,0 0-12,0 0-2,3 3-15,-3-3-22,0 0-13,0 0-17,0 0-27,0 0-20,0 0-29,0 0-37,0 0-31,0 0-46,0 0-53,0 0-177,0 0-535,0 0 236</inkml:trace>
  <inkml:trace contextRef="#ctx0" brushRef="#br0" timeOffset="118407.1388">4201 9364 39,'0'0'132,"-3"-5"-5,3 2-7,0-2-23,0 0 7,0 0-5,0 0 1,0 0-6,0-1 2,3 0-2,-2-1-2,1 2 7,-2 0-7,1 0 7,-1 0-6,0 1 1,0 4-5,2-6-6,-1 5-7,-1 1-16,0 0-6,0 0-9,0 0-5,0 0-3,0 12-2,0 2-3,0 4-5,0 8 0,0 4 0,2 0-9,-4 2 6,1-1-1,2 3-4,-4-5 1,2-1-2,1 0 0,-3-9-5,3 8 0,0-7-2,0-2 2,-3-1-2,3 0 0,0-5-4,0 0 0,0-2-18,-4-1-22,4 2-21,-3-4-16,3 2-26,0-4-24,-1 0-2,-2-1-32,3-1-32,-4-1-95,4-2-304,0 0 135</inkml:trace>
  <inkml:trace contextRef="#ctx0" brushRef="#br0" timeOffset="119042.8889">4167 9331 87,'0'0'112,"-4"-5"-7,4 5-7,0 0-5,-3-2-8,3 2-13,0 0-6,-8 8-6,3-1-5,0 1-8,-2 5-6,-3 4-2,-1 3-6,1 7 2,-1-4-5,-1 2 1,1-1-3,0 1 0,1-8-5,3 0-4,0 0 7,-2-3 3,5 2 4,-1-7 1,1-3 3,3-1 7,-1 0 1,0-1 3,2-4 3,0 3 1,0-3 14,0 0 1,0 0-4,0 0-1,10-12 0,-6 4-2,0-3 3,1 1-1,3-5 4,-1 2-4,0-1 0,-1 0 2,1-1-2,-3 1-1,3-2 1,-4 0-5,3 1 1,-3-1-3,5 2-2,-4-3 0,2 0 0,-1 2-6,0 4-1,0-1-3,-2 0 1,1 1-3,-1 1-2,1 1-2,-1 0-5,2 1 0,-3 0-3,1-1-4,0 4-1,0 3 0,-1-3-4,0 2-5,-1 0 1,2 2-5,-3 1-1,4-5 0,-1 3-5,-3 2 7,10 0 0,-3 2-8,0-2 7,0 2-2,2 3-1,2 0-2,3 2 2,0 2-2,4 2 0,1 6 5,-1 1 0,-1-1-2,0 1-5,-1 1 0,-4-5 8,-1-1-9,-1 1 1,-1-2 0,-1 2-5,-1-3-7,-1-4-6,1 4-13,-3-5-12,0 4-10,-1-5-8,1 1-12,-2 1-16,-1-2-13,0-1-10,-1 0-7,2 1-14,-4 0-17,2-1-10,0-4-35,-1 3-22,-2 1-129,-1-3-370,1 1 164</inkml:trace>
  <inkml:trace contextRef="#ctx0" brushRef="#br0" timeOffset="119431.2364">4177 9378 141,'0'-5'147,"0"0"-5,-1-2-4,0 5-9,2-3-6,-1 5-11,-1-7-13,1 7-10,0 0-13,-1-4-11,1 4-3,0 0-9,3 22 2,0-2 5,-3 9-3,1 2 1,1 5-3,-2 10 3,0-12-1,4 15 0,-7-17-2,6 4-1,-3-3 2,0-4-4,0 0 2,0 2-1,0-4-2,0 2-1,4-11-3,-4 6 1,0-6-3,0-2-5,0-4-6,0 0 0,0-1 0,0-3-6,0-2-3,0 1-3,0-1-4,0-3 4,3 1-5,-3-4-5,0 6-5,0-6-11,0 4-9,0-4-9,0 0-37,0 0-29,0 0-23,0 0-21,-3-18-11,3 8-12,0-2-23,-4 0-120,4-3-322,-4-1 142</inkml:trace>
  <inkml:trace contextRef="#ctx0" brushRef="#br0" timeOffset="120051.7531">4149 9410 70,'-3'-11'160,"3"2"7,0 1-8,0 3-1,0-2-2,0 2-8,-1 0-7,0 3-10,1 2-14,-1-4-16,1 4-14,0 0-11,0 0-4,0 0-7,-1 14-3,1-1-4,2 7 1,-1 5-2,0 6-2,0 1 2,1 2-3,-1 3 6,1-4-2,-2-1-1,4 2 2,-3 4-5,-1-4 1,2-1 0,-1-4-3,1-2-6,-1 0-2,1 2-3,0-5-3,-2-5-2,0 1-5,2-1-1,-1-2-3,1 1-5,-2-9 0,1 7-3,-1-3 2,0-9-3,0 4-4,1-3-1,0 2-1,0-5 1,-2 2 3,1-4 0,2 5-2,-2-5-3,0 0-11,0 0-14,0 0-19,0 0-19,0 0-15,-4-19-12,3 7-22,-1-4-11,-1-2-15,1-1-1,2-7-10,0-1 1,-2 2-4,2-1 11,0-1 6,-1 3 12,1-2 9,1-1 9,-1 8 7,-1-5 15,1 3 12,-2-6 12,2 9 11,0-8 13,-3 1 6,3 6 15,-1 0 6,-2-1 14,2 1 2,-1-1 6,1-5 3,-1 7 6,1 1 0,0-2 6,-1 1 10,1 1-3,-2 3 8,3 1-1,0 0 4,-1 3 2,1 0-1,-2 3 3,2 3 2,2-2-12,-4 1 2,4 1-7,-2 4-8,-2-5-2,2 5-7,0 0-6,0 14-1,3 2-2,-1 2 4,-1 14-4,2 0 0,-2 4-1,2 10 2,1-1-3,-1-10-1,-2-2 1,2 1 6,-1-4-7,-1 6-3,1-7 4,0 1 0,-2-2 1,0-8-4,0 1-3,0 4 1,2-8 0,-2-3-1,0-1-1,1 5-5,-1-7-4,-1 0-11,1-4-18,0-2-18,-2 4-23,2-4-26,0 0-20,0 0-19,0-3-36,0-2-146,-4 3-340,4-3 151</inkml:trace>
  <inkml:trace contextRef="#ctx0" brushRef="#br0" timeOffset="120366.9837">4160 9409 112,'-1'-6'163,"1"6"-21,-2-4-23,2 4-8,0 0-10,2 16-12,-1-3-11,1 11 0,-1 6-3,1 2-7,0 3-3,-2 13-4,0-14-1,0 0-2,0 0-3,-2 2-9,2-5 0,0-2-2,0-4-2,0 2-3,-2-9-1,2 0-5,-1 3-3,2-6 0,-2-3-4,1 2-2,0-6-4,1 1-1,-1-3-2,0-3-8,0 3-16,0-2-19,0 0-13,0-4-18,0 0-28,0 0-42,0 0-133,0 0-281,-6-10 125</inkml:trace>
  <inkml:trace contextRef="#ctx0" brushRef="#br0" timeOffset="121736.5836">4157 9411 45,'0'-4'168,"-1"0"-12,1 4-7,-1-6-22,-1 3-13,2 3-12,0 0-9,-7 15-9,2-1 0,-1 10-13,-4 1-4,0 4-3,2 1-6,0 0 1,-2-1 1,2 0 0,0-5 4,4-4 3,-2-1 6,2-4-4,1-1-3,-1-3-3,1-2-2,3-3 2,-3 0 4,1-1 0,2-1 1,0-4 2,-1 5 7,1-1 2,0-4-1,0 0-4,0 0-2,0 0-6,9-13-3,-8 4-3,2-4 1,4 1-2,-3-5-7,2 1 3,-2 0-6,0-3-3,2 0-1,-2-5-4,-1 4 1,0 1 1,1-1-7,-1 2-5,0 1-2,1 0 2,-1 6-5,0-1-2,2 3-10,-5 1 4,3-1-2,0 3-4,-2 1-2,2 1-4,-3 2-2,3-1-2,-2-1-3,-1 4-1,3-3 4,-3 3-5,10 4 6,-3-1-3,0 0-4,4 2 6,-2 1 1,6 2-2,-3 0 4,3 0 2,3 2-1,-1 0 6,-1-2-7,-2 1-2,-3-1 6,5 0-4,-4 0-3,0-2 2,1 3 4,-1-2 0,-4 0 0,1-2-8,-1 0 3,-1-1 1,0 3-1,-1-3 1,-2-2-2,3 2 2,-4-1 0,0-1 0,1 1-3,-1-3 0,0 3 4,-2-1-2,-1-2-2,4 3 2,-4-3-2,3 2 3,-3-2-2,3 2 4,-3-2-5,0 0 2,4 2 1,-4-2-5,0 0 3,0 0 0,0 0 0,4 3-4,-4-3 0,0 0 4,0 0-1,0 0 3,0 0-3,0 0-1,0 0 1,0 0-2,0 0 1,0 0-6,0 0 6,0 0 0,0 0 2,0 0-9,0 0 1,0 0-1,0 0 2,0 0-3,0 0 4,0 0-2,0 0 2,0 0-2,0 0 2,-4 5 3,4-5-1,0 0-1,0 0-4,0 0 2,0 0 0,0 0-2,0 0 2,-1 4 2,1-4-4,0 0 7,0 0-3,0 0 0,0 0-5,0 0 1,0 0 3,0 0-3,0 0-2,0 0-1,0 0 0,0 0 2,0 0 0,0 0 5,0 0-3,0 0-1,0 0 2,0 0-3,0 0 4,0 0 0,0 0 1,0 0 0,0 0 0,0 0 4,-3 3-7,3-3 3,0 0-3,0 0 4,0 0-7,0 0 2,0 0 2,0 0-3,0 0-5,0 0 4,0 0-4,0 0 0,0 0 2,0 0 0,0 0-2,0 0-3,0 0 6,0 0-4,0 0-1,0 0 0,-4 2-2,4-2 0,0 0-3,0 0 0,0 0 0,0 0 2,0 0-1,0 0 0,0 0 4,0 0-2,0 0 3,0 0 3,0 0-1,0 0 1,0 0 3,0 0-3,0 0 3,0 0-1,0 0 0,0 0 3,0 0-1,0 0 1,0 0 0,0 0 1,0 0-4,0 0 3,0 0 3,0 0-4,0 0 2,0 0 0,0 0-3,0 0 4,0 0-6,0 0 1,0 0-2,0 0 3,0 0-6,0 0 0,0 0-3,0 0-2,0 0-1,0 0 0,0 0 0,0 0-2,0 0 2,0 0 0,0 0-1,0 0 3,0 3 0,0-3 1,0 0 4,0 0 0,0 0 0,0 0 4,0 0-2,0 0 5,0 0-1,0 0-1,0 0 2,0 0 2,0 0-1,0 0-2,0 0 5,0 0 0,0 0-1,0 0 1,0 0-1,0 0 0,0 0 3,0 0-3,0 0 0,0 0 5,0 0-4,0 0 5,0 0-4,0 0 2,0 0 2,0 0-3,0 0-2,0 0 3,0 0 0,0 0 4,0 0-2,0 0-7,0 0 5,0 0-3,0 0 1,0 0 1,0 0-1,0 0 0,0 0 3,0 0-3,0 0-3,0 0 5,0 0-2,0 0 1,0 0 1,0 0-1,0 0 1,0 0 3,0 0-3,0 0-2,0 0 2,0 0-1,0 0 0,0 0 8,0 0-8,0 0-1,0 0-2,0 0 2,0 0-4,0 0 5,0 0-1,0 0-1,0 0 1,0 0 3,0 0-3,0 0 1,0 0 0,0 0 0,0 0 1,0 0 0,0 0-2,0 0 0,0 0 2,0 0-4,0 0 3,0 0 2,0 0 4,0 0-6,0 0-5,0 0-7,0 0-7,0 0-8,0 0-3,0 0-19,0 0-8,0 0-21,0 0-19,0 0-19,0 0-13,7-8-31,-6 4-152,3-1-337,-2 2 150</inkml:trace>
  <inkml:trace contextRef="#ctx0" brushRef="#br0" timeOffset="123929.003">15175 783 140,'0'0'191,"0"0"-13,0 0-3,0 0-9,0 0-12,0 0-16,7-34-2,-7 34-7,0 0-14,0-19 0,0 19-1,0-15-9,0 15-6,0 0-10,0-25-10,0 25-12,3-21-5,-3 21-3,-4-22-11,2 5-3,2 17-5,-4-21-6,-2 6-3,-4-1 2,-5-2-10,2-2-3,-1 3-1,-1 5-3,-4-5-6,1 1 1,-3 4-3,0-3 24,0 1-4,0 0-2,-2 6 0,3-2-3,-1 3-7,2-4-3,-3 5 3,3 1-6,1-1 0,0 5-3,18 1 0,-37-3 1,22 1-2,15 2 0,-38 8-2,19-7 1,3 3-3,2 4 1,0 0 0,-3 0 0,-1-1-6,-1 3 4,1 2 3,1 0-1,3-1-6,-1-1 2,-1 4 0,3-1 2,2 2-1,-6-1 4,5-5-4,-4 11 5,2-1-4,1-5 1,2 0-1,-2 8 1,-1 1 5,2-3-6,-1 1 4,3 2-2,2-6 2,-4 6 0,5-8-2,-4-1-1,4 3 6,1 0-7,-1 0 5,0 0-5,2-1 9,0-3 2,1 5-3,1-4-7,-1-2 3,1 4 2,2 1 0,-2-5 4,0 6 3,3-2 0,0 1 3,0 0-6,0-3-8,0 3 4,0-4 11,0 4-6,3-4 0,-3 0-4,3-1 6,-2 3-6,1 4-5,-1-2 6,3-5 3,-2-1 2,0 5-2,3-1-2,0 1-2,-2-6-7,0 2 8,4 0 3,-4 5 1,4-3 4,-6-2-2,5 3-1,1-7-2,-3 1 4,5 3 0,-4-1-12,1-2 2,-2 1-8,3-1 18,0 6-2,3-3 3,1-1 3,2-1-7,4 4 2,1-1-6,2 5 2,-2-2 11,2-6-8,1 2 2,0-2-4,1-2-1,-3 5 8,2-2-7,-2-3-11,2 2 4,0-2 5,0 3 6,2-1-14,-1-7 7,-1-1-4,5 3 6,-2 2 0,0-6 1,2-1-10,1-1 3,6 1 0,6 0 0,-12-2-11,2-1 17,-1-2 0,2-1-9,-3-3 0,1 3-1,1-1 1,8-9 3,-9 7-8,-4 0 12,0 1-9,-3-4 3,0 1 3,-2 0 10,0 2 22,-4 0 18,1-9-9,2-6-3,-2 9-1,1-1-3,-3-4-4,3 1 4,-3-2 2,1 1 4,-2 0-8,2-6-2,-1 4 2,-2 0 1,-1-1-15,-1-4-6,0 0 1,-1-1 3,-2 0-4,-2-1-13,0-2 8,-1 0-14,-3 1 10,-1-1-12,-4-2-9,1 3 4,-8-6-10,-6-6-8,-3 1 6,-2 0-5,-2 4 4,4 14 3,-2-4 3,-8-3-4,3 9 0,-4-2 3,-5-3 0,-4 1 1,2 3-3,-3 7-5,3 2 4,3 2-4,8 4-4,3 2-15,0 2-20,-2 0-22,3 4-22,2 5-32,-2 1-28,5 3-27,4-2-74,-7 7-240,8-8-549,1 4 244</inkml:trace>
  <inkml:trace contextRef="#ctx0" brushRef="#br0" timeOffset="139095.2716">4025 9476 44,'0'-2'124,"0"2"-6,0 0-6,0-5-12,0 5-14,0 0-14,0 0-5,0 0-7,0 0-6,0 0-12,0 0 4,-7 13 3,4-6-7,0 3-2,-1 0-4,0 3 8,-2 2-5,-2 0-7,2 1 7,-2-1-4,-1 0 8,2 3-4,0-3-2,0 0 1,2-2 0,-1-4 0,0 0-3,2-1 3,1-1 2,2-2 2,-2-3 3,3 4 0,-3-4 3,3-2-1,-1 4 5,1-4 2,0 0 10,0 0-2,0 0-6,0 0 3,0 0 6,8-12-12,-4 5-3,2-4 2,0 1-5,1-2 1,-2-4-1,2 2 0,1-1 2,0-2 3,-1-2 2,1-3-2,-2 4-2,1-6-1,-3 8 2,2-1-4,-2 2 6,0 6 2,0-3 5,-2 7 2,-1 0 0,2-2-4,-1 3-1,-2 0-2,1 0-6,-1 4 4,3-5-9,-3 5-6,1-2-7,-1 2-4,0 0-5,0 0 0,0 0-8,3-3 3,-3 3-8,0 0 3,13 5 1,-6 0-3,3 0-1,4 2-1,0 2 4,4-1-4,-2 2-5,-2-4 4,6 2 4,-5-1-8,3 0 6,-6-1-1,3 1-4,-1 0 1,0-1 0,-1-4-4,-6 2 2,1-1-2,1 1 2,-3-1 0,-1-1-2,-1-1 2,2 1 1,-2 0-4,-2 1-2,-1 0 0,3-1 3,-4-2-4,3 3 8,-3-3-8,1 1-4,-1-1 3,3 3 3,-3-3-1,0 0-1,2 4 2,-2-4-2,0 0 3,0 4 2,0-4-2,0 0 0,0 0 0,0 0-7,0 0-15,0 0-23,0 0-21,0 0-18,0 0-25,0 0-25,0 0-18,0 0-29,0 0-23,8-8-27,-8 5-218,0 3-485,4-7 214</inkml:trace>
  <inkml:trace contextRef="#ctx0" brushRef="#br0" timeOffset="140227.9672">1163 9683 16,'-7'-1'65,"7"1"3,0 0 5,-6-1 1,6 1 2,0 0-3,-7 1 8,7-1 9,0 0 3,-4-1-1,4 1 2,0 0-3,0 0 1,0 0-2,-6 1-3,6-1 0,0 0 1,0 0-9,0 0 7,-5 1-3,5-1-3,0 0-7,0 0-7,0 0 2,-6 0-9,6 0-1,0 0-9,0 0-4,0 0-6,0 0-4,0 0-4,0 0 2,21-2-4,-7-2 1,8-2-1,6 0-2,12-6-2,4 1 1,3 1-3,20-5 0,-20 3 0,1 1-2,22-7 5,-1 2-4,1 3 12,-2-3-12,5-1 0,0 4-1,-1 0-2,-3-1-2,-1 1-2,-17 4 1,19 0-3,-22 1 0,21-3 1,-20 3-2,20-2 3,-21 5-6,3-2 1,15-2-3,-24 2 0,2 2-4,-4 0 7,-2-2-7,-12 5 2,1-3 0,1 2 2,-2-1-2,-4 1 2,-1 1-5,-7 1 1,-1-1-3,-5-1 2,0 3 1,-3 0 0,-5 0-3,10-2 2,-10 2 1,7-1-3,-7 1-2,0 0-4,0 0-6,0 0-17,0 0-16,0 0-20,0 0-9,0 0-22,0 0-21,0 0-19,-31-2-25,21 2-11,0 1-22,0 0-113,-6 0-332,-5 1 148</inkml:trace>
  <inkml:trace contextRef="#ctx0" brushRef="#br0" timeOffset="140727.4992">1376 9728 123,'-8'0'136,"0"3"-10,3-2-10,0-1-14,5 0 1,-7 1-20,7-1-13,-4 3-1,4-3 0,0 0 3,8 4 16,2-4 5,7-1 8,6 2-1,4-1 0,12-1-1,-1-1-1,4-2-2,6 2-1,0-3-8,0 1 0,1-4-10,23 0-5,-4-1-4,-19 2-4,24-6-1,-1 3-9,-2-4-4,-2 0-6,0-1-2,-19 5 7,27-4-13,-7 1-1,3 2-5,-2-1 2,1 2-8,-22 0 0,0-2-4,23 1 1,-3-2-9,-24 4 5,0-1-5,0 3 5,2-3-9,-2 4 2,-3-3-3,-4 2 6,-8 2-6,-3 0 1,-1 2-2,-6 1-1,-5-2-1,-2 1 1,-3 3 6,-3-2-9,-7 2-1,10 0-1,-10 0-5,7-2 5,-7 2-4,0 0 0,0 0-8,0 0-3,0 0-1,0 0-7,0 0 5,0 0-23,-27 0-1,27 0-14,-14 2-17,4 0-10,2 1-18,-2-3-10,0 2-11,-2 2-16,-1-1-17,-1 0-13,-2 1-10,1-1-105,-5 2-308,-3-2 137</inkml:trace>
  <inkml:trace contextRef="#ctx0" brushRef="#br0" timeOffset="144129.3229">3094 6043 29,'-6'-2'211,"2"-1"-1,0 3 1,0-2-7,-2 0-4,3 0-14,3 2-7,-4-1-6,4 1-9,-6-5-11,6 5-6,0 0-4,-2-1-8,2 1-8,0 0-6,0 0-10,-2-4-8,2 4-10,0 0-9,0 0-5,0 0-11,0 0-7,0 0-3,7-2-6,-7 2-5,13-3-5,0 2-4,8 0-1,0-3-4,6 3-7,2-1-6,12-2 23,1-2 4,-4-1-9,5 3-6,-1-1-3,1-1-5,0 1-15,-1-4-4,3 1-16,-3 1 0,-1 0-11,-3-1 5,-10 2-4,2 1 0,-3-3 0,-2 0-4,-1 3 4,-1-3-2,-4 1 7,-2 4-5,-4-2-1,-5 3 0,1-1 0,-4 3-3,1-1-6,-3 1-8,1-3-10,-4 3-11,0 0-15,0 0-16,0 0-13,0 0-20,0 0-19,0 0-26,0 0-14,-17 0-15,11 2-14,-6-2-118,2 2-356,-5 1 159</inkml:trace>
  <inkml:trace contextRef="#ctx0" brushRef="#br0" timeOffset="144570.1651">3148 5946 21,'-7'1'218,"1"1"-3,2-2-5,4 0-12,-7 2-10,7-2-17,0 0-18,0 0-10,0 0-5,12 2 0,2 0 2,10-1-2,0-2-3,4 4-6,13-5-4,-4 4-5,-9-2-11,14-2-6,-1 1-12,-1-1-7,-11 1-8,9-4-5,3 1-14,-13 2-2,12-3-4,-12 1-8,0-3-1,0 6-4,-4-3-6,-1-3-5,-2 3 3,-5 2-4,-3-2 1,0 1 4,-4 2-5,0-2 6,-2 3 2,-1-1 4,-2 1-1,-1-2-3,-3 2 0,7 0-3,-7 0-1,0 0-5,7-1 3,-7 1-3,0 0-5,0 0-2,0 0 12,4 0-21,-4 0 1,0 0 1,0 0-2,0 0 2,0 0-12,0 0-9,0 0-1,0 0-7,0 0-7,0 0-11,0 0-1,0 0-8,0 0-5,0 0-8,0 0-3,0 0-8,0 0-7,0 0-9,0 0-3,0 0-13,0 0-10,0 0-7,0 0-11,0 0-12,0 0-7,0 0-3,0 0-9,0 0-19,0 0-5,0 0-146,0 0-356,-11 5 159</inkml:trace>
  <inkml:trace contextRef="#ctx0" brushRef="#br0" timeOffset="149866.5762">4481 12748 92,'-1'-2'121,"1"2"7,-5-2 3,5 2-9,-3-3 3,3 3-5,0 0 2,0 0-13,-3-3-8,3 3 1,0 0-8,0 0 1,0 0-8,0 0-3,0 0-2,0 0 0,0 0-1,0 0-2,0 0 0,0 0 2,0 0-1,0 0-4,0 0 5,0 0 0,-6 5-3,6-5 1,0 0-2,0 0-1,0 0 0,0 0-4,0 0 0,-4 3 2,4-3-4,0 0 5,0 0-2,0 0 2,0 0-9,-4 2-5,4-2 11,0 0-9,0 0-10,0 0-3,0 0-11,0 0-2,0 0-2,0 0-4,0 0-1,0 0-5,0 0 1,0 0-2,0 0-10,20-4 3,-12 4 0,7-3 3,-3-1-5,6 3-3,3-3-2,0 3 1,3-1 0,-3 2-7,3-1 4,2 1 4,-2-2-2,1-3 10,-3 3-18,1 0 4,-1 0 0,2 1-2,0 1-3,0 0 1,-1-2-4,-1 2 2,-1 2 2,3-4 1,-2 4-2,0-2-3,-2 1 5,2 0 2,2 3-4,-4-2 9,5 2-2,-2-1-10,-2-3 2,3 2-1,-3 0-1,3 2 1,0 0 2,0-4 0,-3 3-2,1-1 4,0 0-2,-4 0-2,2 3 6,1-5-7,1 3 0,-6-3 0,6 4-2,1-1 6,-8-2 0,8-1 1,-3 2-5,5 1 6,-2-2-3,-2-1 0,1 3 3,1-3-6,1 0 3,-3 0 3,4 1-11,-2 0 9,2-1 2,-2 3-5,1-1-2,-2 0 0,1-2 6,2 3 0,-2-1 0,-1 0-6,1 1 0,-1 0 3,-2-3 11,4 3-14,-3-2 1,0-1-1,2 3 2,1-2 2,-9 2-4,8-2-3,-2 0 5,3 3 3,-1-2-1,2 0 0,-3 1-5,5-1 4,-2 2 2,-1-1-3,0-1 4,0 1-3,0 2 1,-1-2 0,-1 1 7,3-1-6,-5 2-4,1-1 2,1-1-4,-7-1 4,7 0-2,1 1 2,-2-1-1,1 1-3,-1-1-3,2 1 5,-1-3 0,1 0-7,-3 3 5,1-1 3,1 1 0,1-2-5,0 4-2,-1-5 1,-2 1 0,-3 1 0,4 0 8,1-2-6,-6 0 6,5 1 0,-4 0 0,4 0-6,-5 1 9,5-1-10,1-1 4,-2 4-5,1-4 7,-4 1-3,3-1-2,1 2-1,-3 0 6,1 0-6,3-1 3,-6-1 3,5 1-6,-6 2 7,7-1-8,-6 1 11,6-3-7,-7 2 1,2 1 2,4-1-3,0 0 0,1-2 0,-2 3 1,3-1 3,-3-2 1,2 3-7,-1 1 4,2-1 1,-3-2 2,-5 0 0,10 2-4,-2-2 5,-3 0 0,2 2-2,-1-1-5,2 1 3,-3-3 1,2 2-1,-5-2 1,4 2 0,-4-2-4,4 0 1,-5 0 5,1 0 1,1 3-4,-4-3 7,2 1 2,5-1-13,-7 0 2,1 0 4,-2-1 0,2 2-3,-2-1-2,1 1 2,0-1 7,0-1-2,2 0-4,-1 1 0,-1 1 3,-1-1-3,2 0 0,0-1 4,-1 1 3,0 0 0,1 0-3,-6 0 1,5 0 0,-3-3 8,-1 3 0,0 0-4,1 0 7,2 0 0,-3-2 5,6 2-9,-1 0 2,-1-1-10,3 1 5,-2-1-1,1 1 0,5 0 1,1 0-2,-1-3-1,-1 1 4,1 1-3,-4-1 5,6 1-5,-1 2 2,1-3-8,-3 3 2,1 0 2,0-3-1,0 2 2,1-3 8,-1 6 2,1-6-7,0 3 5,-1-1-5,2 1 5,-2 0 3,-1 1 2,1-3 4,-4 2-10,4-2 8,0 1 1,0 1 6,2 0 0,-3-2 2,2 0-2,-1 1 7,0 2-5,3-4 1,-3 1-1,3-1 13,2 3-2,-1-2-6,-1 2 1,3-2-6,-2 2 0,3-1-4,2-1-2,-1 2-2,11 2 8,-12-1-21,11 2 7,-9-2 2,8-1-4,-8 7 4,10-6-6,1 1 1,-4-2-3,2 5 4,1-3-1,0 1 0,-1-1-1,0-2-18,0 3 15,-12-2-1,3-1-2,-2 3 5,0-2-7,2 1 4,-2 0 2,0 1-3,2-3-2,-4 2-2,1 0 2,0-1-1,-3 1 3,0-2-3,-2 0 1,-1 2-2,1 1 1,-7-1-3,1 1 2,-1-3-2,-1 2 3,-5 0-2,2-1-1,-1 1-1,-5-2-1,2 0 4,-1 0 0,0 2-2,-2-2-3,-4 0 4,7 0 1,-7 0 0,7-2-3,-7 2-13,6 2 17,-4-1 1,3 1-4,-5-2 2,7-2 0,-7 2-3,8 2 5,-5-2 4,-3 0-12,7 0 1,-5 0 6,-2 0 2,9 0-3,-9 0 0,7 0 4,-7 0-17,7 0 14,-7 0-2,6 0 0,-2 0 0,0 0-2,2 0-10,0 2 10,-2-2-14,-4 0 20,8 0-3,-2 2 10,-6-2-10,7-4 1,-7 4-4,7 0 0,-3 2 2,-1 0-2,-3-2-2,0 0 6,6 0 0,-6 0-4,4 0 0,-4 0 3,5 1-3,-5-1 0,0 0 0,0 0 2,0 0-2,8-3 0,-8 3 4,0 0-1,0 0 1,0 0-9,0 0 8,0 0-2,3 3 3,-3-3-6,0 0 6,0 0-15,0 0 11,0 0 3,0 0-1,0 0 0,0 0-1,0 0 6,0 0-1,0 0 10,0 0-12,0 0 11,0 0-2,0 0 1,0 0 2,0 0-2,0 0 1,0 0-10,0 0 13,0 0-4,0 0 5,0 0-2,0 0 1,0 0 2,0 0-7,0 0 3,0 0 2,0 0-4,0 0-2,0 0-2,0 0 5,0 0 4,0 0-7,0 0 4,0 0-1,0 0 2,0 0-1,0 0 4,0 0-3,0 0 3,0 0-1,0 0-1,0 0 1,0 0-2,0 0 2,0 0-1,0 0 3,0 0-2,0 0 0,0 0 3,0 0 0,0 0-2,0 0-4,0 0 5,0 0 3,0 0 2,0 0 0,0 0 2,0 0 2,0 0-1,0 0 1,0 0-6,0 0 10,0 0 1,0 0-3,0 0-3,0 0 4,0 0-2,0 0-1,0 0-2,0 0-1,0 0-3,0 0-1,0 0-3,0 0 0,0 0-3,0 0 4,0 0-12,0 0 10,0 0-3,0 0-3,0 0-4,0 0 0,0 0-3,0 0 2,0 0-3,0 0-1,0 0-5,0 0-17,0 0-15,0 0-28,0 0-21,0 0-33,0 0-41,0 0-54,0 0-64,0 0-85,0 0-142,-5-10-301,1 2-869,1-3 384</inkml:trace>
  <inkml:trace contextRef="#ctx0" brushRef="#br0" timeOffset="155736.6652">11387 12630 18,'-5'1'226,"0"2"-9,5-3-6,-6 0-3,4 3-8,2-3-4,-5 2-17,5-2-4,0 0-5,-2 3-6,2-3-8,0 0-2,0 0-4,0 0-1,0 0-5,14 0-10,-4-3-4,3 1-10,2-1-5,1 2-12,4-6-6,1 3-10,1-2-11,-1-1-13,2 2 13,-1-1-19,-1 1-11,0-4 3,-5 6-12,1 0-23,-3-4 26,-1 3-30,0 1-14,-5 0-16,-1 3-13,-3-1-18,0 0-15,1-4-18,-5 5-22,3-2-27,-3 2-30,1-4-24,-1 4-12,0 0-4,0 0-5,-16 2 5,8 1 12,1 4 7,-3-3 9,-3 2 10,-2 3 15,1 1 13,-5 1 13,2 5 18,-2-3 22,-1 1 27,0 2 25,2-3 10,1 1 30,0 0 20,-3-2 19,6-2 21,4-1 25,0-2 17,2 1 16,4-5 9,-3 3 8,3-3 8,-1-2 4,4 3 6,0-1-1,1-3 3,-5 2 7,5-2 1,0 0 6,10 3 9,-4-3-14,2-3-3,2 1-20,6 1 5,-2-4-7,11 3-11,-4-6-11,-1 4-7,3-1-7,-2 0-4,-2-1-14,2 2-10,-5-2-7,-2 2-7,0 0-5,-4 3-10,1-3 1,-1 0-9,-3 1-1,0 3-9,-2-2-1,0 1-3,1-1-4,-2 1-1,0-3-4,-4 4 7,3-1-16,-3 1 0,7 0 7,-7 0-3,0 0-11,4-3 12,-4 3-6,0 0 0,0 0-3,3-1-2,-3 1-8,0 0 10,0 0-1,0 0-4,0 0-1,0 0 3,0 0-4,0 0-2,0 0 2,0 0-3,0 0 0,0 0 9,0 0-12,0 0 1,0 0-2,0 0-5,0 0-5,0 0-7,0 0-12,0 0-13,0 0-10,0 0-33,0 0-32,0 0-23,0 0-33,0 0-38,0 0-42,0 0-42,0 0-65,0 0-245,0 0-660,-10-7 292</inkml:trace>
  <inkml:trace contextRef="#ctx0" brushRef="#br0" timeOffset="157166.5845">11835 12001 92,'-7'-1'152,"7"1"-2,0 0-5,-4-2-6,4 2-1,0 0-5,0 0-1,-7-1-6,7 1-4,0 0-6,0 0-6,0 0-4,0 0-4,-6 1 10,6-1-4,0 0-5,0 0 2,0 0-4,0 0-6,0 0-5,0 0 0,0 0-2,0 0-2,0 0-5,0 0 6,0 0 1,23 0 5,-9-1-5,2 1-9,5-1-7,1 1-3,1-5-5,-1 1-3,2 1-9,-3-1-4,3 3 4,-10-2-6,3 2-11,-1-2-4,-4 0-5,-2 0 1,4-1-2,-7 4-2,0 0-6,1-2 3,-1 1-3,-5 0-4,4 1 7,-2-1 1,-4 1-18,4-2 1,-4 2-11,0 0-11,0 0-10,9 0-11,-9 0-18,0 0-13,0 0-16,3-1-14,-3 1-19,0 0-18,0 0-14,0 0-17,0 0-28,0 0-11,0 0-15,0 0-4,0 0-136,-13 5-393,7-5 174</inkml:trace>
  <inkml:trace contextRef="#ctx0" brushRef="#br0" timeOffset="157511.4229">11972 12041 158,'0'0'174,"-6"3"7,6-1 8,0-2 7,0 0 11,0 0-2,0 0-3,19-2-8,-9 0-11,5-1-5,6-1-17,1-1-11,1 0-9,-1 1-12,4 0-10,-3 0-14,-1-1-4,1 1-22,-2 0-3,1 1-9,0 2-6,-8-4-3,0 5-8,-4-2-5,-1 1-3,-3 0-8,-2 0-2,2-1-3,-2 1-10,-4 1-8,7 0-19,-4-2-13,-3 2-24,0 0-19,6 0-28,-6 0-29,0 0-36,0 0-47,0 0-34,0 0-200,2 3-474,-2-3 210</inkml:trace>
  <inkml:trace contextRef="#ctx0" brushRef="#br0" timeOffset="158405.1233">13407 12141 59,'0'0'114,"0"0"-7,-5 0 5,5 0 2,-6-3-7,6 3 3,0 0-11,0 0-2,-3-1-4,3 1-2,0 0-3,-4-1-1,4 1 3,0 0-3,0 0 3,0 0 0,0 0-2,0 0-6,0 0 4,0 0-1,0 0-1,0 0 1,0 0-5,0 0-2,0 0-5,0 0-6,0 0-8,0 0 2,13-3 0,-3 0-3,4 2-3,10 1 1,2-3-1,3-1-2,10-1-2,3 2 0,3 1-2,0-1-8,5 2 5,-4-2-7,3 1-3,1-1-4,-2 1-2,2 1 0,-3-2-8,-1 1 2,-1 2-3,-1-1 5,-5 1-10,-1 0 0,-11-1-4,0-2 0,-2 1 0,-5 2-3,-2-2 0,-3 1-2,-1-1-2,-5 2 2,1-2-1,-6 2 1,4-1 0,-3 0 0,-2 1 4,-3 0-4,7 0-2,-7 0-3,4-2-1,-4 2-3,4-1-3,-4 1-7,0 0-12,0 0-10,0 0-11,0 0-19,0 0-13,0 0-11,0 0-20,0 0-20,-18 3-15,8-1-23,3-2-15,-3 2-5,2 0-14,-5-1-149,1 1-379,-2 0 168</inkml:trace>
  <inkml:trace contextRef="#ctx0" brushRef="#br0" timeOffset="159129.6365">13614 12226 147,'-3'1'219,"-1"0"1,4-1-1,0 0-12,-7 0-7,7 0-8,0 0-14,0 0-4,0 0-10,0 0-2,0 0 2,26-6-11,-8 6-4,4-4-6,7 1 3,7-1-13,7 2-13,-3-3-12,4 2-3,-5-1-7,-1 1-8,3-2-3,3 3-8,-2 1 0,1-3-4,-3-1-2,3 4-10,-4-3-7,-1 2-3,-11 2 0,1-3-8,-3 1 0,-2 1-4,-1-1-4,-7 0-1,0 0-2,-1 2-2,-5 0-1,-1-3 3,-1 3-6,-2 0-1,1 0 1,-6 0 0,7-1-2,-7 1 2,7-1-1,-7 1-3,5 0-5,-5 0 2,0 0-5,6 0-5,-6 0 1,0 0 2,3-2-2,-3 2-4,0 0 1,0 0-8,0 0 11,0 0-6,0 0-3,0 0-3,0 0 5,0 0-6,0 0 7,0 0 0,0 0-9,0 0 2,0 0-3,0 0 4,0 0 0,0 0 0,0 0 0,0 0-1,0 0-7,0 0 3,0 0 6,0 0-2,0 0 1,0 0-2,0 0 6,0 0-12,0 0 8,0 0-6,0 0 11,0 0-8,0 0 13,0 0-13,0 0 3,0 0 0,0 0-4,0 0 6,0 0-2,0 0-6,0 0 3,0 0-3,0 0 6,0 0 1,0 0-4,0 0-1,0 0 7,0 0-9,0 0 4,0 0 4,0 0-4,0 0 4,0 0 0,0 0 8,0 0-12,0 0 3,0 0-9,0 0 3,0 0 3,0 0-8,0 0-9,0 0 4,0 0-4,0 0-4,0 0-8,0 0-11,0 0-4,0 0-8,0 0 12,0 0-16,0 0-1,0 0 1,0 0-10,0 0 5,0 0-4,-3 9 2,3-9-1,0 0 3,0 0 4,0 0-9,-1 4 1,1-4-8,0 0-8,-3 7-7,3-7-15,-1 4-21,1-2-16,0-2-17,-1 4-33,1-4-4,1 5-17,-4-2-174,3-3-420,-2 4 186</inkml:trace>
  <inkml:trace contextRef="#ctx0" brushRef="#br0" timeOffset="170370.3671">4828 12917 103,'-1'-1'219,"-3"0"-26,4 1-21,-5 15-18,-2 4-12,1 12-10,-1 15-13,0 10-7,2 0-25,-1 26-5,1-30-10,3-1-8,-1-2-4,2-16-4,1 0-10,0-3-2,0-4-7,4 0-2,-4-12-2,0 1-3,0-6-4,0-1 0,2-3-1,-2 1-2,1-3-4,-1 1-1,1-1 4,-1-3-4,0 0-1,0 0-7,3-19-7,0 2-5,-2-13-5,-1 0-1,-1-4-2,1-15 4,0 16 1,-3-1-1,0-2 2,1-10-5,-1-1 2,0 13 7,-1 0 5,2 6-1,-2-1-4,0 14 16,2-2 1,-2 8-3,2 1-3,0 3-3,-2 3 0,4 2-5,-10 12 2,3 5 0,-5 7-4,0 6 2,-1 3 0,-1 10-5,3-11 1,2 0 6,-1-2-4,2-5 1,2-8 2,1 0-5,2-6 7,0 0-3,2-6 6,-2 0 1,3 2 5,0-5 1,0-2 0,0 0 11,0 0 2,0 0 3,10-18-4,-3 1-2,4-6 0,-1 1-2,0-2 6,2-2-2,-2 2 1,3-2 3,-3 3-6,1 1 0,-1 7-1,-2 3 0,-2 2-4,2 2-4,0 2 1,-1 3-5,3 2-1,-2 1-3,2 4-1,2 2 7,1 6-11,-3 0-18,8 7-28,-4 3-29,3 4-28,3 2-25,8 5-24,-7-6-31,10 4-22,-4-1-129,-3-12-356,3 4 159</inkml:trace>
  <inkml:trace contextRef="#ctx0" brushRef="#br0" timeOffset="170708.9183">5525 12889 27,'0'-10'242,"-1"0"1,1 3-12,-2 1-26,2 0-25,-1 4-21,1 2-16,0 0-17,0 0-7,-4 28-7,4-8-6,-2 10-6,1 4-10,2 15-5,-1 2-4,0-5-11,0 3-5,3-14-5,-3-3-3,4 2 0,-2-2-11,2-3-7,-3-2-2,-1 0-2,3-9-5,-6 1 0,6-4-4,-3-1-1,0-1-8,0-2 2,0-1-6,-3-4-13,2 1-22,1 0-24,-3-2-27,3-1-38,-1 1-42,-2-3-40,3-2-187,0 0-411,-10-7 182</inkml:trace>
  <inkml:trace contextRef="#ctx0" brushRef="#br0" timeOffset="171570.8695">5509 12966 90,'2'-6'200,"-4"1"-10,0 1-16,-1 3-16,3 1-20,0 0-10,-10 4-15,5 2-6,-4 10-12,-4 5-5,2 1-11,-4 5-4,2-1-12,0-1-2,3-1-4,3-6-1,-1-2-3,1-2 2,0-4-7,4 0-1,-1-3-1,0-2 0,2-1-5,1 2-5,-1-4 4,2-2 1,0 3-2,0-3 3,0 0 1,0 0 0,10-18 5,-2 4 3,1-1 1,2-7 4,-1-3 1,3-1 0,-1-2-1,-2 4 4,3-3-1,-4 4 0,3 0-5,-3-1 2,-1 9-3,2-1 0,-3 1 1,-3 7-4,-1 2-7,1 0-6,-2 4-3,2-1-6,-3-1-2,4 4 4,-5 0-11,8 6 1,2-1-4,0 8-5,2-4 6,5 11-1,-1-4-2,5 2 2,-3 1-1,2 1 3,2 2 3,1-1-1,-3 3 2,1-5-1,-3 1 3,1-6-7,-3 2-7,-3-5 3,-2-1 1,2-1-3,-6-1 3,0-2 0,-1-3-7,-2 2 8,-1-2-3,1 1-1,0-1 9,-2-1 13,1-1 10,-3-1 9,4 2 6,-4-2 9,0 0 1,4 3 2,-4-3 2,0 0 3,0 0 6,3 1-8,-3-1-5,0 0-10,1 3 3,-1-3 2,0 0-9,0 0-3,0 0-5,0 0-5,0 0 0,0 0-2,0 0-3,0 0-6,0 0 0,0 0-7,0 0-2,6-5-1,-6 5-3,0 0 0,0 0-3,0 0 0,0 0-3,0 0-2,0 0 0,0 0-1,0 0 0,0 0 0,0 0-5,0 0 2,-3-7 2,3 7-3,0 0-7,0 0 7,0 0-2,0 0 5,0 0-4,0 0-3,0 0-1,0 0 2,0 0 4,0 0-4,0 0 0,0 0 0,0 0 0,0 0 1,0 0-8,0 0 8,0 0-3,0 0 0,0 0-2,0 0-2,0 0 0,0 0 4,0 0-4,0 0-1,0 0-8,0 0-2,0 0-2,0 0-1,0 0-1,0 0 5,0 0-5,0 0-10,0 0 10,0 0-2,0 0 1,0 0 2,0 0-3,0 0-2,0 0 8,0 0-3,0 0 2,0 0 8,0 0-5,0 0-3,-4 12 14,4-12-5,0 0 0,0 0-4,0 0 6,-3 0-2,3 0 0,0 0 0,-3 4 1,3-4 4,0 0-1,0 0-2,-1 4-1,1-4 7,0 0-5,0 0-3,0 0-5,0 0 1,0 0-3,0 0 1,0 0-8,-6 0 4,6 0-18,0 0 5,0 0-11,0 0-5,0 0-4,0 0-3,0 0-8,0 0-3,0 0 10,0 0-15,0 0 1,0 0-4,0 0-4,0 0-9,0 0-7,0 0-12,0 0-12,0 0-20,0 0-17,0 0-15,0 0-17,10-8-20,-10 8 4,4-3-6,-1 3-15,4-1-163,-3-3-417,3 0 185</inkml:trace>
  <inkml:trace contextRef="#ctx0" brushRef="#br0" timeOffset="173325.3449">6490 12990 25,'0'-10'194,"0"1"-9,0 3-5,-3-1-18,3 3-16,-1-1-12,1 5-18,0 0-8,0 0-14,0 0 2,4 27-9,0 2-3,-1 7-4,2 12-6,-3 7-6,2-1-7,-2 2-5,-2-5-7,1-5-2,-1-10-1,3-2-6,-4-1 4,2-5-2,-1-2 3,0-4-5,1-3-1,-1-4-8,0-3 6,0-3-6,0 1 0,-1-3-1,1-2 2,0 0-3,0-1-3,0-4 1,-3 5-2,3-5-9,0 0-20,0 0-17,0 0-18,-3-12-10,-3 3-20,4-3-20,-1-5-22,0 0-10,2-3-10,-2-6 1,0-1-6,0-2 6,-1-2-1,1-3 3,3 1 3,-2-12 11,0 11 12,2 0 10,0 1 12,0-1 19,2 2 13,-2-1 14,0 7 9,0-2 13,0 10 17,0 1 11,0 1 6,0 4 19,0 0 2,-2 0 18,1 3 0,-1 1 3,2 0 13,-1-1 3,-1 7-1,2-4-6,-2 5 1,-1-4-3,1 2-10,2 3-2,0 0-8,-14 9-10,6 2 1,-2 2-7,0 2 5,-3 7-7,1-3 4,0 4-5,0 1-1,5-7 5,-2 0-3,2-3 3,0 1 2,2-5 0,2 1-3,-3-3-1,2-1 0,0 0-4,2-2-3,1-3-3,-2 3-2,3-3 0,0-2 1,0 0-4,-3 5 4,3-5 0,0 0-3,0 0 3,0 0-1,0 0-2,13-12 1,-11 5-1,3-4 4,5-2-4,-3-1 0,4-3-1,-1-5 1,0 0 3,-2-2-1,2 2 0,0 1 1,0-1 10,-3-2-12,0 6-1,-1 0 1,1 3 3,-2-2 5,2 3 0,-4 4 3,0 2 10,0 3-9,0-2-2,-1 2-1,0 2-5,-1-1-3,-1 4-5,3-2-3,-3 2 2,4-3-3,-4 3-4,9 7 4,-2-2 2,0 0 2,6 5 0,1-2 4,-2 3 9,8 4-8,-1 0-2,3 2 5,-4-2-2,0 1-2,0 0 0,1-2 0,-1 1-2,-5-4 1,4 7-2,-6-5-3,2 2 2,-2-4-3,0 0 3,-1 1-5,-2-6 2,0 3-6,-1-2 3,1-2 0,-5 0-6,1 1 5,-1-1-1,0-3 4,1 2-2,-4-4 6,3 3 4,-3-3 6,5 3 12,-5-3 1,0 0-2,0 0 7,5 5 4,-5-5-2,0 0-5,0 0 5,3 2-13,-3-2 5,0 0 0,0 0-4,0 0-2,0 0 1,0 0-6,0 0 8,0 0 1,0 0-6,0 0-10,0 0-12,0 0 13,0 0-9,0 0 4,0 0 4,0 0-6,0 0-5,0 0 2,0 0 3,0 0 1,0 0-5,0 0 3,0 0-12,0 0 19,0 0-14,0 0-2,0 0-1,0 0 6,0 0-2,0 0-2,0 0-4,0 0 4,0 0-2,0 0 3,0 0-7,0 0 0,0 0 0,0 0 4,0 0 2,0 0-9,0 0 7,0 0-18,0 0 15,0 0-1,0 0 13,0 0-15,0 0-1,0 0 8,3 4-8,-3-4 0,0 0-2,0 0 4,0 0 0,0 0-1,0 0-2,0 0-4,0 0 1,0 0 5,0 0-6,0 0-1,0 0 1,0 0 11,0 0-15,0 0-5,0 0 1,0 0 8,0 0-1,0 0-4,0 0 3,0 0-4,0 0 6,0 0-1,0 0 2,0 0-3,0 0-2,0 0 0,0 0 11,0 0-5,0 0 6,0 0 1,0 0-4,0 0-1,0 0 4,0 0-7,0 0 4,0 0-2,0 0 3,0 0-2,0 0 4,0 0-2,0 0 3,0 0-5,0 0 7,0 0-5,0 0 1,0 0 0,0 0 5,0 0-9,0 0 0,0 0 2,0 0-3,0 0-10,0 0 0,0 0 1,0 0 3,0 0-5,0 0 4,0 0-2,-9 4-5,9-4 5,0 0-3,0 0 1,0 0 6,0 0 0,0 0-5,0 0 14,-2 6-17,2-6 8,0 0 5,0 0-3,-1 5 7,1-5-4,0 0-3,0 0 1,0 0 6,0 0-2,0 0 5,-4 3-4,4-3-3,0 0 3,0 0 5,0 0-10,0 0 6,0 0 2,0 0 2,0 0-4,0 0 2,0 0 5,0 0-6,0 0 2,0 0 3,0 0-1,0 0-1,0 0-5,0 0 3,0 0 0,0 0 0,0 0 0,0 0 0,0 0 0,0 0 3,0 0-3,0 0-1,0 0 1,0 0-3,0 0 4,0 0-2,0 0-1,0 0 3,0 0 7,0 0-8,0 0 1,0 0-1,0 0 3,0 0-2,0 0-1,0 0 0,0 0-13,0 0-5,0 0-17,0 0-10,0 0-16,0 0-20,0 0-24,0 0-32,0 0-38,0 0-42,0 0 1,0 0-21,0 0-39,0 0-149,0 0-459,25-7 204</inkml:trace>
  <inkml:trace contextRef="#ctx0" brushRef="#br0" timeOffset="173986.9287">7375 13178 51,'0'0'181,"0"0"-12,0 0-17,0 0-19,0 0-9,8-2-15,-8 2-14,8-4-42,-2 1-36,3-2-34,0 2-42,6-3-109,0 1-182,-1 0 80</inkml:trace>
  <inkml:trace contextRef="#ctx0" brushRef="#br0" timeOffset="174339.0377">8039 13080 45,'9'2'247,"-4"-2"-23,1 0-20,-2-2-7,-4 2-4,6 3-8,-6-3-10,6-3-16,-6 3-19,5-1-15,-2-3-18,4 0-39,0-1-26,4-3-32,5-1-28,2-4-34,5 1-17,-1 0-27,3 0-33,2 2-13,-3 0-128,3 1-291,0 2 129</inkml:trace>
  <inkml:trace contextRef="#ctx0" brushRef="#br0" timeOffset="174373.0545">8551 12946 43,'12'0'86,"-5"0"-2,0-2 26,2 2 11,-5-1 7,2 2 3,-1-2-8,-5 1-8,6-1-9,-2 0-10,2-1-9,-2 0-7,3-1-25,2 1-27,0-3-37,6-4-29,6 0-30,1 0-37,-1 2-91,6-3-212,-2 6 94</inkml:trace>
  <inkml:trace contextRef="#ctx0" brushRef="#br0" timeOffset="174737.3662">9273 12879 127,'3'0'152,"-3"0"-9,9-1-16,-4-3-19,2 1-22,0-1-32,2 1-31,5-4-13,1 3-31,6-2-15,3-1-20,0 2-64,0 2-129,2-1 57</inkml:trace>
  <inkml:trace contextRef="#ctx0" brushRef="#br0" timeOffset="174765.391">9730 12847 115,'5'0'166,"-5"0"-3,6 0-2,-6 0-12,0 0-14,6 0-14,-6 0-9,5 0-18,-5 0-23,6 0-41,-6 0-35,10-3-53,-2 2-151,-2 0-227,4-3 100</inkml:trace>
  <inkml:trace contextRef="#ctx0" brushRef="#br0" timeOffset="175444.4802">11674 12883 81,'1'-4'116,"0"-1"1,0 0 3,1 0 8,1 2 8,-3-2 1,3 1 4,-2 2 1,0-3 0,1 3 0,-2 2 0,1-6 3,-1 6 0,0 0-6,0-4-1,0 4-2,0-3-11,0 3-8,0 0-6,0 0-6,0 0-6,2-4-9,-2 4-8,0 0-6,0 0-7,0 0-6,0 0-7,0 0 0,0 0-15,0 0-1,0 0-4,0 0-4,-2 17 0,2 2 12,-1 5 2,1 8 2,0 18 3,-3 1 6,-3 5-3,3-3 9,-2 0-16,1 0-2,2-7-2,1-11 0,-3 0-1,4-1-2,-2-2-6,2-6-5,0 0-7,0-6 2,0-5 2,0 0-4,0-1-4,0-7-4,0 3 1,0-5 3,0 2-9,0-4-7,0 1-2,0-1-9,0-3-10,0 4-18,0-4-19,0 0-20,0 0-20,0 0-21,-4-13-17,3 5-23,-4 0-28,4-4-25,-2-4-22,0 1-42,-2-2-182,2-1-493,-2 0 219</inkml:trace>
  <inkml:trace contextRef="#ctx0" brushRef="#br0" timeOffset="177234.3393">11693 12847 8,'0'0'90,"0"0"-3,0-4-15,0 4-2,0 0-14,0 0-3,0 0-4,0 0-4,0 0 1,0 0-5,-7 16 7,1-9-3,2 6-1,-1 1-1,-4-2-4,3 3 8,-1-1-4,0 1 7,3-4 1,0 0 3,-2-2 0,1-1-4,-1 1-4,0-1 1,4 1-3,-3-4-2,2 0-1,2 0 4,-2-1-3,2-1 4,0 2-4,1-5 8,-3 2-2,3-2 0,0 3 8,0-3 6,0 0-3,0 0-6,0 0-2,0 0-8,4-12 0,1 7-6,1-7-2,-2 4-4,3-3-3,0-2-3,3-1-5,-3 3 1,3-2-2,-1-2 0,-1-2 1,2 0 0,-2 0 0,0 2 7,0 1 4,-1 0 4,-1 3 3,-1 2 6,0 0 6,-3 4 5,3-3-1,-3 3 3,0 1-1,1 0-3,-3-2 0,2 4-1,0-1 1,-2 3-5,3-6-1,-2 5-2,-1 1 1,2-5-3,-2 5 0,1-2-1,-1 2 5,0 0-5,0 0 10,0 0-3,0 0 1,2-5-1,-2 5 4,0 0 7,0 0-3,0 0 1,0 0 2,0 0-2,0 0-2,0 0 5,0 0-4,0 0-8,0 0 11,0 0-5,0 0-3,0 0 3,0 0-4,0 0-1,0 0-7,0 0 5,0 0-4,0 0 1,0 0-2,-11 6-7,11-6-3,0 0-1,0 0-5,0 0-3,0 0 1,-2 3-2,2-3 0,0 0-5,0 0-3,0 0 0,0 0-4,0 0-3,0 0 0,0 0-1,0 0 1,0 0-3,0 0 0,0 0-1,0 0 4,0 0-3,0 0-9,0 0 13,0 0-10,0 0 6,0 0-2,0 4-4,0-4 1,0 0 4,0 0-3,0 0 0,0 0 2,0 0 0,0 0-2,0 0-16,0 0 17,0 0-1,0 0-5,0 0 1,0 0 1,0 0 0,0 0-2,0 0 3,0 0-4,0 0 0,0 0-3,0 0 5,0 0-9,0 0-1,0 0-2,0 0-1,0 0 1,0 0-5,0 0-4,0 0 4,0 0-3,0 0-2,0 0 0,0 0-6,0 0 7,0 0 1,0 0-16,0 0 2,0 0 2,0 0-9,0 0 1,0 0 1,0 0-3,0 0-8,0 0 1,0 0 5,0 0-1,0 0 1,0 0-4,0 0 3,0 0 2,0 0 4,0 0-2,0 0 4,0 0 6,0 0 1,2 5 5,-2-5-1,0 0 3,0 0 4,0 0 5,0 0 0,0 0 0,0 0 6,0 0 0,0 0-2,0 0 3,0 0 3,0 0-4,0 0 2,0 0-1,0 0 13,0 0-12,0 0 0,0 0 2,0 0 3,0 0-5,0 0 5,0 0-2,0 0 1,0 0 0,0 0-1,0 0 2,0 0 4,6-9-4,-6 9 1,0 0 3,0 0-4,0 0 10,0 0-11,0 0-1,0 0 3,0 0 1,0 0 0,0 0 0,0 0 1,0 0-1,0 0 2,0 0-1,0 0 0,0 0 1,0 0-6,0 0 9,0 0-3,0 0 3,0 0-6,0 0 1,0 0 4,0 0-2,0 0-2,0 0 3,0 0 1,0 0-3,0 0 1,0 0-2,0 0 1,0 0 6,0 0-5,0 0 1,0 0-1,0 0-1,0 0 1,0 0 1,3-3-1,-3 3 0,0 0 1,0 0-2,0 0 2,0 0-2,0 0 0,0 0-4,0 0-6,0 0-6,0 0-8,0 0-7,0 0-2,0 0-9,0 0-4,0 0-4,0 0-10,0 0-5,0 0-7,0 0-14,0 0-8,0 0-14,0 0-15,0 0-9,0 0-11,0 0 5,0 0-7,0 0-13,1 13-11,0-10-133,-1-3-329,0 8 145</inkml:trace>
  <inkml:trace contextRef="#ctx0" brushRef="#br0" timeOffset="179510.3846">11717 12882 40,'0'-3'151,"0"3"-9,-1-5 3,1 5-5,0-5-7,0 5-2,-2-4-6,2 4-1,0 0-2,-1-4-4,1 4-3,0 0-10,0-4-9,0 4-9,0 0-3,0 0 3,0 0 9,0 0-4,8 13 0,-3-4 0,2 1-1,0 2 3,1 5-4,0-2 1,2-1-2,-1 2-10,2-2-5,-4 3-2,2 1-1,-1-1-4,0-2-5,2-4-4,-3 4-2,-1-5-6,0 1 7,-1-1-15,-1-2 0,-1-1-3,2-1-2,-3 0-2,1-1 1,1-1-7,-4-2 2,3 1-4,-3-3-1,3 3-3,-2-1 0,1 1 3,-2-3-3,3 2 3,-3-2-4,0 0 2,2 4-2,-2-4 4,0 0-2,0 3-3,0-3 2,0 0 2,0 0-1,0 0 2,0 0 1,0 0 5,0 0-16,0 0-2,0 0 20,0 0-23,0 0-1,0 0 0,0 0 2,0 0-2,0 0-1,0 0-1,0 0 1,0 0 0,0 0-10,0 0 7,0 0-7,0 0 1,0 0 5,0 0-2,8 0-4,-8 0 4,0 0 2,0 0 5,0 0-6,0 0-1,0 0-5,0 0 1,0 0 7,0 0-9,0 0 0,0 0 14,0 0 0,0 0-20,0 0 18,0 0-11,0 0-3,0 0-1,0 0 3,0 0 1,0 0-5,0 0 4,0 0-2,0 0 3,0 0-9,0 0 1,0 0-1,0 0 5,0 0 0,0 0 1,0 0-3,0 0 0,0 0-3,0 0 4,0 0 11,0 0-14,0 0 1,0 0-4,0 0-1,0 0 7,0 0 3,0 0-2,0 0 1,0 0 6,0 0 9,0 0-16,0 0 1,0 0 3,0 0-2,0 0 6,0 0-5,0 0 4,0 0-2,0 0 4,0 0-5,0 0 2,0 0 1,0 0-3,0 0 0,0 0 1,0 0-4,0 0 11,0 0-8,0 0 0,0 0 3,0 0-3,0 0-1,0 0 1,0 0 1,0 0 1,0 0-2,0 0-3,0 0 6,0 0-1,0 0 0,0 0-1,0 0-4,0 0 4,0 0 2,0 0-2,0 0-3,0 0 4,0 0 4,0 0-3,0 0 2,0 0-3,0 0-5,0 0 2,0 0 1,0 0-3,0 0 5,0 0-2,0 0-2,0 0-3,0 0 7,0 0 2,0 0-6,0 0 6,0 0 1,0 0-8,0 0 6,0 0-3,0 0 5,0 0-3,0 0-2,0 0-1,0 0-1,0 0 2,0 0 3,0 0 0,0 0 0,0 0-2,0 0-1,0 0 0,0 0 1,0 0 3,0 0-3,0 0-5,0 0 8,0 0-2,0 0 0,0 0-5,0 0 4,0 0 1,0 0-1,0 0 3,0 0-1,0 0 9,0 0-12,0 0 4,0 0 0,0 0-2,0 0 1,0 0-2,0 0 3,0 0-4,0 0 1,0 0 0,0 0 0,0 0 0,0 0 0,0 0 1,0 0-1,0 0 0,0 0-2,0 0 5,0 0-2,0 0-4,0 0-2,0 0 5,0 0 3,-8 5-2,8-5 4,0 0-4,0 0 2,0 0 1,0 0 7,0 0-1,0 0-11,0 0-3,0 0 7,0 0-5,0 0 0,0 0 7,0 0-5,0 0 3,0 0-1,0 0-3,0 0 9,0 0-6,0 0 0,0 0 1,0 0-4,0 0 3,0 0-5,0 0 6,0 0 10,0 0-6,0 0-10,0 0-2,0 0 4,0 0 2,0 0-2,0 0 5,0 0-2,0 0 5,0 0 5,0 0-14,0 0 1,0 0 11,0 0-11,0 0 0,0 0-2,0 0 5,0 0 1,0 0-5,0 0-2,0 0-1,0 0 2,0 0 5,0 0-3,0 0-1,0 0 4,0 0-1,0 0 11,0 0-13,0 0 7,0 0-12,0 0 7,0 0-3,0 0 3,0 0-3,0 0 1,0 0 1,0 0 0,0 0 11,0 0-15,0 0 2,0 0-7,0 0 15,-1 2-3,1-2-7,0 0 3,0 0 1,0 0-2,0 0 6,0 0-6,0 0 15,0 0-16,0 0 7,0 0-2,0 0-1,0 0-2,0 0 1,0 0 6,0 0-1,0 0-3,0 0-2,0 0-1,0 0 3,0 0-3,0 0 14,0 0-14,0 0 3,0 0-1,0 0 0,0 0-6,0 0 5,0 0-3,0 0 0,0 0 5,0 0 4,0 0-5,0 0 1,0 0 0,0 0 0,0 0 2,0 0-7,0 0 0,0 0 8,0 0-4,0 0 4,0 0-6,0 0-1,0 0 2,0 0 3,0 0 1,0 0 0,0 0-4,0 0 2,0 0 0,0 0 1,0 0-1,0 0 4,0 0-5,0 0 0,0 0 5,0 0-4,0 0-4,0 0 3,0 0-4,0 0 4,0 0 6,0 0-5,0 0 6,0 0-7,0 0 2,0 0 0,0 0-5,0 0-1,0 0 6,0 0-6,0 0 3,0 0 2,0 0 2,0 0-2,0 0-2,0 0-1,0 0 1,0 0-3,0 0 1,0 0 2,0 0 1,0 0 0,0 0-3,0 0 3,0 0-3,0 0 3,0 0-8,0 0 2,0 0-1,0 0 11,0 0-11,0 0-1,0 0 3,0 0-2,0 0-2,0 0 1,0 0-3,0 0-3,0 0 8,0 0 0,0 0-4,0 0-2,0 0-4,0 0 4,0 0-3,0 0 4,0 0 8,0 0-2,0 0-6,0 0 4,0 0-1,0 0 4,0 0 6,0 0-5,0 0-3,0 0 12,0 0-12,0 0 11,0 0-13,0 0 5,0 0 6,0 0-3,0 0 6,0 0-5,0 0 6,0 0-4,0 0-2,0 0 0,0 0-5,0 0 3,0 0 1,0 0 1,0 0 1,0 0 2,0 0-4,0 0 2,0 0-1,0 0 4,0 0-6,0 0 0,0 0 3,0 0 0,0 0 5,0 0-10,0 0 5,0 0 0,6-9-1,-6 9 1,0 0-3,0 0 0,0 0 0,0 0 3,0 0-1,0 0 0,0 0-3,0 0-1,0 0 5,0 0-1,0 0 3,0 0-1,0 0 3,0 0-10,0 0 2,0 0 10,0 0-4,0 0-5,0 0-3,0 0-2,0 0 1,0 0 1,0 0 5,0 0-3,0 0 3,0 0-3,0 0 1,0 0 2,0 0 3,0 0-2,0 0-6,0 0 2,0 0 4,0 0-6,0 0 2,0 0 0,0 0 4,0 0-4,0 0 10,0 0-11,0 0-2,0 0-1,0 0 5,0 0 4,0 0-5,0 0 2,0 0-6,0 0 5,0 0 2,0 0 3,0 0-7,0 0 0,0 0-1,0 0 3,0 0 0,0 0-2,0 0 6,0 0-5,0 0 13,0 0-10,0 0-6,0 0 2,0 0 0,0 0 5,0 0 0,0 0-1,0 0-3,0 0-6,0 0 2,0 0 0,0 0-5,0 0-4,0 0-1,0 0-8,0 0-8,0 0-8,0 0-13,0 0-15,0 0-16,0 0-15,0 0-22,0 0-30,0 0-25,0-5-40,0 5-57,0 0-154,0 0-462,5-5 204</inkml:trace>
  <inkml:trace contextRef="#ctx0" brushRef="#br0" timeOffset="180423.3003">13545 12830 45,'0'-4'153,"0"-1"-5,0 0 4,0 0-3,-1-2 0,1 3-2,0-3 3,0 3-3,0 4 1,0-6-9,0 2-5,0 4-9,0 0-17,-1-4-9,1 4-11,0 0 0,-2 18 0,2 0 5,-4 9-5,2 4 3,0 3-3,-5 14-2,2-12 2,0 14 1,-1-3-2,3-9-9,3-1-1,-2-3-9,-1 0-7,0-1-4,0-5-10,2-2-1,-1 0-1,1-1-2,-1-7-7,2-6-8,0-2-14,0 1-22,0-1-14,-1-3-20,1-3-21,0 1-17,0-2-29,0-3-40,0 0-37,0 0-29,0 0-21,-6-15-174,6 6-444,-2-4 197</inkml:trace>
  <inkml:trace contextRef="#ctx0" brushRef="#br0" timeOffset="181529.3449">13502 12857 52,'-2'-5'181,"2"5"-15,-3-7-7,2 5-8,1 2-18,-3-3-11,3 3-10,0 0-14,0 0-9,-17 10-1,9-1-4,-2 2-5,-3 3 2,3 2-7,1 0 6,-3 5-10,1-4-4,1-3-1,1 0-4,1-1-2,3-3-7,0-1-4,3-1-3,0-1 1,-2 0-3,2-4-1,1 1-1,-2-1 0,2-3 2,1 0 4,0 0 5,0 0 3,0 5-6,0-5 1,0 0-4,0 0-5,11-7-2,-7-1 2,3 1-9,-2-2 1,3 1-5,1-4-5,0 0 2,1 0-2,0-1-1,0-1 1,1-1-6,-1-1 2,1 1 4,2-5-3,-2 7 1,-1 0-3,0 1 3,0 0 8,-3 4-2,-1-2 0,2 4 4,-5 1 3,1-1-3,0 2 5,-1 1-6,1 1 0,-4 2-5,4-5-5,-2 5-1,-2 0 2,0 0 3,6 5-1,-1-3 11,0 3-3,2 0 6,1 3 2,3 1-4,1 3 8,0 0 8,1-1 11,1 1 0,4 2 9,1 3-5,-1-5-2,0 2-2,3-2-7,-5 1-5,-1-6-4,4 4-3,-7-3-5,1-1-1,1 1-4,-5-2-3,0-2-7,1 2 4,-3-3-7,0 1 13,0-1-13,-1 2-3,-2-2 6,-1-1 0,1 0 8,-1-2 3,-2 3-2,-1-3 6,6 2 3,-6-2 1,0 0-3,0 0 1,4 0-3,-4 0 3,0 0-3,0 0 7,0 0-7,0 0-5,3 1 2,-3-1-4,0 0-4,0 0-4,0 0 6,0 0-1,0 0-14,0 0 6,0 0-2,0 0-2,0 0 0,0 0-5,0 0 0,0 0-4,0 0 1,0 0 3,0 0-4,0 0 2,0 0-2,0 0-1,0 0 1,0 0 0,0 0-6,0 0 8,0 0-6,0 0 1,0 0 0,0 0 0,0 0-3,0 0 9,0 0-9,0 0-1,0 0 4,0 0 0,0 0-2,0 0-2,0 0 4,3 2-3,-3-2 6,0 0-3,0 0-2,0 0-8,0 0 6,0 0 0,0 0 0,0 0 1,0 0-5,0 0 3,0 0-2,0 0-1,0 0-2,0 0 2,0 0 0,0 0-1,0 0-3,0 0-3,0 0 4,0 0-14,0 0 8,0 0-2,0 0-2,0 0-2,0 0 2,0 0-3,0 0-1,0 0 2,0 0-8,0 0 4,0 0 3,0 0-6,0 0 2,-8 5 5,8-5 4,0 0-1,0 0-5,0 0-12,0 0 24,0 0-5,0 0-3,0 0 0,0 0 1,0 0-1,0 0-5,0 0 4,0 0-17,0 7 16,0-7-6,0 2 4,0-2 5,0 0 1,-2 7 1,2-4-7,0-3-7,0 5 17,0-5 4,0 4-7,0-4-3,0 0 8,0 8-1,0-8 1,0 3 4,0-3-18,0 0 21,0 0-6,0 0-6,-3 5 1,3-5-4,0 0-5,0 0-9,0 1-2,0-1 2,0 0-21,0 0-1,0 0-9,3 5-2,-3-5-7,0 0-5,0 0-2,0 0-8,0 0-8,0 4-10,0-4-8,0 0-11,0 0-8,0 0-14,0 0-6,0 0-7,2 6-7,-2-6-8,0 0-4,2 1-4,-2-1 1,0 4 1,0-4-15,3 1-100,-3-1-319,2 5 141</inkml:trace>
  <inkml:trace contextRef="#ctx0" brushRef="#br0" timeOffset="188552.3313">14623 13995 36,'0'0'119,"0"0"-10,-6 0-6,6 0-6,0 0 4,-5-1-14,5 1 1,0 0-4,0 0-1,-7 0-3,7 0-10,0 0-5,0 0 1,0 0-3,0 0-5,0 0 7,0 0-18,0 0 1,0 0-3,0 0-5,0 0-1,0 0-3,0 0-2,0 0 6,0 0-8,0 0 3,12 7 5,-5-4 11,2-3-3,1 4 6,2-1-1,2 2 6,3-3-3,4 1-2,3 0-2,-1 1-23,-1-2 1,2 1-1,0-1-4,0 2 1,3-4-6,-4 4-3,2-4-3,0 4-1,1-1-1,-2-2 0,1 3 4,-3-2-7,2-2 2,-1 2-3,-1 1 1,2-1-8,0 0 6,-4 0 1,5 1-2,-1-2-6,-4-1 6,2 3-3,-2-3 0,-3 1-1,-1 0 1,-1-1 2,-1 2-4,3-2 0,-3 0 3,0 1-3,0-1 1,-1 1 2,1-1-3,0 2 1,0-2-4,-1 1 0,-2-1 6,-1 1-3,4-2 0,-4 1-1,1 0 5,2 0-3,1 0 1,2 0-2,-1 0 2,1 0 0,-2 0 5,3 0-11,-3 1 5,1 0 0,-1 1 0,0-1-2,0 0 0,2 0 0,-1 2 0,0-1 3,0 0-2,-3 0 0,4 0-6,-3-1 2,-3 1 0,2-2 4,2 2 1,-1-2 1,1 1-1,-1-1-3,-2 0-2,5 0 9,-2 3-4,-4-3 1,2 0-5,2 1-1,-4-1 2,0 1 1,0-2-2,1 0 5,3 2-2,-4-1-1,0 0 2,0 0-3,0 0 5,-2 0-4,2 0-3,1 0 3,-4-1 1,2 2-2,-1-1 5,1 0-4,-2 0 2,1 3 1,2-5-3,-1 2 4,-1-1 0,0 1 1,2 0 2,0 0-4,0-1-2,1 1 1,2-3 0,-2 5-1,-1-4 2,3 4 3,-3-2-4,2 0 8,-1-2-9,-1 4 3,-2-2 1,1 0 0,1 0 0,-2-2 3,2 4 2,-4-2 1,4 0 1,-2 0 1,1 1-1,-1 0 5,-1-2 0,2 1 2,-2-1-2,1 2 0,2-2 2,0 1-1,1 1-3,3-1 3,1-1 2,-3-1-4,4 4-1,-4-4-3,5 2 10,-3 0-12,0 0 3,1-1-4,-2 1-1,2 0 3,-2-2-6,-2 4 4,-2-2-1,4 0 0,1 0-1,0 0-2,-4-2 5,0 2-4,4 0 3,-1 0-3,1 2 2,0-2-3,0 0 2,0 0-2,0 0-1,0 0 1,3-2-1,4 2 1,-4 0-3,-3-2 0,0 2-1,3 0 2,-4 0-3,5 0 2,-6-1-2,0 2 7,2-1-8,-4 0 4,0 0 0,4-1-3,-4 2 0,0-1 8,1-1-6,-1 2-1,0-1-2,0 0 2,0-1 0,-1 1 2,4-1-2,3 1 8,-4-3-10,2 1 5,-1 2-4,1-2 5,-4 4-2,1-4 0,-1 1-5,1 1 4,-2-2 1,-1 2 1,3 0-4,-3-1 1,-3 0 4,3-2 1,-2 2 1,0 1-2,-2-1-2,3 1 3,-3-1-1,2 1-4,1-2 4,-3 1-2,3 0-2,-2-1 1,0 2 1,2-1 0,0 0-1,3 0 3,-3 0-6,0 1 3,2 0-5,-4 0 3,5 0 3,-6 0-1,2-1 2,0 1-5,-1 0 4,-5 0-3,10 0 2,-6 0 0,-4 0-3,6 0 1,-6 0 4,6-1-1,-6 1-1,6 0 3,-6 0-3,0 0-3,5-2 1,-5 2 0,0 0 2,0 0-1,4 0-1,-4 0 1,0 0-3,0 0 5,0 0-3,0 0 0,0 0 2,0 0-2,0 0 0,0 0 2,0 0-1,0 0-1,0 0 0,0 0 1,0 0 3,4 3-2,-4-3-3,0 0 4,0 0-4,0 0 2,0 0 1,0 0 2,0 0-2,0 0 0,0 0 4,0 0-5,0 0 1,0 0-2,0 0 3,0 0-3,0 0-1,0 0 4,0 0-5,0 0 3,0 0 8,0 0-8,0 0-1,0 0 4,0 0 0,0 0-3,0 0 5,0 0-2,0 0-2,0 0 3,0 0 2,0 0-1,0 0-3,0 0 0,0 0 3,0 0-5,0 0 3,0 0 0,0 0-4,0 0 0,0 0 3,0 0-1,0 0 4,0 0-3,0 0-2,0 0-1,0 0 1,0 0 0,0 0 0,0 0 3,0 0-1,0 0-6,0 0 0,0 0 4,0 0 3,0 0-1,0 0-2,0 0-4,0 0 5,0 0-1,0 0-1,0 0 8,0 0-5,-10 4-1,10-4-4,0 0 4,0 0-4,0 0 4,0 0-2,0 0-1,0 0 3,0 0-2,0 0 2,0 0 0,0 0 2,0 0-7,0 0 7,0 0-5,0 0 3,0 0-1,0 0 6,0 0-3,0 0-4,0 0 1,0 0-1,0 0 3,0 0-3,0 0-1,0 0 4,0 0 0,0 0 0,0 0-1,0 0 0,0 0 0,0 0-2,0 0 0,0 0 0,0 0 2,0 0-4,0 0 13,0 0-15,0 0 2,0 0 0,0 0 2,0 0-1,0 0-4,0 0 8,0 0-1,0 0-2,0 0-5,0 0 2,0 0 3,0 0-3,0 0-2,0 0 1,0 0 3,0 0-3,-1 3 1,1-3 3,0 0-4,0 0 2,0 0 1,0 0 2,0 0-2,0 0 2,0 0-1,0 0-1,0 0 2,0 0-3,0 0 1,0 0-1,0 0-1,0 0 0,0 0 3,0 0 1,0 0-3,0 0 4,0 0-1,0 0 0,0 0-1,0 0 3,0 0-3,0 0-1,0 0 12,0 0-7,0 0-5,0 0 2,0 0-2,0 0 3,0 0-1,0 0-1,0 0-1,0 0 1,0 0-1,0 0 2,0 0-1,0 0-1,0 0 1,0 0 1,0 0 0,0 0-3,0 0 10,0 0-9,0 0-2,0 0 4,0 0 3,0 0 0,0 0-2,0 0-3,0 0 1,0 0-1,0 0-1,0 0-1,0 0 1,0 0 1,0 0 1,0 0-3,0 0 5,0 0-3,0 0 0,0 0 1,0 0 1,0 0-2,0 0-1,0 0 8,0 0-10,0 0 6,0 0-4,0 0 1,0 0 0,0 0 2,0 0 3,0 0-5,0 0 0,0 0 0,0 0 1,0 0-1,0 0 1,0 0-4,0 0 2,0 0 1,0 0 1,0 0 0,0 0-3,0 0 4,0 0-2,0 0 1,0 0 3,0 0-5,0 0 3,0 0 2,0 0 1,0 0-6,0 0 2,0 0 0,0 0-1,0 0-2,0 0 1,0 0 3,0 0 0,0 0 1,0 0-4,0 0 4,0 0-1,0 0-4,0 0 1,0 0 4,0 0-2,0 0-1,0 0 2,0 0-1,0 0 3,0 0-3,0 0 0,0 5-3,0-5 2,0 0 2,0 0 2,0 0-3,0 0-3,0 0 12,0 0-6,0 0-6,0 0 3,0 0-5,0 0 5,0 0 1,0 0-3,0 0 4,0 0-4,0 0 1,-2 2-2,2-2 3,0 0-1,0 0 3,0 0 1,0 0-3,0 0 4,0 0 2,0 0-5,0 0 4,0 0 2,0 0 2,0 0 2,0 0-1,0 0 2,0 0-5,0 0 3,0 0 4,0 0-3,0 0-3,0 0 1,0 0 2,0 0-4,0 0 3,0 0-3,0 0-3,0 0 0,0 0 5,0 0 1,0 0-2,0 0-3,0 0 1,0 0-3,0 0-5,0 0 4,0 0 4,0 0 0,0 0-3,0 0 0,0 0-4,0 0 2,0 0 1,0 0 1,0 0 2,0 0 0,0 0 0,0 0-1,0 0-1,0 0 0,0 0 2,0 0 1,0 0-6,0 0 16,0 0-12,0 0 0,0 0-2,0 0-2,0 0 3,0 0 0,0 0-4,0 0 5,0 0 7,0 0-6,0 0-1,0 0 1,0 0 0,0 0-2,0 0 0,0 0 0,0 0-1,0 0 0,0 0 2,0 0-2,0 0 2,0 0-1,0 0 6,0 0-2,0 0-1,0 0 0,0 0-1,0 0-1,0 0 5,0 0-2,0 0 4,0 0-7,0 0 4,0 0 1,0 0-3,0 0 13,0 0-14,0 0 4,0 0-2,0 0-2,0 0 5,0 0-2,0 0-1,0 0 2,0 0-5,0 0 0,0 0 5,0 0-7,0 0 0,0 0 2,0 0-3,0 0 4,0 0-1,0 0-1,0 0 0,0 0 2,0 0-5,0 0 1,0 0 0,0 0 0,0 0 1,0 0 2,0 0-6,0 0 4,0 0-4,0 0 4,0 0-1,0 0 0,0 0-2,0 0 0,0 0-2,0 0-1,0 0 0,0 0 3,0 0-1,0 0 4,0 0-2,0 0 3,0 0-1,0 0-5,0 0 0,0 0 1,0 0-2,0 0 5,0 0-3,0 0 2,0 0 3,0 0-2,0 0 6,0 0-9,0 0 1,0 0 5,0 0-3,0 0 2,0 0-2,0 0-1,0 0 0,0 0 0,0 0 2,0 0 6,0 0-4,0 0-4,0 0 4,0 0 9,0 0-16,0 0 1,0 0 7,0 0-5,0 0 2,0 0-1,0 0 3,0 0-5,0 0 1,0 0-1,0 0 6,0 0 2,0 0-7,0 0 6,0 0 5,0 0-2,0 0-5,0 0 3,0 0 1,0 0 2,0 0-5,0 0 11,0 0-5,0 0 1,0 0 0,0 0-5,0 0 1,0 0-2,8-9 5,-8 9-4,0 0-1,7-2 1,-4 1-4,2-2 14,-3 0-14,3 1 5,-2 0-8,1-5 5,-1 6 0,0-5 0,1-1 4,-1 2-8,4-3 3,-3-1 1,-1-1-5,1 0 4,2-1-3,-2 1 5,2-5-3,-2 0-2,2-1 3,-1-2-1,0 2-1,-1-1 4,-1-2-2,-1 1 9,1 1-2,-1 0 1,-2 1-3,-2-1 5,1 2-8,-3-2 9,2 0 9,-3 1-10,0 1-2,-3-1-10,1 1 15,1 0-9,-1 1 6,0 1 5,1-1-7,-2-1 5,-2 2-5,3 0-4,-3-2 6,3 1-3,-1 2 0,0-3-1,-3 3-3,3-1 0,-2 0 7,0 0-11,-1 1 16,1 0-4,0-1 1,-1 0-3,-2 0-13,-1-1-4,2 2 6,0 0-15,-6-5 14,3 0-1,-1 3-8,3 3 14,-1-1-3,-1-3-3,1 6 9,-3-5-5,4 3-6,-1 2 10,3 0 12,3 2 1,-3 2-1,4-3-1,0 3-3,-1-2-4,-3-2 1,-2 1-7,0-2 0,-2 1-6,2 0 11,-8-1 3,1-1-6,1 0 2,-1 1-3,4 4-5,-2-7 2,-2 5 10,2-3-17,-2 4 5,3 1-1,4 0-2,-2 1 2,0-1 2,1 2-3,1-1-5,-1 2 1,-2 1 2,0-3-3,-1 2 4,-3-1-2,4 3 5,-1-3-3,-4 1 0,-3-3 0,2 2-2,-3 0-7,3 3 11,1-4-2,-3 1 7,3 1-1,0 1-5,0-2-5,1-2 9,3 2-5,0-1-3,3 3 5,-4-1-2,2 2 3,-5-3-3,0 4 6,0-4-10,0 1 5,1 1-4,-1-1 3,0 3 3,-2-1-9,2 0 8,0-1-1,0-1-2,0 2 3,0 0-5,-2 1 6,2-3-8,-1 1-7,1-1 13,5 3 1,1 0 4,-2-1-3,0 1-4,-6 0 5,6 0-5,-4 1-2,0-1 4,0 0 6,0 1-3,1 1-8,-2 0 0,3 1-4,2-3 3,-5 2-5,1 0-2,0-1 0,6 1 9,1-1 0,0 0-4,0-1 3,0 3-5,0-1 6,1 0-3,-1 1 10,2 0-10,-1 0 1,-1 1-5,1 0 6,-1-1-5,-1 4 2,2-4-1,-1-1 2,1 5-4,-1-5 2,1 3 5,-1 1 1,0-1-7,2 1-1,-3-1 2,3 0 2,0 1 0,-2-2 1,0 1-5,2-1 4,-1 0 3,3 2-2,0-3-2,0 4 4,-1-2-2,-1 2-4,-1-2 8,0 1-4,0 2 4,4-5 6,-4 4-12,0 0 11,3-2 6,-1 3-16,1-4 11,0 0-10,0 2 5,2 0-1,-2-1 0,0 3-3,0-5-2,2 3 8,0 0-5,-2-2 4,2 4 0,-3-3-2,2 0 5,0 2-3,-1-2 11,3 0-8,-3 2-4,-1 0 3,0-2-1,-2 2-6,3 0 2,-2 0 2,0-1-4,1 1 5,0-2-2,-1 2-1,1-2 9,2-1-1,-2 1-5,3 0-2,-2 0 5,2-1 1,1 0-5,-2 0 0,2 0 0,0 1 5,-1-2-4,-1 2-4,2 0 2,0 0 0,-3 0-1,3 2 2,0-2-2,-2-1 6,1 3-3,1 1 0,-1-3-3,-1 0 0,1 3-2,0-2 9,-2 1-2,3-2-7,-2-1 7,2 5-5,0-2 3,1-1-1,-1 0 1,0 0 8,0 2-8,0-1-4,0 0-1,3 0 1,-4 1-1,-1-1 4,2 1-2,1 0 6,0 1-3,0 3 0,1-4-3,0 1 2,-1 0 1,2-1 3,-2 4-2,2-6-2,0 5 1,0-4-1,1 0 1,0 3-3,0-1 4,0-2-4,1-3 2,0 3 0,1-1-3,-1-2 4,0 3 2,0 0 1,-1 1-3,2 1 1,-2 3 4,1 0-6,0-2-1,-1 2 12,0 0-11,0-1-5,2 0 9,-2 0 0,0-1-1,2 2-7,0-1 16,-1 1-13,2-1 4,0 0 2,-3 0 0,3-1-5,-1-2 2,1 1 14,0-4-15,0 6 1,0-3 2,0-2 2,-1 4-5,2 0-1,-1-4-2,1 2 19,-1 0-10,0 0-5,3-1 3,-3 0 3,2 1-3,-1-2-5,-1-1-1,3 2 4,-2-1 3,1 1-7,-1-3 1,2 4 7,-2-3-3,2-2-1,0 1 2,-1 1-2,0-3-1,-1 2 5,1-1-4,-1 2-2,1-2 0,-1-1 1,1 2-1,-2-4 1,2 6 3,1-2-1,-3-2-4,0-2 4,3 4-2,-3-4-4,0 0 2,1 3 7,-1-3-9,0 0 6,3 2-4,-3-2 5,0 0-3,0 3 5,0-3-1,0 0-8,0 0-22,0 0-20,0 0-29,0 0-31,0 0-30,0 0-36,0 0-35,8 0-33,-8 0-46,6-5-42,-1 3-190,0-3-560,2 1 249</inkml:trace>
  <inkml:trace contextRef="#ctx0" brushRef="#br0" timeOffset="190803.3057">10146 13450 132,'0'0'192,"-4"-5"-8,1 3-12,3 2-8,-5-4-4,2 2-2,2-1-11,-4 2-14,3-2-3,-3-1-10,1 1-4,0-2-2,0 3-11,-2-5-4,-1 2-5,1 0-4,1-3-7,-4 1-6,1 2-4,-1-2 1,1 1 0,-2-2-4,2 3-2,-1 0-2,2 0-7,-3 0-4,2 0-3,-3 1-26,1 1-1,0 0 4,-3 1-1,3-2-1,-2 3 1,-1-1-2,-3 0-1,4 2-5,-3 0 10,-1 0-4,0 0 5,1 2-4,-1 0 3,1-1-7,-2 4 1,3-1-6,-3-1 5,0 1-5,2 3-4,-1 1-1,1-1 0,-4 5-1,4-1 2,1-5-3,-5 7-2,1-1-1,3-3 2,3 1 0,-2 0-1,0 2 7,0-3-11,1 1 4,-1 2 4,-2-2 0,0 4-5,2-3 0,-1 0 5,0 3-1,1-1-3,-3 1 3,2 2-3,-1 1 4,-1 0-1,2 1 1,-2 1 1,3-2-1,0 1 2,-3 1-3,1 5-6,2-6 12,0 5 6,2-1-7,-1 3-10,2-4-5,-1 3 10,0-1-2,2 2 1,0-4-1,0 2 0,2-6-1,2 0 3,0 2-9,-1-2 3,2 1 1,-1 0-1,-1 7-1,1-3-1,2-3 1,1 1 2,0-2-1,1 2 8,-1-1-6,0 0-2,0 1 3,1-3-5,0 2 4,-1-1-3,0-2 0,1 3 2,0 0-6,1-9 6,-1 6-2,-1-5-2,2 2 11,-2 0-4,3-2-14,-3 0 6,2 1-3,-2 1 2,2-1-1,-3 0 4,4 2-3,-3 2-2,1-5-5,1 5 6,-3 3 0,3-2 3,-1-2-3,0-2 1,1-1-2,1 0 1,-1 5-1,1-5 0,-4 0-3,6-2 0,0-1-1,-4 1 1,4 0-3,-2 2 5,0 0 6,0 5 0,1-1 1,0 0-3,1-1 0,0-2 0,-1 3 3,-1-3-1,4 5-4,-3-2-1,1-2 2,1-1-2,-1-1 6,1 0-1,-1-2 2,0-1-1,1-1 1,-1 0-9,-1 3 2,2-6 8,-2 1-11,-1 2 1,3-3 6,-1 2-2,2-1 2,-1-3-2,1 3-6,-2-1 7,3-1 4,-1 0-4,2 0 2,1-1-3,0 1-1,0 0 2,1-2 0,1-1-2,-1 2 0,1 0 3,0-3-6,1 0 5,3-3 2,-2 3-3,-1-2-1,3-2 0,0 0 1,-1 0-5,2 0 1,-5-1-2,4-1 1,2-1 7,-3-2 1,3 0-11,-2 0 6,3-7-1,1-1 9,-4 4-11,-1 1-6,4-3 1,-5 1-2,5-3 2,-2 5-1,-1 0 7,-2 0-10,0 0 6,2-1-1,-1-1 2,-2 2-5,0 0 5,1 0-3,-1-1 1,0 1 1,-1-2-2,-1 2 3,2-1 0,-2-3-1,2 2 3,-3 0-5,2-3 7,-1 2-7,0 0 3,1 1 0,-1-3-2,1 2 2,1-2-4,-1 2 3,-1 1 2,2-3-3,-2 5-1,-1 0 1,0-2 0,2 1 4,-4 3 0,-1 0-2,1 1 3,0-1 2,1 2-7,-2-2 3,2-1 6,-1 1 0,0-1 2,0-2-3,1 1 0,0 2 2,-2-2-4,1-1-1,0-2 3,2 5-3,-2-5 3,-1 4-2,4 2 1,-3-7-5,2 3 5,0-1 2,-3 5 3,6-6-8,-4 4 4,0 0 1,-1 2-1,2-3 0,-1 2 0,1 0 0,0-4-3,-1 6 5,1-2-4,0 0-1,0 1 2,-2 0 14,2-1-16,0 1 2,1 1 1,0-3-4,-2 3 0,0 0 7,2 1-8,-1-2 9,0 1-8,1 3 5,-2-2-4,2 3 4,-1-3-5,-1 1 7,0 3-6,2-3 3,-1 1 1,0 0-3,0 2-1,0-3 6,-2 3-8,0-3 1,1 2 7,0 1-3,2 1-3,-3-1 1,0-1 5,2 2-3,-7 2-2,10-5 4,-3-1 1,-3 2-1,3-1-5,1-2 4,-1 2-1,-2 1 5,2-3-3,-1 1-4,0-1 4,0 0 0,-2 3 0,3-2-1,-4 2 2,3-2 4,-3 2 1,2-1-2,-2 0-3,0-2 1,1 2 0,-1 0 5,-2-2-2,-1 7 9,4-10 3,-2 5 3,-2 5 4,3-9 4,-2 5-4,-1 4 5,2-12 8,2 7-16,-4 0-4,1-3 7,1 3-4,-2-5 3,1 5 16,0 3 3,1-7-15,-2 2 6,0-3-3,0 0-1,0 0 7,0-2-16,0 2-3,1 0 9,-2 0-7,1-1 0,0 1-3,-2 0 5,0-2-11,0 0 2,1 3 0,-1-4-1,0 2-7,0 0 3,1 4 0,-1-4 5,1 3-2,-1-2 0,-2 2 2,4 1 0,-4-3-2,1 1-1,0 0 0,-1 1-1,1-1 2,-1-2-4,0 3-2,-2-2 0,1 1 3,-1-3-3,-1 4 1,-2-2 8,2 2-3,0 0 2,-4-1-5,-2-2 5,4 6 4,-3-4-15,2 5 1,1-1-5,0 0 7,-2 1-7,0 1 0,3 2 1,-3-2 1,4 1 1,0 2 1,2-3-4,5 3-1,-10-2-12,10 2-7,-7-2-24,7 2-27,0 0-29,-6-1-36,6 1-33,0 0-27,0 0-23,0 0-2,0 0-6,0 0 1,0 0-28,0 0-6,0 0-24,14 9-145,-14-9-464,6 4 206</inkml:trace>
  <inkml:trace contextRef="#ctx0" brushRef="#br0" timeOffset="196971.7251">2597 9305 78,'-13'-3'140,"-1"3"1,1-3-3,4 3-5,0-1-6,1 0-3,3 1-3,5 0-12,-9-2-4,5 2-16,4 0-7,0 0-8,-6 0-12,6 0-5,0 0-6,0 0-4,0 0-7,11-7-1,3 2-4,7 0-7,6-5 0,12 2-1,2-3-5,3-3 0,1 1-3,3-3-5,19-6 0,2 3 5,-1 2 9,1 0-3,3-3-2,-2 6 1,2-1-3,-3 2 1,-1 4-4,-22 3-5,4-2 5,20-2-5,-21 4 0,-2 0 0,1 4-2,-2-6 0,-5 4-3,1 1 1,-12 1-3,0 0 0,-4 2 2,0-3-6,-4 5-1,-1-2-7,-7 0-4,0 0 0,-4 1-5,0-1-4,-3 0 2,-3 1-1,2-1 0,-6 0 4,7 0-2,-6 1 1,-1-1-2,5 2-4,-5-2-3,0 0-17,0 0-17,0 0-12,0 0-9,-6 6-19,2-5-5,-2 2-16,-2 1-21,-2-3-85,-5 1-244,2 0 108</inkml:trace>
  <inkml:trace contextRef="#ctx0" brushRef="#br0" timeOffset="197416.0523">2757 9324 145,'0'0'156,"-7"0"-7,7 0-4,0 0-14,-7 0-10,7 0-3,0 0-13,0 0-13,-4 1-4,4-1-10,0 0-4,0 0-7,0 0-5,0 0 0,16-1 10,-1-1-4,3 1-2,5-1 1,5 0 4,10-5-7,4 2-1,1-1-1,5-3-2,2 1-3,16-5-1,2 5-5,-19-2-5,22-5-3,-23 9-6,21-6-2,-21 4-1,-1-1-7,0 1 1,1 4-4,-2-8-1,-1 7-1,0 2-3,-3-2-5,-2-2-1,-14 4 4,0 1-1,-2 0-8,-3 1-4,-5-1-7,-3 3-6,-5-2-6,-1 2-3,-1-1-2,-2 1-1,-4-1 2,7 0 5,-7 0-3,4 0 3,-4 0-6,0 0-11,0 0-9,0 0-20,-15 8-5,5-5-15,-3 2-15,-2 2-24,-8-3-11,0 3-33,-2 1-139,-3-1-326,-9 4 145</inkml:trace>
  <inkml:trace contextRef="#ctx0" brushRef="#br0" timeOffset="197851.6749">2749 9482 71,'8'-3'105,"2"-1"0,3 1 4,0-2-1,1 2 5,2-3-11,4 2 2,3-3 2,2 0 4,-1 0 3,7 0-4,10-4 3,0-1 0,4 1 5,1 0-7,22-5 0,-17 10-1,-2-5-5,19 1-8,-19 1-8,21-4-11,-22 4-4,20-4-6,-17 7 6,-5-1-13,3 0-4,-2-1-6,-1 3-2,-1 0-9,-5-2-3,-2 1-5,-10 1 1,-3 2-3,-1-1-5,-4 1-2,-3 3-5,-3 0-1,-5 0 2,-1-1-8,0 0 2,-2 1-2,0-1-7,-1 1-1,-5 0-9,0 0-3,6 0-9,-6 0-7,0 0-16,0 0-23,0 0-36,0 0-30,-18 3-28,4 4-17,-5-3-14,-9 4-159,-2-6-378,-9 3 168</inkml:trace>
  <inkml:trace contextRef="#ctx0" brushRef="#br0" timeOffset="198277.6984">2743 9402 118,'0'0'120,"0"0"3,0 0-11,17-9 4,-7 5-2,4 0-1,3-4-9,6 2-3,2-4-2,3 5-2,17-9-3,0 3-3,0-4-4,0 2-5,26-3-6,-25 7 3,22-8-9,-20 8-2,1-4-3,2 5-4,15-5-7,-18 3-3,-3 1-7,1 1-1,-2 1-4,1-2-5,-4 1 1,-2 1-5,-9 4-5,8-4-1,-11 6 0,-3-4-4,0 1-6,-3 6 1,-6-4-2,-2-3 1,-2 5-1,-2-3-6,-1 3 2,-2-1 1,-2 1 2,0 0-4,-4 0-2,7 0-1,-7 0-8,0 0-4,6-3-7,-6 3-15,0 0-33,0 0-31,0 0-31,0 0-21,0 0-12,-33 0-17,17 3-115,-3-1-313,-4-2 140</inkml:trace>
  <inkml:trace contextRef="#ctx0" brushRef="#br0" timeOffset="198709.3523">2841 9402 69,'0'0'126,"0"0"1,0 0 5,16-8 2,-3 1-9,8-3-5,6-3-13,11-4 0,3 1-10,1 0-3,7 1-1,-4 0-4,3 0 1,20-4-3,-25 6-6,3 1-3,-3 1-7,-2-1-2,-3 0-6,-10 5-5,-1 3-2,0-2-14,-2-1 5,-2 0-8,-8 5-3,0 1-3,-6 1-6,1-2 5,-1 0-11,-4 2-1,-5 0 0,10 0 0,-6-1-1,-4 1 1,0 0 0,7-4-4,-7 4 2,0 0 1,0 0-3,6 5-5,-6-5 3,0 0 1,0 0-2,0 0-5,0 0 2,0 0-4,0 0-2,0 0-1,0 0-4,0 0-5,0 0-18,0 0-15,0 0-36,0 0-40,-10 7-37,2-2-37,-4-1-149,-3 1-364,-5 4 162</inkml:trace>
  <inkml:trace contextRef="#ctx0" brushRef="#br0" timeOffset="202106.593">1197 9503 40,'-18'23'48,"-1"-2"-4,-2 4-2,3-3 1,-1 3-7,1 2-1,1 0 7,0-1-13,0 3 4,-8 12-9,7-2 2,2-10-1,-1 15-2,0-1 5,3 1-3,0 2-7,-1 0 6,3-2 0,1 3 11,3 4 5,-2-4-3,1 0-3,4 0 1,-1 0-9,-1 1 3,3-2 0,0 9 4,2-6-8,-2 3 11,3 6-6,-1-5-3,2 3 4,0 4-4,2-1 1,-4 1-14,5 0 7,-3-1-2,4 22 1,-2-25 7,3 0-5,-2 0-1,10 26 1,-9-29 1,6 1 1,0 4-1,1-2 0,1 1-7,-1 2 3,3-3-2,1 0 1,2 0-7,-3-1 3,3 0-4,3-2 1,-2 5 0,0-4 1,12 21 8,-10-29-4,2 4 10,1 2-14,-2 1 1,3-1-6,0 0 0,13 17 8,-14-22 0,8 1 0,-4-2 2,16 17-1,-15-20-2,1 1 7,2 4 4,0-4-3,14 21-5,-15-23 4,4-1-8,-2 6-1,16 15-1,-16-21 3,1 2 1,15 15-1,-15-19 2,2 0-6,-1-1 3,3-1-3,18 18 2,-23-16 0,5-3 2,-2 0-5,6 0-2,-6-1 2,3 3 0,-3-4-3,23 12 2,-26-14 3,5 2-1,1-3-5,-3 1 2,1 2-6,3-3 7,-4-1-3,5 0 2,-2 0-2,-2 1 8,2-2-9,-1-2 0,-3 3 0,-2-4-1,1-1-1,-8-7 1,12 8 2,-1 1-1,-2-1 5,2 2-3,0-5 8,-1 0-6,3 6 0,-7-6-3,5 4 2,-10-10-1,12 4 1,-1-3 0,-2 1 12,0 0-6,-7-6 0,9 6-3,0-5 6,-2 3-6,-7-7 1,10 3 0,0 1 2,-8-4-2,9 2 4,-2 1-5,5 1 5,-4 1-6,1-1 2,2-2-2,0-1 2,-2 2-3,2 1 2,-1-2-6,-1 5 6,2-5-5,-2 1 1,2 2 2,0-5-1,3 3 0,0-1 1,-1 0 3,2 1 1,-1-5 0,2 2 6,1-3-2,0 1 3,0-3 1,1 4-1,3-9-3,-5 3 4,4-3-3,-1-3 4,0 0 1,2-1 0,18 0-1,-22-3 2,0 2 1,4-2 5,18-6-4,-21 6-2,-2-3-2,22-6 3,-23 6-6,0-5 2,23-3-1,-23 5-4,3-2-1,18-10 3,-20 9-3,2-4-3,16-6 1,-21 9-2,1-7-1,21-9 1,-24 12-1,5 0-2,-2-6 1,21-4-4,-26 6 3,6 1-4,-4-2 3,1-1 3,-1 2-3,1 4 0,-4-5-3,2 5 0,-5-5 4,-2 5-7,0-4 2,-8 6 2,0-2 2,7-4-5,-10 5 2,2-1-2,0-2 1,3-8-1,-7 10 4,2-6-4,7-5 9,-6-3-7,-4 6 0,3-7-2,2-2 2,-7 9-2,0-1 3,3-9-3,-6 10 3,3 0-4,-3-1 2,-1-1-1,1 1 2,-3 3-1,0-2 1,-1 4-2,4 1-1,-7-4 1,2 5-1,-1-3-2,-2 8 3,2-8-1,1-1 0,-2 0 1,0 2 0,1-4-2,-1 1 1,2-1 1,-2-2 0,0 2-2,0-5 3,1 2-1,-1-2-1,2 2-1,-2 2 3,0-1-3,0-1-2,0 5 3,1 3-2,-5 6 3,1 2-3,2 1 2,-6 3-1,3 0 2,-2 5 1,1 0-1,2-3-3,-4 5 4,2-2-4,-2 2 4,2 2-2,-2 3 0,0-9 3,0 9 0,0 0-2,4-7 5,-4 7-6,0-3 3,0 3 1,0 0-4,0 0 0,0 0-1,0 0-2,0 0-4,0 0 1,0 0-3,0 0 0,0 0-2,0 0 8,0 0-3,0 0 1,-21 13-1,14-9 2,0 4-1,-1 1 1,-2 2-3,-1 0 5,-1 3-4,-2-1 1,-3 4 2,-1 1 3,-2-1-2,2 3 4,-4-1-4,2-1-2,0 1 2,3-2-1,4-3 1,-2 1 1,5-5 1,-1 2 0,2-5 0,1 0-3,2 1 1,2-4 0,0-1 4,1 1 1,-1-1 1,2 1 2,2-4 0,-5 3 3,5-3-4,0 0 3,0 0 1,0 0-1,0 0-1,15-13-1,-5 4-1,3-3-1,6-2 4,-2-2-5,0-1 2,3 0-3,-3-3 3,4 3-4,-1 2 4,-2-4-2,3 2-1,-4 0-1,1 3 2,-5 1 0,1 4-2,-1-3 1,-3 2 2,-1 3-1,0-1 3,-2 1 1,-1 2 8,0-1-3,0 1 4,-2 4-7,-1-4 6,-3 5 1,7-5-3,-7 5-1,5-4 0,-5 4-4,0 0-2,0 0-1,8-3 2,-8 3-4,0 0-2,0 0-3,10 10 4,-6-1 2,5 4 1,-1 4 5,6 8-7,0-2 14,3 6-1,3 9 3,-3-9-1,5 9 8,-5-12-2,-1 4 0,1-2-3,-2 1-1,-1-4-4,0 3 4,2-6 0,-1 4-9,-1-6 15,-2 1-3,0-6 2,-2-2-3,-1-1 1,-2-1-7,1 0 4,-4-5-2,-1-1-6,0 2 2,-1-4-1,0 2 3,1-1 1,-3-4 15,3 5 7,-3-5 4,2 3 4,-2-3 5,0 0-5,0 0 2,5 4-5,-5-4 2,0 0 2,0 0-10,0 0-2,0 0-2,3 2-6,-3-2 1,0 0 1,0 0-7,0 0-2,0 0-3,0 0-3,0 0-15,0 0-15,0 0-16,-8-17-17,8 17-29,-4-4-22,4 4-31,-4-6-30,1 0-31,-1 1-36,1 1-43,-1-2-41,0 2-207,-3-1-560,0-2 248</inkml:trace>
  <inkml:trace contextRef="#ctx0" brushRef="#br0" timeOffset="209272.4914">17396 16992 98,'0'0'134,"-8"-1"-10,8 1 1,0 0-7,0 0-12,0 0 1,0 0-14,0 0-5,0 0-3,0 0-5,0 0-3,21-4 5,-13 2-6,6 1-4,1-3 6,7 1-7,2 3 11,1-2 2,6-3 4,10 3 0,4 1-8,0-5-2,3 6-6,17-3 1,-13 3-4,17-2 8,0 2-6,4 2 3,-1-2-8,0 0-4,0 0 6,1 3 2,6-2-3,0-1-9,1 6 2,0-9-6,5 8 5,-2-5-1,6 7-4,-2-12 1,1 6 0,3 1-1,-1 2-9,5 4 2,-1-5-7,-4 1-3,3-3 3,4 3-6,-1 1 4,-2-2-6,2-8-2,1 7 3,-2-4-7,-4-3-6,1 4 9,-2-7 7,0-1-8,2 8 9,-5-10-9,-2 11-7,-4-9 6,-5 1-8,0 3 5,-5 0 5,-4-1-12,1 3 4,-18 1-5,-1 0 10,-3-2-7,5 5-5,-2-3 0,-4-1 0,4-1 3,-3-1-2,-3 1-5,-2 1-4,0 1 6,-2-1-3,-10 3 4,-3 0-9,1 3 0,0 1 1,-2-3 4,-2 1 0,-1 0-6,-1-2-5,-4 0 3,-5 1 0,3-1-3,-4-1 7,-1 1-4,-1 1 6,-1 0-3,0-1-4,0 0 2,2 0-4,-4 0 1,3 3 14,-9-3-11,11-4-2,-7 4 12,-4 0-23,13 4 14,-8-4-3,1 2 12,-6-2-12,10 1 3,-10-1-1,11 0 3,-5 0-1,-6 0 2,14 0-3,-4 1 9,0 0-11,-2-3 2,5-4 9,7 11-7,3-7-9,0 2 17,2-3-13,2 8-5,3-7-4,-2 4 13,0-7-14,-1 5 7,-2 0-5,2 5 5,-3-3-2,2 1-1,-3-3-1,1 2-3,-3-2 2,2 0 7,-9 0-10,4 3 3,-5-3 3,5 0 1,-4 0-4,2 0 2,2-3 0,-2 6 3,6-3-11,-1 0 6,3 2-5,0 0 11,0-1-12,0 3 8,0-1-6,4-6 6,-4 6-5,0-1-1,-2 3 0,1-3-3,-9-1 33,7 1-3,-6 1-1,-1-1 3,-2 0-26,-2-2 10,0 0 11,-3 5-31,-2-6 31,1 4-5,-3-2 5,3 0-10,-2 0 3,-4-1-7,6 2 9,-6-2-7,5 0 3,-5 0-6,0 0 7,0 0-12,0 0 5,0 0-3,6-2-1,-6 2 4,0 0 1,0 0 0,0 0 0,0 0-1,0 0 3,0 0-2,0 0 5,0 0-3,0 0-3,0 0-3,0 0 7,0 0-4,0 0-1,0 0-1,0 0-15,0 0-13,0 0-28,0 0-36,0 0-19,0 0-25,0 0-33,0 0-33,-6-15-59,6 15-257,-5-12-566,-1 4 250</inkml:trace>
  <inkml:trace contextRef="#ctx0" brushRef="#br0" timeOffset="224857.3882">4846 7127 52,'0'0'172,"0"0"-8,0 0-13,0 0-6,0 0-12,0 0-11,0 0-1,0 0-11,0 0 3,17-10-6,-3 10-11,2-2-1,6 0-5,2 2-4,4-2-10,10 2 11,3 1-8,0-1-6,6 1-3,2-1-5,20 2-7,-20 0-9,22-2-4,-4 8-5,3-5-4,1-3-4,-5 0 2,-14 0-4,20 0-5,-24 0-2,3 0-4,-2 1-1,-2 2-4,-4-3 1,-3 0 0,-15 0-3,0 0-2,-3 0-2,-6-3 2,-6 3 1,0 0 3,-3-1-2,-1 0 1,-2 1-1,2-2-3,-5 0-10,-1 2-11,4-6-15,-4 6-10,0 0-13,0 0-4,-11-4-13,7 3-15,-3 1-6,-3 0-5,0-1-5,0 2-12,-2 0-11,-3 1-5,0-2-13,-8 2-14,-1 4-100,-4-6-272,-3 1 120</inkml:trace>
  <inkml:trace contextRef="#ctx0" brushRef="#br0" timeOffset="225312.579">4954 7129 84,'-16'0'194,"3"0"-10,3-1-16,2-2-9,4 3-16,-2 0-11,6 0-8,-4-1-14,4 1-7,0 0 3,0 0 2,0 0 3,28 1 8,-7-1 1,4 2-5,4-1 1,11 0-1,4-1-5,1 3 0,4 2-2,21-3-5,-20 0-9,23 1-5,-5-3-8,-19 1-7,2-1-6,19 1-7,-20-1 0,0 3-9,1-3-5,-6 0-3,0 4-7,-1-4-2,-4 1-7,-12-1 2,-2 0 2,1-1-9,-6-3 0,-1 4 1,-6-3-4,-1 3 3,-5-1-1,-1 1 0,-3-1-4,1 1 2,-5 0 4,7-3-2,-7 3-29,1-4-18,-1 4-17,0-5-19,0 5-19,-7-5-10,0 2-22,-3 2-15,-4-2-15,0 0-3,-4 3-13,-2-2-2,-5 4-16,-1-2-18,-2 3-7,-12 2-149,-2-1-378,-3-1 167</inkml:trace>
  <inkml:trace contextRef="#ctx0" brushRef="#br0" timeOffset="225759.8421">4984 7250 107,'-10'6'114,"2"-6"-9,2 1-5,1 3-5,0-3 8,3 0 10,2-1 16,0 0 14,0 0 8,14 4 1,1-1 5,6-1-1,3 0 2,16-1 0,2 2-2,3-3-9,4 1-12,23 2-6,0-3-8,-3 0-12,0-3-6,-17 3-11,18 0-4,1-1-4,-22 0-9,1-1-5,-2-1-9,-2 3-4,-2-2-7,-1-1-1,-16 3-6,4-2 2,-4 0-2,-3 1 6,1 0 2,-5-3 4,-6 4-4,-1-1-2,-3-2 14,-2 3-11,2-3 0,-6 3-7,2-1-2,-5 0 0,5-1-5,-6 2-6,4-1-4,-4 1 0,0 0-6,4-1-7,-4 1-2,0 0-4,4-3-19,-4 3 2,0 0-12,0 0-2,0 0-15,0 0-2,0 0-8,0 0-10,0 0-14,0 0-16,0 0-17,-16-2-19,8 1-15,0 1-20,-5-2-21,-1 2-30,-3-1-18,-4-1-24,-1 0-175,-2-1-460,-3 2 205</inkml:trace>
  <inkml:trace contextRef="#ctx0" brushRef="#br0" timeOffset="226494.2421">4849 7270 148,'-3'2'181,"3"-2"-11,0 0 1,0 0 8,10 5 1,-3-3-2,6-2 3,1 3-6,10-3 2,0 0-7,1 0-6,13 1-6,3-2-8,3 2-7,4-2-10,22 1-10,-19 0-8,21 1-4,-23-2-10,21 1-4,-1 3-12,-22-3-7,2 0-6,0 1-4,2-2-8,-2-1-4,0 4-7,-3-2-3,0 0-8,-8-3-3,-8 3 2,-5 0-4,-1 0-2,-3-3 1,-4 3 1,-4 0-3,2-1-5,-2-3 2,-3 4-1,-2-2-1,-1 0-11,3 2 4,-6 0-1,1-3-3,-2 1 2,-3 2-2,8 0 0,-8 0 11,7 0-25,-7 0-6,0 0 6,4 0 3,-4 0 0,0 0 8,6 2-3,-6-2-4,0 0 9,0 0-1,0 0-12,3-2 5,-3 2-6,0 0 0,0 0 6,0 0-1,0 0-4,0 0 3,0 0-4,0 0 0,0 0 1,0 0-4,0 0 3,0 0 2,0 0-3,0 0 8,0 0-8,0 0 5,0 0-1,0 0-4,0 0 1,0 0 4,0 0-4,0 0 0,0 0 1,0 0-1,0 0-1,0 0 3,0 0 1,0 0-5,0 0 2,0 0 3,0 0-4,0 0-3,0 0 4,0 0 0,0 0 1,0 0-5,0 0 5,0 0 0,0 0-1,0 0 4,0 0-1,0 0-1,0 0 2,0 0 8,0 0-16,0 0-4,0 0 6,0 0 1,0 0-2,0 0-2,0 0 2,0 0 1,0 0-1,0 0 4,0 0-8,0 0 1,0 0-5,0 0 0,0 0 11,0 0-8,0 0-3,0 0-9,0 0 8,0 0-1,0 0 1,0 0-5,0 0 4,0 0 0,0 0-1,0 0 1,0 0 2,0 0-1,0 0 0,0 0 0,0 0-1,0 0 7,0 0-5,0 0 1,0 0 1,0 0-8,0 0 6,0 0-6,0 0 5,0 0 2,0 0-2,0 0 3,0 0 2,0 0 0,0 0-1,0 0-1,0 0 3,0 0-1,0 0 5,0 0-5,0 0 2,0 0-1,0 0 1,0 0 7,0 0-3,0 0 0,0 0-1,0 0 2,0 0-4,0 0-2,0 0 5,0 0-2,0 0-3,0 0-4,0 0 2,0 0-1,0 0-3,0 0-1,0 0 0,0 0-4,0 0-1,0 0-2,0 0-6,0 0-4,0 0-5,0 0-7,0 0-4,0 0-15,0 0-8,0 0-16,0 0-14,0 0-11,0 0-9,0 0-13,0 0-17,0 0-16,0 0-18,0 0-8,0 0-7,0 0-111,0 0-334,0 0 148</inkml:trace>
  <inkml:trace contextRef="#ctx0" brushRef="#br0" timeOffset="230103.8326">7390 7095 123,'0'0'197,"-4"1"-6,4-1-13,0 0-2,0 0-8,0 0-4,0 0 1,14 3-10,-6-3-7,2 1-9,5-1-9,1 3-12,8-3-6,-1 4-12,2-3-8,5 1-7,9-1-3,5 1-15,2-2-5,4 4-6,20-1-9,-25 2-4,1-1-3,-2-1-5,-2-1-3,-4 2-3,-10-3-1,-1 1-6,-1-1-4,-3-1 0,-7 0 0,-2 0-3,-4-1 0,-2 1 1,1 0-2,-5-2-6,0 2-4,-4 0-6,5-2-8,-5 2-4,0-5-7,0 5-4,-13-4-4,4 1-1,-5-2-6,-1 5-4,-2 0-7,-3-3-4,-2 3-5,-2 0-7,0 0 4,-1 3 2,-1-6 0,1 3 4,0 3 3,-1-3 2,1 0 6,-1 4 6,0-4-4,2 0 8,-1 1 2,3 2 3,-1-3 1,0 1 8,7 2-2,-3-3 1,1 2 8,9-2 2,-1 3 3,2-1 0,0-2 3,3 0 1,-1 3 2,6-3 2,-5 2 8,5-2 9,0 0 7,0 0 8,0 0-3,12 5-3,-2-5 1,7 0-2,3 1-3,5-1-1,-2 0-2,2 0-1,3-1-7,0 1 2,0 0-3,1 0 2,0 0-2,-1 0-3,-4 0-1,0 0-2,2 0 3,-5-3-2,-6 3 0,-1-1 1,-3-2-2,-3 3 2,2-1 2,-5-1 0,-2 2-3,1-1-1,-4 1-2,3-4-9,-3 4 1,-10-2-6,2-1-4,-6 2 1,-9 1-3,-5 1-2,0-1 1,-12 5 3,2 2-7,-4 1 3,4-2 1,9 0 3,3-1 1,2 1-1,4-1 1,3-1 3,5 0-1,2 0 6,1-3-7,4 2 3,-1-1 4,2-2-1,1 2 0,3-2 1,0 0 3,0 0 3,13 6-3,-3-6 4,7 1 2,4 1-6,1-2 2,4 1-1,0-1-2,4 3-1,-3-6-3,1 2 4,1 1-4,1-2-10,-3 0-1,-2-3 0,2 3-7,-3-3 2,1 2 3,-4-1 1,-5 2 0,-1-1 6,-2 0 0,-3 1 3,-2 1 1,-2 0 1,-2 0-7,2-1-7,-3 1-14,-3 1 4,0 0 1,0 0 4,0 0 4,-30 4-1,10 0-1,-5 2 9,-2 2-2,-1-2 1,-13 3 2,3 1-1,2 0 11,9-2-4,-1 0 1,4 0-8,0 0 13,4-1-5,6-3 4,4 1 2,0 0-4,2-3 7,2 1 1,1-2-2,0 2-2,1 1 8,1-2-6,3-2 4,0 4 0,0-4 1,6 3 0,2-2 5,2-1-22,4 0-5,0 0-10,3-1-11,5-2-7,0-1-9,-1-1-9,-4 1 2,4 0 3,0-1-3,-5-2 6,-1 3 11,6-3-2,-7 1 4,-4 1 8,0 0 9,-1 1 11,-2 0-1,-3 1 12,0 1-6,-1-3 2,-2 2-5,-1 3 6,-4-5-4,-4 3 4,-2 0 2,-7 3 1,-6 0-2,-2 4 2,-5 0 4,-8 1-5,-2 2 0,10-3 9,-9 3-8,10-1 5,1 0 2,3 0 7,2-2-5,8-1 15,-2-1-4,3 1-2,3 1 10,2-2-17,3-2 11,2 0-3,-1-1 7,2 3 2,3-3 0,0 0 8,0 0 0,0 0-4,8 1-2,2-1 2,-1-1-11,3 1 4,2-3-2,2 3-2,-1-2-2,4-2-2,-1 0 3,4 0-6,2 1 0,0-2-7,2-2 4,2 3-1,-3-2 0,2-1-7,-2 5 5,1-6-5,-4 4-1,1-1 9,-1 1-6,-6-1-5,-1 2 12,-1-1-4,-4 1 1,-1 1 0,-4 2 7,1-3 4,-2 3-3,-1 0 0,1-3 0,-4 3 0,0 0-5,0 0 0,0 0 1,0 0-4,0 0 3,0 0-1,-24 3-4,8 0 1,-4-2 2,-2 3-7,-2-1 3,-2 0 3,-3-2-3,-1 4-1,1-4-1,-10 3 3,11-1-2,1-3 3,0 1-2,3 1-3,1-2 3,1 0-2,5 1 4,1-2 0,7 2-4,-1-1 8,2 0-3,2 0 1,0 0-1,2 0 2,-3 0 0,7 0 4,-5 0 8,5 0 2,0 0 0,0 0-5,0 0 0,0 0-2,0 0-3,12-3 3,-2 3-6,4-1-3,5-1 4,3 1-1,-1 1-3,2 0-6,2 0-2,0 0-2,-2 0-3,2-1-6,1 1 2,-2 1 3,-2 0-2,-1-2-3,-4 2 5,-1 1 0,-4-5 3,-2 3 0,0 1 4,-3-2-3,-1 1 2,-1-1 0,0 1 1,-5 0 1,0 0-3,0-4-2,0 4 1,-12-3-6,-6 0 3,-5 0-4,1 2-4,-8-2 2,2 0 0,-14 2 1,3 1 2,10 0 2,-12 1-2,13 0 1,-5 2 4,-7 0 2,14 0-4,0-2-2,2 1 4,3-2 0,4 3 8,3-3-3,3 1 0,4 0 1,1 1 1,0-2-2,2-2 3,0 5 2,4-3 1,0 0 0,0 0-2,0 0-3,14 8 5,-1-4-2,2-3-2,6 2 6,3-1-6,-3 1 2,3 0 1,0 1 0,-1-2-1,2-1-1,-1 1 2,-1 0-4,-1 1-1,2-3-4,-3 0 4,0 2 4,2 0-7,-8-2 0,1 1 8,1-1-8,-5-1 3,0 2-2,-4-1-1,1-1 6,-1-1-1,-1 0 3,-3 2-1,-4 0-1,7 0-1,-4-3 0,-3 3-6,0 0 1,0 0-7,0 0-6,0 0-5,-15-5-1,5 5-2,-5-1-3,-1 1 1,-5 0-5,-2 1 4,-1 0 0,2 1 1,-3 0-4,2 3-1,-2-2 9,0 0 1,3 1-1,-1-1 11,2-1-2,-1 3 0,8-2 5,1-2-4,3 2 0,2-2 0,1 3 6,1-3 2,3 0-9,-1 0 7,4-1 0,-7 1 7,7 2 2,0-3-3,0 0 11,0 0-4,11 7-2,-2-4 7,2-1-6,2 0 6,1 1-3,1 0-1,1-2-4,-1 2 6,2-2-4,0 3 4,-3-4-3,3 3-5,-3-1 1,0-1-1,-1-1-1,1 1 1,-3-1-3,-2 0-9,0 0-9,0 2-13,-2-4-21,0 2-14,-3-1-21,2 0-84,-3-1-185,-3 2 82</inkml:trace>
  <inkml:trace contextRef="#ctx0" brushRef="#br0" timeOffset="233463.5275">7572 7257 215,'-2'-4'239,"2"4"-6,-1-3-11,1 3-16,-3-4-16,3 4-19,0 0-17,0 0-15,0 0-18,0 0-10,0 0-15,0 0-34,0 0-36,0 0-45,0 0-50,0 0-48,0 0-64,6 10-120,-1-6-324,-2-2 144</inkml:trace>
  <inkml:trace contextRef="#ctx0" brushRef="#br0" timeOffset="234880.092">2531 9378 25,'-12'-2'141,"3"-1"-5,0 1 2,-2 1 6,1-4 6,3 5-3,1 0-1,-1-2-8,2 2-11,5 0-12,-3-2-5,3 2-16,0 0-13,-6-1-9,6 1 1,0 0 4,16 4 1,6 0 2,6-1 1,16 1 1,25-1-4,0 0 2,7 1-6,-3-1-5,6 1-1,4-3 4,3-2-9,2 3-5,0-2-4,-2 3-5,2 1-7,-4-2 0,-6 4-7,-2-4-2,-6-2-5,-20 4-5,-3-3-9,-2 1-6,-2-2-11,-5 1-2,-9 0-11,-5 0-5,-10 1-7,0-1 0,-4-2 5,0 1 3,-6-2 1,2 4 3,-6-2-11,0 0-4,4-3-10,-4 3-4,0 0-8,-16-4-10,4 3-22,-4 0-26,-4 1-23,-5 0-27,-1 0-39,-14 0-133,-5 0-360,-4-3 159</inkml:trace>
  <inkml:trace contextRef="#ctx0" brushRef="#br0" timeOffset="235334.7198">2432 9454 163,'0'0'163,"14"-6"0,0 1-5,12-1-3,14 0-1,8-4-9,24 3 5,0-5-20,1 4-7,-2 6-12,6-1-9,-6-4-5,2 5-11,-3 0-10,3 1-6,-4 1-9,-18-2-4,0 0-8,16-1-3,-21-2-5,-4 8-4,4-7-5,-5 5-8,-3-3-7,-11 0-6,-2 1-11,-2 0-5,-8-2-1,-1 3 0,-6 0 3,0 0-1,-4 0 2,0 0-2,-4 0 0,9-2-7,-9 2-12,3-1-10,-3 1-7,0 0-5,0 0-11,0 0-4,0 0-14,-28 3-14,22-3-11,-4 2-14,-4 0-22,-3 2-8,-4-3-102,-4 6-265,1-4 118</inkml:trace>
  <inkml:trace contextRef="#ctx0" brushRef="#br0" timeOffset="235805.6838">2663 9360 20,'-3'0'153,"3"0"-14,0 0-4,0 0 0,16-4-5,5 2-3,7-1-1,13 0-2,4 2-11,4-2 2,25 1-3,-3-1-3,1 0-1,0 1 0,1 2 2,0 0-10,2-1-8,-3 2-9,0 1-7,0-2 0,-3 3-11,-20-1-8,20-2-4,-24-2-3,0 5-5,-1-3-5,-6 1-3,-13-1-5,2 1-5,-7-2 4,-6 1-9,1 0 1,-8 0 0,2 0-3,-4-1 2,1 1 6,-6 0 4,6 0 1,-4 1 1,-2-1-1,0 0-4,6-1-1,-6 1-6,2 2-1,-2-2-4,0 0 3,0 0-10,0 0 2,0 0-5,0 0-2,0 0-5,0 0-5,0 0-1,0 0-4,0 0-5,0 0-1,0 0 1,0 0-10,0 0-8,0 0-2,-12 2-1,5-1-2,7-1 13,-10 1-15,6 1 2,-3-2 2,7 0-1,-10 1-1,2-1-3,3 0-5,0 2-5,-1-1-3,1-1-11,-1 2-14,0 0-12,-1-1-9,0-1-3,0 0-9,-2 0-14,1 0-11,-2 0-12,1 0-113,-4 0-282,-3 0 125</inkml:trace>
  <inkml:trace contextRef="#ctx0" brushRef="#br0" timeOffset="236281.4656">2823 9414 135,'25'-3'169,"3"1"-12,1-1-7,16-1-9,2-1-3,3 2-7,20-3-11,-1 3-4,0-1-6,1-2-8,-4 7-3,3 1-6,-18-4-8,25 2-8,-7 2-1,0-2-9,-17 2-4,15 3-6,-21-3-6,-1 1-4,0 0-5,-4-2 1,-10 2-12,-3-3-3,-3 0 1,2 0-3,-4 0 1,-3 0-7,-8 0-1,-1 2 4,-4-2-4,-1 0-2,1 0 1,-3-2 2,-1 4 2,-3-2 4,9-2 5,-9 2-7,4 2 0,-4-2-1,0 0-3,0 0-2,5 2-4,-5-2 3,0 0-4,2 2-10,-2-2-7,0 0-8,0 0-6,0 0-10,0 0-11,0 0-12,0 0-16,0 0-21,0 0-27,0 0-30,-20-4-5,9 2-18,-2 2-148,-8 0-343,-6-3 152</inkml:trace>
  <inkml:trace contextRef="#ctx0" brushRef="#br0" timeOffset="236747.656">2857 9432 58,'0'0'124,"0"0"14,13 8 3,3-5-3,3 1 5,10-1-6,10 1 0,5 0 3,2-1-9,4 0-2,25 2-15,-24-5-9,20 0-5,-3 2-14,-20-1-8,0-1-7,2 0-6,-1 2-6,-1 0-5,-2-1-5,2 3-4,-6-2-9,1-1 3,-7 1-8,-9-4-2,0 2 0,-5 0-3,-6 0-3,-1 0 1,-5 0-3,0 2-2,-3-4 5,0 2 6,-3 0 1,-4 0 6,7 0 3,-7 0-3,5-1 3,-5 1-3,0 0-1,5 1-3,-5-1-2,0 0-1,0 0-1,0 0 0,0 0-1,0 0-6,6 0-3,-6 0-4,0 0 2,0 0-4,0 0-4,0 0 0,0 0 4,0 0-7,0 0-2,0 0-2,0 0 0,0 0-3,0 0-5,0 0-4,0 0 2,0 0-2,0 0-3,0 0 4,0 0-4,0 0-2,0 0-4,0 0-3,0 0-3,0 0-6,0 0-2,0 0-3,0 0-7,0 0-6,0 0-8,0 0-5,0 0-8,0 0-14,0 0-13,0 0-18,0 0-2,0 0-12,0 0-19,0 0-13,0 0-13,-18 2-91,13 0-285,1-2 126</inkml:trace>
  <inkml:trace contextRef="#ctx0" brushRef="#br0" timeOffset="237338.775">3318 9508 67,'0'0'135,"0"0"-10,0 0-19,0 0-7,0 0-6,4 2-12,-4-2-6,0 0-9,0 0-4,0 0-16,0 0-5,3 4-3,-3-4-8,0 0 9,0 0-8,0 4-8,0-4-2,0 0-4,0 3-1,0-3 5,0 0-5,1 4-6,-1-4-1,0 0 5,0 0 0,0 0 3,0 0 5,0 0-2,2 2 1,-2-2 0,0 0 4,0 0 1,0 0-4,0 0 5,0 0 5,0 0-1,0 0 6,0 0 1,0 0 0,0 0 2,0 0 2,0 0-1,0 0-1,0 0 3,0 0-2,0 0 1,0 0 1,0 0-2,0 0 8,0 0-14,0 0 4,0 0-10,0 0-5,0 0-3,0 0 1,0 0-4,0 0-1,0 0-1,0 0-6,0 0 3,0 0 1,0 0-6,0 0-2,0 0 0,0 0 1,0 0-2,0 0 0,0 0-1,0 0 2,0 0-6,0 0 5,0 0-6,0 0 2,0 0 1,0 0-2,0 0 2,0 0 2,0 0-2,0 0 1,0 0 5,0 0-6,0 0 0,0 0-2,0 0 3,0 4-3,0-4 2,0 0 2,0 0 2,0 0-4,0 0 1,0 0-2,0 0 2,0 0 1,0 0-1,0 0-3,0 0 1,0 0 0,0 0 1,0 0-13,0 0-17,0 0-13,0 0-13,0 0-15,0 0-10,0 0-25,-6 4-33,4-1-49,-3 1-107,0-2-317,-1 1 141</inkml:trace>
  <inkml:trace contextRef="#ctx0" brushRef="#br0" timeOffset="239982.2115">9427 14021 84,'-6'0'124,"6"0"-12,-7 0-10,7 0-6,-7-3-11,7 3-12,0 0-1,-6 3-6,6-3-3,0 0-7,0 0-1,-1 0 1,1 0 3,0 0 5,0 0 7,14 7 4,-5-6 0,5 3 5,7-3-3,3 2 2,1-1-25,3 1 2,12-3 0,-2 4-11,0-3-5,-7-1 0,-2 0-3,1 0-3,-3 0-7,1-1 0,-7 2-10,1-1-10,-7 0-5,-3 0-6,-2 3-6,-1-3-5,-4-3-5,2 3-6,-7 0-3,6 0-8,-6 0-12,4 3-4,-4-3-19,0 0-9,0 0-10,0 0-8,0 0-10,-15 1-21,5 2-78,1 0-223,-5-3 99</inkml:trace>
  <inkml:trace contextRef="#ctx0" brushRef="#br0" timeOffset="240627.2271">9518 14094 103,'0'0'142,"0"0"-13,0 0-2,0 0 2,0 0-2,20 4 3,-4-1-1,-1-2-5,10 2-9,2-1-1,0-1-12,3 2-8,10-1-6,-13 2-18,4-2 0,-4-1-8,-3 4-8,1-2-7,-4-2-15,-5 2-7,-1-3-11,-6 1-11,-1-1-9,-2 1-5,1 1-7,-2-1-8,0-1-16,-5 0-13,3 0-15,-3 0-26,0 0-9,0 0-6,-16-3-5,6 3 15,-2-1-6,-4 1 15,2 0 6,-9 0 4,-1 0 15,0-1 9,1-1 10,-3 1 14,-1 0 6,2 1 10,-2-1 12,2-1 9,0 2 1,1-2 19,0 2 10,8-1 6,1 1 8,1 1 4,4-1-1,1 0 4,-1 0-20,6 0 10,-1 2-3,2-2 10,3 0-8,0 0 7,0 0 7,0 0 0,10 8 2,0-5 1,5 0 1,8 0-6,-1 4 3,2-5-2,3 1-8,-3 1-1,3-1-7,-2 0-2,0 1-6,-2-4-5,-4 3-2,-3-1-9,1 0-7,-9-1-4,2-1-2,-1 0-6,-2 2-6,-2-2 2,-1 0 1,-4 0-2,6 0-14,-6 0 0,3-4-25,-3 4-9,0 0-1,-9-6 2,0 1-4,-1 3 14,-4-3-14,-7 0 6,1 3 6,-4-1-6,-1-1 10,-1 3 0,2-1 5,-5 0 8,3-1 6,-1 1 8,4 0 5,1 0 20,1 1 1,4 1 5,5 0 7,2 0 8,4 0 8,-1 1-2,3-2-5,0-1 7,4 2 9,0 0 1,0 0 6,0 0 8,17 5 1,-1-3-4,4-4 0,6 5-4,-1-2-7,5 1-4,9-1-10,-11-1 0,3 0-3,-3 2-3,0 0-10,-1-1-23,-4 1-8,-3-1-14,-5 0-7,-2-1-25,-2 0-23,-3 1-20,1-1-23,-5 0-19,0 2-102,-4-2-267,2 2 118</inkml:trace>
  <inkml:trace contextRef="#ctx0" brushRef="#br0" timeOffset="243314.5645">14768 13978 28,'-4'-1'143,"-1"1"-11,5 0-8,-7-2-2,7 2-10,0 0-6,-7 2-15,7-2-6,0 0-9,0 0-9,-4 1-7,4-1 1,0 0-6,0 0 0,0 0 12,0 0 5,0 0 3,14 5 3,-5-1 2,-1 0-3,6 0 5,7 2-10,3-1-2,2 1 0,3 3 0,12-4-2,3 4 0,3-2-7,0 1 0,19-1-2,-18 0-4,21 2-2,-3 1-9,-15-7-2,21 5-2,-4-1-5,-18-1 2,21-1-4,-23 0-6,19 3-2,-19-8 0,-3 5-2,2-2-1,-2-2-2,1 2-2,-4-3 0,-1 0-1,2-1-5,-3 1 0,-2-3 1,-11 0-1,3 1 2,-3 2 2,-1-3-3,0 3 8,-2-2-6,2 1 0,-6-1-4,1 4-1,0-4 0,-4 1 0,4 1-2,-7 0 0,3 0-4,-3 1 2,-1-2 0,1 2 1,1-2-2,-7 2 0,3-1 0,-1 0-2,-2 0-1,-1 3 0,-3-3-2,1 0 4,-5 0-4,8-1 0,-8 1 3,5 1-1,-5-1 3,0 0-2,5 2 0,-5-2 0,0 0-1,0 0-1,7-2-1,-7 2-1,0 0-8,0 0-5,0 0-4,0 0-8,0 0-4,0 0-14,0-3-20,0 3-15,0 0-29,0 0-22,-12-5-25,3 2-20,-1 1-20,-2-3-173,-10 2-397,1-3 175</inkml:trace>
  <inkml:trace contextRef="#ctx0" brushRef="#br0" timeOffset="243877.7806">14945 14064 84,'0'0'155,"-5"-2"1,5 2-17,0 0 0,0 0 3,0 0-7,0 0 2,18 9-5,-2-8-1,8 2 1,2 1-5,15 0-2,3-1-5,2 2-5,6-2-4,17 4-9,-19-1-6,20 2-1,-2-3-10,-19 0-1,19 2-5,-19-3-9,20 2-4,-21-3-5,1-1 1,0-2-12,19 3-2,-20-2-3,-3-1-2,4 3-4,-2-3 1,2 0 2,-4 0-14,2 0 0,-4-3 1,2 3-2,-4-2 2,-14 2-1,2-2-8,-3 2 9,-1-3-2,-1 0 2,0 2-3,-4 0-3,-5-1 1,-2 2 10,-4-1-13,0-2 3,-2 3-2,0-1-5,-1-1 2,-2 2-3,2-1 3,-6 1-6,7-1-3,-3 1 4,-4 0 0,0 0-10,7 0 4,-7 0-2,0 0 2,3-3-3,-3 3-4,0 0 4,0 0 2,0 0-8,6 0 4,-6 0-1,0 0-1,0 0 7,0 0-18,0 0-4,0 0 0,0 0-5,0 0-9,0 0-10,0 0-4,0 0-12,0 0-9,0 0-6,0 0-14,0 0-6,-13-5-12,13 5-13,-10 2-9,0-4-20,2 4-12,-5-4-23,-1 2 4,-1-1-12,-1 0-2,-1 1-134,-4-1-349,1 2 156</inkml:trace>
  <inkml:trace contextRef="#ctx0" brushRef="#br0" timeOffset="245712.038">15251 14209 34,'-3'5'125,"3"-5"1,0 0 4,0 0-5,0 0 2,10 4-10,-5-1 4,4-1 0,4-1 7,0 4-7,9-3-1,2 3 0,4-2-1,13 1 5,3 1-3,4 1-2,2 0-9,21 1-4,-2 1-6,-20-4-10,24 4-3,-4-1-4,-19-2-2,20 0-10,-1 0-3,-21 2-12,20 0-3,-23-1-7,0-5 1,0 4-8,-3 0-1,-1-2-6,-2-1-3,-11 0-1,-1 1 5,-3-3-10,0 1 0,-7 0-4,-1-2 0,-1 0 0,-5-2 3,-2 3 0,2 0 7,-6 0 0,2 0 5,-2 0-10,-4 0 1,9-2-3,-9 2-6,7 0-1,-7 0 2,5-2-6,-5 2 0,0 0-2,3-1 2,-3 1-7,0 0 1,0 0-1,0 0-7,5 3 2,-5-3-5,0 0 6,0 0 5,0 0-8,0 0-2,0 0-3,0 0-4,0 0-2,0 0-1,0 5-1,0-5 5,0 0-3,2 2 3,-2-2 0,0 0-2,0 0 0,0 0 5,0 0-1,0 0 1,-2 6 2,2-6-2,0 0 2,0 0-1,0 0 3,0 4-1,0-4 1,2 2-1,-2-2 4,0 0-1,0 0 1,0 0 1,0 0-4,0 0 6,0 0-4,0 0 2,0 0 1,0 0 1,0 0-2,-2 5-3,2-5 0,0 0 4,0 0-2,0 0 2,0 0-1,0 0-1,0 0-5,0 0 3,0 0-4,0 0 5,0 0-4,0 0 3,0 0-1,0 0-3,0 0 7,0 0-3,0 0 1,0 0 2,0 0-1,0 0-1,-5 3 0,5-3-1,0 0 0,0 0 4,0 0-1,0 0-4,0 0 3,0 0 0,0 0 1,0 0 1,0 0-1,0 0 0,0 0 3,0 0-2,0 0 3,0 0-2,0 0 2,0 0-2,0 0-1,0 0-1,0 0 4,0 0-3,0 0 0,0 0-1,0 0 3,0 0-3,0 0-2,0 0 2,0 0 1,0 0-2,0 0 1,0 0-3,0 0 3,0 0-1,0 0 1,0 0-2,0 0 1,0 0-1,0 0 0,0 0 5,0 0-5,0 0 1,0 0 1,0 0 9,0 0-10,0 0-2,0 0 2,0 0-1,0 0-2,0 0 3,0 0 1,0 0-2,0 0 2,0 0-2,0 0 2,0 0-3,0 0 4,0 0-4,0 0 3,0 0-1,0 0 5,0 0-4,0 0-1,0 0-4,0 0 3,0 0-1,0 0 4,0 0-2,0 0-1,0 0 0,0 0 1,0 0 0,0 0 1,0 0 6,0 0-6,0 0 6,0 0-8,0 0 1,0 0 1,0 0 1,0 0-1,0 0 0,0 0-1,0 0-2,0 0 2,0 0 3,0 0-3,0 0 1,0 0-1,0 0 0,0 0 3,0 0-2,0 0 1,0 0 4,0 0-6,0 0-2,0 0 3,0 0 1,0 0-1,0 0 1,0 0-3,0 0 3,0 0-1,0 0 2,0 0-2,0 0-2,0 0 2,0 0 2,0 0-4,0 0 0,0 0 4,0 0 5,0 0-7,0 0-3,0 0 4,0 0-1,0 0 4,0 0 1,0 0-6,0 0 3,0 0 0,0 0 0,0 0 1,0 0 2,0 0 3,0 0 1,0 0 0,0 0 0,0 0 2,0 0-5,0 0 0,0 0 3,0 0-2,0 0 1,0 0 6,0 0-4,0 0-5,0 0 0,0 0-2,0 0 5,0 0-5,0 0-2,0 0 2,0 0 0,0 0 0,0 0 1,0 0-2,0 0 0,0 0-3,0 0 7,0 0-3,0 0-2,0 0 2,0 0 1,0 0-1,0 0-3,0 0 8,0 0-6,0 0-6,0 0 6,0 0-4,0 0 6,0 0-6,0 0 5,0 0-3,0 0 0,0 0 1,0 0 3,0 0-4,0 0 0,0 0 0,0 0-1,0 0 0,0 0 0,0 0 2,0 0-3,0 0 6,0 0-8,0 0 3,0 0 3,0 0 1,0 0-5,0 0 1,0 0 3,0 0-2,0 0 0,0 0 3,0 0-3,0 0 0,0 0 2,0 0 7,0 0-8,0 0-6,0 0 6,0 0 0,0 0-1,0 0-3,0 0 3,0 0-2,0 0 4,0 0-1,0 0-4,0 0 8,0 0-6,0 0 0,0 0 1,0 0 1,0 0-1,0 0-3,0 0 7,0 0-6,0 0 4,0 0-4,0 0 2,0 0 8,0 0-13,0 0 4,0 0 3,0 0-6,0 0 2,0 0 1,0 0 4,0 0-2,0 0-4,0 0 3,0 0 1,0 0-3,0 0 3,0 0-1,0 0-1,0 0 3,0 0 2,0 0-6,0 0 1,0 0-2,0 0 1,0 0 1,0 0-1,0 0 2,0 0-3,0 0 6,0 0-5,0 0 4,0 0-4,0 0-1,0 0 2,0 0-2,0 0 1,0 0-1,0 0-4,0 0 2,0 0-2,0 0-2,0 0-3,0 0 1,0 0 1,0 0 1,0 0-4,0 0 3,0 0-1,0 0 2,0 0-2,0 0 2,0 0-4,0 0 4,0 0-7,0 0-1,0 0-2,0 0 1,0 0-4,0 0-4,0 0-5,0 0-4,0 0-6,0 0-4,0 0-9,0 0-6,0 0-7,0 0 0,0 0-13,0 0-9,0 0-15,0 0-17,0 0-17,0 0-17,0 0-17,0 0-14,0 0-114,0 0-323,0 0 144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5T08:19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3022 3134 4,'-7'1'29,"7"-1"5,-7 2 0,7-2 8,-6 1-1,2 0 2,4-1 9,-7 0-7,7 0 7,-5 3 6,0-1 11,4-2-1,1 0 6,-7 2-1,7-2 10,0 0 1,-4 0 5,4 0 3,0 0 1,-2 2 4,2-2-1,0 0 2,0 0-1,0 0-2,0 0-4,0 0-3,0 0-3,0 0-6,0 0-3,0 0 4,13-6 0,-5 3 7,5-1-8,0-1 0,1-2-9,11-2-3,-1 3-8,0-3 3,-1-2-13,2 2-4,-4 1-5,0-2-4,-1 4-2,1-4-5,-7 3-3,-1 2 1,-3 3-5,-2-2 3,-1 2-8,-1 0 3,-2-1-4,2 2-7,-3-2 0,-3 3-1,7-1-11,-7 1 1,4-1-10,-4 1-4,0 0-5,0 0-8,0 0-14,0 0-13,0 0-17,0 0-14,0 0-21,0 0-12,0 0 7,-12 7-40,4-2-9,1 1-1,0-1-11,-3 3-127,2-1-324,-5 0 143</inkml:trace>
  <inkml:trace contextRef="#ctx0" brushRef="#br0" timeOffset="289.8003">2967 3323 146,'-3'3'192,"3"-3"-8,0 0-2,0 0 1,0 0-1,13-6-7,-2 2 1,2-3-14,7-3-5,2 0-15,2-2-3,-1 2-11,0-3-10,3 2-6,-3-1-11,1 1-1,-3-1-20,0 2 0,-6 3-7,-2-2-12,1 4-3,-4-1-2,-3 3-7,0-2-1,0 4-5,-4-2-3,1 0-3,0 2-9,-1 0 1,-3 1-8,4-3-6,-4 3-10,3-3-10,-3 3-12,0 0-17,0 0-11,3-2-14,-3 2-26,0 0-32,0 0-28,0 0-24,0 0-6,-13-2-11,8 2-14,-2 0-145,-2 2-372,1-1 164</inkml:trace>
  <inkml:trace contextRef="#ctx0" brushRef="#br0" timeOffset="617.0773">3005 3297 34,'0'0'225,"0"0"-19,0 0-11,0 0-17,0 0-14,0 0-7,7-13-9,2 6-2,-1 2-8,6-7-10,-1 5-7,8-8-11,-4 1-11,8 2-9,-5-1-12,0 1-6,1-2-7,0 0-4,-3 1-10,2 2-3,-9 1-6,2 6-3,-3-1 0,-3-1-10,0 4 0,-3-2-8,3 1-8,-4 2-11,0-3-8,1 2-15,-4 2-7,4-1-14,-4 1-8,0 0-19,2-2-16,-2 2-24,0 0-9,0 0-13,0 0-4,0 0-8,-12 9-3,8-5-13,-3 0-89,0 1-269,0 0 120</inkml:trace>
  <inkml:trace contextRef="#ctx0" brushRef="#br0" timeOffset="1051.2851">3015 3305 51,'0'0'221,"10"-9"-17,-3 5-20,2-4-18,3-1-16,8-6-13,-2 5-12,2-1-14,0 1-8,-1 0-7,-3 3-10,-1 0-7,-1 1-9,-1-1 4,-2 2-14,-1 1 5,-1 1-6,-2 0 3,-2 1-2,0 0 3,-1 2 0,-1-2-5,2 0-1,-5 2-1,3 0-2,-3 0-5,0 0-3,4-1-5,-4 1-7,0 0-1,0 0-7,6-3 2,-6 3-6,0 0 0,0 0-8,0 0 1,1-2-4,-1 2-1,0 0-4,0 0 0,0 0-3,0 0-1,0 0-1,0 0-7,0 0 2,0 0-9,0 0-7,0 0-5,0 0 4,0 0-17,0 0-2,0 0-7,0 0-7,0 0-10,5-1-1,-5 1-6,0 0-5,0 0-10,0 0-4,0 0-10,0 0 0,0 0-5,0 0-1,0 0-10,0 0-8,0 0-19,0 0-86,-2 8-246,2-8 109</inkml:trace>
  <inkml:trace contextRef="#ctx0" brushRef="#br0" timeOffset="2208.0418">4211 3587 28,'-3'-2'155,"3"2"-11,0 0-13,-6-1-15,6 1-9,0 0-9,0 0-7,0 0-1,0 0 4,19 4 6,-2-4 3,8 4 8,5-3 2,13 2-9,7-3-4,17 6 2,2-4-4,-17 0-4,16 2-4,-19-1-3,25 0-6,-6 2-5,-21-2 0,23 0-10,-2 1-3,-17-2-3,16 4 0,1-2-5,-20-2-1,-2-1-8,21 2-1,-27-2-5,-2-2-4,-8 0-5,-2 1 1,3 2 2,-4-2-4,0 0 6,-1-1-10,-3 0 3,-11 2-3,0-1-1,-2-1 2,-1 1 1,0 1 3,0-2-7,-5 2 11,0-1-13,-4 0-2,7-1-3,-7 1 3,0 0-4,6 0 0,-6 0-9,0 0-1,0 0-15,3-3-5,-3 3-12,0 0-10,0 0-9,0 0-9,0 0-13,0 0-9,0 0-11,0 0-10,-20 1-17,20-1-10,-12 3-6,1-3-25,1-1-6,-4 1-7,-7-2-18,0 1-132,-4 2-343,-2-3 152</inkml:trace>
  <inkml:trace contextRef="#ctx0" brushRef="#br0" timeOffset="2628.9504">4353 3695 28,'-10'1'188,"2"-1"-3,2 0-9,6 0-7,-7 0-11,7 0-8,-4 0-9,4 0-2,0 0-6,0 0 4,0 0-1,0 0-1,26-1-2,-3 1-2,3-2-10,3 2-8,12 0-6,4 0-5,3 3-7,0-3-2,19 3-12,-16-3-3,-4 4 0,25-1-8,-23 1 2,20-1-8,-21 0-3,21 3-9,-22-3-2,21 4-3,-21-5-4,-1 6-2,0-5-6,0 4-2,-1-8-7,-1 6 1,-2-2-6,-1-3 1,-12 1-5,-2 1-2,1-2 1,-1 0-2,-3-3-6,-2 3 2,-6 1 2,-6 1-4,0-4 4,-3 1-3,1 1 2,-4 0-6,-4 0 5,9 0-4,-8-3 0,-1 3-15,3-1-14,-3 1-19,0 0-9,-3-9-14,3 9-8,-7-3-20,0 3-11,-1-1-16,-1-2-10,-3 2-19,-4 1-11,-5-6-14,0 4-17,-2 2 0,1-3-16,-4 6-135,-13-6-370,12 3 164</inkml:trace>
  <inkml:trace contextRef="#ctx0" brushRef="#br0" timeOffset="3339.9214">4276 3696 50,'0'0'138,"0"0"2,-9-1-1,9 1-4,0 0-3,0 0-8,0 0 2,0 0-12,24-8 10,-11 5-6,8 1-8,4 1 2,2-1-5,13 5-2,-12-4 4,14 1 1,6-2 2,0 4-11,0-2-2,22 6 3,-18-6-16,17 1-2,-21 6-6,3-7-8,19 6 0,-22-3-10,0 1-2,0 1-3,1-1-5,-1 1-6,-1-2 0,-4 4-3,4-2-4,-4 0-9,1-2 3,-6 1-5,-8-4 1,1 5-4,-3-3 8,-1 1-10,-2-6-1,-3 9-4,-6-6-1,5 2 0,-4-4-6,-5 2 3,-2 2 1,-2-3 4,-1 2 0,-2-1 4,1 3-2,-2-3-2,-4 0 5,7-4-2,-7 4-3,6 1 2,-6-1-5,0 0 3,4 3-3,-4-3 0,0 0 1,0 0-6,0 0 0,0 0 1,0 0-2,4 0-6,-4 0 0,0 0 4,0 0-2,0 0 0,0 0-1,0 0 0,0 0-2,2 1 5,-2-1-8,0 0 6,0 0 1,0 0-4,0 0 2,0 0-3,0 0 1,0 0-4,0 0 4,0 0 3,0 0-4,0 0 3,0 0 1,0 0-3,0 0 0,0 0-3,0 0 4,0 0-4,0 0 4,0 0-5,0 0 2,0 0 1,0 0 1,0 0-4,0 0 3,0 0 2,0 0-2,0 0 1,0 0-1,0 0-3,0 0 3,0 0 3,0 0-7,0 0 3,0 0 1,0 0-1,0 0 1,0 0 2,0 0-2,0 0 1,0 0-1,0 0-2,0 0 1,0 0 1,0 0 0,0 0 0,0 0-1,0 0 8,0 0-13,0 0 5,0 0 2,0 0-4,0 0 3,0 0 0,0 0-2,0 0 1,0 0-14,0 0-8,0 0-9,0 0-12,0 0-16,0 0-18,0 0-23,0 0-21,0 0-23,0 0-29,0 0-39,0 0-36,0 0-174,0 0-457,0 0 203</inkml:trace>
  <inkml:trace contextRef="#ctx0" brushRef="#br0" timeOffset="6456.6488">236 4997 90,'0'0'165,"0"0"-15,0 0-11,-27 3 1,27-3-10,0 0-5,0 0-7,0 0-10,-14 6-12,14-6-1,0 0-18,0 0 7,0 0-11,0 0 2,0 0 28,0 0 4,0 0 7,0 0-4,0 0 6,0 0 5,0 0-2,55-23-4,-31 14-12,0-6 11,14-3-6,0 0-3,3-4-5,1 1-7,3-4-15,17-9-7,-18 14-6,1-3-1,0 6-20,-3-3 2,-1 3 1,-3 0-7,-10 6 0,-1-1-4,-1-1-4,-4 3-7,-1 1 1,-7 2-8,-1 2-2,-6-1 7,1 2-7,0 2 2,-4-1-3,-4 3-4,8-4 1,-8 4-4,5-2-3,-5 2-7,0 0-10,5-3-1,-5 3-7,0 0-11,0 0-8,0 0-7,0 0-18,0 0-20,0 0-24,0 0-31,0 0-21,0 0-31,0 0-21,0 0-19,-20-5-203,9 5-468,-2-3 208</inkml:trace>
  <inkml:trace contextRef="#ctx0" brushRef="#br0" timeOffset="6686.2689">685 4536 44,'-8'-2'184,"4"-1"-8,4 3-7,-9-1-7,9 1-15,0 0-11,-7-2-11,7 2-10,0 0-3,0 0 4,0 0 4,33 3 4,-11-3-4,4-1-6,3 2-4,11 2-17,-1-2 4,0 5-8,2 1-7,-3 2-8,-2 6-18,-10-5 3,0 4-5,6 10-3,-11-4-9,-1 3 0,-6 3-6,0 5-18,-7 1 8,-3 2-13,-1-3-6,-7 2-17,-2 1-10,-1-2-19,-1-3-31,-5 1-29,3-3-62,-4 0-79,2-3-139,0 1-412,7-8 183</inkml:trace>
  <inkml:trace contextRef="#ctx0" brushRef="#br0" timeOffset="8005.1277">6751 4721 96,'0'-3'130,"0"3"-6,0 0 1,0-4-4,0 4 3,0 0-12,2-4-5,-2 4-10,3-5-4,3 3-12,-2-1 2,2 1-1,2 1-13,2 0 1,2-2-8,3 1-1,0-1-2,-1 3 0,2-2 7,8 1 4,1-1-5,-1 0 2,3 2-2,2 2 3,9-1-1,3 1-2,-3-3-2,2 4-1,1-3-3,1 5 2,0-1-4,2-3 2,2 9 0,1-4 1,1-3 6,-2 1-5,2 2-1,-1-1 1,3-1-6,1 5 2,-2-3 0,2-3-4,-3 1-1,1 1-3,-1 1 0,-5 0-6,2 1-3,2-2 1,-3 0-2,-2 2-1,3-2-5,-4 0 2,3 0-4,-5-1 0,-1-1-3,2 1 7,-2-3-5,-9 3-3,11-1 5,-1-2-4,0 1 5,-10 0-1,12-2 3,-12 0 3,11 1-4,-12-1 6,1-1-4,0 1-3,-1 0-9,0 0 6,-3 0-3,4 0 5,-1 0-3,-2 0 2,1 0-12,1 0 0,-4 1-4,0-2 6,-2 1-5,1 0-3,-3-2 7,-3 1-12,-2 0 14,-1 1-12,-2 0-1,-4-1-2,3 2-4,-2-2 10,-1-1 4,-2 1-7,0 1-5,-6 0-1,8 1 0,-4-1 4,-4 0-2,6-1-2,-6 1 2,4-1-9,-4 1 6,3-1 2,-3 1-5,0 0 3,0 0-1,0 0-7,0 0 7,0 0-2,0 0 1,0 0 1,5 1-6,-5-1 3,0 0-4,0 0 0,0 0 2,0 0-5,0 0 4,0 0 3,0 0-6,0 0 1,0 0-3,0 0-7,0 0 1,0 0-6,0 0 5,0 0-3,0 0-3,0 0-1,0 0-4,0 0-1,0 0 4,0 0-10,0 0 1,0 0 2,0 0-3,0 0 5,0 0-4,0 0-4,0 0 3,0 0-8,0 0 2,0 0-4,0 0-3,0 0-8,0 0-1,0 0-10,0 0-1,0 0-11,0 0-6,0 0-4,0 0-5,0 0-3,0 0-12,-12-5-11,12 5-16,-10 1-29,2-1-22,-2-1-19,1 1-182,-5-3-419,0 1 185</inkml:trace>
  <inkml:trace contextRef="#ctx0" brushRef="#br0" timeOffset="10047.2078">1656 5755 84,'0'0'80,"0"0"0,0 0-16,0 0 10,0 0-1,0 0 1,20 4 2,-5-3 4,6 3 8,0-3-1,6 1-1,0 1 3,4-2-1,11 2-2,3-1-5,-1-1-3,1 4-2,3-3-6,1 0-5,20 0-3,-22 1-1,2-1-9,0-2 2,22 1-3,-25 1-4,23-1-5,-24 1 3,3 0-9,0 0 1,-1-1-4,3 3-2,-3-3 1,-1 0 0,-1 2-2,6 0 2,-6 0-1,2-2-1,-1 0 0,2 1-4,-3 3 2,1 0-6,2-3-7,-1-1 5,-2 3-3,-3 3-3,2-1 1,-3-2-6,-2 3 0,-1-4-3,3 0 0,-3-2 5,-1 2-5,-8-2 2,10 0-2,0 2 3,0 1 0,-11-1-2,13-1-3,-1 1 1,-1-3 3,0 4 0,1-2-6,-9 1 6,9-3-1,-1 3-1,-1-3-1,4 4-1,-15-3 1,4 3 3,-3-2-2,2 1 1,-1 1-3,12 0 3,-13-3 2,13 0-4,-13-1 3,10 2 0,-9 0 0,11-1 4,-10 1-1,6 0 4,4 0-1,-9-1 2,8 2 0,0-3-1,0 1 1,-10 2 1,12-2-2,-3 3 2,3-3-1,-3 0-3,-7 1-1,10-1 1,-2-1 8,0 2-9,1-1 5,0 1 5,-2-2 2,1 0-3,1 2 2,-2 3-1,5-4-2,-5 1 11,-9 0-11,13-2 2,-1 2 4,-2-2-8,3 0 0,-2 2-4,2-1 3,-3 4-4,2-1-1,-1-1 0,-1-1 0,2-2 3,-3-1-4,-8 2 2,9 2 1,-1-1-3,-10 0 0,2-2 3,9 3 0,-8-1 3,-3-4 6,12 0-1,-12-3 1,3 5 4,6-2 2,-8 1 2,9 0-2,3-2-4,-14 2 4,12-1-10,-11 0 3,2-1 1,1 1-1,-6 1 5,6-1-4,-2 2-3,0 0 3,-1 0 5,2-4-3,-3 4-13,-1 0 6,1 0 7,1-2-11,-1 2 10,3-1-5,-2 1-10,3-2-1,7 0-4,-10 1 1,13-1 4,-12 2-6,1 0 0,9-1 5,-10 1-2,-3 0-6,3-2 1,-1 3 3,-1-4 1,-4 5 3,0-1-7,-3-1 1,-3-1 0,-8 2-2,1-2 5,0 1-2,-4-2 1,0 2-2,-6 0 6,10-1-3,-10 1-4,6-2 7,-6 2-2,0 0-8,9 0-8,-9 0-17,4 0-22,-4 0-24,0 0-26,4 2-17,-4-2-21,3 1-21,-3-1-10,0 0-24,0 0-39,11-4-36,-8 3-172,-3 1-475,6-5 211</inkml:trace>
  <inkml:trace contextRef="#ctx0" brushRef="#br0" timeOffset="11882.0323">11294 5859 53,'0'0'112,"10"-2"3,0-2-13,4-1-9,6-2-9,6 4 7,2-2-9,10-1-1,5 2-2,1 2 1,2 0 1,23 1-4,-21 2-5,2 0 0,20 0-5,-21-1-6,19 4-1,-19-1-5,20 0 4,-19-1-1,17 1-2,-18 1-3,19-4 0,-19 1-4,-4 1 7,5-2-5,0 2-3,0 0 1,17-4-4,-20 2 2,2 2-5,-1-2 4,21-4-1,0 3-5,-22 0-3,3 0-1,-3-2-4,-1 2-1,2 0-1,-3 1-1,-3-2-3,2 1 2,1 1-4,-2-4-6,0 4-2,-1 0 1,1-3-2,-1 5-2,0-2 4,0 0-1,-4 0 0,0 0-3,5-2 1,-15 2 0,11 2 0,-9-2 1,12 0 1,-4 1-1,2-1 2,-12 3-1,12-2 1,0-1 2,4 1-4,-3-1 3,0 3-2,-1-2 6,3-1 1,0 3-4,-2-1 2,1-1-4,-1 4 2,1-4 2,-12-1-2,8 1-2,0-1 1,3 0-1,-13 3 2,12-3-4,-12 0 1,12 1-1,-10 2-4,8-3 1,-10 2-3,3-2-1,7 5 0,-8-5 1,-2 1-3,13 1-1,-13 0 0,11-1 0,-8 3-1,8-4 2,0 4-1,-10 0-3,-2-3 2,4 2 1,-1-1 1,8 1 0,-10-2-3,0 2-1,3-1 0,-3 0 3,10-1 0,-11-1-1,1 3 11,-1-2-8,0-1-4,-2 0 5,3-1 2,-5 1-3,0 0 0,6 0 0,-1-3-2,0 0 0,10 2-1,-12-2 3,-1 3-3,3 2-1,-1-4 1,3 2 0,-1 0-4,-1 2 5,2-2-3,-2 1-3,0 0 5,-1 1 0,1-1-2,0-1 1,-1 3-2,-3-3 0,-3 0-1,2 0 0,-8 0 4,2 1 3,-3-1-3,3-1-4,-3 1 3,3 0-3,-5 0 0,-3-3-3,7 3 4,-4 0 1,-2 0-2,2 0 5,-3 0-1,6-1 0,-5 2 3,1-2-7,0 1 2,0 0 0,-4 0-3,3 1 4,-3-1-3,0 0-1,-3-1 3,2 2-2,-6-1 0,7 0 1,-7 0-1,5 0 0,0 0 0,-5 0 0,0 0 0,4 0-2,-4 0 2,0 0 0,6 0 0,-6 0-2,0 0 4,0 0-1,0 0-2,0 0 1,0 0-2,0 0 0,0 0 3,0 0 0,0 0 2,0 0-2,0 0 0,0 0 2,0 0-4,0 0 1,0 0 0,0 0 2,0 0-3,0 0 3,0 0-1,0 0-3,0 0 1,0 0 2,0 0 0,0 0 1,0 0-3,0 0 1,0 0 0,0 0 2,0 0-2,0 0-2,0 0 4,0 0-6,0 0 1,0 0 7,0 0-7,0 0 3,0 0 0,0 0-3,0 0 1,0 0 3,0 0 2,0 0-3,0 0-2,0 0-1,1-4 1,-1 4 3,0 0-2,0 0-3,0 0 3,0 0 2,0 0-6,0 0 5,0 0 0,0 0-3,0 0 3,0 0 0,0 0-2,0 0 2,0 0 2,0 0-4,0 0-1,0 0 4,0 0-2,0 0 1,0 0 3,0 0-4,0 0-3,0 0 5,0 0 1,0 0-4,0 0-1,0 0 7,0 0-3,0 0-1,0 0-1,0 0-2,0 0 3,0 0-2,0 0 2,0 0 0,0 0-3,0 0 4,0 0 0,0 0-2,0 0 1,0 0-1,0 0 3,0 0-6,0 0 5,0 0-6,-8-5 4,8 5-4,0 0-2,0 0 0,0 0-5,0 0-1,0 0 1,0 0-5,0 0 4,0 0-5,0 0 0,0 0 0,0 0 6,0 0-4,0 0 0,0 0 1,0 0 1,0 0 2,0 0 2,0 0-4,0 0 5,0 0-2,0 0-4,0 0-2,0 0-1,0 0-6,0 0-7,0 0-9,0 0-8,0 0-8,0 0-14,0 0-17,0 0-10,0 0-14,0 0-16,0 0-3,0 0 2,-2 12-15,1-8-13,-2-1-14,-1 2-121,-5 0-315,-2 0 141</inkml:trace>
  <inkml:trace contextRef="#ctx0" brushRef="#br0" timeOffset="16179.1747">9297 7953 34,'-6'0'32,"2"1"-2,-1 1-6,5-2 4,-13-2-8,7 1 7,-2 1 0,2-1 4,-2 0 0,0-1 7,-1 0 3,3 0 11,-2 2-6,1-5-6,-2 5 19,2-2 2,0 0-5,-1 1-13,1 0 5,0 0 0,0 1 3,1-1-8,1 0 1,-1-1 4,2 1-3,4 1 6,-7 0-3,7 0 3,-5 1-3,5-1 5,0 0-2,-6-1-2,6 1-1,0 0-2,0 0-5,0 0-3,0 0-3,0 0-5,0 0-5,0 0 10,0 0 6,0 0-5,18 3 5,-8-2 5,-2 0 3,3 0 2,6 1-6,-1 0 2,5 3-1,1-2 1,2 1-5,2-1 6,-2 1 0,5 0 2,-1 0-1,10 3 4,-8-5-5,1 1 1,8 2-2,-11-1-2,14 0-3,-2 2-1,1 0-3,-3-2 11,-1 1 0,2-1-6,-9 1-7,9 3 1,-1-4-8,-10 3 3,10-1-5,0 1-4,-9-3 1,10 1-1,-9 0-5,-2-2 3,3 1-1,8 1 0,-9-1 3,-1-1-1,-2-2-1,4 5 5,-3-3-3,3 0 2,-4 1-1,1-2-2,0 1-3,0 0 0,-1 0-4,1-2 2,-2 0-1,-1 1 0,1-1-1,-1 1 0,0 0-2,2-2 2,-5 2-4,2-2 1,-1 1-1,-2 0 3,2 1 2,-8-2-3,1 1 1,0-1 5,-1 0-3,0 0 4,-4 0-2,1 0 3,-2 0-1,-2-1-3,2 2 1,-5-1-2,4 0-2,-1-1-3,-1 1 4,0 0-1,-1 0-3,0 0-3,2 0-1,-1 0 6,0 0 2,-3 1-13,3-1-2,-1 0 2,0 1 2,-1-1-1,0 1-4,0-1-2,-5 0 6,7 0 5,-7 0-12,7 0 6,-7 0-2,5 1 0,-5-1-3,5 0 9,-5 0-6,0 0-8,4 1 10,-4-1 6,0 0-10,0 0-1,0 0 5,0 0-4,0 0 1,0 0-1,3 2 2,-3-2 0,0 0-3,0 0 6,0 0-3,0 0 3,0 0 0,0 0-6,0 0 5,0 0-4,0 0 5,0 0-4,0 0 4,0 0-2,0 0 2,0 0-2,0 0-3,0 0 5,0 0-7,0 0 5,0 0 3,0 0-5,0 0 10,0 0-8,0 0-2,0 0-2,0 0 3,0 0-1,0 0 0,0 0 0,0 0-2,0 0 3,0 0-4,0 0 4,0 0 1,0 0 6,0 0-9,0 0 7,0 0-6,0 0-1,0 0 6,0 0 2,0 0-10,0 0 2,0 0 0,0 0-2,0 0 6,0 0 0,0 0-3,0 0 1,0 0-3,0 0 15,0 0-10,0 0-7,0 0-3,0 0 3,0 0-13,0 0-15,0 0-20,0 0-21,0 0-25,0 0-43,0 0-20,0 0 1,0 0-24,3 6-41,-2-1-237,4-2-503,0-1 223</inkml:trace>
  <inkml:trace contextRef="#ctx0" brushRef="#br0" timeOffset="17345.1431">14338 8052 59,'0'0'125,"0"0"-10,0 0-15,-4-3 8,4 3-16,0 0 4,0 0-5,27 0 1,-7 0 1,6 0 0,3 0 10,13 3 5,1-1 4,5 1 3,23 1 0,-4 0-4,5 2 10,-3 1 2,3-1-6,1-4-7,-4 7-6,5-4-4,0-1-6,-1 2-7,2 1-9,1-4-3,-3 1-6,1 0-3,-7-2-7,2 0-3,-21-1-6,2-2-2,0 1-5,-1 1-6,-3-3 0,-3 0-5,-1 2-3,-1-4 0,-14 3 2,1 1 1,-1-2 1,-6-1-2,-4 2-4,-3-3 2,-3 3-5,-1-1-1,-1 1 2,-2-2-3,0 3 0,-3-3-1,0 3-14,-4 0-14,6-2-11,-6 2-23,3-1-27,-3 1-30,0 0-29,0 0-21,0 0-14,-21 3-12,5 3-15,-5-4-23,-4 0-24,-4 2-121,1-2-386,-13 2 170</inkml:trace>
  <inkml:trace contextRef="#ctx0" brushRef="#br0" timeOffset="18173.155">14471 8199 105,'-16'-4'154,"2"0"-7,-3 0-2,10 2 2,-3-1-1,3 3-2,3-1 0,-2-1-5,6 2-7,-7-1-5,5 0-8,2 1-7,-5-2-6,5 2-6,0 0-6,0 0-3,0 0 4,0 0 0,12-3 2,-3 3-4,7-2-3,5 4-1,3-4 4,1 2 0,16 0 0,0 3 2,4-1-4,5 1 3,0 1-10,22 1 6,0 2-6,-3 0-8,-2-2 10,-19 0-7,31 7-11,-10-7 7,3 2-9,-6 0-18,6-1 16,-6 3-10,-18-8-8,21 8-4,-22-2-3,1-7-5,-2 5 7,-1-3-5,3 3-12,-3-1-1,0-1 14,-3-3-18,1 0-2,-14 1 3,12-1-3,-11-1 2,-1 2 3,-1-2-7,0-2 9,-5 3-21,1-1 20,-7 1-4,0 0 1,-3-3-3,0 3 3,-5 0-19,-1-1 12,-1 1-1,-3 1 0,1-1 1,0 0 1,-5 0-5,7 0 1,-7 0-8,6-1-1,-6 1 6,0 0-9,4 1 7,-4-1-6,0 0 6,0 0-8,0 0-2,0 0-3,5 0-1,-5 0 2,0 0 2,0 0 1,0 0-1,0 0-11,0 0 13,0 0 0,0 0 4,0 0 1,0 0-4,0 0-3,0 0 7,0 0-5,0 0 9,0 0-6,0 0 0,0 0 2,0 0 0,0 0 0,0 0-5,0 0 3,0 0 2,0 0-5,0 0 1,0 0 5,0 0-4,0 0 1,0 0-8,0 0 9,0 0-1,0 0 8,0 0-9,0 0-1,0 0-1,0 0 4,0 0-2,0 0 1,0 0-2,0 0 6,0 0-7,0 0 2,0 0 6,0 0-12,0 0 5,0 0 0,0 0 8,0 0 8,0 0-17,0 0 7,0 0-2,0 0 1,0 0 1,0 0-6,0 0-1,0 0 2,0 0 2,0 0-4,0 0 5,0 0-10,0 0 9,0 0-2,0 0 3,0 0-3,0 0-3,0 0-1,0 0 4,0 0 11,0 0-12,0 0-1,0 0 0,0 0 1,0 0 1,0 0 5,0 0-6,0 0 0,0 0-14,0 0-15,0 0 5,0 0-29,0 0-12,0 0-17,0 0-18,0 0-24,0 0-21,0 0-26,0 0-28,0 0-7,3 3-9,0-2-21,-1 3-43,0-1-182,-2-3-503,3 2 223</inkml:trace>
  <inkml:trace contextRef="#ctx0" brushRef="#br0" timeOffset="21732.3406">11171 8983 45,'-9'2'31,"9"-2"5,0 0 0,-3 2-5,3-2-3,-3 1-4,3-1 0,-1 2-6,1-2 6,0 0-3,0 0 1,0 0-1,-3 3 0,3-3 0,-2 2 5,2-2 9,0 0 2,-6 3-1,6-3 0,-7 1-7,3-1 0,-1 1 4,5-1-10,-11 3 11,7-2-12,1 0-1,-5 1 0,3-2 2,0 1-4,0 1 2,0 0 6,2-1 8,-1 2 10,4-3 5,-4 1-6,4-1 2,0 0-6,-5 4 1,5-4 1,0 0-4,0 0 4,0 0 2,0 0-1,-2 1 16,2-1 5,0 0 2,13 4 6,-4-1 1,2-1-6,2-1-1,-1 3 1,11 1-7,-2-3 0,0 1 1,5 2 1,1-2 0,1 2 3,11-3 1,2 1 0,3 1 1,1 1-2,4-5-7,19 5 5,-19-5-1,23 0-4,-3 0-1,-20 3 2,24 1 6,-2-4-17,2 0-4,-3 4 1,2-4-9,0 4-6,-3-3-1,-22 2-3,1-3-1,-1 5-2,22-1-4,-24-1 0,3-1-4,-1-2 0,-1 5 2,-1-2 4,0 1-10,2 1 1,-5-1-4,-1 1 2,-10-4-1,-4 3-1,2-1-2,-5 2-6,0-1 0,-7-1-3,-3-5-1,-1 4 0,-6-2-1,0 0 2,-1 0-1,-1 1-1,-2-1 10,-3 0-7,7 0-4,-7 0-2,5 2 2,-3 0-10,-2-2-10,0 0-14,0 0-18,0 0-25,0 0-21,0 0-30,0 0-26,-11 4-19,0-3-34,-9 1-187,-5-4-431,-4 0 191</inkml:trace>
  <inkml:trace contextRef="#ctx0" brushRef="#br0" timeOffset="22250.4159">10963 9124 63,'-14'-4'196,"3"3"4,1 0-1,2-1-4,4 4-10,-2-4-10,2 1-18,-2 0-13,6 1-11,-3-3-12,3 3-14,0 0-2,0 0 3,0 0-11,19-1-4,-10 0-6,6 3-5,1-2-7,7 3-8,2-2-1,1 2 4,5 3 13,7 1-2,3-3-3,4-1-1,1 4-2,3-2-4,23 2-5,-24-2 1,23 5-4,0-6 8,3 3-12,-1-1-11,-27-2 5,-1 4-10,24 0 15,0 1 7,3-7-3,3 0-3,1-2-3,-1 1-4,-1 4-10,-6-1 0,-20-1-11,0 1 0,1-1-1,0-1-6,-4 1-3,0-1 3,1 0-5,-6-1 0,1 0-4,-13 2-3,-1-3-3,-1 0-1,-1 0 2,-3 0-4,0 1 2,-6-1 1,-3-1-11,1-1 13,-5 4-6,-1-2-2,-1 0 2,-4 0-13,3-2-3,-6 2-9,8 0-15,-8 0-7,4-1-4,-4 1-11,0 0 4,4 0-16,-4 0-12,0 0-14,0 0-8,0 0-18,0 0-22,0 0-11,0 0-10,0 0-10,-14 8-23,6-5-17,-8-2-23,-5 4-158,-3-4-429,-1 1 190</inkml:trace>
  <inkml:trace contextRef="#ctx0" brushRef="#br0" timeOffset="22719.8901">11169 9124 124,'-7'0'157,"1"-3"-8,5 2-14,1 1-12,0 0-12,0 0-2,0 0 2,10-5 3,4 5 5,2-1 3,7 1-1,6 2 0,11-3-4,3 4-3,-1 0-5,3-3-7,4 7-4,20-4-3,-3-1-2,-15 1-5,-3 1 0,20 4-9,-22-4 1,30 1 2,-1 0 0,0-5-1,1 7-12,1-4-3,1-1-5,-7 1-11,0 4-1,-4-3-5,-18-3-3,19 3-6,-23 0-1,3 0-3,-3-4-1,0 0-9,-2 3 4,-1-1-3,-15-2-4,0 0-3,-1 2 2,-5-2 0,-5 0-8,-2-2 5,-4 2-2,-2 0-4,-1 0 16,-1-2-14,0 4-3,-4-4 0,-2 2 4,7-1-4,-7 1 6,5-2-10,-5 2-3,0 0-1,5 0-6,-5 0-4,0 0-10,0 0-6,0 0-5,0 0-9,0 0-8,0 0-14,0 0-9,0 0-9,-14-3-13,4 2-8,-2 2-15,-1-2-7,-4 1-8,-4-1-6,-2-1-9,0 1-6,-1-1-6,-2 0-13,-2 1-154,-2-3-352,-8 6 156</inkml:trace>
  <inkml:trace contextRef="#ctx0" brushRef="#br0" timeOffset="23460.901">11379 9175 65,'15'2'108,"-3"0"14,3 0-9,6 1-10,6 2 1,0-2 3,1 1-3,14 3 1,-1-4-10,4 0-1,-4 2-4,1-1 5,-1 1-7,1 0 7,2 2-7,3-4-9,20 3-1,-19-1-5,3-2-10,19 1 0,-2 1-5,-23-5-8,4 3-1,-3 1-5,1-1-4,-2-1-2,0-2-3,-4 1-1,-1 1-3,-12-4-3,1 6 0,-5-4 1,0-2-1,-3 4-1,-5-2 0,-1 0 0,-1-2 2,0 2 3,-4 0-2,-3 0-6,3 0 5,-4-2-3,0 2-1,-1-1-5,-5 1-1,7 0 3,-7 0-4,7 1-4,-7-1 2,5-1-3,-5 1-2,5 0-3,-5 0-1,5 1 0,-5-1 1,0 0-5,5 0 3,-5 0-3,0 0 2,3 2 1,-3-2-4,0 0 4,0 0-3,0 0 2,0 0-3,0 0 0,0 0 0,0 0 1,0 0-3,5 0 1,-5 0 0,0 0 1,0 0 3,0 0-6,0 0 10,0 0-5,0 0 0,0 0-2,0 0-1,0 0 2,0 0-2,0 0 2,0 0-1,0 0 0,0 0-1,0 0 1,0 0-1,0 0 0,0 0 1,0 0 0,0 0-1,0 0-1,0 0 2,0 0 3,0 0-3,0 0-4,0 0 1,0 0 2,0 0 0,0 0-1,0 0-1,0 0 2,0 0 0,0 0 0,0 0 2,0 0-3,0 0 2,0 0-1,0 0 0,5-3-1,-5 3 0,0 0-1,0 0 2,0 0-2,0 0 4,0 0-1,0 0-5,0 0 0,0 0 1,0 0 2,0 0 0,0 0 6,0 0-9,0 0 3,0 0-2,0 0-1,0 0-2,0 0-8,0 0-5,0 0-11,0 0-8,0 0-5,0 0-9,0 0-8,0 0-23,0 0 9,0 0-10,0 0-18,0 0-2,0 0-17,-5 9-15,5-9-33,-1 6-141,1-6-335,-1 4 148</inkml:trace>
  <inkml:trace contextRef="#ctx0" brushRef="#br0" timeOffset="30363.8598">17974 8318 149,'-2'-7'184,"2"2"-10,-4-2-9,3 1-6,-1 2-8,1 0-11,-2-1-10,2 1-15,-1 0-13,1 0-7,-2 0-7,0 1-11,3-1-5,-3 1-7,3 3-5,-4-3-1,1-1-11,1 0 3,-1 1-5,3 3-3,-8-3-9,0 0 5,0 0 0,-5 0-1,-3-2 2,-6-2 5,2-1-4,-1 2 2,9 1 1,-8-2 4,-3-1-28,-3 3 8,2-2 4,-3 1 3,-3-2-12,-11-1-4,-1-2-1,3 5 7,-1-2-10,2-1-2,0-1 1,10 4 5,-9-3-6,10 4 1,-12-3 0,10 3-2,-11-1-2,2-1 4,8 1-2,-7-3-1,7 6 1,-11-4 0,3 0-1,7 2-1,-7 0 0,10 1 14,-2 0-5,-8 0 1,7 1 0,-6 0-3,10-1-3,-2 0 2,1 4-4,1 0-1,-1-3 3,4 2-5,-2 1 1,-1 0-1,4 0-5,-1 1 1,-1-2 3,1 2-5,-1-1 3,2 0-2,-1 3-2,3-3 1,-2 1 1,0 0-3,1-2 4,0 1-2,-1-1 4,2 1-6,-3 0 2,10 0-3,-3 0 1,0 0 1,-5-3-2,-1 3 2,6-1-1,-4-1 0,6 2 1,-1-1-2,-1 0 0,3 2 2,-1-1 2,-1-1-4,2 2 0,-3 0 1,-4 1 2,6-1-1,-1 2-3,-1-1 4,3 1-1,-3 0-2,0-1-1,2 1 0,-1-2 1,2 2 0,-1-2 5,5 2-5,-4-1 1,1 1-1,-1 2-1,1-2 1,-1 1-2,-2-2 5,4 4-3,-3-1 6,-1-1-3,4 1 0,-4 2 3,2-2 1,-3 3-3,3-2-1,-2 0 1,2-1 0,-1 4-2,-1-4 4,-1-1-1,3 6-1,-2-2 1,-3 1 1,1 0-1,2-1 3,3 0 1,-2-1-1,2 0-2,-1 2-1,3-1 4,-1 2-3,0 0 4,0 1 1,0-1-4,0 2 4,-1 1-3,3 2-2,0-2 0,-4 5-1,4-2 4,1 1-1,-3 8 8,4-1-5,-1 0-2,-1-2-3,5-3-4,-4 3 2,2 2-2,2 2 0,0-8 3,2 1 2,1 0-6,-2 1 3,-1 6-2,1-1-1,1 0 2,0-5-3,-1-2 2,4 1 3,-3 2-3,2-1-3,-2-2 4,0-1 0,2 1 1,-3 1-1,2-1-3,2 0 2,-1 0-4,-2 2 2,2-3 4,-1-1 1,-1 1-3,-1 0-4,2 1 4,1-1-1,0 3-2,-2-2 0,3-1 6,-3-2-3,3 1-4,0 1 1,0-1 8,0 1-6,0-4 2,3 2 1,-3 2-2,4-3 4,-1 3-9,0-2 4,2 1 2,0 1-5,-2-3 2,5 1-3,-1 2 1,-1-1 8,2 0-9,2 0 5,-1 1 0,1-2-3,2 4 2,-2-3 0,6 2 1,1 1 0,-1-2 0,1 0 2,0 0-3,1 0 0,2-2 1,-2 0 1,2-1-3,1-1-2,-2 0 3,0 0 1,4-1-3,-2 2-2,0-4 3,1 4 0,0-4-5,2 2 2,-2-2-1,2-2-4,0 1 2,-3-1 1,7 0-4,-4 0 2,0-2 1,0 0 1,-1 1 1,2-2 2,0 2-1,1-2 1,-2 0 2,2-2-4,0 5 4,1-4-1,-5 0-1,4 1-3,-4-1-4,4 0-2,0 2-5,-2-3-1,2-1-2,-1 3 0,3-2 2,-4 0 0,1-2 1,2 2 7,-4-1-1,1 1-2,-2 0 1,4-2 0,-3 0 5,0 2-2,-2-2 2,3 2 0,-3-3 1,3 1 1,-1-2-1,-2 2 1,1 0 1,-2 4-1,-2-5-1,4 0-1,-3 0 1,-3 0-3,-1-5-2,6 4 4,-4 0 1,4-2-4,2 2 3,-8-4-1,1 0 1,-1 2 2,2-1-3,3-2 1,-6 1 1,2-1 4,-1 0-2,2 1 1,-3-1-1,3 0 1,-2 1 1,-2-4-2,1 4 3,0-2 0,-2-1-3,0 1 2,0 2-1,0-2 0,-1 0 0,2 0 3,1-1-3,-4 1 1,1-3 1,-1 4-1,4-2 2,-4-4 0,5 4-1,-3-1 3,1 0-3,1 0-3,-2 0 1,1 1 2,1 2 1,-4-2-5,1-1 3,-1 2 1,0 1-1,-2-1 0,1-1 0,-1 2 1,-1 0-2,2 0 2,-1-2 1,-1 1-3,0 1 5,3-2-3,0 1-2,-1-3 4,3 1-5,-2 0 2,4 0 2,-4 0-3,1-1 2,2 3 1,0-1-3,-1 0 2,0-1-1,0 4 0,-2-4 1,0 3 1,-2 0-2,2 1 1,-3-3-1,3 1 4,-3 5-2,0-5-2,0 0 4,3 2 0,-3-3 0,2 2-2,-2 1 4,1-2 3,-1 1-1,2 1-2,-3-2 3,4 2 0,-2-3-2,0 0 2,2 3 3,-2-1 1,1-1-2,-1-1-5,-1 2 2,3 0-1,-3 0-2,3 1 3,0-2 2,-2 2-6,2 0 1,3-2-2,-5 0 2,2-1-2,0 3 0,0-1-1,-2 0 5,2 0 5,2 0-1,-3-2 7,2-1-3,2 2 5,-6 0 4,3 2-3,-3 0-1,3-1 2,-3 0 1,3 0-4,-3 0-1,3-1 0,-2-1-4,-1 3 1,2-2 2,-1 1-3,0-1-1,1-1 3,-2 2-7,2-2 1,-1 3 3,1-1 4,-1-4 1,-1 5-3,2-4-4,-1 4 9,-1-2-6,0 0 4,0 1-6,0-1 6,0 0 1,-1 0 5,-2 2 3,0 0-2,2-2 1,-2 2-6,2-3 3,-1 2 0,1-2-1,-2 0-1,2 0 0,-2 0-2,0-1 0,2-1 7,1 2-13,-1-5 3,-1 2 1,0 1 0,0-4 2,1 5 7,-2-3 4,0 0 2,1 2-12,0-2 11,-3 0 5,0 2-5,1 0-4,0-1-6,-3 1 4,1 2-1,2-3-9,0 2 7,-3 0-3,1 1-7,2-1 12,0-1-6,-3 0 3,0 1 2,3-1 2,-2 2-8,-1-3-10,0 5 12,0-5-1,0 2-2,0-1 2,0 0 5,0 1-7,0-1 2,0-2-3,0 4 1,0-3-8,-4 1-1,1 2 3,3-3 11,-4 1-12,4-2 3,-3 3 0,-1 1-5,1-2 1,0-3 6,-1 4-20,1-1 10,-2 0-1,2 1 3,-3 0 3,2-3-5,1 3 0,0 1 2,-2 0-1,1-1 5,-1 4-2,-1-3-1,1 1 7,4 2-19,-4 0 12,1-2 3,3 3 0,-3 1-5,1-1 3,-1-2 5,2 3-6,-1 1-2,2-2 4,1 4-5,-7-3 2,5 1-2,2 2-2,-3-3 5,3 3-2,-2-4 1,2 4-2,-3-3 4,3 3-11,0 0 18,-3-5-6,3 5 2,-3 0 6,3 0-1,0 0-1,-4-4 6,4 4 6,0 0-7,-3-2-1,3 2 1,0 0-3,0 0 2,-5-1 0,5 1-4,0 0-2,-6-3 2,6 3-1,0 0-4,-3-2 0,3 2-2,0 0-10,-3-2 7,3 2 3,0 0-3,-4-3 2,4 3-1,0 0 2,-3-2-7,3 2 2,0 0 1,0 0-2,0 0 0,0 0-2,-6 0 1,6 0-3,0 0 13,0 0-21,-5-3 9,5 3 3,0 0-1,0 0 4,0 0-6,0 0 1,0 0 5,0 0-5,0 0 0,0 0 0,0 0 2,0 0 0,0 0-6,0 0 6,0 0 4,0 0-8,0 0 6,0 0-5,0 0 3,0 0-3,0 0 4,0 0-7,0 0 4,0 0 2,0 0-5,0 0 6,0 0-17,0 0 20,0 0-3,0 0-3,0 0 4,0 0-6,0 0 3,0 0 0,0 0 0,0 0-2,0 0 1,0 0 1,0 0 1,0 0 4,0 0-18,0 0 12,0 0 15,0 0-16,0 0 1,0 0-2,0 0 0,0 0 1,0 0-2,0 0 2,0 0 2,0 0-3,0 0-2,0 0 1,0 0-9,0 0 0,0 0 3,0 0-10,0 0-2,0 0 4,0 0 2,0 0 2,0 0-1,0 0-3,0 0 9,0 0-22,0 0 20,0 0 2,0 0-1,0 0-4,0 0 5,0 0 0,0 0 0,0 0-4,0 0 5,0 0 1,0 0 0,0 0-5,0 0 6,0 0-5,0 0 5,0 0-5,0 0-9,0 0 9,0 0 2,0 0 1,0 0-3,0 0 1,0 0 1,0 0-2,0 0-4,0 0 2,0 0-3,0 0 2,0 0 3,0 0-3,0 0 0,0 0 6,0 0 0,0 0-1,0 0 3,0 0 6,0 0-6,0 0 1,0 0 0,0 0 1,0 0-1,0 0 3,0 0 2,0 0-10,0 0-6,0 0 13,0 0 3,0 0-7,0 0 6,0 0 1,0 0-3,0 0-3,0 0 6,0 0 9,0 0-5,0 0-6,0 0 2,0 0-6,0 0 8,0 0 0,0 0 0,0 0-3,0 0-14,0 0 35,0 0-21,0 0-5,0 0 9,0 0 0,0 0-3,0 0 3,0 0-3,0 0 8,0 0-8,0 0-3,0 0 8,0 0-7,0 0 0,-7 0-2,7 0 2,0 0 4,0 0 0,0 0-6,0 0 1,0 0 0,0 0 0,0 0 1,0 0 8,0 0-5,0 0 3,0 0-13,0 0 3,0 0 4,0 0-4,0 0-12,0 0 16,0 0 0,0 0-1,0 0 3,0 0-2,0 0 1,0 0-9,0 0 6,0 0 7,0 0 0,0 0-5,0 0 7,0 0-3,0 0 1,0 0-6,0 0 9,0 0-4,0 0-3,0 0-2,0 0 2,0 0 4,0 0-6,0 0 0,0 0 6,0 0-5,0 0 5,0 0-1,0 0-3,0 0 1,0 0 3,0 0-1,0 0-14,0 0 14,0 0 3,0 0-6,0 0 0,0 0 5,0 0-8,0 0 12,0 0-14,0 0 7,0 0-8,0 0 14,0 0-4,0 0 0,0 0-5,0 0 12,0 0-20,0 0 7,0 0 2,0 0-5,0 0 5,0 0 2,0 0 5,0 0-19,0 0 17,0 0-7,0 0 6,0 0-1,0 0 1,0 0 11,0 0-13,0 0-7,0 0 9,0 0 0,0 0-2,0 0-2,0 0-5,0 0-1,0 0 12,0 0-6,0 0-1,0 0-3,0 0 12,0 0-6,0 0-5,0 0-1,0 0-1,0 0 0,0 0-5,0 0 9,0 0-18,0 0-11,0 0 9,0 0-7,0 0 6,0 0 1,0 0-6,0 0 3,0 0 4,0 0-1,0 0-5,-3 3 4,3-3 3,0 0-9,0 0 14,0 0-16,0 0 9,0 0 1,0 0 4,0 0 2,0 0-1,0 0 2,0 0 2,0 0 3,0 0-1,0 0 2,0 0-2,0 0 2,0 0-1,0 0 7,0 0-2,0 0 1,0 0-3,0 0 8,0 0-7,0 0 2,0 0 3,0 0-1,0 0-4,0 0 10,0 0-5,0 0-2,0 0 3,0 0 1,0 0-2,0 0 0,0 0 0,0 0-2,0 0 0,0 0 4,0 0-3,0 0-2,0 0 2,0 0 3,0 0-1,0 0-3,0 0 2,0 0-1,0 0-3,0 0 6,0 0-3,0 0 0,0 0 2,0 0-5,0 0 3,0 0-2,0 0-2,0 0 5,0 0 0,0 0-4,0 0 6,0 0-3,0 0-2,0 0-2,0 0 8,0 0-2,0 0-1,0 0-1,0 0-5,0 0 6,0 0-2,0 0 1,0 0 3,0 0-2,0 0-2,0 0 5,0 0-1,0 0-1,0 0-2,0 0 8,0 0-11,0 0 1,0 0 1,0 0 1,0 0 0,0 0-1,0 0 8,0 0-10,0 0 2,0 0 11,0 0-3,0 0 2,0 0-10,0 0 2,0 0-1,0 0-2,0 0 4,0 0-4,0 0 4,0 0-2,0 0 1,0 0 8,0 0-9,0 0 0,0 0 1,0 0-3,0 0 1,0 0 0,0 0 6,0 0-6,0 0 1,0 0 2,0 0-1,0 0 1,0 0-4,0 0 3,0 0-1,0 0 1,0 0 0,0 0 0,0 0 6,0 0-9,0 0 0,0 0 2,0 0 2,0 0-1,0 0-4,0 0 4,0 0 0,0 0-3,0 0 0,0 0 1,0 0 1,0 0-3,0 0 1,0 0 5,0 0-2,0 0-2,0 0 2,0 0-2,0 0 4,0 0-4,0 0 5,0 0-3,0 0-1,0 0-2,0 0 0,0 0 0,0 0 3,0 0-3,0 0 5,0 0-2,0 0-1,0 0 1,0 0 1,0 0 0,0 0-2,0 0 2,0 0 2,0 0-3,0 0 1,0 0 1,0 0-5,0 0-1,0 0 4,0 0-1,0 0-2,0 0 4,0 0-1,0 0 0,0 0-1,0 0 2,0 0 0,0 0-4,0 0 5,0 0 0,0 0-6,0 0 2,0 0 3,0 0-5,0 0-3,0 0 4,0 0-1,0 0-3,0 0 1,0 0-6,0 0-2,0 0-3,0 0 1,0 0 1,0 0-7,0 0 0,0 0-2,0 0-7,0 0 1,0 0-2,0 0-4,0 0-3,0 0-1,0 0-6,0 0-2,0 0-10,0 0-13,0 0-12,0 0-14,0 0-16,0 0-7,0 0-19,0 0-14,0 0-17,10 5-5,-6-3-10,2 0-180,2 2-396,5-1 176</inkml:trace>
  <inkml:trace contextRef="#ctx0" brushRef="#br0" timeOffset="33375.404">22047 8129 22,'4'-5'73,"-4"3"-2,3-2 0,-3 4-7,3-6-5,-2 4-18,2-4 17,0 3-10,-3-2 2,2 1-8,0-2 0,1 4-7,-3-3 7,4-1-4,-4 0 5,0 0-9,0 1-2,2-2-5,-4-2 1,2 1-7,-1-1 3,-2 0-6,0-3-2,-1 0 4,-3-4 11,-1 4-20,-1-1 3,1-2-1,-2-1-6,0 2-2,-4-5-5,-3 2 4,0-3-11,-4 1 10,1 2-5,-1 1-2,-3 1 8,2-1-5,-2 0 4,-2-1-6,2 3 6,-1-1-5,-2 1-3,-1 3 10,1 0-3,1 0-2,-4 1 3,3 3-5,-11-3 7,9 6-14,-9-4 12,0 2-5,-2-3 8,2 3-2,-1 6-4,2-6-9,6 2 5,-10 1 2,0 2 1,3-2 18,-4-1-13,0 4 0,1 0-3,0-1 7,3-3-14,-1 4 9,9 0-6,-8 2 6,-1-1 4,9 4 8,3-4-3,-3 2 2,1 0-2,-9 1-2,11-2-1,-1 3-1,0-2-1,-2 6-9,4-3 10,-14-2-4,12 6 10,0-4-14,0 0 6,0 0 2,1 1-2,0 0-3,0 1 0,3-2-13,0 5 17,0-5 0,2 5 2,1-2-9,1 0 9,4-1-12,1-1 9,0 4-7,0-4-1,-3 5 4,3-6-1,1 6 7,1-2-10,-7 1 10,6 0 7,0-2 4,-6 3-14,1 1-20,0-1 16,1 1-5,0-1 5,-1 1 8,0-4-4,-4 6 1,6-2-2,0 2-7,-2-2 6,4-3-3,-1 5 6,3-2-2,0-1-7,0-1 5,2 1 2,-1 3 2,0-1 13,-2 4-16,3-5-3,-2 3 2,3-3-1,-4 8-3,3-5 4,-2 0-2,-2 4 8,1 1-1,-2-1 7,2 2-6,-1-1-6,-1 2-1,2 0 1,0 0 10,1-4-18,2-3 6,3 1 2,-3 9 4,3-3-8,-2-2 2,5-3 3,-4 5-4,4-7 8,1 7 5,-1-3-5,1 3-1,0 0-1,0 4 7,4-9-4,-2 7 0,2-1 1,0-3 0,0 4-2,0 0-4,0-2-1,0-3 1,2 0-2,2 6 5,-3-8 3,6 8-13,-1-2 13,0-6-7,-1 0-2,3-1 2,-2 0-6,6 9 7,-3-11-3,4 5 10,1 1-3,-3 0-10,2-3 13,1 3-1,0-1 1,0 0-3,-4-4-6,4 5 3,-1-1-1,-1-1 6,3 1-8,-5-5 6,5 5-4,-1-1 6,0 2-6,3-1-12,-3 0 11,3-1 7,1-3-5,-1 1 3,3 1-8,0 1 3,-1 0 2,1-4 0,0 4-1,0-2-1,-2 0 3,0-3-1,-1 1-3,3-1-1,-2 1 1,-1-1 1,1 1 2,2-1-4,-3 1 2,4-1 0,0 1 3,1 2-3,1-5-1,1 4 0,0-1 1,3 0-2,-3 2 6,4-2 0,-1-1-1,0 3-3,1-3 4,7 5-3,0-1-1,-8-4 2,-3 2-2,14 4 4,-11-8 2,7 8 10,-8-6-5,1 1-1,8 2 6,-8-3-1,1-2 7,0-2-7,2 0 4,6 1 6,-9-3-2,3 1 4,-3-4-1,0 4 6,-1-3 4,1-1-2,1 0-1,0 3 5,-1-3 8,1-1-4,-3 1-5,2 2-2,1-5-4,-2 2-4,1 4 0,2-4-2,-2 0-2,3 0-4,-1 0 0,-2-3-3,12 4-2,-12-2-1,1 1-1,-1-4-4,0 3 0,-4-1 4,3-2-5,-2 2 1,0-2-1,0-2-1,1 2 4,-1-5-3,0 2 3,0-1 0,0 3 0,0 0-3,0-2 2,3-2-5,-3 2 1,-2-3 2,1 1-2,-1 1 6,-2 1 1,1-2-3,0-3-1,-4 4-4,3-5 3,-5 3 0,5-3-2,0 1 3,-6-1 1,0 1 3,0-1 2,0-2-2,7-2 1,-8 3-7,7-2 3,-1 0-2,-2-4 0,0 3-1,0 1 0,3-2-2,-2-2 7,-4 2-2,6 1-2,-9 2 11,2 1 1,0 0-4,-1-2 7,0 2 1,-1-4 13,-1 5 3,2-4-4,-2-1-3,-3 2 1,2-3-5,-2 1-1,1 4-2,-1-3-4,0-3 2,-1 1 0,-2-1-1,2 2 0,-2-1-8,3 0-2,-3 0 1,1-3-3,2 1 3,-2 0-1,-2 2 1,3-2-3,-2 0 2,-3 1 3,6-2-4,-5-3-1,0 1 4,1-6 2,0 8-3,-3-2 1,0 1 1,0-6-8,-1 5 6,-1 3-4,0-3 9,0 3-7,1 0 1,-1-2-2,-2-5 5,3 5 1,-2 2-1,0 4 3,0-3 0,0 1 5,2 5 3,-2-2-5,1-5-4,0 5-2,-1 0 3,0 2-9,1-2 1,0 0-1,-1 1 6,0-1-6,1 1 0,-4 1-5,6-4 8,-3 2-8,3 2 9,-4-2 0,4 3-3,-3-6 5,2 3-2,-2 1 5,0-1-5,0-4 5,3 2-6,-4 1 0,1 0 12,0 2 5,2 1-2,1-1 6,-3 1-3,-1 0 1,4 1-2,-3-2-4,2 2 6,-1 0-1,2-1-5,-4-1-5,4-2-4,-2 2-3,-1-3 0,0-2-2,1 8-1,-1-4 9,2 1-13,-2 2-10,3-2 8,-3 3 12,3-2-13,-2 1 5,0 0-11,-1-1-2,0-2 6,2 1-3,-6-5-3,6 4 3,-1-5 0,-4 1-5,1 0 0,-1 0 3,2 0-4,0 0 3,-2-1 2,1 1-2,-1 2-6,0 1 6,2 3-6,0-2 4,1 2 3,-4 0-7,6 0-1,-2 2-1,-1-1 5,-2 1-2,3 0-1,2-1-3,-1 4-6,-2-3 18,1 2-13,-1-1 7,1 1-16,0-4 11,-1 3-3,1-3-4,-1 0 4,1 1-1,-1-1-6,1-2-7,-5-2 2,2 2-1,1-3 1,-2 1 0,2-1 0,-2 2-8,0-1 5,-1-2 0,1 3 3,-2-2-3,2 2 3,-1 2-1,2-3 3,1 6 1,-1-5 1,-1 5 1,1-1-3,-1-2-1,3 2 9,-2 3-4,0-1 4,1-1 0,2 4 5,-4-2-6,2-1 5,0 4 1,1-2 2,1 1-2,-1-1 3,3 3-1,-2 0 1,0 0-1,3 2 3,-4-5 2,1 3-1,3 2-1,-3-3 2,3 3 1,0 0-2,-3-4-4,3 4 6,-1 0-1,1 0 11,0 0-12,0 0-1,-4-4 4,4 4 0,0 0 2,0 0 0,0 0 0,0 0-1,0 0 1,0 0-4,0 0 5,-3-4-1,3 4 0,0 0-2,0 0 4,0 0-4,0 0 1,0 0 1,0 0 0,0 0-5,0 0 4,0 0 4,-3-2-9,3 2 6,0 0 1,0 0 1,0 0-1,0 0-4,0 0 4,0 0-2,0 0 10,-1-4-10,1 4-4,0 0 5,0 0-1,0 0 2,0 0-3,0 0 3,0 0 2,0 0-6,0 0 3,0 0-1,0 0 2,0 0-6,0 0 7,0 0-3,0 0-3,0 0-2,0 0 2,0 0-4,0 0-5,0 0-1,0 0 2,0 0 2,0 0-8,-3-3 3,3 3 0,0 0-6,0 0-2,0 0 3,0 0-7,0 0-3,0 0-4,0 0-5,0 0-7,0 0-1,0 0-5,0 0 4,0 0-2,-6-3 5,6 3 3,-7 0 4,3 0-2,4 0-3,-8 0-5,8 0-3,-9 0 6,9 0-4,-6 0-1,6 0-3,-4 0-3,4 0-8,0 0-13,-5 0-14,5 0-15,0 0-10,0 0-12,-2 6-8,2-6-4,0 0-5,2 5-24,-2-5-92,-2 7-282,1-5 125</inkml:trace>
  <inkml:trace contextRef="#ctx0" brushRef="#br0" timeOffset="36920.1881">4611 10028 76,'-6'-2'116,"2"-1"-5,-1-1 5,-1 0-5,2 3 0,-1-2-4,3-1 0,-1-1-2,-1 3-13,0-1-7,2 0-7,2 3-10,-4 0-6,4 0-9,-6-5-3,6 5-8,0-2 3,0 2-6,-4-5-12,4 5 6,-3-1-4,3 1-10,0 0 8,0 0-4,0 0-6,0 0-5,0 0-2,0 0-1,0 0 1,0 0-2,0 0-1,11 13-4,-4-10 2,2 1-3,1 6 9,11-2 0,1 4 0,3-4 5,4 1 11,13 3 3,2-3 8,2-2 0,25 0 1,-1 1 2,5-3-1,5-1 5,3 2 0,3-4 3,1 2-3,5 1-1,3 0-2,0 0-5,1 3-3,3-6-5,-4 5-4,-6 0 0,-2 2-3,-5-5 0,-7 1-6,-2 4 1,-3-2-3,-23-2-2,-1 2 1,-1-4-5,-4 3 2,-2-2-3,-13-3 0,-2 3-2,-3-2 0,-8-2-3,-2 0 4,0 0-2,-5 2-3,0-2 3,-1 0-1,-2 0 2,-3 0-3,6 0 0,-6 0 1,4-2-1,-4 2-10,1-2-9,-1 2-23,0 0-16,0 0-20,-5-8-23,0 7-25,1-3-28,0 1-37,-6-3-140,2-2-354,-8 1 157</inkml:trace>
  <inkml:trace contextRef="#ctx0" brushRef="#br0" timeOffset="37453.5625">5529 10050 33,'3'-7'149,"0"-1"1,-2 1-10,1-3 2,1 2 7,-2 0-7,1 3-2,-2-3-5,2 2-6,0 1-9,-2 0-17,0 5-12,0-5-9,0 5-11,0 0-5,0 17-5,-2-1-9,0 11-3,1 5-3,1 2-5,-1 12-7,-2-8 1,2 8-3,-2 1-6,0 0-5,3-13-2,0 0 1,0-2-2,0-3 0,0 2 0,0-6-6,0 1 0,0-2-3,0-5-1,0-2-8,0-1-12,-4-4-31,4 1-8,0-4-16,-3-1-25,3-4-17,0 2-25,-1-2-18,1 2-134,0-6-310,0 0 138</inkml:trace>
  <inkml:trace contextRef="#ctx0" brushRef="#br0" timeOffset="38116.0309">5472 9922 121,'-2'-3'118,"2"3"-6,0-5-17,0 5-14,0 0-6,-5 8-3,0 2-9,1 3-2,-4 2-3,-1 2-2,1 0-2,-2 6 1,0-7 2,0 7-6,2-8-1,1 0 12,-2 0 0,4-5 3,-2-1-3,2 1 8,0-2-4,3-2 6,-5-1-1,6 0 5,-2-2 0,0 1 3,-1-1 5,4 0 3,0-3 0,-3 5 4,3-5 0,-1 4 2,1-4-2,0 0-6,0 0-9,0 0-6,0 0-5,4-12-8,-1 9-6,1-7-4,0 3-5,3-2-4,-1-1-2,0-4-4,2 1-8,0-3 8,1 3-10,-1 1-4,1 0 0,-2 2 19,-1 1-15,2-3 9,-2 2-8,-1 0 5,2 1-4,-2 1 7,0 2-5,-2-2 8,1 1-1,-1 2-8,-1 2 2,2 0 1,-2-1-8,2 2-1,-2-1-2,-2 3 0,4-4-6,-2 1 3,-2 3-5,5 0-1,1 3-1,-2-2-5,3 2 4,0 4 1,3 0 8,3 3-12,0 0 2,1 0 0,2 4-3,3 1 0,-1-1-4,-1-2 6,3 1 0,-2-1-1,2-3-2,-2 3-1,2-2 1,-5-3 15,5 1-11,-5-2-1,0-1-4,-1-1 3,0 1-5,-3-2 13,-4-2-12,3 1 4,-3-1 5,0 1 8,0 0 3,-3-2 11,-1 1 5,0 0 3,-3-1 11,7 0-13,-7 0 7,3 1-12,-3-1-4,4 2-7,-4-2 6,0 0 0,0 0-7,0 0 1,4-3-2,-4 3-11,0 0 4,0 0-3,0 0-8,0 0-14,3 5-17,-3-5-7,0 0-27,0 0-22,0 0-38,0 0-41,-10-9-44,6 5-30,-3-1-12,1 0-23,-5 2-201,1 0-513,0-2 227</inkml:trace>
  <inkml:trace contextRef="#ctx0" brushRef="#br0" timeOffset="38511.3106">5541 10014 115,'0'-4'182,"1"-1"-6,0 1-3,-1 4-5,3-7-6,-1 7-10,-2 0-11,0-6-13,0 6-13,0 0-15,0-5-6,0 5-13,0 0-8,0 0-8,0 14-7,-4-4-4,3 7-5,0 2-7,0 10-4,-2 2 1,1 4-6,1 11-2,0 2-2,-4-2 10,4-1 7,-3 1 0,4-11 1,0 10 11,0-10-3,0 0 1,0-3-9,0-1-3,0-1-2,1-2-2,2 1-4,-3 0-5,0-12-3,0 1-2,0-1-3,4-3-4,-4-4 3,0 0-4,0-1-2,0-1 4,3-4-6,-3 2 8,1-2 10,1 0 8,-1-4 13,-1 0 17,0 5-5,0-5-9,2 4-3,-2-4-6,0 0-5,0 0-10,2-14 0,-1 7-35,1-2-21,0-3-28,1 2-22,-2-6-33,1 0-28,-1 2-29,3-1-10,-4-2-32,3 0-21,-2-2-182,1 1-441,-1-2 195</inkml:trace>
  <inkml:trace contextRef="#ctx0" brushRef="#br0" timeOffset="38833.5405">5562 10045 109,'-3'-10'184,"0"1"-8,1-3-6,0 2 0,1 3-5,-2 2-4,1-2-10,2 3-15,-2 0-13,1 0-17,1 4-14,0 0-10,0 0-10,0 0-5,-1 21-4,0-4-12,-2 3-3,3 9-4,-3 0-5,3 2-2,-3-1-2,3 2-5,0-2-8,-4-1 3,4 0-4,-3-2-1,2 2-4,1-10 0,0 1 0,-3-3-3,4 0 2,-1-4-2,0 3-4,-1-5 2,2 0-2,1 0-1,-2-1 3,0 0-3,0-1-5,0 2 1,0-7 0,0 5-9,0-4-10,0 0-6,0 0-13,0 0-6,1-3-5,-1-2-6,0 4-15,0-4-25,0 0-51,0 0-56,0 0-111,0 0-333,-1-21 149</inkml:trace>
  <inkml:trace contextRef="#ctx0" brushRef="#br0" timeOffset="39343.9119">5449 9865 71,'0'0'89,"-8"3"-7,2 3-4,-2 1-10,-4 2 4,1 5-3,-2 4-12,0 3 9,-2-4-15,5 0 1,-1-2 1,1-2-3,2 0 9,1-3 1,1 1 3,0-5-2,2 2-2,0-4 0,1 0 3,0-1 2,2 0 10,-2-1 14,3-2 4,-1 5 6,1-5 9,0 0 0,0 0-8,0 0-5,0 0-8,8-10-4,-4 2 2,2 0 4,-2 3-5,3-5-4,3-4-8,0 0-2,0-2-5,0 0-6,4-1-2,-3 2-1,2-4 7,-2 4-16,2 1-2,-2 2-5,0-5-2,-1 4-4,0 4 14,-3 0-13,-1 3-5,1-1-3,-2 4 0,-2-1-5,1 0-5,-1 1-4,1 1 0,-1 1-3,-3 1 14,7 1-13,-1 1-2,1 1 1,0 3-4,6-1 4,1 5-3,0-2 1,0 1-1,4 4-1,1-1 9,0-1-9,1 0 0,-6-1-3,1 0 4,2 4-5,-5-6 1,2 1-8,-4-3-18,0 1-11,-2 0-14,0-2-10,2 2-10,-3-3-15,2 0-18,-3 3-8,-1-5-27,2 3-18,0 0-23,0 0-8,-3-3-20,2 1-161,-3-2-395,1 2 175</inkml:trace>
  <inkml:trace contextRef="#ctx0" brushRef="#br0" timeOffset="43314.411">5255 13389 40,'-6'-2'244,"1"2"-8,0-3-6,2 3-26,3 0-13,-4 0-15,4 0-14,-4-2-13,4 2-20,0 0-9,0 0-5,11-7-7,-1 7-13,7-4-13,4 1-4,2 1-5,3 1-11,1-3-2,1 3-9,1-1-4,-1 4-5,0-4-5,0 2 5,2 0-13,-5 0 0,-1 0-5,-2 0-6,-7 2-4,1-2-7,-5-2-7,-1 2-3,-2 0-3,0 0-5,-4 0 0,2 0-2,-6 0 3,5 0-16,-5 0-15,0 0-12,5 0-18,-5 0-24,0 0-10,0 0-27,0 0-8,0 0-16,0 0-13,-17 2-13,7 1-97,1-1-302,-1-2 135</inkml:trace>
  <inkml:trace contextRef="#ctx0" brushRef="#br0" timeOffset="43932.9268">5336 13508 167,'-4'3'180,"1"1"-5,-1-4-6,1 1-8,3-1-9,0 0 0,0 0-3,0 0 2,0 0 3,10 4-2,0-6-3,5 1 1,5 0-16,3 0-3,-2-2-10,4 2-6,1 0-10,-1-1-7,0 1-8,1-1-9,3 2 4,-6-5-18,-1 4-2,1 0-12,-3 1-4,-2-2-6,-3 2-4,-6 0-8,1 0 2,0 0-7,-3 0 1,-2 0-2,1 0 2,-3 0-4,2 0 13,-5 0-6,6 0-1,-6 0 3,4-2 9,-4 2-2,0 0 3,0 0-2,7 2 7,-7-2-8,0 0 4,0 0-4,0 0 1,3 2-5,-3-2 6,0 0-2,0 0 4,0 0-8,0 0 5,0 0-6,0 0 3,0 0 0,0 0-1,0 0 3,0 0-1,0 0-4,0 0 4,0 0 0,0 0 4,0 0-6,0 0 2,0 0 2,0 0-3,0 0-2,0 0 1,0 0-2,0 0-1,0 0 0,0 0-5,0 0 0,0 0 0,0 0 0,0 0 6,0 0-10,0 0 9,0 0-10,0 0 5,0 0-5,0 0 2,0 0-5,0 0 3,0 0-9,0 0-1,0 0 0,0 0 3,0 0-1,0 0 0,0 0-8,0 0-2,0 0 8,0 0-2,0 0 0,0 0-3,0 0-2,0 0-3,0 0 0,0 0 3,0 0 1,0 0-9,0 0 5,0 0 3,0 0-4,0 0 3,0 0-3,0 0-4,0 0 5,0 0-4,0 0 3,0 0 0,0 0-2,0 0-3,0 0 6,0 0-4,0 0-4,0 0-4,0 0-8,0 0-11,0 0-3,0 0-12,0 0-17,0 0-28,0 0-7,0 0-22,0 0-16,0 0-24,0 0-27,0 0-39,0 0-53,0 0-41,-11-7-44,11 7-196,0-8-604,3 2 268</inkml:trace>
  <inkml:trace contextRef="#ctx0" brushRef="#br0" timeOffset="44935.9546">7499 12980 51,'2'-3'170,"-2"3"-12,0 0-8,2-4-9,-1 2-3,-1 2-6,2-7-1,-1 3-10,0 0-4,2-1-2,-1 1-1,-2-2-2,2-1-5,0 3-6,1-6-3,-2 2-2,2-3-6,-2 3-4,1-6 0,-2 1-7,0-3-2,0 5-9,0-5 1,-3 4-2,-1-3-2,-1 3-4,1-1 1,-3 1-5,3 2-9,-6 2-3,3 0 14,0 4-7,-7 1-12,0 3 2,-3 2-7,-3 4-6,-4 8-1,2 3-3,-2 2-5,-7 12 0,1 1-4,10-9 3,1 3-5,3 0-4,2-4 2,3 2-4,2 0-3,4-7 8,1 0-4,0-2-3,4-1 6,2 1-8,2-3 5,1-2 4,2-1 1,1 0 2,3 2 1,2-7-1,1-2 7,2-1-3,1-2-1,-1 1 0,0-5-1,-2-3-1,2 0-4,-2-1 2,2-6-4,-1-2 3,-3-4-1,-2 6 1,1-8-1,-2 1 0,-2 4 2,-3-1-1,3 2 3,-3 2 18,1 4 3,-4 3-3,3 1-1,-4 1-7,3 2-5,-3 3-12,0 1 6,0 0-2,0 0-3,3 11-6,-6 0 5,6 2-5,-3 4 7,1 2-6,2-2 1,1 1-1,-1 0 8,1-1-12,1-2-1,2 1 7,0 0-5,1-3 3,1-1-1,3-3 3,-1-3-5,2 1 8,1-2-6,-1-2-4,1-3-1,0-5-14,0-1-25,2 0-22,-2-5-30,3 0-26,-5-4-31,4-3-36,-1 0-26,-2-4-52,-1-3-30,-1 1-173,0-3-502,0-2 222</inkml:trace>
  <inkml:trace contextRef="#ctx0" brushRef="#br0" timeOffset="45178.7906">7917 12126 242,'0'-11'281,"1"1"-3,-1 2-15,2 3-21,-2 0-24,0 0-22,0 1-21,0 4-19,0 0-8,0 0-9,0 0-14,1 20-6,-2-6-4,3 3 7,0 1-7,-1-1-8,2 4-10,-1 5-6,0-5-12,1-2 3,0 1-20,-1-2 0,-1 1-6,0-2-4,-1-5-7,3-1-18,-3 2-23,0-3-36,0-1-32,0-1-30,0-1-33,0-1-23,0 1-38,3-3-35,-3 0-47,0-4-155,1 3-461,-1-3 203</inkml:trace>
  <inkml:trace contextRef="#ctx0" brushRef="#br0" timeOffset="45466.4562">8290 11840 211,'3'-18'269,"3"3"-6,-2 1 0,-1 6-4,-2-3-7,2 2-9,-2 2-13,-1 4-23,2-4-20,-2 5-28,1-2-11,-1 4-10,0 0-25,0 0-12,-1 13-11,2-3-6,-2 11-4,1 7-8,0 4-9,-2-2-2,1 4-4,-2 0-1,0 1-8,2-2-6,-1-2-4,-1-2-2,1-1-2,2-2-1,-3-2-3,3-4-11,-3-5-9,1 3-13,0-2-27,-1 0-27,3-4-37,-3 5-34,3-5-53,-1 0-44,1-3-40,0 2-221,0-5-526,0 1 233</inkml:trace>
  <inkml:trace contextRef="#ctx0" brushRef="#br0" timeOffset="45797.8419">8373 12475 163,'-5'10'242,"0"-1"-10,-2 2-15,3-1-17,1 0-13,2 0-19,-3 0-15,4-1-17,0 1-10,2 0-5,1-3-5,-1 0 1,5-2-5,1 0-1,-1-2-1,3 0 0,1-2-3,-1-1-1,3 0-2,-5 0 1,2-5-5,0 3 11,-3-3 3,0 0 5,1-2-3,-3 0-8,2-2-5,-3-1 3,0 5 0,-4-2-8,0-1-5,0-1-14,-4 1-5,0-1-3,-3 1-16,-3 3-6,-3-2-10,-1 5 0,-1 0-4,-1 2-11,1 0 2,1 2-18,5 0-23,-2 1-21,2 1-24,2-1-21,-1 3-26,4-2-25,-2 1-27,2 0-28,2 1-33,2-1-45,2-2-63,2 0-193,-1-1-565,3 2 249</inkml:trace>
  <inkml:trace contextRef="#ctx0" brushRef="#br0" timeOffset="47300.3683">7787 14004 22,'0'0'160,"0"-3"1,0 3-6,2-7-3,-2 4-4,0 3-3,1-7 0,-1 3-9,3 1-8,-3-2-8,0-1-4,1 1-4,-2-1-10,2-3-6,-2-1-5,-2 0-8,3 0 3,-1-1-4,-2-6-1,0 0-8,-2-3-1,0 3-6,0 3-2,0-1-1,0 3 3,-1-2-5,2 4-2,-1 2-7,0-1-10,-1 4-3,1 2-7,-4 1-1,-1 4-6,-2 4-2,-9 5-1,3 4-3,0 7 0,-1 5-3,0-1-1,-5 12-2,10-9-5,-1 1-2,2 0 12,5 1-7,-2-2-3,4-1 0,1-3 0,2-5-2,3-2 1,0 2-2,1-3 5,2 0-1,1-5-3,-1 0 2,3-3 2,1 0 5,0-3-6,1 1-2,1-4 6,5-3-7,1-1-1,-2-3 0,1-2-1,0-2 3,3-7-2,0-1 1,-6 1-2,3-5-4,0-2 1,0-2-3,-5-2 4,-1-2 7,-2-2-12,0 1 3,-2 1 1,1 0-4,-2 1 2,-1 2 5,-1 7-4,0 5 4,-1 5 5,2-3 1,-2 4 1,0 0-8,0 4-1,-3-1-4,3 4 4,0 0-4,-4 12 4,-1 4 1,-1 9 7,1 1-12,-2 1 2,3 4-2,0-2 3,0 3-1,2-2 2,2-1-5,2-3 0,-1-2 4,3-4-2,0-1 2,2 0 1,1-5-2,1 3 1,0-5-2,0-3 12,1 2-12,-1-5-6,2 0-15,-2-3-11,1-1-22,1 0-24,1-4-23,-1 0-32,0-4-44,2-3-27,1-3-54,-2 1-142,3-8-432,-2-2 192</inkml:trace>
  <inkml:trace contextRef="#ctx0" brushRef="#br0" timeOffset="47725.992">8263 13511 203,'-2'-6'247,"0"-3"-3,2 2-11,0-3-12,0 2-10,0-4-2,2 3-15,0-2-9,2-1-13,1-2-15,-1 2-10,3-2-17,0 2-5,-1 2-13,4-2-14,1 2-6,-1 0-12,2 3-14,1 2 0,-2 3-7,-1 0-10,0 4-6,0 2-1,-2 2-5,2 4-9,-3 1-7,-1 5-10,-5 2-9,-1 2-17,-5 6-10,-4 1-15,-2 0-8,-3-1-8,-3 1-2,-1-3 3,0-1 1,2-3 4,0-2 5,3-5 1,1-2 5,3 1 8,3-5 1,0 0 4,3-2 7,-1 0 15,1-3-6,0 1 4,2-1 4,1-2 13,0 5 11,0-5 4,5 7 7,1-7 1,1 3-1,3-2-2,3-2 7,1 1-13,1-3-5,1 3 2,5-6-5,-1 5-6,2-3-12,-1-2-18,2 4-23,-1-5-22,-2 0-21,0-1-33,2-1-43,-8 4-20,0-3-26,3-1-15,0-3-120,-5 2-370,0 0 164</inkml:trace>
  <inkml:trace contextRef="#ctx0" brushRef="#br0" timeOffset="47914.6123">8704 13433 13,'5'-29'106,"4"5"-6,-2-2 26,-1 8 24,0-1 11,-1 4 9,-3 3 6,3 2 7,-3 2-8,-1 2-13,1 0-15,-2 0-17,0 6-13,2 0-8,-2 0-4,0 17-3,-2-3-7,0 12-7,-2 1 0,-2 2-7,-1 1-7,3 0-5,-2-1-6,0-2 1,1 1-5,-3 0-14,3-1-9,1-4-23,-2-3-23,2-3-28,-1-2-28,2 5-29,-1-4-32,1-1-24,1 1-22,1-3-33,1 0-152,1-1-386,1 3 171</inkml:trace>
  <inkml:trace contextRef="#ctx0" brushRef="#br0" timeOffset="48209.263">8769 13884 61,'-3'5'229,"-1"2"1,-2-1-7,4-1-9,-3 2-15,4 0-15,-1-1-15,1 2-16,0-2-7,1-1-4,2 2-9,4-2-3,1 2-5,1-2-4,4-4-9,2 1-6,0-2-7,0-2-7,-1 0 4,1-2-1,-6 0 0,2-2 0,-3 1 0,0-4-3,-1 2 0,-2-1-8,-1-4 6,0 5-3,-3-3-10,-2 2-7,-2-1-8,-1 0-12,-7 4-7,2-2-5,-5 6-13,-6-3 5,4 4-16,-4 0-15,4 5-14,3 2-24,1-2-25,2 4-31,2-5-33,1 1-36,2 6-34,1-5-32,0 0-39,3 5-231,0-1-541,2-3 240</inkml:trace>
  <inkml:trace contextRef="#ctx0" brushRef="#br0" timeOffset="49383.9075">8725 15395 116,'6'-9'159,"-3"1"0,1-1-7,0-1-6,2 0 1,-2-2 1,2 0-2,0-4-5,-3 0 1,2-1 1,-1 0-4,0 3-4,-1-5-12,-1 1-3,-4-8-1,4 8-6,-2 0-3,-2 1-3,2 0 4,-3 0-8,2 2-5,-3 4-11,1-4-6,-3 5-10,1 0-5,-2 1-3,-1-1-9,1 4-11,-2 0 1,0 3-6,-5 0-5,1 6 0,-2 5-4,-5 3-5,-2 4-4,2 5 7,-1 2-8,0 2-2,1 2 0,-7 12-3,13-8 0,0-1 2,1-2 2,1-1-1,4-1 4,3 4-7,2-10 4,3 6-4,0-6 2,4 0-1,0-2-1,4 0-3,0-2 2,2-4-3,3-1-1,-1-1 1,2-1-2,-1-5 1,3 3 0,-2-6-3,3-1 0,-3-4-5,1 1 4,-1-7 2,-1 1-3,0-4 0,-1 2 0,-3-3-2,6-8 2,-6 1 1,0 0 5,0-3-5,1 3-1,-6-4 4,0 1-2,0 1 4,1 0 2,-4 5-5,1-1 0,-2 1 4,2 0 4,-2 5 5,0 2-1,0 0 4,0 1-1,0 5 11,0 1-11,0-2 4,0 1 8,-2 2 8,2-2-12,0 1-1,0 5-2,-2-6 5,2 6-1,2-3-2,-2 3 3,0-3-1,0 3 3,0 0 0,0 0 11,0-5-12,0 5-1,0 0-3,0 0 4,0 0 1,2-4 4,-2 4-9,0 0 0,0 0-4,0 0 0,0 0 7,0 0-8,0 0-7,0 0-4,0 0 10,0-4-6,0 4 1,0 0-2,0 0-10,0 0 6,0 0-3,0 0 4,0 0 1,0 0-11,0 0-1,0 0 0,0 0 0,0 0 3,0 0-3,0 0 1,0 0-2,0 0 0,0 0-3,0 0 6,0 0-4,0 0 0,0 0 0,0 0 2,0 0-1,0 0-1,0 0-4,0 0-4,0 0-6,0 0-4,0 0-12,0 0-3,0 0 0,0 0 0,-2 21 3,4-9-1,-2 13 8,2 3-2,-2-1 5,-2 6 8,2-1 0,0 4-2,0-1-1,2 1 6,1-2 1,-1-3-2,1-2 3,3-3 1,1 1-3,-1-1-2,1-9 3,2-4 5,1 2-10,-1-3 1,1-2-22,5-2-19,-4-2-20,5-3-22,-2-2-16,1-3-22,0-2-21,-1-1-20,1-2-27,-1-3-37,2-5-31,0-3-43,-1-2-172,-2 1-523,0-3 231</inkml:trace>
  <inkml:trace contextRef="#ctx0" brushRef="#br0" timeOffset="49968.8123">9090 14708 123,'-3'-5'223,"1"0"-4,0 0-12,1-1-6,-1 1-9,1-1-8,-1-4-10,2 3-11,0-2-8,2 4-10,1-7-9,0 3-4,2-1-7,-1 0-9,2 2-18,4-2-8,1-1-9,-2 1-4,6 2-10,-2 1 1,1 0-12,1 3-6,-1 1-3,2 1-9,-2 3-1,-1 4-8,-5 0-4,4 0 0,-1 3-6,-3 4 0,-2-1-10,-2-1-10,0 3-3,-2 3-3,-4 0-6,-1-1 2,-1 0-6,-1 1 3,-4 0-6,-1-2 6,2-1-1,-5-1-1,1 1 1,3-6 0,2 2 6,-2-4-1,4 0 3,0-1-2,0-1 4,2 0 3,3 1 4,0-4-3,-3 2 3,3-2 1,0 0-2,0 0-2,21-6 5,-8 3-1,1 0-3,0 3-3,3-1 6,-1 2-5,-1 2 4,1 0-3,-1-2 0,-1 5-1,0-2 1,-4 4 1,-3-1 1,3 5-1,-3-7 0,-2 7 2,-3-5-3,1 6 4,-3-2-4,-5 0 2,0 4 1,-2-2-1,-4 0 2,-2 0-2,-2 2 1,-4-2-2,1 1 4,0-5-3,-2-1 0,5-2-1,0 0 2,3-5 0,2 2-1,1-2-3,1-1-5,0-2-12,1-4-16,4 3-15,0-4-27,0 3-20,3-8-36,1 3-36,4-2-45,0-1-179,5 1-426,0-4 189</inkml:trace>
  <inkml:trace contextRef="#ctx0" brushRef="#br0" timeOffset="50275.2448">9711 14475 206,'-1'-7'248,"-2"0"-8,3 0-1,0 2-9,-1 0-12,-1 1-19,2 4-17,-1-4-19,1 4-19,-2-3-15,2 3-11,0 0-12,-1 13-8,-2-2 2,0 6-9,-1 6-2,1 5 4,1-1-2,-3 2-9,3-3-4,-3 1-5,2 1-10,-1-1-5,0 1-6,1-3-4,0-1-9,2-4 3,-2 1-9,2-2-18,-3-2-26,1 1-31,1 1-35,-1-5-32,1 1-31,-1 1-38,0-5-39,2 0-25,-4 8-184,2-3-460,1 0 203</inkml:trace>
  <inkml:trace contextRef="#ctx0" brushRef="#br0" timeOffset="50608.524">9661 15257 76,'0'0'214,"0"0"-12,0 0-10,4 5-3,-4-5-7,-3 7-11,3 0-4,-1 0-9,-1 3-7,1 1-8,1 0-1,0 3-29,0-2-3,0-2-14,1 0-4,1 0 1,-1-1-11,2-1-6,-1-1 2,4 0-3,1-2 6,-2-3 1,0 1 4,1-3 0,2 0-5,2 0 0,-2-5-1,0 0 14,-1-4-3,1 2 1,-2 0-6,1-3 7,0-2-6,-3 2 1,3-3-4,-3-2 10,-2 5-9,-1-3-10,-2-3-8,1 6-6,-4-1-13,2 0-5,-4 4-12,1-1-23,-2 1-19,0 2-20,-2 3-25,-1 2-31,0 0-25,1 2-38,-1 5-42,0-3-54,0 2-49,5 1-276,-3 1-620,4-2 275</inkml:trace>
  <inkml:trace contextRef="#ctx0" brushRef="#br0" timeOffset="54037.7055">5359 13404 98,'-17'0'211,"2"-3"-4,-1 3-2,2 0-3,4 0 1,0-1-4,-1 0-10,1-1-5,3 2-1,2 0-4,5 0-5,-8-1-4,8 1 0,-4-1 0,4 1-3,0 0-13,0 0-22,0 0-8,17-4-10,0 7-6,7-8-5,4 7-16,11 1-13,2-3-3,-4 1-9,-9 3-8,3-3-3,-3 0-2,1 2-8,-3 2-1,1-1-5,0 1-1,-2-5-4,-4 3 4,-4 1-1,-3-3-17,0-1-20,-3 1 8,-3 0-20,-3-1-15,1 0-17,-2 0-16,-4 0-7,6 0-22,-6 0-14,3 2-23,-3-2-22,0 0-29,0 0-21,0 0-14,-17-5-8,10 5-14,-3-4-5,-4 4-148,1 0-422,-3 0 187</inkml:trace>
  <inkml:trace contextRef="#ctx0" brushRef="#br0" timeOffset="54261.6203">5398 13462 80,'-4'0'218,"4"0"12,0 0-6,0 0-3,0 0-6,0 0-8,0 0-12,28 0-10,-11 0-15,6 0-14,1 3-11,1-4-15,2 2-1,1 2-13,-4 0-17,1 2-6,2-4-7,0 1-10,0 2-8,-5-1-1,1 1-13,-6-3-9,-2 2-2,-2-1-8,-2-2-11,-3 2-12,-2-1-9,3-1-15,-1 1-19,-7 0-28,-1-1-28,7 4-33,-7-4-30,0 0-47,0 0-35,0 0-175,0 0-440,0 0 195</inkml:trace>
  <inkml:trace contextRef="#ctx0" brushRef="#br0" timeOffset="54995.9366">5480 14495 19,'-3'-5'190,"3"5"5,-4-2 2,4 2 1,-5-4-1,3 3-1,2 1-1,0 0 4,-3-3-3,3 3-7,0 0-4,0 0-5,0 0-8,0 0-10,3-6-11,3 3-16,2 0-9,9-1-7,8-2 0,4 2-13,13 0-14,3-2 0,3 3-9,-1 1-6,1 0-10,0 1-4,0 1-5,-5 1-10,-3-1-8,0 2-5,-13-2 1,-6 2-2,-6 1-4,1-3-8,-4 0 7,-2 2-9,-2-1-4,-2-1-5,-3 0-2,-3 0-28,10 2-15,-9-1-8,-1-1-12,0 0-18,3 2-8,-3-2-8,0 0-12,0 0-5,-12 2-12,6 1-9,-1-2-7,-3-1-13,2 1-5,-2 1-13,0-1-2,1 1-11,0 0-3,-3 0-9,0-1-11,-4 1-125,1 2-350,-1-1 155</inkml:trace>
  <inkml:trace contextRef="#ctx0" brushRef="#br0" timeOffset="55257.2032">5601 14534 101,'-8'2'180,"1"-2"14,1 2 8,3-2 6,3 0 4,-5 1-5,5-1-3,0 0 4,14 0-7,2 1-1,11-2-16,3 0-2,15-2-5,-1 3-5,5 0-15,-2-2-7,0-2-16,1 1-6,-3 3-12,-2 0-2,-4 3-14,0-3-3,-12 3-9,1-3-10,-4-3-4,2 3-11,-4 0-6,-1 0-7,-7 0-6,-1 0-1,-2 0-8,-2 0 0,-3 0-4,-1 0-8,-1 0-10,2 0-13,-6 0-25,4-3-26,-4 3-30,0 0-32,6 3-28,-6-3-33,0 0-45,-10 4-21,0-1-36,-5 1-248,-5 4-568,-1-1 252</inkml:trace>
  <inkml:trace contextRef="#ctx0" brushRef="#br0" timeOffset="55912.0839">5239 15708 30,'-10'0'238,"5"1"1,-2-2-6,1 2-6,6-1-11,-7 0-4,7 0-19,0 0-13,0 0-11,17-6-2,6 3 1,10 3-8,15-5-10,32 2 6,4 2-7,4-3 1,5 4-3,9 3-11,3-2-27,1 2 17,0 1-7,-1 3-3,1 0-8,-2-4-7,-4 3-4,0 2-9,-8-1-7,-5-5-4,-8-2-12,-6 3-4,-24-3-6,1 2-6,-4-2-6,-1-2-18,-2-1 11,-15 2-2,0-2-3,-4 2-1,-3 0-2,-6-2-3,0 1-4,-6-1 2,0 1-6,-2 1 3,-2-1-10,0 0 18,-1 2-15,-4 0-5,3-1-6,-3 1-13,4-4-3,-4 4-16,0 0-21,0 0-27,-11-5-11,2 5-24,1-2-14,-8 4-16,2-4-23,-7 6-12,-3-1-21,-1 0-21,-3-1-22,-3 1-22,-12-1-18,1 1-179,-4-2-497,-2 2 221</inkml:trace>
  <inkml:trace contextRef="#ctx0" brushRef="#br0" timeOffset="56702.8858">5300 16025 121,'-16'2'184,"4"0"0,2 1 5,3 2-2,1-5-7,0 4-5,4-4-5,2 0-3,0 0-7,0 0 6,19 4-2,4 2-4,14-3-3,8 4 10,31-2 5,-2 2-5,8-5 5,7-1-11,-2 0-4,6 2-20,4 0 5,2 5-14,-5 8-1,-1-10-11,3 0-10,-7-4-10,-3 10-9,-2-1-4,-5-5-14,-10 1-4,0-2-7,-21-5-3,-2 4-5,-1-4-7,-1 3 2,0-3-9,-5 2-3,-9-3-10,-1-2-1,-2 1 0,0-1 4,-2 1-4,-1 0-3,-3-2-8,-7 0 3,1 2 1,-3-5-3,-1 2 3,-1 5-6,-1-5 2,-2 5-3,-3-3-4,1 2 3,1-3 2,-6 4-1,6-1-2,-6 1-8,6-1-1,-6 1 6,0 0 0,0 0 3,0 0-10,0 0-2,0 0 5,0 0 2,7-1-1,-7 1-7,0 0 2,0 0 3,0 0-7,0 0 7,0 0 3,0 0 4,0 0-9,0 0-3,0 0 7,0 0-14,0 0 5,0 0 9,0 0-3,0 0 4,0 0 1,0 0-4,0 0 1,0 0 6,0 0-1,0 0-2,0 0-2,0 0 0,0 0 1,0 0-2,0 0 1,0 0 0,0 0-5,0 0 1,0 0-1,0 0 3,0 0 0,0 0 1,0 0-11,0 0 9,0 0 0,0 0 1,0 0 8,0 0-8,0 0-3,0 0 6,0 0-1,0 0-3,0 0 3,0 0-3,0 0-9,0 0 2,0 0-6,0 0 3,0 0-4,0 0-2,0 0 5,0 0-6,0 0 0,0 0 0,0 0-6,0 0 3,0 0-6,0 0 7,0 0-3,0 0-13,0 0 25,0 0-17,0 0 7,0 0 5,0 0-6,0 0-6,0 0 4,0 0 1,0 0 1,0 0-15,0 0 21,0 0-3,0 0-2,0 0-2,0 0-6,0 0 5,0 0-9,0 0 4,1-1-7,-1 1 1,0 0-1,0 0 1,0 0-4,3 8 5,-3-8-11,0 0-1,0 0-6,0 4-9,0-4-7,0 0-6,0 0-12,4 2-10,-4-2-11,0 0-13,0 0-12,0 0-19,0 0-8,0 0-22,0 0-5,0 0-26,0 0-151,0 0-394,0 0 175</inkml:trace>
  <inkml:trace contextRef="#ctx0" brushRef="#br0" timeOffset="60004.2245">10345 12580 149,'-2'-1'217,"1"-3"3,-1 0 2,2 4 0,0 0-8,-2-6-5,2 6-8,4-4-7,-1-2-5,1 1-11,5 2-4,4-6-7,2 4-12,6-2-10,3-1-6,1 0-22,1 2-11,-1 0-12,-1 2-8,0-1-9,3 3-5,-2-4-7,-1 6-21,-1-2-22,2 2-26,-3-2-28,-5 2-29,-1 0-33,-1 2-34,-2-1-36,-1 0-34,-3 0-27,-2 4-27,-3-3-168,-4 2-455,0 1 201</inkml:trace>
  <inkml:trace contextRef="#ctx0" brushRef="#br0" timeOffset="60207.3177">10461 12711 117,'0'0'206,"0"0"-7,13-7-9,0 3-13,7-2-14,3 0-13,-1 0-17,3 0-12,-1 1-13,0-1-13,-1 4-15,-2 2-37,0-2-40,0 1-28,-5 1-51,-1 1-40,1 1-146,-3-2-283,-2 0 126</inkml:trace>
  <inkml:trace contextRef="#ctx0" brushRef="#br0" timeOffset="60773.9167">11450 12729 97,'5'-9'169,"-1"0"-12,3-5-9,0 0-4,-1-3-7,1 2-7,-3-3-2,1-2-2,-3 3 4,1-1 4,0 0-4,-3 0-7,0-1-7,0 4 0,-3 3-4,1 0-9,1 3-4,-4-3-17,-1 4-7,-1 1-11,-3 2-8,-1 5-5,-2 0-8,-2 5-1,-5 5-6,-4 4-1,4 5-4,1 5-4,0 3-3,0 0-3,4 2 3,0-1-5,4 0-2,2-2-2,2-2-3,2-2 0,0-5 10,3-1-8,2 0-2,1 0 0,0-3 3,4-3 1,-3-2 0,3 0 3,2 0 4,0-3-3,1-1 2,5-1 1,2-3-3,-5-2 1,4-2-1,0-2 1,-2 0 3,0-1 8,1-3 4,-2-1-1,1-4 6,-3 1-4,1-2 2,1-6 1,-3-1 4,0 1 4,-1 2-8,-4 3 2,3 1 4,-4 4 15,1 1 1,-1 0 5,-2 4-2,2 2-8,-2 1-5,0-2-5,0 3-13,0 3-8,0 0-8,0 0 2,0 0 1,0 0-9,0 16-3,0-7 0,0 1 1,0 0-2,0 4 1,0 1-1,5 2 3,-3-2-1,4-1 1,-2 2-9,3-2 2,-1 2-5,2-3 17,-1 0-15,3-1-1,0 1 0,-3-6-12,4 3-8,-1-3-15,-2-1-20,3-3-11,-1 1-19,-1-1-15,3-3-22,-3 0-25,3-4-33,-1-1-37,2-2-28,-1-1-32,0-4-203,-2 0-518,1-5 230</inkml:trace>
  <inkml:trace contextRef="#ctx0" brushRef="#br0" timeOffset="60998.2038">11923 12141 75,'7'-26'216,"-2"8"-3,-3 3-2,1 2-3,-2 5-5,5 0-11,-5 1-18,0 0-23,-1 5-15,0 2-13,0 0-11,0 0-11,-2 21-5,-4-5-7,5 2-2,-4 9-2,0 0-7,1-1-6,1 0-3,-2 3-6,1-1-5,1-2-8,2 1-2,0-3-10,1 2-31,-2-8-33,2 7-39,0-7-50,0 2-46,2-4-44,-1 1-193,0 0-430,-1-1 191</inkml:trace>
  <inkml:trace contextRef="#ctx0" brushRef="#br0" timeOffset="61458.3695">10762 13750 15,'-8'2'298,"0"1"-4,2-2-6,3 0-11,-3 1-21,6-2-9,-3 2-17,3-2-15,0 0-8,0 0-2,0 0-9,24 3-1,-12-3-1,10-2-13,6 1-14,-2-1-23,3 0-12,0 2-28,0-2 2,0 2-7,0 1-13,-4-3-27,0 2-44,-4-4-36,-4 4-35,-4 0-35,-2-3-40,-4 3-43,-1 3-52,-3-3-29,0 1-40,-3-1-199,0 0-535,-6 6 237</inkml:trace>
  <inkml:trace contextRef="#ctx0" brushRef="#br0" timeOffset="61669.1936">10741 13953 195,'-4'4'218,"-2"-1"-8,2-1-3,1 1-4,3 1-6,0-4 5,5 6-4,-2-4 6,7 3-7,4-3-6,1 1-12,6-1-7,3 0-12,-2 1-15,2-3-19,-3 0-11,2-2-8,-2 2-10,1-1-19,-8 0-23,3 1-34,-4-1-35,3-1-42,-4-1-44,-2 2-49,1 0-44,2-4-55,-6 1-206,2 3-490,0-1 217</inkml:trace>
  <inkml:trace contextRef="#ctx0" brushRef="#br0" timeOffset="62345.6193">11786 13887 90,'0'0'150,"4"-7"-3,-2 2 0,-2 1-8,3-1-4,-3-3 0,0 1-6,0-2-1,0-1-9,-2 0-11,1-2-4,-4 0-7,4 2-11,-5-6 1,2 0-5,-1 2-4,-2-3-4,2 6-1,-1-2-8,1 2-2,1 3-6,-2-2-3,1 3-7,-2 0-9,1 6-3,-3-1-5,2 0 1,-4 4-8,0 4-1,-3 3-1,-5 5-3,1 3 3,3 5-2,-2 2-2,0 1 2,3 1-2,0 1 4,0-1 1,2 2-1,2-3 6,3-3-4,2-2 1,2-1 3,-2-2 0,4 2 4,0-2 5,1-1-22,1-3 6,2-1 3,0 0-4,2-2 4,0-1-2,0-3 0,4 1-2,-1-2-2,0-2 3,4-1-6,-2-3-3,-1 0 5,3 0-3,1-4 0,-1-4-7,0 1 7,0-4-5,2-7-1,-4 2 2,4-2-2,-5-1-1,2-6 2,-2 3-4,-1-3-1,-1 2 3,2-3 2,-5 9-4,0-2-1,0 5 7,0 5 7,-2 0 6,1-1 3,-3 6-1,1-2-4,1 4-3,-2 1-6,0 2 0,0 0-6,0 0 4,-5 17-1,2-1-1,1 2-1,-3-1 2,3 5-6,0 3 3,-1 2-3,1-2 2,2 0-1,0-7 0,2 2-1,0 0-5,1-2 2,-1 2 2,5-3-1,-2-5-8,-1 0-6,1-4-14,3 1-23,-1-2-24,2-2-26,1-1-35,-2-3-47,8-1-34,-2-5-48,2 0-152,-1-3-451,-2-3 200</inkml:trace>
  <inkml:trace contextRef="#ctx0" brushRef="#br0" timeOffset="62738.9776">12102 13568 182,'2'-12'229,"0"7"-8,1-9-11,2 5-8,-1-2-12,4-5-9,1 4-8,1 2-13,1-2-7,2 1-9,1-1-8,0 3-11,0 2-13,1 0-8,1 7-13,-1-3-10,-3 3-8,2 3-5,-7 2-9,5 4-3,-4 0-10,-5 2-2,4 6-8,-6-1-2,-1 1-2,-1 0-7,-5 0 2,-1 2-8,0-1-3,-6 3-5,2-6 1,0-1-4,0 0 1,-1-3-7,2 0 6,4-1-5,-2-4-2,3 0-1,1 0-3,-1-4 0,2 5 3,2-5-15,1 1 7,0-3 0,4 5 4,2-1-3,2-3 4,6 1-2,2 3 4,4-5-4,2 2 2,-5 3 2,4-4-1,-4 0-1,4-1 3,-5 4-3,-1-4 2,1 1-3,-3 3-6,1 1-13,-2-2-11,-2 0-20,-3-3-27,2 1-26,-4 0-30,2-1-54,-4 2-16,1-1-187,-4-1-426,3 7 189</inkml:trace>
  <inkml:trace contextRef="#ctx0" brushRef="#br0" timeOffset="63251.8718">10918 15168 137,'-2'2'238,"2"-2"-14,0 0-1,0 0-11,0 0-15,0 0-12,0 0-11,0 0-8,17 0-10,-5 0-6,2-2-11,7 0-8,2 1-10,-1 1-15,2 0-8,-1-1-10,2 1-11,-5 1-11,3-1-23,-7 1-25,6 1-29,-8 0-32,2 0-33,-7 1-38,2-2-39,-2 2-32,-1-1-23,-4-2-153,-1 3-389,-3-3 173</inkml:trace>
  <inkml:trace contextRef="#ctx0" brushRef="#br0" timeOffset="63472.463">10880 15370 142,'-2'1'201,"2"-1"7,1 4-6,-1-4 2,11 5-9,1 1-3,2-4-7,8 3-10,2 0-4,4-1-19,-1-4-16,0 0-11,0 1-12,1-2-15,-2 1-15,-1 0-40,-2-2-34,-1 0-55,-1 2-60,0-3-35,0 1-47,1 1-172,-8 1-388,9-4 173</inkml:trace>
  <inkml:trace contextRef="#ctx0" brushRef="#br0" timeOffset="64151.571">11848 15432 189,'0'0'179,"5"-6"-9,-3 5-19,1-4-7,0 0-11,0-1-10,1-3-5,1 1-5,1-5-6,0 3-1,-4 1-6,4-2-3,-3-1 0,1-3-4,0-3-1,1 0-7,-5-2-6,1 1-4,-1-2-1,0 2 3,-1-1-7,-1-1-7,-1 2-2,0 1 1,2-2 0,-2 8-3,-2-2-6,0 4-5,-2 2-10,1 0-6,1 3-4,-3 2-2,-4 5-5,-3 4 3,-3 3-7,-3 5 0,1 6-1,-2 5-3,-5 8 0,6-9-1,-5 15 11,6 2-13,6-15 0,3 2-4,-2 1 3,3-1-1,0-1 0,4-1 2,0 2-1,3-10 1,-1 3 0,2-3-1,4 1 34,-1-1-2,1-1 0,0-3-2,1 1-5,2-4 7,-1-1-13,-2 1 1,4-4-3,1 2-3,0-3-3,2-2 8,-2 0-7,1-2 0,3-4-3,-1-2-7,3-1 2,-2-5-1,3 1 0,-2-3-2,5-3-2,-3-3-11,0 0 17,-4-5-13,5 0 1,-6 2-1,3-5-4,-3 1 0,-1-1 0,-1 3 2,0-5 1,-4 9 1,3-7-3,-2 9 0,0-12-5,-1 12 9,-2 0-4,1 1 5,-1 3 13,1 4-3,-2-1-4,1 3 12,0-2-19,-1 5 21,0 2-9,2-5-2,-2 3-7,0 4-2,0 0 5,0 0-8,0 0 3,0 0-5,-3 17 8,0-3-6,0 3 4,3 3-2,-1 6 2,-2 2-1,3-2 0,1-1-1,-1 4 6,3-3-1,-1 2-5,-1-1 7,3 1 8,-1-5-9,1-5 2,1 2-3,-1-4-3,0-1 5,2 2 1,-3-5-3,2 0 0,2-4 4,-1 3-2,0-5-1,1 4 0,2-5-2,3-4-6,-2 0-19,-1-1 3,7-2-27,-3-3-21,-1 0-28,2-3-21,-1 0-32,0-2-33,1-2-38,-4-1-43,1 2-230,-1-3-528,0 0 233</inkml:trace>
  <inkml:trace contextRef="#ctx0" brushRef="#br0" timeOffset="64611.8695">12587 14676 16,'1'-12'251,"-1"3"-11,-1-1-6,1-1-17,0 6-10,-2-1-15,0-1-14,-1 3-18,0 0-14,1 0-20,-2 1-5,-2 2-17,6 1-11,-18 4-8,6 4-2,-2 0-5,0 1-4,-3 12-12,-1-2-2,1 5-2,-3 2 0,3 3-4,-4 9-5,10-9 0,-4 1-9,2 5 8,2-7-10,2 1 1,3-1 0,0 0-3,3-9-3,3 0 4,1-1 0,1-1-2,2-1-2,0-5 3,0 0-2,6 4-6,-3-8 1,4 5 1,-1-6-5,0-3-1,2 2-4,1-2 5,-1-3-2,-2 0-3,4-7 10,-5 4-7,0-1 26,-1-4 5,-1 0-1,-1 0 0,-2 0 9,-2 1-4,2-3-12,-3 4-3,-2-4-16,-5 3 2,2 0-11,-4 2-4,-5-2-21,-4 5-10,-5 0-17,-1 0-23,0 4-20,0-1-26,6 2-25,3-1-30,2 0-45,3 1-42,1-2-43,4 0-203,1-1-533,3 0 236</inkml:trace>
  <inkml:trace contextRef="#ctx0" brushRef="#br0" timeOffset="66863.5818">12790 11353 64,'3'-25'178,"1"-2"-9,-1 1-10,4 1-12,-1-2-3,2 1-15,2 0 3,4-2-4,2 4-9,2-2-6,0 4-4,4 1-14,10-6-2,-7 7-12,9 2-7,3 0-7,0 2-2,3 1-4,-2 5-9,6 5-2,-2 1-4,3 1-4,-1 3-3,3 3-3,-4 3 0,2 2-2,0 1-3,-1 4-2,1 3-2,-1 4-6,-5-2-4,-1 7 3,3 1-1,-3 0-5,-1 7-1,1-2 1,-2 3-1,-1 1-2,0 3 1,4 5-4,-8 1 1,1-1-1,9 26-1,-16-22 2,-4 2 0,0 4-3,-1 1-2,4 23-2,-13-25 3,-1 1 1,-3 0-3,-1 2-1,-5 2 2,-2-2-1,-5 6-4,-1 20 7,3-24-3,-3-1 2,-3 1 5,0 26 6,-2-26 16,0 2 6,0 22 1,0-25-4,3 2 9,-4-2-6,-7 23 0,10-20 2,-7 21-7,3-22 4,2 1-3,-8 22-6,0-4-1,4-26 2,1 5-7,-3-5-2,-2 0 4,-1 3 0,0-2 2,-6 23 2,5-24-2,0-1 1,1-4 2,0 7-3,0-2 2,1-2 4,-3 2-24,5-4 2,-3 0-2,2-3-1,3-2 0,3-9-1,2-2 1,1 0-3,2 3 1,-2-3 3,4-3-4,2 0-1,1-1 2,1 0 2,3-3 1,3-3-3,1 2-8,3-6 9,2 6-2,5-6 3,4 3-3,0-1 3,4-3 1,4 0 5,6 3-3,-6-6 2,10 4 1,-9-6-1,11 6 5,-12-8-4,10 4-1,-12-4-1,3 0-1,-2 2 1,-2-4 3,1 0-1,-5-2-5,-5 1-2,-1 1 1,-4-5-2,-1 2 0,-2-1-5,-5-1 4,3 1-2,-3 1-2,1 0 1,-3 0-4,0 5 8,0-4-8,-4 5 3,-2 3 3,-1 3-3,-3 1 7,-4 2-7,0 5 9,-4-1-8,4 2 1,-3 0 1,-3 2 6,3 2-6,-8 8-1,7-6 3,-6 8 7,5-13-2,-3 16-2,2 5 8,0-3-1,4-3 5,2 3 3,-1 0 3,6 4-4,0 0 7,-1 2-10,5 0 6,0 0 16,-2-1-13,3 7-10,2-6 10,1 6-4,0 0-6,1-1 4,0 5 2,1-1-1,5 21 39,-2-23-5,-1-3-1,0 0-5,4 2-6,-1 1-7,1-3 3,-2-5 2,2 5-5,1-6-7,0 10 2,2-4-1,-1-6 2,3 2 0,-3-1-29,4 0-2,-6-1 7,3-4 6,-4-11-2,1 1-2,1 15 2,-5-18-1,1-4-1,1 2-1,-3 2 0,1-2 1,-3-5 3,0-4-6,-3-3 10,1 3-12,-3-3 4,-2 6-3,-3-1 4,2-6 2,-1 1 5,-2-4-10,-3 6-1,-3-2 1,-2-2 5,-4-1-2,-1-3 7,0-2-7,-14-1 4,-1-2 0,-6-1-4,-1-2-7,-1 0 4,0-3 3,-22-7 0,18 5 1,3-1 1,-22-3 0,24 3 2,-4-4-2,3 7 6,-3-2 1,2 2 0,-3 0 0,6-3 2,2 2 2,0-2-6,3 5 0,-1-7 1,11 5 5,-8-2-2,10-2-1,1 0 7,-1 0-4,1 1 5,3-2 0,2 3-5,5 2 3,1-5-5,2 3-4,0 2 5,4 0-3,2 0 2,2 0 0,1 0 2,-1-2 3,1 1-1,5 1 0,-8-4-1,8 3 3,0 1-3,0 0 6,-7 0-1,7 0 3,0 0 5,-4-1-2,4 1-4,0 0 0,0 0 0,0 0-2,-3 4-2,3-4 0,0 0-1,0 0 0,0 0 11,0 0 1,0 0-4,0 0-1,0 0 4,0 0 4,0 0-2,0 0 1,-5-7 3,5 7-7,0 0 2,0 0 0,0 0 3,0 0-7,0 0 1,-5-3-3,5 3-2,0 0 1,0 0-4,0 0-10,0 0 3,0 0-3,0 0 7,0 0-13,0 0 2,0 0-3,0 0 4,-9 2 0,9-2-1,0 0-5,0 0 5,0 0-1,0 0-4,0 0 3,-7-4-10,7 4 2,0 0-1,0 0 0,-3 0 6,3 0-9,0 0 7,0 0-3,0 0 2,-5-1-9,5 1 5,0 0-2,0 0 1,0 0 4,-5 0-7,5 0-1,0 0-5,0 0 7,0 0 12,0 0-15,0 0 1,0 0 5,-7 1-3,7-1-12,0 0 3,0 0 10,0 0-3,0 0-1,0 0-5,0 0-4,0 0 10,0 0-2,-4 0 2,4 0-2,0 0 3,0 0-1,0 0-6,0 0-1,0 0-1,0 0 1,0 0-3,0 0-7,-2 3 2,2-3 4,0 0-3,0 0 0,0 0-1,0 0-8,0 0 0,0 0 2,0 0-11,0 0 5,0 0 3,0 0-1,0 0 0,0 0-4,0 0 4,0 0 0,0 0-2,0 0 3,0 0 0,0 0-1,0 0-3,0 0 3,0 0 0,0 0 1,0 0-1,0 0-1,0 0-2,0 0 3,0 0-1,0 0 2,0 0-6,0 0 3,0 0-2,0 0 0,0 0 3,0 0 0,0 0-1,0 0-4,0 0 7,0 0-1,0 0 3,0 0 1,0 0-1,0 0 1,0 0-5,0 0 8,0 0 2,0 0 0,0 0 1,0 0-1,0 0-7,0 0 14,0 0-5,0 0 0,0 0 8,0 0 1,9-6-12,-9 6 5,0 0 1,2-2-3,-2 2-1,0 0 2,0 0-5,0 0-2,0 0 0,0 0 2,0 0-5,0 0 2,0 0-6,0 0 1,7 5-3,-7-5 7,0 0-4,0 0 1,0 0 3,0 0-12,6 2 14,-6-2 0,0 0 0,0 0 2,4 2 2,-4-2 0,3 4 3,-3-4-3,0 0 6,0 0-2,7 2-8,-7-2 10,0 0 11,2 4-10,-2-4 4,0 0 1,0 0-8,5 1 5,-5-1-3,0 0-1,0 0 2,4 5-3,-4-5 3,0 0 4,3 2-4,-3-2 1,0 0 0,0 0 5,7 3-10,-7-3 4,0 0-7,0 0 8,0 0-11,0 0-1,10 0-1,-10 0-3,0 0-5,0 0 0,0 0-12,0 0-11,5 0-18,-5 0-9,0 0-16,0 0-15,0 0-20,0 0-18,0 0-30,2 4-34,-2-4-51,0 0-70,0 0-244,0 0-626,-7-16 276</inkml:trace>
  <inkml:trace contextRef="#ctx0" brushRef="#br0" timeOffset="81816.7664">11203 12326 5,'0'-4'104,"-1"0"-5,-1-2-9,2 2-3,0-1 1,0-2 7,0 0-5,0 0 3,0 1-1,2 0 1,-2-4 1,1 5 5,-1-5-4,0 5-7,0-3 7,0 2 4,1-2-7,-1 4 3,0-4-2,0 3-1,2-3-8,-2 2 2,1 1 14,-1 2-12,0 3-10,-1-4-14,1 4-13,0 0-17,0 0 0,0 0-4,-9 26-6,5 5-4,-4 16 0,1 5 1,0 5-5,-2 30 4,3-29-3,0 2-2,4-4-3,1-3-2,1-7-4,0-12 3,0-5-5,3 3 5,2-1-3,-5 0 0,1-2 0,4-3 2,-4 1-1,3-10 1,-2-2 0,-1-5 1,1 2-3,0-3-2,-2-1-1,0-4-11,2 0 1,-1-2-9,-1-2-20,3 2-33,-3-2-43,6-8-40,-2-4-39,0 3-178,5-8-399,2-5 177</inkml:trace>
  <inkml:trace contextRef="#ctx0" brushRef="#br0" timeOffset="82357.2511">12324 12133 60,'0'-7'241,"0"1"-17,0 0-5,0 1-12,2 1-16,-2-1-13,2 2-17,-2 3-16,0 0-12,0-5-20,0 5-13,0 0-11,0 0-15,0 0-7,0 0-7,0 0-10,0 0-2,-5 22-5,3-7-8,-2 4 1,0 10-5,1 4 0,-2 2 3,-3 16-6,1 0 2,2-3 2,-1 3-2,-2-3-1,2 1 4,-2-3-3,3-13-1,1 4 1,0-4 1,0-4-2,1 0-2,1 0 2,-1-3-1,1-1-3,1-8 1,-2 0-2,1-2-3,1-1 3,-1-4-5,0 0-1,2-3 1,-1-1-1,1 0 2,0-4-3,-2 3 2,2-1 0,0 0 1,0-4-2,-3 4 1,3-4 0,0 3 1,0-3-4,0 0-12,0 0-18,0 0-29,0 0-41,0 0-48,0 0-54,0 0-51,6-15-209,1 9-483,-1-2 213</inkml:trace>
  <inkml:trace contextRef="#ctx0" brushRef="#br0" timeOffset="82813.4399">14583 12566 33,'0'0'255,"0"0"-3,0 0-8,0 0-14,0 0-13,0 0-14,0 0-16,0 0-7,0 0-20,14-5-10,-1 4-10,3 1-10,5-5-14,3 4 15,2 1-11,1-1-15,1 0-8,-1 1-11,0 1-5,0-1-11,-2 1-7,-4 4-7,0-4-3,-5 0-9,-8-1-4,2 0-18,-4 0-21,-1 0-18,0 0-24,-5 0-33,5 0-32,-5 0-43,0 0-30,0 0-31,0 0-17,0 0-184,-21 6-444,11-3 196</inkml:trace>
  <inkml:trace contextRef="#ctx0" brushRef="#br0" timeOffset="83116.4481">14583 12729 132,'-4'1'183,"1"1"-9,2 0-8,1-2-2,-3 7 0,3-7 1,4 5-4,3-3 1,0 0-12,8 3-4,0 0-10,-1 0-4,2-3-11,8 3-12,-2-2-4,0-1-7,-2 0-4,3 1-4,-8-2 2,2 0 4,-3-1-8,0 3 5,1-3-1,-1 0 0,-2 0-1,1-3 0,-6 6-6,1-3-5,0 0-5,-3 0-5,-1 0-3,-4 0-6,9 0-5,-5 0-1,-4 0 1,4 0-11,-4 0-5,6 0-4,-6 0-4,0 0-12,0 0 19,6 0-16,-6 0 12,0 0-16,0 0 4,0 0-3,0 0-6,5 0-17,-5 0-44,0 0-35,0 0-42,0 0-47,7 2-55,-7-2-62,6-2-279,-6 2-613,8 0 272</inkml:trace>
  <inkml:trace contextRef="#ctx0" brushRef="#br0" timeOffset="83914.5824">15961 12475 129,'1'-5'166,"-2"-2"0,2 2 9,2-2 1,-2-1 2,2 3 0,-3-3 0,0 2-1,3-3-5,-3 5-2,0-5-4,0 4-2,2 1-9,-1-2-3,0 4-9,1-3-4,-1 2-15,-1 3-8,0-4-13,0 4-13,0 0-19,0 0-9,0 0-4,0 0-7,0 0-9,2 19-4,-2-1-8,-2 9 5,2 4-3,-4 5-2,1-4-3,0 18 3,0-14-3,2-2 2,-2-1-3,1-1-4,-1-2 5,0 3-2,0-4 3,1-3-1,-2-1-3,2-1 2,0-4 9,0-6-10,0 3-4,2-5-1,0-2-4,-1 0 5,1-4-1,0 1-4,0-1 10,-2 1 0,2-4 10,0 1 10,2-1 7,-2-3 10,-2 5-6,4-3 16,-2-2-8,0 0-10,0 0 0,-2 5-9,2-5-3,0 0-4,0 0-11,0 0-14,0 0-22,0 4-32,0-4-31,0 0-33,0 0-33,0 0-34,0 0-35,0 0-43,0 0-27,0 0-40,-10-3-236,3 5-596,-3 2 265</inkml:trace>
  <inkml:trace contextRef="#ctx0" brushRef="#br0" timeOffset="85111.5781">11372 13556 39,'-1'-5'62,"1"0"14,0-2-3,0 1-4,0-2 8,-2 0 2,1 1 0,1-2 1,1-1-2,-1 5 13,-1-2-4,2-1 2,-1-1 2,-1 2 4,2-4 7,-1 4 4,0-2 10,2 2 2,-2 2 0,0-2-2,0 2-3,-2 1-6,2 4-6,0 0-15,0-6-12,0 6-12,0 0-7,0 0-1,-3 27-10,1 3 0,-4 15 0,0 10-1,-6 25-3,3-21-2,-4 28 2,4-30-2,0 26-3,1-30-17,1 2-2,1-6-3,3-3 2,-2-10-3,2-4-1,0-2-1,-1-4 3,4 0-3,-3-9-2,1 3 1,2-7-11,-2-3-11,2 1-18,0-5-17,0 3-23,1-6-30,0 4-23,1-5-31,4-2-48,-6 0-172,12-6-406,-1-4 181</inkml:trace>
  <inkml:trace contextRef="#ctx0" brushRef="#br0" timeOffset="85469.3316">12510 13421 30,'1'-9'264,"1"-2"-13,-1 4-23,-1 0-19,0 4-26,0-1-22,0 4-18,0 0-11,0 0-16,3 24-3,-3 5-6,-1 0-4,-1 17-4,-2 1-3,1 3-4,-2 3-3,-2-2 3,1 4-7,-3-3-1,1-2-7,2-15-2,-1 0-1,3-1-9,-4 0 1,-1 1 0,2-3-10,-1-5-8,1 2-2,1-5-8,0-4-4,0-2 0,3 0-3,-3-2 2,3-1-9,-4-5-13,4 0-20,-1-1-24,3-6-19,-1 4-28,1-4-27,-1 1-36,2-4-53,0 0-54,0 0-182,14-5-466,-5-1 207</inkml:trace>
  <inkml:trace contextRef="#ctx0" brushRef="#br0" timeOffset="85713.3502">12880 14004 59,'0'0'302,"-1"-3"7,1 3 10,0 0-21,-2-5-17,2 5-28,0 0-20,0 0-21,9 0-19,-9 0-21,16 3-10,-1 2-10,6-1-14,0 0-14,3 5-18,-1-8 2,-1 5-21,0-1-10,-1-1-22,-6-2-33,1 1-32,-1-2-38,-5 3-47,-3-1-42,1-3-53,-2 0-38,-4 0-43,-2 0-177,0 0-484,0 0 214</inkml:trace>
  <inkml:trace contextRef="#ctx0" brushRef="#br0" timeOffset="85965.7917">12877 14141 67,'-6'3'206,"3"0"2,1 1 22,4-1 6,2 1-4,4 0-8,7 2-13,9-1-12,2-3-11,12 3-5,5-2-14,-3-1-19,4-2-14,-2 3-14,1-3-29,3 1-37,-5 2-58,1-2-58,0 1-88,-1-2-97,4 5-165,-2-5-443,0 0 197</inkml:trace>
  <inkml:trace contextRef="#ctx0" brushRef="#br0" timeOffset="87024.0011">14362 14050 10,'3'-3'205,"0"-2"-6,1 1-6,0-5-2,1 1-7,-3-2-1,4 0 0,-2-1-7,-1-1-6,-2 0-9,2-3-6,0 3-10,-3-5-7,0 0-16,0 0-12,-3 5-8,3 2-9,-4-2-8,1 7-16,0-3-11,-4 6 1,0 0-14,-7 2-7,2 7-1,-8 3-3,-1 7-3,-2 4-5,2 3-2,1 0-2,1 1-4,3 1-2,1 1-1,3-5-4,4 4-1,2-7 3,3 1 3,-1-3-4,1-2-1,3-1 3,2-3 2,1 0 5,2-1-4,1-4-2,1 0 4,3 0-3,0-3-2,-1-3 0,6-4 3,0-3-4,-1-1-3,-1-2 1,3-6 0,0 1-5,-1-6 0,-3 1-6,-1-6 0,1 0 2,-1-1-2,-3 0 2,1 2-4,-4 8 11,0 1 9,-3 0-2,1 5 6,-3 4-4,3 2-7,-3 0-3,1-1-6,-1 6 4,0 0-4,0 0-1,-7 17-2,3 0 2,-4 6 1,-1 1-1,5 1 4,-1 1-2,0-4 0,4-1 2,-1 5 1,2-8 0,3 1 6,2-2 13,-2 0-9,3-7-5,-1 2 4,4-2 0,1-1 6,0-2 1,0-2-4,3-5-1,2 0 1,1-7 3,3-5-4,2 0-3,-1-7-7,2 0 2,-4-6 0,8-6-1,1-2 7,-10 6-7,3-1 4,0 2 5,-4 4 5,-2 3-4,3-1-5,-7 7 1,2 2-1,-4 5 1,-1 2-10,-3 0-2,3 1 1,-1 2-5,1 5-1,0 3 3,-1 0 0,2 9-6,-2 0 5,-1 1 0,1 1 1,-2 0-2,-1 1-2,-2-1 2,2-2 1,-3-1-2,2-3 1,-2-1-4,0-2 5,1-3-2,-2 1 0,1-4 3,0 2 0,0-5 5,-2 6 4,2-6-10,0 0 12,0 0-5,0 0-4,0 0 8,-3-18-9,3 9 5,0-2-3,-2-1-5,2-7 4,0 2 3,-2-3 2,-1 2-2,3 0 1,-3-1-5,2 4-5,-2 3 4,-1 0-4,1 5-8,2 0 0,-5 2-1,1 2-5,-5 3 4,-3 4 2,-1 4 0,-9 9-1,2 3 7,-10 14-3,0-2 3,3 3 4,11-8-6,0 1 6,3-1-5,2 0 7,3 2-2,3-6 4,3-7-4,0 2 3,1-2 2,4-3 5,-1 0 4,2-5-4,2 1 5,1-2-1,2-3 3,2-3-5,4-1 1,0-1-5,-1-5 4,3-3-4,1-2-6,-5-1-5,5-5-1,-3-2-3,0-2 2,0-1-4,-2 0 4,0 2 2,-2-3-1,-3 8 2,-1 2 3,-2 3-2,0 2-2,-2 3 4,-1-1-5,2 2-4,-2 2 1,-1 2-6,0 0 7,0 0-2,0 0 0,-8 14 14,4-4-13,-1 1 0,1 5 7,1-2-1,-1 1 0,4 2 0,0-1 8,0 0-4,3 0 1,1-4-6,0 2 2,2-4 3,0 0 6,-1 0-3,3-3-1,4 0 1,-1 0 7,2-1-5,0-4-1,-1 2 4,2-2-2,-4-4 4,3 2 13,3-2-20,-7-1 5,4-1-1,-3 1 6,-2 1-11,-1-1 6,-1-1-11,0 2-19,-2 1-23,0-2-36,-1 0-42,0 2-44,-2-2-78,-1 3-60,2-6-222,-2 3-571,0 3 253</inkml:trace>
  <inkml:trace contextRef="#ctx0" brushRef="#br0" timeOffset="87681.327">14128 13663 28,'0'-5'232,"0"2"-28,0-1-25,0 4-12,0 0-14,-4 15-7,-3 9 1,-2 7-5,0 16-7,-1 7-4,-3 0-10,2 4-6,0-2-7,0 1-26,0-2-2,0-3-7,2-1-3,0-5-5,3-13-5,-1-4-2,3 0-6,1 1-6,-2-5-3,1 0-6,-1-7 0,4-1-6,-2-5-7,3-1-18,0-1-23,0-5-24,0 2-27,0-1-20,0-5-20,4 2-34,-4-3-43,12-3-170,-4-2-382,6-2 169</inkml:trace>
  <inkml:trace contextRef="#ctx0" brushRef="#br0" timeOffset="88002.3894">15330 13660 28,'1'-17'296,"-1"6"-4,2 1-22,-2 0-19,1 5-25,-1 0-27,0 3-21,0 2-21,0 0-13,2 18-15,-2 8-7,0 9-2,-3 16-7,0 8 3,-1-2-9,-3 2-3,2-1-3,-2 0-12,0-2-6,-1 0-8,-1-5-5,2-2-8,3-4-4,-1-15-5,1 0-9,1-1 6,-3-5-11,3 2-8,-1-10-7,2-4-26,1 0-32,-2-1-45,0-3-48,3-1-41,0-2-47,3-3-47,3-1-196,1-2-495,7-5 219</inkml:trace>
  <inkml:trace contextRef="#ctx0" brushRef="#br0" timeOffset="88272.7184">16315 13931 126,'-5'0'359,"1"-2"7,4 2-14,-6 0-34,6 0-9,0 0-34,0 0-15,0 0-2,0 0-3,0 0-2,14 11-14,2-7-14,4 3-24,6-1-14,-6-3-20,7 0-15,1 2-14,-1-1-15,1-1-7,0-3-13,-4 3-34,2-3-21,-3 1-34,-8 0-44,-1-1-39,-6 0-46,-2 0-46,-1 0-41,-2 0-54,-3 0-65,0 0-306,0 0-678,0 0 299</inkml:trace>
  <inkml:trace contextRef="#ctx0" brushRef="#br0" timeOffset="88531.4531">16286 14134 90,'-5'6'267,"2"-2"23,1 1 25,4-3-2,4 1-7,2 1-4,7 1-6,5 0-25,5 1-13,1-2-21,1 1-30,4 0-19,-2-4-17,-1 1-14,0 0-27,2 0-42,0-2-43,-1 0-66,-2 0-75,1 0-72,0-4-94,2 5-302,-2-5-611,0-1 270</inkml:trace>
  <inkml:trace contextRef="#ctx0" brushRef="#br0" timeOffset="89011.6744">17348 14004 57,'0'-3'285,"0"3"-10,-4-4-19,4 4-15,0-3-19,0 3-10,0 0-9,0 0-6,-3-4 2,3 4-1,0 0-5,3-6-9,0 5-15,-2-3 1,2 0-13,4-3-8,-1-3-4,2 3-5,2-4-14,2 0-3,0 3-15,9-7-10,-4 1 7,3 2-18,2 5-14,0 2-5,0 3-7,-4-2-2,-4 8-12,1-2-5,-1 3-7,-2 5-6,-2 3-1,0 0-5,-5 4-4,-4 8-10,-6 1 3,-3 4-3,-5 2-1,-12 9 5,0-1-2,-5-4-3,10-9-3,-1-4 2,0 0-5,1-2-1,2-3-1,1 1 6,4-6-1,2-2-4,4-2 2,0-1 2,0-2-5,1-2 1,5-1 8,-2-1 4,0 2 6,3 0 13,0-4 12,6 8 10,4-5 5,5 2-33,9 1 4,3 0-3,12 0-1,0 0-1,1 0-4,-2-2 4,0-3-5,-8 2 3,8-3-1,4 2 2,-2-1 3,-11-1 0,-1 0-3,2 2-3,-2-2 5,-4 0 2,-1-2 5,-1 1 0,-8-2 10,0 1 6,-4 0 7,-3 0 4,0 1 4,-1 0-3,-2 1-3,-1-3-2,3 1-6,-6 2-4,0 0-2,8 2-5,-8-2-5,4-2-5,-4 2-5,0 0-4,5 0-3,-5 0-1,0 0-8,0 0-10,0 0-25,0 0-21,0 0-34,0 0-30,0 0-40,0 0-45,4 4-37,-4-4-19,0 0-12,0 0-21,-10 7-41,0-2-49,-1 1-294,-5-2-727,-8-1 322</inkml:trace>
  <inkml:trace contextRef="#ctx0" brushRef="#br0" timeOffset="89630.2177">13033 15550 320,'-6'0'339,"3"0"-11,3 0-9,-8 2-8,8-2-18,0 0-27,0 0-18,0 0-14,0 0-22,21-4-20,1 4-14,4 0-14,13 0-11,-1 2-20,3-2-17,-2 0-4,2 3-10,-1-1-13,-11 1-27,1 1-29,-5-1-51,-1-1-40,-3 0-56,-8-1-46,-2 4-54,-2-1-42,-4 0-19,-2 0-17,-4 0-178,-5 2-509,-5 2 226</inkml:trace>
  <inkml:trace contextRef="#ctx0" brushRef="#br0" timeOffset="89911.4971">13212 15694 94,'-40'14'141,"16"-3"19,2-3 17,5-4 16,3 2 18,4-5 5,3 4-1,0-3-3,2 2 9,4 0 9,2-1 8,7 4-2,8-2-9,5 2-16,10 0-17,10-1 0,9-1-23,23-1-11,-3 1-13,-22-2-25,18 1-36,-19-3-40,-1-3-68,0-1-74,-2 3-68,-1-1-82,-1 1-96,-3-5-197,-10 4-584,0-5 259</inkml:trace>
  <inkml:trace contextRef="#ctx0" brushRef="#br0" timeOffset="93223.2716">14457 15715 210,'5'-25'263,"-2"-2"-18,0-3-12,0 2-13,-5-2-9,1 0-11,-3-3-3,-1 4-13,1 4-9,-3 5-9,2 6-16,-1-1-17,0 4-9,-4 5-23,-1 1-9,-3 8-14,-7 7-7,0 5-5,-2 6-10,-6 12-5,2 6-2,0 1-5,6 0-8,8-6 0,2-2-4,3 1-2,3-1 0,3-2-4,2-4 3,2-1 0,4-9-1,1 4 2,4-8-2,1 1 3,3-8 0,6-2 0,-1-5 0,1-4-7,2-7 3,1-2-4,-5-3 0,1-4-4,-2-1 1,-4-6 9,-1 3-15,-3-6-2,0-2-2,-2-2-1,-2 2-4,-2 0-2,0 2 1,-2 3 22,-2 11-4,-2 7 4,2 0-11,-1 4-9,-2 3-1,3 4-7,0 0 3,-14 15 7,1 6-12,2 7 7,-3-1 1,4 7-3,-3 9-6,4-11 4,4 1 2,5-1 1,0-4 15,0-1-13,3-3-10,1-6 9,6-2 2,0-1 1,4-3-2,3-2 6,3-6-4,2-2 3,2-3 2,-2-4-2,8-7-5,7-5-1,-12 0 0,9-10 3,-6-3-3,6-3-2,-6-1-3,2-2 1,-2-1-6,3 2 0,-11 8 0,1 3 3,-3 4-4,-4 3 6,-4 10-4,-3-2-8,2 5 4,-4 3-7,1 2 4,0 3-4,-1 7 4,2 3-2,-1 4 9,0 6-24,-1 2 24,-2 2 1,1-2 3,-2 4 1,-1-11-5,0 7 4,-1-7-3,0-7 6,0 0-6,2-2 2,-2-4-5,0 2 4,0-4-2,1 0 4,-1-4 5,0 2-3,0-2 0,0 0 3,5-10-6,-5 2 4,1-1 3,-1-7-3,-1-3 2,1 2 0,-2-8-8,-1-3-2,-1 3 3,0-1 0,-2 3 1,1 4-1,-1 5 1,0 3-2,-1-4-7,0 9 0,-3-1 0,-1 6-2,-3 5 6,-1 5-1,-4 4-2,-1 8 8,0 3-8,1 2 0,-5 11 5,4 2 0,6-11 3,4 2 1,2-2 2,0 2-2,3-5 7,5-6-11,3 7 13,1-6 1,1-4 3,3-3 5,0 1-2,4-6 3,3-1-3,1-2-13,6-8 18,1 0 0,-1-5-7,-1-1 5,-1-5-6,1-1-5,-4-4 0,-2 0 4,-2-3 2,0-2-9,-4-4 7,-1 2-2,-1-3 0,-1 6 0,-1-4-6,-2 6 5,-1 5 5,-2-1 2,0 7 4,0 2 8,0 1-18,0 4-9,0 3 10,0 0-13,-9 10 9,2 3 8,-1 12-7,-4-1-9,2 4-1,3 2 0,-1-1 2,3-1 4,3 1 2,1-9-20,2 0 20,5 6 7,1-8-14,-2-1 13,6-3 0,6 3 1,0-4 2,4-3-7,3-6 0,-3 0 2,2-5 1,2-2-8,-1-4 9,1-4 0,-2 0-3,3-7 0,-1-1 2,-4-5-13,10-9 14,-6-2-10,1-4 0,-1 0 4,-4 2-1,3-1 3,-6 13-9,1 0 1,-1 4 4,0 1 0,-4 2-14,-1 6 23,-4 5-17,-1 5 7,-4 1-10,3 3 13,0 5-10,-1 0-5,0 4 2,-2 5 3,-1 1 4,-2 4-7,1 2 5,0 1-3,-2-3 4,0-3-6,0-3 10,0-3 3,0 0-9,0-1 2,0-2-16,0-4 18,0 0 0,0 2 3,0-4 8,0-3-6,0 0 4,0 0 1,0 0-3,0 0-2,0 0 1,0-15 0,-1 6-2,0-3 1,-1-4 2,-1 0-5,-1-1-10,1 0 12,2 1 0,-4 0-8,0-1 3,-1 3-1,2 5 0,-3 1-4,0 0-1,1 1 0,-3 3-9,-3 3 5,0 4-4,0 2 7,-9 8 1,1 3 2,1 4-5,0 1 3,1 6 3,-2 0-2,6-1 2,0 3-3,3 0 10,-2-2-6,5-3-1,2 0 3,4-4 1,0-1 4,2-3-2,1 0 5,2 0 1,3-4-4,-2-2 2,2-1 4,4-3 3,-3-1-4,2-1 2,5-4 0,1-1-1,0-5 4,-1 0-4,2-3-3,0-5 1,0-2 0,1-2-1,-5-3-1,3-4 3,-2 3-5,-4-5-8,3 2 11,0 1-4,-5 7 1,0 1 2,-1 5-2,-2 0-22,-1 2 15,0 4-5,-2 1-10,1 1 2,-2 3 7,0 0-3,-2 14 4,-2 0-1,0 4-1,-5 6 2,2 2 12,0 0-9,0 0-3,4-1-1,1-2 4,0-3 3,1-2-2,2-3 3,3 2 7,-4-5 0,7 3-1,-1-8-1,3 3 5,-1-4 6,6-2-9,0-1 6,8-6-6,-2-1 4,4-5 1,-3 0-1,2-8-2,1 0-2,-2-4-1,1-2 1,5-10 0,3-1 11,0-5-9,0 2-5,-3 4 4,-9 8-6,0 1 6,0 1 1,-1 1 2,-3 6-7,-2 6-7,-3-1 3,-3 5 1,-3 2-4,3 1-6,-4 3 11,4 3-8,-2 0-4,-3 1 10,4 6-8,-3 2-20,-2 6 28,3-2-7,-1 3 8,-1-1-9,-2 3 8,2-4-6,-2-1 6,0-3-3,0 1-13,-2-4 8,2 2 6,0-4 5,-2-1-1,2 0 1,-1-4-5,1 4 4,0-4 12,0 1-1,0-4-8,-2 3 4,2-3-2,0 0-7,0 0 11,-5-13-7,2 6-2,3-1-3,-3-3 4,0-3-2,0-2-6,-1 0 17,1-1-12,-1 0-1,1 2 0,-4-1-4,4 6 0,2 0 4,-6 3-3,4-2-4,0 6-2,-1 0-1,-3 4-17,-3 3 20,0 1 0,-7 11-8,-1 0-5,0 5 18,-3 1 1,4 3-3,-1 1 5,2-2-1,1 3-3,2-8 4,2 3 0,4-6-4,1 2 5,0-2-4,5-1 6,0-3-3,1 0 5,0-2 2,0 0 3,2-5 3,4 3 1,-1-4-4,3 0 8,1-3-6,6-1-5,0-3 1,-1-3 11,0-2-5,4-2-2,-5 0-1,1-2-1,0-5-3,0-2 2,2 1 6,-5-3-8,0 7 0,2-7-2,-6 6 1,3 1 2,-2-1-4,-5 7 7,4-1 4,-4 6-14,1 0-2,-2-1-4,-2 4 9,0 0-13,0 0 1,-1 15 4,-4-3-2,-2 4 5,3 1 0,-5 0-2,5 0 2,0 3 2,1-4-7,0 1 4,2 0 0,1 1 11,0-2 4,1 1-6,5-3 1,-2 4-3,0-7 5,2-1-1,1 0 1,4-3 8,1-2-3,0-1 0,5-3 3,-1-4-5,3-3 9,1 0-6,1-4-5,0-1-1,3-4-1,-4-2 2,1-2-2,-2-6 11,0 1-8,2 0 0,6-10-3,-10 10-3,1 0 0,1-2 11,0 4-12,-2 2 1,0 0-3,-1 6-7,-4 2-12,0 3 19,-4 4 2,0-1-7,1 2-4,-5 4 6,3 0-7,-1 4 6,-2 2-1,3 1-8,0 3 10,-4 0-2,1 2 1,3 1-2,-4 2-1,1 1 3,-1 0-3,0-4 1,-2-2 4,-1 2-5,1-2 4,0-3-3,0 4-3,-1-5 6,0 0 0,0-1 2,0-2-3,0 1 2,0-4 3,0 8 4,0-8-21,0 0 20,0 0 1,0 0 0,0 0-3,0 0 0,0 0-7,0 0 5,-8-17-3,4 8 0,2-1 6,-4 0-10,4 1 1,0-1 5,-2 0-4,1-2-1,-4 5 1,4-3-4,-1 5-4,0-2 0,-2 4-13,2 1 16,-6 2 3,0 2-5,-1 6 2,-2 0 3,-1 3-1,-3 5 3,6-4-4,-6 6 1,3-1 2,1 3 4,2-7-5,4 3 1,-3-2 1,3 2-3,3-2 4,1 0 1,0 0 0,1-4 5,2 0-4,2-1 7,1 3-3,2-5 0,0 0 0,-1-1 10,5 1-4,-1-5-2,1 0-1,2-2 3,4-2-3,-2-5 0,1 2 4,1-3-6,-2-1-1,4-3 6,1-5-7,0 1 3,-2-1 1,-2-1-2,1-1 4,-4 5 2,-1-1-3,0 3-3,0 2 2,-4 1-8,0 2 5,1 1-4,-3 2-14,-2-1 11,0 3-3,-2 2 9,0 0-11,0 0 6,0 0-1,-2 12-5,-3-6-2,1 4 6,0-2-2,-2 3 4,5-1 0,-4 0-3,0 0 1,4 2 4,-5-1 2,6 2-15,0-1 19,-1-4-2,4 4 3,-1-3 2,3 1-2,0 0-3,2-1 11,4 1-3,2-1 2,1-3-1,7-1 0,3 2-8,-4-3 4,3-4 0,-2-2 3,-2-3 3,5 0-2,-4-4-1,-2-4-1,2-2-4,0-1 4,-3-3 1,0 0 2,-1-2 2,0-2-2,-2 3-4,2-4-4,-1 0 3,-1 5-4,0 0 5,-4 4-4,0 0 3,0 3-1,-2 0 1,2 1 0,-3 5-3,1 1-2,-2 1 0,3 3-2,-4 2-3,5 1-1,-1 2-4,-1 2-5,-1 4 10,2 0-24,-1 4 24,-4-4 4,3 7 2,-4-1-8,0 0 1,-3 2-5,4-6 0,-1 0 8,-3-3-17,0 2 17,0-2-6,1-4 2,-2 0-3,2 2 7,-2-2 2,1-5-12,3 7 13,-3-7 4,0 0-1,0 3 7,0-3-3,0 0-13,0 0 14,0 0 5,0-20-6,0 11-8,1-1-2,-2 2 3,1-4 2,0 2 3,0-2-8,0 3 5,0 0-5,-2-1-8,1 3 11,-3-1-9,-2 4-2,3 1-1,-4-1 0,-4 3 0,3 5 4,-3-1-4,-5 2 1,0 5 3,-1 1-2,-1 4-3,3 0 3,-1 2 0,-1 2 6,0 0-6,6 1 10,-2-3-4,2 3 8,4-5-5,2 3-4,-3-4-1,6-2-2,-3-1 5,4 5-5,0-6 5,1 2 1,0-6 1,2 1 0,1-3 3,4-2-1,0-1-2,3-2 4,1-1 0,2-2-14,-2-1 18,3-3-9,-1-3 1,5-4 4,-5 4-1,5-7-14,-6 5 14,3-6-2,-5 9 3,-1-1-2,1 3-4,-4 0-12,-3 4 18,0-1 3,3 3-14,-4-1 7,-2 3-10,0 0 5,0 0 6,0 0-9,0 0 4,-8 20-6,4-10 7,2-1-2,-2 1 2,3-1 2,0 0-17,1 2 18,-1-2-2,2 0 7,-1-3-23,1 4 23,0-5 0,5-1-18,-2 1 31,7 0 3,-4-4-21,3 2 22,3-3 0,-2 1 2,2-2-7,2-3 3,-1-1-6,2 0 8,-1-2-8,2 0-2,-3 0-22,-1-1 21,1 3-7,-4 0-19,-2-1-11,1 1-31,-5 1-23,2 0-26,-1 2-27,0-3-27,-3 3-15,-1-1-31,-1 3-24,0 0-25,-6-5-14,-3 3-12,-5 0-153,-3 2-468,-7 0 207</inkml:trace>
  <inkml:trace contextRef="#ctx0" brushRef="#br0" timeOffset="93913.3735">14200 15082 230,'0'-12'249,"-1"4"-10,-1 3-20,2-2-16,0 3-18,0-1-25,0 5-16,0 0-17,0 0-12,0 0-13,-2 28-4,-3-2-16,3 11 0,-3 13 0,-3 33-4,2 3 1,-1-1 0,2-1-3,-4 4 2,2-8-8,0-19-4,3-2-5,0-2-3,-2 0-9,-1-5-3,1 1-1,2-2-5,1-16-4,-1 2-1,1-4-2,-1-3 0,-2-1-11,4-5-7,2-4-9,-2-6-48,-1-2-22,3-3-24,0-3-26,0 0-22,3-2-22,-3-4-35,9-1-45,-1-4-144,-1-1-414,4-4 184</inkml:trace>
  <inkml:trace contextRef="#ctx0" brushRef="#br0" timeOffset="94564.7431">17851 15313 242,'-3'-12'264,"-1"4"-15,1-2-33,3 3-23,-4 6-23,4 1-16,-4 12-17,-2 12-8,-4 22-9,-2 9-1,-4 31-9,-3 2-11,1 2 28,0-2 2,4-7-12,-2 0-1,4-21-3,-2 21 3,1-26-4,6 0-4,0 0 0,0-4-16,2-1 0,2-13-13,-2-3-37,2-2-11,-1-3 3,0-3-6,1-6 0,2-6-5,-2 1-11,0-6-15,3-2-15,-1 1-13,0-4-18,1-4-37,0 0-48,0 0-52,5-16-48,2 1-49,1-2-165,5-12-485,1 0 215</inkml:trace>
  <inkml:trace contextRef="#ctx0" brushRef="#br0" timeOffset="94864.9212">18382 15683 287,'-2'-3'322,"2"3"-11,-5-3-24,5 3-21,0 0-26,0 0-17,0 0-11,17-4-12,-3 1-10,10-1-6,4 4-20,-1 0-12,3 0-1,9 0-14,-11 0-14,0 0-14,-1 0-13,-2 0-6,-2 0-16,-2 0 0,-5 0-11,-2 3-26,-4-6-23,-2 3-28,-1 0-36,2 3-38,-6-3-44,1 1-40,-4-1-45,0 0-51,0 0-244,-14 8-552,1-3 244</inkml:trace>
  <inkml:trace contextRef="#ctx0" brushRef="#br0" timeOffset="95145.4644">18362 15871 5,'-8'5'264,"4"-2"7,-2 0 11,3-1 0,3 1 0,0-3-6,0 0-9,13 7-9,5-3-9,7-3-12,3 0-19,12 0-23,-10-1-20,-2 0-15,0-1-9,-4 0-25,-1-2-42,-1 2-46,-1 2-41,-4-3-49,-1 1-55,-1-1-60,1-2-71,-4 0-56,3 0-200,-3 2-534,2-1 237</inkml:trace>
  <inkml:trace contextRef="#ctx0" brushRef="#br0" timeOffset="95627.7346">19646 15486 40,'5'-10'246,"-2"-5"-12,4-1-5,-4 0-8,1 3-6,-2 0-7,-1 2-4,0-1-11,1 2-3,-1-1-8,-1 1-12,-1 2-13,-2-2-16,2 4-12,-1-3-10,-3 4-11,-1-4-15,-1 2-6,-3 5-13,0-3-5,-4 5-7,1 0-4,-3 5-11,-6-1-2,1 7-3,0 3-1,1 1-3,-1 5 1,0 1-4,1 1-2,1 0-1,1 3-2,-1 3-7,2-3 5,3 7-4,-1-2-1,-4 11 1,5-12-5,4 4 5,-1 0-2,1-4 8,3 2-2,2 1-7,0-3 2,1 0 2,4-1 0,-3 0 6,3-2 6,3-2 8,1 1-5,-2-6-2,3 0 7,-2 0 0,4 3 3,3 1 1,-3 0-8,4-8 3,-2 2 1,6 0-5,-4-4 4,5 2-7,-5-5-3,3-2-2,2-2 2,-2-2 4,2 0-1,0 0-8,-3-4 5,1-1 1,0-3 5,0 1-1,-1-3 2,0-4 1,0-1-5,-1 0 7,4-6-1,-5 7 0,4-7-4,-5 1-2,0 3 0,-2-4 1,2 2-3,-3-2-5,2 2-2,-5 1-3,0 2-1,-1-1-2,0 1-6,-2 1-5,-1 1-1,0 0-6,-4-2-1,1 2-2,-4 2-3,-3 0 2,-4 2-2,0 2 0,-7 0-1,-2 5-2,-2 3 2,-2 0-4,-1 4 0,5 1 1,-2 2 2,1 1 0,2-1-4,2 1-4,6-3-7,0 4-21,4-4-22,2 3-21,-1-1-40,2-4-38,4 1-38,-1 0-35,-1 1-39,5 0-38,0-3-44,2-1-281,-2 1-689,3 0 304</inkml:trace>
  <inkml:trace contextRef="#ctx0" brushRef="#br0" timeOffset="98192.1285">1633 16970 198,'0'0'210,"0"-7"-5,0 2-2,0 5-7,0-10-1,0 3-9,2-3-16,-2 3-7,1 1-14,1-2-17,-1 0 3,2-3-14,-2 3-9,2 2-11,-3 1-12,4 1-3,-4 4-15,3-5-12,-3 5-8,0 0-3,0 0-7,14 14-1,-8 2-8,1 2-1,0 11-2,-1-2-1,-1 2 0,-1 2 2,-1-5-7,-1 0 2,-1-5 0,2 4-2,-5-9-6,4 1 8,-4-1 4,1-6 1,4 0 3,-5-1 2,1-2 5,1-5 5,0-2 13,0 0 15,0 10 18,0-10 1,0 0 10,0 0-6,0 0-12,0 0-11,5-21-16,-3 3-5,2-9 4,3 3-9,0-5-7,3-2-2,-3-2-2,3 0-4,0 4 5,-3-3-4,3 4-10,-2-3 0,1 9-15,-4 7 11,1 4-6,-3 1 0,1 2-13,-1 3-1,0 3-19,-3 2 7,0 0 7,8 15 6,-1 1-11,2 8 8,-1 9 3,-3 0-2,1 3-2,0 10 6,-1-12-4,1 2 0,-2 1-5,-4-9-2,3 4 9,0-8-1,-3-4 6,2-3-11,0-3 7,-2-2-4,3-4 2,-3 1 1,0-5 4,3 1-7,-1-2 6,3-1 6,-5-2 3,14-4-1,3-3-1,1-8-2,-2-2-16,5-1-11,-1 0-24,1-6-21,-2 5-18,-1-2-29,5 1-37,-3 6-42,-5-4-43,3 3-51,0 1-59,-5 7-180,1 2-564,-2 1 250</inkml:trace>
  <inkml:trace contextRef="#ctx0" brushRef="#br0" timeOffset="99625.336">2443 17038 61,'-11'1'310,"1"-1"-5,0 1 10,6-2-11,-2 2-14,1-1-23,5 0-26,-6-1-14,6 1-30,0 0-17,0 0-20,24-5-20,-4 2-12,5-2-11,-1-2-15,3 7-7,0-5-19,-2-2-32,3 5-26,-4-4-47,-1 6-39,-2-2-58,-6 2-61,-2-2-78,-6 4-219,1-2-524,-5 2 232</inkml:trace>
  <inkml:trace contextRef="#ctx0" brushRef="#br0" timeOffset="99918.5924">2436 17290 229,'-1'2'231,"-2"3"8,3-5-8,7 2-14,7-4-18,3-3-19,4-3-17,16-9-14,-1-5-17,10 1-13,-4-1-32,1 0-42,1 0-51,-3-4-61,1 0-31,0 2-56,-2-1-35,-6 1-96,-12 5-308,-1-1 136</inkml:trace>
  <inkml:trace contextRef="#ctx0" brushRef="#br0" timeOffset="100216.9184">3055 16866 61,'-2'-10'167,"2"0"7,-4 1 9,-2 2-1,-2 4 6,-1-2-12,2 3-8,7 2-9,-17 7-12,9 1-7,2 1-5,-2 7-9,-1 1-18,5 0 2,0 0-9,3 1 1,2 1-1,3-4-18,-2 4 0,2-2-7,4 0-5,1-2 0,-1-2-7,4 0-5,0-1-8,2-4-1,3-3-6,0-4-5,-3 1 2,0-8-3,3 1-8,1-1 4,-5-2-7,1 1 3,-4-3-3,0 3 12,-3-2 20,-1 0 3,0 0 21,-1 1 6,-2 3 13,0-1 6,-3 6-11,2-7-7,-2 7-12,3-5-15,-3 5-12,0 0 1,0 0-4,-8 21-3,5-1-9,-4 6 0,-3 3-3,-1 5 4,4 0-9,-6 10-3,0-3-13,5-7 3,1 1 3,0-1-5,-1-3 8,3-1-4,1 2-2,1-6-13,0 0-18,2-8-33,1 8-27,-3-9-47,6-5-33,-3 1-55,1-4-34,2-2-60,0-5-302,1 3-657,-4-5 291</inkml:trace>
  <inkml:trace contextRef="#ctx0" brushRef="#br0" timeOffset="102609.1892">5915 17608 116,'0'-7'264,"-1"2"-8,1-1-14,0-5-8,1 6-18,1-7-13,-1 1-10,3 1-6,-1-1-17,3 3 2,-2-1-15,0 1-11,-1 4-10,3 0-18,-3 0-15,-3 4-4,9 10-15,-3 5-11,3 11 24,-4 4-6,1 2-2,-2 3-5,-3-2 1,-2 1-12,1 0 4,1-2 4,-2-5-7,1-4-8,0-3-34,0-8 1,-2-2-8,2 1 22,0-2 1,-1-4 19,0-1 23,1-4 5,1 7 8,-1-7 4,0 0-5,0 0-3,7-15-14,0 1-12,6-11-5,0-3-3,1-2-9,4-11-4,2 0-10,0-2-4,-2 2-3,1-3 1,-6 18-5,0-1-5,-2 3-5,-1 9-1,-3 6-1,-3 1-2,-1 3-7,2 1-8,-5 4 1,0 0 2,9 10-6,-5 6 2,1 8-5,-1 4 1,2 5 3,-1 0 5,-5 2-10,4 1 4,-2-5 3,3 1 1,-2 1-3,4-4-3,-4-4 5,3 1-1,2-2 5,1-7-1,-4-7-7,5 0-1,4 0-8,-2-3-12,10-3-6,-1-4-11,0 0-24,6-5-19,-2-2-28,1-5-27,2-4-35,-1 3-17,-2-4-36,8-11-35,3 2-37,-4 1-34,1-2-262,-9 8-643,8-9 284</inkml:trace>
  <inkml:trace contextRef="#ctx0" brushRef="#br0" timeOffset="103466.9364">15072 17186 228,'0'-10'242,"0"3"-16,0 0-12,0 1-21,0 2-16,0-1-26,-3 2-8,3-1-17,0 4-17,0 0-7,0 0-14,0 0-1,0 21-8,0-3 0,0 14 8,0 1-8,-1 5 0,-1 11-3,-2 4 2,1 0-4,2-1-5,-5-2-4,2-2 11,0 3-7,-2-3-4,-1-2-31,3 0 9,0-11-4,-1 0 2,-3 13 3,5-1 26,-2-16-11,1 1-1,-1 2 8,2-4-6,-1-2-14,0 1-3,3-5 0,-2-5-8,0-2-1,2 3-3,1-20-1,-3 24 0,3-24-8,-3 17 8,3-17-2,-3 12-22,3-12-4,0 0-1,0 0-10,0 0-21,0 0-13,0 0-36,0 0-28,0 0-42,0 0-31,0 0-43,0 0-58,0 0-196,0 0-515,28-38 229</inkml:trace>
  <inkml:trace contextRef="#ctx0" brushRef="#br0" timeOffset="104178.5166">15427 17890 14,'0'0'239,"0"0"-14,0 0-15,0 0-17,0 0-8,0 0-21,12-28 0,-3 15-3,7-6-5,1-1-15,0-4-4,0 0 5,2-5-10,-1 4-3,-1-3-20,5-10 4,-10 12 7,1-3-5,-5 4 0,1 3 0,-4 4-13,-2-1-4,-3 8-6,0-1-6,0 1-10,-3 3-9,-1-1-8,1 2-8,-2 3-4,5 4-12,-14-1 1,14 1-16,-16 12 2,3 2 3,5 1-7,-2 9 1,3 1-8,4 1 7,6 2-2,1 2-5,2 1-1,2-6 4,4 6 0,3-3-4,1 1-3,2-6 4,-3-1-9,1 2 10,-1-5-5,-2-1-1,-3-4-6,-3-2-4,-3-6 12,2 6-2,-5-5 9,2 1 6,-3-2 2,0-6-1,-10 11 6,3-9-11,-4 1 0,-4-1 2,0-2-5,-6 0 7,-1-2-13,3-3 3,3 2-6,0-4-9,2 2-15,-2-1-7,7 1-14,-1 0-18,0 0-11,4-2-9,-1 4-18,4-4-19,1 0-29,2 7-12,4-12-15,1 2-23,5-4-9,2 2-5,7-5-17,1-1-12,1 2-142,0-2-409,0 0 181</inkml:trace>
  <inkml:trace contextRef="#ctx0" brushRef="#br0" timeOffset="104658.5513">15848 17466 19,'7'-17'200,"0"0"-3,-4 0 14,1 1 6,0 6 8,-2 0-13,-1 5-25,-1 5-23,3-9-23,-3 9-15,0 0-7,0 0-10,7 31-9,-7-10-5,-1 7-3,-2 6-1,0-1-14,-3 13 1,-2 4-3,1-3-9,0-12-7,-1-1-6,3 1-9,-2-1 3,2-3-8,1-2-4,-1-5-2,5-5 4,0-1-4,0-1 2,1-5-11,5-3 16,0-1 3,2 0 3,-1-3-8,3-4 3,4-3-4,-1-2-2,8-2 8,2-4-15,-2-4 7,1 0-4,-2-4 0,0-8-12,1 4 0,-3 0 4,-2-2-4,-2-2-3,1 2 1,-5-1 6,-1 7-4,-4 0 1,0-1-3,-4 4 8,2 4-11,-2 2-5,-4-2 4,1 1-7,0 3 7,2 7-6,-10-3-2,5 0-9,5 3 2,0 0 6,-24 12 1,15-3-12,2 2 2,0 5 4,4 0 7,2 1-6,1 0-4,1 0-2,4 1 12,0 2-5,0-2-2,0-1-2,2 1 3,-1-1-4,-1-1-2,0 0-1,-1-1 10,-1 1-4,-1-1-11,1-1 10,-1-4 1,-1 0-1,-1 0-9,2-5 13,-1 1 5,0 1-14,-1-7 4,3 4 4,-3-4-9,0 0-18,0 0-8,24-11-19,-13 2-26,-1-1-16,4 1-11,-4-2-16,4-4-23,-1 7-4,-2-4-25,1-3-26,-2 4-40,-2-2-175,-1 1-449,-3 2 199</inkml:trace>
  <inkml:trace contextRef="#ctx0" brushRef="#br0" timeOffset="104968.3364">15740 17573 81,'-10'0'244,"3"1"-2,1 2-17,6-3-18,0 0-8,-11 0-18,11 0 6,0 0-16,0 0-12,44-11-7,-22 6-12,5 0-20,2 0-10,8-6-28,1 3-29,-8 6-52,-2-1-58,0-2-37,2 1-68,9 4-212,-12-1-405,1 3 180</inkml:trace>
  <inkml:trace contextRef="#ctx0" brushRef="#br0" timeOffset="105274.2051">16396 17563 235,'4'7'274,"-4"-7"-18,0 0-22,3 7-17,-1 0-15,-2-7-23,-2 17-17,4-2 3,-4 11 3,-2-7-6,0 9-14,-5-2-5,1 0-6,2 3-3,-1-1-18,0-2-13,2-4-10,0-6-9,2 0-13,-1 1 8,4-1-2,-4-6-5,4 0-16,4-3 5,-3 0-7,2-1 1,4-2-5,-1-1-6,4-2-5,-3 0-10,7-4-20,-1-1-14,1-1-29,-1-2-34,1-3-28,-2-1-21,6-5-40,-5-5-18,1 0-28,1 0-23,-3-2-22,-5 2-183,0-3-464,3-3 205</inkml:trace>
  <inkml:trace contextRef="#ctx0" brushRef="#br0" timeOffset="105299.2221">16565 17616 901,'-3'-17'-55,"-2"-4"20,-1 4 26,-1-3 6,0 6 12,-3 2-2,3 3 25,-1-2 1,-2 2-2,4 2-2,-2 0 1,2 4-17,6 3 9,-8-3-11,8 3-28,0 0-8,0 0-26,0 0-35,-9 14-54,9-14-151,4 12 67</inkml:trace>
  <inkml:trace contextRef="#ctx0" brushRef="#br0" timeOffset="106225.878">16565 17645 38,'0'6'276,"0"-6"-2,0 0-5,0 0-10,0 0-7,0 0-11,0 0-23,0 0-23,0 0-16,0 0-14,0 0-21,0 0-16,0 0-19,0 0-7,10 2 3,-6 13-18,-2 1-6,-1 1-2,-1 0 2,-3 2-10,3-2-11,-4-1 7,1 0-8,3-4 4,-4-1-6,4-3 3,-3-3-18,3-5 1,-3 10 25,3-10-1,-1 8 26,1-8 19,0 0 1,0 0-2,0 0-8,0 0-9,0 0-8,0 0-5,7-29-15,-3 13-4,2-3-4,4-5-1,-1-1-15,4 6-4,0-3 3,-2 6-14,-1 4-1,3 2-5,-2 0-2,-3 3 1,2 4-10,-3-1-1,0 4-3,-7 0 2,16 7-19,-12 1 11,4 3-2,-5 0-1,2 5-3,-3 3-5,0-7 5,1 8 0,-2-3-21,-1-3-14,3 3-26,-2-1-34,-1-5-21,3 1-18,0 0-15,1-4-14,3 1-14,1-4-5,7 0 2,6-1-14,1-6 17,2 0 22,3-4 1,1-1 4,-1-7 22,-2 0 17,-1 1 23,3-3 20,-6-2 29,-1 3 20,-5-8 20,1 1 25,-5 1 16,-3 5 16,-5-1 3,2-1 10,-4 7 10,-2 1 1,-1 1-9,-2 0-13,-9 4 0,1 2-3,-4 6-6,-8 3-3,0 6-3,-4 3 1,3 3-6,-5 11-3,9-9 0,4 2-6,2 2 0,2-2-4,7-4 5,1-2-8,2 1 2,3-4-3,1 2 8,2-4-4,1-3 3,3-3 2,3 0 1,0-1 4,3-1 3,0-8-9,2 1-5,-1-2 11,2-1 0,-3 0-2,0-5 4,-3 2 13,1-1 7,-1-3 4,-3 1-3,2 0-8,-2-2 4,1-1-10,-5-1 18,3 0-1,-1 1-3,-2-1 3,0 5 3,-2 6 1,3-6-2,-2 2 0,-2 10 7,1-10-9,-1 10 0,2-10-12,-2 10-4,0 0-5,1-9-4,-1 9-5,0 0-8,0 0-2,0 0 0,0 0-7,0 0 5,-1 26-6,-1-11-4,1 5 9,1 5-8,0 1 5,-1 3 7,0 4 7,0 1-1,-4 15 6,-1 4 0,0 0 1,-1 3 4,3-3 3,-6 3-1,6-1 0,-2 6-6,-5-6 1,4 3-3,4 2 2,-7-3-8,3-2 5,0 2 2,0-6-7,0 0 0,0-16 4,-3-1 0,3 0 29,-3-4 0,-1-1 0,-2-2 1,0-6 5,-3 0 2,0-4 2,5-5 8,-2 1 12,4-6-10,9-7 12,-16 11 7,16-11-2,-15 8 0,15-8 7,0 0-14,0 0-7,-27-5-10,27 5 6,-20-20-24,10 3-15,-2-4-11,1-9-6,3-5-10,1-18-6,4 2-7,2-9-4,2-21-10,5 23 6,4 0-8,0-2 3,7 6-11,1 3 6,0 3-1,6 3 0,2 5-3,3 4-1,2-2-21,0 8-8,-9 9-21,0 4-21,0 0-18,-2 4-15,-6 5-26,0 0-16,0 2-15,-1 0-27,1-1 1,0 4-14,-4 0-20,3 1-34,-4 0-26,1 0-34,5-1-10,-1 1-27,1-1-201,-1 2-628,9-5 278</inkml:trace>
  <inkml:trace contextRef="#ctx0" brushRef="#br0" timeOffset="106691.1406">17492 17424 14,'0'-26'250,"0"2"-6,4 7-7,-1 7-2,-3-1-8,4 3-19,-4 2-26,0 6-19,0 0-20,0 0-8,0 0-9,3 39-6,-3 6-11,-6 10 3,-2 2-19,1 27-2,-6-4-1,2-22 5,-6 22 7,7-23-1,0-3-7,1 1-1,-1 0 5,1-4-16,-1-3-9,3-13-3,3-1 4,-6-1-4,6-2-3,-3-3-11,4-4-2,-1 3-3,1-1-1,-4-2-12,6-11-4,-1-1-2,2-12-8,-3 20-5,3-20-13,-3 17-12,3-17-22,0 0-12,0 0-14,0 0-22,-4 13-26,4-13-43,0 0-39,0 0-50,0 0-30,0 0-242,0 0-546,0 0 242</inkml:trace>
  <inkml:trace contextRef="#ctx0" brushRef="#br0" timeOffset="107324.713">17878 17579 51,'4'-33'296,"0"5"-8,-2 10-11,-1 7-19,1 2-20,-2-2-22,1 6-24,0-2-25,-1 7-8,0 0-22,0 0-11,-1 29-15,-2 0-12,-1 4-9,-2 15-4,-1 4-4,0 1-12,-4 0-2,-2-2 0,6-2-1,0-4-4,0-9-1,-1-1-4,3-2 5,-2-1-6,3-1 17,-3 4 9,3-1-2,-4-1-16,1-3 6,1 1-3,-1-3 2,4-1-9,-1-1-3,0 1-6,1-10-5,1 1 0,0-7-7,2-11-9,-2 25 2,2-25-8,0 19 2,0-19 0,-4 13 1,4-13 3,0 0-2,0 0-2,0 0 9,0 16-4,0-16 0,0 0-1,0 0 5,0 0-9,0 0-3,0 0 5,0 0-20,0 0 14,0 0-11,0 0-6,0 0-14,0 0-7,0 0-27,0 0-6,0 0 1,0 0-37,0 0-20,0 0-16,0 0-13,0 0-13,0 0-20,-6-49-20,6 49-23,0 0-19,-4-22-35,4 22-30,0 0-163,0-23-492,0 23 219</inkml:trace>
  <inkml:trace contextRef="#ctx0" brushRef="#br0" timeOffset="107637.5031">17510 17935 224,'-10'-2'258,"10"2"-13,0 0-21,0 0-13,0 0-16,0 0-5,0 0-12,0 0-5,0 0-8,0 0-15,0 0-15,0 0-16,33-3-7,-18-1-12,-3 2-10,1-2-9,2 1-26,0 1-28,-1 0-37,-1-2-28,3 3-29,-7 0-36,1 0-35,-3-1-15,-7 2-21,13 0 0,-13 0-173,0 0-373,0 0 165</inkml:trace>
  <inkml:trace contextRef="#ctx0" brushRef="#br0" timeOffset="107942.7245">17548 18016 18,'-11'9'105,"4"-2"16,0 1 13,1-2 11,2 0 0,1 1 10,3-7 7,0 7 13,0-7 3,10 10 0,0-5-11,4-2-7,0 0-12,10 0-13,0-6-13,-2 0-18,4 0-4,-1 2-31,-2-3-39,2-1-46,-1-2-50,-1 1-58,-1-5-67,-8 5-168,3 0-390,4-4 173</inkml:trace>
  <inkml:trace contextRef="#ctx0" brushRef="#br0" timeOffset="108278.736">18155 17809 2474,'3'-9'88,"0"2"-18,-3 7-27,0-12 4,0 12 22,0-7-5,0 7-16,0 0-14,0 0 0,0 0-4,0 0 1,0 0 5,-6 27 1,2-6 7,1 5 3,-1 4-5,-3 0-7,4-1 0,-1-1-7,1-2 2,2-1-4,2-6 3,-1 2 0,3-3-5,0-1-3,-3-17-4,8 24 4,-1-15-1,-7-9-5,14 10 2,-14-10 9,21 0-4,-6-2-6,-4-3-2,2-2-3,-4-3 6,1 0-10,0-2-7,-1-1 7,-1 0 6,-2 0-5,-1-1-3,2-1 3,-4 5 6,1-1-3,-1 6 3,0 0 6,-3 5-6,5-10-9,-5 10-10,0 0 3,0 0 4,0 0 2,0 0-4,-5 29 2,5-17-4,-1 0 4,1 1 2,0-13 2,6 33 4,-4-21-2,5 0 6,3-1 5,1-2 9,3-2 9,0 0 7,9-1 8,-5-4-4,4-5 2,0-2-7,-1-2 16,-3-2 5,-2 1 7,-5 0 10,-1-3 9,1-1-4,1-4 3,-7 3 4,-1-4 11,2 0-8,-2-3-23,-4 1-2,0-10-15,-5 3-19,0-1-9,-3 7-20,-2 4-31,0-4-16,-1 6-28,1 7-29,-5-2-26,1 0-29,-2 7-17,2 3-19,0 3-38,0 1-32,2 0-40,4 0-58,1 2-195,6 0-597,1-7 264</inkml:trace>
  <inkml:trace contextRef="#ctx0" brushRef="#br0" timeOffset="108605.5476">18809 17636 70,'1'-17'304,"2"-1"16,0 1 1,0 6-4,-2 0-30,-1 7-23,0 4-32,0-12-23,0 12-22,0 0-18,0 0-16,0 0-19,-1 44-12,-5-15-7,6 20-8,-7 6 9,2 2-10,0 3 4,-6 20-8,4-24 0,-1-1-10,-1 4-11,2-2-2,-1-5-10,2-3-8,-1 2-5,-3-5-5,6-11-12,-3-5-33,1 1-42,3-2-32,-4-5-55,-1-7-50,2-3-66,2-6-63,4-8-272,0 0-621,0 0 275</inkml:trace>
  <inkml:trace contextRef="#ctx0" brushRef="#br0" timeOffset="108927.6087">19350 17849 188,'-14'3'253,"4"1"3,0-2-4,0 2-3,3-2-3,7-2-5,-10 2-9,10-2-1,0 0-4,0 0 5,-7 4 8,7-4-16,0 0 13,27 8-20,-10-4-9,7 0-20,1 0-18,1-3-13,-2-2-13,5 3-14,-8-3-18,3 2-7,-8-3-16,-1 4-20,-2-4-36,2 2-30,-6 0-31,1 0-33,-10 0-45,12-3-37,-12 3-35,7-2-43,-7 2-48,0 0-52,0 0-36,0 0-185,0 0-587,0 0 260</inkml:trace>
  <inkml:trace contextRef="#ctx0" brushRef="#br0" timeOffset="108951.6483">19441 17984 66,'-16'7'145,"0"3"20,6-5 13,3 2 16,0-1 11,0 0-1,2 0-2,4 0-4,1-6 7,0 9 6,0-9-9,13 12 1,-3-7-25,4-2-6,4 0-9,6-2-11,-1 0-20,2-2-15,-2-3-17,-2 0-24,1-1-38,-9 2-38,3-2-62,-7 2-51,1 2-62,0-4-76,1 2-234,-1-2-524,-3 0 232</inkml:trace>
  <inkml:trace contextRef="#ctx0" brushRef="#br0" timeOffset="109940.9597">20313 17952 30,'6'-17'268,"-3"-1"4,4 0-20,1-4-21,2-4-19,4 5-2,-4 6-21,7-5-10,0 5-21,-5 2-8,-2 0-16,0 6-9,0 5-13,-3-3-21,0 5-10,-7 0-6,17 11 1,-10 2-9,-1 3-15,-3-1-6,-1 5-7,1 9 3,-3 2 3,-3 0-5,0-3-12,-2 0 11,0-4 2,0-6 6,-2 2 2,4-9-5,-1-1-2,1 1 9,2-3-1,-1-1 9,-2-2 3,4-5 15,0 5 26,0-5-1,0 0 7,0 0-2,0 0-11,0 0 0,0 0-17,17-22-19,-6 0 8,2-1-13,0 0 1,-1-3-4,4-1-2,1 1-5,-2-1-11,2 0 1,-3 5-14,1 1 2,0-2 3,-4 10-21,0 1 13,-4 3 3,-1 2-13,0 3-2,2 4-7,-8 0 4,14 9 0,-8-1-11,-2-1 3,3 8 4,-3 2-13,0 2 11,-3 7-5,0 3 3,-1-7 5,0 7 0,0-5-1,0-6-2,1 2 2,-1-2 2,0-1-13,0-2 11,2-3 0,-1 0-2,1-2 8,-2-10 3,8 17-10,-4-11-5,-4-6 7,17 11 1,-6-7-1,5-4-28,-2 0 15,0-2-12,3-1-23,3-7-18,-2 0-2,0-2-5,-2-4-8,2-2-18,-4 0 2,3-2-3,-6-4-6,3 3 7,-6-6 1,2 3 7,2-4 9,1 1 7,-3-6 2,2 4 5,-1-4 10,1 1 9,-4-14 5,2 1 9,-3 13 16,1 3 0,-3-3 9,-1 3 16,0 0 13,-1 4 12,1 1 5,-4 3 0,3 4 5,-3 7 22,0-2-6,0 3-2,0 0-6,0 9-1,3-8-14,-3 8-8,0 0 6,0 0 0,0 0-2,-6 36-11,2-9 2,-3 21-1,0 3 3,-3 0-7,0 5 0,-2-1 32,0 2-3,-6 23-3,7-31 9,2 6 1,-3-3-9,3 1 20,-1-2-18,0-5 13,2 2 0,1-16-6,1 3-5,-1 11 1,3-16-5,1 4 0,3-2-2,-4-3-7,4-4-2,-3-4-6,3-4 3,-4 1-5,4-18 0,0 20 1,0-20-4,0 14-15,0-14-4,0 0-22,0 0-13,0 17-30,0-17-23,0 0-37,0 0-43,0 0-52,0 0-47,0 0-57,0 0-308,0 0-682,0 0 302</inkml:trace>
  <inkml:trace contextRef="#ctx0" brushRef="#br0" timeOffset="110341.0838">21006 18649 278,'0'0'302,"0"0"-10,0 0 4,0 0-17,0 0-17,0 0-23,0 0-25,0 0-9,0 0-24,0 0-15,0 0-17,0 0-8,0 0-11,0 0-24,0 0-8,0 0-8,0 0-8,0 26-8,0-26 5,-4 22-17,4-22-10,-4 19 1,4-19-6,0 21-1,0-21-9,4 19-2,-4-19 4,7 17 3,-7-17 1,6 12 8,-6-12-1,10 8 23,-10-8 7,15 6 7,-15-6 6,0 0 10,24-1-5,-24 1 1,0 0 5,25-13-6,-25 13-1,17-9 2,-7 1-3,-10 8-5,13-24-10,-8 17-7,4-6-3,-9 13 6,8-19 0,-8 19 1,6-15-2,-6 15-10,0 0-8,2-17-5,-2 17-12,0 0-22,-3-18-16,3 18-12,-16-10-11,16 10-3,-21-2-8,21 2-11,0 0-9,-41 9-13,27-2-12,1 3-34,2-2-26,11-8-31,-18 18-24,9-11-29,9-7-26,-7 17-39,7-17-28,0 0-45,0 0-287,0 0-699,0 0 309</inkml:trace>
  <inkml:trace contextRef="#ctx0" brushRef="#br0" timeOffset="112657.7816">16851 12103 46,'0'4'304,"0"-1"-5,0-3 6,0 4-1,0-4-23,3 3-20,-3-3-17,0 0-25,0 5-26,0-5-16,1 7-19,-2-6-18,1 8-10,1-1-6,-1 5-11,0 2-5,-1 3-4,1 2 2,1-3-11,-1 3-3,0-3-9,0-4-10,0 3-20,2-7 3,-1-2 6,2 1 4,-2-2 14,2-1 3,0 1 22,1-4 3,-1-2 12,4 4 13,5-5 6,1-4-1,10-10-11,12-11-12,6-6-13,24-19-16,-6 0-32,-3 1-44,-17 14-46,13-21-65,-16 17-58,16-15-25,-18 17-36,-2 2-36,1 4-61,-5-1-62,-7 12-279,-1 0-712,-5 4 316</inkml:trace>
  <inkml:trace contextRef="#ctx0" brushRef="#br0" timeOffset="113271.2428">18896 14168 34,'0'-11'264,"-2"-6"3,0 5 4,2 2 2,0-3-9,2 4-7,-4 2-12,2 1-14,0-2-15,0 4-18,0 4-15,0-7-24,0 7-19,0-2-14,0 2-7,0 0-21,7 18-5,-3-4-4,0 3-7,2 9-6,-2-1-4,1-7-3,0 7-3,-2-8-3,1 1-3,3-3-11,-4 0-3,0-5 7,1 0 7,-1-3 0,1 0 15,0-2 8,-1 0 25,4-1 8,-1-2 17,5-2 3,6-6-9,5-7-10,13-10-9,5-5-10,22-20-11,-5-5-11,6 0-4,-4-5-12,3-5-8,0 2-24,-3-4-31,-4 2-40,-3 7-39,-15 20-36,-2-1-46,2 2-45,-2 6-46,-11 11-58,-1-3-59,-4 6-328,-1 1-759,-5 5 336</inkml:trace>
  <inkml:trace contextRef="#ctx0" brushRef="#br0" timeOffset="114148.672">20201 15620 40,'0'0'215,"0"0"-20,0 0-10,0 0 6,0 0-16,0 0-20,0 0-11,2 2-13,-2-2-7,0 0-4,-2 8 4,2-8 0,0 7-7,0-2-3,-2 0-2,2-3-7,0 1-4,-1 3-3,-1-3-6,2 2-9,-1-2-1,0 1-7,0 1-2,0-2-7,1-3-4,-3 6-7,3-6-5,0 7 0,0-3-13,0-4-1,-1 5-5,1-5-2,0 4-5,0-4 1,0 0-4,0 0 1,0 0 3,-1 2 0,1-2 0,0 0 3,0 0 7,0 0 10,0 0 9,0 0 5,0 0-5,-2-14-9,4 9-4,-4-4 3,2-3-16,0-5 1,0 7 0,-2-6-13,1 4 29,0 2 6,1 0 9,0 3 2,-1-1 11,1 3-3,0 1 0,-2 1-8,2-2-5,0 5-4,2-3-13,-2 3-4,0 0-8,0 0-2,0 0-6,0 0 1,2 11-2,-1-2-4,3 3-4,-2 2 2,4 3-3,-3-2 7,0 0-3,-1-1 4,3 1-6,0-1-4,-2 3 2,0-5 4,-2-2-6,4 1 4,-4-1-6,1-1 1,0-3 1,-2 1-1,2-3 4,-1 2 3,0 0 3,1-2 5,0-2 2,-2-2 2,0 5 12,1-1 4,-1-4 11,0 3 0,0-3 0,0 0 14,1 2 7,-1-2 0,0 0 4,0 0 0,13-11-6,-2 2-6,13-9-9,14-19-4,21-15-1,14-4-12,2-5-2,4-9-11,-1 4-24,0-2-27,-8 8-26,-2 12-42,-2-1-21,-6 7-33,-27 17-34,-9 5-27,-1 4-20,-5 2-18,-4 5-25,-7 1-32,1 0-35,0 3-43,-4 2-222,-1 2-651,-3 1 289</inkml:trace>
  <inkml:trace contextRef="#ctx0" brushRef="#br0" timeOffset="115756.7096">22637 16869 255,'-2'-5'307,"-3"-4"-3,5 3-21,-1 2-11,-2-1-25,3 5-14,-1-11-22,1 11-10,0 0-5,1-7-16,-1 7-12,0-4-15,0 4-13,0 0-16,0 0-11,0 0-6,0 0-17,0 0-3,0 0-2,6 14-3,-1-9-9,-2 3 4,1 2-8,1 4-10,-1-2 3,0 0-13,0 3 0,-1 1-6,2-4-1,-2-3-3,-1 2-1,-1-5 6,2 2-8,1-1-1,-2-1 1,-1-2 6,2 1 15,1-1 13,-4-3 12,2 3 15,-2-4 8,8 0 2,-1-2 5,7-6-6,10-4-4,13-14-11,28-22-7,9-6-8,3-10-18,4-7-23,2-1-36,3-2-38,-3-1-41,3-1-38,-6 15-54,-5 6-34,-10 6-60,-21 21-46,-1 1-81,-8 2-312,-11 9-763,-1-1 338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13T09:51:3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10654 11451 66,'0'0'102,"0"0"-11,0 0-13,0 0-4,-4 0-7,4 0-27,0 0-11,0 0-22,-1 4-32,1-4-64,0 0-95,0 0 43</inkml:trace>
  <inkml:trace contextRef="#ctx0" brushRef="#br0" timeOffset="1131.8065">10658 11389 150,'0'0'148,"0"0"-5,0 0 1,-9-1-12,9 1-9,0 0-9,0 0-4,0 0-11,0 0-11,0 0-13,0 0-1,0 0-10,0 0-5,0 0-20,0 0-25,0 0-32,0 0-30,0 0-38,0 0-22,-3 5-112,3-5-237,-4 3 104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2-25T08:21:03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3004 5717 16,'0'0'88,"0"0"2,0 0 7,0 0-9,0 0 3,0 0-1,0 0-3,0 0-3,0 0-5,-2-8-2,2 8-4,0-5-14,0 5 13,0-6 4,0 3-4,-1-2-1,0 0-10,1 0-5,-2-1-5,2 1-4,-1 0-4,1-3 2,0 3 7,-3 0-11,1-6-5,1 5-2,0-1-6,-1 0-3,1-3-1,-2 3-3,2 0-1,-1 0-4,-2-3 5,3 5-1,-2-5-6,0 4-1,0-2-1,-2 0 2,-1-1-5,5 2 0,-5 2-6,2-3 2,-2 2-5,0-2 2,1 1 4,-1 4-1,-1-5-3,0 2 2,0 3-2,1-4-1,2 5-1,-3-3-1,2 2 2,-1 1 2,1 1 2,-1 1-4,1-2-3,0 0 0,5 2-1,-9-1 4,4 0-6,5 1 6,-10 2 2,1 1 1,2 1-7,-1-2 3,-1 1-1,2 2 1,-4 0-1,4 0-5,-3 2 8,-1 0 0,1-1-4,0 2 2,3-2 0,0 1 2,-1 1 2,1-3-5,-1 2 2,3-1-4,-3-1 2,2 5-1,0-3-1,-1 3 1,2-3-7,-1 3 9,-1-3-3,-1 3 3,5 0 3,-3-1 2,3 3-4,-4-3-3,3 1 3,1 3-6,-4-4 5,4 3 3,-1-2 0,1 0-2,-1 0 0,1-1 2,3 1-2,-3 0 4,2 1 1,-2-1-3,2-1 2,1 3-6,0-3 2,0 2 2,0-1 0,0-3 0,1 5-2,2-1 3,-3-2-4,1 0 1,2 0 1,-3 2 3,3-1-6,-1 2 6,0-3-3,1 1 4,-3-1 1,4 1-3,-2-4-4,-1 3-3,2 1 3,1-1 2,-2 1 4,-1-5-10,2 4 6,-2-2-2,0 2 3,1-3-3,-2 1 0,4 1 2,-4-4-3,2 4 4,-1-4-2,-1 1-1,3 3 2,-2-3 2,2 2-2,-2-1-2,0 3 4,1-1-1,1-3-1,-2 1-1,1 1 1,0-2-2,0 0 2,1 2 0,-3-2-1,3 2 3,0-2-2,-1-1-1,1 4-1,0-3 2,1 2-1,-2-2 3,-1 0 0,3 0-7,-2 2 5,1-2-1,-1 0 2,3-1-2,-2 1 2,-1 0-2,1-1 3,0-1 1,1 2-2,0-1 2,-1-1 2,4 0-3,-4 2 5,1-1-7,3-1 6,-4-1-3,8 3 2,-8-4-4,4 3 4,3-2-1,-3 1 7,0 0-8,2-2 4,-2 2-3,-2-1-5,1 0 7,1-1-5,0 0 4,-2-1-6,1 1 3,-2 0-9,2 1 8,-2-2 1,1 0-3,0 2 1,-1-2-1,2 0 2,0 1-1,-1-1-1,-5 0 0,10 0 5,-3 0 1,1-1 2,-2-1 1,0 2-3,1-3 1,0 2 2,0-1 0,-3-4-3,2 5 0,1-3 2,-4 3 4,4-3 0,-3 2 2,2-3-1,-1 2-3,1 0-1,-2-2-3,2 3 3,-1-5 8,0 3-5,0-1 4,-2 2-1,4-4 4,-3 2-1,2-1 2,-3-3 2,1 1 0,3 0 3,-3-1-3,1 1 4,0-4 5,-2 7 0,1-7-3,6-1 1,-7 3-6,4-1 1,-3-1 0,2 2-2,-2 0 3,-1 1 5,1-2-1,-1 2 4,1 0-7,-1-1 6,1 0 3,-2-2 0,0 2 0,1-1-1,-1 0 2,-1-3-12,0 2 3,1 0-5,-2-3 2,1-2-4,-2 1-1,1-4-2,-3 2-4,2-2 3,-1 5 7,-1-4 0,-4 2-5,3-1-3,-3 0-3,0 1 0,-1 2-3,-2-1 6,-3 1 0,3 3 5,0-2 7,-4 3-13,2 1-10,0 3 6,-2-2-4,0 2 3,0 2-6,3 1-11,1 3-16,1 1-25,1 0-30,1 0-23,0 1-26,0 5-31,0 1-36,4-3-33,0 2-25,3 1-174,0-4-462,3 4 204</inkml:trace>
  <inkml:trace contextRef="#ctx0" brushRef="#br0" timeOffset="720.7909">1250 2658 92,'-4'-19'257,"3"9"-12,-1-2-12,2 2-21,-1 5-19,1-4-31,0 6-9,-2 1-17,2 2-21,0 0-13,-4 14-3,2 3-14,-3 2-5,0 10-9,0 1-6,1 3-4,1-3-8,-1-1-2,3 3-5,-1-4-5,2-8-6,4 5-1,-1 1-4,0-9-4,3 1 3,-1-8-5,0 2-1,0-1 1,1-3 0,2-1-4,-1-1 2,3-5 4,0 3 1,1-4-1,-1-5-5,3-2 6,1-3 0,-3-1 8,6-5-6,0-1 4,-4-5-2,-1-1-3,2-2-2,-1-4-6,1-2 4,-4 1-1,0-3-3,-2 1 3,1 1-13,-4-1 14,1 6 9,-2 0-1,-2 9 11,-1 6 9,2 1-7,-6 0-8,6 5 0,-3 5-11,-3-4-10,3 4 1,0 0-3,-10 20-1,3-1 6,0 5-1,-1 0-9,1 3 4,1 0-1,-1-1-19,4-2 19,3 1 0,0-5-7,3-3 2,0 0-5,-2-1-2,6 0 1,-1-1-10,-1-5-7,3 4-10,-1-4-25,2 0-20,3-1-25,0-1-42,4 0-39,-2-4-63,7-1-255,0-4-535,-2-4 236</inkml:trace>
  <inkml:trace contextRef="#ctx0" brushRef="#br0" timeOffset="1093.6662">1895 2522 235,'-2'-9'271,"-3"-2"-7,1 3-20,1 5-16,-1-1-25,4 4-21,0 0-7,-10 7 2,9 5 0,-3 5-3,1 2-19,4 9 3,-2 4 16,1 0-16,1-1-15,-1 1-15,2-4-27,1 0 3,-1 0-13,1-8-3,0 6-5,-2-9-12,2 2-13,-3-1 2,4-1-12,3 2-1,-4-2-2,1-2-3,-1-4-3,0 2-6,1-5 3,-1 0-5,-1-5-5,0 2 1,-2-5 6,6 7 13,-6-7 19,8-1 11,-8 1 8,20-14-3,-6 2-4,4-6-1,2-2-5,0-2-8,0-7-4,-1 4-4,5-13-5,-3-3-10,-1 2 3,1-2-6,-9 12-1,0-5-9,-2 6 3,3 0-11,-5 4-2,-1 7 5,-1 3-3,-4 3 1,2 2-5,-3 4-1,0-2-7,2 5-30,-3 2-30,1-8-49,-1 8-31,1-4-67,-1 4-52,0 0-38,0 0-20,0 0-63,0 0-248,-7 19-672,7-12 298</inkml:trace>
  <inkml:trace contextRef="#ctx0" brushRef="#br0" timeOffset="1534.3085">2518 2544 266,'-6'-2'268,"6"2"-9,0 0-24,0 0-13,-2-3-19,2 3-29,7-9-11,2 4-12,1-5-17,4 1-8,6-4-16,-3-4-13,4 4-6,-4-8-3,4 2-3,0 0 12,-4-3-6,1 0-6,0-3 7,-2-5-5,3-10 1,-7 11 0,0-1-7,-3 0 9,-3 5-2,1-5 8,-4 11-5,1-1-5,-2 5-4,-2 1-5,0 5-1,-2-1-23,2 3-1,-3 1-9,2 2-11,-2 1-2,3 3-22,-13 5 12,-5 10-12,0 2-11,-2 2-5,6 5 2,-2 5-7,2 0 0,2 0 0,3 0-5,2-5-1,4 1-6,1-5 12,2-1 1,2 0 7,0-2-1,6 5 4,-2-6 0,2-4 4,0 2-3,3-3 1,1 1 8,1-1-8,1-3 2,0-2-9,-1 0-6,1-3-17,-3-1-11,2-1-11,-2-2-28,-1-1-22,1-2-28,1-4-44,0-2-26,-2-3-35,1-1-39,-1-3-198,-2-5-510,1 1 225</inkml:trace>
  <inkml:trace contextRef="#ctx0" brushRef="#br0" timeOffset="1882.8473">2911 1702 86,'0'-5'174,"-3"3"-10,3 2-16,0 0-17,0 0-13,-9 14-6,5-9-10,3 5-5,-2-3-14,3 0-6,0 1-7,0-3-11,0 0 2,0-5-5,0 8-5,3-2 7,0-1 20,1-3 21,3-1 17,-3 2 8,6-3-2,-3-3 8,3 2 0,-3-3-4,3-2-1,-2-1-1,2-2-11,-3 1-5,0-1 2,2-3-13,-2 3 4,-1 1-13,-4-1 4,3 1-3,-3 1-7,0 2-12,-1-1-12,-1 2-3,0 4-20,0-7-8,0 7-45,-7-7-39,0 8 7,7-1-19,-17 6-21,6-2-22,-2 0-23,-2 5-19,5-1-13,2 0-8,5 2-10,1 5-31,-1-3-27,3 3-137,3 3-411,2 1 183</inkml:trace>
  <inkml:trace contextRef="#ctx0" brushRef="#br0" timeOffset="2612.0553">3028 2827 185,'0'-9'289,"0"1"-1,0 2-21,-2 0-24,2 4-23,0 2-29,-1-8-25,1 8-16,-4 0-18,4 0-8,-7 10-17,1-3-9,-2 9-6,-1-1-11,-1 8-6,-1 0-7,1 0-12,5-4 3,0-1-5,1 0-12,0-1-5,4-2-1,-3 2 1,3-3-7,2-2-1,-1 1-5,3-2 0,0-1-3,2 1 4,0-3-4,2 0 1,-1-1-6,2-2 2,-1-4-3,3-1 1,-2-1-5,5-2 2,1-6 0,-3 1-7,6-9 3,-3-1-4,-1 0 1,1-3-2,-4-1 3,0 0-6,2 0 6,-5 4 10,0 5 11,-3-4 13,-1 7 6,0 2 4,-2 2 5,1 0-9,-2 2-10,0 1-6,0-1-9,-1 4-3,0 0-17,0 0 14,0 0-5,0 0 0,-1 15-2,0-4 0,1 2-15,-1 3 14,2 2 1,0-1 2,2-2-5,0 3 8,2-3-18,0-3 14,-1-2-2,6 4 1,-3-2 3,2 0-1,2 0-1,0-6-1,3 3 4,0-5-4,2 1 4,-2-4 11,0-1 1,1-2 15,-1-2-12,2-4 32,5-3 12,-8 0 8,2-7 11,-1-1-1,0 1-5,0-4 2,-2-1-1,-2 2 0,-2-11-12,-1 4-3,0-1-4,-3 2-17,-2-3 1,-1 3-7,-4 0 0,1 3-9,-1 5 3,0 2-7,-2 3-6,0 2-3,-1 2-6,1 3-9,-2-3-12,0 3-27,-6-2-33,0 4-27,1 3-94,-2 3-29,1 2-39,-1 2-43,4 5-45,-3 1-322,5 4-717,-1-3 318</inkml:trace>
  <inkml:trace contextRef="#ctx0" brushRef="#br0" timeOffset="5064.1265">1349 6932 61,'-6'-1'119,"2"-1"-4,1 0-5,3 2-1,0 0-6,-10 1-11,10-1-11,-4-1 1,4 1-8,0 0 4,0 0-7,0 0-9,0 0-9,0 0 5,0 0-6,0 0-2,-1-3-4,1 3 3,0 0 9,0 0 12,14 3 5,-6-3 2,2-3 3,5 3 1,1-5-3,5 3-2,3 0-3,0-1-2,4 0-7,-2 1-2,3-1-1,2 0-3,13-1-5,-5-1-1,2 2 2,1-2-4,4 3-2,0-5 2,-1 5-4,3-1 2,1-4 0,-1 9-4,-3-6-2,3 2 1,-1-2-1,2 2-3,0-1 1,-1 2-1,1-2 1,20 0 2,-22-1-9,-1 2 2,2 3-8,2-5 1,-3 2 0,0-1-2,1 3-1,-6-1-5,0-2 2,1-1-4,2 3 3,-5-4-6,1 3 7,0 0 1,1-4-5,-2 6-4,0-5-3,0 4-3,4 0 4,-5-2-1,2 2 2,-3 1-6,0-3 3,2 1 0,-12 1-6,11 1 9,-1 0-6,-7-2 1,10-2-4,0 4 3,1-1-2,-1 1 0,4-2 0,0 1-5,0 1 9,0 1-6,-1 1 13,1-1-13,3 1-3,-9 0-1,3-2 2,-2-2 2,5 4 12,-4 0-16,1-1 0,-1 1-4,-1 1 5,-1-2 3,0 3-3,-1-3 1,2 6-1,-2-6-1,0 2 2,0-3-1,-7 2 5,10-2-5,-3 2 1,1-2 3,2 0-6,-11 2 2,12 1-1,-3-3 4,1 5 2,-9-6-2,7 4-2,-9-2-2,2 0 1,7-1 1,-8 3-2,1-3 2,-1 0 4,9 2-6,-11-2-1,13 3 4,-2-2 5,-10 0-6,0-1 10,12 4-12,-1-4 1,-1-1-2,-1 2 1,0-3-4,3 2 2,-5 0 2,4 2 2,-2 1-1,-7-3-2,-1 4 1,8 0-2,2-3 4,-10 0 1,8 3-4,0-3 6,-10 3-3,0-4 2,16 7-6,-6-6 5,2 1-4,-11-2 6,13 3 0,-1-1-4,-1-2 0,-1 3 3,-1-3-4,-7 0 5,7 4-2,0-6 5,-7 6 1,6-5 9,-8 1 2,11-1 4,-9 1-4,11-3 4,-4 2 2,1 1-7,2-1 7,0-3 3,3 3-9,-3-4-2,5 5 7,2-1-2,0 0-8,1 1 5,-2-2-3,2 0-2,23 1-4,-27 2 1,-1 0-1,1 0 3,3 2-1,-2-4 3,2 3-6,-4-1-4,6-1 4,-2-1 11,-3 0-9,0 1-5,-1-3-3,-1 3-6,-4-1 0,2 0 9,-3-4 3,-8 2-1,9 0 6,-8 1-1,8-2 5,-1-1 2,1 0-1,1 0-16,-1 3 1,2-3 2,4 2-3,0-1 9,-4-1-10,0 2-1,3 1-2,-3-4 3,-2 2 1,-11 3-4,3-2 0,-3 2 3,1 1-2,0-1 2,-5-2-10,1 2 3,-2 0 6,-3 1 1,2-3-2,-10-1 4,3 1 1,-2 1 1,-5 2 3,1-3 0,1 3-1,-2 0 5,0 0 12,-1-3-18,-2 2 7,3 1 0,-8 0 3,6 0-3,-2-1 2,-4 1 7,5-2-9,-5 2-7,5-1 3,-5 1-1,0 0-6,0 0 12,0 0-10,4-1 2,-4 1-7,0 0 3,0 0 6,0 0-4,0 0-10,0 0 3,0 0-1,0 0 5,0 0-2,0 0-3,0 0 4,0 0 6,0 0-10,0 0-5,0 0-5,0 0 2,0 0 5,0 0-5,0 0 5,0 0-3,0 0-1,0 0-1,0 0-3,0 0 8,0 0-4,0 0 2,0 0 3,0 0-1,0 0 0,0 0 6,0 0-7,0 0 3,0 0-1,0 0 4,0 0-4,0 0-6,0 0 8,0 0 0,0 0 6,0 0-3,0 0-3,0 0 1,0 0 4,0 0-4,0 0-1,0 0-2,0 0-8,0 0 5,0 0-6,0 0-9,0 0-8,0 0 1,0 0-5,0 0-1,0 0 1,0 0-7,0 0 0,0 0 0,0 0-1,-13 4 3,13-4-1,0 0 2,0 0 3,0 0-2,-4 5 1,4-5 0,-1 3 1,1-3 3,0 0 0,0 0 0,-3 0 0,3 0-2,0 0 1,0 0 1,-6 2 6,6-2-1,0 0 8,-1 3 3,1-3-3,0 0 0,0 0 7,0 0 4,-4 2-10,4-2 10,0 0 6,0 0-10,0 0 4,0 0-1,0 0 1,0 0 3,0 0 0,0 0 0,0 0 3,0 0-2,0 0 0,0 0 1,0 0-1,0 0 4,-3 2-2,3-2 1,0 0 1,0 0-1,0 0-1,0 0 4,0 0-1,0 0-3,0 0 2,0 0-1,0 0-1,0 0 5,0 0-5,0 0 4,0 0-2,0 0 10,0 0-9,0 0-2,0 0 2,0 0-3,0 0 3,0 0-2,0 0 0,0 0 3,0 0-7,0 0 6,0 0 0,0 0 0,0 0-1,0 0 2,0 0-1,0 0-2,0 0 10,0 0-11,0 0-1,0 0 4,0 0-1,0 0 2,0 0-1,0 0-1,0 0 1,0 0-2,0 0 2,0 0 1,0 0-3,0 0 2,0 0 0,0 0-5,0 0-8,0 0-8,0 0-2,0 0-8,0 0 3,0 0-6,0 0 3,0 0-6,0 0-10,0 0-7,0 0-9,0 0-9,0 0-5,0 0-12,0 0-4,0 0-11,0 0-12,0 0 1,0 0 8,0 0-1,0 0 14,1 8 3,-1-8-8,0 4-17,0-4-19,-5 2-122,0-2-278,-3 0 123</inkml:trace>
  <inkml:trace contextRef="#ctx0" brushRef="#br0" timeOffset="6425.868">5098 6796 52,'47'2'128,"26"4"-12,-24-2-3,20-2-16,-22 1-2,23 1-9,-22 0 3,2-4-5,0 1-10,-2-2-8,1 5-2,-1-4-2,-1-1-4,-4-3-8,-2 1-1,-1 1-10,-15 0 2,3 2-7,-4-2 2,-1 2-11,-4-4 2,-3 1-3,-3 3 0,-2-1 2,-3 1 2,1 0-6,-5 0-4,2-3 4,-1 3-2,-2 0-2,-3 0 0,0 0-4,6 0-4,-6 0-10,0 0 0,0 0-20,0 0-4,0 0-16,0 0-7,0 0-9,0 0-11,-20 0-9,10 0-3,-5 4-6,-1-4-18,-5 3-86,-3-2-205,-5-2 91</inkml:trace>
  <inkml:trace contextRef="#ctx0" brushRef="#br0" timeOffset="6824.5485">5004 6866 116,'-18'1'137,"5"-2"7,2 2 15,4-1-3,1 0-1,0 1-5,2-1-4,4 0-7,0 0-5,0 0-5,0 0 0,0 0 2,23 2-2,1-2 7,15 4 3,5 0-5,4 2 0,21-5 1,5 3-8,1 0 10,-3-2-4,4 7-3,1-7-2,-2-1-9,7 3 4,-2 1-18,3-2-11,-4 2-1,-3-2-8,-3-1-13,-2 1-1,-23-1-6,1-2-3,20 0 1,-25 2-8,-1-4-10,-2 4 3,-12-2-4,0 0 7,-5-2-9,-2 0 0,-2-1-1,-6 3 5,-2 0-1,-2-1 5,-4 0 6,0 1-6,1 0-2,-5 0-2,3-3-2,-5 3-3,6-3-3,-6 3-3,4 0-4,-4 0-6,4 3-4,-4-3-1,0 0-8,0 0 3,0 0-4,0 0 1,6-2-11,-6 2-12,0 0-4,0 0-14,0 0-9,0 0-20,0 0-19,0 0-19,0 0-19,2-3-21,-2 3-27,0 0-31,0 0-40,0 0-52,-5-7-348,2 4-686,-4-4 303</inkml:trace>
  <inkml:trace contextRef="#ctx0" brushRef="#br0" timeOffset="64591.0661">1925 7802 56,'-6'-1'152,"6"1"-7,0 0 0,0 0-8,0 0-2,-4-1-2,4 1-1,0 0-7,-5-1 2,5 1-7,0 0-5,0 0-2,-8 1-2,8-1-1,0 0-6,-8 1-6,8-1-7,-10 2-8,6-2-1,0 3-3,-2-3-4,1 1 2,0-1-4,0 3-2,0-2-2,5-1 4,-7 1-3,7-1-7,-4 1 5,4-1-1,0 0-8,0 0-5,0 0-2,0 0-8,0 0-4,0 0-6,21-6-2,-7 2-4,7 0-2,3-2-6,3-1 2,11-1-4,-11-1 4,1 5-2,0-3-8,12-1 3,-11 4-12,8-5 11,-12 4-4,1-3-3,0 2-3,-6 0 0,1 2-6,-5-1-6,-1 4-2,-8-2-2,2 3-2,-3-1 2,-1-1 4,-5 2-8,8-1 8,-8 1 1,6-1-6,-6 1-2,0 0 0,0 0-5,0 0-8,0 0-14,0 0-17,0 0-19,0 0-7,0 0-12,0 0-13,0 0-7,0 0-15,-19 4-27,14-2-21,5-2-11,-10 3-11,5 0-132,-4 1-360,2 1 159</inkml:trace>
  <inkml:trace contextRef="#ctx0" brushRef="#br0" timeOffset="64931.4068">1821 7950 187,'-4'1'180,"2"1"-7,2-2-10,0 0-5,-1 4-17,1-4-9,0 0-8,0 0-3,19-8 3,-5 4-3,10-5 6,3 1-9,1-3 1,10-2-7,-1 0-8,-7 4-8,-1 0-11,8-4-4,2 0-8,-12 5-5,0-1-7,-4 0-6,0 3-6,-2-2 0,-2 3-6,-4 0 2,-6 5-12,-1-1-2,-1-2-1,0 2-1,-3-1-3,-1-2 2,1 4-3,-4 0-1,0 0-2,0 0 0,6 0-9,-6 0-3,0 0-8,0 0-11,0 0-13,0 0-19,0 0-17,0 0-19,0 0-11,0 0-13,0 0-19,-17 2-18,10 2-23,1-4-12,-2 1-13,1 1-11,-1 2-109,-2-2-331,1-1 147</inkml:trace>
  <inkml:trace contextRef="#ctx0" brushRef="#br0" timeOffset="65253.0517">1864 7949 11,'-7'2'192,"3"-1"-9,0 1-11,1 0-12,3-2-6,-4 2-8,4-2-12,0 0-11,0 0-5,0 0 5,20-6-4,-5 0 4,8-4-6,2 3-2,6-1-5,6-5-3,2 4-8,0-8-7,-2 7-7,3-1-8,-14 2-8,4 0-3,-3 1-11,2 0-4,-1-1-6,-4 3 0,0 1-4,-3-1 2,-9 2-14,-2 2 2,0 0-9,-4-1 1,1-1-3,-1 4-3,-2-1-1,-1 0-4,-3 1-3,0 0-13,0 0-1,0 0-7,0 0-13,0 0-13,0 0-14,0 0-10,0 0-14,0 0-6,-18 6-6,12-4-24,-4 1-17,3-3-21,0 2-13,-4-2-14,1 3-154,-5 1-356,0-1 158</inkml:trace>
  <inkml:trace contextRef="#ctx0" brushRef="#br0" timeOffset="65508.4604">1926 7872 87,'0'0'194,"0"0"-8,0 0-5,10-7-4,0 5-5,6-5-11,6-1-11,1 0-4,2 0-6,3 0-8,-1 1-11,11-3-10,-11 4-15,-2-2-4,3 0-13,0 1-7,-3 0-3,-3 3-12,-5 0-3,2-2-6,-6 2-8,-3 1-4,0 2-7,-3-2-6,-3 3-4,-4 0-17,7-1-12,-3-2-27,-4 3-22,0 0-25,0 0-52,0 0-20,0 0-17,0 0-10,-15 0-123,15 0-332,-17 4 147</inkml:trace>
  <inkml:trace contextRef="#ctx0" brushRef="#br0" timeOffset="65849.8305">1962 7892 52,'-4'5'167,"4"-5"-7,0 0 4,0 0 6,18-7-9,-1 4 2,2-5-7,3 4-2,4-1-16,-2-4-4,0 4-8,3-3-8,-2 0-10,1 0-7,0-2-14,-2 3-11,-3 2-5,-2-3-10,-4 2-1,1 2-7,-4-2-4,1 3-3,-3-1-7,-2 0-1,-3 4-6,0-4-2,-2 1 4,1 3-9,-4 0-8,7 0 1,-7 0-6,3-1-3,-3 1-8,0 0-7,2-2-13,-2 2-10,0 0-6,0 0-10,0 0-7,0 0 0,0 0-4,0 0-13,0 0-5,0 0-28,0 0-4,0 0-6,0 0-8,0 0 3,0 0-10,-19 3 1,19-3-12,-8 1-7,2 3-72,0-2-235,2 1 104</inkml:trace>
  <inkml:trace contextRef="#ctx0" brushRef="#br0" timeOffset="68303.1369">3277 7812 26,'-7'-1'259,"4"1"-3,-4 0-4,7 0-15,0 0-14,-8 0-18,8 0-9,0 0-6,0 0 6,18 1 3,-2 0 0,6-1-2,5 0 9,1 1-34,10 0 3,2-2-5,-1 2-13,-1 2-11,-10-3-14,10 0-18,-8 0-9,8 0-4,1 0-8,-1-1-17,-10 1-4,1-3-12,0 2-22,-2 0-26,-2 1-21,-2-2-25,-8-1-32,-2 2-15,-3-2-17,0 1-15,-5 0-28,1-1-36,-3 0-46,-2-2-40,2 1-45,-3 4-185,-11-6-532,1 3 236</inkml:trace>
  <inkml:trace contextRef="#ctx0" brushRef="#br0" timeOffset="68618.2431">3225 7827 19,'-3'0'215,"3"0"-5,-7 0-5,7 0-7,0 0-4,0 0-5,0 0-3,28 0 0,-2 0-8,3-3-2,16 6-9,-2-1-10,2-2-13,3 1-4,-3 0-15,1 0-7,2 0-12,-1 1-7,-1-5-11,-1 4-12,-2-1-6,-3-1-5,1 0-9,-11-1-5,-1 2 4,-2-2-14,-3-1-8,-2 3 1,-6-2-9,-5 2-1,-1 0-8,0-2-4,-6 2-5,2-1-11,-2 1-19,-4 0-19,4-2-17,-4 2-29,2-3-25,-2 3-25,0 0-19,0 0-16,-16-3-18,9 2-23,0-2-17,-3 2-141,0-1-403,-4 1 178</inkml:trace>
  <inkml:trace contextRef="#ctx0" brushRef="#br0" timeOffset="68900.0743">3505 7757 57,'-11'0'212,"4"-1"4,1 1-6,2-2-8,4 2-4,-4 0-8,4 0-11,0 0-11,0 0-7,0 0-1,11-4-4,3 4-7,7-1-10,6 1-11,11-3-7,3-4-6,1 4-11,6-1-12,0 4-8,0-7-8,0 6-11,-3 0-9,-4 0 3,0-1-14,-12 2 4,-2-2-13,0 2 0,-3-3-22,-3 3-11,-6 0-13,-1-3-10,-5 3-2,-1-1-8,-3 1-8,0 0-14,-5 0-14,4-1-23,-4 1-23,0 0-18,0 0-19,-14-3-17,4 3-10,-4 1-13,0 1-21,-7-2-128,-3 1-364,-4 3 162</inkml:trace>
  <inkml:trace contextRef="#ctx0" brushRef="#br0" timeOffset="69158.0401">3462 7773 78,'-7'0'173,"1"0"0,3 2-10,3-2-2,-8 0-9,8 0-8,0 0-9,0 0-7,0 0 2,0 0 0,0 0 1,22-2 1,-8 4-3,3-2-6,7 0-12,3 0-5,-2 0-6,0-4-6,4 4-8,2-2-7,7 1-8,1 0-4,-9 1-10,-1-2-5,1 3-6,-1-2-5,1 0-2,-3 0-10,-2-1-12,-2 4-13,-9-2-20,0-2-3,-3 2-23,-4 0-16,-1 0-22,-2 0-22,-4 0-30,4-4-13,-4 4-19,0 0-17,-15-1-7,1 1-138,-7-2-353,-3 2 156</inkml:trace>
  <inkml:trace contextRef="#ctx0" brushRef="#br0" timeOffset="69363.86">3645 7764 38,'-28'1'99,"1"-2"5,4 2 5,6-2 9,0 1-5,3 1 1,6-1 1,-2 1 1,4-1-6,2 1-8,4-1-2,-4 0-7,4 0-5,0 0 4,0 0 1,25-1 3,-5-1 5,5 2-6,4 0 1,10-3-2,2 0-7,-2 1-3,5 3-8,-5-1-10,2 0-10,0 0-5,-1 0-4,-9 0-4,-2 0-7,-3 0-5,-3 1-16,-3-2-16,-6 1-18,-1 0-18,-6-1-24,-1-1-19,-2 2-28,-3-2-33,-1 2-28,0 0-21,-13-3-122,-2 0-338,-6-3 149</inkml:trace>
  <inkml:trace contextRef="#ctx0" brushRef="#br0" timeOffset="69600.7386">3463 7732 29,'-17'0'137,"7"0"6,0 0-2,3 0 2,1 0-5,1-3-6,5 3-11,0 0-7,0 0 1,0 0-5,0 0 0,20-2-3,-5 0-3,12 0-3,-2 2-6,5-1-6,12-3-3,-5 4-4,4 2-6,-12-4-11,12-1 0,-10 1-10,6 1-4,2 0-8,-11 1-3,-1 0-4,0 1-4,-2-2-2,-2 1-4,-2 0-5,-7 0-9,-3 1-11,-1-1-13,-3 0-19,0 1-23,-3-1-26,-4 0-26,5-1-24,-5 1-30,0 0-23,0 0-133,-23 0-342,8 3 152</inkml:trace>
  <inkml:trace contextRef="#ctx0" brushRef="#br0" timeOffset="69839.8101">3574 7749 7,'-24'0'134,"3"-3"-5,4 3 7,4 3 7,0-3 7,3 0 6,5 0 2,0 0-7,1 0 0,4 0-9,-6 0-10,6 0-7,0 0-11,0 0-9,0 0-8,0 0-3,0 0-8,14-3-6,0-1 2,0 3-6,0-3-7,6 0-6,1 3-3,2-3-6,-1 1-3,-2-2-4,5 3-3,0-1-7,1-2-3,2 2-4,-2-1-3,0-1-6,1 3-10,-3-1-13,0 0-20,-3 2-13,-4-2-30,-3 3-23,-3 0-19,-2-1-26,-2 1-22,0 0-30,-3-2-17,-4 2-132,0 0-361,0 0 159</inkml:trace>
  <inkml:trace contextRef="#ctx0" brushRef="#br0" timeOffset="70055.0683">3504 7718 147,'-16'2'151,"8"-2"3,-1 2-9,2-1 2,2 0-2,2-1-7,3 0-1,0 0-9,-6 0-9,6 0-6,0 0-7,0 0-5,17-1-5,-3 0-7,4-1 2,5 0-16,1-1-9,6 1-3,-1 1-8,-2-4-1,4 4-5,-3-2-11,2 2-7,-3 1-10,-2-2-17,-1 2-18,-2 2-27,-5-2-23,-4-2-20,-3 2-25,1-1-22,-4 1-23,-3 1-19,-4-1-110,2 2-305,-2-2 135</inkml:trace>
  <inkml:trace contextRef="#ctx0" brushRef="#br0" timeOffset="70279.845">3501 7763 79,'-15'0'126,"2"2"3,3-1 0,0 0 8,5 0 1,-1-1-12,2 0 2,4 0-5,-5 0-11,5 0-5,0 0-3,0 0 5,23 0 5,-3-1-7,2-1-3,2 0-8,4 0-3,12-5-6,1 5-11,1-1-7,0 0-1,-2-1-13,-1 3-8,-9-1 0,-2-1-4,0 0-8,-3 2-2,1 1-7,-7-3-5,-3 1-22,-2 2-16,-6-2-25,-2 2-23,1-1-26,-5 1-27,-2 0-38,0 0-37,0 0-139,-12-4-357,-2 2 158</inkml:trace>
  <inkml:trace contextRef="#ctx0" brushRef="#br0" timeOffset="70510.7321">3284 7773 151,'-8'-2'155,"2"2"6,3 0-3,3 0-7,0 0-3,0 0-8,0 0 0,27-5-7,-3 0-12,3 1-8,12 0-7,2 0-8,0 0-8,3 0-8,-4 0-9,5 3-7,1-3-2,-3 4-5,1-3-3,-6 2-12,-9 0-2,1 1-7,-3-3-2,1 4-4,-4-1-9,-3-2-11,-3 2-9,-5 0-20,-6-1-22,0 1-22,-4 0-32,3-2-28,-6 2-52,0 0-151,0 0-352,-12-5 156</inkml:trace>
  <inkml:trace contextRef="#ctx0" brushRef="#br0" timeOffset="70708.7993">3391 7763 140,'0'0'152,"17"0"0,0 0 1,6-5-4,3 0 2,4 2-8,10-1-4,3-2-13,-1-1-9,1 2-10,0 0-12,1 2-13,1-2-6,-3 0-6,-1 2-12,-2-4-11,-9 5-24,-3-5-45,-2 5-36,3-7-39,-1 3-44,-3-3-136,0-3-301,-3-1 133</inkml:trace>
  <inkml:trace contextRef="#ctx0" brushRef="#br0" timeOffset="71948.7867">6196 3438 188,'-3'-5'187,"1"2"-21,2 3-20,0 0-8,-8 13-17,5 3-7,-4 1-16,4 7-5,-4 3-10,4 1-5,-1-3-8,4 1-2,0-6-11,-1-3 0,2 2 0,-1-7-9,3 1-2,-3-1-12,1-1 3,1 1-3,-2-7-3,0 5 2,0-5-7,0 0 17,1 0 18,-1-5 15,0 10 14,0-10 23,-1 6-6,1-6 6,0 0-4,0 6 7,0-6-4,0 0-7,-3 3-14,3-3-2,0 0-15,0 0-2,0 0-6,0 0-9,0 0-6,0 0-1,0 0-8,0 0-2,0 0-1,-6-14-7,6 14-4,0 0-5,0 0 3,0 0-7,0 0 7,0 0-4,0 0 0,-1-4 1,1 4-2,0 0 10,-3-8-1,3 8 12,0-9-19,0 4-4,0-5 1,-1 1 3,-1-1-7,2-2 5,0-4-1,-2-1-3,2 0-10,-2-1 6,1-1-8,-1-1 10,1-6-12,-1 9 3,1 0-3,0 1 11,-1 1-4,2 5 6,0 0-2,-3 3 1,3 1 3,-1 1-6,1 1-2,0 4-8,-1-4-4,1 4-3,0 0-1,0 0 13,2 16-22,1-3 7,1 6 7,-1 1 2,4 6-1,-1 1-8,1-3 7,-3 3 2,5-3 15,-6-6-14,8 5 1,-4 1-2,-3 1 0,3-7 1,-1-1 2,1-1 0,0 0 2,-3-7-7,3 2 6,-4-2 2,1-2-1,0 1-5,1-3 3,2 1 0,0-3 7,-2 0 0,3-2-1,4-2-3,-2-2 6,1-2-2,3-7-2,6-3-3,-2-3 1,0-4-6,0-1 8,-2-2-9,1-2 2,-3-2 0,-4-1-6,0 1 0,-3-3 1,0 3-5,-3 0-1,-2 3-1,-2-1 2,-2 9-6,-2 2 31,-3-2 5,1 3-4,-4 2-6,2 4-11,0 2-19,-1 6 13,-6 0-4,1 2-4,1 7-1,-1 4 2,4 2 0,-3 6-8,8-3 11,2-1-2,0 0 5,6 2 8,4-3-13,7 7 4,3-5 0,3 0 7,4-4 2,2-1-9,14-2 12,-2 2-10,-9-9 6,1-2 2,-3-4-6,-3 1 0,4-1 3,-7-5-4,-5 3 4,-2-1 1,-2-2-15,1 1 17,-3-5 1,-3 5-5,0 0 1,-1-1-5,-4 1-3,4 0-19,-4 3-38,-2-1-34,-3 2-30,-2 2-13,-3 1-21,-4 2-23,-3 5-25,-3 2-34,-3 4-31,-5 3-192,1-2-506,-2 2 224</inkml:trace>
  <inkml:trace contextRef="#ctx0" brushRef="#br0" timeOffset="72237.8096">5839 3384 81,'3'-29'290,"-3"2"7,0 11 4,2 3-17,0 3-23,0 1-35,-4 4-29,4 3-21,-2 2-16,0 0-18,1 21-14,2 10-9,-3 4-10,0 21-7,-4-1-13,-2 24-1,-1-20-10,4-2-6,-1 0-5,-2-5-8,4-3-7,0-13 0,2 10-5,-1-11-8,1-4-15,-2 0-16,4-4-26,-2 2-23,0-10-24,1-1-23,2-2-30,-2 0-31,2-5-31,0-1-43,1-3-222,2-4-481,0 0 213</inkml:trace>
  <inkml:trace contextRef="#ctx0" brushRef="#br0" timeOffset="72518.0024">7149 3108 294,'-1'-7'287,"-2"2"-36,-4 5-22,0 7-21,-4 7-14,-5 8-8,2 10-6,-4 16-14,2 8-7,2 0-13,1 1-8,4-3-15,-1 0-6,3-1-8,1-2-10,-1-3-20,4-1 2,-1-12-3,1-2-7,2-1-1,-2 0-15,3-4-1,0-3-21,0 1-28,0-7-35,-3-1-32,6 0-36,-6-5-43,2 2-41,1-5-56,-2 0-206,2-3-480,-1-1 212</inkml:trace>
  <inkml:trace contextRef="#ctx0" brushRef="#br0" timeOffset="72968.9549">5287 3551 70,'13'-8'246,"-1"2"0,-4 0-6,-3 2-9,1 1-6,-2 0-13,-4 2-8,0 1-16,0 0-14,0 0-18,0 0-17,-20 9-13,1 1-13,-5 2-9,-4 3-6,-9 3-16,0 0-3,0 1-11,2-2-4,6-2-7,2-1 1,0 0-12,3 4-1,0-5-7,3 2 1,7-4-7,3-3-2,1-3-6,3 0 5,1-2-2,2 0-3,1 2-2,3-5 1,0 0-4,-2 7-2,2-7 3,5 7-2,2-3 15,3 3 14,4 0 10,5 4 4,4-4 3,1 5 11,3 1 4,0-2-21,0 2-7,-1-4-2,1 5-5,-3-3-6,0 1-3,-3 0-19,2-2-26,-5 1-39,-4 0-33,-1 0-31,-2 0-33,-3 1-33,2-1-53,-5 1-48,-3 0-262,-4 1-587,0-2 260</inkml:trace>
  <inkml:trace contextRef="#ctx0" brushRef="#br0" timeOffset="73179.0987">4914 4168 2,'-4'-1'287,"-2"0"-8,3-2-9,3 3-13,-5 0-17,5 0-15,0 0-10,0 0-2,0 0-2,25 7-13,-4-2-2,4 4-19,2-1-10,1 2-10,12 4-25,-13-3-7,9 7-8,-12-3-21,3-1-11,0 2-17,-2 1-32,-3-3-31,-2 2-29,0-2-41,-2 1-34,-4-3-45,-4-4-42,0 0-51,-3-2-51,-7 0-165,4-1-490,-4-5 216</inkml:trace>
  <inkml:trace contextRef="#ctx0" brushRef="#br0" timeOffset="73485.4543">4465 3260 146,'-3'-6'242,"0"0"-28,0 4-26,3 2-21,0 0-16,-10 20-14,3 3-9,0 11-6,-3 9-7,-1 7-8,1 0-10,3 4-2,-3-2-12,3-3-3,0 0-5,3-3-7,1-13-4,0 0-9,0-1-1,2 0-6,-2-3-2,0 0-5,2-2-2,1 1-3,0-8-12,0-3-23,0 3-30,0-8-21,4 2-26,-1-2-29,4-4-46,0 1-63,3-3-119,-1-4-361,6-3 159</inkml:trace>
  <inkml:trace contextRef="#ctx0" brushRef="#br0" timeOffset="74093.7977">8128 3406 145,'-4'-6'242,"-3"2"-19,-2 0 4,-5-1-19,-7 2-17,-3 1-14,-4 4-14,-2 2-12,-12 4-17,-1 2-12,2 5-11,0-2-9,0 4-8,6-2-5,-3 0-12,18-4-5,-2-3-9,6 2-5,6-6-6,3 2-2,0-4-5,3 3-6,0-2-2,1 1-4,1 0-1,2-4-4,0 8-3,5 2 17,-1 0 10,6 1 12,1 5 4,7 4-7,-1-2 14,4 1-1,3 4-12,0-3-8,0 0 1,-1-1-8,2 0-3,-2 1-10,-1-9-26,-1 6-25,-2-3-28,-3 2-42,-3-7-23,-2 2-42,-2-2-50,-1-4-38,-4 0-37,-2 0-157,-2-5-469,0 0 207</inkml:trace>
  <inkml:trace contextRef="#ctx0" brushRef="#br0" timeOffset="74271.9759">7528 3853 128,'-7'-2'210,"-1"2"-4,8 0-14,-9-2-20,9 2-18,0 0-14,0 0 1,0 0 2,13 21 4,1-11 3,7 5-2,2 0-1,1-1-13,12 5-11,-8-5-14,6 6-11,-7-7-11,-2 2-16,1 0-29,0-2-35,-2-1-36,0 2-43,-1-9-63,5 2-56,-10-2-196,4-3-420,-6-2 186</inkml:trace>
  <inkml:trace contextRef="#ctx0" brushRef="#br0" timeOffset="74853.5111">8182 3582 177,'18'-16'231,"-7"4"-2,2 0 1,1 2-8,-4 4-12,-1 0-22,1 3-18,-2 0-22,-1 2-11,-1 2-15,-1 2-11,2 2-13,-1 3-14,-5 3-3,5 4-8,-6 4-7,1 8 1,-2 3-1,-2 0 12,0 1-3,0 1 3,0 2-5,-2-2 1,2-6-9,-2 2-8,4-3-8,-3-6 7,1-2-12,2 2-6,-2-3 2,2-4-4,-1-1-6,2-1-5,-1-2-1,-1-1-1,2-3-3,0-4 6,-2 8-5,2-8 19,1 7 15,-1-7 30,0 0 17,0 0 1,0 0-11,0 0-5,6-21-16,-1 1-7,2-5-15,3-5-13,6-12-6,1-1-8,1 1 4,2 3-16,-4 9 7,3 1-36,8-8 23,-6 13-9,0 0-1,1 2 3,2 2-7,-5 6 3,0 0 8,-5 9-4,-1-2-2,1 7 0,-5 1-6,2 4 6,-1 3-9,0 7 5,-3-1-2,0 11-5,0 3 9,-2 4 12,-2 1-15,-1 13 10,-4-14-7,2 1 0,-3 0 9,1-4 2,-1-1 0,3-1-27,0-8 22,1-1 2,1-4-2,-2-2 6,1-2-5,3 0 2,-4-3-12,2 1 27,2-3 8,7 3 14,-3-3 4,7-2-2,3-3-7,3-3-2,1-6 1,3 1-10,1-1 0,-3-6-4,2-2-3,-3-2-6,11-8-3,-10 6-9,-3-1-11,1 3-6,-3-3 9,-2 5-11,-5 3-14,1 1-16,-2 0 0,0 1-22,-3 3-19,-1-3-17,-1 4-19,-2-1-25,1 2-31,-1 0-31,0-1-46,-2 1-41,-3 2-200,2 5-542,-7-9 240</inkml:trace>
  <inkml:trace contextRef="#ctx0" brushRef="#br0" timeOffset="76076.2351">3350 7843 106,'0'0'159,"-4"-3"6,4 3-4,0 0-4,0 0-5,-3-1-5,3 1-8,0 0-3,0 0-6,0 0-17,7-4-2,2 2-6,5 0-7,10-2-9,3 1-3,12-1-6,5 2-5,-1-2-13,7 2-2,17-3-5,-19 5-7,-1 0-3,-1 0-4,1 0-8,-4-1-5,-3-2-13,-11 3-18,-2-1-12,-2 1-13,-2-2-13,-6 2-13,-5 0-12,-3 0-17,-2-1-16,-3-1-31,-4 2-14,3-1-4,-3 1-13,0 0-110,-14-1-293,4 1 129</inkml:trace>
  <inkml:trace contextRef="#ctx0" brushRef="#br0" timeOffset="76434.2137">3453 7840 51,'-4'0'203,"4"0"-8,0 0-18,-1-4-18,1 4-12,0 0-12,15-5-8,-2 3-4,2 0-3,6 2 7,3 0-6,0-3-8,3 3-3,3 3-5,-1-6-4,11 6-3,-1-3-5,-11 0 0,12 2-6,-11-2-3,-1 0-4,2 0-10,-5 0-2,1-2-7,-4 2-4,-5 0-3,-1 0-3,-1 0-4,-5 0 1,0 2-3,-3-2-2,0-2 0,-3 2 0,0 0 1,-4 0 0,6 0-7,-6 0-3,4 0 0,-4 0 1,0 0-6,0 0-3,6 0-1,-6 0-3,0 0-2,0 0-1,0 0-8,0 0-5,0 0-8,0 0-9,0 0-12,0 0-14,0 0-16,0 0-20,0 0-25,0 0-32,0 0-31,0 0-62,0 0-54,0 0-153,-13 8-466,9-4 207</inkml:trace>
  <inkml:trace contextRef="#ctx0" brushRef="#br0" timeOffset="77293.4911">2331 8915 42,'-5'0'212,"5"0"-10,-8-1-4,8 1-14,0 0-9,-4 1 1,4-1-8,0 0-16,0 0-12,0 0-11,0 0-1,18 0 3,-4 3 4,11-2-5,1 0-2,16-3 1,0 3-3,6 0-10,3 1-2,21 1-1,-2-3-2,-22 0-6,21 1-6,0-1-4,4-1 8,-1-1-9,3 4-9,1 0-8,0-1 2,-1 2-10,1-2-5,-3-1-2,4 0-10,-5 0-15,0 0 6,-24 0-8,28 0-5,-7 3 2,-21-6 2,-2 3-6,2 0-7,-4 0-11,-3-1 15,-11 0-8,0 1-2,-3-2-7,-3 2 0,-10-2 0,-4 2-9,1-1 2,-1-1-2,-4 2 4,-2-1-18,0-1-12,-1 1-10,-3 1-24,1-4-26,-1 4-23,-5-5-20,-4 3-25,1 0-19,-6-1-29,1 1-23,-4 0-15,-2-1-20,-4 1-198,-1 1-496,2 2 220</inkml:trace>
  <inkml:trace contextRef="#ctx0" brushRef="#br0" timeOffset="77799.9868">2239 9025 157,'-24'-1'167,"9"1"-4,-1 0-1,2 1-9,4-1-8,0 1-6,5 0-12,-1-2-5,-1 1-8,4 1-7,-1 1-7,4-2 0,0 0-6,0 0-2,-6 0-7,6 0-6,0 0 13,0 0 11,10 9 15,-3-8 14,3 1 3,4 1 8,6 4 5,4-5-6,3 3 2,2-2-10,13 1 7,1 0-10,6-1-6,19-6-7,-18 7 0,22-1-21,-3-1-9,0 1-11,-21-2-5,21-1-9,0 0-9,-3 0-1,-18-4 11,23 4-25,-4-5-1,2 5-4,-18-1-2,19-3-1,-19 1-8,18 1 2,-21-1-6,21 2 1,-24-2-7,1 1-7,1-1 2,-2 0-4,0-1-10,-3 2-7,1-1-13,-15 3-10,0-3 3,0-2-11,-4 3 1,-3 0-10,-4 2-5,-4-2-1,-3 1-1,-2 1-4,-2 0 1,-2 0-14,2-2-8,-6 2-13,0 0-8,0 0-20,0 0-13,0 0-8,0 0-2,-20 0-3,10 2-6,-7-1-7,-4 0-15,6 2-5,-8-1-5,-1-1-18,-1 3-154,-3-2-391,-1-1 174</inkml:trace>
  <inkml:trace contextRef="#ctx0" brushRef="#br0" timeOffset="78242.1614">2233 9054 68,'-14'-1'193,"3"1"11,3 0-8,-1 0-7,4 1-9,0-1-16,1-1-8,4 1-5,0 0-13,-7 3-18,7-3-8,0 0-10,0 0 1,0 0 1,25 3 5,-8-2 6,7-1-6,7 4-3,11-3 0,1 2 10,6-2-4,0 2 1,27-2-9,-4 1 1,0 0-12,1-2-7,-5 1-11,2-1-6,1 4-1,2-4-9,-4 0-6,7 0-3,-4 0-4,-4 0-4,2 3 0,-19-3-11,-1 2-2,25-3-4,-26 2 4,1 1 0,17-9-9,-20 6-7,-1 2 6,2-2-7,-1 1-6,-1-3-4,-6 3-5,-1 0-11,-11-2-3,-2-1 0,-3 2-6,0 1-5,-8-3-6,0 3 3,-5-1-5,-5-2 2,2 2-3,-3 0-12,-1-1-6,1 1-11,-4 1-9,0 0-22,0 0-14,0 0-13,0 0-17,0 0-8,-18-2-21,8 2-14,-3-2-8,-2 4-19,-5-2-14,-5 2-117,2-1-370,-2 1 164</inkml:trace>
  <inkml:trace contextRef="#ctx0" brushRef="#br0" timeOffset="78723.4394">1994 9041 83,'-14'-2'177,"0"1"1,5-1 3,1 2-4,2 0-8,2 0-8,4 0-19,-7 0-8,7 0-13,-6 0-11,6 0-8,0 0-9,0 0-6,17 3 8,4-1 6,6 0 6,11 2 2,10 0-3,0-2-3,25 1-7,-25 0-8,28-3 2,-3 1-5,-1-2-8,7 1-2,-3 0-11,-3 1-1,3-1-4,1 0-3,-3 0-2,-5 1-3,0 2-4,-1 1-5,-1-7-6,-16 2-2,18 5-3,-21-4-9,2 0 2,0 0-3,-1 1-3,-5-1 1,-2 3 1,-2-2-9,-11 1-2,-2-4 1,-3 5-11,-3-3-2,-7 0-6,-4 0-8,0 1-6,-3-1-9,-4 0-6,2 0-3,-5 0-11,6 1-9,-6-1-9,0 0-9,0 0-13,0 0-18,-14 3-16,4-2-12,-4-1-19,-1 0-13,-8 0-11,-1 0-21,-3 0-154,-1-1-386,-1-2 170</inkml:trace>
  <inkml:trace contextRef="#ctx0" brushRef="#br0" timeOffset="79165.0201">2373 8999 208,'-11'-2'233,"2"2"-21,5-2-15,-1 1 0,5 1-17,0 0-14,0 0-11,0 0-3,23 1-2,5-1-2,16 2-8,5-2-7,26 0-3,1 0-3,-5-2 7,3 2-6,-1 0 8,-1 0 0,1-1-4,-2 2-9,9-1-5,-1 0-17,1-5 10,2 5-31,0 0-7,-6-2-6,-3 4-5,-4 0-7,-17-4-4,-3 0-5,21 2-5,-23 2-5,-3 0-6,1-4-1,-4 2 0,-2 0-7,-9 0 0,-2 0 0,0-2-7,-5 1 7,-3 2-7,-5-1-9,-1-1 1,-4 2 6,-2-1 0,0 0-1,-3-1-7,-5 1 1,0 0 2,11-1-4,-11 1-8,0 0-5,6 0-4,-6 0-6,4-1-4,-4 1-6,0 0-3,0 0-6,0 0-2,3-3-6,-3 3-7,0 0-8,0 0-5,0 0-3,0 0-13,0 0-13,0 0-13,-10-4-8,10 4-8,-8-3-7,2 3-8,-2-1-11,-2 0-12,1-2-13,0 2-21,-7 0-12,2-2-167,-10 2-407,4 1 180</inkml:trace>
  <inkml:trace contextRef="#ctx0" brushRef="#br0" timeOffset="80198.221">2055 9121 157,'-3'2'157,"3"-2"-7,-6 1 2,6-1-13,0 0-3,0 0-5,0 0-5,21 4 4,0-1-1,6-3-3,11 5-5,4-3-2,5 0-4,2 0 3,20-2-7,0 2-7,0-2-1,1 0-7,2 1-8,3 1-9,3-6-7,0 1-6,3 0-5,-4 2-5,4-2-7,-3 3 0,6 0-9,-11 4-5,-1-1-2,-3-5-4,-21 6-1,21-1-3,-23-4-5,-4 2 2,6-1-4,-4 2-2,-1 0 2,-4-2-5,-10 1-2,2 2 1,-4-3-4,-2 1 4,-4-2-5,-4 1-1,-3 1 3,-1-2 0,-3 1-4,-3 0 4,0 0-4,-3 0-2,-4 0 2,7 1-4,-7-1 7,6-1-5,-6 1 0,0 0 0,0 0-1,5 0-2,-5 0 2,0 0-3,0 0 4,0 0-5,0 0 1,0 0-1,0 0 2,5 1-5,-5-1 3,0 0-1,0 0 3,0 0-2,0 0-1,0 0 0,0 0 1,0 0 1,0 0 4,0 0-5,0 0-2,0 0 1,0 0 6,0 0-5,0 0 4,0 0-1,0 0-3,0 0 3,0 0-1,0 0 3,0 0-3,3 3 2,-3-3-3,0 0 0,0 0 3,0 0-5,0 0 1,0 0 4,0 0-3,0 0 1,0 0-1,0 0-1,0 0 2,0 0-3,0 0-2,0 0 6,0 0-6,0 0 3,0 0 0,0 0 0,0 0 3,0 0-4,0 0 3,0 0 1,-7 5-1,7-5 4,0 5-3,0-5-4,-1 5 5,1-5 2,0 3-7,0-3 1,-1 5 3,1-5-4,-1 4 1,-1 0 2,2-4-2,0 0 5,-1 5-4,1-5 1,0 3 1,0-3 1,0 0-2,-2 3 0,2-3 0,-1 4-3,1-4 0,0 0 6,0 0 0,0 5-3,0-5 0,0 0-3,-3 3 8,3-3-6,0 0 1,0 0 1,0 4 0,0-4-4,0 0 5,0 0-3,0 0 0,0 5 0,0-5-2,0 0 4,0 0-7,0 0 3,0 0-2,0 0-2,0 3 0,0-3 0,0 0-4,-4 3 2,4-3 4,0 0-4,0 0 0,0 0 8,0 0-7,0 0 3,0 0-1,0 0 0,0 0 1,0 0 2,0 0-1,0 0 2,0 2 1,0-2 0,0 0-2,0 0 0,0 0 2,0 0 1,0 0-1,0 0-1,0 0 3,0 0-4,0 0 2,0 0 0,0 0-2,0 0 3,0 0-1,0 0-1,0 0-1,0 0-7,0 0-3,0 0-2,0 0-4,0 7-5,0-7-6,0 0-14,-2 3-4,2-3-12,-1 4-13,1-4-14,0 0-19,-4 5-23,1-5-25,-1 2-37,-2 0-171,2-1-390,-3 0 173</inkml:trace>
  <inkml:trace contextRef="#ctx0" brushRef="#br0" timeOffset="82864.6816">12624 12301 70,'0'0'239,"0"0"-11,0 0-11,-3-4-12,3 4-18,0 0-16,0 0-19,0 0-17,0 0-13,0 0-13,3 18 10,-1-1 5,0 11 1,1 4-4,-1 1 2,-1 17-3,-2-2-3,-1-1-2,-1-1-4,3-11-9,-4-1 0,-3 12-11,4-14-5,0-1-1,-1-2-3,0 0-7,1-2-13,0-3-4,-1 0-5,1-7-7,0 0 0,1-6-6,0 1-1,-2-2 6,2-2-21,0 2-18,-1-7-14,3 2-15,0-1-4,0 1-16,0-5-18,0 0-35,0 0-37,0 0-32,-7-13-16,7 8-23,-3-6-29,3-1-34,-3-3-152,3-2-453,2 0 201</inkml:trace>
  <inkml:trace contextRef="#ctx0" brushRef="#br0" timeOffset="83337.2693">12605 12331 136,'-2'-5'182,"2"5"-8,-1-5-18,-1 4-19,2 1-10,0 0-14,0 0-4,-13 10-11,6-1-5,-2 0-1,-3 7-7,1-2 4,0 1-5,-3 3-1,2-3 1,3 0-1,-1-1-1,0-2 0,1 0 17,5-2-5,-3-3-3,1 1-4,4-3 1,0 0-7,-1-1 6,1-1-2,2 1 4,-2-2 2,2-2 5,-3 3 12,3-3 2,0 0 7,0 0 1,0 0-6,0 0-12,7-8-20,-1 1 7,1-3 1,3-2-6,1-2-3,-2-1-6,6-6 5,-3 0-12,1-1-5,2 2 2,-3-2-9,1 1-5,0 2-1,-3 5 1,0 3-10,-4 4 8,2-3-15,-3 4-7,2 0-3,0 4 1,2 4-2,2 5 10,0 4-12,6 10 1,0 2-1,4 2-2,-5 4 3,8 8 7,-8-6 0,7 6-6,-7-7 4,2-1-4,-1-2 2,0 1-2,0-2-4,0-3-2,-3 0-1,2-4-1,-3-6-14,-3-1-21,-2 2-34,-1-9-27,-1 2-29,1 0-26,-4-5-15,3 3-14,-4-2-15,1-2-28,-1 0-40,-2-1-48,0 0-33,0 0-212,1-7-587,-1 7 259</inkml:trace>
  <inkml:trace contextRef="#ctx0" brushRef="#br0" timeOffset="84084.7831">4494 12426 194,'4'-11'264,"-4"6"-12,0-4-17,0 5-30,3 0-22,-3 4-15,0 0-16,4 14-13,-1 3-11,-1 10-7,2 2-6,-3 6-5,2 0-9,-6 13-5,2-16-9,-2 3-10,2-5-6,-2 1-7,0-4-7,1 2-4,-2-13-7,2 2-5,0-2-8,-1-1-23,3-5-24,0-2-26,-4-2-15,4 2-17,0-5-24,0-1-46,0-2-44,0 0-24,0 0-155,0-19-395,0 10 175</inkml:trace>
  <inkml:trace contextRef="#ctx0" brushRef="#br0" timeOffset="84495.6421">4486 12431 77,'-2'-19'163,"1"7"7,-1 4-9,1-1-14,-2 4-14,1 4-12,2 1-13,-12 10-6,2 5-12,-2 7-1,-4 2-1,2 3-9,0-1 3,0 3-5,1-4 4,-1 1 3,2-2-4,0-4 7,5-6-2,1-2-3,2-2-5,0 0 2,1-6 0,0 1 1,2-1 15,0 0 9,1-4 0,0 0 5,0 0-10,0 0-14,11-20-3,-3 7-3,1-3-1,2-5 1,1-4 6,0 2 5,-1-4 3,-1 0-1,3 0 8,-3-2 6,2 7-1,-5-4-10,3 6 1,-3-4-5,2 7-4,-2 1-6,0 2-1,-2 3 0,-2 2-18,1 1-7,-1 3-6,0 1-6,1 2-7,-4 2 1,13 7-9,-2 1 3,3 3-2,6 2-6,-1 3-2,3 1 1,-1 0-2,-1 0-5,-1 2 6,1-1-8,4-2 2,-6 1 5,1 0-20,-3-3 12,-3-2-1,0 0-5,-3-3-1,0-1-2,-3-2-5,0 2-10,-4-5-11,2 2-16,1 2-17,-4-5-16,3-1-9,-4 1-17,4 0-11,-3-1-18,-2-1-20,0 0-38,3 2-51,-3-2-66,0 0-70,7-7-197,-4 6-617,1-5 274</inkml:trace>
  <inkml:trace contextRef="#ctx0" brushRef="#br0" timeOffset="85014.1008">5448 12339 90,'-2'-10'274,"-1"1"-6,2-1-5,0 5-10,1-3-22,-2 7-19,2-4-26,0 5-19,0 0-22,0 0-9,-4 17-13,4 4-5,3 8-3,-3 5-10,-3 0-4,1 12 0,0-12-5,0 3-4,0-1-6,-2-2-6,2-3-4,-1 0-7,2-3-3,1-2-8,-2-6-11,1-2-4,-1-1 1,1-3-8,1-2-25,0 0-26,0-2-32,-3-4-25,2 0-20,1-2-16,0 1-12,0-5-27,-3 4-37,3-4-30,0 0-37,0 0-156,0-17-442,0 10 196</inkml:trace>
  <inkml:trace contextRef="#ctx0" brushRef="#br0" timeOffset="85594.3859">5422 12318 118,'-1'-6'222,"1"-1"-10,-1 6-14,-2-3-18,3 4-15,-9 0-17,2 3-9,-1 2-8,-5 2-7,-2 4-5,-1 6-3,2 0-6,-3 0-3,3-1-11,-3 2-1,7-4-5,0-1-5,3-3-4,-1-3-1,2 2-9,2-1 1,0-3-8,2-1-6,1 2-2,0-4-3,-1 1 0,2-3 6,0 2 9,0-2 8,0 0 3,0 0 3,0 0 0,17-9-8,-10 3-2,6-2 5,-2-1-12,-4 2-5,5-5 22,-1-1 2,-1 4-2,1-2-9,0-2 3,0 1-23,-2 3 12,2-3 3,-3-1 2,0 5-11,1 2-1,-3-4-5,1 3 1,-3 0-16,2 4-5,-2-2-1,2 1-4,-2 0-2,2 4-1,-1-1-6,2-2 8,3 3-14,0 0 0,0 3 1,1-3-3,4 1-1,-3 5-1,2-1 0,-1 0 0,1 0-2,1 2-2,-2-1 4,1 2-1,0 1 3,6 2-2,-7-2 0,-1 0-6,1-1 3,-1 0-4,0 0 6,-5-1-8,1-1 1,-1-1 1,0 1-2,-1-1 2,-3-3-4,1 3 8,0-3-6,-1 2 5,1-1 1,-1-1-5,-3-2 2,2 1 4,-1 1-16,-1-2 9,1 4 5,-1-4-6,0 0 0,3 3 0,-3-3 5,0 0-4,0 0 6,3 2-1,-3-2-4,0 0-13,0 0-8,1 2-10,-1-2-7,0 0-19,0 0-9,0 0-21,0 0-18,0 0-11,0 0-18,0 0-13,0 0-19,0 0-17,0 0-16,0 0-18,0 0-27,5-7-25,-5 7-245,0-7-554,0 7 246</inkml:trace>
  <inkml:trace contextRef="#ctx0" brushRef="#br0" timeOffset="87790.8137">285 12394 88,'0'0'236,"0"0"-18,0 0-22,0 0-18,0 0-20,0 0-19,0 0-10,0 0-12,0 0-13,0 0-8,0 0-10,0 0-3,0 0-8,9 49-1,-9-49-13,-3 12-4,3-12-5,0 0-6,3 20-1,-3-20-3,0 0-2,0 0-1,1 16 3,-1-16 2,0 0 6,0 0 4,0 0 10,0 0 6,0 0 9,0 0 6,0 0 10,0 0 8,0 0 2,0 0 4,0 0 1,0 0-9,0 0-6,0 0-8,0 0 5,0 0-10,0 0-3,0 0-3,0 0-7,0 0-10,3-59-5,0 43 5,-3 16-13,1-23 1,-1 10-4,0 13-4,6-19 15,-6 19-21,1-14-6,-1 14 12,0 0-17,0 0-3,3-16-3,-3 16-1,0 0-5,0 0 3,0 0-6,0 0 4,0 0-3,0 0-2,3-14-4,-3 14 6,0 0-7,0 0 2,0 0-5,0 0 4,0 0 5,0 0-7,0 0 3,0 0 3,0 0-3,0 0-7,0 0 3,0 0 7,0 0-1,0 0-6,0 0-4,0 0 6,0 0 1,0 0-3,0 0-4,0 0 3,0 0-2,0 0-5,0 0-7,0 0-14,0 0 5,0 0-9,0 0-6,0 0-6,0 0 0,0 0-5,0 0 5,0 0-3,0 0-5,0 0 2,0 0 2,0 0 7,0 0-4,0 0 7,0 0-6,-6 47 8,6-47 2,0 0 2,-1 18 2,1-18 1,0 0 17,-3 15-7,3-15-3,0 0 8,0 0-2,0 0 4,0 0 3,0 0 4,0 0 3,0 19-5,0-19 7,0 0 3,0 0 8,0 0 6,0 0-1,0 0 3,0 0 5,0 0 3,0 0-7,0 0 2,0 0-1,0 0-5,0 0 3,0 0 7,0 0-14,0 0 1,0 0 0,0 0-2,-7-57-1,7 57 1,-3-20 0,3 20-1,-4-18 1,4 18-4,-6-13-5,6 13 3,0 0-1,0 0-4,-7-12-1,7 12-5,0 0-1,0 0-2,-33 41 2,17-13 1,-2 14 0,-2-1 1,5 2 4,-1 1-2,6-10-3,3 12 2,3-15 2,-2 1 0,2-3-1,1-3 2,-1-1 4,4-6 0,4 0-1,-4-6-6,0-13 4,7 23 0,-4-13-2,-3-10 4,7 17 0,-7-17-1,10 11 5,-10-11 1,17 8 0,-17-8 7,0 0-6,30-9 9,-30 9-7,19-19 1,-7 7-1,2-8 0,-5 6 3,1-11-13,0-1 6,-3-1 1,0-6-5,-4 3 0,1-3 6,-1-1-1,-3-1 0,0 4 0,3 5-4,-2 9 9,-1 0-3,0 17 9,0-24-2,0 24-5,0-14-9,0 14 0,0 0-14,0 0 5,0 0-1,0 0 8,6 57-2,-5-24 4,2 5-5,-3-5 2,3 13 0,1-13 1,-1-2-3,1-2 2,2-1-2,2-4 4,-3-4 2,0-3 4,-1 0-2,3-2-2,-1-2 4,1 0 3,-7-13-2,13 17 14,-5-13-14,-8-4 6,23 8-2,-23-8 0,27-3-5,-27 3-14,29-17-20,-12 3-27,-1-3-52,-2-1-16,-2-6-41,-2-2-40,0-3-41,-4-2-63,-5-3-160,3-2-507,-4 2 225</inkml:trace>
  <inkml:trace contextRef="#ctx0" brushRef="#br0" timeOffset="88281.7724">346 11836 110,'0'0'247,"1"-24"-5,-1 24-16,0 0-10,6-19-20,-6 19-14,0 0-21,4-11-16,-4 11-16,0 0-16,0 0-10,0 0-3,0 0-12,24 36-9,-18-20-5,-1 2-5,1 5-2,-4 3-2,2-6 2,-1-1 2,-1 0-7,1 1-1,-3-3-8,3-3-10,-3-14 1,3 24-5,-3-24-4,1 19-2,-1-19-5,3 13 1,-3-13-2,0 0-5,0 0 5,4 16-4,-4-16 10,0 0 13,0 0 7,0 0 11,0 0 11,0 0-1,0 0-2,0 0-6,0 0-12,0 0-5,10-53-7,-6 25-5,1-2-6,0-1 4,2-3-5,-1 3 4,2-3-13,1 5-3,-1 2-1,2 0-6,1 3 2,-5 8-5,0 6-4,-1 3-5,1-1-1,-2 5 0,2 3-1,-6 0 12,14 11-12,-6 1 0,1 6-4,-1 7 7,2 4-2,-4 0 0,2-2-2,-4 0 3,2-3 0,-2 2 2,-1-6-1,1-1-5,-1-3 7,1 0-5,-2 0-18,-1-6-22,2 1-12,-2 0-21,1-1-28,-2-3-26,3-1-33,-2-1-18,-1-5-15,4 7-29,-4-7-265,0 0-532,0 0 236</inkml:trace>
  <inkml:trace contextRef="#ctx0" brushRef="#br0" timeOffset="88875.6955">682 11340 245,'-1'-17'250,"1"-1"1,-1 2-9,1-1-2,1 5-13,0-5-3,1 7-14,-1-1-2,2-1-15,0-1-20,1 5-18,1-3-16,0 1-18,2-2-8,0 4-16,0 0-4,0 4-14,0-1-6,-2 1-17,0 3-3,-5 1-10,0 0-14,18 8-10,-12-3-2,1 7-6,-4-2-5,1 5 5,-1 2-8,1 1 1,-4 1 0,0-1-2,-1 2 2,-2-2-7,-1 2 3,-2-2 3,2 0-3,-3 0 1,0 1 0,1-5 1,-1 3-4,2-4-3,0-1-2,3-5-2,-1 2-4,1-3-4,2-1 4,0 2-4,0-7 3,0 7-2,0-7 4,4 4 6,-4-4 1,13 5 8,0-10-1,5 1 7,3 0 2,-2-3-7,3 0 11,-1 0 0,-1-5 2,0 0 1,-1 2 3,4-2-2,-3 0 3,-2 2 3,3-1-1,-8 3 9,2 1-1,-8 1 5,3 2 5,0-2 0,-1 2 8,-2-1-4,0 2 2,-7 3 1,8-4 1,-8 4-2,7-4 3,-7 4-10,0 0-10,7-3 6,-7 3 3,0 0-18,0 0-2,0 0 2,0 0-1,7-5-5,-7 5-7,0 0 4,0 0-3,0 0 16,0 0-28,0 0 5,0 0 1,0 0 7,0 0-1,0 0-8,0 0-2,0 0 6,0 0 3,0 0-12,0 0-11,0 0-14,0 0-17,0 0-14,0 0-25,0 0-26,0 0-34,0 0-30,0 0-27,0 0-4,0 0-13,0 0-40,-4 22-243,-2-14-543,2 3 240</inkml:trace>
  <inkml:trace contextRef="#ctx0" brushRef="#br0" timeOffset="89333.7786">547 12146 63,'0'0'206,"0"0"-7,-26 8-3,26-8-2,0 0-3,-16 4-7,16-4 0,0 0-6,-14 6-7,14-6-3,0 0-9,0 0-3,0 0-12,0 0-11,0 0-17,0 0 2,0 0-6,0 0 6,0 0-6,0 0 2,0 0-15,35-13-4,-9 8-12,-4-2-1,6-2-11,-1 2-12,1 3-2,-4-3-3,3 0-3,-2-1-5,-3 3-17,-6 0-15,1 0-19,-4 3-15,-3-1-15,-2 0-20,-2 2-16,-2 0-16,3-3-33,-5 4-45,-1-3-41,-1 3-45,0 0-20,-1-6-174,1 6-483,-17 0 214</inkml:trace>
  <inkml:trace contextRef="#ctx0" brushRef="#br0" timeOffset="89908.5275">443 12297 185,'0'0'200,"0"0"0,0 0-6,-12 16 4,12-16 1,0 0 4,0 0-4,0 0-9,0 0-4,53-5 0,-30-3-19,-1 5-2,2-1-22,0 2 7,-1-3-13,3-1-10,-6 2-9,1-5-9,-6 7-5,1-1-2,1 0-8,-3-2-12,-3 2 3,-1 2-10,0-2-2,0 3 3,-3-2-3,0 0-5,-7 2 6,11-5-7,-8 3 2,-3 2 0,7-1 3,-7 1-6,6 0-3,-6 0-4,4-3 1,-4 3-11,0 0 5,0 0-6,0 0 0,6 0-7,-6 0-14,0 0 7,0 0-2,0 0-4,0 0 0,0 0-3,5-2-7,-5 2 1,0 0-5,0 0 4,0 0-5,0 0-1,0 0 1,0 0 1,0 0-8,0 0 1,0 0 4,0 0-4,0 0-4,0 0 0,0 0 0,0 0-2,0 0-1,0 0 3,0 0 0,0 0-5,0 0 1,0 0-2,0 0 2,0 0 3,0 0-4,0 0 1,0 0 2,0 0-4,0 0 1,0 0 0,0 0-2,0 0 1,0 0 6,0 0-10,0 0 8,0 0 0,0 0 1,0 0-5,0 0 5,0 0-2,0 0 0,0 0 1,0 0-3,0 0 1,0 0 4,0 0-1,0 0-15,0 0 13,0 0-1,0 0-2,0 0 2,0 0-2,0 0 1,0 0-8,0 0 3,0 0-1,0 0 2,0 0-1,0 0-8,0 0-7,0 0-10,0 0-4,0 0-17,0 0-17,0 0-23,0 0-23,0 0-44,0 0-39,0 0-49,0 0-63,0 0-57,0 0-210,0 0-626,0 0 277</inkml:trace>
  <inkml:trace contextRef="#ctx0" brushRef="#br0" timeOffset="91389.9691">3836 11276 174,'0'-11'203,"3"1"4,-1 2-9,0 3-19,1-1-13,0 3-18,1 0-12,3 4-15,0 3-6,0 4 1,3 6-7,-2-2-8,0 5-11,-3 2-9,0-1-7,2-1-6,-3 0-6,-3-1-4,2 0-4,-3-3-3,1-2-2,-1-2-6,0-2 1,0-1 9,2-5 17,-2 5 19,1-2 19,1-2 2,-2-2-6,0 0-3,0-12-22,1 1 0,-1-1-17,0-3 0,0-4-3,3 1-6,0-7-9,2 0-8,2 7 3,2-6-5,-1 10-7,1 1 0,-2 2-4,0 3-2,0 2-2,-3 3-4,3 1-1,0 4-2,3 1-3,-4 3 3,5 4-5,-1 0-2,-3 4 1,1 1 0,-1-1 2,-1 4-2,2-1 2,-2-1 0,-1 0-29,0-5-36,-4 1-44,1 0-45,2-2-49,-1-1-63,-2-3-53,2-1-185,-3-5-537,0 1 238</inkml:trace>
  <inkml:trace contextRef="#ctx0" brushRef="#br0" timeOffset="91572.106">4210 11175 293,'0'-2'298,"4"0"-8,-4 2-12,1-6-18,2 5-17,-3 1-15,7 0-11,-1 0 1,2 1-37,2 2-6,3-3-20,-1 0-12,2 1-13,-1-1-20,1 2-40,-1-1-43,-3 0-44,-2 0-48,2-1-47,-6 1-44,-4-1-43,7 3-30,-7-1-194,-1 3-459,-8-1 203</inkml:trace>
  <inkml:trace contextRef="#ctx0" brushRef="#br0" timeOffset="91858.3602">4262 11255 90,'-10'5'95,"3"4"10,0-3 10,1 0 19,2-2 15,4-3 33,0 2 19,0-3 16,6 5 3,3-1 1,4-1-16,3-6-13,8 6-20,1-6-12,3-1-15,0-1-22,0 1-34,2-2-44,-2-1-50,0 0-48,1-1-45,-1 1-20,-2-3-41,-3 0-32,-2-1-16,-5 4 8,-4-3 21,1 2 31,-5 0 32,-1 1 45,-1-4 48,-3-1 33,1 2 41,-4 0 25,0-7 40,0 3 17,0 2 30,0 3 21,-3 0 9,3 2 12,-1 0-3,-1 3-13,2-2-17,0 6-28,-1-4-11,1 4-21,0 0 4,0 0-29,0 14-9,0-4-3,0 2-14,1 1-5,1 3-2,-2 4-9,0-1 1,1 5-23,-1-6-48,0-1-35,0-1-30,-1 1-23,-1 0-36,2-1-44,0-6-55,-1 2-63,-5-2-168,5 3-517,-2-5 228</inkml:trace>
  <inkml:trace contextRef="#ctx0" brushRef="#br0" timeOffset="92533.4487">5125 11118 233,'0'-5'242,"-2"-1"-12,1 2-6,1 1-5,1-1-14,-1 4-16,0-6-22,0 6-18,0 0-6,0 0-19,0 0 3,9 15-9,-6-7-8,1 2-13,-1 3 3,1 4-10,-1-1-7,0 0-6,1-1-3,-2-3-8,-1-1-5,0 0 2,1-2-8,-2-1-1,0-2-7,1 1-1,-1-2-1,0 1 5,0-2 2,0 1 22,0-5 14,2 2 20,-2-2 19,2 3 3,-2-3 4,0 0-2,0 0-6,0 0-16,6-10-8,-6 3-12,1-3-3,5-6-15,-2-1-9,-1-1-8,7 0-6,0-6 1,-2 8-5,1-1-10,2 3-4,-4 4-3,-1 0-5,0 4-1,-1 0-5,-2 2-6,2 1-2,-2 3-1,-3 0-6,10 5 1,-6 3-1,2-1-3,-2 5-3,0-1 3,0 5-4,-1 0-4,0 2-8,1-1-16,-4-1-21,3 0-15,0-6-32,-1 2-27,0-2-34,1 2-39,-1-2-39,2-3-36,0 0-44,-1-2-55,1 1-189,3-4-609,-1-2 271</inkml:trace>
  <inkml:trace contextRef="#ctx0" brushRef="#br0" timeOffset="92717.1996">5427 11153 3,'-2'-5'323,"-1"1"18,2 2 1,1 2 2,-1-3-15,1 3-21,-3-5-20,3 5-26,4-8-32,-2 4-23,6 1-20,2 1-32,2-2 1,1 1-20,1-2-13,-1 2-23,1 1-46,-6-1-51,2 2-44,1 1-45,1-3-50,-4 3-54,1 0-65,-1 3-276,-4-3-574,-2 1 253</inkml:trace>
  <inkml:trace contextRef="#ctx0" brushRef="#br0" timeOffset="92913.3658">5400 11257 270,'0'0'279,"0"0"-5,0 0-11,11 0-23,-5 0-24,5-4-21,3 1-20,9-1-15,-2 0-28,4-4-43,-4 3-52,1-2-64,1-1-63,1 2-41,2-2-61,-4-1-123,2-2-342,1 4 151</inkml:trace>
  <inkml:trace contextRef="#ctx0" brushRef="#br0" timeOffset="93171.9096">5796 11028 271,'-3'-4'345,"1"1"-11,1-1-18,0 0-21,1 4-29,4-7-23,0 6-24,3-1-21,3 2-18,0 0-23,1 3-14,-4 2-17,3 2-12,-2 0-10,2 5-8,-3 1-13,-4 4-7,-1 0-11,-4 1-3,-1 2-2,-2-3-9,-1 0 0,0-1-9,2-5-3,0 0-5,1-1-6,2-3 1,-1-1-3,2 0-2,2 0 1,2-4 6,6 1-3,5-1 9,5-2-20,3-1 8,3-3-4,-2-1-12,0 0 2,2 1-6,0-3 3,1 3 5,-2-2-9,1 0 6,-2 2-7,-2 0-8,-9 0-11,-3 2-11,-2 1-15,1-2-8,-5 2-18,2-1-22,-2 2-36,0-1-40,-4 1-51,0 0-54,4-1-53,-4 1-163,0 0-529,0 0 234</inkml:trace>
  <inkml:trace contextRef="#ctx0" brushRef="#br0" timeOffset="93956.9432">6501 11125 231,'0'-10'233,"1"0"-13,1 1-16,2 3-14,-1 0-15,1 2-20,1 3-13,0 2-8,5 3-8,-3 2-8,4 7-1,-4 3-11,0 1-4,-1 0-7,-1 1-7,0-2-11,-2-1-4,-2 2-1,0-1 0,0-4-6,-1-2-5,0 2-2,0-5-3,0 1 6,0-3-3,0-1 14,0 1 19,-1-2 31,1-3 15,1 4-7,-1-4-9,0 0-8,0 0-3,1-19-3,-1 10-19,0-3-8,4-5-15,-1-2-6,4-6-1,0 0-9,0 1-2,4 0-6,1 0-8,-1 10-5,-1-1 1,1 4-4,3 0-4,-8 5-2,4 0 2,-3 5-24,4 4 7,-4 1 2,1 2 7,2 5-2,-2 2-2,-2 4-8,4 5 4,-5-2 0,0-3-1,-2 3-2,-1-2-26,0 2-33,-2-4-36,0-3-31,0-1-42,0-2-48,-1-3-58,1 0-50,1-1-278,-1-5-646,0-1 285</inkml:trace>
  <inkml:trace contextRef="#ctx0" brushRef="#br0" timeOffset="94166.5144">6878 11029 115,'-2'-10'330,"1"4"14,-2-1 0,3 2-10,-3-1 3,1 1-42,1 4-24,1-3-25,0 4-25,0-6-18,0 6-27,3-5-6,3 3-14,3 2-3,5-3-13,9 3-17,0 0-13,3-2-12,1 2-1,1 0-18,-1 0-32,1 0-35,-2 0-40,-1-2-39,-1 2-30,-3 0-29,-7 0-27,0 0-30,-4 0-47,0 2-43,-7-2-268,-1 1-586,-2-1 260</inkml:trace>
  <inkml:trace contextRef="#ctx0" brushRef="#br0" timeOffset="94353.0277">6956 11122 178,'-3'3'259,"1"0"12,2 1-1,0-4-6,0 0-11,9 3-18,1-3-17,7 0-24,6-3-13,1 2-18,-1-3-12,6 2-21,-1-1-45,0 0-51,0-1-48,-2-1-66,-1 2-78,0-2-71,-5 1-173,-3-1-434,1 0 193</inkml:trace>
  <inkml:trace contextRef="#ctx0" brushRef="#br0" timeOffset="94679.6667">7375 10960 73,'-5'-3'318,"3"-3"16,-3 1-2,5-1-10,-4 2-18,4-2-29,4 2-20,2-4-30,2 4-24,5-2-14,1 0-32,0 4-13,1 1-4,1 1-17,-2 0-10,-1 3-23,0 3-2,-6 0-23,0 1-6,-2 1-12,-2 3-17,-3 0-15,0 2-5,-4-3-18,-3 5-1,-3-1-5,2-2 2,2-2 1,0-2-5,2 0 2,0-3-5,1-1-5,2 0-2,-1 0 5,2-1 3,0-3 4,7 3 2,2 1 2,5 1-1,-1-2 9,-1-1-1,2 1-1,-1 2 12,0 2-6,-2-4 5,-3 1 2,-1 1 1,0 0 3,-1-2 0,-3 3 9,-2-2 9,1 5 12,-4-2 13,-2 1 2,-3 0 3,-4 0-6,-1 2-4,-2-1-7,-5 2-5,-1 0-1,-1-1-18,1-1-22,5-2-20,2 1-21,-3-3-24,4 3-24,2-4-29,0-2-33,2 1-35,1 0-42,1-3-45,2 0-211,4 0-529,-6-3 235</inkml:trace>
  <inkml:trace contextRef="#ctx0" brushRef="#br0" timeOffset="95251.098">7786 11148 126,'-3'-9'267,"3"-3"1,0 4-9,0-4-5,3 6-11,-3 1-8,2-2-12,0 2-24,1 2-21,-2 2-21,-1 1-10,10 6-9,-3 1-10,0 2-11,0 6-10,0-1-11,-1 2-6,0 0-9,-2 1-1,-1-1-4,-1-4-1,1 3-9,-1-4-7,-1-2 2,2 1-16,-5-3 12,2 2-4,0-6 7,0 1 18,0-4 21,0 8 21,0-8 19,0 0-9,0 0-4,0 0-10,0 0-16,-2-15-4,3 3-7,0 1-8,1-6-8,2-3-7,2-4-9,2 0-6,2 2-3,0 2-8,-1 6-5,0-1-6,3 4-4,-2 1-2,-1 5 0,-1 0-6,1 3-6,0 2-2,-1 2-3,2 3-10,-3 0 8,-1 4 0,1-1-3,1 7 1,-2 1-5,-2-2-13,-2 1-18,2 2-11,-3-5-29,2 2-40,-2-3-41,-1 1-43,1 1-46,-2-3-51,2-2-56,0 0-334,-1-4-743,1 1 329</inkml:trace>
  <inkml:trace contextRef="#ctx0" brushRef="#br0" timeOffset="95454.2589">8203 11085 67,'-2'-5'363,"1"1"7,-2 1-10,3-2-8,0 5-12,-1-4-29,1 0-25,0 4-31,0 0-23,0 0-17,0 0-29,8-1-15,0 2-14,5 1-15,2 3-13,-3-4-14,6 3-14,-2-1-29,1 0-35,1-2-56,-4 1-41,2 2-43,-1-3-45,-1 1-39,-4-1-53,0 0-53,-6-1-243,1 0-580,-3 3 257</inkml:trace>
  <inkml:trace contextRef="#ctx0" brushRef="#br0" timeOffset="95658.8437">8256 11180 115,'-4'2'207,"0"2"1,1-1 4,3-1 1,0-2-1,3 5-8,1-4-16,7 2-24,1-3-15,3 1-16,8 0-17,-4-1-36,4 0-45,-2-2-44,6 2-25,0-3-36,2-1-57,1 0-55,-5-3-121,1 0-328,-1 0 147</inkml:trace>
  <inkml:trace contextRef="#ctx0" brushRef="#br0" timeOffset="95940.1822">8661 11076 65,'1'-14'195,"-2"3"19,1 1 24,-3-1 11,1 5-3,1 0-8,-3 2-17,1 1-26,3 3-21,-4-1-12,4 1-14,-7 9-11,3 2-10,1 1 3,1 4-10,-1-1-7,2 2-11,1 0-11,1 2-1,4-1-7,-2 0-9,5-1-2,0-3-9,1 1-7,1-4-5,4-1-1,1-1-8,-1-4-4,0-2-6,3-2-2,-5-2-5,3-2 2,1 0-6,-1-4 4,-3-1-2,1-3-4,-3 1 6,0-3 7,-1-3-1,0-1 0,-2 1 19,-1-4 20,-2 3 8,1 2 6,-3 0 12,1 4 0,-1-1 3,-1 4 1,-1 3-8,1 1-14,-1-1-11,0 3-11,0 2-7,0 0-5,0 0-5,-2 19-5,0-4-2,-1 3-2,2 3-5,-2 4-3,3 2 1,-3-6-2,3 6-5,-1-9 0,2 9-14,-1-4 13,2-3 0,-4-2-1,5 0-3,-3-1-28,2-5-32,0 1-13,-1-1-56,1-1-54,0-1-49,-1-3-26,0-1-36,3-1-51,-2-1-329,1-1-718,2-1 318</inkml:trace>
  <inkml:trace contextRef="#ctx0" brushRef="#br0" timeOffset="97129.8197">11947 13009 5,'1'-7'282,"0"2"-6,2-2-11,-1 1-12,-1 0-14,1 1-20,-2 3-23,2-1-25,-2 3-11,0 0-16,3 8-7,0 4-2,-2 7-1,6 7-9,-4 6-2,1 2-9,-1-1-4,1-1-9,-4 0-4,3-1-8,-3-4-5,0-1-1,0-6 12,0-4-19,0 0-10,0-4-2,2-3-2,-1-2-5,-1-2 18,0 0 13,2-3 18,-2-2 13,0 6 4,0-6-9,0 0-8,5-13-8,0-1-5,0-4-14,2-9-5,6-1-12,-1-3-5,3-1-4,4-12-6,0 1-1,-6 16-4,2 5 0,-10 5-4,5 3-3,-3 4-6,-1 1-4,1 4 2,-3 4-12,3 1 2,-2 6-4,5 4-3,-2 6 1,3 7 6,-3 0-7,0 1-8,2 1 6,-4 3 27,1-2-4,0-1 1,-2 0-7,0-7-16,-2 2-10,1-5-22,-2-3-22,1 0-18,-2 0-47,4-4-37,-2 1-34,0-4-31,0 0-20,-1-3-24,0-2-48,-2 0-54,15-6-283,-9-2-694,4-2 307</inkml:trace>
  <inkml:trace contextRef="#ctx0" brushRef="#br0" timeOffset="97363.6726">12455 13127 291,'0'0'339,"-7"1"-7,4 1-15,0 0-20,3-2-17,0 0-15,3 5-15,-3-5 1,9 5-11,-1-2-10,8-1-11,5 1-25,1-1-13,2 0-21,-1-2-17,-1 0-11,1 0-21,-1 1-20,-6-1-16,-2-1-36,-6 1-49,1-2-45,-3 2-38,-2 0-33,-4 0-49,5 2-50,-5-2-45,0 0-30,0 0-231,-14 7-574,0-2 253</inkml:trace>
  <inkml:trace contextRef="#ctx0" brushRef="#br0" timeOffset="97587.8074">12469 13297 109,'-7'7'147,"-1"-2"6,3 0 16,3-2 18,0 3 15,2-3 5,3 2-4,3-2-4,2 1-8,6-1-16,3-1-13,7-2-20,0 0-12,3-3-15,2 1-10,-2-4-16,11 0-31,-8 2-45,-3-2-62,-1 1-65,1-1-66,1-1-223,-4 1-435,-1-2 193</inkml:trace>
  <inkml:trace contextRef="#ctx0" brushRef="#br0" timeOffset="97927.8237">12957 13039 84,'-5'-7'316,"5"4"-7,0-2-19,-2 1-31,0 0-25,2 4-20,0 0-11,0 0-4,4 17 9,-1 1 1,0 2-3,2 5 2,0 1-9,0-3-4,-2 4-1,2-3-12,-3 2-10,1 2-2,0-3-6,0 1-9,-2-6-3,1-1-12,0-1-7,-2 3-4,1-4-11,-1-4-11,0-1-7,0 0-12,0-5-8,0 0-5,0-2-4,0 0 5,0-1 17,0-1 9,0-3 16,0 4 3,0-4-3,0 0-9,0 0-12,0 0-8,-1-23-9,2 8-8,-1-11-13,0-3 2,4 0-19,-3-5-3,6-10-2,-1 9-10,2 1 0,2 1-7,1 1-4,2 3-5,0 6-3,1 3-1,3 4-4,-8 6-1,7 5-1,-3 5-5,-1 1-4,1 5 5,1 6-16,-1 8 13,0 4 0,1 0-1,-5 3 2,4 2 3,-6-2-4,0 4 1,1-2 3,-2 2-2,1-4-2,0 0 0,-1-2-5,0-9-24,-1 2-24,1 0-25,-2-2-20,2-5-27,-2-2-29,0 1-35,1-3-37,0-4-27,2 2-28,-1-3-48,2-2-54,1-3-51,0-3-258,4-3-757,0-3 335</inkml:trace>
  <inkml:trace contextRef="#ctx0" brushRef="#br0" timeOffset="98687.9512">14119 12983 95,'-5'-5'197,"5"2"-3,-1-1-3,1-2 6,1 1 2,2-1-3,0-1 10,0-1 16,0 2 6,2-5-5,0 5-2,0-2 1,-1 0-13,-1 4-15,1 1-24,1-2-13,-3 5-7,-2 0-26,12 10-8,-7 1-6,2 6-1,-1 1-12,1 10-8,-3 4 1,1 1 0,-1 2-8,-3-3-6,0 2-4,2-3-14,-3-4 14,0-1-4,-3-6-3,6-3-3,-3-1-5,0-4 1,0-4 2,0-1 9,0 0 18,0-4 20,0 1 13,0 1 19,0-5 10,0 0 4,0 0-11,0 0-3,0 0-8,5-19-15,-3 2-10,1-2-11,4-10-7,1-7-12,1-8-10,2-2-6,5 2-7,-5 11-4,0 3-6,2 3-5,-3 1 0,0 9-7,-2 3 2,-3 5-8,-1 1-6,-1 1-7,-1 5-3,1 1-6,-3 1-3,0 0-1,11 10-7,-3 3 0,1 5 1,-2 8 2,3 4 3,-3 0 1,0-1-17,-1 1-36,-2-5-29,2 4-12,-2-5 0,0 1-31,-1-6-47,-1 0-45,-1-2-43,0-3-37,2-1-36,-3-4-40,3 1-30,1-6-44,-1-3-254,2-1-760,-5 0 337</inkml:trace>
  <inkml:trace contextRef="#ctx0" brushRef="#br0" timeOffset="98905.2293">14634 13012 223,'-1'-3'297,"-1"0"2,2 3-9,-4-4-12,4 4-15,0 0-12,-1-5-8,1 5-22,0 0-14,0 0-11,0 0-7,0 0-5,15 3-7,-8 1-12,3-2-11,4 1-20,0-3-2,3 5-24,-1-4-11,1 0-27,-5-2-52,4 0-53,-6 1-43,-1 1-44,-3 0-61,0-1-69,-2 1-47,-3 2-240,-1-3-581,-1 6 257</inkml:trace>
  <inkml:trace contextRef="#ctx0" brushRef="#br0" timeOffset="99135.9023">14607 13203 230,'-4'5'255,"1"0"7,2-2 13,2 1 4,1-2-7,3 3-14,3-2-6,7 0-27,0-2-18,8-1-22,1 0-13,2 0-17,0 0-39,1 0-20,-3-2-47,2-1-54,-5-4-40,4 6-54,-2-4-62,2 1-72,-4-3-225,1 2-496,-6 1 220</inkml:trace>
  <inkml:trace contextRef="#ctx0" brushRef="#br0" timeOffset="99416.3099">15059 12965 42,'-1'-11'321,"-2"1"4,0 3 1,3 2-4,0-2-33,0 2-25,3 2-22,4 3-5,0 3-26,6 4-9,5 5-4,-1 5-9,-3 5-1,-1 2-2,2 3-11,-3 2-10,-1-3-13,-3 6-14,0-5-10,-4 1-13,1-3-13,-5-5-7,0-2-18,0 2 5,0-3-2,-4-3-5,1-2 0,1-4 3,-1 1 7,1-2 10,-2-4 12,1 1 8,-1-3 0,4-1-1,0 0-5,-13-8-4,11-1-4,-3-1-5,2-3-1,1-5-18,0-8-8,4-2-7,-1 1-3,3 1-9,5-4-3,-1 0-8,6 4-5,-4-1-5,7 7-5,-1 3-1,-4 3-1,0 3-9,0 4-3,-3 5-10,2 0 0,2 4-8,-4 2-6,1 1 2,2 6-2,-1 3-1,-3 3-3,2 0-11,-3 0-10,0 1-19,0 0-14,-3-1-28,2 2-19,-3-1-39,-2 0-29,1-2-45,-1 0-37,-1 0-36,0-3-52,0 0-64,0-4-304,4-1-785,-2-4 348</inkml:trace>
  <inkml:trace contextRef="#ctx0" brushRef="#br0" timeOffset="99627.4093">15592 13104 159,'0'-4'345,"0"-3"7,1 1 29,-1 3-20,0 3-7,3-5-26,-3 5-24,2-3-29,0 2-32,5-2-20,3 2-19,2 0-15,2 1-17,7 0-20,1 0-10,-2 1-19,1-1-7,-4 1-12,-3-1-18,-1 3-26,-3-3-34,-2 0-27,0 0-43,-2 0-38,-2-3-29,-1 2-39,-3 1-45,5-3-65,-5 3-54,0 0-277,-8-7-640,1 0 285</inkml:trace>
  <inkml:trace contextRef="#ctx0" brushRef="#br0" timeOffset="99857.2224">15669 12926 131,'-5'-4'259,"1"0"-4,-1 2-6,2-1-12,0 2-17,3 1-13,0 0 3,-8 6 9,6 5 2,1-1-11,1 7-1,1 3-18,1 8 6,-4-1-13,2-3-13,0 4-16,-1-5-16,1 3-16,0-8-15,0 3-38,0-2-54,-1-4-51,0 2-48,-1-5-55,2 3-60,0-6-62,0-3-64,0 1-167,2-5-531,0-2 235</inkml:trace>
  <inkml:trace contextRef="#ctx0" brushRef="#br0" timeOffset="100081.4193">15926 12932 322,'4'-16'361,"0"3"23,-1 4 11,-2-1-19,0 5-32,1 0-40,0 0-40,-2 5-21,0 0-24,0 0-30,6 14-6,-4 1-15,-1 12-7,-1-2-3,2 5-12,-4-1-8,1 1-22,1-1-2,-1 7-5,1-7-11,-1 2-11,-1-2-5,-1-1-9,3-2-6,-1-5-10,-1-4-32,-1 0-29,2-2-45,0-3-35,-1 0-46,1-4-26,-1 1-27,1-2-19,0 0-23,-2-4-23,1 1-28,2-4-28,-4 1-250,4-1-600,-8-8 265</inkml:trace>
  <inkml:trace contextRef="#ctx0" brushRef="#br0" timeOffset="100376.6316">15231 12583 45,'0'-4'253,"-2"3"-13,0-2-21,-2-1-22,4 4-14,-8 5-5,3 1-4,-7 8-7,0 0-7,1 9-14,-4 4 0,5 5-1,-9 8-5,1 3-4,1 3-10,3 0 1,0 3 2,1 3-11,2-3-5,3 1 0,1-1-9,2-1 1,4-13-6,2 11-3,-1-13-12,6 1-6,2-2-5,4 2-11,10 4-3,-4-11-6,12 4-22,5-4 5,0-5-31,4 0-48,0-11-48,1-1-59,0-4-70,2-7-79,-2-2-258,-1-3-602,-3-5 267</inkml:trace>
  <inkml:trace contextRef="#ctx0" brushRef="#br0" timeOffset="100665.8863">15952 12548 17,'3'-15'285,"-1"3"-7,3 1-8,2 2-14,5 0-12,3 6-7,6 6-17,10 6-11,10 13-12,18 20-20,-18-8 23,14 18-21,-21-11-2,-2 3 8,-5 4 5,1 0-3,-7 3-12,-4 0-4,-7 9-4,-3-8-19,-7 3-11,-5 1-14,-5-5-12,-2-3-11,-2-3-10,-3-3-10,-8-3-3,8-12-13,-10 6-1,3-10-23,3-2-12,-3-2-39,-1-2-31,1-2-38,0-1-39,0-1-35,0-5-28,-1 4-38,5-6-48,-1-1-44,1-3-304,3-2-667,-4-3 295</inkml:trace>
  <inkml:trace contextRef="#ctx0" brushRef="#br0" timeOffset="101590.908">13092 11734 4,'-3'1'224,"-1"1"-13,4-2-3,0 0-11,-6 2-3,6-2-8,0 0-4,0 0 8,0 0-8,0 0-4,24-5-6,-6 1-13,3-4-9,5 1-12,1 0-15,13-5-9,4-1 0,-4 2-23,-3 3-6,-7 1-9,-2 1-11,0-2-1,-4 1-10,-1 0-3,-9 3-11,-1 2-1,-3-3-11,-3 1-19,1-2-23,-4 4-34,-1 0-45,-1-1-41,-4-2-40,2 5-34,-5-6-27,-4 5-202,-2 1-474,-2 0 209</inkml:trace>
  <inkml:trace contextRef="#ctx0" brushRef="#br0" timeOffset="102118.9426">13103 11794 52,'-8'7'249,"3"-5"13,1 0 1,2 1-8,2-3-5,0 0-8,0 0-9,16-8-2,-2 0 8,6 1-23,4 0-8,1 1-14,4-3-7,0 3-9,9-3-14,0 0-1,1 5-7,-10-2-15,0 3-7,-1-1-5,-2 0-11,-2-2-15,-9 4 0,2 0-4,-7 2-3,0-3-4,-4 3 1,-1 0-8,1 0 0,-1-2-9,-5 2-1,6 0-11,-2-1-5,-4 1-6,5-1-4,-5 1-9,0 0 3,5-1-4,-5 1-6,0 0-4,0 0-1,3-2-8,-3 2 4,0 0-4,0 0-2,0 0-3,0 0-2,0 0-1,0 0 0,0 0 0,0 0-1,0 0-1,0 0-3,0 0-2,0 0-1,0 0 0,0 0 0,0 0 2,0 0-5,0 0 4,0 0 1,0 0-10,0 0 5,0 0 2,0 0 1,0 0-5,0 0 3,0 0-1,0 0 3,0 0-6,0 0 2,0 0 1,4 5-1,-4-5 2,0 0 0,0 0-3,0 0-2,0 0 2,0 0-3,0 0 1,0 0 3,0 0-1,0 0 3,0 0 0,0 0-1,0 0-3,0 0 0,0 0 0,0 0 2,0 0-1,0 0 3,0 0-3,0 0-2,0 0 2,0 0-1,0 0 6,0 0-8,0 0 2,0 0 2,0 0 0,0 0 0,0 0 1,0 0-6,0 0-8,0 0-9,0 0-22,0 0-28,0 0-26,0 0-29,0 0-34,0 0-35,0 0-30,0 0-44,0 0-55,0 0-45,0 0-277,-10-7-701,10 7 311</inkml:trace>
  <inkml:trace contextRef="#ctx0" brushRef="#br0" timeOffset="102801.4547">14493 11673 191,'-4'-1'206,"4"1"-13,0 0-10,-3-2-22,3 2-14,0 0-18,0 0-8,25 0-11,-5 0-8,6 1-2,3 1 1,19 1-5,-1 0-1,23 5-6,-4-5-2,3 3-5,0 0-3,0 2-8,-21-1-5,27 1-6,-5-2-3,1 2-3,-4-3-10,-16-1 0,18 4-6,-23-3-6,1-2-3,-3 2 2,-1-2-5,-4-3-7,-13 1 6,-2-1-3,0 0-7,-10-1-3,2 1 1,-4 0-1,-4-1 7,2 1-7,-7-2-1,2 1-5,-3-2-7,-2 3-9,6 0-26,-6 0-24,0 0-22,0 0-33,-10-7-8,4 6-16,-4 0-16,-1 1-18,-3 0-26,-7-1-118,-3 0-342,0-2 152</inkml:trace>
  <inkml:trace contextRef="#ctx0" brushRef="#br0" timeOffset="103524.0447">14734 11748 205,'-10'3'222,"0"-6"-13,6 3-6,-1 0-9,5 0-5,-5 3-13,5-3-6,0 0-3,0 0 1,0 0 1,24 4-1,0-4-5,4 2-6,13-1-2,6 2-12,4 0-6,20-2-6,5 5-1,-7-2-8,0 6-3,2-6-12,-4 0-12,-16-1-2,20 4-15,-21-2 5,0 1-8,-2-1-4,-1 1-18,-2-2 15,-15 0-8,9 0 5,-11-3-1,-3 0 6,-2-1 1,-6 1 5,-3-1 5,-4 0 9,-3 0 3,2 0 8,-4 0-2,0 0 0,0 0-6,1 0-6,-6 0-1,4-1-11,-4 1-8,4-1-5,-4 1-6,5-1-5,-5 1-4,0 0-8,0 0-4,0 0-5,0 0-2,0 0-4,0 0-4,0 0 0,0 0-1,0 0-8,0 0 2,5 2-3,-5-2 1,0 0-5,0 0-3,0 0 0,0 0-1,0 0 4,0 0-1,0 0 0,0 0-4,0 0 5,0 0-4,0 0-2,0 0 1,0 0-4,0 0 2,0 0 1,0 0 0,0 0-5,0 0 0,0 0 0,0 0 1,0 0-3,0 0 3,0 0-4,0 0 1,0 0-2,0 0-1,0 0 3,0 0 0,0 0 4,0 0-1,0 0 0,0 0-2,0 0 0,0 0 1,0 0 0,0 0 0,0 0-1,0 0 2,0 0-5,0 0 3,0 0-1,0 0 0,0 0-4,0 0 0,0 0 2,0 0-1,0 0 1,0 0-1,0 0 0,0 0-2,0 0 0,0 0 0,0 0-2,0 0 3,0 0-5,0 0-6,0 0 6,0 0-1,0 0 4,0 0-5,0 0-2,0 0 6,0 0-5,0 0 0,0 0-2,0 0 3,0 0-4,0 0 0,0 0 2,0 0-6,0 0 1,0 0-5,0 0-6,0 0-10,0 0 6,0 0-16,0 0-5,0 0-4,0 0-5,0 0-12,0 0-1,0 0-6,0 0-13,0 0-9,0 0-17,0 0-11,0 0-17,0 0-33,0 0-31,0 0-31,0 0-66,0 0-221,-8-9-582,6 5 258</inkml:trace>
  <inkml:trace contextRef="#ctx0" brushRef="#br0" timeOffset="105648.1014">4791 14289 19,'-16'1'133,"0"-1"-3,-1 1-6,2-1 2,-1 3 0,2-3 1,-6 1-1,3 1-4,1 0-9,-3 0 1,2 1-7,2 0-1,-2-2-8,3 3 3,-3 0 1,4-2-2,-1 1 6,0 0-8,4 1-3,0-3-1,1 0-2,1 2 4,1-1 1,3-2-8,-2 2-5,2-1-2,1 1-3,3-2-9,-4 1-5,4-1-4,0 0-1,0 0-9,0 0-4,0 0-2,8 6 5,2-2 4,6-1 23,9 1-4,5-3 2,16 6-4,2-5-3,21-2-1,-18 1-2,24-1-3,4-2-4,-2-3-13,3 1-1,0-2-2,4-1-7,-5 3 1,1 1-4,0-2-1,-4-3-9,0 4-6,-4-1-2,-1 1-13,-24 0-21,3 0-6,-8-3-15,-1 5-6,-3-4-10,-14 3-3,0-1-9,-13 0 1,2-1 2,-5 2-8,-1-2-35,-5 1-27,-1-2-24,-1 2-4,0-1-5,-3 0-8,-1 0 2,-3-1-10,0 2-7,0 0-7,-1 3-11,2 1-111,0 0-346,-1 2 154</inkml:trace>
  <inkml:trace contextRef="#ctx0" brushRef="#br0" timeOffset="105921.7804">6193 14284 192,'3'0'241,"1"0"2,-4 0-2,8-2-1,-8 2-2,7-2-21,-2 0-10,-1 1-6,4-1-13,1 0-9,6-1-5,-1 2-18,10-3-8,0 0-18,6 3-12,9-4-13,2 3-7,0 0-10,0-2-18,-12 4-2,10-1-8,-10-2-10,-2 3-3,-2 0-17,-3 0-12,-7-2-13,-1 2-16,-3 2-11,-5-4-10,1 2-12,-2 0-10,-5 0-18,6-1-20,-6 1-22,0 0-24,0 0-20,0 0-17,0 0-10,-13-4-15,5 4-4,-2 0-14,-3 2-122,-1 1-366,0-1 162</inkml:trace>
  <inkml:trace contextRef="#ctx0" brushRef="#br0" timeOffset="108908.3427">4698 15665 176,'-28'0'246,"4"1"-4,9-1 4,1 0 4,4 0-8,4 0-4,-1 0-19,3 0-5,4 0-10,-7 0-3,7 0-21,0 0-10,0 0-11,25 0 6,2 0-11,15 0-10,8-1 12,24-4-15,1-3-3,4 8-5,4 0-15,4 2-8,-1-6-9,-1 3-8,0 0-10,1 0-9,-2 1-1,-5-2-14,-2 2-10,-1 0 6,-6-3-5,-1-1-10,-25 4-2,4 0-4,-3 0-15,-3-1 15,-4 0-4,-10-2-10,-5 3-8,-5 1-4,-6-3-13,-2 2-12,-5-2-6,1 2-13,-6 0-14,4-4-26,-4 4-38,0 0-42,-10-6-36,-5 2-36,-4 0-29,-7 3-21,-3-5-25,-9 4-25,-8-3-182,-2 2-551,-1 1 244</inkml:trace>
  <inkml:trace contextRef="#ctx0" brushRef="#br0" timeOffset="109225.5522">4646 15764 10,'0'0'305,"0"0"-32,17-2-26,7 1-21,20-5-16,23 4-1,8-5-7,1-1 2,10 2 1,7 0-5,1-5-9,1 8-8,-5-2-13,1 2-15,-6-1-3,-5 2-15,-5-1-4,-4 3-10,-24-4-9,1 1-16,-4 3-6,-2-2 3,-14-1-21,0 3-3,-1-2-7,-10 1-11,-3 1 0,-4 1-3,-2-2 1,-3 0 2,0-1-5,-5 2-29,6-1 10,-6 1 2,0 0-11,0 0-9,-6-10-19,-1 5-23,-1 0-33,-6-2-36,-8 1-41,-3-6-44,-3 3-38,-9-8-81,-1-2-281,-2-2-632,0-2 279</inkml:trace>
  <inkml:trace contextRef="#ctx0" brushRef="#br0" timeOffset="110348.0964">4518 13675 130,'-7'-13'145,"6"8"-2,-1-3-14,2 0-6,0-4-10,-1 2 7,2-4-3,-2-3-14,1 0 3,1-9-13,2-2-7,1 2 1,2-3-5,1 2-1,0-4-8,0-3-5,3 2-3,1-2-7,7-9-2,2 2 1,1-1 2,-1 14-5,8-12-3,2 1-3,1 4-1,3 1-4,4 3-6,5 1 2,18-11-4,1 8-1,-19 11-2,28-8-5,-3 4 0,2 3-5,2 3-3,0 4-3,1 2 1,0 3-1,2 3 0,-2 3-1,-7 2 1,-18 6-4,1 2-1,-2 2-3,-3 4 2,-2 2-1,-6-3-4,-9 2 2,0 3-4,-6-3 0,2 4-1,-7 1 2,1 0-1,-3 4 0,-4 1-2,0 2 3,0-2-3,-4 3-1,-1-1 1,1 0 0,-2-1-1,-1-3 4,0-2-3,-2 8 3,2-6 6,0-2-3,-1 1-1,1 0-1,0 1 3,-1-2-3,1 0-3,1 1 3,-4-1 0,3 1-3,1 0 2,-1-2-2,1-1 1,0 4-1,-1-3 8,3 0-8,-2-3 1,1 3 0,-2-6-3,0-2-12,1 3-14,-2-3-21,2-1-25,-3-3-23,-1-1-21,0-4-14,0 5-37,0-5-38,-7 0-131,0-3-364,-3-1 161</inkml:trace>
  <inkml:trace contextRef="#ctx0" brushRef="#br0" timeOffset="110698.9882">6041 13326 105,'-7'-7'168,"-2"0"13,2 0 9,3 0 0,-2 3-8,2 2-13,1-1-17,-1 1-17,4 2-13,-3-2-12,3 2-11,0 0 2,0 12-15,2-7 1,3 5-10,-2 2 1,4 3-3,3 0-2,0-1 1,0 2-4,0 0-4,1-2 4,-1-2-2,2-1-3,0-1-3,-3 2 2,3-4-1,-4-3 0,5-1 1,-2-1 0,6-3 9,-3 0-3,3-3 0,-1-1-6,3-6-6,2 3-1,-2-4-2,0-3-4,1-2-1,1-2-7,0-3 4,-1 0-2,0-1-4,2 1 1,-2-5-3,7-5 3,-9 4-8,2-1-1,0 7-6,-2-1 6,-3 3-2,-2 4 20,-4 3-17,-1 3 4,-2 4-2,-2-2-4,0 2-9,0 3 0,-1-1-4,0-1-8,-3 4-4,4-4-16,-4 1-25,0 3-24,0 0-22,0 0-10,0 0-17,0 0-13,-8 11-22,5-6-30,-3 3-33,1 0-31,-2 1-41,-5 3-210,2 0-529,-2 2 234</inkml:trace>
  <inkml:trace contextRef="#ctx0" brushRef="#br0" timeOffset="112106.1861">5339 14533 47,'-7'-7'143,"-1"2"3,2-2 2,0 1-4,1 0-2,2 1 3,-1 3-5,0-3 8,2-1-2,-1 5 4,2-3-16,1 4-6,-6-5-14,6 5-10,-3-3-13,3 3-5,0 0-2,0 0-18,0 0-1,0 0-7,0 0 4,9 9-2,-1-1 2,1 1 2,2 1 9,7 5-7,1 1 1,2 0 3,1 2-4,1 0 2,2 0 2,1 0-1,0-3 0,11 6 0,-10-7-4,9 5-3,-9-7-4,1-6 1,10 3-8,-8-1-5,-2-1 1,9-2-5,-8 0 1,0-3-3,1-3-8,0 3 1,1-2-3,7-3 0,-10-2-4,2 2 4,-2-3 11,0 2-10,-1-5-10,-3 0 9,1-1 1,5-2-9,-6-1 1,1-1-8,-1 2 6,1-2-3,-2-1-4,-2-2 0,3 3 0,-2-1-6,-2 1 4,1-2 1,1 0-4,-4 1-6,0 3 2,-1 0 4,-4 1-5,2 1 3,-2-1-2,-2 0-2,0 1 6,-1 3-3,0-3-9,0 4 12,-3-3-10,2 2 3,-1-1-4,-1 1 2,0 0-1,-1 0-3,-1 2 6,-2 0-1,3 1 0,-2 1 6,-2-2-6,0 1-4,1 2 4,0-1-8,-3 3-1,3-3-4,-3 3 2,1-2-13,-1 2-3,0 0 2,0 0-7,0 0-5,0 0-6,0 0-6,-7-4-1,7 4-3,-7-1 7,0 2-10,-3-1 2,0 1 3,2-1 1,-2 0-2,-3 5 5,-1-3 1,0-1 3,1 1 3,-2 0 7,-1-1 1,2 1 13,-1-2-9,1 2 2,1 1 2,3-3 4,0 1 4,0-2-1,6 2 9,-3-1 4,0 0 6,7 0 8,-8 0 7,6 1 9,2-1 1,0 0 7,0 0 5,-5 0 0,5 0-2,0 0-9,0 0-3,12-10-2,-3 8-4,-1-1-2,6 0 6,-1-1-12,1 0 5,0 2-3,0-2 2,2 0-7,-2 1-1,1 1 3,-1-1 0,3 2 3,-3-2-2,3 1 8,-3 1-3,0 0 4,-1 0-1,-3-1 2,1 1-4,-2 1-5,-4 0 1,1 0 4,0 1-7,-6-1 1,7 0-4,-3 2 8,-1-1-6,-2 1 4,2 0-5,-3 2 5,3 2-4,-2 1-5,2 2 15,-2 1-7,-1 2 4,0 0 2,0 0 3,0 2-9,0 3 5,0-2-4,0-3 0,0 4 5,2-3-3,-2 3 2,0-4-1,0-1 1,0 1-5,1 0-2,1 0 4,-4-5-4,4 0 6,-2-2-6,0 1 7,0 0-11,0-3 4,0 0-1,1 2-7,-1-5 14,1 3-1,-1-3 3,0 0 13,0 4 5,0-4 1,0 0-6,0 0-3,0 0 2,0 0-4,0 0 7,3 3-7,-3-3-3,0 0-4,0 4-2,0-4-2,0 0 1,0 0-2,0 0-9,0 0-8,0 0-24,0 0-16,0 0-24,0 0-27,0 0-21,-5-12-21,5 12-25,-3-5-24,1 3-26,-3-3-33,2 3-18,-4-2-17,-1-2-22,0 3-180,0 2-520,-6-1 230</inkml:trace>
  <inkml:trace contextRef="#ctx0" brushRef="#br0" timeOffset="115875.2085">8351 14616 115,'-2'-3'145,"1"-1"-6,-2 2-17,1-1 0,0-2-10,-2 3-10,-2-3-10,2 3-4,-2-1-5,-1 0-7,-1-1 0,0 1-10,-2-2 0,-3 1-9,1 1 0,-3 0-9,-1-2 4,1 2-4,-6-1-8,0 1 1,4 1-1,-5 0 1,0-1-3,2 3-6,-2-1 1,-2-3 4,0 3-7,1 2 3,-3 0-2,2-2 0,-2 0 1,1 2 0,-5-2-4,2 1 0,-1 1-2,-2 2-4,0 0 0,2-4-2,0 0-3,-12 2 2,13-1 0,-2 3-3,-10-3-1,11 2 1,0 1 0,-1-6-2,5 3 2,-5-2 0,1 2-2,-1 0 1,5 0-13,-3-3 7,-1 2-2,1-2-1,1 6 5,1-1-7,-1 0 3,3 0-1,-4 1 3,2 0-1,-1-1 0,2 0 1,0 1-3,1 0 2,-3-1 0,4 3-1,-3-5 0,1 4-1,1-3 1,-1 1 2,2-2-1,0 0 3,1 0 4,-1 0-3,8 0-2,-9 0-1,2 0 2,0 0 4,2 2-6,-4-2-1,0 1 0,3-1-4,-4 2 3,4-1-3,-6-1 4,3 3-5,0-1 1,0-2 0,-4 1 0,3 2 2,1-1-3,-1 1-2,-2 1 5,1-3-4,2 3 2,0-1 0,-2-1 0,0 3 1,0-3-7,-1-2 5,1 4 0,-3 0-1,1 0 1,-2-2 0,-1 1 2,-7 0-5,11-1-1,-4 1 2,-7-1 2,10 2-1,0-1-4,1 1 1,0-3-1,1 2 2,-4-2 2,4 2 2,1-1-4,0 0 3,1 1-3,2-3 2,-1 0 2,2 3 3,-2-3-2,5 0-1,-3 0-2,-1 0 3,-1 3-2,3-3 2,2 1-1,-5-1 0,2 0 3,4 0 2,2 4-5,-2 0 4,-3-2-3,3-1 2,2 1-4,-3-1 2,3 0 6,-1 3-8,1-1 1,1-1 2,-2-2-4,4 2 3,-5-2-3,3 1 3,-1 0-1,-1 2-1,-4-2-1,3-1 2,-4 4 1,0-3-1,0 1 1,0 1-2,-3-2 3,3 0-4,-3 1 0,0 3 1,0-5 2,0 4-1,-4-2 0,1 2 5,0-1-3,2-2 3,-5 5-3,4-3 2,-4 1 0,2-1 0,-2 1 7,-8 1-8,10 2 1,-11 0 0,12 0 3,0-1-1,-1 1-1,2 1 0,1-1-1,3 2-3,-2-4 3,3 5-3,-2-3 32,2 4-3,4-3-7,3 0 0,0 0-8,1 1 5,-2 1-5,2 1 0,-5 2-7,5-1 2,-5 2 0,1 1-2,1 0-3,4-2 2,-1-1-5,-1 2 2,4 0-2,-4 4 2,-1 0-4,0 1 3,6-4-5,-3-2-6,1 3 9,1-2 1,0 2-5,1 2 3,1-4-4,0 3 5,0-3-6,1 3 5,2 0 0,-2 0-4,3 2 2,0 5 0,1 2-1,0-6 2,2 5 0,1-2-3,0-3 4,4 1 1,0-3-2,-1 2 1,4-2-3,2 4 2,-1-4 2,5 3-2,2-1-1,2 0-1,0-3-28,1 3 0,3-2 7,1-3 0,-1 2 7,3-3-2,1-4 1,-1 5 1,3-3 1,-1 0 1,1-3 2,14 1 4,-16-3-1,16 1 3,3-1 4,-3-7-2,5 7 3,-5-5-2,6 0 0,2 1 6,-1-3-2,0 0-2,1 0 5,0 0-2,19 0 3,-21 0 0,21 0 4,-18 0-3,-2 0 2,22 0 3,-24 3-3,2-1-7,3 5 6,-5-4-4,3 2-2,-3 0 0,-1-1-2,-1 1 4,-4-1-2,1 3-2,3-6 2,-3 4 1,1 0-5,2 2 4,-1-7 0,1 4-4,-2-3 11,2 2 1,-1-2 8,-3-1 2,0 5 0,1-2 1,2 1-3,-2 1 0,-12-2-4,10 2-2,3-2 1,-14-1-4,10 5 2,-10-4 3,12 1-5,-14-2 2,2 2 1,2-1-8,8 1 1,-11-1 3,3-3-8,-2 1 7,1 0-2,1-2 5,-2 1 10,3 1-6,7-3 6,-10 2 3,3 0 8,10 1 0,-2-2 2,-2 0-4,-9 2 4,0-2-5,2 2 1,-3 0-5,4-1-1,-3 0 1,0-1-12,2 1 0,-2-1 4,0-1-3,-1 1 5,-1-1-11,1 2 10,0-1-11,-2 0 6,1-2-6,-3 0 1,2 3-10,-1-2 6,0 0 0,1 0-1,0-1 0,2 1 5,-3-3-6,1 4 4,-1-2 2,0 0 1,-1 0-1,-1 1-11,-1 2 13,2-3-4,-3 0 7,-3 2 9,4-3-10,-6 4 7,1-2 3,-1 0 0,2-1 3,-1-1-3,-2 1-1,0 1-2,0-3 6,1 1-2,-1-1-6,6-2-1,-6 1-2,0-1 5,7-1-1,-6 4 3,0-2-8,-1-2-2,2 4-7,-1-6 7,1 5-4,-1-2-1,-1-2 2,0 5 3,6-6 1,-8 3 1,3 0 4,-2 0-5,-2 1 1,1-1 0,-3 0 6,-1 0-5,0 1 4,1-1 2,-2 0-1,4-3-4,-4 4-2,2-7 2,2 2-2,-4 1-3,0-1-1,6-2-1,-7 3-4,1 3 4,0-4-3,1 2 7,1-3-13,-2 4 9,0-4 3,-2 3-2,1 0 4,-2-2 0,3 1 1,-4 1 2,1-3 0,0 3-10,1-1 3,-3-1 3,1 4-1,0-6 0,3-2-1,-2 1-1,0-1 2,-1 0 2,1 4-4,-1-3-1,0 1-1,-1 2 1,0 0 4,1 0 0,-2 1 3,1-3 2,-1 3 6,-1-1 0,0 2 3,0 0-2,0-1 0,0 0-1,-1 2-1,-1-5-2,1 4-2,-4-1 1,3 0-5,-1 4 2,0-3 3,-1-1 0,1 0-2,0 2 1,1-4-3,-3 1 1,1 2-3,1-3-3,-2 2 0,-1-1-5,2 1 3,0-1 2,-2 1-5,-3-4 2,0 0 1,4 5-2,-2-4 2,-1 3 0,-1-3-2,0 0 0,-1 1 0,2-1-1,0 0 2,-2 2 0,3 2 1,0 2-2,0-3 1,3 4 1,-3-2-1,-1 2-2,3 0 2,-3-1-2,2 0-2,-2 3-1,-1-3 3,2 1-2,-1 2-3,1 3-1,0-6 2,0 3 1,-2-1-3,2-1 1,0 0 0,0 4 0,0-3 1,0 1-1,1-2-2,-1 2 4,0-1-3,1 2 2,1-2 1,-2 0 0,4 1 0,-2 0 0,-4-1 3,5 1 3,-3 0 6,0-1 3,-2 2 2,2-3-2,-1 1-3,1-1-2,-3-2 0,3 0 0,-4 2-1,1-2-1,3 2-1,-2 2 1,1-4-1,0 3-2,-2 0-2,2-2 0,-3 0-3,1 1 3,3 2-1,0-1-3,-3-1-1,3 0-4,-1 0-16,-2 3-25,0-5-26,-2 1-31,2 2-34,-2-1-45,4 1-35,-2 2-40,2 0-38,2 0-45,6 3-52,-10-3-338,10 3-789,-3-7 348</inkml:trace>
  <inkml:trace contextRef="#ctx0" brushRef="#br0" timeOffset="117448.5287">13471 10524 3,'-19'-22'112,"-1"3"-14,2 0 4,-1 1 7,-3 1-13,3 1-5,-2 2-4,-1 1-2,0 1-2,-2 4-10,1 2-8,-2-2-2,0 7-4,-2 1-5,0 1 2,-1 2-11,-1 4-2,2 0-10,-1 3-1,-10 6 2,9-3 4,4 2-10,1 0 1,0 3 2,3 2 1,-2 1-8,2 1 2,2 2-1,0-2-3,2 5 1,-2 0 1,-4 11 0,6-6-3,2-3 0,1 3 1,-1 11 0,4-12-2,0 3 6,1 0-8,0 10 3,2-11-5,2 3-1,-2-4-11,4-1 6,-1 1 1,0 3-2,-3-2 0,3-1 1,4-1 5,-1 3-3,1-1 4,-1-2 6,2 1-2,2 0-3,-1 0 11,2 3 5,4-1 4,2-2 3,0 2-4,-1-4 4,4 4-1,2-1 1,0-3-4,0 0 3,2-1-1,-2 0 2,0 1-5,2-4-3,-1 1 7,1-3-4,-2 0 5,2 0 0,1-2 0,0-2-4,-1-1 3,-2 0 1,-3-4-2,6-1 1,-6 0 2,3-2 4,-1-1-2,0-2 0,2-1 4,-1 2-2,2-1 5,-1-4 1,5 3 2,3-4 2,-4 1 0,4-1-8,-1-4 10,-1 0-3,2-4-1,2-1 3,-1 2-5,-1-4-6,2 0 3,-1-2 9,4-2-5,-2-1-6,-1-2 4,3 1-9,-3-1-3,2-3 13,-3 0-14,3 0 0,-2-3-6,-2-1-6,1-2 12,5-8-1,-7 7-2,0-2-1,-3 1-3,0-3 3,-1-3-5,-1 2 3,3-11-3,-6 10 3,0-2-4,0 1-6,-1-2 14,-2 2 0,3-1 1,-4-1 1,0 1-3,-1 3 8,-1 1-2,-1-4-4,2 0-5,-2 1-4,-2-5-9,-1 5 7,1-6 1,1-7 0,-6 8-7,0 3-5,-4-15-7,3 3 6,-4 9-5,2-9 3,-4 10 3,-2-12-8,-1 0-1,2 13 1,-5-11-2,2 12-1,-2 0-1,0 3 4,-1 1-1,0 1-7,0 1-4,-3 0 3,-3 3 0,1 0 0,-2 2-2,0 3 3,-5-1-4,2 2 0,1 0-3,0 2 3,0 3 1,2 3-8,0 1 6,-2 1-2,7 2-1,0 3-17,2-2-16,2 3-15,-4 2-15,3 0-16,-1 2-21,1 3 0,-2 4-10,2-1-11,-6 7-15,2 3-10,3 3-17,-1 1-8,1 6-13,5 0-20,-3 1-20,2 3-27,3 0-228,-5 11-530,3-8 234</inkml:trace>
  <inkml:trace contextRef="#ctx0" brushRef="#br0" timeOffset="118222.7071">16554 12709 65,'0'0'67,"4"-2"-14,-4 2-8,7-2-3,-7 2-3,3-1-6,-3 1-3,6-2-8,-6 2-2,5 0-3,-5 0-4,7 0-6,-7 0-8,6-2-2,-6 2-6,4 0-14,-4 0-6,4 0-8,-4 0-22,5-2-63,-5 2 28</inkml:trace>
  <inkml:trace contextRef="#ctx0" brushRef="#br0" timeOffset="120623.8796">16686 12668 47,'0'0'119,"0"0"-5,0 0 0,0 0-7,0 0-5,0 0 1,0 0 1,0 0-5,0 0 6,0 0 1,0 0 4,0 0 11,0 0-1,0 0-4,0 0 0,0 0-3,0 0-1,0 0-2,0 0-3,0 0-10,0 0-8,0 0-3,-2-5 0,2 5-4,0 0-5,0-5-5,0 5 1,0 0-10,-2-9-6,2 6-4,-3-4-2,3 2-1,-1 0 0,-1-2-3,1 1-4,-2-2 3,3-2 1,-2 3 0,-3-4-2,2 1-2,-1 1-2,0-2-3,-2 1-1,0-4-2,0 1-6,-3-2 1,1 4-8,-1-4 0,-2 1-5,1-1-1,0 2 4,-2-1-5,0 2 5,-2 1-3,4-2 4,-1 1-4,-2 2-6,-1-2 4,3 1 1,-2 1-4,-1-1 4,2 2-3,-1 1-4,-5-3-1,-1 1 1,-2-1 0,1 5 0,-1-3-1,-1 2-2,-1-3 1,2 0 0,0 3 4,-3 0-2,2 1-4,0-1-3,-1 0 4,1 0-1,1 2 0,0 0-2,2 0 5,3 0 1,-1 3 0,2-3-5,-1 1-3,1 0 6,-1 3 4,1-4-5,-7 1-2,5 0 3,-4 0-3,0 0 8,0 1 0,1-2-9,-3 0 2,-1 2-1,0-1 1,1 0-2,2 0-6,0 0 6,0 2 2,5 1-4,0-2-4,0 1 3,-4 0 3,6 1 1,-2 1-1,1 0-3,-1 0-1,2 1 1,-1 1 4,-1 0-2,2-2 4,2 1-5,0 1-3,-2 0-1,-1 0 1,-1 2-3,1 1 9,-5 0-1,3-1-3,0-2 0,3 1 3,-3 1-5,3 0 11,-3-3-17,2 2 8,-1 2 4,-2 0-7,3-1 6,-1-1-4,1 1 4,2 0-1,0 0-1,3 0-4,3-2 3,-1 2-9,1 0 0,-2-1 2,2 3 0,0-1 0,-3 1 1,3 3 7,-4 4-2,-2 0 1,-1 4 3,-3 1-3,3 1-1,3-4 0,1-1 3,-1-2 3,1 3 0,0-1-3,0 0 2,1 1 3,0-2-8,3-4 2,-1 3 4,-4 0-7,4 3 1,0-2 0,1-3 2,-1 3 0,0 2 0,0-1-3,2 3 0,-1 0 5,-2 2 2,3-3-5,-3 0 2,2 2-4,0-1 5,1-1-3,-1 0 2,-1 1 1,2 2-2,-1 1 1,0-4-1,1 3 1,2-1 1,-3 2-5,2-1 7,-1 0-3,2 0-2,-2 1 2,3-1-3,-3 7 6,1-6-5,3 0 3,-2 3-1,0-3-2,0-3 4,-1 8 3,1-5-1,3-2 0,-3 2-8,2-2 2,1 0 5,0 1-4,-1 0 1,-1-1 5,-1 2 6,3-2-17,0 2-3,0-1 8,-2 0-1,2 6 1,0-6 2,0 0 0,0 1 3,-2 0-5,2-2 0,0 2 1,0-2-6,0 2 8,2-2-2,-4 1-3,2 1 3,0 3-3,2-6 0,-2 4 15,0-3-16,2-1 0,-2-2 6,3 2-5,-3-1-3,3-1 5,-2 2-6,-1-1 8,6 1 3,-5 2-7,2-4-1,0 0 3,0 1 2,0-1 2,-1 0-11,1-1 5,0 3-6,1 0 9,2 0-2,-2 2 1,0-4 0,5 4 3,-2-2-7,4 5 6,0 0 3,1 0-3,0-3 0,-2-2 0,4 3-3,0 1 10,1 0-9,0-3 1,3 2 2,-6-3-3,5 1-15,-2-1 14,1 3 4,-4-8-1,1 0-9,5 5 9,-1-3 2,-6-2 7,3-1-11,-1 0-2,0 1 5,-1 1-6,1 0 2,0-2 0,-1-2-2,7 5 8,-7-4-9,1 0 7,1 0-6,5-1 8,-7-1-4,2 1 0,0-1-3,2 1 4,-3-2-8,6 2 18,-4-4-14,1 3 3,1-3 3,-3 3-8,0-4 4,3 1-4,-3 3 1,-1-4 0,3-1 2,0 1 5,-2-1-10,1 2 2,1-1 1,-1-2 8,7 3-4,-1 0-2,-4-4 2,-1 3-4,3-1-1,-2 1 0,4-1 4,1 0-4,-3 4-1,2-3 1,-4-3 3,7 4 4,-9-3-4,7-1 1,-7 0-8,2 0 18,4 1-2,-4-1-12,3-1 3,1 2 0,-4-5 5,3 4-3,-5-1 1,2-5-3,4 2-4,-4 2 10,4 1-7,-5-2-4,5 0 2,0 1 3,2-3 8,-1-1-8,-2 1 12,0 1-14,-4 1-1,1 1 5,3-3-2,1-1 0,-5 0-4,-1 2 4,6-4 1,-1 3-2,-4-1 3,3-4 0,2-2-2,-2 4 0,-3-3 0,4 1 3,1 1 9,-6-1-8,4-3-6,2 0-1,-7 4 11,5-4-3,-1 0-9,0 1-2,1-2 9,-1-2-6,0 3-1,-1-2 4,0 1-1,-3-1 1,0-1 1,5-1-2,-4-1-2,1 0 6,-1-1 13,3-1 10,-2-1-16,-1-1 8,-1-1 20,2 0-6,-2 1-3,0-3-2,1 2-1,0-1-1,-4 1 0,2-1-8,-1 0 14,0 2-1,-1-2-2,0 1 1,0 0 2,-1 5-3,0-5-2,-3 8 1,0-2 10,0-2-14,0 1 2,0-5-5,-1 5 6,0-1-2,-1-3-1,-1 3 0,5-5 2,-6 5-8,2 0 1,1-4-1,2-2 4,-3 5-6,0 2 1,0-4 0,0 1 3,-1 2 5,-1 1 3,0-1 6,1 1-3,-1 0-4,-1-3-1,0 2-6,-2 0 4,2 1 3,-2-2-6,0 2-1,1 2-5,-1 1-4,0-3-3,0 2 6,0 3-3,-1 0 2,1 0-6,1-2 5,-2-1-1,-1 2-2,2 2-4,-3-1 2,2 0 1,0-1-4,-1 2 0,1-2 1,-2-1-3,0-1 1,0 4 2,0-2-2,-1-2 1,0 5 0,3-4-2,-4-2-1,3 5 3,-3 0-1,3-2 1,-2 2-12,1-2 10,0 4 2,-1-3 0,1 2-3,-3 0 0,5-2-1,-4 1-1,1 2 5,0-2-2,1 1-3,-4 0 0,4 2-1,-2 0 3,-1-1 0,3 1-6,-1 0 4,-2-1-1,-3 1 0,4 1-2,-2 0 4,0-3-2,0 3 0,0-1-2,1 4 7,2-3-4,2 2 0,-3 2 2,0-2-1,0-1 3,2 1-4,-1 1 1,0 3-1,1-4 10,-1 1-8,0 0-5,-2 1 2,3-2 3,-2 1-3,-1 0 3,2 0-5,0-1 6,-1 4-2,1-4 6,1 3-5,-1-2-3,1 0 4,-2 2-4,-1-1 1,3-2-2,-1 1 1,-2 1 4,2 2-1,1-2 1,2 1-2,1 2 2,-5-4 6,5 4-3,-5-4 4,5 4-5,-3-3 0,3 3 4,0 0-4,-3-1 4,3 1 6,0 0-11,-4-3-1,4 3 3,0 0 0,0 0 2,0 0-1,0 0 1,-3-2 0,3 2 0,0 0 1,0 0 3,0 0-4,0 0 2,0 0-3,-4-1 0,4 1 6,0 0 1,0 0-1,0 0-3,-3-2 1,3 2-1,0 0 1,0 0 1,0 0-3,0 0 1,0 0 0,0 0-2,-3-3 0,3 3-5,0 0 0,0 0-2,0 0 3,0 0 1,0 0-5,0 0 6,0 0-6,-4-2-1,4 2 0,0 0 1,0 0-4,0 0-5,-4-3-18,1 1-42,-2-1-44,-4 0-46,1 2-28,-2-2-38,-3-2-46,-1 3-54,-1-1-28,-5 2-19,-3 1-249,2 0-675,1 1 299</inkml:trace>
  <inkml:trace contextRef="#ctx0" brushRef="#br0" timeOffset="122754.1653">8282 14950 101,'-7'3'157,"7"-3"-2,-2 2 9,2-2 3,0 0-1,0 0-6,0 0 0,0 0-11,-6 0-6,6 0-14,-1 4-4,0 0 3,1 1 16,0 3 3,1 7-5,0-4-2,0 5-2,1 2 0,1 0-1,-1 1-3,-1 0-3,3 1-4,-2-2-3,-1 2 1,3-4-2,-3-1-6,4-3-8,-5-1-4,3 0-5,-2-2-4,1-1-3,2-3 4,-1 0-1,-2 0 9,3-2 18,0 0 6,2-1 0,6-3-1,11-5-12,4 0-13,15-10-7,2-1-10,21-11-11,-22 9-6,24-17-5,-7 5-8,-18 5-5,19-20-3,-2-1-8,-18 21-2,20-17-4,-18 15-7,23-10-2,-6 0-4,-15 13 0,-3-1-1,3 4-9,-5-3 1,0 4-4,-6-1 2,-10 10-1,3-4-6,-5 7 2,-2 0 1,-4 0-3,-2-1-3,-4 7 2,-2-2-2,2-1-1,-3 1-2,-3 2 1,0 0-4,1 0-4,-3 1 2,1-1-2,-3 3 0,0 0-3,7-3 1,-5 3 1,-2 0-1,0 0-2,0 0 5,0 0-6,0 0 0,2-4 1,-2 4-1,0 0-1,0 0-2,0 0 0,0 0-3,0 0-3,0 0-1,0 0 1,0 0-9,0 0-2,0 0-7,0 0-10,0 0-3,0 0-8,0 0-9,0 0-6,0 0-16,0 0 0,0 0-15,0 0-14,0 0-8,0 0-20,0 0-12,0 0-13,0 0-23,0 0-9,0 0-23,0 0-21,0 0-18,0 0-6,0 0-13,0 0-148,0 0-472,0 0 209</inkml:trace>
  <inkml:trace contextRef="#ctx0" brushRef="#br0" timeOffset="124215.483">1715 8976 97,'-10'-2'129,"0"2"4,2-3 1,-5 0 12,2 1-4,4 2-1,-3-1 4,3 0 2,3 1-19,-2-3-1,6 3-6,-7-1-2,7 1-15,-4-2-6,4 2-8,0 0-5,0 0-7,0 0-10,0 0-3,18 2 0,2-5-8,8 6 8,13-5 2,7 2-1,22-2 0,5 2 0,1 0 5,0-2 0,-1 2-3,4-2-4,1-1 3,0 3-4,3 3-12,3-4 0,3 1 0,-5 1-4,5 0-8,-3 2-4,-3-3 3,-1 1-6,-2-1-7,8 1-1,-7-1 3,1 2-10,-8-5 3,-3 4-3,-3-2 2,-23 1-3,4-3-4,-1 2 1,0 0-3,-4-2-2,-4 1-6,1 2-1,-16-3-8,2 1 0,-3-1-8,-10 1-3,0 0-1,-4-1-11,-5 3-1,0 0-7,-1 0-11,2-1 0,-6 1-15,4-3-16,-4 3-12,0 0-9,0 0-6,-11-3-8,1 1-15,-1 1-11,-3-1-22,-6 0-5,-4 2-22,0 0-18,-3 0-107,-1-3-341,-1 3 152</inkml:trace>
  <inkml:trace contextRef="#ctx0" brushRef="#br0" timeOffset="124698.4771">1756 9007 19,'-10'0'155,"0"0"8,3 0-8,2 0 3,0 0-5,5 0-13,-6 0-5,6 0-14,-6 1-7,6-1-8,0 0-13,-5 0-5,5 0-5,0 0-1,17 0-3,-4-1 2,8 1 6,5-3-2,13 1 8,7-1 2,2 2-1,27-7-1,-5 5-2,5-3-3,-2-2-5,3 5-6,-2-3 0,6 3-1,-2-1-4,9 0-6,-4 2-2,0 2-8,-3-2-3,2 4-3,-8-4-1,4 2-7,-2-2-5,2 4 6,-4-2-15,-2 2 1,-3-4-7,-21 2 0,1-5-4,0 8 3,2-7-8,-4 0 0,-2 1 2,-3 2-3,0-2-1,-5 2 7,-12-3-8,1 4-5,-5-2 1,-7-1-1,1 1-1,-5 1 5,-1 0-6,-2-2-7,-2 3-11,0-1-5,0-2-7,-5 3-5,3 0-9,-3 0-14,0 0-15,4-1-17,-4 1-24,0 0-12,-15-2-17,5 2-1,-6-2-16,-6 2-19,-3 2-10,-1-2-5,-3 2-10,-12-2-130,-2 1-358,-3 2 158</inkml:trace>
  <inkml:trace contextRef="#ctx0" brushRef="#br0" timeOffset="125539.7282">1701 9089 139,'-10'-2'136,"2"4"-1,-1-4-3,4 4-6,-1-2-6,6 0-7,-7 1-12,7-1-10,-6 0-4,6 0-8,0 0-6,0 0-9,0 0 1,0 0-4,21 4 1,-5-5-2,8 1-1,4-1 7,14 1 9,2-2-10,5 5 2,23-7 2,-3 1 1,3-1 1,-4 0-1,0 4-1,2-2-4,0 3 5,4-5-6,0 3 2,2 1-8,0 1-4,0-9 0,2 8-3,-1-4-5,0 3 3,2 0-4,2 0-1,3-1-6,-4 4 4,-1-7-13,-1 3-2,-4-1-5,-2 1 0,-3-3 2,-21 5-6,23-5 1,-23 1-4,-1 1 3,0 0-4,-2 1-3,-3-1-3,-4-2 1,-11 2 0,-2 0 3,-2 0-3,-7 0-4,-3 2 0,2-2-1,-6 2 5,0 1 2,-1-1 3,-5 0-1,-3 1 1,9-3 11,-9 3-13,8 0-3,-8 0 0,0 0 2,5-1-1,-5 1 1,0 0-5,0 0-2,0 0-2,8-1 3,-8 1 0,0 0-1,0 0-1,0 0-3,0 0 3,0 0 0,0 0-2,0 0-2,0 0 0,0 0 1,0 0-3,0 0 6,0 0-3,0 0 1,0 0 0,0 0-2,0 0 1,0 0 4,0 0-1,0 0-2,0 0-4,0 0 9,0 0-7,0 0-1,0 0 10,0 0-7,0 0-2,0 0 2,0 0-3,0 0-4,0 0 2,0 0 1,0 0 3,0 0-1,0 0 3,0 0-3,0 0 0,0 0 0,0 0-2,0 0 0,0 0 0,0 0 0,0 0 2,0 0-4,0 0 10,0 0-11,0 0 2,0 0 2,0 0-2,0 0 1,0 0 0,0 0 3,0 0-7,0 0 0,0 0 5,0 0 0,0 0 1,0 0 1,0 0-5,0 0 9,0 0-6,0 0 0,0 0 1,0 0-4,0 0 9,0 0-6,0 0-1,0 0 4,0 0 1,0 0-2,0 0 0,0 0-1,0 0 2,0 0 0,0 0 3,0 0-5,0 0 1,0 0-1,0 0-2,0 0 5,0 0-2,0 0-2,0 0 2,3 5 0,-3-5 0,0 0 0,0 0-1,0 0-3,0 0-7,0 0-6,0 0-14,0 0-9,0 0-18,0 0-15,0 0-20,0 0-28,0 0-28,0 0-47,0 0-67,-19-7-140,12 2-436,-3 1 194</inkml:trace>
  <inkml:trace contextRef="#ctx0" brushRef="#br0" timeOffset="126114.6474">2645 8765 101,'-9'0'118,"2"0"-5,0 0-3,3 0-3,0 3-7,4-3 2,-6 0-4,6 0-5,-4 0-1,4 0 5,0 0-13,0 0-4,0 0-7,18 0 0,-4 0 2,13 0 5,1-3 2,13 3 5,7 0 0,1-1-4,19 0 3,2-3 0,-25 1-7,29 3-2,-3-3-10,1 6-1,3-6-4,1 1-9,-3 0 1,-4 1-11,7-3 1,-8 2-6,1 0-4,-21 1 0,26-2-5,-26 2-2,3-2-6,-6-3 1,-2 5-3,0 0-2,-13 1-3,-2-3 2,0 2 0,-3-2-5,-9-1 1,-2 4-2,-3-1-1,-2-1-2,-1 2-2,-4-2 5,1 2-9,-2-1-3,-3 1-7,5 0-22,-5 0-21,0 0-23,0 0-22,0 0-28,-21 0-21,7 3-18,-6-3-11,-4 3-18,-3-2-130,-4 4-349,2-3 155</inkml:trace>
  <inkml:trace contextRef="#ctx0" brushRef="#br0" timeOffset="127176.1295">2533 8915 144,'-4'0'143,"4"0"3,-5 3-9,5-3-4,0 0-10,0 0-10,19-3-3,2 3-2,6-5-4,13 9 6,2-7 2,4 2-4,5 5-4,17-7-1,2 3-4,-1 0-2,1 0-2,2-1-1,3 2-5,0-2-8,-1 1 1,2 0-10,-4 0-5,-3-2-7,-19 3-1,21 0-10,-24-3 0,2 0-1,-1 2-10,-3-5-3,-3 3-3,-1-1-3,-1 1-2,-14 1-3,1 1 1,-3-1-3,-7 0-2,-3 0 6,-4 1 3,1-1 3,-5 0 4,1-1 4,-3 2 6,1 0-3,-5 0-1,8 0-4,-8 0-3,5-2-8,-5 2 1,3-3-2,-3 3-1,0 0-4,0 0-4,0 0 0,7 0-1,-7 0 0,0 0-7,0 0 3,0 0-7,0 0 3,0 0-2,0 0-1,3 3 1,-3-3 0,0 0-2,0 0 0,0 0 0,0 0-2,5-4 3,-5 4-4,0 0 1,0 0-2,0 0 3,0 0 2,0 0-1,0 0-4,0 0 5,0 0-4,0 0 1,0 0 3,0 0-3,0 0-1,0 0-1,0 0-2,0 0-1,0 0 3,0 0 0,0 0 0,0 0-1,0 0 1,0 0 1,0 0 1,0 0-1,0 0-3,0 0 1,0 0 1,0 0 0,0 0 0,0 0 0,0 0 2,0 0-4,0 0 2,0 0 3,0 0-6,0 0 1,0 0 7,0 0-6,0 0-1,0 0 0,0 0 4,0 0-4,0 0 2,0 0-3,0 0 3,0 0 0,0 0-4,0 0 5,0 0-2,0 0 1,0 0-4,0 0 1,0 0 2,0 0-2,0 0 3,0 0 1,0 0-1,0 0-1,0 0-1,0 0 1,0 0-1,0 0 0,0 0 1,0 0 1,0 0-3,0 0 7,0 0-6,0 0 1,0 0 6,0 0-3,0 0 1,0 0-3,0 0-2,0 0 0,0 0 1,0 0-1,0 0 1,0 0-1,0 0 5,0 0-7,0 0-2,0 0 5,0 0 2,0 0-4,0 0 4,0 0-2,0 0 0,0 0 0,0 0-1,0 0 1,0 0-2,0 0 3,0 0 1,0 0 0,0 0 2,0 0-5,0 0 3,0 0-2,0 0 2,0 0-2,0 0 1,0 0-2,0 0 1,0 0 1,0 0-3,0 0 3,0 0 0,0 0-1,0 0-2,0 0 4,0 0-4,0 0 1,0 0 2,0 0 5,0 0-7,0 0 7,0 0-7,0 0 1,0 0-2,0 0 2,0 0 2,0 0 0,0 0-1,0 0 0,0 0-3,0 0 2,0 0-1,0 0 4,0 0-2,0 0-3,0 0 4,0 0-1,0 0 0,0 0 2,0 0-4,0 0 2,0 0-2,0 0-1,0 0 5,0 0-2,0 0 0,0 0 0,0 0 1,0 0-2,0 0-3,0 0 3,0 0 3,0 0 1,0 0-4,0 0-1,0 0-1,0 0-1,0 0-12,0 0-7,0 0-21,0 0-18,0 0-17,0 0-23,0 0-23,0 0-19,0 0-27,0 0-21,0 0-12,0 0-33,0 0-144,0 0-411,0-5 183</inkml:trace>
  <inkml:trace contextRef="#ctx0" brushRef="#br0" timeOffset="127556.4174">4194 8705 28,'0'0'90,"0"0"-21,0 0-4,0 0-5,0 0-5,0 0 5,0 0-9,0 0-12,0 0-10,0 0 4,0 0-3,0 0-6,4 5-6,-4-5 7,0 0-4,0 7-9,0-7 9,0 4-9,0-4 2,3 3 2,-3-3-6,3 2-8,-2 1-8,2-1 3,-1 1-17,-2-3-14,4 5-21,-3-3-56,-1-2-121,3 3 53</inkml:trace>
  <inkml:trace contextRef="#ctx0" brushRef="#br0" timeOffset="128941.7274">11297 11991 121,'-4'-2'253,"4"2"-12,-6 0-9,6 0-7,0 0-8,0 0-18,0 0-6,-5 0-10,5 0-14,0 0-6,0 0-13,0 0-1,0 0 4,0 0-3,19 4 5,-9-1 0,4-1-1,8 1-14,-1 1 8,4-1-7,3-3-19,12 2 1,1-2-7,2-2-15,7 2-1,-3-3-13,21-5-9,-22 4-5,0-2-6,0-5-8,-4 3-9,-2-5-8,1-1 3,-5-3-7,-9 4-10,-3 0 8,-2 1-16,0-2 3,-3 2-2,-6 4-4,1-1-4,-3 2 3,-4 0-8,0 0 1,-1 4-6,-2-2 0,-1 1-8,0 1-9,0 0-19,-3 3-27,4-2-19,-4 2-17,1-4-36,-1 0-20,0 4-21,0 0-12,0 0-18,-12 0-13,3 2-5,1 2-23,-1-3-3,-1-1-22,1 2-175,0-2-480,2 0 213</inkml:trace>
  <inkml:trace contextRef="#ctx0" brushRef="#br0" timeOffset="130315.3866">11889 11719 24,'-10'-4'172,"4"1"9,1 1-9,-1 0 5,2-1-1,0 3-2,4 0-9,-6-3-6,6 3-5,0 0-10,-6 0-4,6 0-5,0 0-7,0 0 3,0 0-12,0 0-6,0 0-4,9 6-10,1-4-3,0 2-4,5 1-2,6 1-4,2 0-7,2 0-6,2 1-3,-2 3 2,1-6-8,-1 3-9,-3 0 0,2-1-4,-4 1-2,-6-3 1,-1-2-7,-3-1 2,0 0-5,-3 4-4,0-3-1,-2-1-7,0 0 4,-1 0 3,-4-1 0,5 1-5,-5-1-5,5 1-1,-5-1-1,0 0-4,2 2-4,-2-2-4,0 0-2,0 0 10,0 0-19,0 0-5,0 3 8,0 1-1,-1 1-4,-2 5 2,-4 2 2,-1 5 0,1 0-9,-5 4 8,1 1 2,1 3-1,-2 0 0,-2 0 4,2 3-3,0-3-1,-1 1-1,0-1 15,1-5-13,1-4-3,3-1 8,3-5-10,-4 7 3,4-7-2,0-2 1,1 0 3,0 1 8,1-3-10,0 0 1,2 0-3,-2 1-2,0-2 2,3-2-3,-3 1 10,3 0 2,-2 0 1,0-1 1,2-3 11,0 2 10,0-2 11,0 0 4,0 0 10,0 0 8,-3 4-4,3-4 2,0 0 2,0 0-2,0 0 0,0 0-7,0 0 0,0 0-2,0 0-5,0 0-1,0 0-5,0 0-4,0 0-7,0 0-6,0 0 3,0 0-2,0 0-3,0 0-4,0 0-2,0 0 0,0 0-2,0 0 3,0 0-4,0 0 3,0 0-8,0 0-1,0 0 1,0 0 2,0 0-4,0 0-4,0 0 2,0 0 0,0 0-1,0 0 1,0 0-3,0 0 2,0 0-8,0 0 7,0 0-2,0 0 0,0 0 4,0 0-7,0 0 1,0 0 2,0 0-4,0 0 3,0 0-2,0 0-2,0 0-6,0 0-2,0 0-1,0 0-1,0 0-7,0 0 2,0 0-2,0 0-2,0 0-6,0 0-4,0 0-2,0 0-4,0 0 0,0 0-2,0 0 4,0 0-4,0 0 3,0 0-5,0 0 3,0 0 0,0 0 7,0 0-12,0 0 2,0 0 1,0 0 0,0 0 22,0 0-5,0 0-10,0 0 1,0 0 11,0 0-6,0 0 4,0 0 2,0 0 3,0 0 2,0 0 3,0 0 1,0 0-2,0 0-3,0 0 5,0 0-8,0 0 5,0 0-3,0 0-5,0 0 5,0 0-2,0 0-7,0 0 1,0 0-5,0 0 1,0 0 0,0 0 4,0 0-2,0 0 2,0 0-4,0 0 3,0 0 3,0 0 0,0 0-1,0 0 1,0 0-1,0 0 7,0 0 0,0 0 1,0 0 1,0 0 2,0 0 3,0 0-2,0 0 3,0 0 0,0 0 1,0 0 0,0 0 3,0 0 0,0 0-1,0 0 2,0 0-1,0 0 2,0 0-3,0 0 0,0 0-3,0 0 1,0 0-1,0 0 1,0 0-2,0 0 6,0 0-2,0 0 2,0 0-3,0 0 4,0 0 2,0 0-1,0 0 0,0 0 3,0 0-3,0 0 2,0 0 0,0 0 0,0 0 4,0 0-7,0 0 3,0 0 0,0 0 6,0 0-6,0 0 3,0 0 0,0 0 0,0 0-2,0 0 3,0 0-2,0 0 0,0 0 5,0 0-3,0 0 0,0 0 0,0 0 1,0 0-2,0 0-1,0 0 3,0 0-3,0 0-2,0 0 4,0 0-2,0 0 4,0 0-2,0 0-1,0 0 4,0 0-3,0 0 0,0 0-1,0 0-1,0 0 0,0 0 1,0 0 1,0 0 1,0 0-2,0 0 0,0 0-1,0 0 2,0 0 0,0 0 0,0 0-4,0 0 3,0 0 2,0 0 0,0 0-4,0 0 0,0 0 3,0 0-1,0 0 0,0 0 0,0 0 8,0 0-9,0 0-1,0 0 2,0 0 1,0 0-1,0 0 1,0 0-3,0 0 0,0 0 3,0 0 1,0 0-3,0 0 5,0 0-4,0 0 0,0 0-1,0 0-1,0 0 8,0 0-9,0 0 6,0 0-2,0 0-2,0 0 3,0 0-1,0 0-2,0 0-1,0 0-3,0 0-2,0 0-4,0 0-9,0 0-8,0 0-20,0 0-17,0 0-22,0 0-31,0 0-37,0 0-25,0 0-49,0 0-186,-3-10-448,3 10 198</inkml:trace>
  <inkml:trace contextRef="#ctx0" brushRef="#br0" timeOffset="131559.2235">14168 14287 95,'1'-9'203,"-1"4"-16,0 2-14,0 3 5,0 0-12,-7 20-4,-2 3-1,-1 6 0,-2 14-4,-3 9-2,-1 1-7,2 0-1,-6-2-7,4 0-3,-3 4-1,2-7-7,0 1-11,2-3-5,-1-2-17,7-10-1,-1-1-12,0-2-7,-1-2-9,2 1-7,-4-5-13,4-3-5,4-6-24,-2-1-22,0-2-27,5-4-25,-1-2-23,0 0-29,0-3-29,1-3-43,2-1-42,0 0-39,-6-8-135,4 0-428,-1-2 190</inkml:trace>
  <inkml:trace contextRef="#ctx0" brushRef="#br0" timeOffset="132333.5354">14126 14338 203,'0'-10'208,"0"2"-8,0 1-14,0 1-17,-2 1-12,1 2-17,-2-1-15,-3 3-8,6 1-14,-14 5-4,2 0-11,-10 7-2,3 6-2,-2-1-5,0 5 1,-5 0-5,-5 8-3,10-6 0,-9 7-2,11-7-1,0-3 3,3-1 2,-1-1-6,3-1 2,4-4-1,3-3-1,1-2-2,0 0 0,2-4 1,1-1-8,1 0 1,0 0-4,-1-1 4,3-3-2,0 5-12,0-5 2,0 0-9,0 0-4,17-8 1,-8 2-9,4-2 1,2-4-2,3-2-1,0 1-2,1-3 0,0 1-3,-2 0-4,3-2-2,-2 0 0,1 1-3,-1-3 1,0-1-4,1-2 0,-2 0-2,-2 1 4,3-1-6,-4 0 3,1 2 0,-6 6-6,1-1 6,0 3-4,-3 0 2,0 3 4,-2 3 6,0-1-4,0 1 0,-2 2 5,0 2-5,-1-2-1,1 1 12,-2 1-16,-1 2-6,1-4 4,-1 4 3,0 0-2,0 0-1,6 6-1,-5 1 8,4 2 8,-1 2 4,3 4 2,0 3 0,1 7 12,2-1-5,-1-2 4,2 5 6,-3-3 3,5 0-3,-3 1 0,1 1-2,-2-2 0,-1-7-4,3 11-2,-2-4 2,2 2-4,-2-4-5,2-1 9,-2 3-1,2-3 3,-2-3 1,-2-4-2,0 0-4,3-1 5,-3 1-9,-1-6-1,-2 2 3,2-5-3,-2 1-4,0-2 3,-1 2 0,0-4-2,0 1-2,-2-1 4,2 1-8,0-2 1,-3-1 3,1 7-3,2-6-7,-3-1 4,1 0-3,-1 0-2,0 0-8,0 0 5,0 0 2,4 3 0,-4-3 0,0 0-7,0 0 6,0 0-4,2 3 0,-2-3-1,0 0 0,0 0-4,0 0-3,0 0 0,1 3-10,-1-3 0,0 0-3,0 0 0,0 0-1,0 0-10,0 0-3,0 0 2,0 0 0,0 0-7,0 0-5,0 0-1,0 0-4,0 0-7,0 0 0,0 0-11,0 0-5,0 0-7,0 0-10,0 0-9,0 0-19,0 0-21,0 0-36,0 0-34,-1-13-27,1 8-28,0 0-20,-1 0-22,0-2-185,-1 0-523,-1 1 232</inkml:trace>
  <inkml:trace contextRef="#ctx0" brushRef="#br0" timeOffset="136453.4588">9434 7811 185,'7'-25'220,"-1"7"-4,-1 2-16,4 3-7,-4 3-17,1 4-17,-2 1-16,-1 2-17,1 6-13,0 1-10,1 6-9,2 7-9,-2 9-9,-1 3-9,1 2 3,-4-1-4,1 0-2,-2-2-2,0-1-4,-2-3-1,1-7-4,1-2 1,-2-6-4,-1 4-3,3-6 5,0-1 14,0 2 14,-2-4 26,2 1 20,1-2 15,-1-3 14,1 4 1,-1-4-8,0 0-15,0-19-13,3 2-13,-1-1-11,3-8-9,-2-1-13,3-3-1,1-6-8,3 1-12,1 5-5,0-2-4,3 5-4,3 5-3,-7 1-3,0 11-6,-5 1-5,3 2-9,-1 2-7,-2 5 2,2 2 0,2 5-6,0 8 5,2 0-4,1 10 3,-2 1-11,-3 4 5,0-1-1,-1 2 15,-2-1-12,-1 1-10,0-4 2,-2-3-20,-1-3-18,3-4-21,-2-1-29,-1-4-24,0 1-25,2-4-25,-1 1-25,2-4-10,-2 1-3,2-4-20,3-2-20,1-2-19,3-4-222,1-5-525,6-6 234</inkml:trace>
  <inkml:trace contextRef="#ctx0" brushRef="#br0" timeOffset="136750.9086">9903 7860 210,'17'-46'93,"-7"-3"1,2 2 24,-5-1 14,-1 1 34,0 13 35,-5 5 20,6 2 11,-3 11 11,-2 5-8,-2 0-11,2 4-29,-1 1-24,-1 2-26,0 4-16,0 0-12,0 0-18,0 28 0,0 1-12,0 4-2,0 14-14,-1 1-3,-1-1-3,0 0-9,-1 2-1,0-2-7,1 0-1,2-11-9,-4 11-26,1-12-38,0-2-43,-1 1-48,-3-1-50,2-2-51,0-1-36,-2-2-231,0 2-524,0-3 232</inkml:trace>
  <inkml:trace contextRef="#ctx0" brushRef="#br0" timeOffset="137068.5743">10021 8457 206,'0'0'219,"-1"8"-11,-1-3-8,-2 3-11,1-1-18,1 2-11,0 0-7,-1 1-16,2 2-1,-1-2-12,2-2-9,-1 1-5,2-3-10,2 3-5,0-2-3,1-5-4,3 6-9,3-6-1,0 1-8,5-3-8,-2-3-2,3-1-6,-5-3 2,5 0 1,-4-3 4,-1 4 4,-2-6 2,-1 1 12,-3 3 14,0 0-3,-2-1-11,-2 0-9,2 4-12,-3-3-9,-4 0-6,1 4-7,-2-1-4,-3 1-13,0 2-10,-2-1-12,-2 0-26,0 3-17,1 0-22,1 3-31,3-2-36,-1 2-33,2 0-41,3-1-13,3-2-23,-3 0-197,3 0-477,0 0 212</inkml:trace>
  <inkml:trace contextRef="#ctx0" brushRef="#br0" timeOffset="137381.0514">10448 7972 129,'-4'-7'293,"1"4"15,2-2-18,-2 1 0,3 1-17,0 3-16,4-5-19,7 0-19,10 1-10,6 1-15,13 2-9,3 0-11,1-2-8,2-2-14,-5 1 4,1 2-20,-4 1-20,-10 0-11,-3 0-11,-3 0-8,-8 1-17,-4 0 2,0-2-1,-2 2-17,-3 2-5,-1-2-16,-4 0-22,7-2-25,-3-1-28,-4 3-33,0 0-42,0 0-39,-14-9-36,6 1-28,-8 2-21,3-5-16,-5-2-7,5 4 4,-1-3 5,-4-1-131,1-2 336,6 2-112,-3-5 39,1-5 21,5 6 36,0 1 34,0-1 42,1 2 22,3-1 36,0 6 22,0 3 16,2-1-5,-1 3-14,0 3-9,3 2-6,0 0-6,-5 12 10,3 5 1,2 3 0,-1 8 6,2 0-3,-5 4-4,4 0-4,-2 2 3,-3-3-5,5 6-9,-4-4-1,2-2-6,1-3-8,0-1-3,-1-1-19,-1-8-29,2-2-37,1-4-44,-1 1-36,2-3-32,-1-1-50,4 0-200,-2-4-439,0-1 194</inkml:trace>
  <inkml:trace contextRef="#ctx0" brushRef="#br0" timeOffset="137928.4488">11029 7821 238,'8'-14'274,"3"-3"4,-3 2-1,2 1-9,-1 2-10,1-2-7,2 3-20,-3 0-22,1 4-9,-4 0-19,5 3-28,-4 2-10,1 2-12,-1 3-16,3 3-13,0 2-9,-2 6 2,-1 2-28,0 1-4,-2 4-3,-3 4-6,1 4 1,-2 1-16,-2-1 6,0-1-6,-2 0-6,0-1 1,0-2-10,1-6 6,0-2 0,-1-3-9,2-2-5,-1-2-2,1 2 1,0-5-1,1 3 0,0-3 10,-2-1-13,2-1 19,0-1-22,0 0 19,0-4 21,-1 5 22,-1-3 20,2-2 30,0 0 16,0 0 9,0 0-2,0 0-11,0 0-17,10-19-14,-3 1-11,4-7-12,1-2-4,3-3-13,6-12-6,-5 13-11,6-10-7,-5 10-6,1 6-8,0-5-1,-1 8-9,-2 1-4,-2 5-6,-3 7-3,-1-1-17,-3 2-22,1 5-9,-1 1-3,-1 5 6,0 5 6,0 1 6,0 7-7,0 1 10,-4 5-2,4 2 9,-4 3 2,-1-3-2,0 2 2,-1-1 0,-1-2 6,2-7-3,0-1-10,0 0-1,2 1-3,-2-6 4,0-3 1,3 1 6,-1-4-2,1 3 1,1 0 22,3-3-11,3-2-1,0-3 9,0 1-2,6-1 0,-2-2 3,1-3-1,4-3 0,-1 0 1,-6-3-1,9-1-4,1-2 4,-4-3-14,-1 3 12,-2 4-16,-2-4-16,-1 4-20,-1 1-24,-4 0-25,0 3-18,-1-4-3,-3 5-31,2-2-44,-2 1-49,-1-1-47,-2 1-59,0-1-190,0-1-592,0 2 263</inkml:trace>
  <inkml:trace contextRef="#ctx0" brushRef="#br0" timeOffset="138769.7835">13050 7681 135,'-22'-1'210,"5"-1"5,6 1 11,4 1 8,0-3-8,3 1-20,3-1-22,2-3-22,5-1-15,6-4-13,12-6-15,16-3-11,5-2-13,21-8-9,4 1-8,1 4-3,8-2-8,2 1-3,2 0 10,5-2-7,-3 1-3,6-2-5,3-5-3,-1-4-2,4 0-9,-1 2-3,-4 0-9,-1 4-3,-5 1-4,-7-1 1,-3 3-5,-7 4-5,-27 6 1,2 5-4,-2-3 2,-4 2 0,-13 3-2,-2 1-1,-3 0-2,-9 4 1,-1-3-5,-3 3-1,0 0-4,-4-1-5,0-1-2,-3 3-4,-3-3-7,-2 0-8,-1-4-3,-3 4 5,-1-1 1,-4 1-2,0-1 5,2 2 4,0 0 1,2 3 0,1-1 5,1 1 9,4 0 9,0 1 5,1 2 4,0-1 4,2 1-4,1 2-2,0-6-1,0 6-1,7-4-7,-1 3 1,2 1-5,3 1 1,2 2-2,3 3-4,-4 0 5,5 5-5,0 1-2,-1 5 4,-2 4-2,-2 0-2,1 3 3,-5-1-3,-4-5-4,-2 2 2,-1 6-3,-1-6-3,-1-1-17,-1 0-22,-2-2-19,-2 0-23,3-3-30,-4 1-31,2-6-31,0-1-36,2-1-198,-1-4-454,2-1 201</inkml:trace>
  <inkml:trace contextRef="#ctx0" brushRef="#br0" timeOffset="139166.788">15406 6433 174,'14'-29'272,"2"4"-7,-2-1 1,0 4-16,-3 8-16,-1 1-20,1 4-23,-2 4-23,-1 4-18,0 3-14,4 6-14,-1 5-14,3 9-14,-3 3-5,-1 3-8,-1 3-10,-4 0-3,1 2-9,-6 0-8,3-5-2,-3-1-6,-2-4-7,1-5-1,1-5-6,-1-1 0,-1 0-5,2-2-1,-3-3 0,2-2 17,1 0 30,-1-1 44,2-1 43,-1-3 19,0 0 15,0 0-8,0 0-17,4-12-14,0 2-15,2-9-15,5-7-15,1-1-12,2-1-10,1-3-6,6-5-13,-5 7-5,-1 5-10,2 2-7,-6 8-3,-1 1-7,2 1-7,-5 7-4,-2 1-9,-1 1-15,2 3-3,1 7-3,2 1-1,-2 5-1,-2 3-2,5 8 0,-4 0-1,1 3 7,-6-1-3,3 0-5,-1-6-5,1-3-26,-1 3-11,0-1 0,-2-2-39,2-2-31,0 2-29,1-6-36,-4-1-32,3-1-27,-3 1-29,4-7-33,2 0-56,0-3-190,4-4-602,-2 1 266</inkml:trace>
  <inkml:trace contextRef="#ctx0" brushRef="#br0" timeOffset="139491.5971">16120 6203 171,'18'-46'281,"-3"16"12,-6 6 6,-2 7 3,0 3-13,-2 6-24,0 1-40,-5 3-11,3 1-41,-3 3-4,4 9-30,-4 2-9,0 7-19,3 2-10,-6 12-6,3-1-14,-2 3-7,0 12-3,-1-10-6,0 1-7,-1 9-3,4-11-6,-4 0-24,2 1-42,-2 0-12,0-2-28,4 1-31,-2 0-38,2 2-33,4-3-37,2-1-30,0 1-53,1 1-148,3-4-462,0-5 205</inkml:trace>
  <inkml:trace contextRef="#ctx0" brushRef="#br0" timeOffset="139800.3733">16379 7028 121,'-11'10'254,"-2"2"-2,0-2-7,2 1-16,-1 1-13,2 0-9,1 3-11,4-2-12,2-4-19,2 0-8,2 0-9,3 2-18,2-4-11,6 2-9,1-5-8,2 3-9,8-3-7,-2-1-11,3-5-8,-3-1-5,3-2-6,-3-1-7,-4-6 9,-3 2 1,-1-2 20,-2-1 0,-4-4 6,-1 2 14,-6-1-29,-3 0 10,-4 0-8,-7-2-8,-6 1-2,-2 3-5,-3 3-6,0 1-3,0 0-7,-2 5 2,4 3-7,1 0-17,6 0-32,3 2-61,0 2-48,3 0-46,3 0-50,0 5-67,3 1-307,0-2-639,2 2 283</inkml:trace>
  <inkml:trace contextRef="#ctx0" brushRef="#br0" timeOffset="140498.54">13071 7951 18,'-5'-1'203,"3"0"-20,2 1-15,-6-3-14,6 3-11,0 0-3,6 12 2,3-1 13,10 6 3,3 3 0,14 10 5,26 13 3,-2 0 2,2 0-4,8 5-5,2-4 0,7 9-7,5-2-2,-2-1-6,0 3 0,1-3-10,3 1 2,-6-1-11,5-1-1,-3-3-11,-1-3-9,-2-2-2,-3-4 6,-3-4-21,-4-1 11,-3-3-11,-17-11 0,17 5-11,-21-3 10,1-6-13,-2-4-8,-6 2 1,-8-8-9,-4 2-3,3-2-5,-3 1 5,-2-5-6,-10 0 10,-1 1 11,-5 0 8,2-1 9,-4 0 4,-2-2-1,0 2-3,-4 0-11,7-2-11,-7 2-9,3-7-15,-1 4-18,-2-1-46,-2-2-45,-1-5-37,-4 1-32,-2-2-11,-3-3-20,-2-3-6,-3 1 1,0-1 5,-1 1 2,1-3 11,0 3 13,0-2 8,0-2 15,2-1 15,0 1 7,-1-4 13,-1 4 9,3-4 11,1 5 17,3 4 13,2 3 20,2 3 24,2 1 9,1 3 12,1 1 4,-1 1-3,1 1-1,2 3-5,0 0-3,17 11 7,2 3 2,3 6-8,8 8 14,3 2 33,2 4 1,-5-2-6,4-2 14,-13-7-6,-1 2-11,-2-5-7,-4 3-6,-4-7-10,-3 1-5,-3-6-2,1 5-7,-4 2 3,-4 6-3,-4-1-9,-3 1-12,-5-2-37,-3 0-37,-8-1-36,-8-1-42,-5 1-49,-3 2-37,-2 0-54,-2-3-55,-24 6-181,1-2-567,0-2 251</inkml:trace>
  <inkml:trace contextRef="#ctx0" brushRef="#br0" timeOffset="142181.2705">15495 8899 132,'-2'-25'242,"2"0"0,0 0-14,0 5-7,3 5-14,0 2-18,-2 1-15,2 1-16,1 5-15,-1 1-17,2 3-15,-2 3-11,5 5 8,0 5-12,2 4-10,1 6-6,-1 5-12,-2-1-6,0 2-8,-3-3-1,2 2-7,-4-6-5,-3-1-4,2-2-2,-1-1-3,-1 0-1,-1-4-4,-1-2 1,2 0 4,-3 1 3,1-6 7,2 0 17,-2 0 28,1-4 31,-1 3 25,2-4 7,0 0 14,0 0 1,0 0-16,0 0-14,-4-15-16,4 3-13,3-4-8,-2-4-7,2-5-14,6-2-5,-1-4-7,3 0-6,2-1-10,1 3-5,2 1-3,-2 3-5,5 7-7,-9 5-2,-3 4-6,3 5-3,0 1-8,-2 4-5,1 5-3,2 5 0,1 9 2,-1 4-12,-1 0 7,-3 1-4,-2 5-1,1 2 6,-5-4 5,1 5-12,-2-4 7,1-1-23,-2 2-12,-1-4-11,1-5-50,1-1-47,-2-1-44,2-6-51,-2-1-47,2-2-55,2-3-39,-2 0-225,3-7-652,-3 0 289</inkml:trace>
  <inkml:trace contextRef="#ctx0" brushRef="#br0" timeOffset="142493.7618">16006 8825 174,'4'-11'302,"-2"0"14,0 2-5,1 4-24,-3 1-23,0-1-27,2 2-25,-2 3-21,0 0-15,8 5-10,-1 3 3,0 4 24,5 2-20,0 6-18,2-1-13,2 0-6,-1 3-13,-5-8-17,4 11-6,3-2-6,-3 4-3,3 0-13,-3 2 5,3-6-15,0 3-5,-3-2-4,-1-2-29,-2-6-44,-3-1-36,0-3-41,-3 0-29,0-5-27,0 1-16,-2-5-5,-2-1-34,3-2-45,-4 0-35,3-8-221,-3-4-544,0-5 241</inkml:trace>
  <inkml:trace contextRef="#ctx0" brushRef="#br0" timeOffset="142794.8309">16302 8953 87,'0'-26'84,"0"0"19,0 5 7,-2 1 26,2 6 37,-1 4 16,-1 2-13,4 1-12,-4 2-21,1 3-19,1 2-13,0 0-10,-8 12-6,2-1-2,-1 6 3,-4 3-6,1 0-7,0 4-9,0-2-8,-1 3-3,-2 2-3,-1-2-7,1 2-27,-1 2-41,0 0-59,2-5-70,0-3-51,4-6-151,2-1-374,2-2 166</inkml:trace>
  <inkml:trace contextRef="#ctx0" brushRef="#br0" timeOffset="143136.0667">16458 8949 270,'7'-14'306,"1"-1"-1,-3 5-10,3-2-18,-1 0-27,0 0-18,0 7-19,3-4-24,-3 6-18,0 0-21,-1 1-14,-2 4-13,4-2-14,-2 6-12,-3-1-9,3 5-11,-2 4-7,-3-2-5,2 2-8,-3 6-1,0-4-8,0 1 0,-3 0-6,2 2-5,-2-1-4,3-1-4,-3-2 0,-1 0-1,3-3-8,-1-1 3,1-6-7,-2 1 1,3 0 2,0-1-1,-2-1 0,1-1 5,1 1 27,0-4 21,0 0 23,0 0 2,0 0-8,0 0-3,0-14-9,1 4-11,1-6-3,4-1-10,1-3-8,1-4-8,4 2 1,1-2-9,2 4-4,0-1-6,2 3 2,1 5-3,-2-2-6,-1 8 5,-5-1 3,4 6-12,-4 2-1,-1 0-8,-1 2 9,1 3-29,-2 4 14,0 0-1,-2 6 1,-2 2 0,0 1 4,-2 1-4,-1 0-2,-1 1 0,-1 5 2,-1-4-7,-1-5-23,0 9-30,1-5-31,-1-3-33,0-5-32,3 0-35,-1-2-41,-1-1-37,3-3-34,3-2-252,0 1-609,1-5 270</inkml:trace>
  <inkml:trace contextRef="#ctx0" brushRef="#br0" timeOffset="143453.5276">17094 8678 90,'8'-29'332,"0"6"14,-5 7 23,1 2-9,-1 3-24,-2 1-38,1 7-35,-1 0-26,-1 3-30,0 0-10,0 0-31,0 22-25,0 2-9,-3 6-10,-1 4-10,3 11-16,-5 1-9,1 0-3,-1 0-11,0-12-7,-1 13-2,0-2-7,1-11-20,0 0-35,0 0-42,-1 1-55,0-2-47,1 0-56,1-4-59,-1 0-41,0-2-243,6-4-586,-4-3 260</inkml:trace>
  <inkml:trace contextRef="#ctx0" brushRef="#br0" timeOffset="143761.745">17172 9493 98,'-3'6'308,"3"-6"-27,-2 5-24,0 0-14,-5 3-3,1 0-15,3-1-13,-3 5-15,0-2-15,0 0-16,2 2-8,1-2-7,0 2-8,2 0-9,1-3-5,1-1-6,2-2-11,0 2-8,3-1-1,0-2-8,5-2-10,4 0-11,-1-4 4,3-3 8,-3 0-21,1-3 10,-3 0 2,2-1 10,-4-4-28,1 0 24,-5 1 6,0-1-5,-4-1-3,0 1-19,-4 0-4,1 0-8,-6-2-9,-3 5 2,0-1-10,-4 2-6,0 5 1,1-1-9,-2 3-18,-1 0-13,5 3-30,1 0-25,2 1-38,1-1-40,0 3-25,1-1-27,5 2-26,-1-2-30,4 1-34,1-2-49,2 0-200,3-3-578,1 1 255</inkml:trace>
  <inkml:trace contextRef="#ctx0" brushRef="#br0" timeOffset="144105.5312">17744 8886 153,'-7'0'281,"0"-2"-8,0 2-8,7 0-12,-8 2 0,5-4-18,3 2-6,0 0-2,0 0-8,0 0-15,0 0-15,0 0-1,22 2-8,-1 0-6,9 0-19,8-1-12,4 2-17,-1 2-2,0 0-22,-2-3-3,-12 1-13,4-2-7,-3 3-12,-1-3-9,-3 2-5,-3-2-14,-4-1 2,-6-1-41,0 1-21,-3 0-27,-3 0-35,-2-3-38,1-2-53,-4 1-42,-1-1-43,-2-5-22,-4 0-268,-2 0-595,-2-4 263</inkml:trace>
  <inkml:trace contextRef="#ctx0" brushRef="#br0" timeOffset="144435.7627">17996 8658 132,'-7'-7'171,"4"3"-18,-1 2-19,1 1-9,-2 1-4,5 0 5,-7 13 7,4 1 12,0 5-3,0 5-6,0 4-5,2-2 0,1 0-5,0 1-11,0 0-15,0 0-6,-1 4-6,1-2-13,0 0-18,1-3-31,-1 0-43,1-1-48,2-7-65,1-1-67,2-1-145,1-7-371,0-1 164</inkml:trace>
  <inkml:trace contextRef="#ctx0" brushRef="#br0" timeOffset="144772.642">18388 8772 10,'8'-16'310,"-1"2"9,-3 4-6,-1 2-8,2 3-28,-3-2-29,3 5-25,-1 2-24,0 4-19,4 6-15,1 5-23,-1 2-11,2 4-2,0 4-21,-6 1-12,0 1-8,-2-1-8,-1 1-10,-1-3-10,0 1-3,-1-6-2,-1-1-6,-2-2-6,2-4-13,0-2 4,-1 0-2,-1 1-1,1-6-5,3-2 2,-4 4 6,4-4 25,0-1 25,0-2 21,0 0-8,0 0-10,0 0 1,-3-19-18,6 7-6,1-6-8,3-6 5,3-2-10,0-4-7,11-8-17,3-4 0,0 4-6,3 3-4,-8 12-1,3 3 3,-4 3-10,0 3 4,-8 4-7,0 6-3,-3 3-8,0 1-1,0 5 2,2 8 3,-1 1-5,-3 3-4,0 9 3,-1 0-5,-2 2 5,-2 1 3,-1 0-4,-1 0 8,-1 0 0,0-1-6,0 1-5,2-9-26,-2-2-40,2 1-43,-1 2-44,2-4-29,0-1-42,2 1-37,1-6-52,2 0-241,5-5-612,3 3 272</inkml:trace>
  <inkml:trace contextRef="#ctx0" brushRef="#br0" timeOffset="145091.0043">19165 8620 311,'2'-28'345,"-2"11"9,1 2-7,-1 7-32,2-1-31,-2 3-36,-2 5-25,1-4-27,1 5-22,0 0-17,-2 26-12,-2 1-20,0 2-8,-2 3-20,2 4-8,-3 10-9,-3 9-3,3-2-6,-3 3-3,0-3-4,-1 3-15,2-3-2,1 1-36,1-4-45,2-1-65,-1-15-78,2 2-78,-1-8-317,4 0-619,2-4 274</inkml:trace>
  <inkml:trace contextRef="#ctx0" brushRef="#br0" timeOffset="145423.2338">19215 9371 143,'-6'7'203,"2"2"-1,0 1-6,-1 0-3,1 1-1,3 2-9,-2-1-11,0-1-3,4 2-6,2-1-5,2 0-4,2 0-6,2 0-6,0-2-2,4-4-4,-1 0-6,2-1 9,-2-5-7,0 0-1,-2-2 9,1-3 4,-5 0-5,5-3-1,-4-1-10,-1-4-12,0 1-11,-5-2-9,-1 4-12,0-6-14,-4 0 5,-5 2-17,-2 2-6,-2 0-16,-4 5 5,-4-2-8,0 7-7,4 2-2,-4 2 0,0 5-5,1 0-19,6-2-36,4 4-40,0-1-35,2 2-39,1 1-50,4-1-54,3 2-64,2-3-288,3 0-655,2 2 291</inkml:trace>
  <inkml:trace contextRef="#ctx0" brushRef="#br0" timeOffset="146043.6068">13369 6560 183,'-1'-10'244,"-1"3"-23,2 1-23,2 1-23,-1-1-19,2 2-11,1 2-15,6 2-3,3 1 7,2 3-6,6 5-5,6 7-1,6 6-2,7 5-9,-2 1-5,23 17 7,-19-11-6,17 19 2,1 3-3,6 2-5,-6-3-2,3 5-1,3-3-5,3 4-6,0-4-1,5-2-4,-2-3-10,-3 1 1,-1-2-10,-3-5 1,-1 0-5,-4-1-5,-21-15-4,3 4 5,-4-1-16,0-7-1,-7 1-8,-7-8-1,-3-3-5,-9-4-7,0 0-9,-2-7-12,-3 2-5,-3-3 1,1 0 2,-1 1-5,-3-4-11,1-1-11,-2 0-24,0 0-24,0 0-31,-16-11-41,2 3-46,-3-7-59,-5-2-50,-1-1-179,1-3-527,-7-12 234</inkml:trace>
  <inkml:trace contextRef="#ctx0" brushRef="#br0" timeOffset="146366.6819">14624 6404 139,'3'-17'220,"0"5"-22,-2 3-21,1 2-24,-2 2-20,-3 4-13,3 1-10,-17 14-6,-4 3 2,-9 19-4,1 4 1,-4 7-4,-13 23-3,-1-2 0,3 5-14,1 4 0,1 5-4,0-5-3,1 7-5,1-7-3,5 3-2,-2-5-3,11-24-1,-11 19-5,14-25-2,0 2-3,1-3 1,1 2-4,0-4-8,6-11-4,1 0-2,-1-2 0,1-3-9,3-5-24,3-5-25,-1-1-33,2-3-42,2-2-49,1-5-48,1 2-222,0-3-453,-2-2 202</inkml:trace>
  <inkml:trace contextRef="#ctx0" brushRef="#br0" timeOffset="146879.5685">13769 7936 47,'-4'-2'197,"-1"0"-4,2-1-8,-2 2-13,3-2-18,-3 1-16,5 2-10,0 0 0,-5 6 4,3 5 5,2 6 3,0 8-4,5 4 0,-3 6 5,8 14-5,0 0-5,4 6 2,10 28-3,-6-28 3,18 32-9,-11-9 0,-4-23-12,11 24-5,-1-5-6,-8-23-2,8-1-4,3 20-9,-7-25 5,2 0-8,2 3-18,-3-4 8,3-3-9,0 2-2,0-2-5,0-8-3,-3-1-1,-6-9-6,-3-1-8,-2-3-1,0 0-16,-8-9 11,0 2 0,-2-7-8,2 2 1,-5-2-1,-1-3 1,1 1 9,-2 2-15,-1-3 2,-1-2-10,4 1-2,-2 1 2,-2-2-9,0 0-3,1 4-16,-1-4-13,0 0-19,0 0-27,0 0-26,6 0-35,-6 0-42,0 0-93,0 0-94,-9-16-216,6 3-630,-1-1 278</inkml:trace>
  <inkml:trace contextRef="#ctx0" brushRef="#br0" timeOffset="147278.4223">14790 8025 225,'2'-19'260,"0"3"-22,0 6-21,-2 0-30,0 3-20,0 2-21,-1-1-15,-1 3-16,-2 1-9,-3 2-10,-4 4-9,-12 8-1,1 8-7,-14 12 2,-4 2-5,-20 19-2,3 2 0,-1-4-3,-3 8-3,1-1 1,-5 3 8,3 2 0,1 1 0,1 0 3,-3 6 8,-2-9-2,1 6 6,0-5-3,-3-1 1,-2 2-1,2-2-8,-1 3 8,6-1-1,2-3-7,-1-5 2,20-21 1,0 1-7,3 0 5,4-6-8,11-6-11,1-3-2,2-2 1,5-2-11,5-4-4,0 0-1,3-7-5,3 1-10,0-2-10,-2 0-1,6-3-12,-4 4-9,1-3-19,3-2-18,0 0-17,0 0-20,-3 1-11,3-1-1,0 0-20,0 0-9,0 0-7,0 0-11,0 0-18,0 0-33,16-4-19,-9-1-15,1-2-14,7 0-11,-4-4-192,0 1-470,2-1 208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AA1C6-A48A-43B5-AA54-EA8719AA65A1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6E79F-5251-4BDB-A45D-D7C4F25C77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02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522D2-EC3E-49AB-847D-75205D96C01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522D2-EC3E-49AB-847D-75205D96C01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522D2-EC3E-49AB-847D-75205D96C01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522D2-EC3E-49AB-847D-75205D96C0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522D2-EC3E-49AB-847D-75205D96C0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3085-4250-4AAE-ACE3-DB0BE78C6752}" type="datetime1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1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A6FB-31A2-4D4F-84AC-1AAAE04FA4CF}" type="datetime1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2457-5885-40FC-8EA5-7DB343378993}" type="datetime1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6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E698-FF00-4837-89C2-610D12C27A66}" type="datetime1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165-B486-4EB3-919E-F126C36D3FA6}" type="datetime1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7411-8201-4B26-92D2-8B339F7892C4}" type="datetime1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0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7D2D-437C-48AA-9271-77E58023F74F}" type="datetime1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44BC-72A2-4012-95E4-EA622DA2BBC3}" type="datetime1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3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575A-F0B5-4605-B815-9D75C17093D3}" type="datetime1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7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C8B6-DFBE-4A48-90A6-6546F2A1C97F}" type="datetime1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F4DC-CD89-4633-A9CF-0C5CF558FE46}" type="datetime1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0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E219-6075-47E1-948A-DA38BF170D9B}" type="datetime1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Ms.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B3EB-B3C7-48C2-AE22-C52E66A4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2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Pumping Lemma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7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/>
              <a:t>Step 3- So length of v alone is 1&lt;=|v|&lt;=n</a:t>
            </a:r>
          </a:p>
          <a:p>
            <a:pPr marL="0" indent="0">
              <a:buNone/>
            </a:pPr>
            <a:r>
              <a:rPr lang="en-IN" sz="2400" dirty="0" smtClean="0"/>
              <a:t>|uv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w|=|</a:t>
            </a:r>
            <a:r>
              <a:rPr lang="en-IN" sz="2400" dirty="0" err="1" smtClean="0"/>
              <a:t>uvw</a:t>
            </a:r>
            <a:r>
              <a:rPr lang="en-IN" sz="2400" dirty="0" smtClean="0"/>
              <a:t>|+|v|</a:t>
            </a:r>
          </a:p>
          <a:p>
            <a:pPr marL="0" indent="0">
              <a:buNone/>
            </a:pPr>
            <a:r>
              <a:rPr lang="en-IN" sz="2400" dirty="0" smtClean="0"/>
              <a:t>=n</a:t>
            </a:r>
            <a:r>
              <a:rPr lang="en-IN" sz="2400" baseline="30000" dirty="0"/>
              <a:t>!</a:t>
            </a:r>
            <a:r>
              <a:rPr lang="en-IN" sz="2400" dirty="0" smtClean="0"/>
              <a:t>+|v|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&lt;=</a:t>
            </a:r>
            <a:r>
              <a:rPr lang="en-IN" sz="2400" dirty="0"/>
              <a:t> </a:t>
            </a:r>
            <a:r>
              <a:rPr lang="en-IN" sz="2400" dirty="0" smtClean="0"/>
              <a:t>n</a:t>
            </a:r>
            <a:r>
              <a:rPr lang="en-IN" sz="2400" baseline="30000" dirty="0" smtClean="0"/>
              <a:t>!</a:t>
            </a:r>
            <a:r>
              <a:rPr lang="en-IN" sz="2400" dirty="0" smtClean="0"/>
              <a:t>+ n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 smtClean="0"/>
              <a:t>we get 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P</a:t>
            </a:r>
            <a:r>
              <a:rPr lang="en-IN" sz="2400" dirty="0" smtClean="0"/>
              <a:t> such that value of P is </a:t>
            </a:r>
            <a:r>
              <a:rPr lang="en-IN" sz="2400" dirty="0"/>
              <a:t>&lt;= </a:t>
            </a:r>
            <a:r>
              <a:rPr lang="en-IN" sz="2400" dirty="0" smtClean="0"/>
              <a:t>n</a:t>
            </a:r>
            <a:r>
              <a:rPr lang="en-IN" sz="2400" baseline="30000" dirty="0" smtClean="0"/>
              <a:t>!</a:t>
            </a:r>
            <a:r>
              <a:rPr lang="en-IN" sz="2400" dirty="0" smtClean="0"/>
              <a:t>+ n and &gt; n</a:t>
            </a:r>
            <a:r>
              <a:rPr lang="en-IN" sz="2400" baseline="30000" dirty="0" smtClean="0"/>
              <a:t>!</a:t>
            </a:r>
          </a:p>
          <a:p>
            <a:pPr marL="0" indent="0">
              <a:buNone/>
            </a:pPr>
            <a:r>
              <a:rPr lang="en-IN" sz="2400" dirty="0" smtClean="0"/>
              <a:t>After L={a,</a:t>
            </a:r>
            <a:r>
              <a:rPr lang="en-IN" sz="2400" dirty="0"/>
              <a:t> </a:t>
            </a:r>
            <a:r>
              <a:rPr lang="en-IN" sz="2400" dirty="0" smtClean="0"/>
              <a:t>a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 a</a:t>
            </a:r>
            <a:r>
              <a:rPr lang="en-IN" sz="2400" baseline="30000" dirty="0" smtClean="0"/>
              <a:t>6</a:t>
            </a:r>
            <a:r>
              <a:rPr lang="en-IN" sz="2400" dirty="0"/>
              <a:t>, </a:t>
            </a:r>
            <a:r>
              <a:rPr lang="en-IN" sz="2400" dirty="0" smtClean="0"/>
              <a:t>a</a:t>
            </a:r>
            <a:r>
              <a:rPr lang="en-IN" sz="2400" baseline="30000" dirty="0" smtClean="0"/>
              <a:t>24 </a:t>
            </a:r>
            <a:r>
              <a:rPr lang="en-IN" sz="2400" dirty="0" smtClean="0"/>
              <a:t>………………   a  ,   a  ,…………..}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(n+1)!=(n+1).n!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=n x n! + n! </a:t>
            </a:r>
          </a:p>
          <a:p>
            <a:pPr marL="0" indent="0">
              <a:buNone/>
            </a:pPr>
            <a:r>
              <a:rPr lang="en-IN" sz="2400" dirty="0" smtClean="0"/>
              <a:t>But n! + n lies between these two values, Thus it is not regular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4572000" y="3915014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n</a:t>
            </a:r>
            <a:r>
              <a:rPr lang="en-IN" b="1" baseline="30000" dirty="0" smtClean="0"/>
              <a:t>!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076056" y="3861048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 (n+1)</a:t>
            </a:r>
            <a:r>
              <a:rPr lang="en-IN" b="1" baseline="30000" dirty="0" smtClean="0"/>
              <a:t>!</a:t>
            </a:r>
            <a:endParaRPr lang="en-IN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67544" y="116632"/>
            <a:ext cx="82296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/>
              <a:t>Pumping Lemma :Example 2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43920" y="594720"/>
              <a:ext cx="6918840" cy="5147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20" y="585720"/>
                <a:ext cx="6937920" cy="51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5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Autofit/>
          </a:bodyPr>
          <a:lstStyle/>
          <a:p>
            <a:pPr marL="0" indent="0"/>
            <a:r>
              <a:rPr lang="en-IN" sz="2800" dirty="0" smtClean="0"/>
              <a:t>Pumping Lemma :Example 3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813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L={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n</a:t>
            </a:r>
            <a:r>
              <a:rPr lang="en-IN" sz="2400" dirty="0" smtClean="0"/>
              <a:t>   | n&gt;=1}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Step 1-Suppose L is regular </a:t>
            </a:r>
          </a:p>
          <a:p>
            <a:pPr marL="0" indent="0">
              <a:buNone/>
            </a:pPr>
            <a:r>
              <a:rPr lang="en-IN" sz="2400" dirty="0"/>
              <a:t>Let n be the number of states in FA accepting L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Step 2-Choose a string z ∈ L such that |z|&gt;n</a:t>
            </a:r>
          </a:p>
          <a:p>
            <a:pPr marL="0" indent="0">
              <a:buNone/>
            </a:pPr>
            <a:r>
              <a:rPr lang="en-IN" sz="2400" dirty="0"/>
              <a:t>z can be written in the form z=</a:t>
            </a:r>
            <a:r>
              <a:rPr lang="en-IN" sz="2400" dirty="0" err="1"/>
              <a:t>uvw</a:t>
            </a:r>
            <a:r>
              <a:rPr lang="en-IN" sz="2400" dirty="0"/>
              <a:t> with |</a:t>
            </a:r>
            <a:r>
              <a:rPr lang="en-IN" sz="2400" dirty="0" err="1"/>
              <a:t>uv</a:t>
            </a:r>
            <a:r>
              <a:rPr lang="en-IN" sz="2400" dirty="0"/>
              <a:t>|&lt;=n and |v|&gt;=1 </a:t>
            </a:r>
            <a:r>
              <a:rPr lang="en-US" altLang="en-US" sz="2400" dirty="0"/>
              <a:t>such that </a:t>
            </a:r>
            <a:r>
              <a:rPr lang="en-US" altLang="en-US" sz="2400" dirty="0" err="1"/>
              <a:t>uv</a:t>
            </a:r>
            <a:r>
              <a:rPr lang="en-US" altLang="en-US" sz="2400" baseline="30000" dirty="0" err="1"/>
              <a:t>i</a:t>
            </a:r>
            <a:r>
              <a:rPr lang="en-US" altLang="en-US" sz="2400" dirty="0" err="1"/>
              <a:t>w</a:t>
            </a:r>
            <a:r>
              <a:rPr lang="en-IN" sz="2400" dirty="0"/>
              <a:t>  ∈ L for </a:t>
            </a:r>
            <a:r>
              <a:rPr lang="en-IN" sz="2400" dirty="0" err="1"/>
              <a:t>i</a:t>
            </a:r>
            <a:r>
              <a:rPr lang="en-IN" sz="2400" dirty="0"/>
              <a:t>&gt;0</a:t>
            </a:r>
            <a:endParaRPr lang="en-US" altLang="en-US" sz="2400" dirty="0"/>
          </a:p>
          <a:p>
            <a:pPr marL="0" indent="0">
              <a:buNone/>
            </a:pP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144000" y="2197440"/>
              <a:ext cx="7508880" cy="4251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520" y="2186640"/>
                <a:ext cx="7525440" cy="42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3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Autofit/>
          </a:bodyPr>
          <a:lstStyle/>
          <a:p>
            <a:pPr marL="0" indent="0"/>
            <a:r>
              <a:rPr lang="en-IN" sz="2800" dirty="0" smtClean="0"/>
              <a:t>Pumping Lemma :Example 3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L={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n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n</a:t>
            </a:r>
            <a:r>
              <a:rPr lang="en-IN" sz="2400" dirty="0" smtClean="0"/>
              <a:t>   | n&gt;=1}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Consider 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m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m</a:t>
            </a:r>
            <a:r>
              <a:rPr lang="en-IN" sz="2400" dirty="0" smtClean="0"/>
              <a:t> , m&gt;n</a:t>
            </a:r>
          </a:p>
          <a:p>
            <a:pPr marL="0" indent="0">
              <a:buNone/>
            </a:pPr>
            <a:r>
              <a:rPr lang="en-IN" altLang="en-US" sz="2400" dirty="0" err="1" smtClean="0"/>
              <a:t>aaaaa</a:t>
            </a:r>
            <a:r>
              <a:rPr lang="en-IN" altLang="en-US" sz="2400" dirty="0" smtClean="0"/>
              <a:t>………</a:t>
            </a:r>
            <a:r>
              <a:rPr lang="en-IN" altLang="en-US" sz="2400" dirty="0" err="1" smtClean="0"/>
              <a:t>abbbbbbb</a:t>
            </a:r>
            <a:r>
              <a:rPr lang="en-IN" altLang="en-US" sz="2400" dirty="0" smtClean="0"/>
              <a:t>…….b</a:t>
            </a:r>
          </a:p>
          <a:p>
            <a:pPr marL="0" indent="0">
              <a:buNone/>
            </a:pPr>
            <a:endParaRPr lang="en-IN" altLang="en-US" sz="2400" dirty="0"/>
          </a:p>
          <a:p>
            <a:pPr marL="0" indent="0">
              <a:buNone/>
            </a:pPr>
            <a:r>
              <a:rPr lang="en-IN" altLang="en-US" sz="2400" dirty="0" smtClean="0"/>
              <a:t>Using Pumping Lemma, This can be written as</a:t>
            </a:r>
          </a:p>
          <a:p>
            <a:pPr marL="0" indent="0">
              <a:buNone/>
            </a:pPr>
            <a:r>
              <a:rPr lang="en-IN" altLang="en-US" sz="2400" dirty="0" smtClean="0"/>
              <a:t>z=</a:t>
            </a:r>
            <a:r>
              <a:rPr lang="en-IN" altLang="en-US" sz="2400" dirty="0" err="1" smtClean="0"/>
              <a:t>uvw</a:t>
            </a:r>
            <a:r>
              <a:rPr lang="en-IN" altLang="en-US" sz="2400" dirty="0" smtClean="0"/>
              <a:t> , such that |</a:t>
            </a:r>
            <a:r>
              <a:rPr lang="en-IN" altLang="en-US" sz="2400" dirty="0" err="1" smtClean="0"/>
              <a:t>uv</a:t>
            </a:r>
            <a:r>
              <a:rPr lang="en-IN" altLang="en-US" sz="2400" dirty="0" smtClean="0"/>
              <a:t>|&lt;=n and |v|&gt;=1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IN" sz="2400" dirty="0" smtClean="0"/>
              <a:t>As m&gt;n and |</a:t>
            </a:r>
            <a:r>
              <a:rPr lang="en-IN" sz="2400" dirty="0" err="1" smtClean="0"/>
              <a:t>uv</a:t>
            </a:r>
            <a:r>
              <a:rPr lang="en-IN" sz="2400" dirty="0" smtClean="0"/>
              <a:t>|&lt;=n</a:t>
            </a:r>
          </a:p>
          <a:p>
            <a:pPr marL="0" indent="0">
              <a:buNone/>
            </a:pPr>
            <a:r>
              <a:rPr lang="en-IN" sz="2400" dirty="0" err="1" smtClean="0"/>
              <a:t>aaaaaaaaaaa</a:t>
            </a:r>
            <a:r>
              <a:rPr lang="en-IN" sz="2400" dirty="0" smtClean="0"/>
              <a:t>…………………</a:t>
            </a:r>
            <a:r>
              <a:rPr lang="en-IN" sz="2400" dirty="0" err="1" smtClean="0"/>
              <a:t>aaabbbbbbbbbbbbbbbbbbbbb</a:t>
            </a:r>
            <a:endParaRPr lang="en-IN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v will not fall into “b”</a:t>
            </a: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39552" y="5445224"/>
            <a:ext cx="30243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35896" y="5445224"/>
            <a:ext cx="36724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99603" y="547658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uv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987485" y="548061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263880" y="77400"/>
              <a:ext cx="8636400" cy="4795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360" y="72360"/>
                <a:ext cx="8650440" cy="48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9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Autofit/>
          </a:bodyPr>
          <a:lstStyle/>
          <a:p>
            <a:pPr marL="0" indent="0"/>
            <a:r>
              <a:rPr lang="en-IN" sz="2800" dirty="0" smtClean="0"/>
              <a:t>Pumping Lemma :Example 3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 smtClean="0"/>
              <a:t>As m&gt;n</a:t>
            </a:r>
          </a:p>
          <a:p>
            <a:pPr marL="0" indent="0">
              <a:buNone/>
            </a:pPr>
            <a:r>
              <a:rPr lang="en-IN" sz="2600" dirty="0" err="1" smtClean="0"/>
              <a:t>aaaaaaaaaaa</a:t>
            </a:r>
            <a:r>
              <a:rPr lang="en-IN" sz="2600" dirty="0" smtClean="0"/>
              <a:t>…………………….</a:t>
            </a:r>
            <a:r>
              <a:rPr lang="en-IN" sz="2600" dirty="0" err="1" smtClean="0"/>
              <a:t>abbbbbbbbbbbbbbbbbbbbb</a:t>
            </a:r>
            <a:endParaRPr lang="en-IN" sz="2600" dirty="0" smtClean="0"/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dirty="0" smtClean="0"/>
              <a:t>Let v=</a:t>
            </a:r>
            <a:r>
              <a:rPr lang="en-IN" sz="2600" dirty="0" err="1" smtClean="0"/>
              <a:t>a</a:t>
            </a:r>
            <a:r>
              <a:rPr lang="en-IN" sz="2600" baseline="30000" dirty="0" err="1" smtClean="0"/>
              <a:t>p</a:t>
            </a:r>
            <a:endParaRPr lang="en-IN" sz="2600" baseline="30000" dirty="0" smtClean="0"/>
          </a:p>
          <a:p>
            <a:pPr marL="0" indent="0">
              <a:buNone/>
            </a:pPr>
            <a:r>
              <a:rPr lang="en-IN" sz="2600" dirty="0" smtClean="0"/>
              <a:t>u=</a:t>
            </a:r>
            <a:r>
              <a:rPr lang="en-IN" sz="2600" dirty="0" err="1" smtClean="0"/>
              <a:t>a</a:t>
            </a:r>
            <a:r>
              <a:rPr lang="en-IN" sz="2600" baseline="30000" dirty="0" err="1" smtClean="0"/>
              <a:t>q</a:t>
            </a:r>
            <a:endParaRPr lang="en-IN" sz="2600" baseline="30000" dirty="0"/>
          </a:p>
          <a:p>
            <a:pPr marL="0" indent="0">
              <a:buNone/>
            </a:pPr>
            <a:r>
              <a:rPr lang="en-IN" sz="2600" dirty="0" smtClean="0"/>
              <a:t>w=</a:t>
            </a:r>
            <a:r>
              <a:rPr lang="en-IN" sz="2600" dirty="0" err="1" smtClean="0"/>
              <a:t>a</a:t>
            </a:r>
            <a:r>
              <a:rPr lang="en-IN" sz="2600" baseline="30000" dirty="0" err="1" smtClean="0"/>
              <a:t>r</a:t>
            </a:r>
            <a:r>
              <a:rPr lang="en-IN" sz="2600" dirty="0" err="1" smtClean="0"/>
              <a:t>b</a:t>
            </a:r>
            <a:r>
              <a:rPr lang="en-IN" sz="2600" baseline="30000" dirty="0" err="1"/>
              <a:t>m</a:t>
            </a:r>
            <a:endParaRPr lang="en-IN" sz="2600" baseline="30000" dirty="0"/>
          </a:p>
          <a:p>
            <a:pPr marL="0" indent="0">
              <a:buNone/>
            </a:pPr>
            <a:r>
              <a:rPr lang="en-IN" sz="2600" dirty="0" err="1" smtClean="0"/>
              <a:t>p+q+r</a:t>
            </a:r>
            <a:r>
              <a:rPr lang="en-IN" sz="2600" dirty="0" smtClean="0"/>
              <a:t>=m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dirty="0" smtClean="0"/>
              <a:t>Let z=</a:t>
            </a:r>
            <a:r>
              <a:rPr lang="en-IN" sz="2600" dirty="0" err="1" smtClean="0"/>
              <a:t>a</a:t>
            </a:r>
            <a:r>
              <a:rPr lang="en-IN" sz="2600" baseline="30000" dirty="0" err="1" smtClean="0"/>
              <a:t>q</a:t>
            </a:r>
            <a:r>
              <a:rPr lang="en-IN" sz="2600" baseline="30000" dirty="0"/>
              <a:t> </a:t>
            </a:r>
            <a:r>
              <a:rPr lang="en-IN" sz="2600" dirty="0" smtClean="0"/>
              <a:t>(</a:t>
            </a:r>
            <a:r>
              <a:rPr lang="en-IN" sz="2600" dirty="0" err="1" smtClean="0"/>
              <a:t>a</a:t>
            </a:r>
            <a:r>
              <a:rPr lang="en-IN" sz="2600" baseline="30000" dirty="0" err="1" smtClean="0"/>
              <a:t>p</a:t>
            </a:r>
            <a:r>
              <a:rPr lang="en-IN" sz="2600" dirty="0" smtClean="0"/>
              <a:t>) </a:t>
            </a:r>
            <a:r>
              <a:rPr lang="en-IN" sz="2600" dirty="0" err="1" smtClean="0"/>
              <a:t>a</a:t>
            </a:r>
            <a:r>
              <a:rPr lang="en-IN" sz="2600" baseline="30000" dirty="0" err="1" smtClean="0"/>
              <a:t>r</a:t>
            </a:r>
            <a:r>
              <a:rPr lang="en-IN" sz="2600" dirty="0"/>
              <a:t> </a:t>
            </a:r>
            <a:r>
              <a:rPr lang="en-IN" sz="2600" dirty="0" err="1" smtClean="0"/>
              <a:t>b</a:t>
            </a:r>
            <a:r>
              <a:rPr lang="en-IN" sz="2600" baseline="30000" dirty="0" err="1" smtClean="0"/>
              <a:t>m</a:t>
            </a:r>
            <a:endParaRPr lang="en-IN" sz="2600" baseline="30000" dirty="0"/>
          </a:p>
          <a:p>
            <a:pPr marL="0" indent="0">
              <a:buNone/>
            </a:pPr>
            <a:r>
              <a:rPr lang="en-IN" sz="2600" dirty="0" smtClean="0"/>
              <a:t>Pumping v part</a:t>
            </a:r>
          </a:p>
          <a:p>
            <a:pPr marL="0" indent="0">
              <a:buNone/>
            </a:pPr>
            <a:r>
              <a:rPr lang="en-IN" sz="2600" dirty="0"/>
              <a:t>Let z=</a:t>
            </a:r>
            <a:r>
              <a:rPr lang="en-IN" sz="2600" dirty="0" err="1"/>
              <a:t>a</a:t>
            </a:r>
            <a:r>
              <a:rPr lang="en-IN" sz="2600" baseline="30000" dirty="0" err="1"/>
              <a:t>q</a:t>
            </a:r>
            <a:r>
              <a:rPr lang="en-IN" sz="2600" baseline="30000" dirty="0"/>
              <a:t> </a:t>
            </a:r>
            <a:r>
              <a:rPr lang="en-IN" sz="2600" dirty="0"/>
              <a:t>(</a:t>
            </a:r>
            <a:r>
              <a:rPr lang="en-IN" sz="2600" dirty="0" err="1" smtClean="0"/>
              <a:t>a</a:t>
            </a:r>
            <a:r>
              <a:rPr lang="en-IN" sz="2600" baseline="30000" dirty="0" err="1" smtClean="0"/>
              <a:t>p</a:t>
            </a:r>
            <a:r>
              <a:rPr lang="en-IN" sz="2600" dirty="0" smtClean="0"/>
              <a:t>)</a:t>
            </a:r>
            <a:r>
              <a:rPr lang="en-IN" sz="2600" baseline="30000" dirty="0" err="1" smtClean="0"/>
              <a:t>i</a:t>
            </a:r>
            <a:r>
              <a:rPr lang="en-IN" sz="2600" dirty="0" smtClean="0"/>
              <a:t> </a:t>
            </a:r>
            <a:r>
              <a:rPr lang="en-IN" sz="2600" dirty="0" err="1"/>
              <a:t>a</a:t>
            </a:r>
            <a:r>
              <a:rPr lang="en-IN" sz="2600" baseline="30000" dirty="0" err="1"/>
              <a:t>r</a:t>
            </a:r>
            <a:r>
              <a:rPr lang="en-IN" sz="2600" dirty="0"/>
              <a:t> </a:t>
            </a:r>
            <a:r>
              <a:rPr lang="en-IN" sz="2600" dirty="0" err="1" smtClean="0"/>
              <a:t>b</a:t>
            </a:r>
            <a:r>
              <a:rPr lang="en-IN" sz="2600" baseline="30000" dirty="0" err="1" smtClean="0"/>
              <a:t>m</a:t>
            </a:r>
            <a:endParaRPr lang="en-IN" sz="2600" baseline="30000" dirty="0"/>
          </a:p>
          <a:p>
            <a:pPr marL="0" indent="0">
              <a:buNone/>
            </a:pPr>
            <a:r>
              <a:rPr lang="en-IN" sz="2600" dirty="0" smtClean="0"/>
              <a:t>So many strings, we can get where no of a’s are not equal to no of </a:t>
            </a:r>
            <a:r>
              <a:rPr lang="en-IN" sz="2600" dirty="0" err="1" smtClean="0"/>
              <a:t>bs</a:t>
            </a:r>
            <a:endParaRPr lang="en-IN" sz="2600" dirty="0" smtClean="0"/>
          </a:p>
          <a:p>
            <a:pPr marL="0" indent="0">
              <a:buNone/>
            </a:pPr>
            <a:r>
              <a:rPr lang="en-IN" sz="2600" dirty="0" smtClean="0"/>
              <a:t>There is a Contradiction</a:t>
            </a:r>
          </a:p>
          <a:p>
            <a:pPr marL="0" indent="0">
              <a:buNone/>
            </a:pPr>
            <a:r>
              <a:rPr lang="en-IN" sz="2600" dirty="0" smtClean="0"/>
              <a:t>Thus, Not Regular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28760" y="1311120"/>
              <a:ext cx="8433360" cy="4003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720" y="1305720"/>
                <a:ext cx="8448120" cy="40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7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Pumping Lemma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 smtClean="0"/>
              <a:t>Very useful in Proving certain sets are not regular </a:t>
            </a:r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For </a:t>
            </a:r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-</a:t>
            </a:r>
          </a:p>
          <a:p>
            <a:r>
              <a:rPr lang="en-US" altLang="en-US" sz="2400" dirty="0" err="1" smtClean="0"/>
              <a:t>a</a:t>
            </a:r>
            <a:r>
              <a:rPr lang="en-US" altLang="en-US" sz="2400" baseline="30000" dirty="0" err="1" smtClean="0"/>
              <a:t>n</a:t>
            </a:r>
            <a:r>
              <a:rPr lang="en-US" altLang="en-US" sz="2400" dirty="0" err="1" smtClean="0"/>
              <a:t>b</a:t>
            </a:r>
            <a:r>
              <a:rPr lang="en-US" altLang="en-US" sz="2400" baseline="30000" dirty="0" err="1" smtClean="0"/>
              <a:t>n</a:t>
            </a:r>
            <a:r>
              <a:rPr lang="en-US" altLang="en-US" sz="2400" dirty="0" smtClean="0"/>
              <a:t> is not regular</a:t>
            </a:r>
          </a:p>
          <a:p>
            <a:r>
              <a:rPr lang="en-US" altLang="en-US" sz="2400" dirty="0" smtClean="0"/>
              <a:t>We cannot generate with FSM</a:t>
            </a:r>
          </a:p>
          <a:p>
            <a:r>
              <a:rPr lang="en-US" altLang="en-US" sz="2400" dirty="0" smtClean="0"/>
              <a:t>Finite State Automaton has a finite amount of memory</a:t>
            </a:r>
          </a:p>
          <a:p>
            <a:r>
              <a:rPr lang="en-US" altLang="en-US" sz="2400" dirty="0" smtClean="0"/>
              <a:t>If we want to accept </a:t>
            </a:r>
            <a:r>
              <a:rPr lang="en-US" altLang="en-US" sz="2400" dirty="0" err="1" smtClean="0"/>
              <a:t>a</a:t>
            </a:r>
            <a:r>
              <a:rPr lang="en-US" altLang="en-US" sz="2400" baseline="30000" dirty="0" err="1" smtClean="0"/>
              <a:t>n</a:t>
            </a:r>
            <a:r>
              <a:rPr lang="en-US" altLang="en-US" sz="2400" dirty="0" err="1" smtClean="0"/>
              <a:t>b</a:t>
            </a:r>
            <a:r>
              <a:rPr lang="en-US" altLang="en-US" sz="2400" baseline="30000" dirty="0" err="1" smtClean="0"/>
              <a:t>n</a:t>
            </a:r>
            <a:r>
              <a:rPr lang="en-US" altLang="en-US" sz="2400" dirty="0" smtClean="0"/>
              <a:t>, it should remember ‘n’</a:t>
            </a:r>
          </a:p>
          <a:p>
            <a:r>
              <a:rPr lang="en-US" altLang="en-US" sz="2400" dirty="0" smtClean="0"/>
              <a:t>But FSA cannot remember infinite number of values</a:t>
            </a:r>
          </a:p>
          <a:p>
            <a:endParaRPr lang="en-US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0588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Pumping </a:t>
            </a:r>
            <a:r>
              <a:rPr lang="en-US" altLang="en-US" dirty="0" err="1" smtClean="0"/>
              <a:t>Lemma:Why</a:t>
            </a:r>
            <a:r>
              <a:rPr lang="en-US" altLang="en-US" dirty="0" smtClean="0"/>
              <a:t> </a:t>
            </a:r>
            <a:r>
              <a:rPr lang="en-US" altLang="en-US" dirty="0"/>
              <a:t>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4804" y="1476811"/>
            <a:ext cx="7803620" cy="45259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 dirty="0" smtClean="0"/>
              <a:t>z= string that belongs to L </a:t>
            </a:r>
          </a:p>
          <a:p>
            <a:r>
              <a:rPr lang="en-IN" altLang="en-US" sz="2400" dirty="0" smtClean="0"/>
              <a:t>z=</a:t>
            </a:r>
            <a:r>
              <a:rPr lang="en-IN" altLang="en-US" sz="2400" dirty="0" err="1" smtClean="0"/>
              <a:t>uvw</a:t>
            </a:r>
            <a:r>
              <a:rPr lang="en-IN" altLang="en-US" sz="2400" dirty="0" smtClean="0"/>
              <a:t> </a:t>
            </a:r>
          </a:p>
          <a:p>
            <a:r>
              <a:rPr lang="en-IN" altLang="en-US" sz="2400" dirty="0" smtClean="0"/>
              <a:t>We can pump the middle portion “v”</a:t>
            </a:r>
          </a:p>
          <a:p>
            <a:r>
              <a:rPr lang="en-IN" altLang="en-US" sz="2400" dirty="0" smtClean="0"/>
              <a:t>We can also have “u” empty </a:t>
            </a:r>
            <a:endParaRPr lang="en-IN" altLang="en-US" sz="2400" dirty="0"/>
          </a:p>
          <a:p>
            <a:r>
              <a:rPr lang="en-IN" altLang="en-US" sz="2400" dirty="0" smtClean="0"/>
              <a:t>i.e. The pump can be in the beginning also</a:t>
            </a:r>
          </a:p>
          <a:p>
            <a:r>
              <a:rPr lang="en-IN" altLang="en-US" sz="2400" dirty="0" smtClean="0">
                <a:solidFill>
                  <a:srgbClr val="FF0000"/>
                </a:solidFill>
              </a:rPr>
              <a:t>We are putting more and more weight to the middle portion </a:t>
            </a:r>
          </a:p>
          <a:p>
            <a:r>
              <a:rPr lang="en-IN" altLang="en-US" sz="2400" dirty="0" smtClean="0">
                <a:solidFill>
                  <a:srgbClr val="FF0000"/>
                </a:solidFill>
              </a:rPr>
              <a:t>We are pumping the middle portion </a:t>
            </a:r>
          </a:p>
          <a:p>
            <a:r>
              <a:rPr lang="en-IN" altLang="en-US" sz="2400" dirty="0" smtClean="0">
                <a:solidFill>
                  <a:srgbClr val="FF0000"/>
                </a:solidFill>
              </a:rPr>
              <a:t>Thus called Pumping Lemma</a:t>
            </a:r>
          </a:p>
          <a:p>
            <a:endParaRPr lang="en-IN" altLang="en-US" sz="2400" dirty="0" smtClean="0"/>
          </a:p>
          <a:p>
            <a:endParaRPr lang="en-IN" altLang="en-US" sz="2400" dirty="0" smtClean="0"/>
          </a:p>
          <a:p>
            <a:endParaRPr lang="en-I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451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Pumping </a:t>
            </a:r>
            <a:r>
              <a:rPr lang="en-US" altLang="en-US" dirty="0" err="1"/>
              <a:t>Lemma:Why</a:t>
            </a:r>
            <a:r>
              <a:rPr lang="en-US" altLang="en-US" dirty="0"/>
              <a:t>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altLang="en-US" sz="2400" dirty="0" smtClean="0"/>
              <a:t>z=</a:t>
            </a:r>
            <a:r>
              <a:rPr lang="en-IN" altLang="en-US" sz="2400" dirty="0" err="1" smtClean="0"/>
              <a:t>uvw</a:t>
            </a:r>
            <a:r>
              <a:rPr lang="en-IN" altLang="en-US" sz="2400" dirty="0" smtClean="0"/>
              <a:t> such that </a:t>
            </a:r>
            <a:r>
              <a:rPr lang="en-US" altLang="en-US" sz="2400" dirty="0" err="1"/>
              <a:t>uv</a:t>
            </a:r>
            <a:r>
              <a:rPr lang="en-US" altLang="en-US" sz="2400" baseline="30000" dirty="0" err="1"/>
              <a:t>i</a:t>
            </a:r>
            <a:r>
              <a:rPr lang="en-US" altLang="en-US" sz="2400" dirty="0" err="1"/>
              <a:t>w</a:t>
            </a:r>
            <a:r>
              <a:rPr lang="en-IN" sz="2400" dirty="0"/>
              <a:t>  ∈ </a:t>
            </a:r>
            <a:r>
              <a:rPr lang="en-IN" sz="2400" dirty="0" smtClean="0"/>
              <a:t>L </a:t>
            </a:r>
            <a:r>
              <a:rPr lang="en-IN" sz="2400" dirty="0"/>
              <a:t>for </a:t>
            </a:r>
            <a:r>
              <a:rPr lang="en-IN" sz="2400" dirty="0" err="1" smtClean="0"/>
              <a:t>i</a:t>
            </a:r>
            <a:r>
              <a:rPr lang="en-IN" sz="2400" dirty="0" smtClean="0"/>
              <a:t>&gt;0</a:t>
            </a:r>
          </a:p>
          <a:p>
            <a:endParaRPr lang="en-IN" altLang="en-US" sz="2400" dirty="0"/>
          </a:p>
          <a:p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=1, z=</a:t>
            </a:r>
            <a:r>
              <a:rPr lang="en-US" altLang="en-US" sz="2400" dirty="0" err="1" smtClean="0"/>
              <a:t>uvw</a:t>
            </a:r>
            <a:endParaRPr lang="en-US" altLang="en-US" sz="2400" dirty="0" smtClean="0"/>
          </a:p>
          <a:p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=2, z=</a:t>
            </a:r>
            <a:r>
              <a:rPr lang="en-US" altLang="en-US" sz="2400" dirty="0" err="1" smtClean="0"/>
              <a:t>uvvw</a:t>
            </a:r>
            <a:endParaRPr lang="en-US" altLang="en-US" sz="2400" dirty="0"/>
          </a:p>
          <a:p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=3, z=</a:t>
            </a:r>
            <a:r>
              <a:rPr lang="en-US" altLang="en-US" sz="2400" dirty="0" err="1" smtClean="0"/>
              <a:t>uvvvw</a:t>
            </a:r>
            <a:endParaRPr lang="en-US" altLang="en-US" sz="2400" dirty="0"/>
          </a:p>
          <a:p>
            <a:endParaRPr lang="en-IN" altLang="en-US" sz="2400" dirty="0" smtClean="0"/>
          </a:p>
          <a:p>
            <a:endParaRPr lang="en-IN" altLang="en-US" sz="2400" dirty="0"/>
          </a:p>
          <a:p>
            <a:r>
              <a:rPr lang="en-IN" altLang="en-US" sz="2400" dirty="0" smtClean="0">
                <a:solidFill>
                  <a:srgbClr val="FF0000"/>
                </a:solidFill>
              </a:rPr>
              <a:t>v is not empty  |v|&gt;=1</a:t>
            </a:r>
          </a:p>
          <a:p>
            <a:r>
              <a:rPr lang="en-IN" altLang="en-US" sz="2400" dirty="0" smtClean="0"/>
              <a:t>|</a:t>
            </a:r>
            <a:r>
              <a:rPr lang="en-IN" altLang="en-US" sz="2400" dirty="0" err="1" smtClean="0"/>
              <a:t>uv</a:t>
            </a:r>
            <a:r>
              <a:rPr lang="en-IN" altLang="en-US" sz="2400" dirty="0" smtClean="0"/>
              <a:t>|&lt;=n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44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What?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1639341"/>
            <a:ext cx="8229600" cy="4525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sz="2800" dirty="0" smtClean="0"/>
              <a:t>To Show L is not Regular</a:t>
            </a:r>
          </a:p>
          <a:p>
            <a:endParaRPr lang="en-IN" sz="2800" dirty="0"/>
          </a:p>
          <a:p>
            <a:r>
              <a:rPr lang="en-IN" sz="2800" dirty="0" smtClean="0"/>
              <a:t>Problem Definition gives L</a:t>
            </a:r>
          </a:p>
          <a:p>
            <a:r>
              <a:rPr lang="en-IN" sz="2800" dirty="0"/>
              <a:t>Problem Definition gives </a:t>
            </a:r>
            <a:r>
              <a:rPr lang="en-IN" sz="2800" dirty="0" smtClean="0"/>
              <a:t>n</a:t>
            </a:r>
          </a:p>
          <a:p>
            <a:r>
              <a:rPr lang="en-IN" sz="2800" dirty="0" smtClean="0"/>
              <a:t>We choose z depending on question such that z=</a:t>
            </a:r>
            <a:r>
              <a:rPr lang="en-IN" sz="2800" dirty="0" err="1" smtClean="0"/>
              <a:t>uvw</a:t>
            </a:r>
            <a:endParaRPr lang="en-IN" sz="2800" dirty="0" smtClean="0"/>
          </a:p>
          <a:p>
            <a:r>
              <a:rPr lang="en-IN" sz="2800" dirty="0" smtClean="0"/>
              <a:t>We show that </a:t>
            </a:r>
            <a:r>
              <a:rPr lang="en-IN" sz="2800" dirty="0" err="1" smtClean="0"/>
              <a:t>uv</a:t>
            </a:r>
            <a:r>
              <a:rPr lang="en-IN" sz="2800" baseline="30000" dirty="0" err="1" smtClean="0"/>
              <a:t>i</a:t>
            </a:r>
            <a:r>
              <a:rPr lang="en-IN" sz="2800" dirty="0" err="1" smtClean="0"/>
              <a:t>w</a:t>
            </a:r>
            <a:r>
              <a:rPr lang="en-IN" sz="2800" dirty="0"/>
              <a:t> </a:t>
            </a:r>
            <a:r>
              <a:rPr lang="en-IN" sz="2800" dirty="0" smtClean="0"/>
              <a:t>∈ L</a:t>
            </a:r>
            <a:endParaRPr lang="en-IN" sz="2800" dirty="0"/>
          </a:p>
          <a:p>
            <a:r>
              <a:rPr lang="en-IN" dirty="0" smtClean="0"/>
              <a:t>Thus not regular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707904" y="4365104"/>
            <a:ext cx="216024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Pumping </a:t>
            </a:r>
            <a:r>
              <a:rPr lang="en-US" altLang="en-US" dirty="0" err="1" smtClean="0"/>
              <a:t>Lemma:How</a:t>
            </a:r>
            <a:r>
              <a:rPr lang="en-US" altLang="en-US" dirty="0"/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dirty="0" smtClean="0"/>
              <a:t>Step 1-Assume language L is regular, Let n be the number of states in the corresponding FA</a:t>
            </a:r>
          </a:p>
          <a:p>
            <a:r>
              <a:rPr lang="en-US" altLang="en-US" sz="2400" dirty="0" smtClean="0"/>
              <a:t>Step 2- Choose a string z in language L such that |z|&gt;n, Use pumping lemma to write the string z=</a:t>
            </a:r>
            <a:r>
              <a:rPr lang="en-US" altLang="en-US" sz="2400" dirty="0" err="1" smtClean="0"/>
              <a:t>uvw</a:t>
            </a:r>
            <a:r>
              <a:rPr lang="en-US" altLang="en-US" sz="2400" dirty="0" smtClean="0"/>
              <a:t> with |</a:t>
            </a:r>
            <a:r>
              <a:rPr lang="en-US" altLang="en-US" sz="2400" dirty="0" err="1" smtClean="0"/>
              <a:t>uv</a:t>
            </a:r>
            <a:r>
              <a:rPr lang="en-US" altLang="en-US" sz="2400" dirty="0" smtClean="0"/>
              <a:t>|&lt;=n, |v|&gt;=1 such that </a:t>
            </a:r>
            <a:r>
              <a:rPr lang="en-US" altLang="en-US" sz="2400" dirty="0" err="1" smtClean="0"/>
              <a:t>uv</a:t>
            </a:r>
            <a:r>
              <a:rPr lang="en-US" altLang="en-US" sz="2400" baseline="30000" dirty="0" err="1" smtClean="0"/>
              <a:t>i</a:t>
            </a:r>
            <a:r>
              <a:rPr lang="en-US" altLang="en-US" sz="2400" dirty="0" err="1" smtClean="0"/>
              <a:t>w</a:t>
            </a:r>
            <a:r>
              <a:rPr lang="en-IN" sz="2400" dirty="0"/>
              <a:t> </a:t>
            </a:r>
            <a:r>
              <a:rPr lang="en-IN" sz="2400" dirty="0" smtClean="0"/>
              <a:t> ∈ L  for </a:t>
            </a:r>
            <a:r>
              <a:rPr lang="en-IN" sz="2400" dirty="0" err="1" smtClean="0"/>
              <a:t>i</a:t>
            </a:r>
            <a:r>
              <a:rPr lang="en-IN" sz="2400" dirty="0" smtClean="0"/>
              <a:t>&gt;0</a:t>
            </a:r>
            <a:endParaRPr lang="en-US" altLang="en-US" sz="2400" dirty="0" smtClean="0"/>
          </a:p>
          <a:p>
            <a:r>
              <a:rPr lang="en-US" altLang="en-US" sz="2400" dirty="0" smtClean="0"/>
              <a:t>Step 3-Find a suitable integer “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” such that </a:t>
            </a:r>
            <a:r>
              <a:rPr lang="en-US" altLang="en-US" sz="2400" dirty="0" err="1" smtClean="0"/>
              <a:t>uv</a:t>
            </a:r>
            <a:r>
              <a:rPr lang="en-US" altLang="en-US" sz="2400" baseline="30000" dirty="0" err="1" smtClean="0"/>
              <a:t>i</a:t>
            </a:r>
            <a:r>
              <a:rPr lang="en-US" altLang="en-US" sz="2400" dirty="0" err="1" smtClean="0"/>
              <a:t>w</a:t>
            </a:r>
            <a:r>
              <a:rPr lang="en-US" altLang="en-US" sz="2400" dirty="0" smtClean="0"/>
              <a:t> </a:t>
            </a:r>
            <a:r>
              <a:rPr lang="en-IN" sz="2400" dirty="0" smtClean="0"/>
              <a:t>∈ L. This contradicts our assumption. Hence L is not regular</a:t>
            </a:r>
            <a:endParaRPr lang="en-US" altLang="en-US" sz="2400" baseline="300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516216" y="3717032"/>
            <a:ext cx="216024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960880" y="1133280"/>
              <a:ext cx="1060560" cy="2872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6200" y="1127880"/>
                <a:ext cx="1072440" cy="28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9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3200" dirty="0" smtClean="0"/>
              <a:t>Pumping Lemma :Example 1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L={a   | n&gt;=1}</a:t>
            </a:r>
          </a:p>
          <a:p>
            <a:pPr marL="0" indent="0">
              <a:buNone/>
            </a:pPr>
            <a:r>
              <a:rPr lang="en-IN" sz="2400" dirty="0" smtClean="0"/>
              <a:t>Step 1-Suppose L is regular </a:t>
            </a:r>
          </a:p>
          <a:p>
            <a:pPr marL="0" indent="0">
              <a:buNone/>
            </a:pPr>
            <a:r>
              <a:rPr lang="en-IN" sz="2400" dirty="0" smtClean="0"/>
              <a:t>Let n be the number of states in FA accepting 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Step 2-Choose a string z </a:t>
            </a:r>
            <a:r>
              <a:rPr lang="en-IN" sz="2400" dirty="0"/>
              <a:t>∈ </a:t>
            </a:r>
            <a:r>
              <a:rPr lang="en-IN" sz="2400" dirty="0" smtClean="0"/>
              <a:t>L such that |z|&gt;n</a:t>
            </a:r>
          </a:p>
          <a:p>
            <a:pPr marL="0" indent="0">
              <a:buNone/>
            </a:pPr>
            <a:r>
              <a:rPr lang="en-IN" sz="2400" dirty="0" smtClean="0"/>
              <a:t>z can be written in the form z=</a:t>
            </a:r>
            <a:r>
              <a:rPr lang="en-IN" sz="2400" dirty="0" err="1" smtClean="0"/>
              <a:t>uvw</a:t>
            </a:r>
            <a:r>
              <a:rPr lang="en-IN" sz="2400" dirty="0" smtClean="0"/>
              <a:t> with |</a:t>
            </a:r>
            <a:r>
              <a:rPr lang="en-IN" sz="2400" dirty="0" err="1" smtClean="0"/>
              <a:t>uv</a:t>
            </a:r>
            <a:r>
              <a:rPr lang="en-IN" sz="2400" dirty="0" smtClean="0"/>
              <a:t>|&lt;=n and |v|&gt;=1 </a:t>
            </a:r>
            <a:r>
              <a:rPr lang="en-US" altLang="en-US" sz="2400" dirty="0"/>
              <a:t>such that </a:t>
            </a:r>
            <a:r>
              <a:rPr lang="en-US" altLang="en-US" sz="2400" dirty="0" err="1"/>
              <a:t>uv</a:t>
            </a:r>
            <a:r>
              <a:rPr lang="en-US" altLang="en-US" sz="2400" baseline="30000" dirty="0" err="1"/>
              <a:t>i</a:t>
            </a:r>
            <a:r>
              <a:rPr lang="en-US" altLang="en-US" sz="2400" dirty="0" err="1"/>
              <a:t>w</a:t>
            </a:r>
            <a:r>
              <a:rPr lang="en-IN" sz="2400" dirty="0"/>
              <a:t>  ∈ </a:t>
            </a:r>
            <a:r>
              <a:rPr lang="en-IN" sz="2400" dirty="0" smtClean="0"/>
              <a:t>L for </a:t>
            </a:r>
            <a:r>
              <a:rPr lang="en-IN" sz="2400" dirty="0" err="1" smtClean="0"/>
              <a:t>i</a:t>
            </a:r>
            <a:r>
              <a:rPr lang="en-IN" sz="2400" dirty="0" smtClean="0"/>
              <a:t>&gt;0</a:t>
            </a:r>
            <a:endParaRPr lang="en-US" altLang="en-US" sz="2400" dirty="0"/>
          </a:p>
          <a:p>
            <a:pPr marL="0" indent="0">
              <a:buNone/>
            </a:pPr>
            <a:r>
              <a:rPr lang="en-IN" sz="2400" dirty="0" smtClean="0"/>
              <a:t>Consider a  =</a:t>
            </a:r>
            <a:r>
              <a:rPr lang="en-IN" sz="2400" dirty="0" err="1" smtClean="0"/>
              <a:t>aaaaa</a:t>
            </a:r>
            <a:r>
              <a:rPr lang="en-IN" sz="2400" dirty="0" smtClean="0"/>
              <a:t>………</a:t>
            </a:r>
            <a:r>
              <a:rPr lang="en-IN" sz="2400" dirty="0" err="1" smtClean="0"/>
              <a:t>aaaaaaaa</a:t>
            </a:r>
            <a:r>
              <a:rPr lang="en-IN" sz="2400" dirty="0" smtClean="0"/>
              <a:t> for 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 no of times</a:t>
            </a:r>
          </a:p>
          <a:p>
            <a:pPr marL="0" indent="0">
              <a:buNone/>
            </a:pPr>
            <a:r>
              <a:rPr lang="en-IN" sz="2400" dirty="0" smtClean="0"/>
              <a:t>String of a’s </a:t>
            </a:r>
            <a:r>
              <a:rPr lang="en-IN" sz="2400" dirty="0" err="1" smtClean="0"/>
              <a:t>aaaaaaaaaaaaa</a:t>
            </a:r>
            <a:r>
              <a:rPr lang="en-IN" sz="2400" dirty="0" smtClean="0"/>
              <a:t>…….</a:t>
            </a:r>
            <a:r>
              <a:rPr lang="en-IN" sz="2400" dirty="0" err="1" smtClean="0"/>
              <a:t>aaaaaaaaa</a:t>
            </a:r>
            <a:endParaRPr lang="en-IN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/>
          <p:cNvSpPr/>
          <p:nvPr/>
        </p:nvSpPr>
        <p:spPr>
          <a:xfrm>
            <a:off x="946598" y="154750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n</a:t>
            </a:r>
            <a:r>
              <a:rPr lang="en-IN" b="1" baseline="30000" dirty="0"/>
              <a:t>2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1738686" y="450912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n</a:t>
            </a:r>
            <a:r>
              <a:rPr lang="en-IN" b="1" baseline="30000" dirty="0"/>
              <a:t>2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165600" y="56160"/>
              <a:ext cx="8070840" cy="5652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480" y="49320"/>
                <a:ext cx="808560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sz="3200" dirty="0" smtClean="0"/>
              <a:t>Pumping </a:t>
            </a:r>
            <a:r>
              <a:rPr lang="en-IN" sz="3200" dirty="0" err="1" smtClean="0"/>
              <a:t>Lemma:Example</a:t>
            </a:r>
            <a:r>
              <a:rPr lang="en-IN" sz="3200" dirty="0" smtClean="0"/>
              <a:t> 1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Step 3- So length of v alone is 1&lt;=|v|&lt;=n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 err="1" smtClean="0"/>
              <a:t>i</a:t>
            </a:r>
            <a:r>
              <a:rPr lang="en-IN" sz="2400" dirty="0" smtClean="0"/>
              <a:t>=2,</a:t>
            </a:r>
          </a:p>
          <a:p>
            <a:pPr marL="0" indent="0">
              <a:buNone/>
            </a:pPr>
            <a:r>
              <a:rPr lang="en-IN" sz="2400" dirty="0" smtClean="0"/>
              <a:t>|uv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w|=|</a:t>
            </a:r>
            <a:r>
              <a:rPr lang="en-IN" sz="2400" dirty="0" err="1" smtClean="0"/>
              <a:t>uvw</a:t>
            </a:r>
            <a:r>
              <a:rPr lang="en-IN" sz="2400" dirty="0" smtClean="0"/>
              <a:t>|+|v|</a:t>
            </a:r>
          </a:p>
          <a:p>
            <a:pPr marL="0" indent="0">
              <a:buNone/>
            </a:pPr>
            <a:r>
              <a:rPr lang="en-IN" sz="2400" dirty="0" smtClean="0"/>
              <a:t>=n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+|v|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&lt;=</a:t>
            </a:r>
            <a:r>
              <a:rPr lang="en-IN" sz="2400" dirty="0"/>
              <a:t> </a:t>
            </a:r>
            <a:r>
              <a:rPr lang="en-IN" sz="2400" dirty="0" smtClean="0"/>
              <a:t>n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+ n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 smtClean="0"/>
              <a:t>we get 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P</a:t>
            </a:r>
            <a:r>
              <a:rPr lang="en-IN" sz="2400" dirty="0" smtClean="0"/>
              <a:t> such that value of P is </a:t>
            </a:r>
            <a:r>
              <a:rPr lang="en-IN" sz="2400" dirty="0"/>
              <a:t>&lt;= n</a:t>
            </a:r>
            <a:r>
              <a:rPr lang="en-IN" sz="2400" baseline="30000" dirty="0"/>
              <a:t>2</a:t>
            </a:r>
            <a:r>
              <a:rPr lang="en-IN" sz="2400" dirty="0"/>
              <a:t>+ </a:t>
            </a:r>
            <a:r>
              <a:rPr lang="en-IN" sz="2400" dirty="0" smtClean="0"/>
              <a:t>n and &gt; n</a:t>
            </a:r>
            <a:r>
              <a:rPr lang="en-IN" sz="2400" baseline="30000" dirty="0" smtClean="0"/>
              <a:t>2</a:t>
            </a:r>
          </a:p>
          <a:p>
            <a:pPr marL="0" indent="0">
              <a:buNone/>
            </a:pPr>
            <a:r>
              <a:rPr lang="en-IN" sz="2400" dirty="0" smtClean="0"/>
              <a:t>After L={a,</a:t>
            </a:r>
            <a:r>
              <a:rPr lang="en-IN" sz="2400" dirty="0"/>
              <a:t> </a:t>
            </a:r>
            <a:r>
              <a:rPr lang="en-IN" sz="2400" dirty="0" smtClean="0"/>
              <a:t>a</a:t>
            </a:r>
            <a:r>
              <a:rPr lang="en-IN" sz="2400" baseline="30000" dirty="0" smtClean="0"/>
              <a:t>4</a:t>
            </a:r>
            <a:r>
              <a:rPr lang="en-IN" sz="2400" dirty="0"/>
              <a:t>, </a:t>
            </a:r>
            <a:r>
              <a:rPr lang="en-IN" sz="2400" dirty="0" smtClean="0"/>
              <a:t>a</a:t>
            </a:r>
            <a:r>
              <a:rPr lang="en-IN" sz="2400" baseline="30000" dirty="0" smtClean="0"/>
              <a:t>9</a:t>
            </a:r>
            <a:r>
              <a:rPr lang="en-IN" sz="2400" dirty="0" smtClean="0"/>
              <a:t>,………………   a  ,   a  ,…………..}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The string higher than a is a           i.e. a </a:t>
            </a: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But n2 + n lies between these two values, Thus it is not regular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4139952" y="399577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n</a:t>
            </a:r>
            <a:r>
              <a:rPr lang="en-IN" b="1" baseline="30000" dirty="0"/>
              <a:t>2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4572000" y="3995772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 (n+1)</a:t>
            </a:r>
            <a:r>
              <a:rPr lang="en-IN" b="1" baseline="30000" dirty="0" smtClean="0"/>
              <a:t>2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3347864" y="478786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n</a:t>
            </a:r>
            <a:r>
              <a:rPr lang="en-IN" b="1" baseline="30000" dirty="0"/>
              <a:t>2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3779912" y="4797152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 (n+1)</a:t>
            </a:r>
            <a:r>
              <a:rPr lang="en-IN" b="1" baseline="30000" dirty="0" smtClean="0"/>
              <a:t>2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5204532" y="4727810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n</a:t>
            </a:r>
            <a:r>
              <a:rPr lang="en-IN" b="1" baseline="30000" dirty="0" smtClean="0"/>
              <a:t>2</a:t>
            </a:r>
            <a:r>
              <a:rPr lang="en-IN" b="1" dirty="0" smtClean="0"/>
              <a:t>+2n+1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191880" y="69120"/>
              <a:ext cx="8505000" cy="6053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400" y="60120"/>
                <a:ext cx="8520120" cy="60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5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Autofit/>
          </a:bodyPr>
          <a:lstStyle/>
          <a:p>
            <a:pPr marL="0" indent="0"/>
            <a:r>
              <a:rPr lang="en-IN" sz="2800" dirty="0" smtClean="0"/>
              <a:t>Pumping Lemma :Example 2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813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/>
              <a:t>L={a   | n&gt;=1}</a:t>
            </a:r>
          </a:p>
          <a:p>
            <a:pPr marL="0" indent="0">
              <a:buNone/>
            </a:pPr>
            <a:r>
              <a:rPr lang="en-IN" sz="2400" dirty="0" smtClean="0"/>
              <a:t>Step 1-Suppose L is regular </a:t>
            </a:r>
          </a:p>
          <a:p>
            <a:pPr marL="0" indent="0">
              <a:buNone/>
            </a:pPr>
            <a:r>
              <a:rPr lang="en-IN" sz="2400" dirty="0" smtClean="0"/>
              <a:t>Let n be the number of states in FA accepting L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Step 2-Choose a string z ∈ L such that |z|&gt;n</a:t>
            </a:r>
          </a:p>
          <a:p>
            <a:pPr marL="0" indent="0">
              <a:buNone/>
            </a:pPr>
            <a:r>
              <a:rPr lang="en-IN" sz="2400" dirty="0" smtClean="0"/>
              <a:t>z can be written in the form z=</a:t>
            </a:r>
            <a:r>
              <a:rPr lang="en-IN" sz="2400" dirty="0" err="1" smtClean="0"/>
              <a:t>uvw</a:t>
            </a:r>
            <a:r>
              <a:rPr lang="en-IN" sz="2400" dirty="0" smtClean="0"/>
              <a:t> with |</a:t>
            </a:r>
            <a:r>
              <a:rPr lang="en-IN" sz="2400" dirty="0" err="1" smtClean="0"/>
              <a:t>uv</a:t>
            </a:r>
            <a:r>
              <a:rPr lang="en-IN" sz="2400" dirty="0" smtClean="0"/>
              <a:t>|&lt;=n and |v|&gt;=1 </a:t>
            </a:r>
            <a:r>
              <a:rPr lang="en-US" altLang="en-US" sz="2400" dirty="0" smtClean="0"/>
              <a:t>such that </a:t>
            </a:r>
            <a:r>
              <a:rPr lang="en-US" altLang="en-US" sz="2400" dirty="0" err="1" smtClean="0"/>
              <a:t>uv</a:t>
            </a:r>
            <a:r>
              <a:rPr lang="en-US" altLang="en-US" sz="2400" baseline="30000" dirty="0" err="1" smtClean="0"/>
              <a:t>i</a:t>
            </a:r>
            <a:r>
              <a:rPr lang="en-US" altLang="en-US" sz="2400" dirty="0" err="1" smtClean="0"/>
              <a:t>w</a:t>
            </a:r>
            <a:r>
              <a:rPr lang="en-IN" sz="2400" dirty="0" smtClean="0"/>
              <a:t>  ∈ L for </a:t>
            </a:r>
            <a:r>
              <a:rPr lang="en-IN" sz="2400" dirty="0" err="1" smtClean="0"/>
              <a:t>i</a:t>
            </a:r>
            <a:r>
              <a:rPr lang="en-IN" sz="2400" dirty="0" smtClean="0"/>
              <a:t>&gt;0</a:t>
            </a:r>
            <a:endParaRPr lang="en-US" altLang="en-US" sz="2400" dirty="0" smtClean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Consider a</a:t>
            </a:r>
          </a:p>
          <a:p>
            <a:pPr marL="0" indent="0">
              <a:buNone/>
            </a:pPr>
            <a:r>
              <a:rPr lang="en-IN" sz="2400" dirty="0" smtClean="0"/>
              <a:t>n=1 String=a</a:t>
            </a:r>
          </a:p>
          <a:p>
            <a:pPr marL="0" indent="0">
              <a:buNone/>
            </a:pPr>
            <a:r>
              <a:rPr lang="en-IN" sz="2400" dirty="0" smtClean="0"/>
              <a:t>n=2 String=aa</a:t>
            </a:r>
          </a:p>
          <a:p>
            <a:pPr marL="0" indent="0">
              <a:buNone/>
            </a:pPr>
            <a:r>
              <a:rPr lang="en-IN" sz="2400" dirty="0" smtClean="0"/>
              <a:t>n=3 String=</a:t>
            </a:r>
            <a:r>
              <a:rPr lang="en-IN" sz="2400" dirty="0" err="1" smtClean="0"/>
              <a:t>aaaaaa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31120" y="4099680"/>
              <a:ext cx="6120" cy="24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240" y="4094640"/>
                <a:ext cx="12240" cy="32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/>
          <p:cNvSpPr/>
          <p:nvPr/>
        </p:nvSpPr>
        <p:spPr>
          <a:xfrm>
            <a:off x="867960" y="79606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n!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1738686" y="397200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n</a:t>
            </a:r>
            <a:r>
              <a:rPr lang="en-IN" b="1" baseline="30000" dirty="0" smtClean="0"/>
              <a:t>!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70200" y="1085040"/>
              <a:ext cx="8501040" cy="5752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60" y="1077120"/>
                <a:ext cx="8511840" cy="57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7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802</Words>
  <Application>Microsoft Office PowerPoint</Application>
  <PresentationFormat>On-screen Show (4:3)</PresentationFormat>
  <Paragraphs>142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Pumping Lemma</vt:lpstr>
      <vt:lpstr>Pumping Lemma</vt:lpstr>
      <vt:lpstr>Pumping Lemma:Why ?</vt:lpstr>
      <vt:lpstr>Pumping Lemma:Why ?</vt:lpstr>
      <vt:lpstr>What?</vt:lpstr>
      <vt:lpstr>Pumping Lemma:How?</vt:lpstr>
      <vt:lpstr>Pumping Lemma :Example 1</vt:lpstr>
      <vt:lpstr>Pumping Lemma:Example 1</vt:lpstr>
      <vt:lpstr>Pumping Lemma :Example 2</vt:lpstr>
      <vt:lpstr>PowerPoint Presentation</vt:lpstr>
      <vt:lpstr>Pumping Lemma :Example 3</vt:lpstr>
      <vt:lpstr>Pumping Lemma :Example 3</vt:lpstr>
      <vt:lpstr>Pumping Lemma :Example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54</cp:revision>
  <dcterms:created xsi:type="dcterms:W3CDTF">2022-02-21T08:37:41Z</dcterms:created>
  <dcterms:modified xsi:type="dcterms:W3CDTF">2024-02-06T07:39:22Z</dcterms:modified>
</cp:coreProperties>
</file>