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AD13-FFC4-4EBD-A875-DA105F781293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6" y="93609"/>
            <a:ext cx="2837329" cy="863652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02" y="93609"/>
            <a:ext cx="985130" cy="72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4204042" y="1938904"/>
            <a:ext cx="702416" cy="9177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5540362" y="2572804"/>
            <a:ext cx="207493" cy="6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67800" cy="611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5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10" y="0"/>
            <a:ext cx="9019309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8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58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29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594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57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534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53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799" cy="594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5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399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84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0"/>
            <a:ext cx="85344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14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686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76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51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86800" cy="58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8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00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28600"/>
            <a:ext cx="8610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651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81000"/>
            <a:ext cx="84582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97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629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31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44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4581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44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21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610600" cy="6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48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21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915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5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23218" cy="655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29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39200" cy="61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86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5953"/>
      </p:ext>
    </p:extLst>
  </p:cSld>
  <p:clrMapOvr>
    <a:masterClrMapping/>
  </p:clrMapOvr>
</p:sld>
</file>

<file path=ppt/theme/theme1.xml><?xml version="1.0" encoding="utf-8"?>
<a:theme xmlns:a="http://schemas.openxmlformats.org/drawingml/2006/main" name="SVU_KJSCE THEME TEMPLATE FOR PPT_Standard Screen (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RTOS_ORIENTATION_</Template>
  <TotalTime>2342</TotalTime>
  <Words>1</Words>
  <Application>Microsoft Office PowerPoint</Application>
  <PresentationFormat>On-screen Show (4:3)</PresentationFormat>
  <Paragraphs>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SVU_KJSCE THEME TEMPLATE FOR PPT_Standard Screen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Operating Systems</dc:title>
  <dc:creator>ofc</dc:creator>
  <cp:lastModifiedBy>Admin</cp:lastModifiedBy>
  <cp:revision>123</cp:revision>
  <dcterms:created xsi:type="dcterms:W3CDTF">2017-07-03T08:50:35Z</dcterms:created>
  <dcterms:modified xsi:type="dcterms:W3CDTF">2023-09-08T05:32:34Z</dcterms:modified>
</cp:coreProperties>
</file>