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81" r:id="rId22"/>
    <p:sldId id="280" r:id="rId23"/>
    <p:sldId id="276" r:id="rId24"/>
    <p:sldId id="282" r:id="rId25"/>
    <p:sldId id="283" r:id="rId26"/>
    <p:sldId id="284" r:id="rId27"/>
    <p:sldId id="277" r:id="rId28"/>
    <p:sldId id="278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4" autoAdjust="0"/>
    <p:restoredTop sz="94660"/>
  </p:normalViewPr>
  <p:slideViewPr>
    <p:cSldViewPr>
      <p:cViewPr varScale="1">
        <p:scale>
          <a:sx n="72" d="100"/>
          <a:sy n="72" d="100"/>
        </p:scale>
        <p:origin x="-408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35B7-3918-4DF1-ABE6-EE6EBE82CCF0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56816-DAA9-4687-A01F-C22D2EC95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54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56816-DAA9-4687-A01F-C22D2EC9526C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71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C575-9781-4D36-8F97-9D7E1F3FF92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BE68-6633-4997-9BA5-7717602ED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38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C575-9781-4D36-8F97-9D7E1F3FF92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BE68-6633-4997-9BA5-7717602ED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21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C575-9781-4D36-8F97-9D7E1F3FF92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BE68-6633-4997-9BA5-7717602ED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8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C575-9781-4D36-8F97-9D7E1F3FF92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BE68-6633-4997-9BA5-7717602ED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89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C575-9781-4D36-8F97-9D7E1F3FF92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BE68-6633-4997-9BA5-7717602ED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96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C575-9781-4D36-8F97-9D7E1F3FF92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BE68-6633-4997-9BA5-7717602ED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05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C575-9781-4D36-8F97-9D7E1F3FF92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BE68-6633-4997-9BA5-7717602ED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7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C575-9781-4D36-8F97-9D7E1F3FF92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BE68-6633-4997-9BA5-7717602ED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93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C575-9781-4D36-8F97-9D7E1F3FF92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BE68-6633-4997-9BA5-7717602ED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56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C575-9781-4D36-8F97-9D7E1F3FF92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BE68-6633-4997-9BA5-7717602ED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90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C575-9781-4D36-8F97-9D7E1F3FF92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BE68-6633-4997-9BA5-7717602ED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53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AC575-9781-4D36-8F97-9D7E1F3FF928}" type="datetimeFigureOut">
              <a:rPr lang="en-IN" smtClean="0"/>
              <a:t>29-10-2023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6BE68-6633-4997-9BA5-7717602ED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31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Module-6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66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8568952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59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8964488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82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424936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853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04664"/>
            <a:ext cx="8712967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9902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820471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900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496944" cy="659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59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496944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985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568952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16124"/>
            <a:ext cx="8136904" cy="4581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708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624"/>
            <a:ext cx="8352928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2842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640"/>
            <a:ext cx="8208912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7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9108503" cy="586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634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Types of HAZARD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RESOURCE HAZARDS(Structural hazard)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US" dirty="0" smtClean="0"/>
              <a:t>DATA HAZARDS</a:t>
            </a:r>
          </a:p>
          <a:p>
            <a:endParaRPr lang="en-US" dirty="0"/>
          </a:p>
          <a:p>
            <a:endParaRPr lang="en-IN" dirty="0" smtClean="0"/>
          </a:p>
          <a:p>
            <a:r>
              <a:rPr lang="en-IN" dirty="0" smtClean="0"/>
              <a:t>CONTROL HAZARDS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771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hazard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 an operand for an instruction is in memory , rather than a register. Operand read to or write from memory cannot be performed in parallel with an instruction  Fetch.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Another example of a resource conflict is a situation in which multiple Instructions  are ready to enter the execute instruction phase and there is a single  ALU.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00958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Hazard</a:t>
            </a:r>
            <a:endParaRPr lang="en-IN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412776"/>
            <a:ext cx="7272808" cy="4104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067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8640960" cy="5649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055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HAZARD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800" dirty="0" smtClean="0"/>
              <a:t>Occurs when-conflict in the access of an operand location. </a:t>
            </a:r>
          </a:p>
          <a:p>
            <a:endParaRPr lang="en-US" sz="3800" dirty="0" smtClean="0"/>
          </a:p>
          <a:p>
            <a:r>
              <a:rPr lang="en-US" sz="3800" dirty="0" smtClean="0"/>
              <a:t>Two instructions  in a program are to be executed in sequence and both access a particular memory or register operand. </a:t>
            </a:r>
          </a:p>
          <a:p>
            <a:pPr marL="0" indent="0">
              <a:buNone/>
            </a:pPr>
            <a:endParaRPr lang="en-US" sz="3800" dirty="0" smtClean="0"/>
          </a:p>
          <a:p>
            <a:r>
              <a:rPr lang="en-US" sz="3800" dirty="0" smtClean="0"/>
              <a:t>The operand value to be updated –producing a different result than would occur with strict sequential execution.</a:t>
            </a:r>
          </a:p>
          <a:p>
            <a:endParaRPr lang="en-US" sz="3800" dirty="0" smtClean="0"/>
          </a:p>
          <a:p>
            <a:r>
              <a:rPr lang="en-US" sz="3800" dirty="0" smtClean="0"/>
              <a:t>The destination of one instruction should not be a source of immediate next instruction.</a:t>
            </a:r>
          </a:p>
          <a:p>
            <a:r>
              <a:rPr lang="en-US" dirty="0"/>
              <a:t>E</a:t>
            </a:r>
            <a:r>
              <a:rPr lang="en-US" dirty="0" smtClean="0"/>
              <a:t>xample, :</a:t>
            </a:r>
          </a:p>
          <a:p>
            <a:r>
              <a:rPr lang="en-US" dirty="0" smtClean="0"/>
              <a:t>ADD EAX, EBX</a:t>
            </a:r>
          </a:p>
          <a:p>
            <a:r>
              <a:rPr lang="en-US" dirty="0" smtClean="0"/>
              <a:t>/* EAX = EAX + EBX</a:t>
            </a:r>
          </a:p>
          <a:p>
            <a:r>
              <a:rPr lang="en-US" dirty="0" smtClean="0"/>
              <a:t>SUB ECX, EAX</a:t>
            </a:r>
          </a:p>
          <a:p>
            <a:r>
              <a:rPr lang="en-US" dirty="0" smtClean="0"/>
              <a:t>/* ECX = ECX - EAX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67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HAZARD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maintain correct operation, the pipeline must stall for two clocks cycles.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Otherwise-results in inefficient pipeline usage.</a:t>
            </a:r>
          </a:p>
          <a:p>
            <a:r>
              <a:rPr lang="en-US" sz="2400" dirty="0" err="1" smtClean="0"/>
              <a:t>Eg</a:t>
            </a:r>
            <a:r>
              <a:rPr lang="en-US" sz="2400" dirty="0" smtClean="0"/>
              <a:t>;-add</a:t>
            </a:r>
          </a:p>
          <a:p>
            <a:r>
              <a:rPr lang="en-US" sz="2400" dirty="0" err="1" smtClean="0"/>
              <a:t>Nop</a:t>
            </a:r>
            <a:endParaRPr lang="en-US" sz="2400" dirty="0" smtClean="0"/>
          </a:p>
          <a:p>
            <a:r>
              <a:rPr lang="en-US" sz="2400" dirty="0" err="1" smtClean="0"/>
              <a:t>Nop</a:t>
            </a:r>
            <a:endParaRPr lang="en-US" sz="2400" dirty="0" smtClean="0"/>
          </a:p>
          <a:p>
            <a:r>
              <a:rPr lang="en-US" sz="2400" dirty="0" smtClean="0"/>
              <a:t>Sub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01187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-types of Data Hazards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82296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Read after write (RAW</a:t>
            </a:r>
            <a:r>
              <a:rPr lang="en-US" sz="4400" dirty="0" smtClean="0"/>
              <a:t>)</a:t>
            </a:r>
            <a:r>
              <a:rPr lang="en-US" dirty="0" smtClean="0"/>
              <a:t>, or true dependency</a:t>
            </a:r>
            <a:r>
              <a:rPr lang="en-US" sz="4200" dirty="0" smtClean="0"/>
              <a:t>: An instruction modifies a register or memory location and a succeeding instruction reads the data in that</a:t>
            </a:r>
          </a:p>
          <a:p>
            <a:pPr marL="0" indent="0">
              <a:buNone/>
            </a:pPr>
            <a:r>
              <a:rPr lang="en-US" sz="4200" dirty="0" smtClean="0"/>
              <a:t>memory or register location.   A hazard occurs if the read takes place before the write operation is complete.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Write after read (</a:t>
            </a:r>
            <a:r>
              <a:rPr lang="en-US" sz="4400" dirty="0" smtClean="0">
                <a:solidFill>
                  <a:srgbClr val="FF0000"/>
                </a:solidFill>
              </a:rPr>
              <a:t>RAR</a:t>
            </a:r>
            <a:r>
              <a:rPr lang="en-US" sz="4400" dirty="0" smtClean="0"/>
              <a:t>),</a:t>
            </a:r>
            <a:r>
              <a:rPr lang="en-US" dirty="0" smtClean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antidependency</a:t>
            </a:r>
            <a:r>
              <a:rPr lang="en-US" sz="4200" dirty="0" smtClean="0"/>
              <a:t>:  An instruction reads a register or memory location and a succeeding instruction writes to the location. A hazard occurs if the write operation completes before the read operation takes place.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Write after write </a:t>
            </a:r>
            <a:r>
              <a:rPr lang="en-US" sz="4400" dirty="0" smtClean="0">
                <a:solidFill>
                  <a:srgbClr val="FF0000"/>
                </a:solidFill>
              </a:rPr>
              <a:t>(WAW</a:t>
            </a:r>
            <a:r>
              <a:rPr lang="en-US" sz="4400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, or output dependency: </a:t>
            </a:r>
            <a:r>
              <a:rPr lang="en-US" sz="4200" dirty="0" smtClean="0"/>
              <a:t>Two instructions both write</a:t>
            </a:r>
          </a:p>
          <a:p>
            <a:pPr marL="0" indent="0">
              <a:buNone/>
            </a:pPr>
            <a:r>
              <a:rPr lang="en-US" sz="4200" dirty="0" smtClean="0"/>
              <a:t>to the same location. A hazard occurs if the write operations take place in the</a:t>
            </a:r>
          </a:p>
          <a:p>
            <a:pPr marL="0" indent="0">
              <a:buNone/>
            </a:pPr>
            <a:r>
              <a:rPr lang="en-US" sz="4200" dirty="0" smtClean="0"/>
              <a:t>reverse order of the intended sequence.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3803997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748464" cy="5793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031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568952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799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856983" cy="586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79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60648"/>
            <a:ext cx="8712968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133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8820472" cy="572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99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476672"/>
            <a:ext cx="7992888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73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8928992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376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2"/>
            <a:ext cx="8424936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759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712968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093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32656"/>
            <a:ext cx="8856984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41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327</Words>
  <Application>Microsoft Office PowerPoint</Application>
  <PresentationFormat>On-screen Show (4:3)</PresentationFormat>
  <Paragraphs>49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Module-6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 Types of HAZARD</vt:lpstr>
      <vt:lpstr>Resource hazard</vt:lpstr>
      <vt:lpstr>Resource Hazard</vt:lpstr>
      <vt:lpstr>PowerPoint Presentation</vt:lpstr>
      <vt:lpstr>DATA HAZARD</vt:lpstr>
      <vt:lpstr>DATA HAZARD</vt:lpstr>
      <vt:lpstr>3-types of Data Hazards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Module-6</dc:title>
  <dc:creator>Admin</dc:creator>
  <cp:lastModifiedBy>Admin</cp:lastModifiedBy>
  <cp:revision>9</cp:revision>
  <dcterms:created xsi:type="dcterms:W3CDTF">2023-10-14T10:57:46Z</dcterms:created>
  <dcterms:modified xsi:type="dcterms:W3CDTF">2023-10-29T13:43:50Z</dcterms:modified>
</cp:coreProperties>
</file>