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7" r:id="rId23"/>
    <p:sldId id="277" r:id="rId24"/>
    <p:sldId id="278" r:id="rId25"/>
    <p:sldId id="288" r:id="rId26"/>
    <p:sldId id="289" r:id="rId27"/>
    <p:sldId id="290" r:id="rId28"/>
    <p:sldId id="279" r:id="rId29"/>
    <p:sldId id="280" r:id="rId30"/>
    <p:sldId id="281" r:id="rId31"/>
    <p:sldId id="282" r:id="rId32"/>
    <p:sldId id="283" r:id="rId33"/>
    <p:sldId id="284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24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MODULE-5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I/O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188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600"/>
            <a:ext cx="8839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6192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"/>
            <a:ext cx="90678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747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8600"/>
            <a:ext cx="86106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2900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6868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925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839199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0429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0"/>
            <a:ext cx="85344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225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8458199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9800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-76200"/>
            <a:ext cx="8763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739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8991600" cy="5668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95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4582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9437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28600"/>
            <a:ext cx="8915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4585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09281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39199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77094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it’s done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r>
              <a:rPr lang="en-US" sz="2400" dirty="0"/>
              <a:t>When P</a:t>
            </a:r>
            <a:r>
              <a:rPr lang="en-US" sz="2400" dirty="0" smtClean="0"/>
              <a:t>rocessor </a:t>
            </a:r>
            <a:r>
              <a:rPr lang="en-US" sz="2400" dirty="0"/>
              <a:t>wishes to read or write a block of </a:t>
            </a:r>
            <a:r>
              <a:rPr lang="en-US" sz="2400" dirty="0" smtClean="0"/>
              <a:t>data- </a:t>
            </a:r>
            <a:r>
              <a:rPr lang="en-US" sz="2400" dirty="0"/>
              <a:t>issues a </a:t>
            </a:r>
            <a:r>
              <a:rPr lang="en-US" sz="2400" dirty="0" smtClean="0"/>
              <a:t>command to </a:t>
            </a:r>
            <a:r>
              <a:rPr lang="en-US" sz="2400" dirty="0"/>
              <a:t>the DMA module, </a:t>
            </a:r>
            <a:r>
              <a:rPr lang="en-US" sz="2400" dirty="0" smtClean="0"/>
              <a:t> </a:t>
            </a:r>
            <a:r>
              <a:rPr lang="en-US" sz="2400" dirty="0"/>
              <a:t>sending to the DMA module the following information:</a:t>
            </a:r>
          </a:p>
          <a:p>
            <a:r>
              <a:rPr lang="en-US" sz="2400" dirty="0" smtClean="0"/>
              <a:t>1.Whether </a:t>
            </a:r>
            <a:r>
              <a:rPr lang="en-US" sz="2400" b="1" u="sng" dirty="0"/>
              <a:t>a read or write </a:t>
            </a:r>
            <a:r>
              <a:rPr lang="en-US" sz="2400" dirty="0"/>
              <a:t>is requested, using the read or write control line </a:t>
            </a:r>
            <a:r>
              <a:rPr lang="en-US" sz="2400" dirty="0" smtClean="0"/>
              <a:t>between the </a:t>
            </a:r>
            <a:r>
              <a:rPr lang="en-US" sz="2400" dirty="0"/>
              <a:t>processor and the </a:t>
            </a:r>
            <a:r>
              <a:rPr lang="en-US" sz="2400" dirty="0" smtClean="0"/>
              <a:t>DMA module</a:t>
            </a:r>
            <a:r>
              <a:rPr lang="en-US" dirty="0" smtClean="0"/>
              <a:t>.</a:t>
            </a:r>
          </a:p>
          <a:p>
            <a:r>
              <a:rPr lang="en-US" sz="2200" dirty="0" smtClean="0"/>
              <a:t>2.</a:t>
            </a:r>
            <a:r>
              <a:rPr lang="en-US" sz="2200" dirty="0"/>
              <a:t> </a:t>
            </a:r>
            <a:r>
              <a:rPr lang="en-US" sz="2200" dirty="0" smtClean="0"/>
              <a:t>The </a:t>
            </a:r>
            <a:r>
              <a:rPr lang="en-US" sz="2200" dirty="0"/>
              <a:t>address of the I/O device involved, communicated on the data </a:t>
            </a:r>
            <a:r>
              <a:rPr lang="en-US" sz="2200" dirty="0" smtClean="0"/>
              <a:t>lines.</a:t>
            </a:r>
            <a:endParaRPr lang="en-US" sz="2200" dirty="0"/>
          </a:p>
          <a:p>
            <a:r>
              <a:rPr lang="en-US" sz="2200" dirty="0" smtClean="0"/>
              <a:t>3. </a:t>
            </a:r>
            <a:r>
              <a:rPr lang="en-US" sz="2200" dirty="0"/>
              <a:t>The starting location in memory to read from or write to, communicated </a:t>
            </a:r>
            <a:r>
              <a:rPr lang="en-US" sz="2200" dirty="0" smtClean="0"/>
              <a:t>on the </a:t>
            </a:r>
            <a:r>
              <a:rPr lang="en-US" sz="2200" dirty="0"/>
              <a:t>data lines and stored by the DMA module in its </a:t>
            </a:r>
            <a:r>
              <a:rPr lang="en-US" sz="2200" b="1" dirty="0"/>
              <a:t>address </a:t>
            </a:r>
            <a:r>
              <a:rPr lang="en-US" sz="2200" b="1" dirty="0" smtClean="0"/>
              <a:t>register.</a:t>
            </a:r>
            <a:endParaRPr lang="en-US" sz="2200" b="1" dirty="0"/>
          </a:p>
          <a:p>
            <a:r>
              <a:rPr lang="en-US" sz="2200" dirty="0" smtClean="0"/>
              <a:t>4. </a:t>
            </a:r>
            <a:r>
              <a:rPr lang="en-US" sz="2200" dirty="0"/>
              <a:t>The number of words to be read or written, again communicated via the </a:t>
            </a:r>
            <a:r>
              <a:rPr lang="en-US" sz="2200" dirty="0" smtClean="0"/>
              <a:t>data lines </a:t>
            </a:r>
            <a:r>
              <a:rPr lang="en-US" sz="2200" dirty="0"/>
              <a:t>and stored in the </a:t>
            </a:r>
            <a:r>
              <a:rPr lang="en-US" sz="2200" b="1" dirty="0"/>
              <a:t>data count </a:t>
            </a:r>
            <a:r>
              <a:rPr lang="en-US" sz="2200" b="1" dirty="0" smtClean="0"/>
              <a:t>register</a:t>
            </a:r>
            <a:r>
              <a:rPr lang="en-US" sz="2200" dirty="0" smtClean="0"/>
              <a:t>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57408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991600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2519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28600"/>
            <a:ext cx="86106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6371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610599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2268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DMA data 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peripheral device (such as the disk controller) will request the service </a:t>
            </a:r>
            <a:r>
              <a:rPr lang="en-US" sz="2400" dirty="0" smtClean="0"/>
              <a:t>of DMA </a:t>
            </a:r>
            <a:r>
              <a:rPr lang="en-US" sz="2400" dirty="0"/>
              <a:t>by pulling DREQ (DMA request) </a:t>
            </a:r>
            <a:r>
              <a:rPr lang="en-US" sz="2400" dirty="0" smtClean="0"/>
              <a:t>high.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2.</a:t>
            </a:r>
            <a:r>
              <a:rPr lang="en-US" sz="2400" dirty="0"/>
              <a:t> The DMA will put a high on its </a:t>
            </a:r>
            <a:r>
              <a:rPr lang="en-US" sz="2400" b="1" dirty="0"/>
              <a:t>HRQ</a:t>
            </a:r>
            <a:r>
              <a:rPr lang="en-US" sz="2400" dirty="0"/>
              <a:t> (hold request), signaling the </a:t>
            </a:r>
            <a:r>
              <a:rPr lang="en-US" sz="2400" dirty="0" smtClean="0"/>
              <a:t>CPU through </a:t>
            </a:r>
            <a:r>
              <a:rPr lang="en-US" sz="2400" dirty="0"/>
              <a:t>its </a:t>
            </a:r>
            <a:r>
              <a:rPr lang="en-US" sz="2400" b="1" dirty="0"/>
              <a:t>HOLD</a:t>
            </a:r>
            <a:r>
              <a:rPr lang="en-US" sz="2400" dirty="0"/>
              <a:t> pin that it needs to use </a:t>
            </a:r>
            <a:r>
              <a:rPr lang="en-US" sz="2400" dirty="0" smtClean="0"/>
              <a:t>the buses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3. </a:t>
            </a:r>
            <a:r>
              <a:rPr lang="en-US" sz="2400" dirty="0"/>
              <a:t>The CPU will finish the present </a:t>
            </a:r>
            <a:r>
              <a:rPr lang="en-US" sz="2400" dirty="0" smtClean="0"/>
              <a:t>bus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/>
              <a:t>respond to the DMA request by putting high on its </a:t>
            </a:r>
            <a:r>
              <a:rPr lang="en-US" sz="2400" dirty="0" smtClean="0"/>
              <a:t>HDLA, </a:t>
            </a:r>
            <a:r>
              <a:rPr lang="en-US" sz="2400" dirty="0"/>
              <a:t>indicating </a:t>
            </a:r>
            <a:r>
              <a:rPr lang="en-US" sz="2400" dirty="0" smtClean="0"/>
              <a:t>that </a:t>
            </a:r>
            <a:r>
              <a:rPr lang="en-US" sz="2400" dirty="0"/>
              <a:t>the DMA </a:t>
            </a:r>
            <a:r>
              <a:rPr lang="en-US" sz="2400" dirty="0" smtClean="0"/>
              <a:t>    module </a:t>
            </a:r>
            <a:r>
              <a:rPr lang="en-US" sz="2400" dirty="0"/>
              <a:t>can use the buses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4. </a:t>
            </a:r>
            <a:r>
              <a:rPr lang="en-US" sz="2400" dirty="0"/>
              <a:t>DMA will activate DACK (DMA acknowledge), which tells the peripheral </a:t>
            </a:r>
            <a:r>
              <a:rPr lang="en-US" sz="2400" dirty="0" smtClean="0"/>
              <a:t>device that </a:t>
            </a:r>
            <a:r>
              <a:rPr lang="en-US" sz="2400" dirty="0"/>
              <a:t>it will start to transfer the </a:t>
            </a:r>
            <a:r>
              <a:rPr lang="en-US" sz="2400" dirty="0" smtClean="0"/>
              <a:t>data.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18600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in DMA data transfer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5. DMA </a:t>
            </a:r>
            <a:r>
              <a:rPr lang="en-US" sz="2400" dirty="0"/>
              <a:t>starts to transfer the data from memory to </a:t>
            </a:r>
            <a:r>
              <a:rPr lang="en-US" sz="2400" dirty="0" smtClean="0"/>
              <a:t>peripheral.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6.</a:t>
            </a:r>
            <a:r>
              <a:rPr lang="en-US" sz="2400" dirty="0"/>
              <a:t> After the DMA has finished its job it will deactivate </a:t>
            </a:r>
            <a:r>
              <a:rPr lang="en-US" sz="2400" b="1" dirty="0"/>
              <a:t>HRQ</a:t>
            </a:r>
            <a:r>
              <a:rPr lang="en-US" sz="2400" dirty="0"/>
              <a:t>, </a:t>
            </a:r>
            <a:r>
              <a:rPr lang="en-US" sz="2400" dirty="0" smtClean="0"/>
              <a:t>(hold made zero) signaling </a:t>
            </a:r>
            <a:r>
              <a:rPr lang="en-US" sz="2400" dirty="0"/>
              <a:t>the </a:t>
            </a:r>
            <a:r>
              <a:rPr lang="en-US" sz="2400" dirty="0" smtClean="0"/>
              <a:t>CPU that </a:t>
            </a:r>
            <a:r>
              <a:rPr lang="en-US" sz="2400" dirty="0"/>
              <a:t>it can regain control over its </a:t>
            </a:r>
            <a:r>
              <a:rPr lang="en-US" sz="2400" dirty="0" smtClean="0"/>
              <a:t>buses.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dirty="0" smtClean="0"/>
              <a:t>7.Processor again becomes the bus master.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44577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8991599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4363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915399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8484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76200"/>
            <a:ext cx="9296399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3187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"/>
            <a:ext cx="84582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96316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81000"/>
            <a:ext cx="89916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3053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6868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814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839199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08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609600"/>
            <a:ext cx="9143999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26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89154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45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152400"/>
            <a:ext cx="88392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7611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4800"/>
            <a:ext cx="8763000" cy="655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125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6106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86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8762999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38778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303</Words>
  <Application>Microsoft Office PowerPoint</Application>
  <PresentationFormat>On-screen Show (4:3)</PresentationFormat>
  <Paragraphs>22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MODULE-5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it’s done</vt:lpstr>
      <vt:lpstr>PowerPoint Presentation</vt:lpstr>
      <vt:lpstr>PowerPoint Presentation</vt:lpstr>
      <vt:lpstr>PowerPoint Presentation</vt:lpstr>
      <vt:lpstr>Steps in DMA data transfer</vt:lpstr>
      <vt:lpstr>Steps in DMA data transfer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10</cp:revision>
  <dcterms:created xsi:type="dcterms:W3CDTF">2006-08-16T00:00:00Z</dcterms:created>
  <dcterms:modified xsi:type="dcterms:W3CDTF">2023-10-15T17:31:24Z</dcterms:modified>
</cp:coreProperties>
</file>