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256" r:id="rId2"/>
    <p:sldId id="276" r:id="rId3"/>
    <p:sldId id="295" r:id="rId4"/>
    <p:sldId id="277" r:id="rId5"/>
    <p:sldId id="258" r:id="rId6"/>
    <p:sldId id="259" r:id="rId7"/>
    <p:sldId id="313" r:id="rId8"/>
    <p:sldId id="260" r:id="rId9"/>
    <p:sldId id="261" r:id="rId10"/>
    <p:sldId id="272" r:id="rId11"/>
    <p:sldId id="296" r:id="rId12"/>
    <p:sldId id="262" r:id="rId13"/>
    <p:sldId id="271" r:id="rId14"/>
    <p:sldId id="263" r:id="rId15"/>
    <p:sldId id="279" r:id="rId16"/>
    <p:sldId id="297" r:id="rId17"/>
    <p:sldId id="298" r:id="rId18"/>
    <p:sldId id="278" r:id="rId19"/>
    <p:sldId id="264" r:id="rId20"/>
    <p:sldId id="283" r:id="rId21"/>
    <p:sldId id="286" r:id="rId22"/>
    <p:sldId id="287" r:id="rId23"/>
    <p:sldId id="288" r:id="rId24"/>
    <p:sldId id="301" r:id="rId25"/>
    <p:sldId id="300" r:id="rId26"/>
    <p:sldId id="292" r:id="rId27"/>
    <p:sldId id="294" r:id="rId28"/>
    <p:sldId id="299" r:id="rId29"/>
    <p:sldId id="326" r:id="rId30"/>
    <p:sldId id="327" r:id="rId31"/>
    <p:sldId id="291" r:id="rId32"/>
    <p:sldId id="289" r:id="rId33"/>
    <p:sldId id="290" r:id="rId34"/>
    <p:sldId id="340" r:id="rId35"/>
    <p:sldId id="328" r:id="rId36"/>
    <p:sldId id="330" r:id="rId37"/>
    <p:sldId id="265" r:id="rId38"/>
    <p:sldId id="281" r:id="rId39"/>
    <p:sldId id="333" r:id="rId40"/>
    <p:sldId id="285" r:id="rId41"/>
    <p:sldId id="334" r:id="rId42"/>
    <p:sldId id="332" r:id="rId43"/>
    <p:sldId id="331" r:id="rId44"/>
    <p:sldId id="282" r:id="rId45"/>
    <p:sldId id="284" r:id="rId46"/>
    <p:sldId id="273" r:id="rId47"/>
    <p:sldId id="316" r:id="rId48"/>
    <p:sldId id="314" r:id="rId49"/>
    <p:sldId id="315" r:id="rId50"/>
    <p:sldId id="270" r:id="rId51"/>
    <p:sldId id="335" r:id="rId52"/>
    <p:sldId id="336" r:id="rId53"/>
    <p:sldId id="307" r:id="rId54"/>
    <p:sldId id="308" r:id="rId55"/>
    <p:sldId id="337" r:id="rId56"/>
    <p:sldId id="269" r:id="rId57"/>
    <p:sldId id="338" r:id="rId58"/>
    <p:sldId id="322" r:id="rId59"/>
    <p:sldId id="339" r:id="rId60"/>
    <p:sldId id="341" r:id="rId61"/>
    <p:sldId id="303" r:id="rId62"/>
    <p:sldId id="317" r:id="rId63"/>
    <p:sldId id="309" r:id="rId64"/>
    <p:sldId id="305" r:id="rId65"/>
    <p:sldId id="318" r:id="rId66"/>
    <p:sldId id="304" r:id="rId67"/>
    <p:sldId id="323" r:id="rId68"/>
    <p:sldId id="324" r:id="rId69"/>
    <p:sldId id="325" r:id="rId70"/>
    <p:sldId id="319" r:id="rId71"/>
    <p:sldId id="320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25976-6774-4B44-ACF2-11E552439E3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224E98-EA28-40C1-BD58-441245C1E4FB}">
      <dgm:prSet phldrT="[Text]" custT="1"/>
      <dgm:spPr/>
      <dgm:t>
        <a:bodyPr/>
        <a:lstStyle/>
        <a:p>
          <a:r>
            <a:rPr lang="en-US" sz="1100" baseline="0" dirty="0" smtClean="0"/>
            <a:t>Data Structure</a:t>
          </a:r>
          <a:endParaRPr lang="en-US" sz="1100" baseline="0" dirty="0"/>
        </a:p>
      </dgm:t>
    </dgm:pt>
    <dgm:pt modelId="{698ADA26-D593-4B06-9F16-5DD8AC619316}" type="parTrans" cxnId="{1F3AEA5C-90FB-428F-A620-C8DEE8AF246B}">
      <dgm:prSet/>
      <dgm:spPr/>
      <dgm:t>
        <a:bodyPr/>
        <a:lstStyle/>
        <a:p>
          <a:endParaRPr lang="en-US"/>
        </a:p>
      </dgm:t>
    </dgm:pt>
    <dgm:pt modelId="{A6C7B92D-5433-49E7-B5EF-D2F4B4C98C18}" type="sibTrans" cxnId="{1F3AEA5C-90FB-428F-A620-C8DEE8AF246B}">
      <dgm:prSet/>
      <dgm:spPr/>
      <dgm:t>
        <a:bodyPr/>
        <a:lstStyle/>
        <a:p>
          <a:endParaRPr lang="en-US"/>
        </a:p>
      </dgm:t>
    </dgm:pt>
    <dgm:pt modelId="{32F34F06-EF1C-4B4D-88C5-B9E520AE158F}">
      <dgm:prSet phldrT="[Text]" custT="1"/>
      <dgm:spPr/>
      <dgm:t>
        <a:bodyPr/>
        <a:lstStyle/>
        <a:p>
          <a:r>
            <a:rPr lang="en-US" sz="1100" dirty="0" smtClean="0"/>
            <a:t>Primitive Data Structure</a:t>
          </a:r>
          <a:endParaRPr lang="en-US" sz="1100" dirty="0"/>
        </a:p>
      </dgm:t>
    </dgm:pt>
    <dgm:pt modelId="{FB0672CF-8281-4647-B228-57335E78FD93}" type="parTrans" cxnId="{CD8F5606-67D6-4B20-8B5F-4208AB30AD70}">
      <dgm:prSet/>
      <dgm:spPr/>
      <dgm:t>
        <a:bodyPr/>
        <a:lstStyle/>
        <a:p>
          <a:endParaRPr lang="en-US"/>
        </a:p>
      </dgm:t>
    </dgm:pt>
    <dgm:pt modelId="{7A1CB5D9-013E-4283-A2A0-B2889D00EDC4}" type="sibTrans" cxnId="{CD8F5606-67D6-4B20-8B5F-4208AB30AD70}">
      <dgm:prSet/>
      <dgm:spPr/>
      <dgm:t>
        <a:bodyPr/>
        <a:lstStyle/>
        <a:p>
          <a:endParaRPr lang="en-US"/>
        </a:p>
      </dgm:t>
    </dgm:pt>
    <dgm:pt modelId="{4766DA63-C2F8-4A73-921D-D506C306BF9A}">
      <dgm:prSet phldrT="[Text]" custT="1"/>
      <dgm:spPr/>
      <dgm:t>
        <a:bodyPr/>
        <a:lstStyle/>
        <a:p>
          <a:r>
            <a:rPr lang="en-US" sz="1100" dirty="0" smtClean="0"/>
            <a:t>Integer </a:t>
          </a:r>
          <a:endParaRPr lang="en-US" sz="1100" dirty="0"/>
        </a:p>
      </dgm:t>
    </dgm:pt>
    <dgm:pt modelId="{29D3DA80-6C6E-4181-9895-DF370056E3FE}" type="parTrans" cxnId="{90801ADF-CB00-4E1F-8DC4-FC4BE0F19AC8}">
      <dgm:prSet/>
      <dgm:spPr/>
      <dgm:t>
        <a:bodyPr/>
        <a:lstStyle/>
        <a:p>
          <a:endParaRPr lang="en-US"/>
        </a:p>
      </dgm:t>
    </dgm:pt>
    <dgm:pt modelId="{88B32E15-E3B6-42A6-B98B-77298166B414}" type="sibTrans" cxnId="{90801ADF-CB00-4E1F-8DC4-FC4BE0F19AC8}">
      <dgm:prSet/>
      <dgm:spPr/>
      <dgm:t>
        <a:bodyPr/>
        <a:lstStyle/>
        <a:p>
          <a:endParaRPr lang="en-US"/>
        </a:p>
      </dgm:t>
    </dgm:pt>
    <dgm:pt modelId="{27A7F6D3-5EEE-4899-9452-6FE5EAD623E1}">
      <dgm:prSet phldrT="[Text]" custT="1"/>
      <dgm:spPr/>
      <dgm:t>
        <a:bodyPr/>
        <a:lstStyle/>
        <a:p>
          <a:r>
            <a:rPr lang="en-US" sz="1100" dirty="0" smtClean="0"/>
            <a:t>Float</a:t>
          </a:r>
          <a:endParaRPr lang="en-US" sz="1100" dirty="0"/>
        </a:p>
      </dgm:t>
    </dgm:pt>
    <dgm:pt modelId="{EFED380D-065B-4664-8810-3D2F89CF21A0}" type="parTrans" cxnId="{3B17B1B0-3B1B-4276-AD88-140228C9B943}">
      <dgm:prSet/>
      <dgm:spPr/>
      <dgm:t>
        <a:bodyPr/>
        <a:lstStyle/>
        <a:p>
          <a:endParaRPr lang="en-US"/>
        </a:p>
      </dgm:t>
    </dgm:pt>
    <dgm:pt modelId="{558474C9-A575-4F70-83B1-0F148FE5AF34}" type="sibTrans" cxnId="{3B17B1B0-3B1B-4276-AD88-140228C9B943}">
      <dgm:prSet/>
      <dgm:spPr/>
      <dgm:t>
        <a:bodyPr/>
        <a:lstStyle/>
        <a:p>
          <a:endParaRPr lang="en-US"/>
        </a:p>
      </dgm:t>
    </dgm:pt>
    <dgm:pt modelId="{F88C328F-E0D7-4860-9D84-38C7BEE0277D}">
      <dgm:prSet phldrT="[Text]" custT="1"/>
      <dgm:spPr/>
      <dgm:t>
        <a:bodyPr/>
        <a:lstStyle/>
        <a:p>
          <a:r>
            <a:rPr lang="en-US" sz="1100" dirty="0" smtClean="0"/>
            <a:t>Non-Primitive Data Structure</a:t>
          </a:r>
          <a:endParaRPr lang="en-US" sz="1100" dirty="0"/>
        </a:p>
      </dgm:t>
    </dgm:pt>
    <dgm:pt modelId="{30E337F8-4C91-407F-A3D0-5076248C51AE}" type="parTrans" cxnId="{4F6BFC93-EC69-4703-9CFB-E14D28DA182A}">
      <dgm:prSet/>
      <dgm:spPr/>
      <dgm:t>
        <a:bodyPr/>
        <a:lstStyle/>
        <a:p>
          <a:endParaRPr lang="en-US"/>
        </a:p>
      </dgm:t>
    </dgm:pt>
    <dgm:pt modelId="{6DC91138-C5F6-4D04-B14C-BC95989FAF42}" type="sibTrans" cxnId="{4F6BFC93-EC69-4703-9CFB-E14D28DA182A}">
      <dgm:prSet/>
      <dgm:spPr/>
      <dgm:t>
        <a:bodyPr/>
        <a:lstStyle/>
        <a:p>
          <a:endParaRPr lang="en-US"/>
        </a:p>
      </dgm:t>
    </dgm:pt>
    <dgm:pt modelId="{BAC3CF80-5DA5-4BA2-B507-AD9FA45551D3}">
      <dgm:prSet phldrT="[Text]" custT="1"/>
      <dgm:spPr/>
      <dgm:t>
        <a:bodyPr/>
        <a:lstStyle/>
        <a:p>
          <a:r>
            <a:rPr lang="en-US" sz="1100" dirty="0" smtClean="0"/>
            <a:t>Linear</a:t>
          </a:r>
          <a:endParaRPr lang="en-US" sz="1100" dirty="0"/>
        </a:p>
      </dgm:t>
    </dgm:pt>
    <dgm:pt modelId="{B726D731-70CB-4D49-9DC1-C8178274806E}" type="parTrans" cxnId="{AFC485A8-BCFE-4657-BCD6-B535F4F33F08}">
      <dgm:prSet/>
      <dgm:spPr/>
      <dgm:t>
        <a:bodyPr/>
        <a:lstStyle/>
        <a:p>
          <a:endParaRPr lang="en-US"/>
        </a:p>
      </dgm:t>
    </dgm:pt>
    <dgm:pt modelId="{55FB17FA-5F1F-4B66-AC84-1F364FEBF701}" type="sibTrans" cxnId="{AFC485A8-BCFE-4657-BCD6-B535F4F33F08}">
      <dgm:prSet/>
      <dgm:spPr/>
      <dgm:t>
        <a:bodyPr/>
        <a:lstStyle/>
        <a:p>
          <a:endParaRPr lang="en-US"/>
        </a:p>
      </dgm:t>
    </dgm:pt>
    <dgm:pt modelId="{26A19C17-1466-482C-9AD3-8D5C6469E736}">
      <dgm:prSet phldrT="[Text]" custT="1"/>
      <dgm:spPr/>
      <dgm:t>
        <a:bodyPr/>
        <a:lstStyle/>
        <a:p>
          <a:r>
            <a:rPr lang="en-US" sz="1100" dirty="0" smtClean="0"/>
            <a:t>Character</a:t>
          </a:r>
          <a:endParaRPr lang="en-US" sz="1100" dirty="0"/>
        </a:p>
      </dgm:t>
    </dgm:pt>
    <dgm:pt modelId="{A4FD71E1-A661-4374-8CB5-74EBB5A02395}" type="parTrans" cxnId="{2E51D3A1-2D13-49F7-A0E1-BA9480459022}">
      <dgm:prSet/>
      <dgm:spPr/>
      <dgm:t>
        <a:bodyPr/>
        <a:lstStyle/>
        <a:p>
          <a:endParaRPr lang="en-US"/>
        </a:p>
      </dgm:t>
    </dgm:pt>
    <dgm:pt modelId="{531DDFBF-69DA-4BB4-B8D5-DFCF9A73A581}" type="sibTrans" cxnId="{2E51D3A1-2D13-49F7-A0E1-BA9480459022}">
      <dgm:prSet/>
      <dgm:spPr/>
      <dgm:t>
        <a:bodyPr/>
        <a:lstStyle/>
        <a:p>
          <a:endParaRPr lang="en-US"/>
        </a:p>
      </dgm:t>
    </dgm:pt>
    <dgm:pt modelId="{E6D8B662-BE2F-4BC8-AF8F-3CF4084A066E}">
      <dgm:prSet phldrT="[Text]" custT="1"/>
      <dgm:spPr/>
      <dgm:t>
        <a:bodyPr/>
        <a:lstStyle/>
        <a:p>
          <a:r>
            <a:rPr lang="en-US" sz="1100" dirty="0" smtClean="0"/>
            <a:t>Double</a:t>
          </a:r>
          <a:endParaRPr lang="en-US" sz="1100" dirty="0"/>
        </a:p>
      </dgm:t>
    </dgm:pt>
    <dgm:pt modelId="{F78ED478-CF5B-497D-8091-6E63580610A7}" type="parTrans" cxnId="{4827E0F0-78E8-420D-9B75-4C69DD9894EA}">
      <dgm:prSet/>
      <dgm:spPr/>
      <dgm:t>
        <a:bodyPr/>
        <a:lstStyle/>
        <a:p>
          <a:endParaRPr lang="en-US"/>
        </a:p>
      </dgm:t>
    </dgm:pt>
    <dgm:pt modelId="{780BD235-5050-4E72-8BE3-7BBB44782BAF}" type="sibTrans" cxnId="{4827E0F0-78E8-420D-9B75-4C69DD9894EA}">
      <dgm:prSet/>
      <dgm:spPr/>
      <dgm:t>
        <a:bodyPr/>
        <a:lstStyle/>
        <a:p>
          <a:endParaRPr lang="en-US"/>
        </a:p>
      </dgm:t>
    </dgm:pt>
    <dgm:pt modelId="{37B77BD0-9031-4630-9D32-253E1B41C015}">
      <dgm:prSet phldrT="[Text]" custT="1"/>
      <dgm:spPr/>
      <dgm:t>
        <a:bodyPr/>
        <a:lstStyle/>
        <a:p>
          <a:r>
            <a:rPr lang="en-US" sz="1100" dirty="0" smtClean="0"/>
            <a:t>Non-Linear</a:t>
          </a:r>
          <a:endParaRPr lang="en-US" sz="1100" dirty="0"/>
        </a:p>
      </dgm:t>
    </dgm:pt>
    <dgm:pt modelId="{98125F61-4D5B-4ECC-90E1-6AFD1F038F11}" type="parTrans" cxnId="{E92A2BE2-7BAF-4CDD-8876-CF13BEEC23E2}">
      <dgm:prSet/>
      <dgm:spPr/>
      <dgm:t>
        <a:bodyPr/>
        <a:lstStyle/>
        <a:p>
          <a:endParaRPr lang="en-US"/>
        </a:p>
      </dgm:t>
    </dgm:pt>
    <dgm:pt modelId="{05BC84CB-BDCA-4BE1-9FD1-57F5E7B0BE0F}" type="sibTrans" cxnId="{E92A2BE2-7BAF-4CDD-8876-CF13BEEC23E2}">
      <dgm:prSet/>
      <dgm:spPr/>
      <dgm:t>
        <a:bodyPr/>
        <a:lstStyle/>
        <a:p>
          <a:endParaRPr lang="en-US"/>
        </a:p>
      </dgm:t>
    </dgm:pt>
    <dgm:pt modelId="{418A8CFB-1E8F-4BA5-AACF-F6B57E900D30}">
      <dgm:prSet phldrT="[Text]" custT="1"/>
      <dgm:spPr/>
      <dgm:t>
        <a:bodyPr/>
        <a:lstStyle/>
        <a:p>
          <a:r>
            <a:rPr lang="en-US" sz="1100" dirty="0" smtClean="0"/>
            <a:t>Array</a:t>
          </a:r>
          <a:endParaRPr lang="en-US" sz="1100" dirty="0"/>
        </a:p>
      </dgm:t>
    </dgm:pt>
    <dgm:pt modelId="{0489A1CD-31B7-4C8E-888A-D1EB983B72A4}" type="parTrans" cxnId="{705CCFA7-6285-408C-98E5-11B587182F04}">
      <dgm:prSet/>
      <dgm:spPr/>
      <dgm:t>
        <a:bodyPr/>
        <a:lstStyle/>
        <a:p>
          <a:endParaRPr lang="en-US"/>
        </a:p>
      </dgm:t>
    </dgm:pt>
    <dgm:pt modelId="{C19E6E44-59BE-4A1E-86B8-D35193252CF8}" type="sibTrans" cxnId="{705CCFA7-6285-408C-98E5-11B587182F04}">
      <dgm:prSet/>
      <dgm:spPr/>
      <dgm:t>
        <a:bodyPr/>
        <a:lstStyle/>
        <a:p>
          <a:endParaRPr lang="en-US"/>
        </a:p>
      </dgm:t>
    </dgm:pt>
    <dgm:pt modelId="{F3A9512A-09D5-49EA-85F5-4EF2A2D8B142}">
      <dgm:prSet phldrT="[Text]" custT="1"/>
      <dgm:spPr/>
      <dgm:t>
        <a:bodyPr/>
        <a:lstStyle/>
        <a:p>
          <a:r>
            <a:rPr lang="en-US" sz="1100" dirty="0" smtClean="0"/>
            <a:t>Lists</a:t>
          </a:r>
          <a:endParaRPr lang="en-US" sz="1100" dirty="0"/>
        </a:p>
      </dgm:t>
    </dgm:pt>
    <dgm:pt modelId="{78F20C8E-BE76-4305-921C-376810665222}" type="parTrans" cxnId="{4368B669-EE11-4E2E-AB66-4DA14FBD5B60}">
      <dgm:prSet/>
      <dgm:spPr/>
      <dgm:t>
        <a:bodyPr/>
        <a:lstStyle/>
        <a:p>
          <a:endParaRPr lang="en-US"/>
        </a:p>
      </dgm:t>
    </dgm:pt>
    <dgm:pt modelId="{ACF17AE7-1789-4088-B045-3623557A1DED}" type="sibTrans" cxnId="{4368B669-EE11-4E2E-AB66-4DA14FBD5B60}">
      <dgm:prSet/>
      <dgm:spPr/>
      <dgm:t>
        <a:bodyPr/>
        <a:lstStyle/>
        <a:p>
          <a:endParaRPr lang="en-US"/>
        </a:p>
      </dgm:t>
    </dgm:pt>
    <dgm:pt modelId="{4C0640CA-509B-4DE1-8673-8F9EAD430EE4}">
      <dgm:prSet phldrT="[Text]" custT="1"/>
      <dgm:spPr/>
      <dgm:t>
        <a:bodyPr/>
        <a:lstStyle/>
        <a:p>
          <a:r>
            <a:rPr lang="en-US" sz="1100" dirty="0" smtClean="0"/>
            <a:t>Stack</a:t>
          </a:r>
          <a:endParaRPr lang="en-US" sz="1100" dirty="0"/>
        </a:p>
      </dgm:t>
    </dgm:pt>
    <dgm:pt modelId="{3B397B0A-E32C-471E-979F-4330BC5E1BAA}" type="parTrans" cxnId="{F28D129E-BECE-428F-9CD2-A91A58580B4A}">
      <dgm:prSet/>
      <dgm:spPr/>
      <dgm:t>
        <a:bodyPr/>
        <a:lstStyle/>
        <a:p>
          <a:endParaRPr lang="en-US"/>
        </a:p>
      </dgm:t>
    </dgm:pt>
    <dgm:pt modelId="{CDF46C31-F427-4653-BC89-BCFAF47904BD}" type="sibTrans" cxnId="{F28D129E-BECE-428F-9CD2-A91A58580B4A}">
      <dgm:prSet/>
      <dgm:spPr/>
      <dgm:t>
        <a:bodyPr/>
        <a:lstStyle/>
        <a:p>
          <a:endParaRPr lang="en-US"/>
        </a:p>
      </dgm:t>
    </dgm:pt>
    <dgm:pt modelId="{E7B395A3-5EF0-477D-B027-EC6B4F68B1FA}">
      <dgm:prSet phldrT="[Text]" custT="1"/>
      <dgm:spPr/>
      <dgm:t>
        <a:bodyPr/>
        <a:lstStyle/>
        <a:p>
          <a:r>
            <a:rPr lang="en-US" sz="1100" dirty="0" smtClean="0"/>
            <a:t>Queues</a:t>
          </a:r>
          <a:endParaRPr lang="en-US" sz="1100" dirty="0"/>
        </a:p>
      </dgm:t>
    </dgm:pt>
    <dgm:pt modelId="{0FCF6C2E-54C7-4336-95B3-F9DB6B54F94E}" type="parTrans" cxnId="{1BF42BD6-54BC-4A8F-873B-B3C14637EB25}">
      <dgm:prSet/>
      <dgm:spPr/>
      <dgm:t>
        <a:bodyPr/>
        <a:lstStyle/>
        <a:p>
          <a:endParaRPr lang="en-US"/>
        </a:p>
      </dgm:t>
    </dgm:pt>
    <dgm:pt modelId="{D7CBB97E-0F38-448B-926C-0594BC481C58}" type="sibTrans" cxnId="{1BF42BD6-54BC-4A8F-873B-B3C14637EB25}">
      <dgm:prSet/>
      <dgm:spPr/>
      <dgm:t>
        <a:bodyPr/>
        <a:lstStyle/>
        <a:p>
          <a:endParaRPr lang="en-US"/>
        </a:p>
      </dgm:t>
    </dgm:pt>
    <dgm:pt modelId="{F7BC2609-7E4E-4120-AF81-50E7A673E76A}">
      <dgm:prSet phldrT="[Text]" custT="1"/>
      <dgm:spPr/>
      <dgm:t>
        <a:bodyPr/>
        <a:lstStyle/>
        <a:p>
          <a:r>
            <a:rPr lang="en-US" sz="1100" dirty="0" smtClean="0"/>
            <a:t>Trees</a:t>
          </a:r>
          <a:endParaRPr lang="en-US" sz="1100" dirty="0"/>
        </a:p>
      </dgm:t>
    </dgm:pt>
    <dgm:pt modelId="{FBFB5FCC-8D91-483E-AFF3-3CACC51127B9}" type="parTrans" cxnId="{7EC193BF-2F6D-4DC8-BEE1-5DBDDB4C095D}">
      <dgm:prSet/>
      <dgm:spPr/>
      <dgm:t>
        <a:bodyPr/>
        <a:lstStyle/>
        <a:p>
          <a:endParaRPr lang="en-US"/>
        </a:p>
      </dgm:t>
    </dgm:pt>
    <dgm:pt modelId="{FF70CE0D-1B4F-4A3B-81F0-0C89DB950086}" type="sibTrans" cxnId="{7EC193BF-2F6D-4DC8-BEE1-5DBDDB4C095D}">
      <dgm:prSet/>
      <dgm:spPr/>
      <dgm:t>
        <a:bodyPr/>
        <a:lstStyle/>
        <a:p>
          <a:endParaRPr lang="en-US"/>
        </a:p>
      </dgm:t>
    </dgm:pt>
    <dgm:pt modelId="{91BD5A24-CE23-4AC7-9E01-46C640BCE4C8}">
      <dgm:prSet phldrT="[Text]" custT="1"/>
      <dgm:spPr/>
      <dgm:t>
        <a:bodyPr/>
        <a:lstStyle/>
        <a:p>
          <a:r>
            <a:rPr lang="en-US" sz="1100" dirty="0" smtClean="0"/>
            <a:t>Graphs</a:t>
          </a:r>
          <a:endParaRPr lang="en-US" sz="1100" dirty="0"/>
        </a:p>
      </dgm:t>
    </dgm:pt>
    <dgm:pt modelId="{91E6AB8A-E8BD-454C-80B2-28ED285C113B}" type="parTrans" cxnId="{937DA4C1-6A01-4E9B-AF76-2FE60AE270FC}">
      <dgm:prSet/>
      <dgm:spPr/>
      <dgm:t>
        <a:bodyPr/>
        <a:lstStyle/>
        <a:p>
          <a:endParaRPr lang="en-US"/>
        </a:p>
      </dgm:t>
    </dgm:pt>
    <dgm:pt modelId="{10183992-5F8D-4EE1-B812-4BC61397A394}" type="sibTrans" cxnId="{937DA4C1-6A01-4E9B-AF76-2FE60AE270FC}">
      <dgm:prSet/>
      <dgm:spPr/>
      <dgm:t>
        <a:bodyPr/>
        <a:lstStyle/>
        <a:p>
          <a:endParaRPr lang="en-US"/>
        </a:p>
      </dgm:t>
    </dgm:pt>
    <dgm:pt modelId="{1CADCD76-1037-43E2-A6D6-24408ED1566B}" type="pres">
      <dgm:prSet presAssocID="{06A25976-6774-4B44-ACF2-11E552439E3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7B86C5D-01DA-45CA-92A5-DA9C4DC5A1D4}" type="pres">
      <dgm:prSet presAssocID="{0F224E98-EA28-40C1-BD58-441245C1E4FB}" presName="hierRoot1" presStyleCnt="0"/>
      <dgm:spPr/>
    </dgm:pt>
    <dgm:pt modelId="{29C1E334-5CE4-43C0-9CB7-C94A38638F15}" type="pres">
      <dgm:prSet presAssocID="{0F224E98-EA28-40C1-BD58-441245C1E4FB}" presName="composite" presStyleCnt="0"/>
      <dgm:spPr/>
    </dgm:pt>
    <dgm:pt modelId="{03597EEF-3053-42D7-B4A6-2C8D56AA376D}" type="pres">
      <dgm:prSet presAssocID="{0F224E98-EA28-40C1-BD58-441245C1E4FB}" presName="background" presStyleLbl="node0" presStyleIdx="0" presStyleCnt="1"/>
      <dgm:spPr/>
    </dgm:pt>
    <dgm:pt modelId="{C989D2CC-6595-4AE2-9E37-6E0814EA8EAB}" type="pres">
      <dgm:prSet presAssocID="{0F224E98-EA28-40C1-BD58-441245C1E4FB}" presName="text" presStyleLbl="fgAcc0" presStyleIdx="0" presStyleCnt="1" custLinFactY="-37033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E3613C-535C-43D2-B627-74ACEA82BA14}" type="pres">
      <dgm:prSet presAssocID="{0F224E98-EA28-40C1-BD58-441245C1E4FB}" presName="hierChild2" presStyleCnt="0"/>
      <dgm:spPr/>
    </dgm:pt>
    <dgm:pt modelId="{EBE09086-649E-455B-AACD-76A498CB9539}" type="pres">
      <dgm:prSet presAssocID="{FB0672CF-8281-4647-B228-57335E78FD9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AA102D54-C252-4610-96CA-A0565C0B818B}" type="pres">
      <dgm:prSet presAssocID="{32F34F06-EF1C-4B4D-88C5-B9E520AE158F}" presName="hierRoot2" presStyleCnt="0"/>
      <dgm:spPr/>
    </dgm:pt>
    <dgm:pt modelId="{20C4A5C1-C2BB-4BCC-86B3-EFB35D121AE4}" type="pres">
      <dgm:prSet presAssocID="{32F34F06-EF1C-4B4D-88C5-B9E520AE158F}" presName="composite2" presStyleCnt="0"/>
      <dgm:spPr/>
    </dgm:pt>
    <dgm:pt modelId="{00B00E4C-2B67-4E05-B998-98F8F706541C}" type="pres">
      <dgm:prSet presAssocID="{32F34F06-EF1C-4B4D-88C5-B9E520AE158F}" presName="background2" presStyleLbl="node2" presStyleIdx="0" presStyleCnt="2"/>
      <dgm:spPr/>
    </dgm:pt>
    <dgm:pt modelId="{18289FEA-C0CD-4644-A38D-3CB68EEF537D}" type="pres">
      <dgm:prSet presAssocID="{32F34F06-EF1C-4B4D-88C5-B9E520AE158F}" presName="text2" presStyleLbl="fgAcc2" presStyleIdx="0" presStyleCnt="2" custLinFactNeighborY="-862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804A25-BC39-4FC3-B0A3-789D9FB39468}" type="pres">
      <dgm:prSet presAssocID="{32F34F06-EF1C-4B4D-88C5-B9E520AE158F}" presName="hierChild3" presStyleCnt="0"/>
      <dgm:spPr/>
    </dgm:pt>
    <dgm:pt modelId="{DAFB6448-AE49-47EE-83A5-00DCD83CBDDB}" type="pres">
      <dgm:prSet presAssocID="{29D3DA80-6C6E-4181-9895-DF370056E3FE}" presName="Name17" presStyleLbl="parChTrans1D3" presStyleIdx="0" presStyleCnt="6"/>
      <dgm:spPr/>
      <dgm:t>
        <a:bodyPr/>
        <a:lstStyle/>
        <a:p>
          <a:endParaRPr lang="en-US"/>
        </a:p>
      </dgm:t>
    </dgm:pt>
    <dgm:pt modelId="{8899C935-5E86-4081-8BF7-DDAE97C11DF5}" type="pres">
      <dgm:prSet presAssocID="{4766DA63-C2F8-4A73-921D-D506C306BF9A}" presName="hierRoot3" presStyleCnt="0"/>
      <dgm:spPr/>
    </dgm:pt>
    <dgm:pt modelId="{A48DFDF5-9D0B-405E-A14D-59DF0C8C708C}" type="pres">
      <dgm:prSet presAssocID="{4766DA63-C2F8-4A73-921D-D506C306BF9A}" presName="composite3" presStyleCnt="0"/>
      <dgm:spPr/>
    </dgm:pt>
    <dgm:pt modelId="{41691BB9-EC88-446D-99FD-5E26A3C948EF}" type="pres">
      <dgm:prSet presAssocID="{4766DA63-C2F8-4A73-921D-D506C306BF9A}" presName="background3" presStyleLbl="node3" presStyleIdx="0" presStyleCnt="6"/>
      <dgm:spPr/>
    </dgm:pt>
    <dgm:pt modelId="{2D13E59C-3FDD-4365-87AC-7961DBE38BBE}" type="pres">
      <dgm:prSet presAssocID="{4766DA63-C2F8-4A73-921D-D506C306BF9A}" presName="text3" presStyleLbl="fgAcc3" presStyleIdx="0" presStyleCnt="6" custLinFactNeighborY="-337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1482F7-F178-41D4-AD0A-5B3F0BB7CED1}" type="pres">
      <dgm:prSet presAssocID="{4766DA63-C2F8-4A73-921D-D506C306BF9A}" presName="hierChild4" presStyleCnt="0"/>
      <dgm:spPr/>
    </dgm:pt>
    <dgm:pt modelId="{76A3FC5C-D80D-47AB-9261-548D6D9877F8}" type="pres">
      <dgm:prSet presAssocID="{EFED380D-065B-4664-8810-3D2F89CF21A0}" presName="Name17" presStyleLbl="parChTrans1D3" presStyleIdx="1" presStyleCnt="6"/>
      <dgm:spPr/>
      <dgm:t>
        <a:bodyPr/>
        <a:lstStyle/>
        <a:p>
          <a:endParaRPr lang="en-US"/>
        </a:p>
      </dgm:t>
    </dgm:pt>
    <dgm:pt modelId="{7DF5FDCD-6E19-4F6F-9D34-62CC8E4C11CA}" type="pres">
      <dgm:prSet presAssocID="{27A7F6D3-5EEE-4899-9452-6FE5EAD623E1}" presName="hierRoot3" presStyleCnt="0"/>
      <dgm:spPr/>
    </dgm:pt>
    <dgm:pt modelId="{705F6CFE-7217-43AE-8ED5-EB90A25E7844}" type="pres">
      <dgm:prSet presAssocID="{27A7F6D3-5EEE-4899-9452-6FE5EAD623E1}" presName="composite3" presStyleCnt="0"/>
      <dgm:spPr/>
    </dgm:pt>
    <dgm:pt modelId="{843CC82C-D4C8-44BF-AC39-AB2B571B8AC5}" type="pres">
      <dgm:prSet presAssocID="{27A7F6D3-5EEE-4899-9452-6FE5EAD623E1}" presName="background3" presStyleLbl="node3" presStyleIdx="1" presStyleCnt="6"/>
      <dgm:spPr/>
    </dgm:pt>
    <dgm:pt modelId="{60763C9E-07E9-48DB-9D9C-7240FF054C31}" type="pres">
      <dgm:prSet presAssocID="{27A7F6D3-5EEE-4899-9452-6FE5EAD623E1}" presName="text3" presStyleLbl="fgAcc3" presStyleIdx="1" presStyleCnt="6" custLinFactNeighborY="-337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394A18-6127-4570-BBFD-3F2B515F1AC2}" type="pres">
      <dgm:prSet presAssocID="{27A7F6D3-5EEE-4899-9452-6FE5EAD623E1}" presName="hierChild4" presStyleCnt="0"/>
      <dgm:spPr/>
    </dgm:pt>
    <dgm:pt modelId="{54F29109-6948-40CB-8D0F-4D6259F7AF47}" type="pres">
      <dgm:prSet presAssocID="{A4FD71E1-A661-4374-8CB5-74EBB5A02395}" presName="Name17" presStyleLbl="parChTrans1D3" presStyleIdx="2" presStyleCnt="6"/>
      <dgm:spPr/>
      <dgm:t>
        <a:bodyPr/>
        <a:lstStyle/>
        <a:p>
          <a:endParaRPr lang="en-US"/>
        </a:p>
      </dgm:t>
    </dgm:pt>
    <dgm:pt modelId="{D893859E-EC7C-44A0-9D9F-793BEA9AEC6D}" type="pres">
      <dgm:prSet presAssocID="{26A19C17-1466-482C-9AD3-8D5C6469E736}" presName="hierRoot3" presStyleCnt="0"/>
      <dgm:spPr/>
    </dgm:pt>
    <dgm:pt modelId="{3E5FBF5C-236F-4F26-8FBE-5D1D1DE8C059}" type="pres">
      <dgm:prSet presAssocID="{26A19C17-1466-482C-9AD3-8D5C6469E736}" presName="composite3" presStyleCnt="0"/>
      <dgm:spPr/>
    </dgm:pt>
    <dgm:pt modelId="{224D374C-BE83-48B1-9950-01B65DB3A5BF}" type="pres">
      <dgm:prSet presAssocID="{26A19C17-1466-482C-9AD3-8D5C6469E736}" presName="background3" presStyleLbl="node3" presStyleIdx="2" presStyleCnt="6"/>
      <dgm:spPr/>
    </dgm:pt>
    <dgm:pt modelId="{BA08C2C5-B5F9-4025-A6B1-83FCBD0132F6}" type="pres">
      <dgm:prSet presAssocID="{26A19C17-1466-482C-9AD3-8D5C6469E736}" presName="text3" presStyleLbl="fgAcc3" presStyleIdx="2" presStyleCnt="6" custLinFactNeighborY="-337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479134-D3B2-45D0-91E8-BBCE84BE0EF4}" type="pres">
      <dgm:prSet presAssocID="{26A19C17-1466-482C-9AD3-8D5C6469E736}" presName="hierChild4" presStyleCnt="0"/>
      <dgm:spPr/>
    </dgm:pt>
    <dgm:pt modelId="{6987C35B-24AB-4570-93BA-63EF13E1E48A}" type="pres">
      <dgm:prSet presAssocID="{F78ED478-CF5B-497D-8091-6E63580610A7}" presName="Name17" presStyleLbl="parChTrans1D3" presStyleIdx="3" presStyleCnt="6"/>
      <dgm:spPr/>
      <dgm:t>
        <a:bodyPr/>
        <a:lstStyle/>
        <a:p>
          <a:endParaRPr lang="en-US"/>
        </a:p>
      </dgm:t>
    </dgm:pt>
    <dgm:pt modelId="{3B6D4CC5-2987-4641-B3D6-9D81C57B3854}" type="pres">
      <dgm:prSet presAssocID="{E6D8B662-BE2F-4BC8-AF8F-3CF4084A066E}" presName="hierRoot3" presStyleCnt="0"/>
      <dgm:spPr/>
    </dgm:pt>
    <dgm:pt modelId="{FB00D766-F130-4660-B538-BD2A1FFF75D4}" type="pres">
      <dgm:prSet presAssocID="{E6D8B662-BE2F-4BC8-AF8F-3CF4084A066E}" presName="composite3" presStyleCnt="0"/>
      <dgm:spPr/>
    </dgm:pt>
    <dgm:pt modelId="{51C7E8C6-F93D-478D-AC2F-A854379F1ABC}" type="pres">
      <dgm:prSet presAssocID="{E6D8B662-BE2F-4BC8-AF8F-3CF4084A066E}" presName="background3" presStyleLbl="node3" presStyleIdx="3" presStyleCnt="6"/>
      <dgm:spPr/>
    </dgm:pt>
    <dgm:pt modelId="{B7BBD20A-81D3-4882-BDA5-D1642B3BF92C}" type="pres">
      <dgm:prSet presAssocID="{E6D8B662-BE2F-4BC8-AF8F-3CF4084A066E}" presName="text3" presStyleLbl="fgAcc3" presStyleIdx="3" presStyleCnt="6" custLinFactNeighborY="-337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7BA9A4-EF2C-478A-BF6E-83229C76AF55}" type="pres">
      <dgm:prSet presAssocID="{E6D8B662-BE2F-4BC8-AF8F-3CF4084A066E}" presName="hierChild4" presStyleCnt="0"/>
      <dgm:spPr/>
    </dgm:pt>
    <dgm:pt modelId="{7D9CA7F6-06DC-48EF-95F2-A39E0DBE4FE6}" type="pres">
      <dgm:prSet presAssocID="{30E337F8-4C91-407F-A3D0-5076248C51AE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BBC6913-CE36-462E-8842-263A45550C95}" type="pres">
      <dgm:prSet presAssocID="{F88C328F-E0D7-4860-9D84-38C7BEE0277D}" presName="hierRoot2" presStyleCnt="0"/>
      <dgm:spPr/>
    </dgm:pt>
    <dgm:pt modelId="{8F4CAFFF-E7C2-467F-845F-A93B7B3434A5}" type="pres">
      <dgm:prSet presAssocID="{F88C328F-E0D7-4860-9D84-38C7BEE0277D}" presName="composite2" presStyleCnt="0"/>
      <dgm:spPr/>
    </dgm:pt>
    <dgm:pt modelId="{296F1916-E748-4385-8357-E750588F2284}" type="pres">
      <dgm:prSet presAssocID="{F88C328F-E0D7-4860-9D84-38C7BEE0277D}" presName="background2" presStyleLbl="node2" presStyleIdx="1" presStyleCnt="2"/>
      <dgm:spPr/>
    </dgm:pt>
    <dgm:pt modelId="{8B54F534-E6AA-4434-881D-1797A0E7F747}" type="pres">
      <dgm:prSet presAssocID="{F88C328F-E0D7-4860-9D84-38C7BEE0277D}" presName="text2" presStyleLbl="fgAcc2" presStyleIdx="1" presStyleCnt="2" custLinFactNeighborY="-878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DB329D-CBE1-4D86-9053-EB284EF49782}" type="pres">
      <dgm:prSet presAssocID="{F88C328F-E0D7-4860-9D84-38C7BEE0277D}" presName="hierChild3" presStyleCnt="0"/>
      <dgm:spPr/>
    </dgm:pt>
    <dgm:pt modelId="{C2F4F53D-6BC5-4D71-8EF7-E835207BDCA5}" type="pres">
      <dgm:prSet presAssocID="{B726D731-70CB-4D49-9DC1-C8178274806E}" presName="Name17" presStyleLbl="parChTrans1D3" presStyleIdx="4" presStyleCnt="6"/>
      <dgm:spPr/>
      <dgm:t>
        <a:bodyPr/>
        <a:lstStyle/>
        <a:p>
          <a:endParaRPr lang="en-US"/>
        </a:p>
      </dgm:t>
    </dgm:pt>
    <dgm:pt modelId="{5D484F1C-0C72-4778-A49A-0ECD58C1ACF1}" type="pres">
      <dgm:prSet presAssocID="{BAC3CF80-5DA5-4BA2-B507-AD9FA45551D3}" presName="hierRoot3" presStyleCnt="0"/>
      <dgm:spPr/>
    </dgm:pt>
    <dgm:pt modelId="{5796A944-D1CE-4C09-BFB2-601D875D4799}" type="pres">
      <dgm:prSet presAssocID="{BAC3CF80-5DA5-4BA2-B507-AD9FA45551D3}" presName="composite3" presStyleCnt="0"/>
      <dgm:spPr/>
    </dgm:pt>
    <dgm:pt modelId="{C8E98F62-D45B-401E-AECF-C08DB8CE184D}" type="pres">
      <dgm:prSet presAssocID="{BAC3CF80-5DA5-4BA2-B507-AD9FA45551D3}" presName="background3" presStyleLbl="node3" presStyleIdx="4" presStyleCnt="6"/>
      <dgm:spPr/>
    </dgm:pt>
    <dgm:pt modelId="{D9B65D6F-1283-4DCA-A4E4-447A897CB7F3}" type="pres">
      <dgm:prSet presAssocID="{BAC3CF80-5DA5-4BA2-B507-AD9FA45551D3}" presName="text3" presStyleLbl="fgAcc3" presStyleIdx="4" presStyleCnt="6" custLinFactNeighborY="-337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0F9A74-DAD8-4283-969C-2B7CEC7D2DDC}" type="pres">
      <dgm:prSet presAssocID="{BAC3CF80-5DA5-4BA2-B507-AD9FA45551D3}" presName="hierChild4" presStyleCnt="0"/>
      <dgm:spPr/>
    </dgm:pt>
    <dgm:pt modelId="{F6A82B4D-7E66-42C9-BBD5-A072D3A4801A}" type="pres">
      <dgm:prSet presAssocID="{0489A1CD-31B7-4C8E-888A-D1EB983B72A4}" presName="Name23" presStyleLbl="parChTrans1D4" presStyleIdx="0" presStyleCnt="6"/>
      <dgm:spPr/>
      <dgm:t>
        <a:bodyPr/>
        <a:lstStyle/>
        <a:p>
          <a:endParaRPr lang="en-US"/>
        </a:p>
      </dgm:t>
    </dgm:pt>
    <dgm:pt modelId="{BCACEC4E-BE87-422C-9780-05CD4B83A90E}" type="pres">
      <dgm:prSet presAssocID="{418A8CFB-1E8F-4BA5-AACF-F6B57E900D30}" presName="hierRoot4" presStyleCnt="0"/>
      <dgm:spPr/>
    </dgm:pt>
    <dgm:pt modelId="{438DFC3D-F76B-4B63-8884-348A34924035}" type="pres">
      <dgm:prSet presAssocID="{418A8CFB-1E8F-4BA5-AACF-F6B57E900D30}" presName="composite4" presStyleCnt="0"/>
      <dgm:spPr/>
    </dgm:pt>
    <dgm:pt modelId="{FA8E36CD-400C-41F9-85F5-5BB5A7200D6E}" type="pres">
      <dgm:prSet presAssocID="{418A8CFB-1E8F-4BA5-AACF-F6B57E900D30}" presName="background4" presStyleLbl="node4" presStyleIdx="0" presStyleCnt="6"/>
      <dgm:spPr/>
    </dgm:pt>
    <dgm:pt modelId="{03E7EE25-3737-4603-A563-66CFE9C4F57B}" type="pres">
      <dgm:prSet presAssocID="{418A8CFB-1E8F-4BA5-AACF-F6B57E900D30}" presName="text4" presStyleLbl="fgAcc4" presStyleIdx="0" presStyleCnt="6" custLinFactNeighborY="454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F469F9-EC4B-4F33-B83E-4AA7EFC8B498}" type="pres">
      <dgm:prSet presAssocID="{418A8CFB-1E8F-4BA5-AACF-F6B57E900D30}" presName="hierChild5" presStyleCnt="0"/>
      <dgm:spPr/>
    </dgm:pt>
    <dgm:pt modelId="{B930A992-9456-4BB4-BA56-BE87AE97E3D8}" type="pres">
      <dgm:prSet presAssocID="{78F20C8E-BE76-4305-921C-376810665222}" presName="Name23" presStyleLbl="parChTrans1D4" presStyleIdx="1" presStyleCnt="6"/>
      <dgm:spPr/>
      <dgm:t>
        <a:bodyPr/>
        <a:lstStyle/>
        <a:p>
          <a:endParaRPr lang="en-US"/>
        </a:p>
      </dgm:t>
    </dgm:pt>
    <dgm:pt modelId="{5634A0EA-7656-45B3-92EE-5818D4481A59}" type="pres">
      <dgm:prSet presAssocID="{F3A9512A-09D5-49EA-85F5-4EF2A2D8B142}" presName="hierRoot4" presStyleCnt="0"/>
      <dgm:spPr/>
    </dgm:pt>
    <dgm:pt modelId="{A07C9E69-40D3-49C8-AB3E-1371530934A7}" type="pres">
      <dgm:prSet presAssocID="{F3A9512A-09D5-49EA-85F5-4EF2A2D8B142}" presName="composite4" presStyleCnt="0"/>
      <dgm:spPr/>
    </dgm:pt>
    <dgm:pt modelId="{BC0E0C80-9BF3-49C4-BE9B-7946D441112B}" type="pres">
      <dgm:prSet presAssocID="{F3A9512A-09D5-49EA-85F5-4EF2A2D8B142}" presName="background4" presStyleLbl="node4" presStyleIdx="1" presStyleCnt="6"/>
      <dgm:spPr/>
    </dgm:pt>
    <dgm:pt modelId="{7669779D-ADE9-42F4-B227-20FAE7ACEE2A}" type="pres">
      <dgm:prSet presAssocID="{F3A9512A-09D5-49EA-85F5-4EF2A2D8B142}" presName="text4" presStyleLbl="fgAcc4" presStyleIdx="1" presStyleCnt="6" custLinFactNeighborY="454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48DEA9-DC46-4BBF-AC83-2AE9C8D30ED3}" type="pres">
      <dgm:prSet presAssocID="{F3A9512A-09D5-49EA-85F5-4EF2A2D8B142}" presName="hierChild5" presStyleCnt="0"/>
      <dgm:spPr/>
    </dgm:pt>
    <dgm:pt modelId="{4569AA1E-8A68-42D6-9752-CC957F5A5995}" type="pres">
      <dgm:prSet presAssocID="{3B397B0A-E32C-471E-979F-4330BC5E1BAA}" presName="Name23" presStyleLbl="parChTrans1D4" presStyleIdx="2" presStyleCnt="6"/>
      <dgm:spPr/>
      <dgm:t>
        <a:bodyPr/>
        <a:lstStyle/>
        <a:p>
          <a:endParaRPr lang="en-US"/>
        </a:p>
      </dgm:t>
    </dgm:pt>
    <dgm:pt modelId="{DFFBE893-2FFC-4C0C-B850-1A8D148A7682}" type="pres">
      <dgm:prSet presAssocID="{4C0640CA-509B-4DE1-8673-8F9EAD430EE4}" presName="hierRoot4" presStyleCnt="0"/>
      <dgm:spPr/>
    </dgm:pt>
    <dgm:pt modelId="{07F8E970-CABD-4787-A9CD-D31E5EEAE92D}" type="pres">
      <dgm:prSet presAssocID="{4C0640CA-509B-4DE1-8673-8F9EAD430EE4}" presName="composite4" presStyleCnt="0"/>
      <dgm:spPr/>
    </dgm:pt>
    <dgm:pt modelId="{13AD99BB-A01D-486B-ACCC-D12A80667E3C}" type="pres">
      <dgm:prSet presAssocID="{4C0640CA-509B-4DE1-8673-8F9EAD430EE4}" presName="background4" presStyleLbl="node4" presStyleIdx="2" presStyleCnt="6"/>
      <dgm:spPr/>
    </dgm:pt>
    <dgm:pt modelId="{E3AAB8B3-E400-4F52-B67F-6CB69457C3EF}" type="pres">
      <dgm:prSet presAssocID="{4C0640CA-509B-4DE1-8673-8F9EAD430EE4}" presName="text4" presStyleLbl="fgAcc4" presStyleIdx="2" presStyleCnt="6" custLinFactNeighborY="454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7EFA7A-0959-422E-9F03-487A3A1DD760}" type="pres">
      <dgm:prSet presAssocID="{4C0640CA-509B-4DE1-8673-8F9EAD430EE4}" presName="hierChild5" presStyleCnt="0"/>
      <dgm:spPr/>
    </dgm:pt>
    <dgm:pt modelId="{770F4CF3-6CAE-4F7E-B6F4-20C4C9F16607}" type="pres">
      <dgm:prSet presAssocID="{0FCF6C2E-54C7-4336-95B3-F9DB6B54F94E}" presName="Name23" presStyleLbl="parChTrans1D4" presStyleIdx="3" presStyleCnt="6"/>
      <dgm:spPr/>
      <dgm:t>
        <a:bodyPr/>
        <a:lstStyle/>
        <a:p>
          <a:endParaRPr lang="en-US"/>
        </a:p>
      </dgm:t>
    </dgm:pt>
    <dgm:pt modelId="{ABC26F2A-3A83-4826-9282-00E2AA9FFD85}" type="pres">
      <dgm:prSet presAssocID="{E7B395A3-5EF0-477D-B027-EC6B4F68B1FA}" presName="hierRoot4" presStyleCnt="0"/>
      <dgm:spPr/>
    </dgm:pt>
    <dgm:pt modelId="{A262C254-2297-4C94-BB4D-8EF2FB67A467}" type="pres">
      <dgm:prSet presAssocID="{E7B395A3-5EF0-477D-B027-EC6B4F68B1FA}" presName="composite4" presStyleCnt="0"/>
      <dgm:spPr/>
    </dgm:pt>
    <dgm:pt modelId="{F4D04804-531D-4B2B-8450-650CC4B3B441}" type="pres">
      <dgm:prSet presAssocID="{E7B395A3-5EF0-477D-B027-EC6B4F68B1FA}" presName="background4" presStyleLbl="node4" presStyleIdx="3" presStyleCnt="6"/>
      <dgm:spPr/>
    </dgm:pt>
    <dgm:pt modelId="{47A24F2B-3ECB-4308-95C9-512BC8433FC3}" type="pres">
      <dgm:prSet presAssocID="{E7B395A3-5EF0-477D-B027-EC6B4F68B1FA}" presName="text4" presStyleLbl="fgAcc4" presStyleIdx="3" presStyleCnt="6" custLinFactNeighborY="454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B74908-7E9F-4111-95BD-66213D227716}" type="pres">
      <dgm:prSet presAssocID="{E7B395A3-5EF0-477D-B027-EC6B4F68B1FA}" presName="hierChild5" presStyleCnt="0"/>
      <dgm:spPr/>
    </dgm:pt>
    <dgm:pt modelId="{703B3D1D-921D-4E80-AA52-9E3EA900AE9B}" type="pres">
      <dgm:prSet presAssocID="{98125F61-4D5B-4ECC-90E1-6AFD1F038F11}" presName="Name17" presStyleLbl="parChTrans1D3" presStyleIdx="5" presStyleCnt="6"/>
      <dgm:spPr/>
      <dgm:t>
        <a:bodyPr/>
        <a:lstStyle/>
        <a:p>
          <a:endParaRPr lang="en-US"/>
        </a:p>
      </dgm:t>
    </dgm:pt>
    <dgm:pt modelId="{530499FE-3453-4EE6-A060-0D871B577998}" type="pres">
      <dgm:prSet presAssocID="{37B77BD0-9031-4630-9D32-253E1B41C015}" presName="hierRoot3" presStyleCnt="0"/>
      <dgm:spPr/>
    </dgm:pt>
    <dgm:pt modelId="{728AD4D2-143F-466C-AE11-1A5C4F8E542F}" type="pres">
      <dgm:prSet presAssocID="{37B77BD0-9031-4630-9D32-253E1B41C015}" presName="composite3" presStyleCnt="0"/>
      <dgm:spPr/>
    </dgm:pt>
    <dgm:pt modelId="{F178743C-2852-47FD-AF03-8AEE671FF13B}" type="pres">
      <dgm:prSet presAssocID="{37B77BD0-9031-4630-9D32-253E1B41C015}" presName="background3" presStyleLbl="node3" presStyleIdx="5" presStyleCnt="6"/>
      <dgm:spPr/>
    </dgm:pt>
    <dgm:pt modelId="{679F0EE9-18B3-4AE2-84D5-255773D5D862}" type="pres">
      <dgm:prSet presAssocID="{37B77BD0-9031-4630-9D32-253E1B41C015}" presName="text3" presStyleLbl="fgAcc3" presStyleIdx="5" presStyleCnt="6" custLinFactNeighborY="-337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6E73CD-8A3C-4FEC-9058-9B2E61A6A0F6}" type="pres">
      <dgm:prSet presAssocID="{37B77BD0-9031-4630-9D32-253E1B41C015}" presName="hierChild4" presStyleCnt="0"/>
      <dgm:spPr/>
    </dgm:pt>
    <dgm:pt modelId="{DA8FB351-CE71-436B-A9D9-0E27E2068FCC}" type="pres">
      <dgm:prSet presAssocID="{FBFB5FCC-8D91-483E-AFF3-3CACC51127B9}" presName="Name23" presStyleLbl="parChTrans1D4" presStyleIdx="4" presStyleCnt="6"/>
      <dgm:spPr/>
      <dgm:t>
        <a:bodyPr/>
        <a:lstStyle/>
        <a:p>
          <a:endParaRPr lang="en-US"/>
        </a:p>
      </dgm:t>
    </dgm:pt>
    <dgm:pt modelId="{A8E5DE8E-E687-4178-9FAD-21BBE8AB7AC8}" type="pres">
      <dgm:prSet presAssocID="{F7BC2609-7E4E-4120-AF81-50E7A673E76A}" presName="hierRoot4" presStyleCnt="0"/>
      <dgm:spPr/>
    </dgm:pt>
    <dgm:pt modelId="{79A68C51-1165-459C-856D-82DD97304C9C}" type="pres">
      <dgm:prSet presAssocID="{F7BC2609-7E4E-4120-AF81-50E7A673E76A}" presName="composite4" presStyleCnt="0"/>
      <dgm:spPr/>
    </dgm:pt>
    <dgm:pt modelId="{D9E03813-FE41-4608-9CFE-D09BA106DE09}" type="pres">
      <dgm:prSet presAssocID="{F7BC2609-7E4E-4120-AF81-50E7A673E76A}" presName="background4" presStyleLbl="node4" presStyleIdx="4" presStyleCnt="6"/>
      <dgm:spPr/>
    </dgm:pt>
    <dgm:pt modelId="{A9EDB28D-158C-48BB-B0FC-04BB5D389BC7}" type="pres">
      <dgm:prSet presAssocID="{F7BC2609-7E4E-4120-AF81-50E7A673E76A}" presName="text4" presStyleLbl="fgAcc4" presStyleIdx="4" presStyleCnt="6" custLinFactNeighborY="454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836C93-7163-4CC2-8EF9-1AB1994E5D36}" type="pres">
      <dgm:prSet presAssocID="{F7BC2609-7E4E-4120-AF81-50E7A673E76A}" presName="hierChild5" presStyleCnt="0"/>
      <dgm:spPr/>
    </dgm:pt>
    <dgm:pt modelId="{CE8957EC-4C13-4742-ABFE-DB6F6DEBA018}" type="pres">
      <dgm:prSet presAssocID="{91E6AB8A-E8BD-454C-80B2-28ED285C113B}" presName="Name23" presStyleLbl="parChTrans1D4" presStyleIdx="5" presStyleCnt="6"/>
      <dgm:spPr/>
      <dgm:t>
        <a:bodyPr/>
        <a:lstStyle/>
        <a:p>
          <a:endParaRPr lang="en-US"/>
        </a:p>
      </dgm:t>
    </dgm:pt>
    <dgm:pt modelId="{8DD5FA7F-AABA-42F0-A37A-76F36128F228}" type="pres">
      <dgm:prSet presAssocID="{91BD5A24-CE23-4AC7-9E01-46C640BCE4C8}" presName="hierRoot4" presStyleCnt="0"/>
      <dgm:spPr/>
    </dgm:pt>
    <dgm:pt modelId="{8B128A9B-8F8F-45C8-8D5D-C3B2AFD1A96F}" type="pres">
      <dgm:prSet presAssocID="{91BD5A24-CE23-4AC7-9E01-46C640BCE4C8}" presName="composite4" presStyleCnt="0"/>
      <dgm:spPr/>
    </dgm:pt>
    <dgm:pt modelId="{3581C556-94FA-493A-8903-0ED0D473F45D}" type="pres">
      <dgm:prSet presAssocID="{91BD5A24-CE23-4AC7-9E01-46C640BCE4C8}" presName="background4" presStyleLbl="node4" presStyleIdx="5" presStyleCnt="6"/>
      <dgm:spPr/>
    </dgm:pt>
    <dgm:pt modelId="{60559C53-6845-4302-A0B7-90ABA7FA0F94}" type="pres">
      <dgm:prSet presAssocID="{91BD5A24-CE23-4AC7-9E01-46C640BCE4C8}" presName="text4" presStyleLbl="fgAcc4" presStyleIdx="5" presStyleCnt="6" custLinFactNeighborY="4542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821E3F-89E3-4258-A085-95E54EA94A21}" type="pres">
      <dgm:prSet presAssocID="{91BD5A24-CE23-4AC7-9E01-46C640BCE4C8}" presName="hierChild5" presStyleCnt="0"/>
      <dgm:spPr/>
    </dgm:pt>
  </dgm:ptLst>
  <dgm:cxnLst>
    <dgm:cxn modelId="{4827E0F0-78E8-420D-9B75-4C69DD9894EA}" srcId="{32F34F06-EF1C-4B4D-88C5-B9E520AE158F}" destId="{E6D8B662-BE2F-4BC8-AF8F-3CF4084A066E}" srcOrd="3" destOrd="0" parTransId="{F78ED478-CF5B-497D-8091-6E63580610A7}" sibTransId="{780BD235-5050-4E72-8BE3-7BBB44782BAF}"/>
    <dgm:cxn modelId="{705CCFA7-6285-408C-98E5-11B587182F04}" srcId="{BAC3CF80-5DA5-4BA2-B507-AD9FA45551D3}" destId="{418A8CFB-1E8F-4BA5-AACF-F6B57E900D30}" srcOrd="0" destOrd="0" parTransId="{0489A1CD-31B7-4C8E-888A-D1EB983B72A4}" sibTransId="{C19E6E44-59BE-4A1E-86B8-D35193252CF8}"/>
    <dgm:cxn modelId="{9C409010-51F8-4456-AE47-C3638E426B5E}" type="presOf" srcId="{26A19C17-1466-482C-9AD3-8D5C6469E736}" destId="{BA08C2C5-B5F9-4025-A6B1-83FCBD0132F6}" srcOrd="0" destOrd="0" presId="urn:microsoft.com/office/officeart/2005/8/layout/hierarchy1"/>
    <dgm:cxn modelId="{A571C3E2-D594-421A-A0CD-37D168BEDD39}" type="presOf" srcId="{0F224E98-EA28-40C1-BD58-441245C1E4FB}" destId="{C989D2CC-6595-4AE2-9E37-6E0814EA8EAB}" srcOrd="0" destOrd="0" presId="urn:microsoft.com/office/officeart/2005/8/layout/hierarchy1"/>
    <dgm:cxn modelId="{1BF42BD6-54BC-4A8F-873B-B3C14637EB25}" srcId="{BAC3CF80-5DA5-4BA2-B507-AD9FA45551D3}" destId="{E7B395A3-5EF0-477D-B027-EC6B4F68B1FA}" srcOrd="3" destOrd="0" parTransId="{0FCF6C2E-54C7-4336-95B3-F9DB6B54F94E}" sibTransId="{D7CBB97E-0F38-448B-926C-0594BC481C58}"/>
    <dgm:cxn modelId="{90B470ED-AEED-4BF1-95AC-8230DC88E6FD}" type="presOf" srcId="{BAC3CF80-5DA5-4BA2-B507-AD9FA45551D3}" destId="{D9B65D6F-1283-4DCA-A4E4-447A897CB7F3}" srcOrd="0" destOrd="0" presId="urn:microsoft.com/office/officeart/2005/8/layout/hierarchy1"/>
    <dgm:cxn modelId="{DBC8445B-95F6-45BD-A0A2-7889332E07BF}" type="presOf" srcId="{F7BC2609-7E4E-4120-AF81-50E7A673E76A}" destId="{A9EDB28D-158C-48BB-B0FC-04BB5D389BC7}" srcOrd="0" destOrd="0" presId="urn:microsoft.com/office/officeart/2005/8/layout/hierarchy1"/>
    <dgm:cxn modelId="{7AB2533F-BFBF-4F59-863E-4CC5D044DC87}" type="presOf" srcId="{EFED380D-065B-4664-8810-3D2F89CF21A0}" destId="{76A3FC5C-D80D-47AB-9261-548D6D9877F8}" srcOrd="0" destOrd="0" presId="urn:microsoft.com/office/officeart/2005/8/layout/hierarchy1"/>
    <dgm:cxn modelId="{1F3AEA5C-90FB-428F-A620-C8DEE8AF246B}" srcId="{06A25976-6774-4B44-ACF2-11E552439E3A}" destId="{0F224E98-EA28-40C1-BD58-441245C1E4FB}" srcOrd="0" destOrd="0" parTransId="{698ADA26-D593-4B06-9F16-5DD8AC619316}" sibTransId="{A6C7B92D-5433-49E7-B5EF-D2F4B4C98C18}"/>
    <dgm:cxn modelId="{39B683D9-6AB4-40E4-B42E-EA9E27F7F369}" type="presOf" srcId="{98125F61-4D5B-4ECC-90E1-6AFD1F038F11}" destId="{703B3D1D-921D-4E80-AA52-9E3EA900AE9B}" srcOrd="0" destOrd="0" presId="urn:microsoft.com/office/officeart/2005/8/layout/hierarchy1"/>
    <dgm:cxn modelId="{6D8A4F87-05C6-4810-9AD7-F6CE48332A4F}" type="presOf" srcId="{06A25976-6774-4B44-ACF2-11E552439E3A}" destId="{1CADCD76-1037-43E2-A6D6-24408ED1566B}" srcOrd="0" destOrd="0" presId="urn:microsoft.com/office/officeart/2005/8/layout/hierarchy1"/>
    <dgm:cxn modelId="{7EC193BF-2F6D-4DC8-BEE1-5DBDDB4C095D}" srcId="{37B77BD0-9031-4630-9D32-253E1B41C015}" destId="{F7BC2609-7E4E-4120-AF81-50E7A673E76A}" srcOrd="0" destOrd="0" parTransId="{FBFB5FCC-8D91-483E-AFF3-3CACC51127B9}" sibTransId="{FF70CE0D-1B4F-4A3B-81F0-0C89DB950086}"/>
    <dgm:cxn modelId="{E5FF94E5-86CF-431A-B4D3-E3EAB62EF0D9}" type="presOf" srcId="{4C0640CA-509B-4DE1-8673-8F9EAD430EE4}" destId="{E3AAB8B3-E400-4F52-B67F-6CB69457C3EF}" srcOrd="0" destOrd="0" presId="urn:microsoft.com/office/officeart/2005/8/layout/hierarchy1"/>
    <dgm:cxn modelId="{A89A975C-6EE1-4A1F-9B3A-B4000DC30CE3}" type="presOf" srcId="{30E337F8-4C91-407F-A3D0-5076248C51AE}" destId="{7D9CA7F6-06DC-48EF-95F2-A39E0DBE4FE6}" srcOrd="0" destOrd="0" presId="urn:microsoft.com/office/officeart/2005/8/layout/hierarchy1"/>
    <dgm:cxn modelId="{1EDFE8D0-E649-49BA-B5A5-63A90567948B}" type="presOf" srcId="{E7B395A3-5EF0-477D-B027-EC6B4F68B1FA}" destId="{47A24F2B-3ECB-4308-95C9-512BC8433FC3}" srcOrd="0" destOrd="0" presId="urn:microsoft.com/office/officeart/2005/8/layout/hierarchy1"/>
    <dgm:cxn modelId="{937DA4C1-6A01-4E9B-AF76-2FE60AE270FC}" srcId="{37B77BD0-9031-4630-9D32-253E1B41C015}" destId="{91BD5A24-CE23-4AC7-9E01-46C640BCE4C8}" srcOrd="1" destOrd="0" parTransId="{91E6AB8A-E8BD-454C-80B2-28ED285C113B}" sibTransId="{10183992-5F8D-4EE1-B812-4BC61397A394}"/>
    <dgm:cxn modelId="{ACCED5D3-12FD-49BD-AD78-A5A2341F9FA7}" type="presOf" srcId="{FB0672CF-8281-4647-B228-57335E78FD93}" destId="{EBE09086-649E-455B-AACD-76A498CB9539}" srcOrd="0" destOrd="0" presId="urn:microsoft.com/office/officeart/2005/8/layout/hierarchy1"/>
    <dgm:cxn modelId="{C1557005-725C-49B0-A053-B5D075624AFF}" type="presOf" srcId="{91BD5A24-CE23-4AC7-9E01-46C640BCE4C8}" destId="{60559C53-6845-4302-A0B7-90ABA7FA0F94}" srcOrd="0" destOrd="0" presId="urn:microsoft.com/office/officeart/2005/8/layout/hierarchy1"/>
    <dgm:cxn modelId="{FBFFAE02-D947-40B7-B22B-ADFD9C086868}" type="presOf" srcId="{E6D8B662-BE2F-4BC8-AF8F-3CF4084A066E}" destId="{B7BBD20A-81D3-4882-BDA5-D1642B3BF92C}" srcOrd="0" destOrd="0" presId="urn:microsoft.com/office/officeart/2005/8/layout/hierarchy1"/>
    <dgm:cxn modelId="{4F6BFC93-EC69-4703-9CFB-E14D28DA182A}" srcId="{0F224E98-EA28-40C1-BD58-441245C1E4FB}" destId="{F88C328F-E0D7-4860-9D84-38C7BEE0277D}" srcOrd="1" destOrd="0" parTransId="{30E337F8-4C91-407F-A3D0-5076248C51AE}" sibTransId="{6DC91138-C5F6-4D04-B14C-BC95989FAF42}"/>
    <dgm:cxn modelId="{44E095CD-7B69-4C4E-A8BD-B30C682CCC58}" type="presOf" srcId="{27A7F6D3-5EEE-4899-9452-6FE5EAD623E1}" destId="{60763C9E-07E9-48DB-9D9C-7240FF054C31}" srcOrd="0" destOrd="0" presId="urn:microsoft.com/office/officeart/2005/8/layout/hierarchy1"/>
    <dgm:cxn modelId="{54C23785-3529-4790-B904-62EF17DD0DD6}" type="presOf" srcId="{4766DA63-C2F8-4A73-921D-D506C306BF9A}" destId="{2D13E59C-3FDD-4365-87AC-7961DBE38BBE}" srcOrd="0" destOrd="0" presId="urn:microsoft.com/office/officeart/2005/8/layout/hierarchy1"/>
    <dgm:cxn modelId="{90801ADF-CB00-4E1F-8DC4-FC4BE0F19AC8}" srcId="{32F34F06-EF1C-4B4D-88C5-B9E520AE158F}" destId="{4766DA63-C2F8-4A73-921D-D506C306BF9A}" srcOrd="0" destOrd="0" parTransId="{29D3DA80-6C6E-4181-9895-DF370056E3FE}" sibTransId="{88B32E15-E3B6-42A6-B98B-77298166B414}"/>
    <dgm:cxn modelId="{B8285AEB-570D-427C-AAF6-C0C564F66C56}" type="presOf" srcId="{418A8CFB-1E8F-4BA5-AACF-F6B57E900D30}" destId="{03E7EE25-3737-4603-A563-66CFE9C4F57B}" srcOrd="0" destOrd="0" presId="urn:microsoft.com/office/officeart/2005/8/layout/hierarchy1"/>
    <dgm:cxn modelId="{AFC485A8-BCFE-4657-BCD6-B535F4F33F08}" srcId="{F88C328F-E0D7-4860-9D84-38C7BEE0277D}" destId="{BAC3CF80-5DA5-4BA2-B507-AD9FA45551D3}" srcOrd="0" destOrd="0" parTransId="{B726D731-70CB-4D49-9DC1-C8178274806E}" sibTransId="{55FB17FA-5F1F-4B66-AC84-1F364FEBF701}"/>
    <dgm:cxn modelId="{3B17B1B0-3B1B-4276-AD88-140228C9B943}" srcId="{32F34F06-EF1C-4B4D-88C5-B9E520AE158F}" destId="{27A7F6D3-5EEE-4899-9452-6FE5EAD623E1}" srcOrd="1" destOrd="0" parTransId="{EFED380D-065B-4664-8810-3D2F89CF21A0}" sibTransId="{558474C9-A575-4F70-83B1-0F148FE5AF34}"/>
    <dgm:cxn modelId="{330C70F9-F4D3-41C3-866C-43FD2AB46BF0}" type="presOf" srcId="{0489A1CD-31B7-4C8E-888A-D1EB983B72A4}" destId="{F6A82B4D-7E66-42C9-BBD5-A072D3A4801A}" srcOrd="0" destOrd="0" presId="urn:microsoft.com/office/officeart/2005/8/layout/hierarchy1"/>
    <dgm:cxn modelId="{43623076-F5AA-4BC7-9BF5-2BF07422A1D1}" type="presOf" srcId="{F78ED478-CF5B-497D-8091-6E63580610A7}" destId="{6987C35B-24AB-4570-93BA-63EF13E1E48A}" srcOrd="0" destOrd="0" presId="urn:microsoft.com/office/officeart/2005/8/layout/hierarchy1"/>
    <dgm:cxn modelId="{6263351B-8786-4421-A773-BE29E69AD056}" type="presOf" srcId="{32F34F06-EF1C-4B4D-88C5-B9E520AE158F}" destId="{18289FEA-C0CD-4644-A38D-3CB68EEF537D}" srcOrd="0" destOrd="0" presId="urn:microsoft.com/office/officeart/2005/8/layout/hierarchy1"/>
    <dgm:cxn modelId="{4CA53EFB-249C-43F1-A78E-7CC01A1674AC}" type="presOf" srcId="{3B397B0A-E32C-471E-979F-4330BC5E1BAA}" destId="{4569AA1E-8A68-42D6-9752-CC957F5A5995}" srcOrd="0" destOrd="0" presId="urn:microsoft.com/office/officeart/2005/8/layout/hierarchy1"/>
    <dgm:cxn modelId="{D118B6B1-EA54-4529-8E27-D93D2C52E7EC}" type="presOf" srcId="{F3A9512A-09D5-49EA-85F5-4EF2A2D8B142}" destId="{7669779D-ADE9-42F4-B227-20FAE7ACEE2A}" srcOrd="0" destOrd="0" presId="urn:microsoft.com/office/officeart/2005/8/layout/hierarchy1"/>
    <dgm:cxn modelId="{05E7ACA6-3D66-4819-883C-33A65896C9D6}" type="presOf" srcId="{F88C328F-E0D7-4860-9D84-38C7BEE0277D}" destId="{8B54F534-E6AA-4434-881D-1797A0E7F747}" srcOrd="0" destOrd="0" presId="urn:microsoft.com/office/officeart/2005/8/layout/hierarchy1"/>
    <dgm:cxn modelId="{FC1A67C5-A5DB-4B53-8755-A802AB27D97D}" type="presOf" srcId="{FBFB5FCC-8D91-483E-AFF3-3CACC51127B9}" destId="{DA8FB351-CE71-436B-A9D9-0E27E2068FCC}" srcOrd="0" destOrd="0" presId="urn:microsoft.com/office/officeart/2005/8/layout/hierarchy1"/>
    <dgm:cxn modelId="{34182377-B223-47A4-BCE5-FD6BB77041C4}" type="presOf" srcId="{78F20C8E-BE76-4305-921C-376810665222}" destId="{B930A992-9456-4BB4-BA56-BE87AE97E3D8}" srcOrd="0" destOrd="0" presId="urn:microsoft.com/office/officeart/2005/8/layout/hierarchy1"/>
    <dgm:cxn modelId="{4368B669-EE11-4E2E-AB66-4DA14FBD5B60}" srcId="{BAC3CF80-5DA5-4BA2-B507-AD9FA45551D3}" destId="{F3A9512A-09D5-49EA-85F5-4EF2A2D8B142}" srcOrd="1" destOrd="0" parTransId="{78F20C8E-BE76-4305-921C-376810665222}" sibTransId="{ACF17AE7-1789-4088-B045-3623557A1DED}"/>
    <dgm:cxn modelId="{3C2C1F23-DCF0-41EF-8578-047ED4F06BB0}" type="presOf" srcId="{29D3DA80-6C6E-4181-9895-DF370056E3FE}" destId="{DAFB6448-AE49-47EE-83A5-00DCD83CBDDB}" srcOrd="0" destOrd="0" presId="urn:microsoft.com/office/officeart/2005/8/layout/hierarchy1"/>
    <dgm:cxn modelId="{2E51D3A1-2D13-49F7-A0E1-BA9480459022}" srcId="{32F34F06-EF1C-4B4D-88C5-B9E520AE158F}" destId="{26A19C17-1466-482C-9AD3-8D5C6469E736}" srcOrd="2" destOrd="0" parTransId="{A4FD71E1-A661-4374-8CB5-74EBB5A02395}" sibTransId="{531DDFBF-69DA-4BB4-B8D5-DFCF9A73A581}"/>
    <dgm:cxn modelId="{CD8F5606-67D6-4B20-8B5F-4208AB30AD70}" srcId="{0F224E98-EA28-40C1-BD58-441245C1E4FB}" destId="{32F34F06-EF1C-4B4D-88C5-B9E520AE158F}" srcOrd="0" destOrd="0" parTransId="{FB0672CF-8281-4647-B228-57335E78FD93}" sibTransId="{7A1CB5D9-013E-4283-A2A0-B2889D00EDC4}"/>
    <dgm:cxn modelId="{56928909-A494-4AA7-B989-5A4589DFBBAC}" type="presOf" srcId="{37B77BD0-9031-4630-9D32-253E1B41C015}" destId="{679F0EE9-18B3-4AE2-84D5-255773D5D862}" srcOrd="0" destOrd="0" presId="urn:microsoft.com/office/officeart/2005/8/layout/hierarchy1"/>
    <dgm:cxn modelId="{A9134E35-8EDF-48DA-A976-1A08DFAADD62}" type="presOf" srcId="{91E6AB8A-E8BD-454C-80B2-28ED285C113B}" destId="{CE8957EC-4C13-4742-ABFE-DB6F6DEBA018}" srcOrd="0" destOrd="0" presId="urn:microsoft.com/office/officeart/2005/8/layout/hierarchy1"/>
    <dgm:cxn modelId="{F4497E93-A196-481A-A991-7DDEA8AB5075}" type="presOf" srcId="{0FCF6C2E-54C7-4336-95B3-F9DB6B54F94E}" destId="{770F4CF3-6CAE-4F7E-B6F4-20C4C9F16607}" srcOrd="0" destOrd="0" presId="urn:microsoft.com/office/officeart/2005/8/layout/hierarchy1"/>
    <dgm:cxn modelId="{CA4C4599-81AB-4CCF-8388-6604ABF584C1}" type="presOf" srcId="{B726D731-70CB-4D49-9DC1-C8178274806E}" destId="{C2F4F53D-6BC5-4D71-8EF7-E835207BDCA5}" srcOrd="0" destOrd="0" presId="urn:microsoft.com/office/officeart/2005/8/layout/hierarchy1"/>
    <dgm:cxn modelId="{29702022-3823-4E07-92FA-1E82E85FE798}" type="presOf" srcId="{A4FD71E1-A661-4374-8CB5-74EBB5A02395}" destId="{54F29109-6948-40CB-8D0F-4D6259F7AF47}" srcOrd="0" destOrd="0" presId="urn:microsoft.com/office/officeart/2005/8/layout/hierarchy1"/>
    <dgm:cxn modelId="{F28D129E-BECE-428F-9CD2-A91A58580B4A}" srcId="{BAC3CF80-5DA5-4BA2-B507-AD9FA45551D3}" destId="{4C0640CA-509B-4DE1-8673-8F9EAD430EE4}" srcOrd="2" destOrd="0" parTransId="{3B397B0A-E32C-471E-979F-4330BC5E1BAA}" sibTransId="{CDF46C31-F427-4653-BC89-BCFAF47904BD}"/>
    <dgm:cxn modelId="{E92A2BE2-7BAF-4CDD-8876-CF13BEEC23E2}" srcId="{F88C328F-E0D7-4860-9D84-38C7BEE0277D}" destId="{37B77BD0-9031-4630-9D32-253E1B41C015}" srcOrd="1" destOrd="0" parTransId="{98125F61-4D5B-4ECC-90E1-6AFD1F038F11}" sibTransId="{05BC84CB-BDCA-4BE1-9FD1-57F5E7B0BE0F}"/>
    <dgm:cxn modelId="{779CB646-CE88-4759-8ABD-FF72403D91FD}" type="presParOf" srcId="{1CADCD76-1037-43E2-A6D6-24408ED1566B}" destId="{D7B86C5D-01DA-45CA-92A5-DA9C4DC5A1D4}" srcOrd="0" destOrd="0" presId="urn:microsoft.com/office/officeart/2005/8/layout/hierarchy1"/>
    <dgm:cxn modelId="{AD8F4F5D-D647-4103-8F3E-5B6F55C7D71D}" type="presParOf" srcId="{D7B86C5D-01DA-45CA-92A5-DA9C4DC5A1D4}" destId="{29C1E334-5CE4-43C0-9CB7-C94A38638F15}" srcOrd="0" destOrd="0" presId="urn:microsoft.com/office/officeart/2005/8/layout/hierarchy1"/>
    <dgm:cxn modelId="{B7782913-28AF-49A0-9727-89AC06A4DF33}" type="presParOf" srcId="{29C1E334-5CE4-43C0-9CB7-C94A38638F15}" destId="{03597EEF-3053-42D7-B4A6-2C8D56AA376D}" srcOrd="0" destOrd="0" presId="urn:microsoft.com/office/officeart/2005/8/layout/hierarchy1"/>
    <dgm:cxn modelId="{8A166D17-71BA-49A8-84B1-3ACF3C318D9F}" type="presParOf" srcId="{29C1E334-5CE4-43C0-9CB7-C94A38638F15}" destId="{C989D2CC-6595-4AE2-9E37-6E0814EA8EAB}" srcOrd="1" destOrd="0" presId="urn:microsoft.com/office/officeart/2005/8/layout/hierarchy1"/>
    <dgm:cxn modelId="{9E50635D-0F23-442B-8E77-C01D482AE946}" type="presParOf" srcId="{D7B86C5D-01DA-45CA-92A5-DA9C4DC5A1D4}" destId="{ECE3613C-535C-43D2-B627-74ACEA82BA14}" srcOrd="1" destOrd="0" presId="urn:microsoft.com/office/officeart/2005/8/layout/hierarchy1"/>
    <dgm:cxn modelId="{634C8260-73A0-4B6C-A258-C0C837B7BC33}" type="presParOf" srcId="{ECE3613C-535C-43D2-B627-74ACEA82BA14}" destId="{EBE09086-649E-455B-AACD-76A498CB9539}" srcOrd="0" destOrd="0" presId="urn:microsoft.com/office/officeart/2005/8/layout/hierarchy1"/>
    <dgm:cxn modelId="{41C9D0BB-CDDC-4AAB-8E4B-D7407F37C405}" type="presParOf" srcId="{ECE3613C-535C-43D2-B627-74ACEA82BA14}" destId="{AA102D54-C252-4610-96CA-A0565C0B818B}" srcOrd="1" destOrd="0" presId="urn:microsoft.com/office/officeart/2005/8/layout/hierarchy1"/>
    <dgm:cxn modelId="{9CB9D80F-D8BF-495D-98E7-F3F5D1307F9E}" type="presParOf" srcId="{AA102D54-C252-4610-96CA-A0565C0B818B}" destId="{20C4A5C1-C2BB-4BCC-86B3-EFB35D121AE4}" srcOrd="0" destOrd="0" presId="urn:microsoft.com/office/officeart/2005/8/layout/hierarchy1"/>
    <dgm:cxn modelId="{8756E498-B38A-4D74-B5DC-A0E713499E99}" type="presParOf" srcId="{20C4A5C1-C2BB-4BCC-86B3-EFB35D121AE4}" destId="{00B00E4C-2B67-4E05-B998-98F8F706541C}" srcOrd="0" destOrd="0" presId="urn:microsoft.com/office/officeart/2005/8/layout/hierarchy1"/>
    <dgm:cxn modelId="{48823EF7-3E17-424F-96C5-9B39D606DA39}" type="presParOf" srcId="{20C4A5C1-C2BB-4BCC-86B3-EFB35D121AE4}" destId="{18289FEA-C0CD-4644-A38D-3CB68EEF537D}" srcOrd="1" destOrd="0" presId="urn:microsoft.com/office/officeart/2005/8/layout/hierarchy1"/>
    <dgm:cxn modelId="{D3728EFF-AAFF-4ED4-9F5D-278593A111ED}" type="presParOf" srcId="{AA102D54-C252-4610-96CA-A0565C0B818B}" destId="{E2804A25-BC39-4FC3-B0A3-789D9FB39468}" srcOrd="1" destOrd="0" presId="urn:microsoft.com/office/officeart/2005/8/layout/hierarchy1"/>
    <dgm:cxn modelId="{A1A2A610-9882-4136-AF59-A02134478447}" type="presParOf" srcId="{E2804A25-BC39-4FC3-B0A3-789D9FB39468}" destId="{DAFB6448-AE49-47EE-83A5-00DCD83CBDDB}" srcOrd="0" destOrd="0" presId="urn:microsoft.com/office/officeart/2005/8/layout/hierarchy1"/>
    <dgm:cxn modelId="{38EC0FFC-DA10-4B86-AD6E-FF4FBFD353FA}" type="presParOf" srcId="{E2804A25-BC39-4FC3-B0A3-789D9FB39468}" destId="{8899C935-5E86-4081-8BF7-DDAE97C11DF5}" srcOrd="1" destOrd="0" presId="urn:microsoft.com/office/officeart/2005/8/layout/hierarchy1"/>
    <dgm:cxn modelId="{70DC4744-3CBD-440F-8E4E-910477D3CF11}" type="presParOf" srcId="{8899C935-5E86-4081-8BF7-DDAE97C11DF5}" destId="{A48DFDF5-9D0B-405E-A14D-59DF0C8C708C}" srcOrd="0" destOrd="0" presId="urn:microsoft.com/office/officeart/2005/8/layout/hierarchy1"/>
    <dgm:cxn modelId="{FD341A9F-51EA-4A51-9377-B03B9D7D0762}" type="presParOf" srcId="{A48DFDF5-9D0B-405E-A14D-59DF0C8C708C}" destId="{41691BB9-EC88-446D-99FD-5E26A3C948EF}" srcOrd="0" destOrd="0" presId="urn:microsoft.com/office/officeart/2005/8/layout/hierarchy1"/>
    <dgm:cxn modelId="{34F5BE64-D569-4CA0-B25F-6594A81D40A9}" type="presParOf" srcId="{A48DFDF5-9D0B-405E-A14D-59DF0C8C708C}" destId="{2D13E59C-3FDD-4365-87AC-7961DBE38BBE}" srcOrd="1" destOrd="0" presId="urn:microsoft.com/office/officeart/2005/8/layout/hierarchy1"/>
    <dgm:cxn modelId="{8021FE92-6C0E-43A6-A902-C54378595449}" type="presParOf" srcId="{8899C935-5E86-4081-8BF7-DDAE97C11DF5}" destId="{6F1482F7-F178-41D4-AD0A-5B3F0BB7CED1}" srcOrd="1" destOrd="0" presId="urn:microsoft.com/office/officeart/2005/8/layout/hierarchy1"/>
    <dgm:cxn modelId="{E80AE123-269A-4A2E-8F99-2B6745F5E772}" type="presParOf" srcId="{E2804A25-BC39-4FC3-B0A3-789D9FB39468}" destId="{76A3FC5C-D80D-47AB-9261-548D6D9877F8}" srcOrd="2" destOrd="0" presId="urn:microsoft.com/office/officeart/2005/8/layout/hierarchy1"/>
    <dgm:cxn modelId="{C6FD7560-0560-417C-B25D-0A842FD7ACFC}" type="presParOf" srcId="{E2804A25-BC39-4FC3-B0A3-789D9FB39468}" destId="{7DF5FDCD-6E19-4F6F-9D34-62CC8E4C11CA}" srcOrd="3" destOrd="0" presId="urn:microsoft.com/office/officeart/2005/8/layout/hierarchy1"/>
    <dgm:cxn modelId="{60E37251-383F-4B6B-A34C-E5C069B300E0}" type="presParOf" srcId="{7DF5FDCD-6E19-4F6F-9D34-62CC8E4C11CA}" destId="{705F6CFE-7217-43AE-8ED5-EB90A25E7844}" srcOrd="0" destOrd="0" presId="urn:microsoft.com/office/officeart/2005/8/layout/hierarchy1"/>
    <dgm:cxn modelId="{8ED0F93A-32D4-4470-A837-02D7483EC099}" type="presParOf" srcId="{705F6CFE-7217-43AE-8ED5-EB90A25E7844}" destId="{843CC82C-D4C8-44BF-AC39-AB2B571B8AC5}" srcOrd="0" destOrd="0" presId="urn:microsoft.com/office/officeart/2005/8/layout/hierarchy1"/>
    <dgm:cxn modelId="{AB594553-B2B7-4FAD-9A76-C837E11CF1F4}" type="presParOf" srcId="{705F6CFE-7217-43AE-8ED5-EB90A25E7844}" destId="{60763C9E-07E9-48DB-9D9C-7240FF054C31}" srcOrd="1" destOrd="0" presId="urn:microsoft.com/office/officeart/2005/8/layout/hierarchy1"/>
    <dgm:cxn modelId="{5A9189E4-7B5A-45AF-9DAB-92647373BD96}" type="presParOf" srcId="{7DF5FDCD-6E19-4F6F-9D34-62CC8E4C11CA}" destId="{68394A18-6127-4570-BBFD-3F2B515F1AC2}" srcOrd="1" destOrd="0" presId="urn:microsoft.com/office/officeart/2005/8/layout/hierarchy1"/>
    <dgm:cxn modelId="{642265A3-30D1-40A7-BA07-F33DE53312C5}" type="presParOf" srcId="{E2804A25-BC39-4FC3-B0A3-789D9FB39468}" destId="{54F29109-6948-40CB-8D0F-4D6259F7AF47}" srcOrd="4" destOrd="0" presId="urn:microsoft.com/office/officeart/2005/8/layout/hierarchy1"/>
    <dgm:cxn modelId="{F34B6EF1-8974-413B-A5F7-107F5FF41BA0}" type="presParOf" srcId="{E2804A25-BC39-4FC3-B0A3-789D9FB39468}" destId="{D893859E-EC7C-44A0-9D9F-793BEA9AEC6D}" srcOrd="5" destOrd="0" presId="urn:microsoft.com/office/officeart/2005/8/layout/hierarchy1"/>
    <dgm:cxn modelId="{409B5D1F-FE3D-4E80-A8DD-23764B6D50FD}" type="presParOf" srcId="{D893859E-EC7C-44A0-9D9F-793BEA9AEC6D}" destId="{3E5FBF5C-236F-4F26-8FBE-5D1D1DE8C059}" srcOrd="0" destOrd="0" presId="urn:microsoft.com/office/officeart/2005/8/layout/hierarchy1"/>
    <dgm:cxn modelId="{A86D6A50-E4FD-4201-994A-4FB6604FCC0E}" type="presParOf" srcId="{3E5FBF5C-236F-4F26-8FBE-5D1D1DE8C059}" destId="{224D374C-BE83-48B1-9950-01B65DB3A5BF}" srcOrd="0" destOrd="0" presId="urn:microsoft.com/office/officeart/2005/8/layout/hierarchy1"/>
    <dgm:cxn modelId="{4053A416-5BD5-4743-8D07-D9F5E26CD394}" type="presParOf" srcId="{3E5FBF5C-236F-4F26-8FBE-5D1D1DE8C059}" destId="{BA08C2C5-B5F9-4025-A6B1-83FCBD0132F6}" srcOrd="1" destOrd="0" presId="urn:microsoft.com/office/officeart/2005/8/layout/hierarchy1"/>
    <dgm:cxn modelId="{5E439104-04B1-486C-8AF5-20351C87D7A3}" type="presParOf" srcId="{D893859E-EC7C-44A0-9D9F-793BEA9AEC6D}" destId="{91479134-D3B2-45D0-91E8-BBCE84BE0EF4}" srcOrd="1" destOrd="0" presId="urn:microsoft.com/office/officeart/2005/8/layout/hierarchy1"/>
    <dgm:cxn modelId="{C3B756A5-7AC3-4C41-8FCE-A0398E00A440}" type="presParOf" srcId="{E2804A25-BC39-4FC3-B0A3-789D9FB39468}" destId="{6987C35B-24AB-4570-93BA-63EF13E1E48A}" srcOrd="6" destOrd="0" presId="urn:microsoft.com/office/officeart/2005/8/layout/hierarchy1"/>
    <dgm:cxn modelId="{1FB89F91-C30A-4FFC-836F-6972A5D1D0C3}" type="presParOf" srcId="{E2804A25-BC39-4FC3-B0A3-789D9FB39468}" destId="{3B6D4CC5-2987-4641-B3D6-9D81C57B3854}" srcOrd="7" destOrd="0" presId="urn:microsoft.com/office/officeart/2005/8/layout/hierarchy1"/>
    <dgm:cxn modelId="{BD775560-43C9-4A5A-B12E-1F9C873085C6}" type="presParOf" srcId="{3B6D4CC5-2987-4641-B3D6-9D81C57B3854}" destId="{FB00D766-F130-4660-B538-BD2A1FFF75D4}" srcOrd="0" destOrd="0" presId="urn:microsoft.com/office/officeart/2005/8/layout/hierarchy1"/>
    <dgm:cxn modelId="{3BC5C31B-703A-473C-BD12-2E7C12AC4845}" type="presParOf" srcId="{FB00D766-F130-4660-B538-BD2A1FFF75D4}" destId="{51C7E8C6-F93D-478D-AC2F-A854379F1ABC}" srcOrd="0" destOrd="0" presId="urn:microsoft.com/office/officeart/2005/8/layout/hierarchy1"/>
    <dgm:cxn modelId="{6793D231-DE8C-4BD5-B385-AD9FCE174F29}" type="presParOf" srcId="{FB00D766-F130-4660-B538-BD2A1FFF75D4}" destId="{B7BBD20A-81D3-4882-BDA5-D1642B3BF92C}" srcOrd="1" destOrd="0" presId="urn:microsoft.com/office/officeart/2005/8/layout/hierarchy1"/>
    <dgm:cxn modelId="{2010083E-2F8A-4482-B456-DC1F67F2E321}" type="presParOf" srcId="{3B6D4CC5-2987-4641-B3D6-9D81C57B3854}" destId="{217BA9A4-EF2C-478A-BF6E-83229C76AF55}" srcOrd="1" destOrd="0" presId="urn:microsoft.com/office/officeart/2005/8/layout/hierarchy1"/>
    <dgm:cxn modelId="{95E41251-F751-4865-A093-D87AB0C043C5}" type="presParOf" srcId="{ECE3613C-535C-43D2-B627-74ACEA82BA14}" destId="{7D9CA7F6-06DC-48EF-95F2-A39E0DBE4FE6}" srcOrd="2" destOrd="0" presId="urn:microsoft.com/office/officeart/2005/8/layout/hierarchy1"/>
    <dgm:cxn modelId="{8790C490-BD4C-4E0A-85DA-E89E2F27BBCD}" type="presParOf" srcId="{ECE3613C-535C-43D2-B627-74ACEA82BA14}" destId="{CBBC6913-CE36-462E-8842-263A45550C95}" srcOrd="3" destOrd="0" presId="urn:microsoft.com/office/officeart/2005/8/layout/hierarchy1"/>
    <dgm:cxn modelId="{0D8260FB-CE19-4A05-ABD5-19BE5ECFC0B8}" type="presParOf" srcId="{CBBC6913-CE36-462E-8842-263A45550C95}" destId="{8F4CAFFF-E7C2-467F-845F-A93B7B3434A5}" srcOrd="0" destOrd="0" presId="urn:microsoft.com/office/officeart/2005/8/layout/hierarchy1"/>
    <dgm:cxn modelId="{E197BAE3-4B3B-45E6-AF7F-8D4759D8D643}" type="presParOf" srcId="{8F4CAFFF-E7C2-467F-845F-A93B7B3434A5}" destId="{296F1916-E748-4385-8357-E750588F2284}" srcOrd="0" destOrd="0" presId="urn:microsoft.com/office/officeart/2005/8/layout/hierarchy1"/>
    <dgm:cxn modelId="{26E7EBC4-B209-474C-B213-99537AF94210}" type="presParOf" srcId="{8F4CAFFF-E7C2-467F-845F-A93B7B3434A5}" destId="{8B54F534-E6AA-4434-881D-1797A0E7F747}" srcOrd="1" destOrd="0" presId="urn:microsoft.com/office/officeart/2005/8/layout/hierarchy1"/>
    <dgm:cxn modelId="{44EA2AC9-7633-4C21-BB71-BF86B9F1A3A8}" type="presParOf" srcId="{CBBC6913-CE36-462E-8842-263A45550C95}" destId="{6DDB329D-CBE1-4D86-9053-EB284EF49782}" srcOrd="1" destOrd="0" presId="urn:microsoft.com/office/officeart/2005/8/layout/hierarchy1"/>
    <dgm:cxn modelId="{0E38181C-9A86-4C9A-B390-669697E5EE87}" type="presParOf" srcId="{6DDB329D-CBE1-4D86-9053-EB284EF49782}" destId="{C2F4F53D-6BC5-4D71-8EF7-E835207BDCA5}" srcOrd="0" destOrd="0" presId="urn:microsoft.com/office/officeart/2005/8/layout/hierarchy1"/>
    <dgm:cxn modelId="{051BE96D-07B7-4698-B92E-310E7996A6C3}" type="presParOf" srcId="{6DDB329D-CBE1-4D86-9053-EB284EF49782}" destId="{5D484F1C-0C72-4778-A49A-0ECD58C1ACF1}" srcOrd="1" destOrd="0" presId="urn:microsoft.com/office/officeart/2005/8/layout/hierarchy1"/>
    <dgm:cxn modelId="{A6F2D6C3-8D5E-4196-B66D-7F4B341C62BD}" type="presParOf" srcId="{5D484F1C-0C72-4778-A49A-0ECD58C1ACF1}" destId="{5796A944-D1CE-4C09-BFB2-601D875D4799}" srcOrd="0" destOrd="0" presId="urn:microsoft.com/office/officeart/2005/8/layout/hierarchy1"/>
    <dgm:cxn modelId="{B16E81B9-9AC0-4883-9BBE-657DC76E3601}" type="presParOf" srcId="{5796A944-D1CE-4C09-BFB2-601D875D4799}" destId="{C8E98F62-D45B-401E-AECF-C08DB8CE184D}" srcOrd="0" destOrd="0" presId="urn:microsoft.com/office/officeart/2005/8/layout/hierarchy1"/>
    <dgm:cxn modelId="{C3CCFE78-6D00-468C-AC8F-79BAEA7821DE}" type="presParOf" srcId="{5796A944-D1CE-4C09-BFB2-601D875D4799}" destId="{D9B65D6F-1283-4DCA-A4E4-447A897CB7F3}" srcOrd="1" destOrd="0" presId="urn:microsoft.com/office/officeart/2005/8/layout/hierarchy1"/>
    <dgm:cxn modelId="{5F15912D-FF85-404A-86B5-366A95982959}" type="presParOf" srcId="{5D484F1C-0C72-4778-A49A-0ECD58C1ACF1}" destId="{810F9A74-DAD8-4283-969C-2B7CEC7D2DDC}" srcOrd="1" destOrd="0" presId="urn:microsoft.com/office/officeart/2005/8/layout/hierarchy1"/>
    <dgm:cxn modelId="{29909B6B-C338-4A6F-B76B-520A22731371}" type="presParOf" srcId="{810F9A74-DAD8-4283-969C-2B7CEC7D2DDC}" destId="{F6A82B4D-7E66-42C9-BBD5-A072D3A4801A}" srcOrd="0" destOrd="0" presId="urn:microsoft.com/office/officeart/2005/8/layout/hierarchy1"/>
    <dgm:cxn modelId="{D737C85E-118C-4FF4-A3B0-D86C02047803}" type="presParOf" srcId="{810F9A74-DAD8-4283-969C-2B7CEC7D2DDC}" destId="{BCACEC4E-BE87-422C-9780-05CD4B83A90E}" srcOrd="1" destOrd="0" presId="urn:microsoft.com/office/officeart/2005/8/layout/hierarchy1"/>
    <dgm:cxn modelId="{B582593B-E710-40A2-A829-7E15AB43C26E}" type="presParOf" srcId="{BCACEC4E-BE87-422C-9780-05CD4B83A90E}" destId="{438DFC3D-F76B-4B63-8884-348A34924035}" srcOrd="0" destOrd="0" presId="urn:microsoft.com/office/officeart/2005/8/layout/hierarchy1"/>
    <dgm:cxn modelId="{26B88280-CEE9-4DB6-99E4-A1A024FF81C6}" type="presParOf" srcId="{438DFC3D-F76B-4B63-8884-348A34924035}" destId="{FA8E36CD-400C-41F9-85F5-5BB5A7200D6E}" srcOrd="0" destOrd="0" presId="urn:microsoft.com/office/officeart/2005/8/layout/hierarchy1"/>
    <dgm:cxn modelId="{B7A877F8-5EA1-4E0A-8BCB-6908947EE969}" type="presParOf" srcId="{438DFC3D-F76B-4B63-8884-348A34924035}" destId="{03E7EE25-3737-4603-A563-66CFE9C4F57B}" srcOrd="1" destOrd="0" presId="urn:microsoft.com/office/officeart/2005/8/layout/hierarchy1"/>
    <dgm:cxn modelId="{C9327726-4D91-400D-982D-F898FD0C1E90}" type="presParOf" srcId="{BCACEC4E-BE87-422C-9780-05CD4B83A90E}" destId="{FDF469F9-EC4B-4F33-B83E-4AA7EFC8B498}" srcOrd="1" destOrd="0" presId="urn:microsoft.com/office/officeart/2005/8/layout/hierarchy1"/>
    <dgm:cxn modelId="{8BEAF71E-1B2E-4275-BFFB-521A51724960}" type="presParOf" srcId="{810F9A74-DAD8-4283-969C-2B7CEC7D2DDC}" destId="{B930A992-9456-4BB4-BA56-BE87AE97E3D8}" srcOrd="2" destOrd="0" presId="urn:microsoft.com/office/officeart/2005/8/layout/hierarchy1"/>
    <dgm:cxn modelId="{1FB4775C-4D7F-47BF-B053-2C6B0216B323}" type="presParOf" srcId="{810F9A74-DAD8-4283-969C-2B7CEC7D2DDC}" destId="{5634A0EA-7656-45B3-92EE-5818D4481A59}" srcOrd="3" destOrd="0" presId="urn:microsoft.com/office/officeart/2005/8/layout/hierarchy1"/>
    <dgm:cxn modelId="{560D0365-4A27-4625-B4A6-7276B80D8300}" type="presParOf" srcId="{5634A0EA-7656-45B3-92EE-5818D4481A59}" destId="{A07C9E69-40D3-49C8-AB3E-1371530934A7}" srcOrd="0" destOrd="0" presId="urn:microsoft.com/office/officeart/2005/8/layout/hierarchy1"/>
    <dgm:cxn modelId="{5245C66A-C42D-446C-8311-FE9B61360CCF}" type="presParOf" srcId="{A07C9E69-40D3-49C8-AB3E-1371530934A7}" destId="{BC0E0C80-9BF3-49C4-BE9B-7946D441112B}" srcOrd="0" destOrd="0" presId="urn:microsoft.com/office/officeart/2005/8/layout/hierarchy1"/>
    <dgm:cxn modelId="{02B71774-03C0-43F9-A74D-AC4E5C881A54}" type="presParOf" srcId="{A07C9E69-40D3-49C8-AB3E-1371530934A7}" destId="{7669779D-ADE9-42F4-B227-20FAE7ACEE2A}" srcOrd="1" destOrd="0" presId="urn:microsoft.com/office/officeart/2005/8/layout/hierarchy1"/>
    <dgm:cxn modelId="{A279D5EC-071A-408B-B218-104DA2470FFB}" type="presParOf" srcId="{5634A0EA-7656-45B3-92EE-5818D4481A59}" destId="{D548DEA9-DC46-4BBF-AC83-2AE9C8D30ED3}" srcOrd="1" destOrd="0" presId="urn:microsoft.com/office/officeart/2005/8/layout/hierarchy1"/>
    <dgm:cxn modelId="{7A296C0D-22B9-4C4E-8BDC-3D9FF7AAD18E}" type="presParOf" srcId="{810F9A74-DAD8-4283-969C-2B7CEC7D2DDC}" destId="{4569AA1E-8A68-42D6-9752-CC957F5A5995}" srcOrd="4" destOrd="0" presId="urn:microsoft.com/office/officeart/2005/8/layout/hierarchy1"/>
    <dgm:cxn modelId="{AB990754-4E43-4E47-8A82-2CE35218E6A9}" type="presParOf" srcId="{810F9A74-DAD8-4283-969C-2B7CEC7D2DDC}" destId="{DFFBE893-2FFC-4C0C-B850-1A8D148A7682}" srcOrd="5" destOrd="0" presId="urn:microsoft.com/office/officeart/2005/8/layout/hierarchy1"/>
    <dgm:cxn modelId="{C6B4B071-6B0B-43A3-8BD3-29989EDA61C6}" type="presParOf" srcId="{DFFBE893-2FFC-4C0C-B850-1A8D148A7682}" destId="{07F8E970-CABD-4787-A9CD-D31E5EEAE92D}" srcOrd="0" destOrd="0" presId="urn:microsoft.com/office/officeart/2005/8/layout/hierarchy1"/>
    <dgm:cxn modelId="{9266240F-45FA-4015-9659-CFDC5BF18247}" type="presParOf" srcId="{07F8E970-CABD-4787-A9CD-D31E5EEAE92D}" destId="{13AD99BB-A01D-486B-ACCC-D12A80667E3C}" srcOrd="0" destOrd="0" presId="urn:microsoft.com/office/officeart/2005/8/layout/hierarchy1"/>
    <dgm:cxn modelId="{859278C8-8E6F-4D99-A2B2-796536B7F8CA}" type="presParOf" srcId="{07F8E970-CABD-4787-A9CD-D31E5EEAE92D}" destId="{E3AAB8B3-E400-4F52-B67F-6CB69457C3EF}" srcOrd="1" destOrd="0" presId="urn:microsoft.com/office/officeart/2005/8/layout/hierarchy1"/>
    <dgm:cxn modelId="{03AA0590-0428-4062-B536-02B8A4BAA6C2}" type="presParOf" srcId="{DFFBE893-2FFC-4C0C-B850-1A8D148A7682}" destId="{6F7EFA7A-0959-422E-9F03-487A3A1DD760}" srcOrd="1" destOrd="0" presId="urn:microsoft.com/office/officeart/2005/8/layout/hierarchy1"/>
    <dgm:cxn modelId="{60A5A272-E602-4D66-A09C-22FB50E4E90A}" type="presParOf" srcId="{810F9A74-DAD8-4283-969C-2B7CEC7D2DDC}" destId="{770F4CF3-6CAE-4F7E-B6F4-20C4C9F16607}" srcOrd="6" destOrd="0" presId="urn:microsoft.com/office/officeart/2005/8/layout/hierarchy1"/>
    <dgm:cxn modelId="{D0499AD4-1A19-4812-A2C8-84328C72F94F}" type="presParOf" srcId="{810F9A74-DAD8-4283-969C-2B7CEC7D2DDC}" destId="{ABC26F2A-3A83-4826-9282-00E2AA9FFD85}" srcOrd="7" destOrd="0" presId="urn:microsoft.com/office/officeart/2005/8/layout/hierarchy1"/>
    <dgm:cxn modelId="{73BE48EF-2A53-468E-8CD1-ADA8C88613D1}" type="presParOf" srcId="{ABC26F2A-3A83-4826-9282-00E2AA9FFD85}" destId="{A262C254-2297-4C94-BB4D-8EF2FB67A467}" srcOrd="0" destOrd="0" presId="urn:microsoft.com/office/officeart/2005/8/layout/hierarchy1"/>
    <dgm:cxn modelId="{3C47B238-0907-471D-A5BC-5E3D3EC794A3}" type="presParOf" srcId="{A262C254-2297-4C94-BB4D-8EF2FB67A467}" destId="{F4D04804-531D-4B2B-8450-650CC4B3B441}" srcOrd="0" destOrd="0" presId="urn:microsoft.com/office/officeart/2005/8/layout/hierarchy1"/>
    <dgm:cxn modelId="{5B87F781-B7CD-4FF1-85AB-7012AE639DE8}" type="presParOf" srcId="{A262C254-2297-4C94-BB4D-8EF2FB67A467}" destId="{47A24F2B-3ECB-4308-95C9-512BC8433FC3}" srcOrd="1" destOrd="0" presId="urn:microsoft.com/office/officeart/2005/8/layout/hierarchy1"/>
    <dgm:cxn modelId="{1DA2248D-FF92-4E52-ABCD-0B6E2ACAA1E3}" type="presParOf" srcId="{ABC26F2A-3A83-4826-9282-00E2AA9FFD85}" destId="{04B74908-7E9F-4111-95BD-66213D227716}" srcOrd="1" destOrd="0" presId="urn:microsoft.com/office/officeart/2005/8/layout/hierarchy1"/>
    <dgm:cxn modelId="{F7267705-5F6B-4EFB-8218-4EE49619A087}" type="presParOf" srcId="{6DDB329D-CBE1-4D86-9053-EB284EF49782}" destId="{703B3D1D-921D-4E80-AA52-9E3EA900AE9B}" srcOrd="2" destOrd="0" presId="urn:microsoft.com/office/officeart/2005/8/layout/hierarchy1"/>
    <dgm:cxn modelId="{46B7FD48-8A92-4AAC-8301-D95381912262}" type="presParOf" srcId="{6DDB329D-CBE1-4D86-9053-EB284EF49782}" destId="{530499FE-3453-4EE6-A060-0D871B577998}" srcOrd="3" destOrd="0" presId="urn:microsoft.com/office/officeart/2005/8/layout/hierarchy1"/>
    <dgm:cxn modelId="{CF66E8EA-195E-4C73-AD20-EE4D312DC6A1}" type="presParOf" srcId="{530499FE-3453-4EE6-A060-0D871B577998}" destId="{728AD4D2-143F-466C-AE11-1A5C4F8E542F}" srcOrd="0" destOrd="0" presId="urn:microsoft.com/office/officeart/2005/8/layout/hierarchy1"/>
    <dgm:cxn modelId="{DF4D2D0A-3006-41A3-8105-580DC15CD478}" type="presParOf" srcId="{728AD4D2-143F-466C-AE11-1A5C4F8E542F}" destId="{F178743C-2852-47FD-AF03-8AEE671FF13B}" srcOrd="0" destOrd="0" presId="urn:microsoft.com/office/officeart/2005/8/layout/hierarchy1"/>
    <dgm:cxn modelId="{AC4578F1-BFA9-4A24-98D1-78A35D572A6F}" type="presParOf" srcId="{728AD4D2-143F-466C-AE11-1A5C4F8E542F}" destId="{679F0EE9-18B3-4AE2-84D5-255773D5D862}" srcOrd="1" destOrd="0" presId="urn:microsoft.com/office/officeart/2005/8/layout/hierarchy1"/>
    <dgm:cxn modelId="{CD4002E1-8938-419D-841F-45D6A3B7144F}" type="presParOf" srcId="{530499FE-3453-4EE6-A060-0D871B577998}" destId="{CB6E73CD-8A3C-4FEC-9058-9B2E61A6A0F6}" srcOrd="1" destOrd="0" presId="urn:microsoft.com/office/officeart/2005/8/layout/hierarchy1"/>
    <dgm:cxn modelId="{4D58B152-8A62-4E05-9A12-2C1C03387D35}" type="presParOf" srcId="{CB6E73CD-8A3C-4FEC-9058-9B2E61A6A0F6}" destId="{DA8FB351-CE71-436B-A9D9-0E27E2068FCC}" srcOrd="0" destOrd="0" presId="urn:microsoft.com/office/officeart/2005/8/layout/hierarchy1"/>
    <dgm:cxn modelId="{E550D87D-6BB5-4D72-A471-6851C70E3B0F}" type="presParOf" srcId="{CB6E73CD-8A3C-4FEC-9058-9B2E61A6A0F6}" destId="{A8E5DE8E-E687-4178-9FAD-21BBE8AB7AC8}" srcOrd="1" destOrd="0" presId="urn:microsoft.com/office/officeart/2005/8/layout/hierarchy1"/>
    <dgm:cxn modelId="{4D5D315B-AD64-4D23-828E-597AED253E0F}" type="presParOf" srcId="{A8E5DE8E-E687-4178-9FAD-21BBE8AB7AC8}" destId="{79A68C51-1165-459C-856D-82DD97304C9C}" srcOrd="0" destOrd="0" presId="urn:microsoft.com/office/officeart/2005/8/layout/hierarchy1"/>
    <dgm:cxn modelId="{2A0F3168-A9DB-4CE5-A0C4-6C64D0299F90}" type="presParOf" srcId="{79A68C51-1165-459C-856D-82DD97304C9C}" destId="{D9E03813-FE41-4608-9CFE-D09BA106DE09}" srcOrd="0" destOrd="0" presId="urn:microsoft.com/office/officeart/2005/8/layout/hierarchy1"/>
    <dgm:cxn modelId="{5F37BB15-AF46-406F-B130-13A64A850672}" type="presParOf" srcId="{79A68C51-1165-459C-856D-82DD97304C9C}" destId="{A9EDB28D-158C-48BB-B0FC-04BB5D389BC7}" srcOrd="1" destOrd="0" presId="urn:microsoft.com/office/officeart/2005/8/layout/hierarchy1"/>
    <dgm:cxn modelId="{333BF1B3-DC9F-4FC4-BB31-3485FE8D386E}" type="presParOf" srcId="{A8E5DE8E-E687-4178-9FAD-21BBE8AB7AC8}" destId="{A9836C93-7163-4CC2-8EF9-1AB1994E5D36}" srcOrd="1" destOrd="0" presId="urn:microsoft.com/office/officeart/2005/8/layout/hierarchy1"/>
    <dgm:cxn modelId="{70985D3D-C927-4BBF-9278-C21993794678}" type="presParOf" srcId="{CB6E73CD-8A3C-4FEC-9058-9B2E61A6A0F6}" destId="{CE8957EC-4C13-4742-ABFE-DB6F6DEBA018}" srcOrd="2" destOrd="0" presId="urn:microsoft.com/office/officeart/2005/8/layout/hierarchy1"/>
    <dgm:cxn modelId="{C17F2861-662A-43B6-A13D-6FA5D57FA847}" type="presParOf" srcId="{CB6E73CD-8A3C-4FEC-9058-9B2E61A6A0F6}" destId="{8DD5FA7F-AABA-42F0-A37A-76F36128F228}" srcOrd="3" destOrd="0" presId="urn:microsoft.com/office/officeart/2005/8/layout/hierarchy1"/>
    <dgm:cxn modelId="{513837A5-1222-48B4-8893-C173A073D63F}" type="presParOf" srcId="{8DD5FA7F-AABA-42F0-A37A-76F36128F228}" destId="{8B128A9B-8F8F-45C8-8D5D-C3B2AFD1A96F}" srcOrd="0" destOrd="0" presId="urn:microsoft.com/office/officeart/2005/8/layout/hierarchy1"/>
    <dgm:cxn modelId="{BA831AAD-0DBE-49D3-8BB7-202A76FD1573}" type="presParOf" srcId="{8B128A9B-8F8F-45C8-8D5D-C3B2AFD1A96F}" destId="{3581C556-94FA-493A-8903-0ED0D473F45D}" srcOrd="0" destOrd="0" presId="urn:microsoft.com/office/officeart/2005/8/layout/hierarchy1"/>
    <dgm:cxn modelId="{BB492220-A045-4731-AEF8-071C98E3BC5E}" type="presParOf" srcId="{8B128A9B-8F8F-45C8-8D5D-C3B2AFD1A96F}" destId="{60559C53-6845-4302-A0B7-90ABA7FA0F94}" srcOrd="1" destOrd="0" presId="urn:microsoft.com/office/officeart/2005/8/layout/hierarchy1"/>
    <dgm:cxn modelId="{3F0E309A-40C1-41A8-A998-A3AF43D75884}" type="presParOf" srcId="{8DD5FA7F-AABA-42F0-A37A-76F36128F228}" destId="{B1821E3F-89E3-4258-A085-95E54EA94A2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957EC-4C13-4742-ABFE-DB6F6DEBA018}">
      <dsp:nvSpPr>
        <dsp:cNvPr id="0" name=""/>
        <dsp:cNvSpPr/>
      </dsp:nvSpPr>
      <dsp:spPr>
        <a:xfrm>
          <a:off x="7248743" y="2963542"/>
          <a:ext cx="488984" cy="634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0772"/>
              </a:lnTo>
              <a:lnTo>
                <a:pt x="488984" y="560772"/>
              </a:lnTo>
              <a:lnTo>
                <a:pt x="488984" y="63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FB351-CE71-436B-A9D9-0E27E2068FCC}">
      <dsp:nvSpPr>
        <dsp:cNvPr id="0" name=""/>
        <dsp:cNvSpPr/>
      </dsp:nvSpPr>
      <dsp:spPr>
        <a:xfrm>
          <a:off x="6759759" y="2963542"/>
          <a:ext cx="488984" cy="634897"/>
        </a:xfrm>
        <a:custGeom>
          <a:avLst/>
          <a:gdLst/>
          <a:ahLst/>
          <a:cxnLst/>
          <a:rect l="0" t="0" r="0" b="0"/>
          <a:pathLst>
            <a:path>
              <a:moveTo>
                <a:pt x="488984" y="0"/>
              </a:moveTo>
              <a:lnTo>
                <a:pt x="488984" y="560772"/>
              </a:lnTo>
              <a:lnTo>
                <a:pt x="0" y="560772"/>
              </a:lnTo>
              <a:lnTo>
                <a:pt x="0" y="63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3B3D1D-921D-4E80-AA52-9E3EA900AE9B}">
      <dsp:nvSpPr>
        <dsp:cNvPr id="0" name=""/>
        <dsp:cNvSpPr/>
      </dsp:nvSpPr>
      <dsp:spPr>
        <a:xfrm>
          <a:off x="5781791" y="1947636"/>
          <a:ext cx="1466952" cy="507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3681"/>
              </a:lnTo>
              <a:lnTo>
                <a:pt x="1466952" y="433681"/>
              </a:lnTo>
              <a:lnTo>
                <a:pt x="1466952" y="5078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F4CF3-6CAE-4F7E-B6F4-20C4C9F16607}">
      <dsp:nvSpPr>
        <dsp:cNvPr id="0" name=""/>
        <dsp:cNvSpPr/>
      </dsp:nvSpPr>
      <dsp:spPr>
        <a:xfrm>
          <a:off x="4314838" y="2963542"/>
          <a:ext cx="1466952" cy="634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0772"/>
              </a:lnTo>
              <a:lnTo>
                <a:pt x="1466952" y="560772"/>
              </a:lnTo>
              <a:lnTo>
                <a:pt x="1466952" y="63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9AA1E-8A68-42D6-9752-CC957F5A5995}">
      <dsp:nvSpPr>
        <dsp:cNvPr id="0" name=""/>
        <dsp:cNvSpPr/>
      </dsp:nvSpPr>
      <dsp:spPr>
        <a:xfrm>
          <a:off x="4314838" y="2963542"/>
          <a:ext cx="488984" cy="634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0772"/>
              </a:lnTo>
              <a:lnTo>
                <a:pt x="488984" y="560772"/>
              </a:lnTo>
              <a:lnTo>
                <a:pt x="488984" y="63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30A992-9456-4BB4-BA56-BE87AE97E3D8}">
      <dsp:nvSpPr>
        <dsp:cNvPr id="0" name=""/>
        <dsp:cNvSpPr/>
      </dsp:nvSpPr>
      <dsp:spPr>
        <a:xfrm>
          <a:off x="3825854" y="2963542"/>
          <a:ext cx="488984" cy="634897"/>
        </a:xfrm>
        <a:custGeom>
          <a:avLst/>
          <a:gdLst/>
          <a:ahLst/>
          <a:cxnLst/>
          <a:rect l="0" t="0" r="0" b="0"/>
          <a:pathLst>
            <a:path>
              <a:moveTo>
                <a:pt x="488984" y="0"/>
              </a:moveTo>
              <a:lnTo>
                <a:pt x="488984" y="560772"/>
              </a:lnTo>
              <a:lnTo>
                <a:pt x="0" y="560772"/>
              </a:lnTo>
              <a:lnTo>
                <a:pt x="0" y="63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82B4D-7E66-42C9-BBD5-A072D3A4801A}">
      <dsp:nvSpPr>
        <dsp:cNvPr id="0" name=""/>
        <dsp:cNvSpPr/>
      </dsp:nvSpPr>
      <dsp:spPr>
        <a:xfrm>
          <a:off x="2847886" y="2963542"/>
          <a:ext cx="1466952" cy="634897"/>
        </a:xfrm>
        <a:custGeom>
          <a:avLst/>
          <a:gdLst/>
          <a:ahLst/>
          <a:cxnLst/>
          <a:rect l="0" t="0" r="0" b="0"/>
          <a:pathLst>
            <a:path>
              <a:moveTo>
                <a:pt x="1466952" y="0"/>
              </a:moveTo>
              <a:lnTo>
                <a:pt x="1466952" y="560772"/>
              </a:lnTo>
              <a:lnTo>
                <a:pt x="0" y="560772"/>
              </a:lnTo>
              <a:lnTo>
                <a:pt x="0" y="63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4F53D-6BC5-4D71-8EF7-E835207BDCA5}">
      <dsp:nvSpPr>
        <dsp:cNvPr id="0" name=""/>
        <dsp:cNvSpPr/>
      </dsp:nvSpPr>
      <dsp:spPr>
        <a:xfrm>
          <a:off x="4314838" y="1947636"/>
          <a:ext cx="1466952" cy="507806"/>
        </a:xfrm>
        <a:custGeom>
          <a:avLst/>
          <a:gdLst/>
          <a:ahLst/>
          <a:cxnLst/>
          <a:rect l="0" t="0" r="0" b="0"/>
          <a:pathLst>
            <a:path>
              <a:moveTo>
                <a:pt x="1466952" y="0"/>
              </a:moveTo>
              <a:lnTo>
                <a:pt x="1466952" y="433681"/>
              </a:lnTo>
              <a:lnTo>
                <a:pt x="0" y="433681"/>
              </a:lnTo>
              <a:lnTo>
                <a:pt x="0" y="50780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CA7F6-06DC-48EF-95F2-A39E0DBE4FE6}">
      <dsp:nvSpPr>
        <dsp:cNvPr id="0" name=""/>
        <dsp:cNvSpPr/>
      </dsp:nvSpPr>
      <dsp:spPr>
        <a:xfrm>
          <a:off x="3825854" y="957039"/>
          <a:ext cx="1955936" cy="482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372"/>
              </a:lnTo>
              <a:lnTo>
                <a:pt x="1955936" y="408372"/>
              </a:lnTo>
              <a:lnTo>
                <a:pt x="1955936" y="4824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87C35B-24AB-4570-93BA-63EF13E1E48A}">
      <dsp:nvSpPr>
        <dsp:cNvPr id="0" name=""/>
        <dsp:cNvSpPr/>
      </dsp:nvSpPr>
      <dsp:spPr>
        <a:xfrm>
          <a:off x="1869918" y="1955893"/>
          <a:ext cx="1466952" cy="499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424"/>
              </a:lnTo>
              <a:lnTo>
                <a:pt x="1466952" y="425424"/>
              </a:lnTo>
              <a:lnTo>
                <a:pt x="1466952" y="4995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29109-6948-40CB-8D0F-4D6259F7AF47}">
      <dsp:nvSpPr>
        <dsp:cNvPr id="0" name=""/>
        <dsp:cNvSpPr/>
      </dsp:nvSpPr>
      <dsp:spPr>
        <a:xfrm>
          <a:off x="1869918" y="1955893"/>
          <a:ext cx="488984" cy="499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424"/>
              </a:lnTo>
              <a:lnTo>
                <a:pt x="488984" y="425424"/>
              </a:lnTo>
              <a:lnTo>
                <a:pt x="488984" y="4995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3FC5C-D80D-47AB-9261-548D6D9877F8}">
      <dsp:nvSpPr>
        <dsp:cNvPr id="0" name=""/>
        <dsp:cNvSpPr/>
      </dsp:nvSpPr>
      <dsp:spPr>
        <a:xfrm>
          <a:off x="1380934" y="1955893"/>
          <a:ext cx="488984" cy="499550"/>
        </a:xfrm>
        <a:custGeom>
          <a:avLst/>
          <a:gdLst/>
          <a:ahLst/>
          <a:cxnLst/>
          <a:rect l="0" t="0" r="0" b="0"/>
          <a:pathLst>
            <a:path>
              <a:moveTo>
                <a:pt x="488984" y="0"/>
              </a:moveTo>
              <a:lnTo>
                <a:pt x="488984" y="425424"/>
              </a:lnTo>
              <a:lnTo>
                <a:pt x="0" y="425424"/>
              </a:lnTo>
              <a:lnTo>
                <a:pt x="0" y="4995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B6448-AE49-47EE-83A5-00DCD83CBDDB}">
      <dsp:nvSpPr>
        <dsp:cNvPr id="0" name=""/>
        <dsp:cNvSpPr/>
      </dsp:nvSpPr>
      <dsp:spPr>
        <a:xfrm>
          <a:off x="402966" y="1955893"/>
          <a:ext cx="1466952" cy="499550"/>
        </a:xfrm>
        <a:custGeom>
          <a:avLst/>
          <a:gdLst/>
          <a:ahLst/>
          <a:cxnLst/>
          <a:rect l="0" t="0" r="0" b="0"/>
          <a:pathLst>
            <a:path>
              <a:moveTo>
                <a:pt x="1466952" y="0"/>
              </a:moveTo>
              <a:lnTo>
                <a:pt x="1466952" y="425424"/>
              </a:lnTo>
              <a:lnTo>
                <a:pt x="0" y="425424"/>
              </a:lnTo>
              <a:lnTo>
                <a:pt x="0" y="49955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E09086-649E-455B-AACD-76A498CB9539}">
      <dsp:nvSpPr>
        <dsp:cNvPr id="0" name=""/>
        <dsp:cNvSpPr/>
      </dsp:nvSpPr>
      <dsp:spPr>
        <a:xfrm>
          <a:off x="1869918" y="957039"/>
          <a:ext cx="1955936" cy="490755"/>
        </a:xfrm>
        <a:custGeom>
          <a:avLst/>
          <a:gdLst/>
          <a:ahLst/>
          <a:cxnLst/>
          <a:rect l="0" t="0" r="0" b="0"/>
          <a:pathLst>
            <a:path>
              <a:moveTo>
                <a:pt x="1955936" y="0"/>
              </a:moveTo>
              <a:lnTo>
                <a:pt x="1955936" y="416629"/>
              </a:lnTo>
              <a:lnTo>
                <a:pt x="0" y="416629"/>
              </a:lnTo>
              <a:lnTo>
                <a:pt x="0" y="4907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597EEF-3053-42D7-B4A6-2C8D56AA376D}">
      <dsp:nvSpPr>
        <dsp:cNvPr id="0" name=""/>
        <dsp:cNvSpPr/>
      </dsp:nvSpPr>
      <dsp:spPr>
        <a:xfrm>
          <a:off x="3425776" y="448940"/>
          <a:ext cx="800155" cy="508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9D2CC-6595-4AE2-9E37-6E0814EA8EAB}">
      <dsp:nvSpPr>
        <dsp:cNvPr id="0" name=""/>
        <dsp:cNvSpPr/>
      </dsp:nvSpPr>
      <dsp:spPr>
        <a:xfrm>
          <a:off x="3514683" y="533401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baseline="0" dirty="0" smtClean="0"/>
            <a:t>Data Structure</a:t>
          </a:r>
          <a:endParaRPr lang="en-US" sz="1100" kern="1200" baseline="0" dirty="0"/>
        </a:p>
      </dsp:txBody>
      <dsp:txXfrm>
        <a:off x="3529565" y="548283"/>
        <a:ext cx="770391" cy="478334"/>
      </dsp:txXfrm>
    </dsp:sp>
    <dsp:sp modelId="{00B00E4C-2B67-4E05-B998-98F8F706541C}">
      <dsp:nvSpPr>
        <dsp:cNvPr id="0" name=""/>
        <dsp:cNvSpPr/>
      </dsp:nvSpPr>
      <dsp:spPr>
        <a:xfrm>
          <a:off x="1469840" y="1447794"/>
          <a:ext cx="800155" cy="508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89FEA-C0CD-4644-A38D-3CB68EEF537D}">
      <dsp:nvSpPr>
        <dsp:cNvPr id="0" name=""/>
        <dsp:cNvSpPr/>
      </dsp:nvSpPr>
      <dsp:spPr>
        <a:xfrm>
          <a:off x="1558746" y="1532255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Primitive Data Structure</a:t>
          </a:r>
          <a:endParaRPr lang="en-US" sz="1100" kern="1200" dirty="0"/>
        </a:p>
      </dsp:txBody>
      <dsp:txXfrm>
        <a:off x="1573628" y="1547137"/>
        <a:ext cx="770391" cy="478334"/>
      </dsp:txXfrm>
    </dsp:sp>
    <dsp:sp modelId="{41691BB9-EC88-446D-99FD-5E26A3C948EF}">
      <dsp:nvSpPr>
        <dsp:cNvPr id="0" name=""/>
        <dsp:cNvSpPr/>
      </dsp:nvSpPr>
      <dsp:spPr>
        <a:xfrm>
          <a:off x="2888" y="2455443"/>
          <a:ext cx="800155" cy="508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3E59C-3FDD-4365-87AC-7961DBE38BBE}">
      <dsp:nvSpPr>
        <dsp:cNvPr id="0" name=""/>
        <dsp:cNvSpPr/>
      </dsp:nvSpPr>
      <dsp:spPr>
        <a:xfrm>
          <a:off x="91794" y="2539904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Integer </a:t>
          </a:r>
          <a:endParaRPr lang="en-US" sz="1100" kern="1200" dirty="0"/>
        </a:p>
      </dsp:txBody>
      <dsp:txXfrm>
        <a:off x="106676" y="2554786"/>
        <a:ext cx="770391" cy="478334"/>
      </dsp:txXfrm>
    </dsp:sp>
    <dsp:sp modelId="{843CC82C-D4C8-44BF-AC39-AB2B571B8AC5}">
      <dsp:nvSpPr>
        <dsp:cNvPr id="0" name=""/>
        <dsp:cNvSpPr/>
      </dsp:nvSpPr>
      <dsp:spPr>
        <a:xfrm>
          <a:off x="980856" y="2455443"/>
          <a:ext cx="800155" cy="508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63C9E-07E9-48DB-9D9C-7240FF054C31}">
      <dsp:nvSpPr>
        <dsp:cNvPr id="0" name=""/>
        <dsp:cNvSpPr/>
      </dsp:nvSpPr>
      <dsp:spPr>
        <a:xfrm>
          <a:off x="1069762" y="2539904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Float</a:t>
          </a:r>
          <a:endParaRPr lang="en-US" sz="1100" kern="1200" dirty="0"/>
        </a:p>
      </dsp:txBody>
      <dsp:txXfrm>
        <a:off x="1084644" y="2554786"/>
        <a:ext cx="770391" cy="478334"/>
      </dsp:txXfrm>
    </dsp:sp>
    <dsp:sp modelId="{224D374C-BE83-48B1-9950-01B65DB3A5BF}">
      <dsp:nvSpPr>
        <dsp:cNvPr id="0" name=""/>
        <dsp:cNvSpPr/>
      </dsp:nvSpPr>
      <dsp:spPr>
        <a:xfrm>
          <a:off x="1958824" y="2455443"/>
          <a:ext cx="800155" cy="508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8C2C5-B5F9-4025-A6B1-83FCBD0132F6}">
      <dsp:nvSpPr>
        <dsp:cNvPr id="0" name=""/>
        <dsp:cNvSpPr/>
      </dsp:nvSpPr>
      <dsp:spPr>
        <a:xfrm>
          <a:off x="2047730" y="2539904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Character</a:t>
          </a:r>
          <a:endParaRPr lang="en-US" sz="1100" kern="1200" dirty="0"/>
        </a:p>
      </dsp:txBody>
      <dsp:txXfrm>
        <a:off x="2062612" y="2554786"/>
        <a:ext cx="770391" cy="478334"/>
      </dsp:txXfrm>
    </dsp:sp>
    <dsp:sp modelId="{51C7E8C6-F93D-478D-AC2F-A854379F1ABC}">
      <dsp:nvSpPr>
        <dsp:cNvPr id="0" name=""/>
        <dsp:cNvSpPr/>
      </dsp:nvSpPr>
      <dsp:spPr>
        <a:xfrm>
          <a:off x="2936792" y="2455443"/>
          <a:ext cx="800155" cy="508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BD20A-81D3-4882-BDA5-D1642B3BF92C}">
      <dsp:nvSpPr>
        <dsp:cNvPr id="0" name=""/>
        <dsp:cNvSpPr/>
      </dsp:nvSpPr>
      <dsp:spPr>
        <a:xfrm>
          <a:off x="3025699" y="2539904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Double</a:t>
          </a:r>
          <a:endParaRPr lang="en-US" sz="1100" kern="1200" dirty="0"/>
        </a:p>
      </dsp:txBody>
      <dsp:txXfrm>
        <a:off x="3040581" y="2554786"/>
        <a:ext cx="770391" cy="478334"/>
      </dsp:txXfrm>
    </dsp:sp>
    <dsp:sp modelId="{296F1916-E748-4385-8357-E750588F2284}">
      <dsp:nvSpPr>
        <dsp:cNvPr id="0" name=""/>
        <dsp:cNvSpPr/>
      </dsp:nvSpPr>
      <dsp:spPr>
        <a:xfrm>
          <a:off x="5381713" y="1439537"/>
          <a:ext cx="800155" cy="508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4F534-E6AA-4434-881D-1797A0E7F747}">
      <dsp:nvSpPr>
        <dsp:cNvPr id="0" name=""/>
        <dsp:cNvSpPr/>
      </dsp:nvSpPr>
      <dsp:spPr>
        <a:xfrm>
          <a:off x="5470619" y="1523998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Non-Primitive Data Structure</a:t>
          </a:r>
          <a:endParaRPr lang="en-US" sz="1100" kern="1200" dirty="0"/>
        </a:p>
      </dsp:txBody>
      <dsp:txXfrm>
        <a:off x="5485501" y="1538880"/>
        <a:ext cx="770391" cy="478334"/>
      </dsp:txXfrm>
    </dsp:sp>
    <dsp:sp modelId="{C8E98F62-D45B-401E-AECF-C08DB8CE184D}">
      <dsp:nvSpPr>
        <dsp:cNvPr id="0" name=""/>
        <dsp:cNvSpPr/>
      </dsp:nvSpPr>
      <dsp:spPr>
        <a:xfrm>
          <a:off x="3914761" y="2455443"/>
          <a:ext cx="800155" cy="508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65D6F-1283-4DCA-A4E4-447A897CB7F3}">
      <dsp:nvSpPr>
        <dsp:cNvPr id="0" name=""/>
        <dsp:cNvSpPr/>
      </dsp:nvSpPr>
      <dsp:spPr>
        <a:xfrm>
          <a:off x="4003667" y="2539904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Linear</a:t>
          </a:r>
          <a:endParaRPr lang="en-US" sz="1100" kern="1200" dirty="0"/>
        </a:p>
      </dsp:txBody>
      <dsp:txXfrm>
        <a:off x="4018549" y="2554786"/>
        <a:ext cx="770391" cy="478334"/>
      </dsp:txXfrm>
    </dsp:sp>
    <dsp:sp modelId="{FA8E36CD-400C-41F9-85F5-5BB5A7200D6E}">
      <dsp:nvSpPr>
        <dsp:cNvPr id="0" name=""/>
        <dsp:cNvSpPr/>
      </dsp:nvSpPr>
      <dsp:spPr>
        <a:xfrm>
          <a:off x="2447808" y="3598440"/>
          <a:ext cx="800155" cy="508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7EE25-3737-4603-A563-66CFE9C4F57B}">
      <dsp:nvSpPr>
        <dsp:cNvPr id="0" name=""/>
        <dsp:cNvSpPr/>
      </dsp:nvSpPr>
      <dsp:spPr>
        <a:xfrm>
          <a:off x="2536714" y="3682901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Array</a:t>
          </a:r>
          <a:endParaRPr lang="en-US" sz="1100" kern="1200" dirty="0"/>
        </a:p>
      </dsp:txBody>
      <dsp:txXfrm>
        <a:off x="2551596" y="3697783"/>
        <a:ext cx="770391" cy="478334"/>
      </dsp:txXfrm>
    </dsp:sp>
    <dsp:sp modelId="{BC0E0C80-9BF3-49C4-BE9B-7946D441112B}">
      <dsp:nvSpPr>
        <dsp:cNvPr id="0" name=""/>
        <dsp:cNvSpPr/>
      </dsp:nvSpPr>
      <dsp:spPr>
        <a:xfrm>
          <a:off x="3425776" y="3598440"/>
          <a:ext cx="800155" cy="508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9779D-ADE9-42F4-B227-20FAE7ACEE2A}">
      <dsp:nvSpPr>
        <dsp:cNvPr id="0" name=""/>
        <dsp:cNvSpPr/>
      </dsp:nvSpPr>
      <dsp:spPr>
        <a:xfrm>
          <a:off x="3514683" y="3682901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Lists</a:t>
          </a:r>
          <a:endParaRPr lang="en-US" sz="1100" kern="1200" dirty="0"/>
        </a:p>
      </dsp:txBody>
      <dsp:txXfrm>
        <a:off x="3529565" y="3697783"/>
        <a:ext cx="770391" cy="478334"/>
      </dsp:txXfrm>
    </dsp:sp>
    <dsp:sp modelId="{13AD99BB-A01D-486B-ACCC-D12A80667E3C}">
      <dsp:nvSpPr>
        <dsp:cNvPr id="0" name=""/>
        <dsp:cNvSpPr/>
      </dsp:nvSpPr>
      <dsp:spPr>
        <a:xfrm>
          <a:off x="4403745" y="3598440"/>
          <a:ext cx="800155" cy="508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AB8B3-E400-4F52-B67F-6CB69457C3EF}">
      <dsp:nvSpPr>
        <dsp:cNvPr id="0" name=""/>
        <dsp:cNvSpPr/>
      </dsp:nvSpPr>
      <dsp:spPr>
        <a:xfrm>
          <a:off x="4492651" y="3682901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Stack</a:t>
          </a:r>
          <a:endParaRPr lang="en-US" sz="1100" kern="1200" dirty="0"/>
        </a:p>
      </dsp:txBody>
      <dsp:txXfrm>
        <a:off x="4507533" y="3697783"/>
        <a:ext cx="770391" cy="478334"/>
      </dsp:txXfrm>
    </dsp:sp>
    <dsp:sp modelId="{F4D04804-531D-4B2B-8450-650CC4B3B441}">
      <dsp:nvSpPr>
        <dsp:cNvPr id="0" name=""/>
        <dsp:cNvSpPr/>
      </dsp:nvSpPr>
      <dsp:spPr>
        <a:xfrm>
          <a:off x="5381713" y="3598440"/>
          <a:ext cx="800155" cy="508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24F2B-3ECB-4308-95C9-512BC8433FC3}">
      <dsp:nvSpPr>
        <dsp:cNvPr id="0" name=""/>
        <dsp:cNvSpPr/>
      </dsp:nvSpPr>
      <dsp:spPr>
        <a:xfrm>
          <a:off x="5470619" y="3682901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Queues</a:t>
          </a:r>
          <a:endParaRPr lang="en-US" sz="1100" kern="1200" dirty="0"/>
        </a:p>
      </dsp:txBody>
      <dsp:txXfrm>
        <a:off x="5485501" y="3697783"/>
        <a:ext cx="770391" cy="478334"/>
      </dsp:txXfrm>
    </dsp:sp>
    <dsp:sp modelId="{F178743C-2852-47FD-AF03-8AEE671FF13B}">
      <dsp:nvSpPr>
        <dsp:cNvPr id="0" name=""/>
        <dsp:cNvSpPr/>
      </dsp:nvSpPr>
      <dsp:spPr>
        <a:xfrm>
          <a:off x="6848665" y="2455443"/>
          <a:ext cx="800155" cy="508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F0EE9-18B3-4AE2-84D5-255773D5D862}">
      <dsp:nvSpPr>
        <dsp:cNvPr id="0" name=""/>
        <dsp:cNvSpPr/>
      </dsp:nvSpPr>
      <dsp:spPr>
        <a:xfrm>
          <a:off x="6937571" y="2539904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Non-Linear</a:t>
          </a:r>
          <a:endParaRPr lang="en-US" sz="1100" kern="1200" dirty="0"/>
        </a:p>
      </dsp:txBody>
      <dsp:txXfrm>
        <a:off x="6952453" y="2554786"/>
        <a:ext cx="770391" cy="478334"/>
      </dsp:txXfrm>
    </dsp:sp>
    <dsp:sp modelId="{D9E03813-FE41-4608-9CFE-D09BA106DE09}">
      <dsp:nvSpPr>
        <dsp:cNvPr id="0" name=""/>
        <dsp:cNvSpPr/>
      </dsp:nvSpPr>
      <dsp:spPr>
        <a:xfrm>
          <a:off x="6359681" y="3598440"/>
          <a:ext cx="800155" cy="508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DB28D-158C-48BB-B0FC-04BB5D389BC7}">
      <dsp:nvSpPr>
        <dsp:cNvPr id="0" name=""/>
        <dsp:cNvSpPr/>
      </dsp:nvSpPr>
      <dsp:spPr>
        <a:xfrm>
          <a:off x="6448587" y="3682901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Trees</a:t>
          </a:r>
          <a:endParaRPr lang="en-US" sz="1100" kern="1200" dirty="0"/>
        </a:p>
      </dsp:txBody>
      <dsp:txXfrm>
        <a:off x="6463469" y="3697783"/>
        <a:ext cx="770391" cy="478334"/>
      </dsp:txXfrm>
    </dsp:sp>
    <dsp:sp modelId="{3581C556-94FA-493A-8903-0ED0D473F45D}">
      <dsp:nvSpPr>
        <dsp:cNvPr id="0" name=""/>
        <dsp:cNvSpPr/>
      </dsp:nvSpPr>
      <dsp:spPr>
        <a:xfrm>
          <a:off x="7337649" y="3598440"/>
          <a:ext cx="800155" cy="508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59C53-6845-4302-A0B7-90ABA7FA0F94}">
      <dsp:nvSpPr>
        <dsp:cNvPr id="0" name=""/>
        <dsp:cNvSpPr/>
      </dsp:nvSpPr>
      <dsp:spPr>
        <a:xfrm>
          <a:off x="7426555" y="3682901"/>
          <a:ext cx="800155" cy="508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Graphs</a:t>
          </a:r>
          <a:endParaRPr lang="en-US" sz="1100" kern="1200" dirty="0"/>
        </a:p>
      </dsp:txBody>
      <dsp:txXfrm>
        <a:off x="7441437" y="3697783"/>
        <a:ext cx="770391" cy="478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20T04:12:06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19075 12260 19,'-1'-6'164,"1"6"-10,0 0-13,-2-4-6,2 4-5,0 0-9,0 0-14,0 0-11,-2-3-6,2 3-12,0 0 0,0 0-18,0 0-6,0 0-17,0 0-26,0 0-26,0 0-24,0 0-27,0 0-24,0 0-25,0 0-77,0 0-208,7 8 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1-20T04:13:12.6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9070 12305 10,'0'0'14,"0"0"-5,0 0 0,0 0 0,0 0 1,0 0-4,0 0-1,0 0 2,0 0-3,0 0 5,0 0-5,0 0 1,0 0 3,0 0 1,0 0-1,0 0-2,0 0 2,0 0-4,0 0 1,0 0 0,0 0-6,0 0 7,0 0 1,0 0-3,0 0 0,0 0 0,0 0 4,0 0-9,0 0 5,0 0-5,0 0 4,0 0-2,0 0-2,0 0 4,0 0 2,0 0-8,0 0 1,0 0 1,0 0 2,0 0-4,0 0 5,0 0-1,0 0-2,0 0 2,0 0 4,0 0-2,0 0 3,0 0-12,0 0 6,0 0-1,0 0 4,0 0-2,0 0 1,0 0-4,0 0-2,0 0 5,0 0 1,0 0 1,0 0-3,0 0 2,0 0-4,0 0 6,0 0 0,0 0-3,0 0 1,0 0-1,-2-4-4,2 4 3,0 0 0,0 0 4,0 0-8,0 0 5,0 0 0,0 0 5,0 0-7,0 0 0,0 0 4,0 0 1,0 0-5,0 0 0,0 0 0,0 0-1,0 0 5,0 0-3,0 0 0,0 0 1,0 0 4,0 0-5,0 0-5,0 0 2,0 0-1,0 0 5,0 0-1,0 0 2,0 0 1,0 0-5,0 0 1,0 0 5,0 0-2,0 0-1,0 0 2,0 0-7,0 0 8,0 0-6,0 0 3,0 0-1,0 0 1,0 0-1,0 0-4,0 0 3,0 0 2,0 0-10,0 0 1,0 0 0,0 0-9,0 0-15,0 0-33,0 0 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29C6F-BA8A-4C3B-8762-995F3A3E5511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8E0C0-C866-4CA6-A235-6658EE8B82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8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8E0C0-C866-4CA6-A235-6658EE8B821E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523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8E0C0-C866-4CA6-A235-6658EE8B821E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523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D6945C8-A602-4F98-936E-89118ECAE473}" type="slidenum">
              <a:rPr lang="en-US" altLang="en-US" smtClean="0">
                <a:latin typeface="Times New Roman" pitchFamily="18" charset="0"/>
              </a:rPr>
              <a:pPr/>
              <a:t>69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4BF3C-5226-42C7-B98D-B8F05FBFC1F2}" type="datetime1">
              <a:rPr lang="en-US" smtClean="0"/>
              <a:t>7/19/2023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strips dir="rd"/>
    <p:sndAc>
      <p:stSnd>
        <p:snd r:embed="rId1" name="camera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0EA23-5C6C-407C-8120-8E86C24EE272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trips dir="rd"/>
    <p:sndAc>
      <p:stSnd>
        <p:snd r:embed="rId1" name="camera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56C3-5294-42A8-9896-59EF85DAFD72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trips dir="rd"/>
    <p:sndAc>
      <p:stSnd>
        <p:snd r:embed="rId1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BA31-140F-46A2-8D02-1266808D88FF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trips dir="rd"/>
    <p:sndAc>
      <p:stSnd>
        <p:snd r:embed="rId1" name="camera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77E3-FC22-49C0-BF2D-175830BC4722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strips dir="rd"/>
    <p:sndAc>
      <p:stSnd>
        <p:snd r:embed="rId1" name="camera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27A-0C97-4866-AD8A-092312939A76}" type="datetime1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trips dir="rd"/>
    <p:sndAc>
      <p:stSnd>
        <p:snd r:embed="rId1" name="camera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6B9A-E7CF-44D1-A5CE-A05ABECD2B31}" type="datetime1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trips dir="rd"/>
    <p:sndAc>
      <p:stSnd>
        <p:snd r:embed="rId1" name="camera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6CDE-9052-46C6-8B0D-35EE7C48DF98}" type="datetime1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trips dir="rd"/>
    <p:sndAc>
      <p:stSnd>
        <p:snd r:embed="rId1" name="camera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A4E8-9564-498D-8B4E-7EB7F2A047CE}" type="datetime1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trips dir="rd"/>
    <p:sndAc>
      <p:stSnd>
        <p:snd r:embed="rId1" name="camera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DD56-7E24-470A-A22E-5E30CFA361D0}" type="datetime1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strips dir="rd"/>
    <p:sndAc>
      <p:stSnd>
        <p:snd r:embed="rId1" name="camera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1901-A099-4804-933A-347989C7E4E8}" type="datetime1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D43940D-CEA6-4B61-8AC9-96FB911D8B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strips dir="rd"/>
    <p:sndAc>
      <p:stSnd>
        <p:snd r:embed="rId1" name="camera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1B8E206-5111-406F-BEA2-DED93B5569D2}" type="datetime1">
              <a:rPr lang="en-US" smtClean="0"/>
              <a:t>7/19/2023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43940D-CEA6-4B61-8AC9-96FB911D8B9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strips dir="rd"/>
    <p:sndAc>
      <p:stSnd>
        <p:snd r:embed="rId13" name="camera.wav"/>
      </p:stSnd>
    </p:sndAc>
  </p:transition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4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467600" cy="106680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Introduction to Data Structures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800" dirty="0" smtClean="0"/>
              <a:t>Module 1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93F4-2413-45C5-9F67-B5E7CF5E2FAE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6865200" y="4408920"/>
              <a:ext cx="2880" cy="5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60160" y="4403880"/>
                <a:ext cx="10800" cy="1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3048000"/>
            <a:ext cx="8229600" cy="990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145280"/>
            <a:ext cx="8229600" cy="15697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NON-PRIMITIVE DATA </a:t>
            </a:r>
            <a:r>
              <a:rPr lang="en-US" dirty="0" smtClean="0"/>
              <a:t>STRUCTURES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23672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cs typeface="Times New Roman" pitchFamily="18" charset="0"/>
              </a:rPr>
              <a:t>These are more sophisticated data structures. </a:t>
            </a:r>
            <a:endParaRPr lang="en-US" dirty="0" smtClean="0">
              <a:cs typeface="Times New Roman" pitchFamily="18" charset="0"/>
            </a:endParaRPr>
          </a:p>
          <a:p>
            <a:pPr lvl="0"/>
            <a:endParaRPr lang="en-US" dirty="0">
              <a:cs typeface="Times New Roman" pitchFamily="18" charset="0"/>
            </a:endParaRPr>
          </a:p>
          <a:p>
            <a:pPr lvl="0"/>
            <a:r>
              <a:rPr lang="en-US" dirty="0" smtClean="0">
                <a:cs typeface="Times New Roman" pitchFamily="18" charset="0"/>
              </a:rPr>
              <a:t>These </a:t>
            </a:r>
            <a:r>
              <a:rPr lang="en-US" dirty="0">
                <a:cs typeface="Times New Roman" pitchFamily="18" charset="0"/>
              </a:rPr>
              <a:t>are derived from the </a:t>
            </a:r>
            <a:r>
              <a:rPr lang="en-US" dirty="0" smtClean="0">
                <a:cs typeface="Times New Roman" pitchFamily="18" charset="0"/>
              </a:rPr>
              <a:t>basic data </a:t>
            </a:r>
            <a:r>
              <a:rPr lang="en-US" dirty="0">
                <a:cs typeface="Times New Roman" pitchFamily="18" charset="0"/>
              </a:rPr>
              <a:t>types. </a:t>
            </a:r>
            <a:endParaRPr lang="en-US" dirty="0" smtClean="0">
              <a:cs typeface="Times New Roman" pitchFamily="18" charset="0"/>
            </a:endParaRPr>
          </a:p>
          <a:p>
            <a:pPr lvl="0"/>
            <a:endParaRPr lang="en-US" dirty="0">
              <a:cs typeface="Times New Roman" pitchFamily="18" charset="0"/>
            </a:endParaRPr>
          </a:p>
          <a:p>
            <a:pPr lvl="0"/>
            <a:r>
              <a:rPr lang="en-US" dirty="0" smtClean="0">
                <a:cs typeface="Times New Roman" pitchFamily="18" charset="0"/>
              </a:rPr>
              <a:t>The </a:t>
            </a:r>
            <a:r>
              <a:rPr lang="en-US" dirty="0">
                <a:cs typeface="Times New Roman" pitchFamily="18" charset="0"/>
              </a:rPr>
              <a:t>non-primitive data structures emphasize on structuring of a </a:t>
            </a:r>
            <a:endParaRPr lang="en-US" dirty="0" smtClean="0">
              <a:cs typeface="Times New Roman" pitchFamily="18" charset="0"/>
            </a:endParaRPr>
          </a:p>
          <a:p>
            <a:pPr lvl="1"/>
            <a:r>
              <a:rPr lang="en-US" dirty="0" smtClean="0">
                <a:cs typeface="Times New Roman" pitchFamily="18" charset="0"/>
              </a:rPr>
              <a:t>group </a:t>
            </a:r>
            <a:r>
              <a:rPr lang="en-US" dirty="0">
                <a:cs typeface="Times New Roman" pitchFamily="18" charset="0"/>
              </a:rPr>
              <a:t>of homogenous(same type) or </a:t>
            </a:r>
            <a:endParaRPr lang="en-US" dirty="0" smtClean="0">
              <a:cs typeface="Times New Roman" pitchFamily="18" charset="0"/>
            </a:endParaRPr>
          </a:p>
          <a:p>
            <a:pPr lvl="1"/>
            <a:r>
              <a:rPr lang="en-US" dirty="0" err="1" smtClean="0">
                <a:cs typeface="Times New Roman" pitchFamily="18" charset="0"/>
              </a:rPr>
              <a:t>heterogenous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(different type) data items. </a:t>
            </a:r>
            <a:endParaRPr lang="en-US" dirty="0" smtClean="0">
              <a:cs typeface="Times New Roman" pitchFamily="18" charset="0"/>
            </a:endParaRPr>
          </a:p>
          <a:p>
            <a:pPr lvl="0"/>
            <a:endParaRPr lang="en-US" dirty="0">
              <a:cs typeface="Times New Roman" pitchFamily="18" charset="0"/>
            </a:endParaRPr>
          </a:p>
          <a:p>
            <a:pPr lvl="0"/>
            <a:r>
              <a:rPr lang="en-US" dirty="0" err="1" smtClean="0">
                <a:cs typeface="Times New Roman" pitchFamily="18" charset="0"/>
              </a:rPr>
              <a:t>Eg</a:t>
            </a:r>
            <a:r>
              <a:rPr lang="en-US" dirty="0" smtClean="0">
                <a:cs typeface="Times New Roman" pitchFamily="18" charset="0"/>
              </a:rPr>
              <a:t>- </a:t>
            </a:r>
            <a:r>
              <a:rPr lang="en-US" dirty="0">
                <a:cs typeface="Times New Roman" pitchFamily="18" charset="0"/>
              </a:rPr>
              <a:t>Arrays, lists, trees etc. </a:t>
            </a:r>
            <a:endParaRPr lang="en-US" dirty="0" smtClean="0">
              <a:cs typeface="Times New Roman" pitchFamily="18" charset="0"/>
            </a:endParaRPr>
          </a:p>
          <a:p>
            <a:pPr lvl="0"/>
            <a:endParaRPr lang="en-US" dirty="0"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F0978-489C-4F3E-9161-4EB08BAC5460}" type="datetime1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15435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3048000"/>
            <a:ext cx="8229600" cy="990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145280"/>
            <a:ext cx="8229600" cy="15697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NON-PRIMITIVE DATA </a:t>
            </a:r>
            <a:r>
              <a:rPr lang="en-US" dirty="0" smtClean="0"/>
              <a:t>STRUCTURES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236720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cs typeface="Times New Roman" pitchFamily="18" charset="0"/>
              </a:rPr>
              <a:t>Classified </a:t>
            </a:r>
            <a:r>
              <a:rPr lang="en-US" dirty="0">
                <a:cs typeface="Times New Roman" pitchFamily="18" charset="0"/>
              </a:rPr>
              <a:t>as </a:t>
            </a:r>
            <a:endParaRPr lang="en-US" dirty="0" smtClean="0">
              <a:cs typeface="Times New Roman" pitchFamily="18" charset="0"/>
            </a:endParaRPr>
          </a:p>
          <a:p>
            <a:pPr lvl="1"/>
            <a:r>
              <a:rPr lang="en-US" dirty="0">
                <a:cs typeface="Times New Roman" pitchFamily="18" charset="0"/>
              </a:rPr>
              <a:t>Linear data structures</a:t>
            </a:r>
            <a:endParaRPr lang="en-US" dirty="0" smtClean="0">
              <a:cs typeface="Times New Roman" pitchFamily="18" charset="0"/>
            </a:endParaRPr>
          </a:p>
          <a:p>
            <a:pPr lvl="1"/>
            <a:r>
              <a:rPr lang="en-US" dirty="0">
                <a:cs typeface="Times New Roman" pitchFamily="18" charset="0"/>
              </a:rPr>
              <a:t>Non- Linear data structures</a:t>
            </a:r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234D-90A3-472B-849A-85663C9EE763}" type="datetime1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10092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28700" indent="-1028700"/>
            <a:r>
              <a:rPr lang="en-US" dirty="0" smtClean="0"/>
              <a:t> Linear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800" dirty="0" smtClean="0"/>
          </a:p>
          <a:p>
            <a:r>
              <a:rPr lang="en-IN" sz="2400" dirty="0" smtClean="0"/>
              <a:t>A </a:t>
            </a:r>
            <a:r>
              <a:rPr lang="en-IN" sz="2400" dirty="0"/>
              <a:t>data structure is said to be linear </a:t>
            </a:r>
            <a:endParaRPr lang="en-IN" sz="2400" dirty="0" smtClean="0"/>
          </a:p>
          <a:p>
            <a:pPr lvl="1"/>
            <a:r>
              <a:rPr lang="en-IN" sz="2200" dirty="0" smtClean="0"/>
              <a:t>if </a:t>
            </a:r>
            <a:r>
              <a:rPr lang="en-IN" sz="2200" dirty="0"/>
              <a:t>its elements form a sequence or a linear list.</a:t>
            </a:r>
            <a:endParaRPr lang="en-US" sz="2200" dirty="0"/>
          </a:p>
          <a:p>
            <a:r>
              <a:rPr lang="en-US" sz="2400" dirty="0"/>
              <a:t>Here elements  are  arranged in one dimension or linear  fashion. </a:t>
            </a:r>
          </a:p>
          <a:p>
            <a:r>
              <a:rPr lang="en-US" sz="2400" dirty="0" smtClean="0"/>
              <a:t>All one-one relation can be handled through linear data structures. </a:t>
            </a:r>
          </a:p>
          <a:p>
            <a:r>
              <a:rPr lang="en-US" sz="2400" dirty="0" err="1" smtClean="0"/>
              <a:t>Eg</a:t>
            </a:r>
            <a:r>
              <a:rPr lang="en-US" sz="2400" dirty="0" smtClean="0"/>
              <a:t>- Lists, stacks and queues</a:t>
            </a:r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145280"/>
            <a:ext cx="8229600" cy="15697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</a:t>
            </a:r>
            <a:endParaRPr kumimoji="0" lang="en-US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itchFamily="18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2D280-3B47-4D82-B811-BE521A5EE8D3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Arrays</a:t>
            </a:r>
            <a:endParaRPr lang="en-IN" dirty="0"/>
          </a:p>
        </p:txBody>
      </p:sp>
      <p:pic>
        <p:nvPicPr>
          <p:cNvPr id="6" name="Content Placeholder 5" descr="array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8200" y="2438400"/>
            <a:ext cx="4352925" cy="2800350"/>
          </a:xfrm>
        </p:spPr>
      </p:pic>
      <p:sp>
        <p:nvSpPr>
          <p:cNvPr id="3" name="Rectangle 2"/>
          <p:cNvSpPr/>
          <p:nvPr/>
        </p:nvSpPr>
        <p:spPr>
          <a:xfrm>
            <a:off x="533400" y="2362200"/>
            <a:ext cx="4038600" cy="368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ct val="20000"/>
              </a:spcBef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 array can be defined as a collection of homogenous data type.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spcBef>
                <a:spcPct val="20000"/>
              </a:spcBef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array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store either all integers, all floating point numbers, all characters or any other complex data type. </a:t>
            </a:r>
          </a:p>
          <a:p>
            <a:pPr marL="285750" lvl="0" indent="-285750">
              <a:spcBef>
                <a:spcPct val="20000"/>
              </a:spcBef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Declaration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of an integer array is as follows-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a[10];</a:t>
            </a:r>
            <a:endParaRPr lang="en-US" sz="2200" dirty="0"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F114-BD8E-4B66-A9BF-B98429C143B1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81000" y="266700"/>
            <a:ext cx="8229600" cy="647700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/>
          <a:p>
            <a:pPr marL="914400" marR="0" lvl="0" indent="-9144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Lists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524000"/>
            <a:ext cx="8229600" cy="2362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Linked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lists are special lists of some data elements linked to one another.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 logical ordering is represented by </a:t>
            </a:r>
          </a:p>
          <a:p>
            <a:pPr marL="742950" lvl="1" indent="-285750">
              <a:spcBef>
                <a:spcPct val="20000"/>
              </a:spcBef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having each element pointing to the next element.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Each element is called a node, which has two parts, INFO part which stores the information and pointer which points to the next element.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11" name="Picture 10" descr="slist-i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5" y="4800600"/>
            <a:ext cx="3714750" cy="9334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9C8D9-66C2-4196-A6A4-1A4923F598FF}" type="datetime1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77868" y="228078"/>
            <a:ext cx="8229600" cy="495300"/>
          </a:xfrm>
          <a:prstGeom prst="rect">
            <a:avLst/>
          </a:prstGeom>
        </p:spPr>
        <p:txBody>
          <a:bodyPr vert="horz" lIns="0" rIns="0" bIns="0" anchor="b">
            <a:normAutofit fontScale="70000" lnSpcReduction="20000"/>
          </a:bodyPr>
          <a:lstStyle/>
          <a:p>
            <a:pPr marL="914400" marR="0" lvl="0" indent="-9144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Stacks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luncheon_plates_stacks_DSCN474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905000"/>
            <a:ext cx="4267200" cy="33528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27AA-BE2A-408C-9035-D709B5C8255B}" type="datetime1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29000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77868" y="228078"/>
            <a:ext cx="8229600" cy="495300"/>
          </a:xfrm>
          <a:prstGeom prst="rect">
            <a:avLst/>
          </a:prstGeom>
        </p:spPr>
        <p:txBody>
          <a:bodyPr vert="horz" lIns="0" rIns="0" bIns="0" anchor="b">
            <a:normAutofit fontScale="70000" lnSpcReduction="20000"/>
          </a:bodyPr>
          <a:lstStyle/>
          <a:p>
            <a:pPr marL="914400" marR="0" lvl="0" indent="-9144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Stacks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96065" y="1143000"/>
            <a:ext cx="8229600" cy="2209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anose="05000000000000000000" pitchFamily="2" charset="2"/>
              <a:buChar char="q"/>
              <a:tabLst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could be thought of just like a stack of plates placed on table in a party, </a:t>
            </a:r>
          </a:p>
          <a:p>
            <a:pPr marL="742950" lvl="1" indent="-285750">
              <a:spcBef>
                <a:spcPct val="20000"/>
              </a:spcBef>
              <a:buClr>
                <a:schemeClr val="accent3"/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guest always takes off a fresh plate from the top, and </a:t>
            </a:r>
          </a:p>
          <a:p>
            <a:pPr marL="742950" lvl="1" indent="-285750">
              <a:spcBef>
                <a:spcPct val="20000"/>
              </a:spcBef>
              <a:buClr>
                <a:schemeClr val="accent3"/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new plates are placed on the top of the stack 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anose="05000000000000000000" pitchFamily="2" charset="2"/>
              <a:buChar char="q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luncheon_plates_stacks_DSCN474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068" y="2971800"/>
            <a:ext cx="3505200" cy="304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2F3A-3926-4059-B59B-424C5A1B5A28}" type="datetime1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31198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77868" y="228078"/>
            <a:ext cx="8229600" cy="495300"/>
          </a:xfrm>
          <a:prstGeom prst="rect">
            <a:avLst/>
          </a:prstGeom>
        </p:spPr>
        <p:txBody>
          <a:bodyPr vert="horz" lIns="0" rIns="0" bIns="0" anchor="b">
            <a:normAutofit fontScale="70000" lnSpcReduction="20000"/>
          </a:bodyPr>
          <a:lstStyle/>
          <a:p>
            <a:pPr marL="914400" marR="0" lvl="0" indent="-9144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Stacks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2362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85750" indent="-285750">
              <a:spcBef>
                <a:spcPct val="20000"/>
              </a:spcBef>
              <a:buClr>
                <a:schemeClr val="accent3"/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which is at the top is the first one to be removed,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20000"/>
              </a:spcBef>
              <a:buClr>
                <a:schemeClr val="accent3"/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plate which has been placed at the bottommost position remains in the stack for the longest period of time. 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20000"/>
              </a:spcBef>
              <a:buClr>
                <a:schemeClr val="accent3"/>
              </a:buClr>
              <a:buSzPct val="95000"/>
              <a:buFont typeface="Wingdings" panose="05000000000000000000" pitchFamily="2" charset="2"/>
              <a:buChar char="q"/>
              <a:defRPr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can be simply seen to follow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LIFO(Last In First Out)/FILO(First In Last Out) order.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luncheon_plates_stacks_DSCN474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343400"/>
            <a:ext cx="3505200" cy="19812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BF77B-7EC8-4F2A-A9CF-F0B31336CB9E}" type="datetime1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3264480" y="4428360"/>
              <a:ext cx="1080" cy="18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1600" y="4425480"/>
                <a:ext cx="6840" cy="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473368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5240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Stack is a linear data structure which follows a particular order in which the operations are performed.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order may be LIFO(Last In First Out) or FILO(First In Last Out).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77868" y="228078"/>
            <a:ext cx="8229600" cy="495300"/>
          </a:xfrm>
          <a:prstGeom prst="rect">
            <a:avLst/>
          </a:prstGeom>
        </p:spPr>
        <p:txBody>
          <a:bodyPr vert="horz" lIns="0" rIns="0" bIns="0" anchor="b">
            <a:normAutofit fontScale="70000" lnSpcReduction="20000"/>
          </a:bodyPr>
          <a:lstStyle/>
          <a:p>
            <a:pPr marL="914400" marR="0" lvl="0" indent="-9144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Stacks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00"/>
            <a:ext cx="4762500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1FDD-5314-4FAC-8F7F-2750D9ACE9BE}" type="datetime1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00682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77868" y="228078"/>
            <a:ext cx="8229600" cy="495300"/>
          </a:xfrm>
          <a:prstGeom prst="rect">
            <a:avLst/>
          </a:prstGeom>
        </p:spPr>
        <p:txBody>
          <a:bodyPr vert="horz" lIns="0" rIns="0" bIns="0" anchor="b">
            <a:normAutofit fontScale="70000" lnSpcReduction="20000"/>
          </a:bodyPr>
          <a:lstStyle/>
          <a:p>
            <a:pPr marL="914400" marR="0" lvl="0" indent="-9144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Stacks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838200"/>
            <a:ext cx="8229600" cy="3124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Stack is an ordered collection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elements , but it has a special feature that deletion and insertion of elements can be done only from one end, called the top of the stack(TOP).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tabLst/>
              <a:defRPr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3" descr="stack_of_coins_small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5000" y="3276600"/>
            <a:ext cx="2190750" cy="2986881"/>
          </a:xfrm>
        </p:spPr>
      </p:pic>
      <p:sp>
        <p:nvSpPr>
          <p:cNvPr id="2" name="AutoShape 4" descr="Free Stack Of Textbooks Tall Books Clipa #1643669 - PNG Images - PNGio"/>
          <p:cNvSpPr>
            <a:spLocks noChangeAspect="1" noChangeArrowheads="1"/>
          </p:cNvSpPr>
          <p:nvPr/>
        </p:nvSpPr>
        <p:spPr bwMode="auto">
          <a:xfrm>
            <a:off x="155575" y="-914400"/>
            <a:ext cx="13906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55226"/>
            <a:ext cx="3425868" cy="279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990E-4C31-4325-BD46-BFA303CF4ACC}" type="datetime1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Data can be numeric or character</a:t>
            </a:r>
          </a:p>
          <a:p>
            <a:r>
              <a:rPr lang="en-IN" sz="2400" dirty="0" smtClean="0"/>
              <a:t>When we process this data, it becomes information.</a:t>
            </a:r>
          </a:p>
          <a:p>
            <a:endParaRPr lang="en-IN" sz="2400" dirty="0" smtClean="0"/>
          </a:p>
          <a:p>
            <a:r>
              <a:rPr lang="en-IN" sz="2400" dirty="0" err="1" smtClean="0"/>
              <a:t>Eg</a:t>
            </a:r>
            <a:r>
              <a:rPr lang="en-IN" sz="2400" dirty="0" smtClean="0"/>
              <a:t>- MH32V2126,</a:t>
            </a:r>
          </a:p>
          <a:p>
            <a:pPr lvl="1"/>
            <a:r>
              <a:rPr lang="en-IN" dirty="0" smtClean="0"/>
              <a:t>A string, sequence of character type data </a:t>
            </a:r>
          </a:p>
          <a:p>
            <a:pPr lvl="1"/>
            <a:r>
              <a:rPr lang="en-IN" dirty="0" smtClean="0"/>
              <a:t>But when it represents the car registration number then it is processed data </a:t>
            </a:r>
          </a:p>
          <a:p>
            <a:pPr lvl="1"/>
            <a:r>
              <a:rPr lang="en-IN" dirty="0" smtClean="0"/>
              <a:t>I.e. information.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79CC-06B3-4ADD-83AD-7A161300A627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58958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77868" y="228078"/>
            <a:ext cx="8229600" cy="495300"/>
          </a:xfrm>
          <a:prstGeom prst="rect">
            <a:avLst/>
          </a:prstGeom>
        </p:spPr>
        <p:txBody>
          <a:bodyPr vert="horz" lIns="0" rIns="0" bIns="0" anchor="b">
            <a:normAutofit fontScale="70000" lnSpcReduction="20000"/>
          </a:bodyPr>
          <a:lstStyle/>
          <a:p>
            <a:pPr marL="914400" marR="0" lvl="0" indent="-9144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Operation on Stacks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3526" y="1143000"/>
            <a:ext cx="8229600" cy="4389120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Push operation</a:t>
            </a:r>
            <a:r>
              <a:rPr lang="en-IN" sz="2000" dirty="0" smtClean="0"/>
              <a:t>-The </a:t>
            </a:r>
            <a:r>
              <a:rPr lang="en-IN" sz="2000" dirty="0"/>
              <a:t>insertion of an element into stack </a:t>
            </a:r>
          </a:p>
          <a:p>
            <a:r>
              <a:rPr lang="en-IN" sz="2000" b="1" dirty="0" smtClean="0"/>
              <a:t>Pop </a:t>
            </a:r>
            <a:r>
              <a:rPr lang="en-IN" sz="2000" b="1" dirty="0"/>
              <a:t>operation </a:t>
            </a:r>
            <a:r>
              <a:rPr lang="en-IN" sz="2000" dirty="0" smtClean="0"/>
              <a:t>- Deletion </a:t>
            </a:r>
            <a:r>
              <a:rPr lang="en-IN" sz="2000" dirty="0"/>
              <a:t>of an element from the stack </a:t>
            </a:r>
          </a:p>
          <a:p>
            <a:endParaRPr lang="en-IN" sz="2000" dirty="0" smtClean="0"/>
          </a:p>
          <a:p>
            <a:r>
              <a:rPr lang="en-IN" sz="2000" dirty="0" smtClean="0"/>
              <a:t>In </a:t>
            </a:r>
            <a:r>
              <a:rPr lang="en-IN" sz="2000" dirty="0"/>
              <a:t>stack we always keep track of the last element present in the list with a pointer called top.</a:t>
            </a:r>
          </a:p>
        </p:txBody>
      </p:sp>
      <p:pic>
        <p:nvPicPr>
          <p:cNvPr id="3077" name="Picture 5" descr="https://lh4.ggpht.com/-yPC1y5pyEK8/UI5YdsZz_oI/AAAAAAAAA1Y/zSzytUOxVWA/clip_image001_thumb%25255B1%25255D.gif?imgmax=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24200"/>
            <a:ext cx="65532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71E74-821C-4819-90E7-BF6ABE14D4C7}" type="datetime1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86194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IN" sz="2000" dirty="0"/>
              <a:t>Expression evaluation and syntax parsing</a:t>
            </a:r>
          </a:p>
          <a:p>
            <a:endParaRPr lang="en-IN" sz="2000" dirty="0" smtClean="0"/>
          </a:p>
          <a:p>
            <a:r>
              <a:rPr lang="en-IN" sz="2000" dirty="0" smtClean="0"/>
              <a:t>Balancing </a:t>
            </a:r>
            <a:r>
              <a:rPr lang="en-IN" sz="2000" dirty="0"/>
              <a:t>of </a:t>
            </a:r>
            <a:r>
              <a:rPr lang="en-IN" sz="2000" dirty="0" smtClean="0"/>
              <a:t>symbols, </a:t>
            </a:r>
            <a:r>
              <a:rPr lang="en-IN" sz="2000" dirty="0" err="1" smtClean="0"/>
              <a:t>paranthesis</a:t>
            </a:r>
            <a:endParaRPr lang="en-IN" sz="2000" dirty="0"/>
          </a:p>
          <a:p>
            <a:endParaRPr lang="en-IN" sz="2000" dirty="0" smtClean="0"/>
          </a:p>
          <a:p>
            <a:r>
              <a:rPr lang="en-IN" sz="2000" dirty="0" smtClean="0"/>
              <a:t>Infix </a:t>
            </a:r>
            <a:r>
              <a:rPr lang="en-IN" sz="2000" dirty="0"/>
              <a:t>to Postfix /Prefix </a:t>
            </a:r>
            <a:r>
              <a:rPr lang="en-IN" sz="2000" dirty="0" smtClean="0"/>
              <a:t>conversion</a:t>
            </a:r>
          </a:p>
          <a:p>
            <a:endParaRPr lang="en-IN" sz="2000" dirty="0" smtClean="0"/>
          </a:p>
          <a:p>
            <a:r>
              <a:rPr lang="en-IN" sz="2000" dirty="0" smtClean="0"/>
              <a:t>Reverse </a:t>
            </a:r>
            <a:r>
              <a:rPr lang="en-IN" sz="2000" dirty="0"/>
              <a:t>a String using Stack</a:t>
            </a:r>
          </a:p>
          <a:p>
            <a:endParaRPr lang="en-IN" sz="2000" dirty="0" smtClean="0"/>
          </a:p>
          <a:p>
            <a:r>
              <a:rPr lang="en-IN" sz="2000" dirty="0" smtClean="0"/>
              <a:t>Redo-undo </a:t>
            </a:r>
            <a:r>
              <a:rPr lang="en-IN" sz="2000" dirty="0"/>
              <a:t>features at many places like editors, </a:t>
            </a:r>
            <a:r>
              <a:rPr lang="en-IN" sz="2000" dirty="0" err="1"/>
              <a:t>photoshop</a:t>
            </a:r>
            <a:r>
              <a:rPr lang="en-IN" sz="2000" dirty="0"/>
              <a:t>.</a:t>
            </a:r>
          </a:p>
          <a:p>
            <a:endParaRPr lang="en-IN" sz="2000" dirty="0" smtClean="0"/>
          </a:p>
          <a:p>
            <a:r>
              <a:rPr lang="en-IN" sz="2000" dirty="0" smtClean="0"/>
              <a:t>Forward </a:t>
            </a:r>
            <a:r>
              <a:rPr lang="en-IN" sz="2000" dirty="0"/>
              <a:t>and backward feature in web browsers</a:t>
            </a:r>
          </a:p>
          <a:p>
            <a:endParaRPr lang="en-IN" sz="2000" dirty="0" smtClean="0"/>
          </a:p>
          <a:p>
            <a:r>
              <a:rPr lang="en-IN" sz="2000" dirty="0" smtClean="0"/>
              <a:t>Used </a:t>
            </a:r>
            <a:r>
              <a:rPr lang="en-IN" sz="2000" dirty="0"/>
              <a:t>in many algorithms like Tower of Hanoi, tree traversals, stock span problem, histogram problem.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609600"/>
            <a:ext cx="8229600" cy="36271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smtClean="0"/>
              <a:t>Applications of stack:</a:t>
            </a:r>
            <a:endParaRPr lang="en-IN" sz="2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0E02C-753E-4E6C-8B09-B80454728BF6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62607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362712"/>
          </a:xfrm>
        </p:spPr>
        <p:txBody>
          <a:bodyPr>
            <a:noAutofit/>
          </a:bodyPr>
          <a:lstStyle/>
          <a:p>
            <a:r>
              <a:rPr lang="en-IN" sz="2800" b="1" dirty="0"/>
              <a:t>Applications of stack</a:t>
            </a:r>
            <a:r>
              <a:rPr lang="en-IN" sz="2800" b="1" dirty="0" smtClean="0"/>
              <a:t>: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IN" sz="1800" b="1" dirty="0" smtClean="0"/>
              <a:t>Backtracking</a:t>
            </a:r>
            <a:endParaRPr lang="en-IN" sz="1800" b="1" dirty="0"/>
          </a:p>
          <a:p>
            <a:pPr lvl="1"/>
            <a:r>
              <a:rPr lang="en-IN" sz="1800" dirty="0"/>
              <a:t>Backtracking is an algorithmic-technique for </a:t>
            </a:r>
            <a:endParaRPr lang="en-IN" sz="1800" dirty="0" smtClean="0"/>
          </a:p>
          <a:p>
            <a:pPr lvl="2"/>
            <a:r>
              <a:rPr lang="en-IN" sz="1800" dirty="0" smtClean="0"/>
              <a:t>solving </a:t>
            </a:r>
            <a:r>
              <a:rPr lang="en-IN" sz="1800" dirty="0"/>
              <a:t>problems recursively by trying to build a solution incrementally, one piece at a time, </a:t>
            </a:r>
            <a:endParaRPr lang="en-IN" sz="1800" dirty="0" smtClean="0"/>
          </a:p>
          <a:p>
            <a:pPr lvl="2"/>
            <a:r>
              <a:rPr lang="en-IN" sz="1800" dirty="0" smtClean="0"/>
              <a:t>removing </a:t>
            </a:r>
            <a:r>
              <a:rPr lang="en-IN" sz="1800" dirty="0"/>
              <a:t>those solutions that fail to satisfy the constraints of the problem at any point of time </a:t>
            </a:r>
            <a:endParaRPr lang="en-IN" sz="1800" dirty="0" smtClean="0"/>
          </a:p>
          <a:p>
            <a:pPr lvl="1"/>
            <a:endParaRPr lang="en-IN" sz="1800" dirty="0" smtClean="0"/>
          </a:p>
          <a:p>
            <a:pPr lvl="1"/>
            <a:r>
              <a:rPr lang="en-IN" sz="1800" dirty="0" smtClean="0"/>
              <a:t>Other </a:t>
            </a:r>
            <a:r>
              <a:rPr lang="en-IN" sz="1800" dirty="0"/>
              <a:t>applications can be Backtracking, Knight tour problem, rat in a maze, N queen problem and </a:t>
            </a:r>
            <a:r>
              <a:rPr lang="en-IN" sz="1800" dirty="0" err="1"/>
              <a:t>sudoku</a:t>
            </a:r>
            <a:r>
              <a:rPr lang="en-IN" sz="1800" dirty="0"/>
              <a:t> </a:t>
            </a:r>
            <a:r>
              <a:rPr lang="en-IN" sz="1800" dirty="0" smtClean="0"/>
              <a:t>solver</a:t>
            </a:r>
          </a:p>
          <a:p>
            <a:pPr lvl="1"/>
            <a:endParaRPr lang="en-IN" sz="1800" dirty="0" smtClean="0"/>
          </a:p>
          <a:p>
            <a:pPr lvl="1"/>
            <a:endParaRPr lang="en-IN" sz="1800" dirty="0"/>
          </a:p>
          <a:p>
            <a:pPr lvl="1"/>
            <a:endParaRPr lang="en-IN" sz="1800" dirty="0" smtClean="0"/>
          </a:p>
          <a:p>
            <a:pPr lvl="1"/>
            <a:endParaRPr lang="en-IN" sz="1800" dirty="0"/>
          </a:p>
          <a:p>
            <a:pPr lvl="1"/>
            <a:endParaRPr lang="en-IN" sz="1800" dirty="0" smtClean="0"/>
          </a:p>
          <a:p>
            <a:pPr lvl="1"/>
            <a:endParaRPr lang="en-IN" sz="1800" dirty="0" smtClean="0"/>
          </a:p>
          <a:p>
            <a:endParaRPr lang="en-IN" sz="2000" b="1" dirty="0" smtClean="0"/>
          </a:p>
          <a:p>
            <a:endParaRPr lang="en-IN" sz="2000" dirty="0"/>
          </a:p>
          <a:p>
            <a:endParaRPr lang="en-IN" sz="20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52950"/>
            <a:ext cx="45720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E8B2-BB68-40A6-9879-141FFE0F4714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66409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IN" sz="2200" b="1" dirty="0" smtClean="0"/>
              <a:t>Backtracking-F</a:t>
            </a:r>
            <a:r>
              <a:rPr lang="en-IN" sz="2200" dirty="0" smtClean="0"/>
              <a:t>inding </a:t>
            </a:r>
            <a:r>
              <a:rPr lang="en-IN" sz="2200" dirty="0"/>
              <a:t>the correct path in a maze. </a:t>
            </a:r>
            <a:endParaRPr lang="en-IN" sz="2200" dirty="0" smtClean="0"/>
          </a:p>
          <a:p>
            <a:pPr lvl="2"/>
            <a:endParaRPr lang="en-IN" sz="2200" dirty="0" smtClean="0"/>
          </a:p>
          <a:p>
            <a:pPr lvl="2"/>
            <a:r>
              <a:rPr lang="en-IN" sz="2200" dirty="0" smtClean="0"/>
              <a:t>There </a:t>
            </a:r>
            <a:r>
              <a:rPr lang="en-IN" sz="2200" dirty="0"/>
              <a:t>are a series of points, from the starting point to the destination. </a:t>
            </a:r>
            <a:endParaRPr lang="en-IN" sz="2200" dirty="0" smtClean="0"/>
          </a:p>
          <a:p>
            <a:pPr lvl="2"/>
            <a:endParaRPr lang="en-IN" sz="2200" dirty="0" smtClean="0"/>
          </a:p>
          <a:p>
            <a:pPr lvl="2"/>
            <a:r>
              <a:rPr lang="en-IN" sz="2200" dirty="0" smtClean="0"/>
              <a:t>We </a:t>
            </a:r>
            <a:r>
              <a:rPr lang="en-IN" sz="2200" dirty="0"/>
              <a:t>start from one point. To reach the final destination, there are several paths. </a:t>
            </a:r>
            <a:endParaRPr lang="en-IN" sz="2200" dirty="0" smtClean="0"/>
          </a:p>
          <a:p>
            <a:pPr lvl="2"/>
            <a:endParaRPr lang="en-IN" sz="2200" dirty="0" smtClean="0"/>
          </a:p>
          <a:p>
            <a:pPr lvl="2"/>
            <a:r>
              <a:rPr lang="en-IN" sz="2200" dirty="0" smtClean="0"/>
              <a:t>Suppose </a:t>
            </a:r>
            <a:r>
              <a:rPr lang="en-IN" sz="2200" dirty="0"/>
              <a:t>we choose a random path. After following a certain path, we realise that the path we have chosen is wrong. So we need to find a way by which we can return to the beginning of that path</a:t>
            </a:r>
            <a:r>
              <a:rPr lang="en-IN" sz="2200" dirty="0" smtClean="0"/>
              <a:t>.</a:t>
            </a:r>
          </a:p>
          <a:p>
            <a:endParaRPr lang="en-IN" sz="2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95CB-7108-49AF-A061-A409D8FEA09B}" type="datetime1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21313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IN" sz="2200" b="1" dirty="0" smtClean="0"/>
              <a:t>Backtracking-F</a:t>
            </a:r>
            <a:r>
              <a:rPr lang="en-IN" sz="2200" dirty="0" smtClean="0"/>
              <a:t>inding </a:t>
            </a:r>
            <a:r>
              <a:rPr lang="en-IN" sz="2200" dirty="0"/>
              <a:t>the correct path in a maze. </a:t>
            </a:r>
            <a:endParaRPr lang="en-IN" sz="2200" dirty="0" smtClean="0"/>
          </a:p>
          <a:p>
            <a:pPr lvl="2"/>
            <a:endParaRPr lang="en-IN" sz="2200" dirty="0" smtClean="0"/>
          </a:p>
          <a:p>
            <a:pPr lvl="2"/>
            <a:r>
              <a:rPr lang="en-IN" sz="2200" dirty="0" smtClean="0"/>
              <a:t>This </a:t>
            </a:r>
            <a:r>
              <a:rPr lang="en-IN" sz="2200" dirty="0"/>
              <a:t>can be done with the use of stacks. </a:t>
            </a:r>
            <a:r>
              <a:rPr lang="en-IN" sz="2200" dirty="0" smtClean="0"/>
              <a:t>With </a:t>
            </a:r>
            <a:r>
              <a:rPr lang="en-IN" sz="2200" dirty="0"/>
              <a:t>the help of stacks, we remember the point where we have reached. </a:t>
            </a:r>
            <a:endParaRPr lang="en-IN" sz="2200" dirty="0" smtClean="0"/>
          </a:p>
          <a:p>
            <a:pPr lvl="2"/>
            <a:endParaRPr lang="en-IN" sz="2200" dirty="0" smtClean="0"/>
          </a:p>
          <a:p>
            <a:pPr lvl="2"/>
            <a:r>
              <a:rPr lang="en-IN" sz="2200" dirty="0" smtClean="0"/>
              <a:t>This </a:t>
            </a:r>
            <a:r>
              <a:rPr lang="en-IN" sz="2200" dirty="0"/>
              <a:t>is done by pushing that point into the stack</a:t>
            </a:r>
            <a:r>
              <a:rPr lang="en-IN" sz="2200" dirty="0" smtClean="0"/>
              <a:t>. </a:t>
            </a:r>
          </a:p>
          <a:p>
            <a:pPr lvl="2"/>
            <a:endParaRPr lang="en-IN" sz="2200" dirty="0" smtClean="0"/>
          </a:p>
          <a:p>
            <a:pPr lvl="2"/>
            <a:r>
              <a:rPr lang="en-IN" sz="2200" dirty="0" smtClean="0"/>
              <a:t>In </a:t>
            </a:r>
            <a:r>
              <a:rPr lang="en-IN" sz="2200" dirty="0"/>
              <a:t>case we end up on the wrong path, we can pop </a:t>
            </a:r>
            <a:r>
              <a:rPr lang="en-IN" sz="2200"/>
              <a:t>the </a:t>
            </a:r>
            <a:r>
              <a:rPr lang="en-IN" sz="2200" smtClean="0"/>
              <a:t>top point </a:t>
            </a:r>
            <a:r>
              <a:rPr lang="en-IN" sz="2200" dirty="0"/>
              <a:t>from the stack and thus return to the last point and continue our quest to find the right path. </a:t>
            </a:r>
          </a:p>
          <a:p>
            <a:endParaRPr lang="en-IN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95CB-7108-49AF-A061-A409D8FEA09B}" type="datetime1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1363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362712"/>
          </a:xfrm>
        </p:spPr>
        <p:txBody>
          <a:bodyPr>
            <a:noAutofit/>
          </a:bodyPr>
          <a:lstStyle/>
          <a:p>
            <a:r>
              <a:rPr lang="en-IN" sz="2800" b="1" dirty="0"/>
              <a:t>Applications of stack</a:t>
            </a:r>
            <a:r>
              <a:rPr lang="en-IN" sz="2800" b="1" dirty="0" smtClean="0"/>
              <a:t>: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endParaRPr lang="en-IN" sz="2000" b="1" dirty="0" smtClean="0"/>
          </a:p>
          <a:p>
            <a:r>
              <a:rPr lang="en-IN" sz="2000" b="1" dirty="0" smtClean="0"/>
              <a:t>Depth-first </a:t>
            </a:r>
            <a:r>
              <a:rPr lang="en-IN" sz="2000" b="1" dirty="0"/>
              <a:t>search </a:t>
            </a:r>
            <a:endParaRPr lang="en-IN" sz="2000" b="1" dirty="0" smtClean="0"/>
          </a:p>
          <a:p>
            <a:pPr lvl="1"/>
            <a:r>
              <a:rPr lang="en-IN" sz="1800" dirty="0" smtClean="0"/>
              <a:t>The </a:t>
            </a:r>
            <a:r>
              <a:rPr lang="en-IN" sz="1800" dirty="0"/>
              <a:t>prototypical example of a backtracking algorithm is depth-first search, which finds all vertices of a graph that can be reached from a specified starting vertex.</a:t>
            </a:r>
          </a:p>
          <a:p>
            <a:pPr lvl="1"/>
            <a:endParaRPr lang="en-IN" sz="1800" dirty="0" smtClean="0"/>
          </a:p>
          <a:p>
            <a:pPr lvl="1"/>
            <a:endParaRPr lang="en-IN" sz="1800" dirty="0"/>
          </a:p>
          <a:p>
            <a:r>
              <a:rPr lang="en-IN" sz="2000" dirty="0" smtClean="0"/>
              <a:t>In </a:t>
            </a:r>
            <a:r>
              <a:rPr lang="en-IN" sz="2000" dirty="0"/>
              <a:t>Graph Algorithms like Topological Sorting and Strongly Connected </a:t>
            </a:r>
            <a:r>
              <a:rPr lang="en-IN" sz="2000" dirty="0" smtClean="0"/>
              <a:t>Components</a:t>
            </a:r>
          </a:p>
          <a:p>
            <a:endParaRPr lang="en-IN" sz="2000" dirty="0"/>
          </a:p>
          <a:p>
            <a:endParaRPr lang="en-IN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E8B2-BB68-40A6-9879-141FFE0F4714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67278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362712"/>
          </a:xfrm>
        </p:spPr>
        <p:txBody>
          <a:bodyPr>
            <a:noAutofit/>
          </a:bodyPr>
          <a:lstStyle/>
          <a:p>
            <a:r>
              <a:rPr lang="en-IN" sz="2800" b="1" dirty="0"/>
              <a:t>Applications of stack</a:t>
            </a:r>
            <a:r>
              <a:rPr lang="en-IN" sz="2800" b="1" dirty="0" smtClean="0"/>
              <a:t>: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r>
              <a:rPr lang="en-IN" sz="1800" b="1" dirty="0" smtClean="0"/>
              <a:t>Compile </a:t>
            </a:r>
            <a:r>
              <a:rPr lang="en-IN" sz="1800" b="1" dirty="0"/>
              <a:t>time memory </a:t>
            </a:r>
            <a:r>
              <a:rPr lang="en-IN" sz="1800" b="1" dirty="0" smtClean="0"/>
              <a:t>management</a:t>
            </a:r>
          </a:p>
          <a:p>
            <a:endParaRPr lang="en-IN" sz="2000" dirty="0" smtClean="0"/>
          </a:p>
          <a:p>
            <a:r>
              <a:rPr lang="en-IN" sz="2000" dirty="0" smtClean="0"/>
              <a:t>Almost </a:t>
            </a:r>
            <a:r>
              <a:rPr lang="en-IN" sz="2000" dirty="0"/>
              <a:t>all calling </a:t>
            </a:r>
            <a:r>
              <a:rPr lang="en-IN" sz="2000" dirty="0" smtClean="0"/>
              <a:t>conventions‍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DBA9-E92B-4B14-BF35-0E5F6A2A813C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65665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62712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Function calls using stack</a:t>
            </a:r>
            <a:endParaRPr lang="en-IN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5800" y="1600200"/>
            <a:ext cx="8001000" cy="472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 smtClean="0"/>
              <a:t>Compile time memory management</a:t>
            </a:r>
          </a:p>
          <a:p>
            <a:pPr lvl="1"/>
            <a:r>
              <a:rPr lang="en-IN" sz="1800" dirty="0" smtClean="0"/>
              <a:t>A number of programming languages are stack-oriented, </a:t>
            </a:r>
          </a:p>
          <a:p>
            <a:pPr lvl="2"/>
            <a:r>
              <a:rPr lang="en-IN" sz="1800" dirty="0" smtClean="0"/>
              <a:t>meaning they define most basic operations as taking their </a:t>
            </a:r>
            <a:r>
              <a:rPr lang="en-IN" sz="1800" b="1" dirty="0" smtClean="0"/>
              <a:t>arguments from the stack, and placing any return values back on the stack.</a:t>
            </a:r>
          </a:p>
          <a:p>
            <a:pPr lvl="2"/>
            <a:r>
              <a:rPr lang="en-IN" sz="1800" dirty="0" err="1" smtClean="0"/>
              <a:t>Eg</a:t>
            </a:r>
            <a:r>
              <a:rPr lang="en-IN" sz="1800" dirty="0" smtClean="0"/>
              <a:t>- adding </a:t>
            </a:r>
            <a:r>
              <a:rPr lang="en-IN" sz="1800" dirty="0"/>
              <a:t>two numbers, printing a </a:t>
            </a:r>
            <a:r>
              <a:rPr lang="en-IN" sz="1800" dirty="0" smtClean="0"/>
              <a:t>character</a:t>
            </a:r>
            <a:endParaRPr lang="en-IN" sz="1800" b="1" dirty="0" smtClean="0"/>
          </a:p>
          <a:p>
            <a:pPr marL="393192" lvl="1" indent="0">
              <a:buNone/>
            </a:pPr>
            <a:endParaRPr lang="en-IN" sz="18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17CC1-61F6-4615-8980-44F0B3DE2B60}" type="datetime1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59672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62712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Function calls using stack</a:t>
            </a:r>
            <a:endParaRPr lang="en-IN" sz="2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48200" y="1295400"/>
            <a:ext cx="4191000" cy="5181600"/>
          </a:xfrm>
        </p:spPr>
        <p:txBody>
          <a:bodyPr>
            <a:normAutofit/>
          </a:bodyPr>
          <a:lstStyle/>
          <a:p>
            <a:pPr marL="393192" lvl="1" indent="0">
              <a:buNone/>
            </a:pPr>
            <a:endParaRPr lang="en-IN" sz="1600" b="1" dirty="0" smtClean="0"/>
          </a:p>
          <a:p>
            <a:r>
              <a:rPr lang="en-IN" sz="1800" b="1" dirty="0" smtClean="0"/>
              <a:t>Stacks are an important way of supporting nested or recursive function calls. </a:t>
            </a:r>
            <a:endParaRPr lang="en-IN" sz="18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223B-C255-4D3F-BD2A-4A16DC969E62}" type="datetime1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417195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543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62712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Function calls using stack</a:t>
            </a:r>
            <a:endParaRPr lang="en-IN" sz="2400" dirty="0"/>
          </a:p>
        </p:txBody>
      </p:sp>
      <p:pic>
        <p:nvPicPr>
          <p:cNvPr id="8196" name="Picture 4" descr="https://www.bogotobogo.com/cplusplus/images/stackunwinding/call_st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6" y="1219200"/>
            <a:ext cx="4605184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48200" y="1295400"/>
            <a:ext cx="4191000" cy="5181600"/>
          </a:xfrm>
        </p:spPr>
        <p:txBody>
          <a:bodyPr>
            <a:noAutofit/>
          </a:bodyPr>
          <a:lstStyle/>
          <a:p>
            <a:r>
              <a:rPr lang="en-IN" sz="2200" dirty="0" smtClean="0"/>
              <a:t>The ways in which subroutines receive their parameters and return results‍—‌use a special stack (the "call stack")</a:t>
            </a:r>
          </a:p>
          <a:p>
            <a:endParaRPr lang="en-IN" sz="2200" dirty="0"/>
          </a:p>
          <a:p>
            <a:endParaRPr lang="en-IN" sz="2200" b="1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223B-C255-4D3F-BD2A-4A16DC969E62}" type="datetime1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6914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6477000" cy="1066800"/>
          </a:xfrm>
        </p:spPr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209800"/>
            <a:ext cx="7854696" cy="2771336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/>
              <a:t>Data may be organized in many different ways. The logical or mathematical model of a particular organization of data is called a Data Structure.                                        				Or </a:t>
            </a:r>
          </a:p>
          <a:p>
            <a:pPr algn="l"/>
            <a:r>
              <a:rPr lang="en-US" sz="2400" dirty="0" smtClean="0"/>
              <a:t>In other  words, a Data Structure is a way of organizing all the data items that considers not only the elements stored but also the relationship between them.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912D-0687-45F9-8F80-569A870A880D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60150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62712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Function calls using stack</a:t>
            </a:r>
            <a:endParaRPr lang="en-IN" sz="2400" dirty="0"/>
          </a:p>
        </p:txBody>
      </p:sp>
      <p:pic>
        <p:nvPicPr>
          <p:cNvPr id="8196" name="Picture 4" descr="https://www.bogotobogo.com/cplusplus/images/stackunwinding/call_sta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6" y="1219200"/>
            <a:ext cx="4605184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48200" y="1295400"/>
            <a:ext cx="4191000" cy="5181600"/>
          </a:xfrm>
        </p:spPr>
        <p:txBody>
          <a:bodyPr>
            <a:noAutofit/>
          </a:bodyPr>
          <a:lstStyle/>
          <a:p>
            <a:r>
              <a:rPr lang="en-IN" sz="2200" dirty="0" smtClean="0"/>
              <a:t>Call stack holds information </a:t>
            </a:r>
          </a:p>
          <a:p>
            <a:r>
              <a:rPr lang="en-IN" sz="2200" dirty="0" smtClean="0"/>
              <a:t>about procedure/function calling and nesting </a:t>
            </a:r>
          </a:p>
          <a:p>
            <a:r>
              <a:rPr lang="en-IN" sz="2200" dirty="0" smtClean="0"/>
              <a:t>in order to switch to the context of the called function and </a:t>
            </a:r>
          </a:p>
          <a:p>
            <a:r>
              <a:rPr lang="en-IN" sz="2200" dirty="0" smtClean="0"/>
              <a:t>restore to the caller function when the calling finishes. </a:t>
            </a:r>
          </a:p>
          <a:p>
            <a:endParaRPr lang="en-IN" sz="2200" b="1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4223B-C255-4D3F-BD2A-4A16DC969E62}" type="datetime1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93356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362712"/>
          </a:xfrm>
        </p:spPr>
        <p:txBody>
          <a:bodyPr>
            <a:noAutofit/>
          </a:bodyPr>
          <a:lstStyle/>
          <a:p>
            <a:r>
              <a:rPr lang="en-IN" sz="2800" b="1" dirty="0"/>
              <a:t>Applications of stack</a:t>
            </a:r>
            <a:r>
              <a:rPr lang="en-IN" sz="2800" b="1" dirty="0" smtClean="0"/>
              <a:t>: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Efficient </a:t>
            </a:r>
            <a:r>
              <a:rPr lang="en-IN" sz="2000" b="1" dirty="0"/>
              <a:t>algorithms</a:t>
            </a:r>
          </a:p>
          <a:p>
            <a:pPr lvl="1"/>
            <a:r>
              <a:rPr lang="en-IN" sz="1800" dirty="0"/>
              <a:t>The nearest-</a:t>
            </a:r>
            <a:r>
              <a:rPr lang="en-IN" sz="1800" dirty="0" err="1"/>
              <a:t>neighbor</a:t>
            </a:r>
            <a:r>
              <a:rPr lang="en-IN" sz="1800" dirty="0"/>
              <a:t> chain algorithm</a:t>
            </a:r>
            <a:r>
              <a:rPr lang="en-IN" sz="1800" dirty="0" smtClean="0"/>
              <a:t>,</a:t>
            </a:r>
          </a:p>
          <a:p>
            <a:pPr lvl="1"/>
            <a:r>
              <a:rPr lang="en-IN" sz="1800" dirty="0"/>
              <a:t>Graham scan, an algorithm for the convex hull of a two-dimensional system of points. A convex hull of a subset of the input is maintained in a stack, which is used to find and remove concavities in the boundary when a new point is added to the </a:t>
            </a:r>
            <a:r>
              <a:rPr lang="en-IN" sz="1800" dirty="0" smtClean="0"/>
              <a:t>hull</a:t>
            </a:r>
          </a:p>
          <a:p>
            <a:endParaRPr lang="en-IN" sz="2000" b="1" dirty="0" smtClean="0"/>
          </a:p>
          <a:p>
            <a:r>
              <a:rPr lang="en-IN" sz="2000" b="1" dirty="0" smtClean="0"/>
              <a:t>Security</a:t>
            </a:r>
          </a:p>
          <a:p>
            <a:pPr lvl="1"/>
            <a:r>
              <a:rPr lang="en-IN" sz="1800" dirty="0"/>
              <a:t>Some computing environments use stacks in ways that may make them vulnerable to security breaches and attacks. </a:t>
            </a:r>
            <a:endParaRPr lang="en-IN" sz="1800" dirty="0" smtClean="0"/>
          </a:p>
          <a:p>
            <a:pPr lvl="1"/>
            <a:r>
              <a:rPr lang="en-IN" sz="1800" dirty="0" smtClean="0"/>
              <a:t>Programmers </a:t>
            </a:r>
            <a:r>
              <a:rPr lang="en-IN" sz="1800" dirty="0"/>
              <a:t>working in such environments must take special care to avoid the pitfalls of these implementations. </a:t>
            </a:r>
          </a:p>
          <a:p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BA01-C44A-4783-A914-E68D4C9A62DD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99218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Data Structures | Stack | Question 2</a:t>
            </a:r>
          </a:p>
          <a:p>
            <a:pPr marL="0" indent="0">
              <a:buNone/>
            </a:pPr>
            <a:r>
              <a:rPr lang="en-IN" dirty="0"/>
              <a:t>Which one of the following is an application of Stack Data Structure?</a:t>
            </a:r>
            <a:br>
              <a:rPr lang="en-IN" dirty="0"/>
            </a:br>
            <a:r>
              <a:rPr lang="en-IN" b="1" dirty="0"/>
              <a:t>(A)</a:t>
            </a:r>
            <a:r>
              <a:rPr lang="en-IN" dirty="0"/>
              <a:t> Managing function calls</a:t>
            </a:r>
            <a:br>
              <a:rPr lang="en-IN" dirty="0"/>
            </a:br>
            <a:r>
              <a:rPr lang="en-IN" b="1" dirty="0"/>
              <a:t>(B)</a:t>
            </a:r>
            <a:r>
              <a:rPr lang="en-IN" dirty="0"/>
              <a:t> The stock span problem</a:t>
            </a:r>
            <a:br>
              <a:rPr lang="en-IN" dirty="0"/>
            </a:br>
            <a:r>
              <a:rPr lang="en-IN" b="1" dirty="0"/>
              <a:t>(C)</a:t>
            </a:r>
            <a:r>
              <a:rPr lang="en-IN" dirty="0"/>
              <a:t> Arithmetic expression evaluation</a:t>
            </a:r>
            <a:br>
              <a:rPr lang="en-IN" dirty="0"/>
            </a:br>
            <a:r>
              <a:rPr lang="en-IN" b="1" dirty="0"/>
              <a:t>(D)</a:t>
            </a:r>
            <a:r>
              <a:rPr lang="en-IN" dirty="0"/>
              <a:t> All of the above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F3CF1-FF7D-487F-8C09-71EB980EDA95}" type="datetime1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14502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Data Structures | Stack | Question 2</a:t>
            </a:r>
          </a:p>
          <a:p>
            <a:pPr marL="0" indent="0">
              <a:buNone/>
            </a:pPr>
            <a:r>
              <a:rPr lang="en-IN" dirty="0"/>
              <a:t>Which one of the following is an application of Stack Data Structure?</a:t>
            </a:r>
            <a:br>
              <a:rPr lang="en-IN" dirty="0"/>
            </a:br>
            <a:r>
              <a:rPr lang="en-IN" b="1" dirty="0"/>
              <a:t>(A)</a:t>
            </a:r>
            <a:r>
              <a:rPr lang="en-IN" dirty="0"/>
              <a:t> Managing function calls</a:t>
            </a:r>
            <a:br>
              <a:rPr lang="en-IN" dirty="0"/>
            </a:br>
            <a:r>
              <a:rPr lang="en-IN" b="1" dirty="0"/>
              <a:t>(B)</a:t>
            </a:r>
            <a:r>
              <a:rPr lang="en-IN" dirty="0"/>
              <a:t> The stock span problem</a:t>
            </a:r>
            <a:br>
              <a:rPr lang="en-IN" dirty="0"/>
            </a:br>
            <a:r>
              <a:rPr lang="en-IN" b="1" dirty="0"/>
              <a:t>(C)</a:t>
            </a:r>
            <a:r>
              <a:rPr lang="en-IN" dirty="0"/>
              <a:t> Arithmetic expression evaluation</a:t>
            </a:r>
            <a:br>
              <a:rPr lang="en-IN" dirty="0"/>
            </a:br>
            <a:r>
              <a:rPr lang="en-IN" b="1" dirty="0"/>
              <a:t>(D)</a:t>
            </a:r>
            <a:r>
              <a:rPr lang="en-IN" dirty="0"/>
              <a:t> All of the above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b="1" dirty="0"/>
              <a:t>Answer:</a:t>
            </a:r>
            <a:r>
              <a:rPr lang="en-IN" dirty="0"/>
              <a:t> </a:t>
            </a:r>
            <a:r>
              <a:rPr lang="en-IN" b="1" dirty="0"/>
              <a:t>(D)</a:t>
            </a:r>
            <a:endParaRPr lang="en-IN" dirty="0"/>
          </a:p>
          <a:p>
            <a:endParaRPr lang="en-I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2AA3-10B8-49DA-8709-700888BDCA45}" type="datetime1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58862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BA31-140F-46A2-8D02-1266808D88FF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22107"/>
      </p:ext>
    </p:extLst>
  </p:cSld>
  <p:clrMapOvr>
    <a:masterClrMapping/>
  </p:clrMapOvr>
  <p:transition>
    <p:strips dir="rd"/>
    <p:sndAc>
      <p:stSnd>
        <p:snd r:embed="rId2" name="camera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Real life Examples of Queue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people standing in a railway reservation row are an example of queue. Each new person comes and stands at the end of the row (rear end of queue) and persons getting their reservations confirmed , get out of the row from the front end.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BA0-CAD8-4783-8533-D2DA7360B3D2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00100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Real life Examples of Queue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Our software queues have counterparts in real world queues. </a:t>
            </a:r>
          </a:p>
          <a:p>
            <a:pPr lvl="0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wait in queues</a:t>
            </a:r>
          </a:p>
          <a:p>
            <a:pPr lvl="1"/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buy pizza, </a:t>
            </a:r>
          </a:p>
          <a:p>
            <a:pPr lvl="1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to enter movie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theaters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lvl="1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to drive on a turnpike, and </a:t>
            </a:r>
          </a:p>
          <a:p>
            <a:pPr lvl="1"/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to ride on a roller coaster.</a:t>
            </a:r>
          </a:p>
          <a:p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EBA0-CAD8-4783-8533-D2DA7360B3D2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509120"/>
            <a:ext cx="7128792" cy="181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8258295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90395" y="152400"/>
            <a:ext cx="8229600" cy="609600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/>
          <a:p>
            <a:pPr marL="914400" marR="0" lvl="0" indent="-9144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Queues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990600"/>
            <a:ext cx="8229600" cy="2590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85750" lvl="0" indent="-285750">
              <a:spcBef>
                <a:spcPct val="20000"/>
              </a:spcBef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Queue is a linear structure which follows a particular order in which the operations are performed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spcBef>
                <a:spcPct val="20000"/>
              </a:spcBef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spcBef>
                <a:spcPct val="20000"/>
              </a:spcBef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 is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FIFO,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Queues are first in first out type of data structures(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FIFO).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 a queue new elements are added to the queue from one end called Rear end and the elements are always removed from the other end called the Front end.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1534356662_f97bada3a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762500"/>
            <a:ext cx="3657600" cy="19431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DCA47-FC72-435C-8FE7-4DDE3A8847A5}" type="datetime1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Operations on Queue: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2560320"/>
          </a:xfrm>
        </p:spPr>
        <p:txBody>
          <a:bodyPr>
            <a:normAutofit/>
          </a:bodyPr>
          <a:lstStyle/>
          <a:p>
            <a:r>
              <a:rPr lang="en-IN" sz="2400" b="1" dirty="0" err="1" smtClean="0"/>
              <a:t>Enqueue</a:t>
            </a:r>
            <a:r>
              <a:rPr lang="en-IN" sz="2400" b="1" dirty="0"/>
              <a:t>: </a:t>
            </a:r>
            <a:endParaRPr lang="en-IN" sz="2400" b="1" dirty="0" smtClean="0"/>
          </a:p>
          <a:p>
            <a:pPr lvl="1"/>
            <a:r>
              <a:rPr lang="en-IN" sz="2000" dirty="0" smtClean="0"/>
              <a:t>Adds </a:t>
            </a:r>
            <a:r>
              <a:rPr lang="en-IN" sz="2000" dirty="0"/>
              <a:t>an item to the </a:t>
            </a:r>
            <a:r>
              <a:rPr lang="en-IN" sz="2000" dirty="0" smtClean="0"/>
              <a:t>queue</a:t>
            </a:r>
          </a:p>
          <a:p>
            <a:pPr lvl="1"/>
            <a:r>
              <a:rPr lang="en-IN" sz="2000" dirty="0" smtClean="0"/>
              <a:t>Enter or Insert an item from Rear end</a:t>
            </a:r>
          </a:p>
          <a:p>
            <a:r>
              <a:rPr lang="en-IN" sz="2400" b="1" dirty="0" err="1" smtClean="0"/>
              <a:t>Dequeue</a:t>
            </a:r>
            <a:r>
              <a:rPr lang="en-IN" sz="2400" b="1" dirty="0"/>
              <a:t>:</a:t>
            </a:r>
            <a:r>
              <a:rPr lang="en-IN" sz="2400" dirty="0"/>
              <a:t> </a:t>
            </a:r>
            <a:endParaRPr lang="en-IN" sz="2400" dirty="0" smtClean="0"/>
          </a:p>
          <a:p>
            <a:pPr lvl="1"/>
            <a:r>
              <a:rPr lang="en-IN" sz="2000" dirty="0" smtClean="0"/>
              <a:t>Removes </a:t>
            </a:r>
            <a:r>
              <a:rPr lang="en-IN" sz="2000" dirty="0"/>
              <a:t>an item from the queue. </a:t>
            </a:r>
            <a:endParaRPr lang="en-IN" sz="2000" dirty="0" smtClean="0"/>
          </a:p>
          <a:p>
            <a:pPr lvl="1"/>
            <a:r>
              <a:rPr lang="en-IN" sz="2000" dirty="0" smtClean="0"/>
              <a:t>Service or Delete From the </a:t>
            </a:r>
            <a:r>
              <a:rPr lang="en-IN" sz="2000" b="1" dirty="0" smtClean="0"/>
              <a:t>Front end</a:t>
            </a:r>
            <a:endParaRPr lang="en-IN" sz="2000" dirty="0" smtClean="0"/>
          </a:p>
          <a:p>
            <a:endParaRPr lang="en-IN" sz="2400" b="1" dirty="0" smtClean="0"/>
          </a:p>
          <a:p>
            <a:endParaRPr lang="en-IN" sz="2400" dirty="0"/>
          </a:p>
        </p:txBody>
      </p:sp>
      <p:pic>
        <p:nvPicPr>
          <p:cNvPr id="2052" name="Picture 4" descr="queu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70580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D9F1-982B-47E4-93B0-323A523CBD49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65529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Applications of Queue</a:t>
            </a:r>
            <a:r>
              <a:rPr lang="en-IN" b="1" dirty="0" smtClean="0"/>
              <a:t>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>
            <a:normAutofit/>
          </a:bodyPr>
          <a:lstStyle/>
          <a:p>
            <a:r>
              <a:rPr lang="en-IN" sz="2000" dirty="0"/>
              <a:t>Queues are widely used as waiting lists for a single shared resource like printer, disk, CPU.</a:t>
            </a:r>
          </a:p>
          <a:p>
            <a:endParaRPr lang="en-IN" sz="2000" b="1" dirty="0" smtClean="0"/>
          </a:p>
          <a:p>
            <a:r>
              <a:rPr lang="en-IN" sz="2000" b="1" dirty="0" smtClean="0"/>
              <a:t>Disk </a:t>
            </a:r>
            <a:r>
              <a:rPr lang="en-IN" sz="2000" b="1" dirty="0"/>
              <a:t>Scheduling</a:t>
            </a:r>
            <a:endParaRPr lang="en-IN" sz="2000" dirty="0"/>
          </a:p>
          <a:p>
            <a:endParaRPr lang="en-IN" sz="20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B200-A6FD-4045-9C4C-CB0CEB9C138C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80758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91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sz="2400" dirty="0" smtClean="0"/>
              <a:t>Data Structure is a way to organize the data in some way so we can perform operations on these data in effective ways.</a:t>
            </a:r>
          </a:p>
          <a:p>
            <a:endParaRPr lang="en-IN" sz="2400" dirty="0" smtClean="0"/>
          </a:p>
          <a:p>
            <a:r>
              <a:rPr lang="en-IN" sz="2400" dirty="0" err="1" smtClean="0"/>
              <a:t>Eg</a:t>
            </a:r>
            <a:r>
              <a:rPr lang="en-IN" sz="2400" dirty="0" smtClean="0"/>
              <a:t>-List, Stack, Queue, 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DC42-5546-442B-816F-77C7307D08FA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35085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Applications of Queue</a:t>
            </a:r>
            <a:r>
              <a:rPr lang="en-IN" b="1" dirty="0" smtClean="0"/>
              <a:t>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CPU scheduling-</a:t>
            </a:r>
          </a:p>
          <a:p>
            <a:pPr marL="0" indent="0">
              <a:buNone/>
            </a:pPr>
            <a:r>
              <a:rPr lang="en-IN" sz="2000" dirty="0"/>
              <a:t>When multiple processes require CPU at the same time, various CPU scheduling algorithms are used which are implemented using Queue data structure.</a:t>
            </a:r>
            <a:endParaRPr lang="en-IN" sz="2000" b="1" dirty="0" smtClean="0"/>
          </a:p>
          <a:p>
            <a:endParaRPr lang="en-IN" sz="20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B200-A6FD-4045-9C4C-CB0CEB9C138C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66149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Applications of Queue</a:t>
            </a:r>
            <a:r>
              <a:rPr lang="en-IN" b="1" dirty="0" smtClean="0"/>
              <a:t>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CPU scheduling-</a:t>
            </a:r>
          </a:p>
          <a:p>
            <a:endParaRPr lang="en-IN" sz="20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B200-A6FD-4045-9C4C-CB0CEB9C138C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09800"/>
            <a:ext cx="6635750" cy="378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1919935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Applications of Queue</a:t>
            </a:r>
            <a:r>
              <a:rPr lang="en-IN" b="1" dirty="0" smtClean="0"/>
              <a:t>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8912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When </a:t>
            </a:r>
            <a:r>
              <a:rPr lang="en-IN" sz="2000" dirty="0"/>
              <a:t>things don’t have to be processed immediately, but have to be processed in First In First Out order like </a:t>
            </a:r>
            <a:r>
              <a:rPr lang="en-IN" sz="2000" b="1" dirty="0"/>
              <a:t>Breadth First Search</a:t>
            </a:r>
            <a:r>
              <a:rPr lang="en-IN" sz="2000" dirty="0"/>
              <a:t>. </a:t>
            </a:r>
          </a:p>
          <a:p>
            <a:endParaRPr lang="en-IN" sz="2000" dirty="0" smtClean="0"/>
          </a:p>
          <a:p>
            <a:r>
              <a:rPr lang="en-IN" sz="2000" dirty="0" smtClean="0"/>
              <a:t>When </a:t>
            </a:r>
            <a:r>
              <a:rPr lang="en-IN" sz="2000" dirty="0"/>
              <a:t>data is transferred asynchronously (data not necessarily received at same rate as sent) between two processes. Examples include </a:t>
            </a:r>
            <a:r>
              <a:rPr lang="en-IN" sz="2000" b="1" dirty="0"/>
              <a:t>IO Buffers, pipes, file IO, etc</a:t>
            </a:r>
            <a:r>
              <a:rPr lang="en-IN" sz="2000" b="1" dirty="0" smtClean="0"/>
              <a:t>.</a:t>
            </a:r>
          </a:p>
          <a:p>
            <a:endParaRPr lang="en-IN" sz="2000" dirty="0" smtClean="0"/>
          </a:p>
          <a:p>
            <a:r>
              <a:rPr lang="en-IN" sz="2000" dirty="0" smtClean="0"/>
              <a:t>Queue </a:t>
            </a:r>
            <a:r>
              <a:rPr lang="en-IN" sz="2000" dirty="0"/>
              <a:t>are used to maintain the play list in media players in order to add and remove the songs from the play-list.</a:t>
            </a:r>
            <a:endParaRPr lang="en-IN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B200-A6FD-4045-9C4C-CB0CEB9C138C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59436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/>
              <a:t>Courtesy:https</a:t>
            </a:r>
            <a:r>
              <a:rPr lang="en-IN" dirty="0"/>
              <a:t>://www.javatpoint.com/data-structure-queue</a:t>
            </a:r>
          </a:p>
        </p:txBody>
      </p:sp>
    </p:spTree>
    <p:extLst>
      <p:ext uri="{BB962C8B-B14F-4D97-AF65-F5344CB8AC3E}">
        <p14:creationId xmlns:p14="http://schemas.microsoft.com/office/powerpoint/2010/main" val="3014200042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340768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Queue Example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smtClean="0"/>
              <a:t>Accessing printer in multiuser environment-</a:t>
            </a:r>
          </a:p>
          <a:p>
            <a:pPr marL="68580" indent="0">
              <a:buNone/>
            </a:pPr>
            <a:r>
              <a:rPr lang="en-IN" sz="2000" dirty="0" smtClean="0"/>
              <a:t>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 smtClean="0"/>
              <a:t>If a printer is in process and more than one user wants to access the printer then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 smtClean="0"/>
              <a:t>it maintains the queue </a:t>
            </a:r>
            <a:r>
              <a:rPr lang="en-IN" sz="2000" dirty="0"/>
              <a:t>for user requesting </a:t>
            </a:r>
            <a:r>
              <a:rPr lang="en-IN" sz="2000" dirty="0" smtClean="0"/>
              <a:t>access and serves in FIFO manner for giving access.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E3308-1C8F-44C3-B94F-0CD4FED3F13F}" type="datetime1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3C7A8-3E77-4213-A7B4-C9974DC26D66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250127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Difference between Stacks and Queues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2400" dirty="0" smtClean="0"/>
              <a:t>The </a:t>
            </a:r>
            <a:r>
              <a:rPr lang="en-IN" sz="2400" dirty="0"/>
              <a:t>difference between stacks and queues is in removing. </a:t>
            </a:r>
            <a:endParaRPr lang="en-IN" sz="2400" dirty="0" smtClean="0"/>
          </a:p>
          <a:p>
            <a:pPr lvl="1"/>
            <a:r>
              <a:rPr lang="en-IN" sz="2000" dirty="0" smtClean="0"/>
              <a:t>In </a:t>
            </a:r>
            <a:r>
              <a:rPr lang="en-IN" sz="2000" dirty="0"/>
              <a:t>a </a:t>
            </a:r>
            <a:r>
              <a:rPr lang="en-IN" sz="2000" dirty="0" smtClean="0"/>
              <a:t>stack, </a:t>
            </a:r>
            <a:r>
              <a:rPr lang="en-IN" sz="2000" dirty="0"/>
              <a:t>we remove the item </a:t>
            </a:r>
            <a:r>
              <a:rPr lang="en-IN" sz="2000" dirty="0" smtClean="0"/>
              <a:t>which was most </a:t>
            </a:r>
            <a:r>
              <a:rPr lang="en-IN" sz="2000" dirty="0"/>
              <a:t>recently added; </a:t>
            </a:r>
            <a:endParaRPr lang="en-IN" sz="2000" dirty="0" smtClean="0"/>
          </a:p>
          <a:p>
            <a:pPr lvl="1"/>
            <a:r>
              <a:rPr lang="en-IN" sz="2000" dirty="0" smtClean="0"/>
              <a:t>In </a:t>
            </a:r>
            <a:r>
              <a:rPr lang="en-IN" sz="2000" dirty="0"/>
              <a:t>a queue, we remove the item </a:t>
            </a:r>
            <a:r>
              <a:rPr lang="en-IN" sz="2000" dirty="0" smtClean="0"/>
              <a:t>which was least </a:t>
            </a:r>
            <a:r>
              <a:rPr lang="en-IN" sz="2000" dirty="0"/>
              <a:t>recently added.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16A1-4BAE-41BB-BE77-98F8299FEDD7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62007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912"/>
          </a:xfrm>
        </p:spPr>
        <p:txBody>
          <a:bodyPr>
            <a:noAutofit/>
          </a:bodyPr>
          <a:lstStyle/>
          <a:p>
            <a:pPr lvl="0"/>
            <a:r>
              <a:rPr lang="en-US" sz="3600" b="1" dirty="0" smtClean="0"/>
              <a:t>Difference between Stacks and Queues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IN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148638" cy="504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911E-B271-47EA-A17D-B2358E3CC37B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37354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286512"/>
          </a:xfrm>
        </p:spPr>
        <p:txBody>
          <a:bodyPr>
            <a:normAutofit fontScale="90000"/>
          </a:bodyPr>
          <a:lstStyle/>
          <a:p>
            <a:pPr marL="1028700" indent="-1028700"/>
            <a:r>
              <a:rPr lang="en-US" dirty="0" smtClean="0"/>
              <a:t> Non-Linear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3931920"/>
          </a:xfrm>
        </p:spPr>
        <p:txBody>
          <a:bodyPr>
            <a:noAutofit/>
          </a:bodyPr>
          <a:lstStyle/>
          <a:p>
            <a:r>
              <a:rPr lang="en-US" sz="2400" dirty="0" smtClean="0"/>
              <a:t> </a:t>
            </a:r>
            <a:r>
              <a:rPr lang="en-IN" sz="2400" dirty="0"/>
              <a:t>A data structure is said to be non-linear if traversal of nodes is nonlinear in nature. 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/>
              <a:t>D</a:t>
            </a:r>
            <a:r>
              <a:rPr lang="en-IN" sz="2400" dirty="0" smtClean="0"/>
              <a:t>ata </a:t>
            </a:r>
            <a:r>
              <a:rPr lang="en-IN" sz="2400" dirty="0"/>
              <a:t>elements are not arranged sequentially or linearly are called </a:t>
            </a:r>
            <a:r>
              <a:rPr lang="en-IN" sz="2400" b="1" dirty="0"/>
              <a:t>non-linear data structures</a:t>
            </a:r>
            <a:r>
              <a:rPr lang="en-IN" sz="2400" dirty="0"/>
              <a:t>. </a:t>
            </a:r>
            <a:endParaRPr lang="en-IN" sz="2400" dirty="0" smtClean="0"/>
          </a:p>
          <a:p>
            <a:endParaRPr lang="en-IN" sz="2400" dirty="0"/>
          </a:p>
          <a:p>
            <a:r>
              <a:rPr lang="en-IN" sz="2400" dirty="0" smtClean="0"/>
              <a:t>In </a:t>
            </a:r>
            <a:r>
              <a:rPr lang="en-IN" sz="2400" dirty="0"/>
              <a:t>a non-linear data structure, single level is not involved. Therefore, we can’t traverse all the elements in single run only. </a:t>
            </a:r>
            <a:endParaRPr lang="en-IN" sz="2400" dirty="0" smtClean="0"/>
          </a:p>
          <a:p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6E70-C210-4636-BDD2-BA7A3ED1CDE7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09802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286512"/>
          </a:xfrm>
        </p:spPr>
        <p:txBody>
          <a:bodyPr>
            <a:normAutofit fontScale="90000"/>
          </a:bodyPr>
          <a:lstStyle/>
          <a:p>
            <a:pPr marL="1028700" indent="-1028700"/>
            <a:r>
              <a:rPr lang="en-US" dirty="0" smtClean="0"/>
              <a:t> Non-Linear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3931920"/>
          </a:xfrm>
        </p:spPr>
        <p:txBody>
          <a:bodyPr>
            <a:noAutofit/>
          </a:bodyPr>
          <a:lstStyle/>
          <a:p>
            <a:r>
              <a:rPr lang="en-IN" sz="2400" dirty="0" smtClean="0"/>
              <a:t>A </a:t>
            </a:r>
            <a:r>
              <a:rPr lang="en-IN" sz="2400" dirty="0"/>
              <a:t>non-linear data structure has no set sequence of connecting all its elements and each element can have multiple paths to connect to other elements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6E70-C210-4636-BDD2-BA7A3ED1CDE7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12043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286512"/>
          </a:xfrm>
        </p:spPr>
        <p:txBody>
          <a:bodyPr>
            <a:normAutofit fontScale="90000"/>
          </a:bodyPr>
          <a:lstStyle/>
          <a:p>
            <a:pPr marL="1028700" indent="-1028700"/>
            <a:r>
              <a:rPr lang="en-US" dirty="0" smtClean="0"/>
              <a:t> Non-Linear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3931920"/>
          </a:xfrm>
        </p:spPr>
        <p:txBody>
          <a:bodyPr>
            <a:noAutofit/>
          </a:bodyPr>
          <a:lstStyle/>
          <a:p>
            <a:r>
              <a:rPr lang="en-US" sz="2400" dirty="0" smtClean="0"/>
              <a:t> All </a:t>
            </a:r>
            <a:r>
              <a:rPr lang="en-US" sz="2400" dirty="0"/>
              <a:t>one-many, many-one or many-many relations are handled through non-linear data structures. </a:t>
            </a:r>
          </a:p>
          <a:p>
            <a:endParaRPr lang="en-US" sz="2400" dirty="0"/>
          </a:p>
          <a:p>
            <a:r>
              <a:rPr lang="en-US" sz="2400" dirty="0" smtClean="0"/>
              <a:t>Every data element can have a number of predecessors as well as successors. </a:t>
            </a:r>
          </a:p>
          <a:p>
            <a:endParaRPr lang="en-US" sz="2400" dirty="0"/>
          </a:p>
          <a:p>
            <a:r>
              <a:rPr lang="en-US" sz="2400" dirty="0" smtClean="0"/>
              <a:t>Trees, graphs and tables are its examples.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6E70-C210-4636-BDD2-BA7A3ED1CDE7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69527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86512"/>
          </a:xfrm>
        </p:spPr>
        <p:txBody>
          <a:bodyPr>
            <a:noAutofit/>
          </a:bodyPr>
          <a:lstStyle/>
          <a:p>
            <a:r>
              <a:rPr lang="en-IN" sz="3200" dirty="0" smtClean="0"/>
              <a:t>Linear Vs Non Linear Data Structures</a:t>
            </a:r>
            <a:endParaRPr lang="en-IN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BA31-140F-46A2-8D02-1266808D88FF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9" t="20274" r="29198" b="17541"/>
          <a:stretch/>
        </p:blipFill>
        <p:spPr bwMode="auto">
          <a:xfrm>
            <a:off x="457200" y="1143000"/>
            <a:ext cx="8305800" cy="529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046528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62788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Selection/choice of data structures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choice of Data Structure model depends on two considerations-</a:t>
            </a:r>
          </a:p>
          <a:p>
            <a:pPr>
              <a:buNone/>
            </a:pPr>
            <a:endParaRPr lang="en-US" sz="2400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It must be rich enough in structure to mirror the actual relationships of the data in the real world.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The structure should be simple enough that one can effectively process the data when necessary, </a:t>
            </a:r>
          </a:p>
          <a:p>
            <a:pPr marL="0" indent="0">
              <a:buNone/>
            </a:pPr>
            <a:r>
              <a:rPr lang="en-US" sz="2400" dirty="0" smtClean="0"/>
              <a:t>i.e. </a:t>
            </a:r>
            <a:r>
              <a:rPr lang="en-IN" sz="2400" dirty="0"/>
              <a:t>the type of operation to be performed.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58BF-5CE1-43E6-B469-54B8C3AF6926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800px-Tree-data-structure.svg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19200" y="1981200"/>
            <a:ext cx="5791200" cy="3162300"/>
          </a:xfr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81000" y="152400"/>
            <a:ext cx="8229600" cy="762000"/>
          </a:xfrm>
          <a:prstGeom prst="rect">
            <a:avLst/>
          </a:prstGeom>
        </p:spPr>
        <p:txBody>
          <a:bodyPr vert="horz" lIns="0" rIns="0" bIns="0" anchor="b">
            <a:normAutofit lnSpcReduction="10000"/>
          </a:bodyPr>
          <a:lstStyle/>
          <a:p>
            <a:pPr marL="914400" marR="0" lvl="0" indent="-9144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Trees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7430" y="1143000"/>
            <a:ext cx="8229600" cy="3124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tree is a non-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linear data structure used to represent hierarchical relationship existing among several data items.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1039-13D3-4B4A-A2D1-836C5D4DF51C}" type="datetime1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ransition>
    <p:strips dir="rd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024744" cy="57606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980728"/>
            <a:ext cx="6777317" cy="3508977"/>
          </a:xfrm>
        </p:spPr>
        <p:txBody>
          <a:bodyPr/>
          <a:lstStyle/>
          <a:p>
            <a:r>
              <a:rPr lang="en-IN" sz="2000" dirty="0" smtClean="0"/>
              <a:t>Represents Hierarchy</a:t>
            </a:r>
          </a:p>
          <a:p>
            <a:r>
              <a:rPr lang="en-IN" sz="2000" dirty="0" smtClean="0"/>
              <a:t>For </a:t>
            </a:r>
            <a:r>
              <a:rPr lang="en-IN" sz="2000" dirty="0" err="1" smtClean="0"/>
              <a:t>eg</a:t>
            </a:r>
            <a:r>
              <a:rPr lang="en-IN" sz="2000" dirty="0" smtClean="0"/>
              <a:t>- The organization structure of an Corporation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6341" r="7951" b="3377"/>
          <a:stretch/>
        </p:blipFill>
        <p:spPr bwMode="auto">
          <a:xfrm>
            <a:off x="611560" y="2132856"/>
            <a:ext cx="7920880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7D08-0076-46B3-800B-DC63F5280366}" type="datetime1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3CC8D-E113-4CE2-A069-D67E01579EBB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003404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800px-Tree-data-structure.svg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47800" y="3276600"/>
            <a:ext cx="5791200" cy="2057400"/>
          </a:xfr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381000" y="152400"/>
            <a:ext cx="8229600" cy="762000"/>
          </a:xfrm>
          <a:prstGeom prst="rect">
            <a:avLst/>
          </a:prstGeom>
        </p:spPr>
        <p:txBody>
          <a:bodyPr vert="horz" lIns="0" rIns="0" bIns="0" anchor="b">
            <a:normAutofit lnSpcReduction="10000"/>
          </a:bodyPr>
          <a:lstStyle/>
          <a:p>
            <a:pPr marL="914400" marR="0" lvl="0" indent="-9144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5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Trees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7430" y="1143000"/>
            <a:ext cx="8229600" cy="3124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It is a finite set of one or more data items such that-</a:t>
            </a:r>
          </a:p>
          <a:p>
            <a:pPr marL="742950" lvl="1" indent="-285750">
              <a:spcBef>
                <a:spcPct val="20000"/>
              </a:spcBef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lang="en-US" sz="2000" baseline="0" dirty="0" smtClean="0">
                <a:latin typeface="Times New Roman" pitchFamily="18" charset="0"/>
                <a:ea typeface="+mn-ea"/>
                <a:cs typeface="Times New Roman" pitchFamily="18" charset="0"/>
              </a:rPr>
              <a:t>There is a special data item called the root of</a:t>
            </a:r>
            <a:r>
              <a:rPr lang="en-US" sz="2000" dirty="0" smtClean="0">
                <a:latin typeface="Times New Roman" pitchFamily="18" charset="0"/>
                <a:ea typeface="+mn-ea"/>
                <a:cs typeface="Times New Roman" pitchFamily="18" charset="0"/>
              </a:rPr>
              <a:t> the tree.</a:t>
            </a:r>
          </a:p>
          <a:p>
            <a:pPr marL="742950" lvl="1" indent="-285750">
              <a:spcBef>
                <a:spcPct val="20000"/>
              </a:spcBef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Its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remaining data items are partitioned into number of mutually exclusive subsets, each of which is itself a tree, and they are called subtrees.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71039-13D3-4B4A-A2D1-836C5D4DF51C}" type="datetime1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15217"/>
      </p:ext>
    </p:extLst>
  </p:cSld>
  <p:clrMapOvr>
    <a:masterClrMapping/>
  </p:clrMapOvr>
  <p:transition>
    <p:strips dir="rd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Autofit/>
          </a:bodyPr>
          <a:lstStyle/>
          <a:p>
            <a:r>
              <a:rPr lang="en-IN" sz="3600" b="1" dirty="0"/>
              <a:t>Applications of </a:t>
            </a:r>
            <a:r>
              <a:rPr lang="en-IN" sz="3600" b="1" dirty="0" smtClean="0"/>
              <a:t>Tree </a:t>
            </a:r>
            <a:r>
              <a:rPr lang="en-IN" sz="3600" b="1" dirty="0"/>
              <a:t>Data </a:t>
            </a:r>
            <a:r>
              <a:rPr lang="en-IN" sz="3600" b="1" dirty="0" smtClean="0"/>
              <a:t>Structure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IN" sz="2200" dirty="0" smtClean="0"/>
              <a:t>Store </a:t>
            </a:r>
            <a:r>
              <a:rPr lang="en-IN" sz="2200" dirty="0"/>
              <a:t>hierarchical data, like folder structure, organization structure, XML/HTML data.</a:t>
            </a:r>
          </a:p>
          <a:p>
            <a:endParaRPr lang="en-IN" sz="2200" dirty="0" smtClean="0"/>
          </a:p>
          <a:p>
            <a:r>
              <a:rPr lang="en-IN" sz="2200" dirty="0" smtClean="0"/>
              <a:t>Binary </a:t>
            </a:r>
            <a:r>
              <a:rPr lang="en-IN" sz="2200" dirty="0"/>
              <a:t>Search Tree is a tree that allows fast search, insert, delete on a sorted data. It also allows finding closest item</a:t>
            </a:r>
          </a:p>
          <a:p>
            <a:endParaRPr lang="en-IN" sz="2200" dirty="0" smtClean="0"/>
          </a:p>
          <a:p>
            <a:r>
              <a:rPr lang="en-IN" sz="2200" dirty="0" smtClean="0"/>
              <a:t>Heap </a:t>
            </a:r>
            <a:r>
              <a:rPr lang="en-IN" sz="2200" dirty="0"/>
              <a:t>is a tree data structure which is implemented using arrays and used to implement priority queues</a:t>
            </a:r>
            <a:r>
              <a:rPr lang="en-IN" sz="2200" dirty="0" smtClean="0"/>
              <a:t>.</a:t>
            </a:r>
            <a:endParaRPr lang="en-I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BA31-140F-46A2-8D02-1266808D88FF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0500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Autofit/>
          </a:bodyPr>
          <a:lstStyle/>
          <a:p>
            <a:r>
              <a:rPr lang="en-IN" sz="3600" b="1" dirty="0"/>
              <a:t>Applications of </a:t>
            </a:r>
            <a:r>
              <a:rPr lang="en-IN" sz="3600" b="1" dirty="0" smtClean="0"/>
              <a:t>Tree </a:t>
            </a:r>
            <a:r>
              <a:rPr lang="en-IN" sz="3600" b="1" dirty="0"/>
              <a:t>Data </a:t>
            </a:r>
            <a:r>
              <a:rPr lang="en-IN" sz="3600" b="1" dirty="0" smtClean="0"/>
              <a:t>Structure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IN" sz="2200" dirty="0" smtClean="0"/>
              <a:t>B-Tree </a:t>
            </a:r>
            <a:r>
              <a:rPr lang="en-IN" sz="2200" dirty="0"/>
              <a:t>and B+ Tree : They are used to implement indexing in databases.</a:t>
            </a:r>
          </a:p>
          <a:p>
            <a:endParaRPr lang="en-IN" sz="2200" dirty="0" smtClean="0"/>
          </a:p>
          <a:p>
            <a:r>
              <a:rPr lang="en-IN" sz="2200" dirty="0" smtClean="0"/>
              <a:t>Syntax </a:t>
            </a:r>
            <a:r>
              <a:rPr lang="en-IN" sz="2200" dirty="0"/>
              <a:t>Tree: Used in Compilers.</a:t>
            </a:r>
          </a:p>
          <a:p>
            <a:endParaRPr lang="en-IN" sz="2200" dirty="0" smtClean="0"/>
          </a:p>
          <a:p>
            <a:r>
              <a:rPr lang="en-IN" sz="2200" dirty="0" smtClean="0"/>
              <a:t>Spanning </a:t>
            </a:r>
            <a:r>
              <a:rPr lang="en-IN" sz="2200" dirty="0"/>
              <a:t>Trees and shortest path trees are used in routers and bridges respectively in computer networks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BA31-140F-46A2-8D02-1266808D88FF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73317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Autofit/>
          </a:bodyPr>
          <a:lstStyle/>
          <a:p>
            <a:r>
              <a:rPr lang="en-IN" sz="3600" b="1" dirty="0"/>
              <a:t>Applications of </a:t>
            </a:r>
            <a:r>
              <a:rPr lang="en-IN" sz="3600" b="1" dirty="0" smtClean="0"/>
              <a:t>Tree </a:t>
            </a:r>
            <a:r>
              <a:rPr lang="en-IN" sz="3600" b="1" dirty="0"/>
              <a:t>Data </a:t>
            </a:r>
            <a:r>
              <a:rPr lang="en-IN" sz="3600" b="1" dirty="0" smtClean="0"/>
              <a:t>Structure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IN" sz="2200" dirty="0" err="1" smtClean="0"/>
              <a:t>Trie</a:t>
            </a:r>
            <a:r>
              <a:rPr lang="en-IN" sz="2200" dirty="0" smtClean="0"/>
              <a:t> </a:t>
            </a:r>
            <a:r>
              <a:rPr lang="en-IN" sz="2200" dirty="0"/>
              <a:t>: Used to implement dictionaries with prefix lookup.</a:t>
            </a:r>
          </a:p>
          <a:p>
            <a:endParaRPr lang="en-IN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BA31-140F-46A2-8D02-1266808D88FF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8" name="Picture 2" descr="Trie Data Stru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5238329" cy="402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078790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63255" y="266700"/>
            <a:ext cx="8229600" cy="495300"/>
          </a:xfrm>
          <a:prstGeom prst="rect">
            <a:avLst/>
          </a:prstGeom>
        </p:spPr>
        <p:txBody>
          <a:bodyPr vert="horz" lIns="0" rIns="0" bIns="0" anchor="b">
            <a:normAutofit fontScale="70000" lnSpcReduction="20000"/>
          </a:bodyPr>
          <a:lstStyle/>
          <a:p>
            <a:pPr marL="914400" marR="0" lvl="0" indent="-9144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Graphs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990600"/>
            <a:ext cx="8229600" cy="2590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Graph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 a non-linear data structure capable of representing many kinds of physical data structures.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It has found its application in diverse fields like Geography, Chemistry and Engineering Sciences. </a:t>
            </a:r>
          </a:p>
        </p:txBody>
      </p:sp>
      <p:pic>
        <p:nvPicPr>
          <p:cNvPr id="4" name="Picture 3" descr="graph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724400"/>
            <a:ext cx="3810000" cy="18669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3A24-9738-4E9C-AEA3-38F6D8635780}" type="datetime1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63255" y="266700"/>
            <a:ext cx="8229600" cy="495300"/>
          </a:xfrm>
          <a:prstGeom prst="rect">
            <a:avLst/>
          </a:prstGeom>
        </p:spPr>
        <p:txBody>
          <a:bodyPr vert="horz" lIns="0" rIns="0" bIns="0" anchor="b">
            <a:normAutofit fontScale="70000" lnSpcReduction="20000"/>
          </a:bodyPr>
          <a:lstStyle/>
          <a:p>
            <a:pPr marL="914400" marR="0" lvl="0" indent="-9144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Graphs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990600"/>
            <a:ext cx="8229600" cy="2590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graph G(V,E) is a set of vertices V and a set of edges E. </a:t>
            </a:r>
          </a:p>
          <a:p>
            <a:pPr marL="742950" lvl="1" indent="-285750">
              <a:spcBef>
                <a:spcPct val="20000"/>
              </a:spcBef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 edge connects a pair of vertices and many have weight such as length, cost etc. </a:t>
            </a:r>
          </a:p>
          <a:p>
            <a:pPr marL="742950" lvl="1" indent="-285750">
              <a:spcBef>
                <a:spcPct val="20000"/>
              </a:spcBef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Vertices =point or circles </a:t>
            </a:r>
          </a:p>
          <a:p>
            <a:pPr marL="742950" lvl="1" indent="-285750">
              <a:spcBef>
                <a:spcPct val="20000"/>
              </a:spcBef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Edges=arcs or line segment. </a:t>
            </a:r>
          </a:p>
          <a:p>
            <a:pPr marL="742950" lvl="1" indent="-285750">
              <a:spcBef>
                <a:spcPct val="20000"/>
              </a:spcBef>
              <a:buClr>
                <a:schemeClr val="accent3"/>
              </a:buClr>
              <a:buSzPct val="95000"/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Edge E=(V,W) where V and W are pair of vertices.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4" name="Picture 3" descr="graph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724400"/>
            <a:ext cx="3810000" cy="18669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3A24-9738-4E9C-AEA3-38F6D8635780}" type="datetime1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49373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540" y="381000"/>
            <a:ext cx="7024744" cy="533400"/>
          </a:xfrm>
        </p:spPr>
        <p:txBody>
          <a:bodyPr>
            <a:normAutofit/>
          </a:bodyPr>
          <a:lstStyle/>
          <a:p>
            <a:r>
              <a:rPr lang="en-US" sz="2400" b="1" dirty="0"/>
              <a:t>GRAPHS Representation </a:t>
            </a:r>
            <a:r>
              <a:rPr lang="en-US" sz="2400" dirty="0"/>
              <a:t>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6777317" cy="350897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Graph </a:t>
            </a:r>
            <a:r>
              <a:rPr lang="en-US" sz="1800" dirty="0"/>
              <a:t>representation of </a:t>
            </a:r>
            <a:r>
              <a:rPr lang="en-US" sz="1800" dirty="0" smtClean="0"/>
              <a:t>a </a:t>
            </a:r>
            <a:r>
              <a:rPr lang="en-US" sz="1800" b="1" dirty="0" smtClean="0"/>
              <a:t>road network</a:t>
            </a:r>
          </a:p>
          <a:p>
            <a:r>
              <a:rPr lang="en-US" sz="1800" dirty="0"/>
              <a:t>A road network is a simple example of a graph, </a:t>
            </a:r>
            <a:endParaRPr lang="en-US" sz="1800" dirty="0" smtClean="0"/>
          </a:p>
          <a:p>
            <a:r>
              <a:rPr lang="en-US" sz="1800" dirty="0" smtClean="0"/>
              <a:t>Vertices represents </a:t>
            </a:r>
            <a:r>
              <a:rPr lang="en-US" sz="1800" b="1" dirty="0"/>
              <a:t>cities and road </a:t>
            </a:r>
            <a:r>
              <a:rPr lang="en-US" sz="1800" dirty="0"/>
              <a:t>connecting them are correspond to edges</a:t>
            </a:r>
            <a:r>
              <a:rPr lang="en-US" sz="1800" dirty="0" smtClean="0"/>
              <a:t>.</a:t>
            </a:r>
          </a:p>
          <a:p>
            <a:endParaRPr lang="en-US" sz="1800" i="1" dirty="0" smtClean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EF89-EE5E-41AA-BAE8-7C4E79A4ADA9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84A8-2828-4FF2-B0A1-DB9686F0073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32952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540" y="381000"/>
            <a:ext cx="7024744" cy="533400"/>
          </a:xfrm>
        </p:spPr>
        <p:txBody>
          <a:bodyPr>
            <a:normAutofit/>
          </a:bodyPr>
          <a:lstStyle/>
          <a:p>
            <a:r>
              <a:rPr lang="en-US" sz="2400" b="1" dirty="0"/>
              <a:t>GRAPHS Representation </a:t>
            </a:r>
            <a:r>
              <a:rPr lang="en-US" sz="2400" dirty="0"/>
              <a:t>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800" i="1" dirty="0" smtClean="0"/>
              <a:t>V</a:t>
            </a:r>
            <a:r>
              <a:rPr lang="en-US" sz="1800" i="1" dirty="0"/>
              <a:t>= { Delhi, </a:t>
            </a:r>
            <a:r>
              <a:rPr lang="en-US" sz="1800" i="1" dirty="0" err="1"/>
              <a:t>Chenai</a:t>
            </a:r>
            <a:r>
              <a:rPr lang="en-US" sz="1800" i="1" dirty="0"/>
              <a:t>, Kolkata, Mumbai, Nagpur } </a:t>
            </a:r>
            <a:br>
              <a:rPr lang="en-US" sz="1800" i="1" dirty="0"/>
            </a:br>
            <a:endParaRPr lang="en-US" sz="1800" i="1" dirty="0" smtClean="0"/>
          </a:p>
          <a:p>
            <a:pPr marL="68580" indent="0">
              <a:buNone/>
            </a:pPr>
            <a:r>
              <a:rPr lang="en-US" sz="1800" i="1" dirty="0" smtClean="0"/>
              <a:t>E</a:t>
            </a:r>
            <a:r>
              <a:rPr lang="en-US" sz="1800" i="1" dirty="0"/>
              <a:t>= { (Delhi, Kolkata), (Delhi, Mumbai}, (Delhi, Nagpur), (</a:t>
            </a:r>
            <a:r>
              <a:rPr lang="en-US" sz="1800" i="1" dirty="0" err="1"/>
              <a:t>Chenai</a:t>
            </a:r>
            <a:r>
              <a:rPr lang="en-US" sz="1800" i="1" dirty="0"/>
              <a:t>, Kolkata), (</a:t>
            </a:r>
            <a:r>
              <a:rPr lang="en-US" sz="1800" i="1" dirty="0" err="1"/>
              <a:t>Chenai</a:t>
            </a:r>
            <a:r>
              <a:rPr lang="en-US" sz="1800" i="1" dirty="0"/>
              <a:t>, Mumbai), (</a:t>
            </a:r>
            <a:r>
              <a:rPr lang="en-US" sz="1800" i="1" dirty="0" err="1"/>
              <a:t>Chenai</a:t>
            </a:r>
            <a:r>
              <a:rPr lang="en-US" sz="1800" i="1" dirty="0"/>
              <a:t>, Nagpur), (Kolkata, Nagpur), (Mumbai, Nagpur) }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t="17690" r="17514" b="20115"/>
          <a:stretch/>
        </p:blipFill>
        <p:spPr bwMode="auto">
          <a:xfrm>
            <a:off x="1066800" y="4182177"/>
            <a:ext cx="6872908" cy="221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FEF89-EE5E-41AA-BAE8-7C4E79A4ADA9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C84A8-2828-4FF2-B0A1-DB9686F0073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19968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550920"/>
          </a:xfrm>
        </p:spPr>
        <p:txBody>
          <a:bodyPr>
            <a:noAutofit/>
          </a:bodyPr>
          <a:lstStyle/>
          <a:p>
            <a:r>
              <a:rPr lang="en-US" sz="2200" dirty="0" smtClean="0"/>
              <a:t>Data Structures affects the design of both the structural and functional aspects of a program.</a:t>
            </a:r>
          </a:p>
          <a:p>
            <a:pPr>
              <a:buNone/>
            </a:pPr>
            <a:r>
              <a:rPr lang="en-US" sz="2200" dirty="0" smtClean="0"/>
              <a:t>     </a:t>
            </a:r>
          </a:p>
          <a:p>
            <a:pPr>
              <a:buNone/>
            </a:pPr>
            <a:r>
              <a:rPr lang="en-US" sz="2200" dirty="0"/>
              <a:t>	</a:t>
            </a:r>
            <a:r>
              <a:rPr lang="en-US" sz="2200" dirty="0" smtClean="0"/>
              <a:t>		</a:t>
            </a:r>
            <a:endParaRPr lang="en-US" sz="2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6B0C-2D3A-4190-99EB-8EA47099FFF2}" type="datetime1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91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Structure</a:t>
            </a:r>
            <a:endParaRPr lang="en-IN" dirty="0"/>
          </a:p>
        </p:txBody>
      </p:sp>
    </p:spTree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Autofit/>
          </a:bodyPr>
          <a:lstStyle/>
          <a:p>
            <a:r>
              <a:rPr lang="en-IN" sz="3600" b="1" dirty="0"/>
              <a:t>Applications of Graph Data </a:t>
            </a:r>
            <a:r>
              <a:rPr lang="en-IN" sz="3600" b="1" dirty="0" smtClean="0"/>
              <a:t>Structure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IN" sz="2200" dirty="0" smtClean="0"/>
              <a:t>?</a:t>
            </a:r>
            <a:endParaRPr lang="en-IN" sz="2200" dirty="0" smtClean="0"/>
          </a:p>
          <a:p>
            <a:endParaRPr lang="en-IN" sz="2200" dirty="0"/>
          </a:p>
          <a:p>
            <a:endParaRPr lang="en-IN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BA31-140F-46A2-8D02-1266808D88FF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67860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Autofit/>
          </a:bodyPr>
          <a:lstStyle/>
          <a:p>
            <a:r>
              <a:rPr lang="en-IN" sz="3600" b="1" dirty="0"/>
              <a:t>Applications of Graph Data </a:t>
            </a:r>
            <a:r>
              <a:rPr lang="en-IN" sz="3600" b="1" dirty="0" smtClean="0"/>
              <a:t>Structure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IN" sz="2200" dirty="0" smtClean="0"/>
              <a:t>Google </a:t>
            </a:r>
            <a:r>
              <a:rPr lang="en-IN" sz="2200" dirty="0"/>
              <a:t>maps </a:t>
            </a:r>
          </a:p>
          <a:p>
            <a:r>
              <a:rPr lang="en-IN" sz="2200" dirty="0" smtClean="0"/>
              <a:t>Facebook</a:t>
            </a:r>
          </a:p>
          <a:p>
            <a:r>
              <a:rPr lang="en-IN" sz="2200" dirty="0" smtClean="0"/>
              <a:t>World Wide Web</a:t>
            </a:r>
          </a:p>
          <a:p>
            <a:r>
              <a:rPr lang="en-IN" sz="2200" dirty="0" smtClean="0"/>
              <a:t>Operating System</a:t>
            </a:r>
          </a:p>
          <a:p>
            <a:endParaRPr lang="en-IN" sz="2200" dirty="0"/>
          </a:p>
          <a:p>
            <a:endParaRPr lang="en-IN" sz="2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BA31-140F-46A2-8D02-1266808D88FF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80776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Autofit/>
          </a:bodyPr>
          <a:lstStyle/>
          <a:p>
            <a:r>
              <a:rPr lang="en-IN" sz="3600" b="1" dirty="0"/>
              <a:t>Applications of Graph Data </a:t>
            </a:r>
            <a:r>
              <a:rPr lang="en-IN" sz="3600" b="1" dirty="0" smtClean="0"/>
              <a:t>Structure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IN" sz="2200" dirty="0" smtClean="0"/>
              <a:t>Google </a:t>
            </a:r>
            <a:r>
              <a:rPr lang="en-IN" sz="2200" dirty="0"/>
              <a:t>maps </a:t>
            </a:r>
            <a:r>
              <a:rPr lang="en-IN" sz="2200" dirty="0" smtClean="0"/>
              <a:t>–</a:t>
            </a:r>
          </a:p>
          <a:p>
            <a:pPr lvl="1"/>
            <a:r>
              <a:rPr lang="en-IN" sz="2000" dirty="0" smtClean="0"/>
              <a:t>?</a:t>
            </a:r>
            <a:endParaRPr lang="en-I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BA31-140F-46A2-8D02-1266808D88FF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56123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Autofit/>
          </a:bodyPr>
          <a:lstStyle/>
          <a:p>
            <a:r>
              <a:rPr lang="en-IN" sz="3600" b="1" dirty="0"/>
              <a:t>Applications of Graph Data </a:t>
            </a:r>
            <a:r>
              <a:rPr lang="en-IN" sz="3600" b="1" dirty="0" smtClean="0"/>
              <a:t>Structure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IN" sz="2200" dirty="0" smtClean="0"/>
              <a:t>    </a:t>
            </a:r>
            <a:r>
              <a:rPr lang="en-IN" sz="2200" dirty="0"/>
              <a:t>In Computer science graphs are used to represent the flow of computation</a:t>
            </a:r>
            <a:r>
              <a:rPr lang="en-IN" sz="2200" dirty="0" smtClean="0"/>
              <a:t>.</a:t>
            </a:r>
          </a:p>
          <a:p>
            <a:r>
              <a:rPr lang="en-IN" sz="2200" dirty="0" smtClean="0"/>
              <a:t>    </a:t>
            </a:r>
            <a:r>
              <a:rPr lang="en-IN" sz="2200" dirty="0"/>
              <a:t>Google maps </a:t>
            </a:r>
            <a:r>
              <a:rPr lang="en-IN" sz="2200" dirty="0" smtClean="0"/>
              <a:t>–</a:t>
            </a:r>
          </a:p>
          <a:p>
            <a:pPr lvl="1"/>
            <a:r>
              <a:rPr lang="en-IN" sz="2000" dirty="0" smtClean="0"/>
              <a:t>uses </a:t>
            </a:r>
            <a:r>
              <a:rPr lang="en-IN" sz="2000" dirty="0"/>
              <a:t>graphs for building transportation systems</a:t>
            </a:r>
            <a:r>
              <a:rPr lang="en-IN" sz="2000" dirty="0" smtClean="0"/>
              <a:t>,</a:t>
            </a:r>
          </a:p>
          <a:p>
            <a:pPr lvl="1"/>
            <a:r>
              <a:rPr lang="en-IN" sz="2000" dirty="0" smtClean="0"/>
              <a:t>where </a:t>
            </a:r>
            <a:r>
              <a:rPr lang="en-IN" sz="2000" dirty="0"/>
              <a:t>intersection of two(or more) roads are considered to be a vertex and </a:t>
            </a:r>
            <a:endParaRPr lang="en-IN" sz="2000" dirty="0" smtClean="0"/>
          </a:p>
          <a:p>
            <a:pPr lvl="1"/>
            <a:r>
              <a:rPr lang="en-IN" sz="2000" dirty="0" smtClean="0"/>
              <a:t>the </a:t>
            </a:r>
            <a:r>
              <a:rPr lang="en-IN" sz="2000" dirty="0"/>
              <a:t>road connecting two vertices is considered to be an edge</a:t>
            </a:r>
            <a:r>
              <a:rPr lang="en-IN" sz="2000" dirty="0" smtClean="0"/>
              <a:t>,</a:t>
            </a:r>
          </a:p>
          <a:p>
            <a:pPr lvl="1"/>
            <a:r>
              <a:rPr lang="en-IN" sz="2000" dirty="0" smtClean="0"/>
              <a:t> </a:t>
            </a:r>
            <a:r>
              <a:rPr lang="en-IN" sz="2000" dirty="0"/>
              <a:t>thus their navigation system is based on the algorithm to calculate the shortest path between two vertices.</a:t>
            </a: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BA31-140F-46A2-8D02-1266808D88FF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60482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Autofit/>
          </a:bodyPr>
          <a:lstStyle/>
          <a:p>
            <a:r>
              <a:rPr lang="en-IN" sz="3600" b="1" dirty="0"/>
              <a:t>Applications of Graph Data </a:t>
            </a:r>
            <a:r>
              <a:rPr lang="en-IN" sz="3600" b="1" dirty="0" smtClean="0"/>
              <a:t>Structure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</a:t>
            </a:r>
            <a:r>
              <a:rPr lang="en-IN" sz="2400" dirty="0"/>
              <a:t>Facebook</a:t>
            </a:r>
            <a:r>
              <a:rPr lang="en-IN" sz="2400" dirty="0" smtClean="0"/>
              <a:t>,</a:t>
            </a:r>
          </a:p>
          <a:p>
            <a:pPr lvl="1"/>
            <a:r>
              <a:rPr lang="en-IN" dirty="0" smtClean="0"/>
              <a:t> ?</a:t>
            </a:r>
            <a:endParaRPr lang="en-IN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BA31-140F-46A2-8D02-1266808D88FF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45271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Autofit/>
          </a:bodyPr>
          <a:lstStyle/>
          <a:p>
            <a:r>
              <a:rPr lang="en-IN" sz="3600" b="1" dirty="0"/>
              <a:t>Applications of Graph Data </a:t>
            </a:r>
            <a:r>
              <a:rPr lang="en-IN" sz="3600" b="1" dirty="0" smtClean="0"/>
              <a:t>Structure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</a:t>
            </a:r>
            <a:r>
              <a:rPr lang="en-IN" sz="2400" dirty="0"/>
              <a:t>Facebook</a:t>
            </a:r>
            <a:r>
              <a:rPr lang="en-IN" sz="2400" dirty="0" smtClean="0"/>
              <a:t>,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users are considered to be the vertices and </a:t>
            </a:r>
            <a:endParaRPr lang="en-IN" dirty="0" smtClean="0"/>
          </a:p>
          <a:p>
            <a:pPr lvl="1"/>
            <a:r>
              <a:rPr lang="en-IN" dirty="0" smtClean="0"/>
              <a:t>if </a:t>
            </a:r>
            <a:r>
              <a:rPr lang="en-IN" dirty="0"/>
              <a:t>they are friends then there is an edge running between them. </a:t>
            </a:r>
            <a:endParaRPr lang="en-IN" dirty="0" smtClean="0"/>
          </a:p>
          <a:p>
            <a:pPr lvl="1"/>
            <a:r>
              <a:rPr lang="en-IN" dirty="0" smtClean="0"/>
              <a:t>Facebook’s </a:t>
            </a:r>
            <a:r>
              <a:rPr lang="en-IN" dirty="0"/>
              <a:t>Friend suggestion algorithm uses graph theory. </a:t>
            </a:r>
            <a:endParaRPr lang="en-IN" dirty="0" smtClean="0"/>
          </a:p>
          <a:p>
            <a:pPr lvl="1"/>
            <a:r>
              <a:rPr lang="en-IN" dirty="0" smtClean="0"/>
              <a:t>Facebook </a:t>
            </a:r>
            <a:r>
              <a:rPr lang="en-IN" dirty="0"/>
              <a:t>is an example of undirected graph.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BA31-140F-46A2-8D02-1266808D88FF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39533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 </a:t>
            </a:r>
            <a:r>
              <a:rPr lang="en-IN" dirty="0"/>
              <a:t>World Wide Web, </a:t>
            </a:r>
            <a:endParaRPr lang="en-IN" dirty="0" smtClean="0"/>
          </a:p>
          <a:p>
            <a:pPr lvl="1"/>
            <a:r>
              <a:rPr lang="en-IN" dirty="0" smtClean="0"/>
              <a:t>web </a:t>
            </a:r>
            <a:r>
              <a:rPr lang="en-IN" dirty="0"/>
              <a:t>pages are considered to be the vertices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There is an edge from a page u to other page v if there is a link of page v on page u. </a:t>
            </a:r>
            <a:endParaRPr lang="en-IN" dirty="0" smtClean="0"/>
          </a:p>
          <a:p>
            <a:pPr lvl="1"/>
            <a:r>
              <a:rPr lang="en-IN" dirty="0" smtClean="0"/>
              <a:t>This </a:t>
            </a:r>
            <a:r>
              <a:rPr lang="en-IN" dirty="0"/>
              <a:t>is an example of Directed graph. </a:t>
            </a:r>
            <a:endParaRPr lang="en-IN" dirty="0" smtClean="0"/>
          </a:p>
          <a:p>
            <a:pPr lvl="1"/>
            <a:r>
              <a:rPr lang="en-IN" dirty="0" smtClean="0"/>
              <a:t>It </a:t>
            </a:r>
            <a:r>
              <a:rPr lang="en-IN" dirty="0"/>
              <a:t>was the basic idea behind Google Page Ranking Algorithm.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BA31-140F-46A2-8D02-1266808D88FF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704088"/>
            <a:ext cx="8229600" cy="51511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smtClean="0"/>
              <a:t>Applications of Graph Data Structure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7986967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6777317" cy="3508977"/>
          </a:xfrm>
        </p:spPr>
        <p:txBody>
          <a:bodyPr>
            <a:noAutofit/>
          </a:bodyPr>
          <a:lstStyle/>
          <a:p>
            <a:r>
              <a:rPr lang="en-IN" sz="2000" dirty="0" smtClean="0"/>
              <a:t>In </a:t>
            </a:r>
            <a:r>
              <a:rPr lang="en-IN" sz="2000" dirty="0"/>
              <a:t>Operating System, </a:t>
            </a:r>
            <a:endParaRPr lang="en-IN" sz="2000" dirty="0" smtClean="0"/>
          </a:p>
          <a:p>
            <a:pPr lvl="1"/>
            <a:r>
              <a:rPr lang="en-IN" sz="2000" dirty="0" smtClean="0"/>
              <a:t>we </a:t>
            </a:r>
            <a:r>
              <a:rPr lang="en-IN" sz="2000" dirty="0"/>
              <a:t>come across the </a:t>
            </a:r>
            <a:r>
              <a:rPr lang="en-IN" sz="2000" b="1" dirty="0"/>
              <a:t>Resource Allocation Graph </a:t>
            </a:r>
            <a:r>
              <a:rPr lang="en-IN" sz="2000" dirty="0"/>
              <a:t>where </a:t>
            </a:r>
            <a:endParaRPr lang="en-IN" sz="2000" dirty="0" smtClean="0"/>
          </a:p>
          <a:p>
            <a:pPr lvl="2"/>
            <a:r>
              <a:rPr lang="en-IN" b="1" dirty="0" smtClean="0"/>
              <a:t>each </a:t>
            </a:r>
            <a:r>
              <a:rPr lang="en-IN" b="1" dirty="0"/>
              <a:t>process and resources are considered to be vertices. </a:t>
            </a:r>
            <a:endParaRPr lang="en-IN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753FC-F010-49AF-86AE-B817642B62EB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704088"/>
            <a:ext cx="8229600" cy="51511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 smtClean="0">
                <a:solidFill>
                  <a:schemeClr val="accent1"/>
                </a:solidFill>
              </a:rPr>
              <a:t>Applications of Graph Data Structure</a:t>
            </a:r>
            <a:endParaRPr lang="en-IN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67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3505200" cy="3508977"/>
          </a:xfrm>
        </p:spPr>
        <p:txBody>
          <a:bodyPr>
            <a:noAutofit/>
          </a:bodyPr>
          <a:lstStyle/>
          <a:p>
            <a:r>
              <a:rPr lang="en-IN" sz="2000" dirty="0" smtClean="0"/>
              <a:t>Edges </a:t>
            </a:r>
            <a:r>
              <a:rPr lang="en-IN" sz="2000" dirty="0"/>
              <a:t>are drawn from </a:t>
            </a:r>
            <a:endParaRPr lang="en-IN" sz="2000" dirty="0" smtClean="0"/>
          </a:p>
          <a:p>
            <a:pPr lvl="1"/>
            <a:r>
              <a:rPr lang="en-IN" sz="2000" dirty="0" smtClean="0"/>
              <a:t>resources </a:t>
            </a:r>
            <a:r>
              <a:rPr lang="en-IN" sz="2000" dirty="0"/>
              <a:t>to the </a:t>
            </a:r>
            <a:r>
              <a:rPr lang="en-IN" sz="2000" b="1" dirty="0"/>
              <a:t>allocated</a:t>
            </a:r>
            <a:r>
              <a:rPr lang="en-IN" sz="2000" dirty="0"/>
              <a:t> process, </a:t>
            </a:r>
            <a:r>
              <a:rPr lang="en-IN" sz="2000" dirty="0" smtClean="0"/>
              <a:t>or </a:t>
            </a:r>
          </a:p>
          <a:p>
            <a:pPr lvl="1"/>
            <a:r>
              <a:rPr lang="en-IN" sz="2000" dirty="0" smtClean="0"/>
              <a:t>from </a:t>
            </a:r>
            <a:r>
              <a:rPr lang="en-IN" sz="2000" b="1" dirty="0"/>
              <a:t>requesting</a:t>
            </a:r>
            <a:r>
              <a:rPr lang="en-IN" sz="2000" dirty="0"/>
              <a:t> process to the requested resource. 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If </a:t>
            </a:r>
            <a:r>
              <a:rPr lang="en-IN" sz="2000" dirty="0"/>
              <a:t>this leads to any </a:t>
            </a:r>
            <a:r>
              <a:rPr lang="en-IN" sz="2000" b="1" dirty="0"/>
              <a:t>formation of a cycle then a deadlock </a:t>
            </a:r>
            <a:r>
              <a:rPr lang="en-IN" sz="2000" b="1" dirty="0" smtClean="0"/>
              <a:t>may </a:t>
            </a:r>
            <a:r>
              <a:rPr lang="en-IN" sz="2000" b="1" dirty="0"/>
              <a:t>occur.</a:t>
            </a:r>
          </a:p>
          <a:p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C7EA-B417-4420-B14A-2E93C02E8B00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704088"/>
            <a:ext cx="8229600" cy="51511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 smtClean="0">
                <a:solidFill>
                  <a:schemeClr val="accent1"/>
                </a:solidFill>
              </a:rPr>
              <a:t>Applications of Graph Data Structure</a:t>
            </a:r>
            <a:endParaRPr lang="en-IN" sz="3600" dirty="0">
              <a:solidFill>
                <a:schemeClr val="accent1"/>
              </a:solidFill>
            </a:endParaRPr>
          </a:p>
        </p:txBody>
      </p:sp>
      <p:pic>
        <p:nvPicPr>
          <p:cNvPr id="8" name="Picture 10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926" r="25287" b="1532"/>
          <a:stretch>
            <a:fillRect/>
          </a:stretch>
        </p:blipFill>
        <p:spPr bwMode="auto">
          <a:xfrm>
            <a:off x="5181600" y="1447800"/>
            <a:ext cx="2741612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3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273050"/>
            <a:ext cx="8378825" cy="469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Resource Allocation Graph With A Deadlock</a:t>
            </a:r>
          </a:p>
        </p:txBody>
      </p:sp>
      <p:pic>
        <p:nvPicPr>
          <p:cNvPr id="1229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52538"/>
            <a:ext cx="19050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800600" y="14478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Suppose P3 requests for R2,</a:t>
            </a:r>
          </a:p>
          <a:p>
            <a:r>
              <a:rPr lang="en-US" altLang="en-US" sz="2000" dirty="0" smtClean="0"/>
              <a:t>Since no resource instance is free, a request edge P3-&gt;R2 is added</a:t>
            </a:r>
          </a:p>
          <a:p>
            <a:r>
              <a:rPr lang="en-US" altLang="en-US" sz="2000" dirty="0" smtClean="0"/>
              <a:t>So, Now Two cycles exist –</a:t>
            </a:r>
          </a:p>
          <a:p>
            <a:pPr marL="0" indent="0">
              <a:buNone/>
            </a:pPr>
            <a:r>
              <a:rPr lang="en-US" altLang="en-US" sz="2000" dirty="0" smtClean="0"/>
              <a:t>P1-&gt;R1-&gt;P2-&gt;R3-&gt;P3-&gt;R2-&gt;P1</a:t>
            </a:r>
          </a:p>
          <a:p>
            <a:pPr marL="0" indent="0">
              <a:buNone/>
            </a:pPr>
            <a:r>
              <a:rPr lang="en-US" altLang="en-US" sz="2000" dirty="0" smtClean="0"/>
              <a:t>P2-&gt;R3-&gt;P3-&gt;R2-&gt;P2 </a:t>
            </a:r>
          </a:p>
          <a:p>
            <a:endParaRPr lang="en-US" altLang="en-US" sz="2000" dirty="0"/>
          </a:p>
          <a:p>
            <a:r>
              <a:rPr lang="en-US" altLang="en-US" sz="2000" dirty="0"/>
              <a:t>P1,P2,P3 are deadlocked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endParaRPr lang="en-US" altLang="en-US" sz="2400" dirty="0"/>
          </a:p>
        </p:txBody>
      </p:sp>
      <p:pic>
        <p:nvPicPr>
          <p:cNvPr id="5" name="Picture 10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926" r="25287" b="1532"/>
          <a:stretch>
            <a:fillRect/>
          </a:stretch>
        </p:blipFill>
        <p:spPr bwMode="auto">
          <a:xfrm>
            <a:off x="315047" y="1252538"/>
            <a:ext cx="1818553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1447800" y="5791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EF25D-8DDF-4C49-8BED-CA6028E5CE20}" type="datetime1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8580"/>
      </p:ext>
    </p:extLst>
  </p:cSld>
  <p:clrMapOvr>
    <a:masterClrMapping/>
  </p:clrMapOvr>
  <p:transition>
    <p:strips dir="rd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12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endParaRPr lang="en-US" sz="2200" dirty="0" smtClean="0"/>
          </a:p>
          <a:p>
            <a:pPr>
              <a:buNone/>
            </a:pPr>
            <a:r>
              <a:rPr lang="en-US" sz="2200" dirty="0"/>
              <a:t>	</a:t>
            </a:r>
            <a:r>
              <a:rPr lang="en-US" sz="2200" dirty="0" smtClean="0"/>
              <a:t>		ALGORITHM+DATA STRUCTURE=PROGRAM</a:t>
            </a:r>
          </a:p>
          <a:p>
            <a:pPr>
              <a:buNone/>
            </a:pPr>
            <a:r>
              <a:rPr lang="en-US" sz="2200" dirty="0" smtClean="0"/>
              <a:t>	</a:t>
            </a:r>
          </a:p>
          <a:p>
            <a:r>
              <a:rPr lang="en-US" sz="2200" dirty="0" smtClean="0"/>
              <a:t>Algorithm is a step by step procedure to solve a particular problem.</a:t>
            </a:r>
          </a:p>
          <a:p>
            <a:endParaRPr lang="en-US" sz="2200" dirty="0" smtClean="0"/>
          </a:p>
          <a:p>
            <a:r>
              <a:rPr lang="en-US" sz="2200" dirty="0" smtClean="0"/>
              <a:t>To develop a program we should select an appropriate data structure for that algorithm. </a:t>
            </a:r>
          </a:p>
          <a:p>
            <a:endParaRPr lang="en-US" sz="2200" dirty="0"/>
          </a:p>
          <a:p>
            <a:r>
              <a:rPr lang="en-US" sz="2200" dirty="0" smtClean="0"/>
              <a:t>Thus , algorithm and its associated data structure form a program.</a:t>
            </a:r>
            <a:endParaRPr lang="en-US" sz="2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36B0C-2D3A-4190-99EB-8EA47099FFF2}" type="datetime1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91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Structure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395347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GATE CS 2004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dirty="0"/>
              <a:t>The best data structure to check whether an arithmetic expression has balanced parentheses is a (GATE CS 2004)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a) queue</a:t>
            </a:r>
            <a:br>
              <a:rPr lang="en-IN" sz="2400" dirty="0"/>
            </a:br>
            <a:r>
              <a:rPr lang="en-IN" sz="2400" dirty="0"/>
              <a:t>b) stack</a:t>
            </a:r>
            <a:br>
              <a:rPr lang="en-IN" sz="2400" dirty="0"/>
            </a:br>
            <a:r>
              <a:rPr lang="en-IN" sz="2400" dirty="0"/>
              <a:t>c) tree</a:t>
            </a:r>
            <a:br>
              <a:rPr lang="en-IN" sz="2400" dirty="0"/>
            </a:br>
            <a:r>
              <a:rPr lang="en-IN" sz="2400" dirty="0"/>
              <a:t>d) list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BA31-140F-46A2-8D02-1266808D88FF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05407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GATE CS 2004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400" b="1" dirty="0"/>
              <a:t>The best data structure to check whether an arithmetic expression has balanced parentheses is a (GATE CS 2004)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/>
              <a:t>a) queue</a:t>
            </a:r>
            <a:br>
              <a:rPr lang="en-IN" sz="2400" dirty="0"/>
            </a:br>
            <a:r>
              <a:rPr lang="en-IN" sz="2400" dirty="0"/>
              <a:t>b) stack</a:t>
            </a:r>
            <a:br>
              <a:rPr lang="en-IN" sz="2400" dirty="0"/>
            </a:br>
            <a:r>
              <a:rPr lang="en-IN" sz="2400" dirty="0"/>
              <a:t>c) tree</a:t>
            </a:r>
            <a:br>
              <a:rPr lang="en-IN" sz="2400" dirty="0"/>
            </a:br>
            <a:r>
              <a:rPr lang="en-IN" sz="2400" dirty="0"/>
              <a:t>d) list</a:t>
            </a:r>
          </a:p>
          <a:p>
            <a:pPr marL="0" indent="0">
              <a:buNone/>
            </a:pPr>
            <a:r>
              <a:rPr lang="en-IN" sz="2400" dirty="0"/>
              <a:t>Answer(b)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BA31-140F-46A2-8D02-1266808D88FF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78226"/>
      </p:ext>
    </p:extLst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CLASSIFICATION OF DATA STRUCTURES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48B1-657B-4074-95F9-BAFBC37AD033}" type="datetime1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These are basic data structures and are directly operated upon by the machine level instructions. </a:t>
            </a:r>
          </a:p>
          <a:p>
            <a:r>
              <a:rPr lang="en-US" sz="2200" dirty="0" smtClean="0"/>
              <a:t>These in general have different representations on different computers. </a:t>
            </a:r>
          </a:p>
          <a:p>
            <a:r>
              <a:rPr lang="en-US" sz="2200" dirty="0" smtClean="0"/>
              <a:t>Integers, floating point numbers, character constants, double etc fall in this category.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3BEA-AE56-4208-91A7-446442970B42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940D-CEA6-4B61-8AC9-96FB911D8B9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strips dir="r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4388</TotalTime>
  <Words>3050</Words>
  <Application>Microsoft Office PowerPoint</Application>
  <PresentationFormat>On-screen Show (4:3)</PresentationFormat>
  <Paragraphs>569</Paragraphs>
  <Slides>71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Flow</vt:lpstr>
      <vt:lpstr>Introduction to Data Structures</vt:lpstr>
      <vt:lpstr>Data </vt:lpstr>
      <vt:lpstr>DATA STRUCTURES</vt:lpstr>
      <vt:lpstr>Data Structure</vt:lpstr>
      <vt:lpstr>Selection/choice of data structures</vt:lpstr>
      <vt:lpstr>Data Structure</vt:lpstr>
      <vt:lpstr>Data Structure</vt:lpstr>
      <vt:lpstr>CLASSIFICATION OF DATA STRUCTURES</vt:lpstr>
      <vt:lpstr>PRIMITIVE DATA STRUCTURES</vt:lpstr>
      <vt:lpstr>NON-PRIMITIVE DATA STRUCTURES</vt:lpstr>
      <vt:lpstr>NON-PRIMITIVE DATA STRUCTURES</vt:lpstr>
      <vt:lpstr> Linear Data Structures</vt:lpstr>
      <vt:lpstr>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of stack:</vt:lpstr>
      <vt:lpstr>PowerPoint Presentation</vt:lpstr>
      <vt:lpstr>PowerPoint Presentation</vt:lpstr>
      <vt:lpstr>Applications of stack:</vt:lpstr>
      <vt:lpstr>Applications of stack:</vt:lpstr>
      <vt:lpstr>Function calls using stack</vt:lpstr>
      <vt:lpstr>Function calls using stack</vt:lpstr>
      <vt:lpstr>Function calls using stack</vt:lpstr>
      <vt:lpstr>Function calls using stack</vt:lpstr>
      <vt:lpstr>Applications of stack:</vt:lpstr>
      <vt:lpstr>PowerPoint Presentation</vt:lpstr>
      <vt:lpstr>PowerPoint Presentation</vt:lpstr>
      <vt:lpstr>Queues</vt:lpstr>
      <vt:lpstr>Real life Examples of Queue</vt:lpstr>
      <vt:lpstr>Real life Examples of Queue</vt:lpstr>
      <vt:lpstr>PowerPoint Presentation</vt:lpstr>
      <vt:lpstr>Operations on Queue:</vt:lpstr>
      <vt:lpstr>Applications of Queue:</vt:lpstr>
      <vt:lpstr>Applications of Queue:</vt:lpstr>
      <vt:lpstr>Applications of Queue:</vt:lpstr>
      <vt:lpstr>Applications of Queue:</vt:lpstr>
      <vt:lpstr>Queue Example</vt:lpstr>
      <vt:lpstr>Difference between Stacks and Queues</vt:lpstr>
      <vt:lpstr>Difference between Stacks and Queues</vt:lpstr>
      <vt:lpstr> Non-Linear Data Structures</vt:lpstr>
      <vt:lpstr> Non-Linear Data Structures</vt:lpstr>
      <vt:lpstr> Non-Linear Data Structures</vt:lpstr>
      <vt:lpstr>Linear Vs Non Linear Data Structures</vt:lpstr>
      <vt:lpstr>PowerPoint Presentation</vt:lpstr>
      <vt:lpstr>Tree</vt:lpstr>
      <vt:lpstr>PowerPoint Presentation</vt:lpstr>
      <vt:lpstr>Applications of Tree Data Structure</vt:lpstr>
      <vt:lpstr>Applications of Tree Data Structure</vt:lpstr>
      <vt:lpstr>Applications of Tree Data Structure</vt:lpstr>
      <vt:lpstr>PowerPoint Presentation</vt:lpstr>
      <vt:lpstr>PowerPoint Presentation</vt:lpstr>
      <vt:lpstr>GRAPHS Representation : </vt:lpstr>
      <vt:lpstr>GRAPHS Representation : </vt:lpstr>
      <vt:lpstr>Applications of Graph Data Structure</vt:lpstr>
      <vt:lpstr>Applications of Graph Data Structure</vt:lpstr>
      <vt:lpstr>Applications of Graph Data Structure</vt:lpstr>
      <vt:lpstr>Applications of Graph Data Structure</vt:lpstr>
      <vt:lpstr>Applications of Graph Data Structure</vt:lpstr>
      <vt:lpstr>Applications of Graph Data Structure</vt:lpstr>
      <vt:lpstr>PowerPoint Presentation</vt:lpstr>
      <vt:lpstr>PowerPoint Presentation</vt:lpstr>
      <vt:lpstr>PowerPoint Presentation</vt:lpstr>
      <vt:lpstr>Resource Allocation Graph With A Deadlock</vt:lpstr>
      <vt:lpstr>GATE CS 2004</vt:lpstr>
      <vt:lpstr>GATE CS 2004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shweta</dc:creator>
  <cp:lastModifiedBy>Admin</cp:lastModifiedBy>
  <cp:revision>148</cp:revision>
  <dcterms:created xsi:type="dcterms:W3CDTF">2009-08-02T04:06:22Z</dcterms:created>
  <dcterms:modified xsi:type="dcterms:W3CDTF">2023-07-19T10:04:04Z</dcterms:modified>
</cp:coreProperties>
</file>