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9" r:id="rId4"/>
    <p:sldId id="260" r:id="rId5"/>
    <p:sldId id="259" r:id="rId6"/>
    <p:sldId id="261" r:id="rId7"/>
    <p:sldId id="262" r:id="rId8"/>
    <p:sldId id="257" r:id="rId9"/>
    <p:sldId id="264" r:id="rId10"/>
    <p:sldId id="263" r:id="rId11"/>
    <p:sldId id="281" r:id="rId12"/>
    <p:sldId id="284" r:id="rId13"/>
    <p:sldId id="285" r:id="rId14"/>
    <p:sldId id="265" r:id="rId15"/>
    <p:sldId id="266" r:id="rId16"/>
    <p:sldId id="267" r:id="rId17"/>
    <p:sldId id="286" r:id="rId18"/>
    <p:sldId id="280" r:id="rId19"/>
    <p:sldId id="269" r:id="rId20"/>
    <p:sldId id="270" r:id="rId21"/>
    <p:sldId id="271" r:id="rId22"/>
    <p:sldId id="272" r:id="rId23"/>
    <p:sldId id="273" r:id="rId24"/>
    <p:sldId id="274" r:id="rId25"/>
    <p:sldId id="276" r:id="rId26"/>
    <p:sldId id="277" r:id="rId27"/>
    <p:sldId id="275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2:00.8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16619 5060,'25'0,"0"0,24 0,-24 0,50 0,-1 0,25 0,50 0,-25 0,74 0,26 0,-26 0,25 0,1 0,49 25,-50-25,25 0,-25 0,0 0,-24 25,-26-25,1 0,0 0,-50 0,-25 0,-25 0,-24 0,-1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3:59.7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13022 11757,'-24'0,"-1"0,0 0,0 0,-24 0,24 0,0 0,-25 0,26 0,-26 0,25 25,-24-25,-26 0,26 0,-26 0,26 0,-26 25,26-25,-1 25,0-25,25 0,-49 25,24-25,-24 24,24-24,1 25,-1-25,-24 0,24 0,1 0,-1 25,-24-25,24 0,0 0,1 0,-26 0,26 0,-1 0,0 0,26 0,-26 0,25 0,0 0,1 0,-26 0,25 0,-24 0,24 0,0 0,0 0,-24 0,24 0,0 0,-49 0,24 0,-24 0,-50 0,0-25,24 25,26-25,-1 25,1-24,24 24,26 0,-26 0,-24 0,24 0,-24 0,24 0,0 0,1 0,-1 0,1 0,-1 0,0 0,1 0,24 0,-25 0,1 0,-26 0,50 0,1 0,-26 0,0 0,26 24,-26-24,0 0,-24 0,49 0,-24 0,-1 0,0 0,1 0,-26 25,26-25,-1 0,25 0,-49 0,49 0,-49 25,49-25,-25 0,25 0,-49 25,49-25,-24 0,-1 25,25-25,-24 24,-1-24,25 0,-24 0,-1 25,0-25,26 0,-26 0,-24 25,24-25,25 0,0 0,1 0,-1 0,0 0,-25 0,1 0,-26 0,1 0,24 0,1 0,-1 0,0 0,26 0,-1 0,-25 0,1 0,24 0,-25 0,1 0,-1 0,0 0,26 0,-1 0,0 0,-25 0,1 0,24 0,0 0,0 25,-49-25,49 0,-24 0,-1 0,0 0,1 0,-26 0,-24 25,-25-25,0 0,-50 0,1 0,-26 0,75 24,0-24,50 0,-1 0,26 0,-1 25,1-25,-26 0,26 0,-26 25,26-25,-26 0,26 25,24-25,0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6:34.7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8037 4514,'-25'0,"-25"0,25 0,-24 0,24 0,-49 0,24 0,0 0,1 0,24 0,-25 0,-24 0,24 0,1 0,-1 0,1 0,24 0,-50 0,51 0,-26 0,25 0,-24 0,-26 0,26 25,24-25,-50 0,26 0,-26 0,1 0,24 0,1 0,-26 0,26 0,-1 0,0 0,26 0,-26 0,0 0,26 0,-26 0,25 0,-24 0,24 0,-25 0,25 0,1 0,-1 0,-25 0,0 0,26 0,-1 0,-50 0,51 0,-26 0,25 0,-24 0,-26 0,1 0,24 0,-24 0,-1 0,26 0,-26 0,1 0,24 0,1 25,24-25,-50 0,51 0,-1 0,0 0,0 0,0 0,1 0,24 25,-25-25,0 0,0 0,0 0,1 25,-26-25,50 24,-25-24,-24 25,24-25,-25 25,1 0,-26-25,1 49,-1-49,26 25,-1 0,25-25,1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05.1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9227 1563,'50'0,"49"0,100 0,98 0,100 0,149 0,74 0,-149 0,-123 0,-100 0,-149 0,-74 0,-50 0,-25 0,25 0,1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06.2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9252 1960,'25'0,"0"0,24 0,51 0,48 0,76 0,49 0,49 0,50-50,-74 0,-25-24,-75 24,-24 26,-75-1,-50 0,-73 25,-1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09.0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13816 3944,'50'0,"49"0,0 0,100 0,-26 0,51-25,-1 25,0 0,-25-25,1 25,-50 0,24 0,1 0,0 0,-50-24,-25 24,0 0,-24 0,-1 0,0 0,1 0,-1 0,1 0,24 0,-25 0,1 0,-1 0,-24 0,-1-25,1 25,24 0,-24 0,0 0,-1 0,1 0,-25 0,24 0,1 0,-1 0,1 0,24 0,1 0,-1 0,1 0,-1 0,25 0,-24 0,24 0,0 0,0 0,-24 0,24 0,-25 0,1 0,-1 0,1-25,-26 25,1 0,-1 0,-24 0,0-25,0 25,0 0,-1 0,1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20.7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8285 2480,'25'25,"-1"-25,51 25,74-25,24 0,50 0,50 0,25 0,24 0,1 0,24 0,-49 0,-25 0,-50 0,-74 0,-75 0,-49 0,-25-25,-25 25,0 0,1 0,-1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23.6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2555 9823,'25'0,"-1"0,1 0,50 0,-1 0,25 0,50 0,-25 0,25 0,-50 0,25 0,0 0,0 0,0 0,25 0,-50 0,25 0,25 0,-50 0,1 0,-1 0,-25 0,1 0,-1 0,-24 0,-1 0,26 0,-26 0,-24 0,25 0,-1 0,1 0,0 0,-1 0,-24 0,25 0,-1 0,26 0,-26 0,26 0,24 0,0 0,25 0,25 0,0 0,24 0,26 0,24 0,25 0,-25 0,1 0,-1-25,0 0,-24 0,-26 0,1 25,-50-24,-50 24,1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44.9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2952 11137,'25'0,"-1"0,26 0,24 0,50 0,50 0,24 0,51 0,73 0,50 0,25 0,99 0,-74-25,-75 25,0-24,-24 24,-50 0,-50 0,-99 0,-50 0,-24 0,-75 0,0 0,0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48.8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4291 12427,'25'0,"25"0,49 0,25 0,49-25,26-24,-50 24,0-25,-75 50,-49-24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51.4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3944 14635,'25'0,"24"0,-24 0,50 0,73 25,51-1,74 1,74 0,124 25,75-26,-50 1,-74-25,-100 50,-99-50,-74 0,-99 0,-25 0,-50 0,0 0,25 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53.1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5135 16123,'49'0,"1"0,24 0,25 0,1 0,-1 0,-25 0,-24 0,-25 0,-1 0,1 0,0 0,0 0,0 0,0 0,24 0,26 0,-1 0,0 0,1 0,-1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37.3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7665 12005,'49'0,"1"0,24 0,25 0,125 0,49 0,49 0,100-24,49-26,25 25,-49 0,-26 1,-73 24,-1-50,-50 25,-48 0,-26 1,-74 24,-1-25,-24 0,25 25,0-25,-25 25,25 0,0 0,0 0,-1 0,-24 0,75 0,-50 0,24-25,1 1,-25-1,-25 25,49-25,-73 25,-1 0,-25 0,-24 0,0 0,-26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7:54.3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4366 17165,'0'-25,"24"25,1 0,0 0,49 0,-49 0,0 0,25 0,-26 0,1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8:06.6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14412 4986,'24'0,"51"0,-1 0,1 0,49-25,74 25,25-25,50 25,50-25,49 1,25-1,24 25,-98-25,-26 25,-24-25,-50 0,-24 25,-75-25,-50 25,-49-24,-50 24,0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8:07.6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14287 5779,'25'0,"25"0,0 0,24 0,75 0,74 0,99 0,150 0,197 0,26-74,0 49,-249-49,-124 49,-73 25,-150-25,-74 25,-50 0,-25 0,25 0,-24 0,24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8:10.5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1786 9351,'25'0,"24"0,1 0,24 25,50 0,25 0,25 0,-1-1,-48-24,48 0,1 0,-25 0,-1 0,26 0,-50 0,0 0,25 0,-75 0,26 0,-26 0,-24 0,24 0,0 0,-24 0,0 0,24 0,-24 0,24 0,0 0,1 0,-1 0,1 0,-1 0,1 0,-26 0,1 0,-25 0,-1 0,1 0,-25-24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8:15.6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2803 12675,'50'0,"-1"0,26 0,49-25,0 25,99 0,50-24,24-1,1 25,24-25,26 25,-100-25,25 25,-1-25,-48 25,-1 0,-25 0,1 0,-1 0,50-24,-49 24,-26 0,26 0,-100 0,-25 0,-24-25,-75 25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8:17.9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4638 14709,'323'75,"-174"-51,24 1,75 0,50 0,0 0,-1-25,1 0,25 0,-1 0,-24 0,-1 0,-73 0,-26 0,-49 0,-50 0,0 0,-49 0,-25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0:01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13742 4142,'25'0,"24"0,26 0,98 0,50 0,26 0,98 0,-25 0,1 0,-1 0,-24 0,-25 0,-100 0,-73 0,-51 0,-24 0,-50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0:02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13841 5135,'25'0,"0"0,24 0,26 0,24-25,124 0,0 0,75 0,-25 1,-50 24,-24-25,-26 0,-98 25,-1-25,-24 25,-26 0,1 0,0 0,25 0,-1 0,-24 0,25 0,-1 0,26 25,-1 0,50-25,-49 0,24 25,-50-1,1-24,-25 25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0:18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8781 10145,'25'0,"-1"0,1 0,25 0,24 0,26 0,24 0,49 0,-24 0,-25 0,-25 0,-24 0,-26 0,-24 0,-50 0,0 0,1 0,-1 0,-25 0,50 25,-25-25,1 0,24 25,-25-25,0 0,0 0,0 0,1 25,-26-25,25 24,-24-24,-1 0,25 0,-24 25,-1-25,25 25,-24-25,-1 0,0 25,-49 0,49-25,26 24,-1-24,0 0,50 0,24 0,1 0,0 0,49 0,25 0,50 0,-26 25,-73-25,-1 0,-99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1:14.5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3423 8756,'50'0,"24"0,25 0,125 0,73 0,150 0,173 0,124 0,-149 0,-49 0,-174 0,-124 0,-74 0,-50 0,-75 0,-24 0,-50 0,1 0,-1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43.4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3076 10815,'49'0,"-24"0,0 0,0 0,24 0,1 0,24 0,-24 0,49 0,-24 0,24 0,0 0,0 0,25 0,-49 0,24 0,25 0,-74 0,24 0,0 0,26 0,-26 0,25 0,-24 0,24 0,-25 0,1 0,-1 0,1 0,-1 0,0 0,1 0,-1 0,1 0,-1 0,0 0,1-25,-1 25,1 0,-1 0,1 0,24 0,0 0,0 0,25 0,-25 0,50 0,-49 0,24 0,24 0,-24 0,25 0,-25 0,25 0,-50 0,25 0,-49 0,24 0,0 0,-24 0,-1 0,-24 0,-1 0,-24 0,0 0,24 0,-24 0,0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1:15.7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5680 10195,'25'0,"-25"-25,25 25,0 0,-1 0,26 0,74-25,50 25,99-49,49-26,149 1,50-1,-74 26,123-26,-123 1,-75 24,-75 1,-48 24,-51-25,-99 25,-24 1,-51-1,-48 25,-1 0,0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1:21.1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6102 11385,'25'0,"24"0,26 0,24 0,50 0,99 0,50 0,-50 25,-25 0,-74 0,-25 0,-75-25,-24 24,-25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1:21.9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5432 12626,'25'0,"0"0,24 0,1 0,49 0,0 0,1 24,-1-24,-25 0,1 0,-26 25,-24-25,-25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44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14238 10964,'25'0,"-1"0,26 0,25 0,24 0,50 0,123 0,100 0,75-25,248-25,73 25,-147-24,-1 24,-149 25,-99-25,-49 0,-100 25,-50-24,-73 24,-51 0,-74 0,1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49.4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15627 8657,'25'0,"0"0,-1 0,26 0,24 0,1 0,49 0,25 0,24 0,1 0,24 0,1 0,-1 0,-49 25,74-25,1 0,-26 0,0 0,26 0,-51 0,1 0,-50 0,25 0,-50 0,0 0,-24 0,-1 0,-24 0,-1 0,-24 0,25 0,24 0,-49 0,0 0,0 0,-1 0,1 0,0 0,0 0,0 0,24 0,-24 0,0 0,0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06.9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8657 10294,'49'0,"-24"0,0 0,49 0,-24 0,-25 0,49 0,-24 0,0 0,-1 0,26 0,-51 0,1 0,0 0,-25 25,-25-25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08.4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8682 10765,'24'0,"1"0,0 0,0 0,24 0,-24 0,25 0,-1 0,26 0,-1 0,1 0,24 0,-25 0,26 0,24-25,-50 25,0 0,-49-24,25 24,-25 0,-25-25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10.2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12328 10220,'25'0,"0"0,24 0,1 0,24 24,1-24,49 0,0 25,24-25,-24 25,25-25,-49 0,-26 0,25 0,-24 0,-26 0,-24 0,25 0,-26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11.6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12378 10765,'49'0,"-24"0,0 25,24-25,26 0,24 0,25 25,-25-25,0 0,-24 0,-1 0,-24 0,0 0,-1 0,26 0,-51 0,1 0,0 0,0 0,0 0,-1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4:18.0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8632 11336,'25'0,"0"0,24 0,-24 0,25 0,24 0,0 0,-24 0,49 0,-24 0,-26 0,26 0,-1 0,-24 0,-25 0,-1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2:03.3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3373 6201,'0'25,"25"-25,25 0,49 25,75-25,24 25,75-25,0 0,24 24,26 1,24-25,25 0,0 25,-24 0,24-25,-50 49,-24-49,-25 0,-25 25,-25 0,-25 0,-74 24,25-24,-74-25,-1 25,-24 0,-1-25,-24 0,0 0,0 0,0 0,-1 0,1 0,0 0,25 0,-1 0,1 0,-1 0,1 0,49 0,-24 0,24 0,50 0,24-25,-49 0,25 25,25-25,-75 25,25 0,25-24,-50 24,-25 0,1-25,-26 25,-24 0,25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5:00.6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8781 11906,'25'0,"-1"0,1 0,0 0,25 0,-1 0,-24 0,25 0,-1 0,1 0,24 0,-24 0,-25 0,24 0,-24 0,25 0,-25 0,-1 0,1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02.0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10344,'49'0,"-24"0,25 0,24 0,-24 0,24 0,1 0,-1 0,0 0,1 0,-1 0,1 0,-26 0,1 0,0 0,-26 0,-24-25,-74-25,49 50,0-25,-49-24,49 24,-25 0,50 0,-24 25,24-24,-25 24,0 0,25-25,-25 0,0 25,1 0,-1-25,0 0,50 25,0 0,24 25,1-25,-25 50,49-25,-49-25,0 24,-1 1,1-25,0 25,0-25,-25 25,25-25,0 25,-1-25,-24 24,25-24,0 25,-50-25,25 25,-49 0,-1 24,-25 26,-24 74,-50 24,1 50,24-74,24-49,51-26,24-24,0-26,25-48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06.4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6970 17214,'25'0,"25"0,-26 0,26 0,0 0,24 0,0 0,26 0,-1 0,0 0,25 0,-25 0,0 0,-24 0,-1 0,-24-24,-25 24,24 0,-24 0,0-25,0 25,0 0,-1 0,1 0,0 0,0 0,0 0,-1-25,1 25,-50 0,25-25,-24 25,24-25,-25 1,0-1,0 0,-24 0,24 0,0 25,0 0,0-24,1 24,-1 0,25-25,-25 25,0 0,0 0,1-25,-1 0,0 25,0-25,0 25,0-24,1 24,24-25,24 25,1 25,0-25,25 49,-1-24,26 25,24 24,-49-74,24 74,-24-49,-1 0,1-25,-25 0,-25 25,-25-25,-25 49,1 26,-26-1,1 75,-1 0,1 25,24-50,50-50,-24-49,-1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11.5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9227 17190,'0'24,"0"1,25 0,-25 25,0-26,25-24,-25 25,25 0,0-25,-1 25,1-25,0 0,0 0,0 0,-1 0,1 0,25 0,-1 0,-24 0,0 0,0 0,24 0,-24 0,25 0,-25 0,24 0,1 0,-25 0,-1 0,1 0,0 0,0 0,25 0,-26 0,26 0,-25 0,0 0,-1 0,1 0,-25 25,50-1,-50 1,49 25,-24 0,-25-26,25 1,-25-50,25 1,0-1,-1 0,1 25,0-25,0 25,-25-25,25 25,-1-25,1 25,0 0,0 0,0 0,24-24,-24 24,0 0,0 0,-1 0,1 0,0 0,0-25,0 25,-1 0,1 0,0 0,0 0,0 0,-1 0,1 0,0 0,0 0,0 0,0 0,-1 0,1 0,0 0,0 0,0 0,-1 0,-24-25,25 25,-25-25,0 0,25 25,0-49,-25 24,0 0,0 0,0 1,0-1,0 0,0 0,0 0,0 1,0-1,0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5:15.0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11534 5308,'25'0,"0"0,0 0,-1 0,51-25,-1 25,25-24,25 24,50-25,25 25,-1 0,50-25,-50 25,-49-25,0 25,-50-25,-24 25,-50 0,24 0,-74 0,1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5:19.8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3621 8607,'25'0,"0"0,0 0,25 0,24 0,0 0,50 0,50 0,0 0,49 0,0 0,50 0,25 0,-50 0,49 0,-24 0,0 0,-75 0,1 0,-50 0,0 0,-50 0,0 0,-25 0,1 0,-26 0,1 0,0 0,24 0,0 0,-24 0,24 0,1 0,24 0,0 0,25 0,25 0,0 0,49 0,1 0,-1 0,1 0,-1 0,-24 0,24 0,-49 0,-25 0,0 0,0 0,-49 0,-1 0,-24 0,-26 0,1 0,0 0,0-25,0 25,24 0,1-24,-1 24,-24 0,25 0,-25 0,24 0,-24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5:28.3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6648 9897,'24'0,"1"0,0 0,0 0,24 0,26 0,24 0,50 0,-25 0,25-25,-25 25,25 0,-25 0,24-25,-48 25,24 0,-50 0,1 0,-1 0,-24 0,-1 0,-24 0,25 0,-26 0,26 0,0 0,-1 0,-24 0,25 0,-1 0,26 0,-26 0,26-24,24 24,-25 0,26 0,-26 0,0-25,1 25,-1 0,-24 0,24 0,-24-25,-1 25,1 0,0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5:35.1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6995 11212,'25'0,"0"0,-1 0,1 0,0 0,49 0,1 0,49 0,25 0,49 0,25-25,-24 25,49 0,-50-25,-24 25,-25 0,24 0,-49 0,0 0,-24 0,-1 0,-25 0,25 0,1 0,24 0,25 0,-50 0,25 0,25 0,-50 0,25 0,49 0,1 0,-25 0,49 0,-49 0,25 0,-25 0,24 0,-49 0,50 0,0 0,-1 0,-24 0,0 0,24 0,-48 0,48 0,-49 0,25 0,0 0,24-25,-24 25,0 0,25 0,-1 0,-49-25,50 25,0 0,-50 0,25 0,-25-24,-25 24,-25 0,1-25,-51 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5:56.7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3845 7565,'25'0,"24"0,26 0,98 25,75-25,-25 25,75-25,0 25,-1-25,26 0,-1 0,-24 0,49 25,-49-25,-50 24,50-24,-1 25,-24-25,0 25,-25 0,-50-25,1 0,24 25,-74-25,0 0,24 24,-24-24,25 0,0 0,-50 25,24-25,-24 0,-24 0,-26 0,-24 0,-1 0,-24 0,0 0,0 0,-25 25,24-25,-24 25,25-25,0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00.3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3572 8979,'25'0,"24"0,1 0,74 0,50 0,98 0,76 25,98-25,199 75,-74-1,-75-24,-124-26,-75 26,-73-25,-76 0,-48-1,-26 1,-99-25,0 0,1 0,-1 0,25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2:51.7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6598 9872,'50'0,"-26"0,1 0,25 0,-1 0,-24 0,0 0,25 0,-1 0,1 0,24 0,1 0,-1 0,1 0,-1 0,0 0,-24 0,24 0,1 25,24-25,-25 25,26-25,-1 25,-25-25,1 0,-1 0,1 0,24 24,0 1,0-25,-24 25,24-25,25 25,-25-25,0 0,1 25,-1-25,0 0,0 0,-24 0,-26 0,1 0,-1 0,1 0,0 0,-1 0,-24 0,0 0,0 0,24 0,1 0,-25 0,24 0,1 0,0 0,-1 0,1 0,-25 0,24 0,1 0,-1 0,1 0,-25 0,0 0,-1 0,1 0,0 0,25 0,-26 0,-24 25,50-25,-25 0,0 0,24 0,-24 0,0 0,24 0,1 0,0 0,24 0,-49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02.6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4068 11063,'25'0,"-25"25,49-25,1 0,74 24,25 1,74 0,75 0,49 0,124 0,1-25,-1 0,0 0,-99 0,25 0,-25 0,-74-50,-100 25,-24 25,-124-25,-26 25,-48 0,-1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03.6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3845 12973,'25'0,"24"0,26 0,73 0,26 0,99 0,-50-25,75 0,-25 25,-50 0,-25 0,-98 0,-26 0,-24 0,-75 0,0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04.6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5035 13965,'50'0,"74"0,99 0,124 0,50 0,298-50,-50-24,-99 49,-50-24,-124 24,-75 0,-123 25,-75 0,-124 0,-24 0,24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30.9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2580 5829,'24'0,"26"0,0 0,-1 0,51 0,-26 0,50 0,-25 0,75 0,-75 0,0-25,0 25,-24 0,-1-25,1 25,-26 0,26 0,-26 0,-24 0,25 0,-25 0,-1 0,1 0,0 0,0 0,0 0,-1 0,1 0,25 0,-25 0,24 0,-24 0,0 0,0-24,-1 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33.8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8136 5978,'25'0,"0"0,-1 0,1 0,25 0,24 0,1 0,24-25,25 25,0 0,49 0,26-25,-1 25,50 0,-24-24,-1 24,25-25,-25 25,25-25,0 25,25-25,0 0,-50 25,50-25,-50 25,-24 0,49-24,0 24,-50 0,1 0,-1 0,-24 0,24 0,-49 0,49 0,-73 0,48 0,-49 0,25 0,-25 0,0 0,0 0,0 0,-25-25,-24 25,24 0,-25-25,1 25,-1 0,-24 0,49-25,-49 25,24-25,25 25,-24 0,-1 0,1 0,-1 0,25 0,-24 0,24 0,0 0,25-24,0 24,-25 0,50-25,-25 0,-25 25,75-25,-75 25,25-25,0 1,0-1,-49 25,24-25,-25 0,50 0,-74 25,24-24,1 24,-26-50,26 25,-26 25,-24 0,0-25,25 1,-26 24,1 0,0 0,25 0,-1 0,50 0,75 0,0 0,24 0,75 0,-50 24,0-24,50 0,-49 0,-26 0,-49 0,-75 0,1 0,-51 0,1 0,0 0,-25-24,25 24,0 0,-25 24,49-24,-49 25,25-25,-25 25,0 0,0 0,0-1,0 1,0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36.2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20960 6003,'-25'0,"0"-25,-49 25,0 0,-26 0,1-25,-50 25,0 0,1 0,-51 0,1 0,-75 0,-25 0,-49 0,-25 0,0 75,49-26,75 1,-25-25,100-1,-1 26,50-25,25-25,-50 25,25-25,-50 49,1-49,74 0,-1 0,26 0,24 0,-24 0,49 0,-24 0,24 0,-25 0,1 0,-1 0,25 0,0 0,25-25,0 1,-49-1,-1 0,-24 0,24 0,-24 1,-1 24,1-25,-1 0,26 25,-26 0,26-25,-26 25,1 0,-25 0,24 0,1 0,-1 0,26 0,-26 0,1 0,0 0,-1 0,-24 0,25 0,-1 0,1 0,24 0,1 0,-1 0,0 0,26 0,-26 0,0 0,1 0,-26 0,1 0,-1 0,1 0,0 0,24 0,-24 0,-1 0,-24 0,0 0,24 0,-49 25,25-25,0 0,0 0,-1 0,-24 0,50 0,24 0,1 0,74 0,-1 25,1-25,0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38.2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15230 5953,'25'0,"0"0,-1 0,26 0,0 0,24 0,50 0,25 0,0 0,49 0,25-25,-24 1,-25 24,24-25,-24 0,-26 0,1 0,25 0,-25 25,-25-24,25-1,-25 25,0-25,-25 25,-25-25,1 25,-1 0,1 0,-1 0,-24 0,24 0,0 0,1 0,-26 0,26 0,-1 0,1 0,-1 0,0-25,1 25,-1 0,1 0,-1 0,1 0,24 0,0 0,-25 0,1 0,-1 0,1 0,-51 0,26 0,-25 0,-25 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48.8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2530 6697,'25'0,"0"0,-1 0,26 0,0 0,24 0,25 0,50 0,-25 0,0 0,0 0,0 0,-49 0,-1 0,-24 0,-1 0,-24 0,0 0,0 0,0 0,-1 0,1 0,0 0,0 0,24 0,-24 0,0 0,-25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6:50.3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4093 6995,'-25'0,"0"0,0 0,-24 0,-1 0,1 0,24 0,-50 0,26 0,-26 0,26 0,24 0,-25 0,25 0,1 0,-1 0,0 0,0 0,0 0,1 0,-1 0,0 0,0 0,0 0,1 0,-1 0,0 0,-25 0,26 0,-26 0,25 0,0 0,1 0,-1 0,0 0,0 0,0 0,1 0,-1 0,0 0,0 0,0 0,-24 0,24 0,0 0,0 0,0 0,1 0,-1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17.3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13196 6871,'25'-25,"0"25,24 0,26 0,24 0,50 0,24-25,-49 25,50 0,-25 0,25 0,-26 0,-24 0,-24 0,-26 0,0 0,1 0,-26 0,26 0,-1 0,-24 0,24 0,26 0,-26 0,25-25,25 25,0 0,0 0,25 0,-25 0,50-24,-1-26,-24 25,0 0,-50 25,-49-24,-1 24,-24-25,25 25,-25 0,-1 0,1 0,0 0,0 0,0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3:03.9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6772 11187,'24'0,"1"0,0 0,25 0,-1 0,51 0,-26 0,0 0,1 25,24-25,0 0,25 0,25 25,25-25,-50 0,49 0,-49 24,50-24,-25 0,0 0,-1 0,-23 0,48 0,-49 0,25 0,0 0,0 0,24 0,-49 0,0 0,25 0,-74 0,24 0,-25 0,1 0,-1 0,25 0,0 0,1 0,-1 0,0 0,-24 0,24 0,0 0,-25 0,1 0,-1 0,1-24,-26 24,1 0,-1 0,-24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19.8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1984 8434,'25'0,"0"0,49 0,26 0,24 0,49 0,51 0,-1 0,50 0,-50 0,25-25,-25 0,-24 25,-75-25,-50 25,-49 0,-50 0,0 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26.5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2753 9599,'25'0,"0"0,25 0,24 0,25 0,25 0,50 0,-1-24,1-1,-75 25,75-25,-100 25,26 0,-26 0,0 0,1 0,-26-25,26 25,-1 0,1 0,-1 0,0 0,1 0,-1 0,26 0,-26 0,0-25,26 25,-26 0,-24 0,-1 0,26 0,-51 0,1 0,0 0,49 0,-49 0,0 0,25 0,-26 0,26 0,-25 0,0 0,24 0,-24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37.8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2654 11088,'25'0,"0"0,24 0,1 0,24-25,1 25,-1 0,1 0,24 0,50 0,-25 0,24-25,-23 25,48-25,-74 25,50 0,-74 0,-1 0,0 0,-24 0,0 0,-26 0,26 0,-25 0,0 0,-1 0,1 0,0 0,0 0,0 0,-1 0,1 0,25 0,-25 0,24 0,1 0,24 0,1 0,-1 0,-24 0,-1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44.2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3994 12129,'24'0,"1"0,0 0,25 0,-1 0,26 0,-1 0,25 0,0 0,25 0,25 0,-25 0,50 0,24 0,1 0,-1 0,26 0,-51 0,26 0,-75 0,24 0,-24 0,-24 0,-26 0,25 0,25 0,-49 0,-1 0,25 0,-49 0,24 0,1 0,-1 0,-49 0,25 0,-26 0,1 0,25 25,24 0,1-25,-1 0,50 0,-25 25,50-25,-25 25,25-25,-50 0,0 25,1-25,-26 0,1 0,-1 0,0 24,1-24,-26 0,26 0,24 0,-25 25,1-25,-1 0,1 0,-26 0,-24 0,25 0,-26 0,1 0,0 0,0 0,0 0,24 0,1 0,-25 0,24 0,1 0,0 0,-1 0,26 0,-1 0,25 0,0 0,50 0,-50 0,1-25,-1 25,25 0,-50 0,1 0,-1 0,1 0,24-24,-50 24,1 0,24 0,-24 0,0 0,-1 0,-24 0,25 0,-26 0,51 0,-25 0,-26 0,1 0,0 0,25 0,-26 0,1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48.6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12502 11931,'-25'0,"0"0,0-25,-24 25,-26 0,26 0,-1 0,-25 0,26 0,-26 0,1 0,0 0,-26 0,26 0,-25 0,0 0,-1 0,26 0,0 0,-1 0,1 0,-26 0,26 0,-25 0,0 0,24 0,1 0,24 0,-24 0,-1 0,1 0,24 0,-24 0,0 0,-1 0,50 0,-24 0,24 0,-25 0,1 0,-1 0,-24 0,-1 0,1 0,-25 0,-1 0,26 0,0 0,-1 0,1 0,-1 0,26 0,-1 0,0 0,26 0,-1 0,-50-25,-73-24,-51-26,-49 26,-25-26,0 1,1 24,24 1,-25-1,25 25,49 1,50-1,25 25,0 0,50-25,-1 25,1 0,0-25,24 25,0 0,-24 0,24 0,1 0,-26 0,1-25,24 25,1 0,-1 0,1 0,24 0,0 0,0 0,0 0,1 0,-1 0,0 0,0 0,-49 0,24 0,25 25,-24-25,-1 25,-24 0,-1 0,26 24,-1-49,-24 25,24 0,0-25,50 25,-24-25,-1 24,0-24,0 50,0-50,1 25,-1-25,0 0,25 25,-50-1,1 26,24-25,0 0,0-25,1 24,48-24,1 0,0 0,25 0,-1 0,1 25,49-25,50 25,-25 0,49 0,51-1,-26 1,1-25,-1 0,0 25,-24-25,-50 0,-25 0,-24 0,-1 0,-24 0,-1 0,1 0,0 0,-26 0,26 0,0 0,-1 0,1 0,-1 0,1 0,0 0,-1 0,1 0,24 0,-49 0,25 0,-25 0,24 0,26 0,-26 0,1 0,-1 0,1 0,0 0,24 0,50 0,25 0,-25 0,-25 0,0-25,-24 25,-26 0,-24-25,0 25,-50 0,0 0,-74 0,-199 0,-396 0,-447 0,49 0,224 0,199 0,173 0,198 0,124 0,75 0,25 0,24-24,-24-1,49 0,0 0,25 0,-25 25,25-24,-25 24,1 0,-1 0,0 0,50 0,0 0,49 0,0 0,100 0,99-25,49 0,-24 0,74 25,-74 0,24-25,-24 25,-50 0,0 0,-50 0,-98 0,24 0,-50 0,50 0,-50 0,1 0,-1 0,1 25,-26-25,26 0,-26 0,1 0,-25 25,24-25,-24 0,0 0,0 0,0 25,-1-25,1 0,0 0,0 0,0 0,-1 0,26 0,24 0,-24 0,-25 0,24 0,-24 0,25 0,-25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51.2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2803 12948,'50'0,"-1"0,26 0,24 0,50 25,-25-25,49 25,1-25,-25 0,24 0,-24 0,0 0,0 0,-50 0,25 0,-25 0,50 0,-25 0,-25 0,75 0,-25 0,-25 0,25 0,-50 0,25 0,-25 0,50-25,-25 25,50 0,-75 0,50 0,-50 0,0 0,-24 0,-1 0,25-25,-24 25,49 0,-25 0,0 0,0 0,-24 0,49 0,25 0,-25 0,24 0,-24 0,0 0,0 0,-24 0,-26 0,0 0,1 0,-25 0,-1 0,1 0,-1 0,1 0,-25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54.1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9922 13122,'-25'0,"0"0,0 0,-24 0,-1 0,1 0,-1 0,-24 0,-1 24,26-24,24 0,-25 0,25 0,1 0,-1 0,0 0,0 0,0 0,1 0,-1 0,0 0,-25 0,1 0,-1 0,-24 0,-1 0,26 0,-26 0,1 0,-1 0,1 25,0-25,24 25,-24-25,24 0,0 0,1 25,-26-25,26 0,-1 0,25 0,0 0,-24 25,24-25,0 0,0 0,1 0,-1 0,-25 0,25 0,1 0,-1 0,0 0,0 0,0-25,-24 25,-1-25,1 25,-1-25,25 25,-24 0,-1 0,25 0,0-25,-49 25,49 0,0 0,-24 0,-1 0,1 0,24 0,-25 0,0 0,1 0,-1 0,-24 0,49 0,0 0,-24 0,-1 0,0 0,-24 0,0 0,-26 0,-24 0,25 0,25 0,24 0,0 0,26 0,-1 0,0 0,0 0,0 0,1 0,-1 0,0 0,-25 0,50-24,-24 24,-26 0,25 0,0 0,-24 0,-1 0,-24 0,24 0,-24 0,24 0,-24 0,-1 0,1 0,24 24,1-24,-1 0,0 0,26 25,-1-25,-25 0,25 0,-24 0,24 0,-25 0,26 0,-26 0,25 0,-24 0,-1 0,0 25,-24-25,24 0,-24 0,24 0,1 0,-1 0,1 0,-1 25,0-25,1 0,-1 0,0 0,1 0,-1 25,-24-25,-1 0,51 0,-26 0,25 0,-24 0,24 0,-25 0,25 0,-24 0,24 0,-49 0,-1 0,50 0,1 0,-1 0,0 0,0 0,0 0,0 0,1 0,-1 0,0 0,-49 0,49 0,0 0,-25 0,26 0,-1-25,0 25,0-25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7:56.6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2307 13072,'25'0,"-1"0,26 0,-25 0,24-25,1 25,0-25,-1 25,1 0,-25 0,0 0,-1 0,1-24,25 24,-25 0,-1 0,26 0,-25 0,0 0,-1 0,1 0,0 0,0 0,0 0,24 0,-24 0,25 0,-26 0,1 0,25 0,-25 0,24 0,1 0,24 0,-24 0,24 0,-24 0,24 0,1 0,-1-25,1 25,-26 0,26 0,-1 0,-24-25,-1 25,1 0,-25 0,24 0,-24 0,0 0,24 0,1-25,-25 25,0 0,-1 0,26 0,0 0,-1 0,1 0,0-25,24 25,-24-24,24 24,0 0,-24 0,49 0,0 0,1 0,24 0,49 0,-24 0,-25 0,-25 0,25 0,25 0,-74 0,24 0,-25 0,1 0,-1 24,25-24,-24 0,49 0,-25 0,-25 0,26 0,-1 0,25 0,-25 0,0 0,0 0,1 0,-1 0,0-24,-24 24,-26 0,26 0,-26 0,-24 0,25 0,-26 0,26 0,-25 0,0 0,-1 0,1 0,25 0,-25 0,24 0,1 0,-1 0,1 0,0 0,-25 0,49 0,-49 0,24 0,-24 0,25 0,-25 0,-1 0,26 0,0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04.7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2555 14635,'49'25,"-24"-25,0 0,25 0,-25 0,-1 0,26 0,-25 0,0 0,-1 0,26 0,-25 0,0 0,24 0,1 0,24 0,-24 0,24 0,1 0,-1 0,50 0,-25 0,-24 0,24 0,-25 0,1 0,-1 0,-24 0,-1 0,1 0,0 0,24 0,-24 0,-1 0,1 0,-1 0,1 0,0 0,24 0,-24 0,24 0,1 0,-26 0,26 0,-1 0,-24 0,24 0,0 0,1 0,-26 0,1 0,24 0,-24 0,24 0,1 0,-26 0,26 0,-1 0,1 0,-26 0,26 0,-26 0,1 0,0 0,-1 0,-24 0,25 0,-26 0,1 0,25 0,-25 0,-1 0,1 0,0 0,0 0,0 0,-1 0,1 0,25 0,-25 0,-1 0,1 0,0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25.6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1612 12030,'25'0,"25"0,-25 0,24 0,-24 0,25 0,-26 0,51 0,-50 0,-1 0,26 0,0 0,-26 0,1 0,25 0,-1 0,-24 0,25 0,-1 0,-24 0,50 0,-26 0,-24 0,0 0,24 0,1 25,-25-25,0 0,24 0,1 0,-25 0,24 0,-24 0,25 0,-25 0,-1 0,26 0,0 0,-26 25,1-25,25 0,-25 0,24 0,-24 0,25 0,-1 0,26 0,-26 0,1 0,24 0,-24 0,24 0,1 25,-1-25,1 0,-1 0,-24 24,24-24,0 0,-24 0,24 0,-24 0,0 0,-26 0,26 0,0 0,-26 25,1-25,0 0,0 0,0 0,24 0,-24 0,0 0,0 0,0 0,-1 0,1 0,0 0,0 0,49 0,-49 25,25-25,-1 25,26-25,-26 0,26 0,-1 0,0 25,1-25,-26 0,1 0,24 0,-24 0,25 0,-1 0,0 0,1 0,-1 25,1-25,-1 0,-24 0,-1 0,1 0,24 0,-24 0,24 0,-24 0,-1 0,1 0,25 0,-26 0,1 0,-1 0,26 0,-1 0,-24 0,24 0,1 0,-26 0,26 0,-26 0,1 0,-1 0,26 0,-26 0,26 0,-1 0,-49 0,0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3:07.8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8533 12402,'0'-24,"49"24,26-25,98 0,100-25,25 26,173-1,125 25,98-50,-148 50,0 0,-75 0,0 0,-49 0,-25 0,-75 0,-24 0,24 0,-49 0,25-25,-25 0,-1 1,-73-1,-1-25,1 1,-1 24,-24 0,-25 25,-25 0,24 0,-48 0,-51 0,26 0,-1 0,-24 0,24 0,25 0,-24 0,24 0,-25 0,1 0,-26 0,1 0,-25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27.7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7169 13395,'24'0,"1"0,50 0,24 0,25 0,49 0,26 0,-1 0,75 0,-25 24,25-24,0 0,-50 0,50 0,25-24,-75-1,50 0,0 0,-25 0,25-24,-1-26,-73 50,-1 25,-24-24,0-26,-26 50,-48-25,-1 25,-50-25,26 1,-50 24,-1 0,1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30.3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13271 14610,'24'0,"26"0,24 0,75 0,74 0,125 0,-1 0,99 0,100 0,0 0,-124 0,49 0,-124 0,50 0,-50 0,-24 0,-26 0,-49 0,-24-25,-26 25,-99 0,0 0,-24 0,-1 0,-24-25,0 25,-1-24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32.7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2555 15677,'25'0,"-1"0,1 0,25 0,0 0,24 0,0 24,1 1,-1-25,1 25,24 0,0-25,50 25,0-25,-25 0,25 0,-25 0,0 0,49 0,26 49,-26-49,1 0,0 0,-26 0,26 0,24 0,-24 0,0 0,24 0,-49 0,49 0,-24 0,24 0,-24 0,-50 0,25 0,0 0,-50 0,50 0,-50 0,-25 0,1 25,-26-25,1 0,25 0,-51 0,26 25,-25-25,24 0,26 0,-26 0,26 0,-1 0,1 0,24 0,-50 0,26 0,-26 0,1 0,-25 0,0 0,-1 0,1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40.2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16867 5234,'0'25,"25"-25,25 24,-1-24,26 0,-1 0,25 0,-24 0,24 0,0 0,0 0,1 0,48 0,-24 0,25 0,-50 0,25 0,-24 0,-1 0,25 0,-25 0,-24 0,24 0,-25 0,-24 0,24 0,-24 0,-1 0,1 0,-25 0,49 0,-49 0,25 0,-1 0,1 0,0 0,24 0,-24 0,-1 0,1 0,24 0,-24 0,-1 0,26 0,-1 0,1 0,-26 0,26 0,-26 0,26 0,-1 0,-24-24,-1 24,1 0,24 0,-24 0,-25 0,24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42.0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2902 6424,'50'0,"24"0,25 0,1 0,73 0,50 0,26 0,-26 25,0-25,50 0,0 0,24 25,1-25,0 0,-75 0,0 0,-24 25,-26-25,-24 0,-50 0,-24 0,-26 0,-49 25,0-1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52.0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11509 7491,'25'0,"50"25,49-25,49 0,50 0,50 0,0 0,-25 0,-25 0,1 0,-100 0,0 0,-25 0,25 0,-74 0,24 0,-24 0,-1 0,-24 0,25 0,24 0,-24 0,24 0,1 0,-26 0,50 0,-24 0,24 0,0 0,0 0,1 0,48 0,-24 0,50 0,-50 0,25 0,-25 0,-50 0,1 0,24 0,-25 0,26 0,-1 0,50 0,-75-25,1 25,-1 0,-24 0,49 0,-25 0,50 0,0 0,-49 0,24 0,-25 0,1 0,-1 0,-49 0,0 0,0 0,24 0,1 0,-25 0,-1 0,26-25,-25 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8:53.9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3026 8359,'25'25,"25"-25,24 25,50 0,0-1,50 26,-1-25,26 0,-1-1,75 1,0 25,0-25,-25-1,25-24,-50 0,25 0,-99 0,-25 0,-25 25,0-25,-24 0,24 0,-25 0,-24 25,24-25,-74 25,0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9:05.8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2133 8483,'25'0,"0"0,0 0,-1 0,26 0,-25 0,24 0,1 0,24 0,-24 0,24 25,1-25,-1 0,-24 0,24 0,-49 0,25 0,-1 0,1 0,0 0,-1 0,-24 0,25 0,-26 0,1 0,0 25,0-25,0 0,-1 0,1 0,0 0,0 0,0 0,-1 0,1 0,0 0,0 0,0 0,-1 0,1 0,0 0,0 0,0 0,0 0,-1 0,1 0,0 0,0 0,0 0,-1 0,1 0,0 0,0 0,24 0,1 0,0 0,-1 0,-24 0,25 0,-26 0,1 0,0 0,0 0,0 0,-1 0,1 0,0 0,0 0,0 0,-1 0,1 0,0 0,25 0,-26 0,1 0,0 0,25 0,-26 0,26 0,-25 0,0 0,24 0,1 0,-25 0,24 0,1 0,0 0,-1 0,26 0,-51 0,26 0,-25 0,24 25,-24-25,0 0,0 0,0 0,-1 0,1 0,25 0,-25 0,-1 0,1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9:10.5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2133 8731,'0'-25,"25"25,0 0,0 0,-1 0,1 0,0 0,0 0,24 0,-24-24,0 24,25 0,-1 0,-24 0,0 0,24 0,-24 0,0 0,25-25,-25 25,24 0,-24 0,0 0,0 0,-1 0,1 0,0 0,0 0,0 0,24 0,-24 0,0 0,0 0,-1 0,1 0,0 0,0 0,24 0,26 0,-50 0,49 0,-24 0,-1 0,1 0,24 0,-24 0,0 0,-1 0,1 0,-25 0,24 0,1 0,-25 0,24 0,-24 0,0 0,0 0,-25 25,24-25,1 0,0 0,25 0,-1 0,-24 0,0 0,0 0,-1 0,1 0,0 0,0 0,0 0,24 24,-24-24,0 0,0 0,24 0,-24 0,25 0,-1 0,1 0,0 0,-1 0,-24 0,0 0,0 0,-1 0,1 0,0 0,0 0,0 0,-1 0,1 0,0 0,0 0,24 0,1 0,-25 0,0 0,24 0,1 0,-25 0,-1 0,26 0,-50 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9:21.3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5556 8582,'50'0,"24"0,1 0,24 0,-25 0,1 0,24 0,-25 0,-24 0,0-24,-1 24,-24 0,25-25,24 25,-49 0,0 0,-1 0,1 0,25 0,-25 0,24 0,-24 0,0 0,0 0,-1 0,1 0,0 0,25 0,-1 0,1 0,-25 0,24 0,-24 0,25 0,-1 0,1 0,-25 0,24 0,1 0,0 0,-26 0,1 0,25 0,-25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3:49.0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16867 8682,'75'-25,"49"-25,74 1,100-1,74 25,74-24,125 24,-100 25,-49 0,-75 0,-25 0,51 0,-76 0,1 0,-75 0,-24 0,-51 0,-48 0,-26 0,-24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9:25.4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2084 9351,'49'0,"-24"0,25 0,24 0,25 0,0 0,25 0,50 0,-25 0,0 0,0 0,-25 0,24 0,-24 0,-24 0,-1 0,-25 0,26 0,-26 0,25 0,-24 0,-1 0,0 0,1 0,-1 0,-24 0,24 0,1 0,-26 0,26 0,-26 0,1 0,0 0,-1 0,1 0,24 0,-24 0,24 0,-24 0,-1 0,1 0,24 0,-24 0,0 0,-1 0,26 0,-1 0,-24 0,-1 0,-24 0,0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9:39.7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2034 10145,'50'0,"-26"0,1 0,25 0,24 0,25 0,1 0,48 0,51 0,-1 0,1-25,-1 25,75 0,-50-24,25 24,-49 0,-50-25,24 25,-24-25,25 0,-50-25,25 26,-50-1,-25 25,-24 0,-25 0,-1 0,1 0,0 0,0 0,0 0,24 0,-24 0,0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9:42.9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2108 11063,'75'-25,"-26"25,51-25,24 25,49 0,26-25,24 25,-25 0,50 0,-49 0,24-24,50 24,-50-25,-24 25,-1-25,-24 25,-1-25,-49 0,0 25,-49 0,-26 0,-24 0,-50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0:16.2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6077 11063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0:25.6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2059 13271,'0'24,"25"-24,-1 0,1 25,25-25,-25 0,-1 0,26 0,-25 0,0 0,-1 0,1 0,0 0,0 0,0 0,-1 0,1 0,0 0,0 0,0 0,-1 25,1-25,0 0,0 0,25 0,-26 0,-24 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0:27.8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4118 12551,'24'0,"1"0,0 0,25 0,-1 0,26 0,24 0,-25 0,1 0,-1 0,0 0,-24 0,-25 0,25 0,-26 0,26 0,24 0,-49 0,25 0,-25 0,-1 0,1 0,0 0,0 0,0 0,-1 0,1 0,0 0,0 0,0 0,24 0,-24 0,0 0,0 0,24 0,-24 0,0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0:30.4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4341 13444,'25'0,"24"0,1 0,24-25,1 25,24-24,0 24,-49-25,-25 25,-1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0:32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3175 13444,'25'0,"0"0,49 0,0-25,75 25,-25-24,50-1,-25 0,-75 25,-24-25,-25 25,-50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1:12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4341 13370,'25'-50,"-1"50,1-25,0 25,0 0,0 0,-1 0,1 0,0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1:21.1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4341 13370,'25'0,"-1"0,1 0,0 0,0 0,0 0,-1 25,1-25,0 0,0 0,0 0,-1 0,1 0,0 0,0 0,0 0,-1 0,1 0,0 0,0 0,0 0,0 0,-1 0,1 0,0 0,0 24,0-24,-1 0,1 0,0 0,0 0,0 0,-1 0,1 0,0 0,0 0,0 0,24 0,-24 0,25 0,-26 0,26 0,-25 0,24 0,-24 0,0 0,0 0,0 0,-1 0,1 0,0 0,0 0,0 0,24 0,1 0,-25 0,0 0,24 0,-24 0,0 0,0 0,-1 0,1 0,0 0,0 0,0 0,-1 0,1 0,0 0,0 0,0 0,-1 0,1 0,0 0,0 0,0 0,-1 0,1 0,0 0,0 0,24 25,1-25,-25 0,0 0,-1 0,1 25,0-25,0 0,0 0,-25 25,24-25,1 0,0 0,0 0,0 0,0 0,-1 0,1 0,0 25,0-25,0 0,-1 0,1 24,0-24,0 0,0 0,-1 0,1 0,0 0,0 0,-25 25,25-25,-1 0,1 0,0 0,0 0,0 0,-1 0,1 0,0 0,25 0,-1 0,-24 25,0-25,24 0,1 0,0 0,-1 0,1 0,-1 0,1 0,0 0,24 0,-49 0,25 0,-26 0,26 0,0 0,-26 0,1 0,25 0,-25 0,-1 0,1 0,0 0,-25 25,25-25,0 0,-1 0,1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3:50.7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20737 8657,'25'0,"-1"0,26 0,0 0,49 0,0 0,75 0,24 0,50 0,0 0,0 0,-49 0,-51 0,1 0,-49-25,-26 25,-24-25,-50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1:24.1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8731 13221,'-25'0,"1"0,-1 0,0 0,0 0,0 0,1 0,-1 0,0 0,0 0,0 0,1 0,-1 0,0 0,0 0,0 0,1 0,-1 0,0 0,0 0,0 0,1 0,-1 0,0 0,0 0,0 0,1 0,-1 0,0 0,0 25,0-25,0 0,1 0,-1 0,0 0,0 0,0 0,1 0,-1 0,0 25,0-25,0 0,25 24,-24-24,-1 0,0 0,0 0,-24 0,24 25,0-25,0 0,0 0,-24 0,24 0,0 0,0 25,1-25,-1 0,0 0,0 0,0 25,1-25,-1 0,0 0,-25 0,26 0,-1 0,0 0,0 0,0 0,1 0,-1 0,-25 0,25 0,0 0,1 0,-1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9:50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10120 9103,'0'25,"0"25,0-25,0 24,0-24,0 0,0 0,-24-1,24 1,0 0,0 0,0 0,0 24,-25-49,25 25,0 0,0-50,25-49,-1 49,1-74,25 74,-50-25,25 25,-1 25,-24-24,25 24,-25-25,0 0,25 25,-25-25,0 0,25 25,-25 25,-25 0,25 0,-25 0,0-25,1 24,-1 1,0 0,25 0,-25 0,25-1,0 1,0 0,50 0,-1 0,1-1,0 26,-26-25,1 0,0-1,-25 1</inkml:trace>
  <inkml:trace contextRef="#ctx0" brushRef="#br0" timeOffset="806.5518">10765 9525,'-25'0,"25"25,-24 24,-1 26,-74 24,-1 25,51-50,24-49,0 0</inkml:trace>
  <inkml:trace contextRef="#ctx0" brushRef="#br0" timeOffset="2171.2115">10988 9252,'50'75,"0"-26,-26 26,1-75,-25 24,25-24,-25-49,0-1,0 25,0 1,25-26,0 0,0 1,-1 49</inkml:trace>
  <inkml:trace contextRef="#ctx0" brushRef="#br0" timeOffset="3189.1293">9996 8880,'0'25,"0"0,-25 24,-24 51,49-26,-75 0,51-24,-1 24,-25 1,50-1,-49-24,24 49,0 0,25 25,0 0,0-49,0-26,0 1,0-25</inkml:trace>
  <inkml:trace contextRef="#ctx0" brushRef="#br0" timeOffset="4496.6715">11311 8954,'0'25,"50"0,-26 25,51 24,-26 1,26 49,-26-50,-24 50,0-74,-25 24,0-49,0 24,0 1,0-25,0 0,0 24,-25-49</inkml:trace>
  <inkml:trace contextRef="#ctx0" brushRef="#br0" timeOffset="6946.949">10418 10368,'0'-24,"0"-1,0 0,0 0,0 0,-25 25,0 0,1 0,-1 0,0 0,0 0,0 0,1 0,24 25,-25-25,25 25,0 0,0 0,0-1,0 1,0 0,0 0,0 0,0-1,25 1,-25 0,24-25,1 0,25 0,-25 0,-1 0,1-25,-25 0,25 25,-25-24,0-26,0 25,0 0,0 50,0 0,0 0,0 24,0-24,0 0,0 25,25-50,-25 24,25-24,-1 0,1 0,0 0</inkml:trace>
  <inkml:trace contextRef="#ctx0" brushRef="#br0" timeOffset="7667.0023">10765 10592,'0'24,"0"1,0 0,0 0,0 0,0-1,0 1,0 0,0 0</inkml:trace>
  <inkml:trace contextRef="#ctx0" brushRef="#br0" timeOffset="8743.9386">11112 10120,'0'25,"0"0,0 25,0-1,0 1,0 24,0-24,0-25,0-1,0 1</inkml:trace>
  <inkml:trace contextRef="#ctx0" brushRef="#br0" timeOffset="9800.3828">9947 10120,'0'25,"0"0,-25-25,25 25,-25-25,0 49,25-24,-25 0,25 0,0 24,0-24,0 25,0-25,0 24,0-24,25 0,-25 0,25-1</inkml:trace>
  <inkml:trace contextRef="#ctx0" brushRef="#br0" timeOffset="10943.8032">11361 10046,'24'25,"1"0,0-1,0 1,-25 0,25 0,-25 0,0-1,0 1,0 0,0 49,0-49,0 25,0-25,0 24,0-24,-25 0,0 0,0-1,-24 26,24-25,0 0,0-25</inkml:trace>
  <inkml:trace contextRef="#ctx0" brushRef="#br0" timeOffset="12048.6305">10244 10815,'-24'0,"-1"0,-25 25,-24 24,24-24,25 0,0 0,1-1,24 1,0 0,0 25,0-1,0 1,0 24,0 26,0-1,24-25,26 25,0-49,-25 0</inkml:trace>
  <inkml:trace contextRef="#ctx0" brushRef="#br0" timeOffset="13854.6044">10368 11162,'0'-25,"0"50,0 50,0-26,0-24,0 25,0-26,0 26,0-25,25-50,-25 0,25 0,0 1,0-1,-1 25,1 0,0 0,0 0,0 0,-1 0,1 0,0 0,-25 25,25-25,-25 24,0 1,0 0,0 0,0 24,-25-49,0 0,0 0,1 0,-1 0,0 0,0 0,0 0,1 0,-1 0,25-24,-25 24,25-25,-25 25,0 0,25-25</inkml:trace>
  <inkml:trace contextRef="#ctx0" brushRef="#br0" timeOffset="14354.162">11038 11609,'0'24,"0"1,-25 25,25 24,0-24,0-1,0-24,0 0</inkml:trace>
  <inkml:trace contextRef="#ctx0" brushRef="#br0" timeOffset="15892.1906">11286 11162,'0'-25,"0"-24,25 49,0 0,-25-25,25 25,-1 0,1 0,0 0,0 0,-25 25,0-1,25-24,-25 25,0 0,0 0,0 0,0 0,0-1,0 1,0 0,-25-25,25 25,-25-25,0 25,25-1,25-24,0 0,49 0,-49 0,0 0,0 0</inkml:trace>
  <inkml:trace contextRef="#ctx0" brushRef="#br0" timeOffset="16747.6698">11633 10914,'50'0,"24"50,1 24,74 0,-50 26,0-26,-49 1,-25-26,-25-24,0 0,0 49,0 1,-50-26,-25 75,1-99,24 49,1-74</inkml:trace>
  <inkml:trace contextRef="#ctx0" brushRef="#br0" timeOffset="99627.982">13692 9351,'-25'0,"1"0,-1 0,0 0,-25 0,-24 0,0 0,-1 0,-99 0,-24 0,24 0,26 0,48 0,26 25,0 0,24 0,0-25,26 0,-26 0,0 0,25 0,1 0,-1 0,0 0,0 0,25-25,25 0,0 25,-25-25,25 1,-25-1,24 25,-24-25,0 0,25 25,0-25,0 1,0-1,0 0,-1 25,1 0,-25-25,25 0,0 25,-50 25,0-25,0 25,-24 25,-1-26,-49 76,49-51,1 1,-1-1,25-24,50-25,0 0,0 0,24 50,26-25,-1 49,1-24,24-1,-25 1,1-1,-1 1,-49-50,0 25,-1-25,1 0,-50 0</inkml:trace>
  <inkml:trace contextRef="#ctx0" brushRef="#br0" timeOffset="100492.8667">14412 9128,'0'50,"0"24,0 1,0-26,0 26,0-1,0-24,0-26,0 1,0 0,0-50,0 0</inkml:trace>
  <inkml:trace contextRef="#ctx0" brushRef="#br0" timeOffset="100934.9815">14412 8954,'-25'0</inkml:trace>
  <inkml:trace contextRef="#ctx0" brushRef="#br0" timeOffset="102145.9524">14660 8781,'0'25,"0"-1,0 1,0 0,0 0,0 49,0-24,0 49,0-24,0-26,0 1,0-1,0-24,0 0,0 0,0 0,24-25,1 0,0 24,25-24,-26 0,1 0,0 0,25 0,-26 0,1 0</inkml:trace>
  <inkml:trace contextRef="#ctx0" brushRef="#br0" timeOffset="103258.609">14461 9178,'25'0,"0"-25,0 25,-1 0,1 0,25 0,-25 0,24-25,-24 25,0 0,0 0,-1 0,1 0,0 0,0 0,0 0,-1 0,1 0,-25-25,25 25,0 0</inkml:trace>
  <inkml:trace contextRef="#ctx0" brushRef="#br0" timeOffset="110331.2924">13717 13767,'25'0,"0"0,24 0,26 0,49 0,0 0,24 0,-48 0,-1 0,-49 0,-26 0,-48 0,-1 0</inkml:trace>
  <inkml:trace contextRef="#ctx0" brushRef="#br0" timeOffset="112185.9876">10815 12278,'-25'0,"0"0,25-24,-25 24,1 0,24-25,-25 25,0 0,25 25,-25-1,0 1,25 25,-24 24,-1-24,0 24,0-24,25-25,0 24,0-24,0 25,25-50,-25 24,50-24,-26 0,1 0,0 0,25 0,-26 0,26 0,-25-24,0-1</inkml:trace>
  <inkml:trace contextRef="#ctx0" brushRef="#br0" timeOffset="112686.1127">11038 12650,'0'25,"0"25,0-1,0 1,0-25,0 24,0-24</inkml:trace>
  <inkml:trace contextRef="#ctx0" brushRef="#br0" timeOffset="114203.2696">11509 12105,'0'-25,"25"25,0 0,0 0,24 0,-24 0,0 0,0 0,0 0,-1 0,1 0,-25 25,0-1,0 1,0 0,0 0,0 0,0 0,0-1,-25-24,50 0,0 0,0 0,0 0,24 0,-24 0,0 0,0 0,-1 0,-24 25,0 0,0 0,0 0,0-1,0 1,0 0,0 0,-24 0,-1-1,-50 1,51 0,-1 0,0-25,-25 0,26 0,-26 0,50-25,-50 0,50 0</inkml:trace>
  <inkml:trace contextRef="#ctx0" brushRef="#br0" timeOffset="114963.0764">10468 12179,'-25'0,"0"0,25 25,0 0,-25 49,-24 25,-1 75,0 74,26-74,24-1,0-73,0-1,0-50,0-24,24 25,1-50,25 0,-25 0</inkml:trace>
  <inkml:trace contextRef="#ctx0" brushRef="#br0" timeOffset="116173.0564">12080 11881,'0'25,"49"-25,-49 75,75-1,-1 50,26 25,-26 0,-49-50,24 25,-24-50,0 1,-25-26,0-24,0 0,0-50</inkml:trace>
  <inkml:trace contextRef="#ctx0" brushRef="#br0" timeOffset="118786.6838">14015 10294,'-25'0,"-25"0,25 0,1 0,-1 0,-25 0,25 0,-24 0,24 0,-25 0,1 0,-1 0,1 0,-26 0,50 0,-24 0,-26 0,26 0,-1 25,0-25,1 0,-1 0,-24 0,24 0,1 25,-1-25,25 0,50 0,0 0,0 0,-1 0,-24-25,25 25,-25-25,25 25,-25-25,0 0,25 25,-25-24,25 24,-1 0,-24-25,25 25,-25-25,25 25,-25-25,0 0,0 50,0 0,0 0,-25-25,0 25,1-25,-1 24,25 1,-25-25,25 25,-25-25,25 25,-25-25,1 0,48 25,1-1,-25 1,50 0,-25 25,-1-50,1 49,0-49,0 50,0-50</inkml:trace>
  <inkml:trace contextRef="#ctx0" brushRef="#br0" timeOffset="120881.3927">14387 10195,'0'25,"0"24,0-24,0 0,0 0,0-1,0 1,0 0,0 0,0 0,0-1,0 1,0 0</inkml:trace>
  <inkml:trace contextRef="#ctx0" brushRef="#br0" timeOffset="121410.4224">14387 10145,'25'0</inkml:trace>
  <inkml:trace contextRef="#ctx0" brushRef="#br0" timeOffset="122187.9003">14660 10120,'0'-24,"0"-1,-25 25,25-25,0 50,0 24,0 26,0-1,0 25,0 1,25-26,-25 0,0-24,24-50</inkml:trace>
  <inkml:trace contextRef="#ctx0" brushRef="#br0" timeOffset="122927.9324">14486 10319,'25'0,"0"0,-1 0,26 0,-25 0,24 0,-24 0,25 0,-1 0,-24 0,0 0,0 0,-25 25</inkml:trace>
  <inkml:trace contextRef="#ctx0" brushRef="#br0" timeOffset="125233.429">14238 11485,'-25'0,"0"0,0 0,-24 0,-1 0,1 0,-1 0,0 0,1 0,-1 0,1 0,-1 0,0 0,-49 0,0 0,0 0,-25 0,49 0,26 0,24 24,-25-24,25 0,50 0,0 0,0 0,-25-24,25 24,-1-25,1 0,0 25,-25-25,25 25,-25-25,0 1,25 24,-25-25,0 0,25 0,-1 0,-24 1,0 48,0 1,0 0,-24-25,24 25,-25 0,0-25,25 24,0 1,-25-25,0 0,25 25,-25 0,1-25,24 25,0-1,49 1,-24 0,25 0,24 0,1 49,-51-74,1 50,0-50</inkml:trace>
  <inkml:trace contextRef="#ctx0" brushRef="#br0" timeOffset="127307.8671">14684 12303,'-24'0,"-1"0,0 0,-25 0,26 0,-26 0,25 0,-24 0,-1 0,0 0,-24 0,-1 0,-24 0,25 0,-25 25,24-25,1 0,-25 25,24-25,1 0,24 0,1 25,-1-25,0 0,1 0,24 0,0 24,50-24,0-24,-25-1,49 0,-24-25,0 26,0-51,24 50,-49 0,25 1,-25-1,0 50,-25-25,25 24,-24 26,-1-50,0 50,-25-25,26-1,-1 51,-25-50,25 24,50-49,0 0,25 0,24 25,-24 0,24-25,0 25,-49-1,0 1</inkml:trace>
  <inkml:trace contextRef="#ctx0" brushRef="#br0" timeOffset="137156.5056">14635 12898,'-50'0,"25"0,-24 0,24 0,0 0,0 0,1 0,-1 0,0 0,0 0,0 0,0 0,1 0,-1 0,0 0,0 0,0 0,-24 0,24 0,0 0,0 0,-24 0,-1 0,25 0,1 0,-26 0,25 0,0 0,-24 0,24 0,0 0,0 0,-49 0,49 0,-24 0,24 0,-25 0,25 0,-24 0,-1 0,1 25,-1-25,-25 0,51 25,-26-25,0 25,1-25,-1 0,1 0,24 0,25 25,-25-25,0 0,0 24,1-24,-1 0,0 0,0 0,0 0,1 0,-1 0,0 0,0 0,50 0,0 0,0-24,-1-1,1-25,50 25,-51-49,1 74,0-25,0 25,-25-25,25 25,-25-24,0-1,24 25,-24 25,-24-25,24 24,-50-24,50 25,-50 0,26 0,-1 0,0-25,25 24,-25 1,-24 0,-26 25,-49 74,-74 25,24-25,100-75,49 1,0-50,50 0,0 0,-25-25,24 25,-24-25,0 0,50 25,-25-24,0-1,24 25,-24-25,0 25,25 0,-26 0,26 0,24 50,50-1,-24 1,48 49,-24-49,0-1,-49 1,-50-25,-1-1,-48-24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3:49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18256 5556,'50'0,"-25"0,49 0,25 0,1 0,73 0,26 0</inkml:trace>
  <inkml:trace contextRef="#ctx0" brushRef="#br0" timeOffset="2402.27">5035 6796,'50'0,"-25"0,0 0,24 0,1 0,24 0,25 0,50 0,0 0,50 0,73 0,1 0,-25 0,25 0,0 0,49 0,-24 0,-50 25,0-25,-49 0,-26 0,-24 0,0 25,-25-25,25 25,24 0,-49 0,25-1,-74-24,-1 25,-24-25,24 0,-24 0,49 0,-25 25,50-25,-49 25,49-25,-25 25,50-1,-50-24,50 25,25-25,-26 0,51 0,-26 0,1 0,-25 0,25 0,24 0,0 0,1 0,-1 0,-24 0,24-25,50-24,-49 24,-1 0,1 0,24-24,-25 24,26 0,-51-25,-24 50,-25-49,25 49,-75 0,26 0,-1 0,-50 0,-24 0,25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30.8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14287 9500,'50'0,"25"25,73-25,51 0,98 0,51 0,73 0,51 0,73-25,51-74,-26 25,-49-1,-99 26,-125 24,-24 0,-49-49,-100 74,-25 0,0 0,-25 0,1 0,-1 0,-49 0,0 0,-50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33.5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3324 10492,'25'0,"-1"0,1 0,50 0,-1 0,25 0,75 0,-50 0,50 0,-1 0,26 0,-26 0,26 0,24 0,50 0,-25 0,74 0,-24 0,49 0,-24 0,-1 0,-24 0,-1 0,-24 0,-25 0,25 0,-50 0,-49 0,-50 0,25-24,-25 24,0 0,-50 0,1 0,-26 0,-24 0,0 0,0 0,0 0,-1 0,1 0,0 0,25 0,-26 0,1 0,0 0,0 0,0 0,0 24,-1-24,26 0,-25 0,24 25,26-25,74 0,49 0,0 0,75 0,-25 0,50 0,-75 0,25 0,-49 0,-50 0,24 0,-24 0,-25 0,50 0,-25 0,24 0,-24 0,0 0,24 0,-73 0,48 0,-48 0,24 0,-25 0,50 0,-25 0,49 0,1 0,0 0,-1-25,-24 25,0 0,-25 0,25 0,0 0,24 0,26 0,-1 0,50-24,-25 24,-24-50,24 50,25-25,0 25,-25-25,-24 1,-1-1,-24 25,0-50,24 25,0-24,1 24,49 0,-99 25,0-25,-75 25,-49-24,0 24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27.6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11534,'25'0,"24"0,1 0,49 0,-25 0,26 0,-1 0,25 0,0-25,25 25,-25 0,49-24,-24-1,-25 25,50-25,-1 0,-48 25,23-25,-24 25,25 0,-25 0,0 0,0 0,-25 0,1 0,-26 0,25 0,-24 0,24 0,0 0,0 0,1 0,-26 0,25 0,0 0,1 0,49 0,-25 0,24 0,-24 0,-24 0,-1 0,0 0,25 0,-25 0,1 0,-26 0,0 0,1 0,-26 0,26 0,-1 0,-24 0,-1 0,1 0,0 0,24 0,0 0,-24 0,0 0,49 0,-49 0,24 0,25 0,-24-24,24 24,25-25,-50 25,1 0,49-25,-50 25,0 0,1-25,-1 25,-24 0,-25 0,24 0,-24 0,50 0,-51 0,26 0,-25 0,0 0,24 0,1 0,24 0,1 0,-1 0,25 0,-24 0,24 0,25 0,25 0,-25 0,25 0,-50 0,25 0,-25 0,25 0,-25 0,-24 0,-1 0,1 0,-26 0,26 0,-1 0,0 0,1 0,-1 0,1 0,-1 0,-24 0,-1 0,26 0,-26 0,50 0,-24 0,24 0,-24 0,24 0,25 0,-25 0,25 0,25 0,49 0,1 0,24 0,0 0,25 0,-49 0,24 0,-25-25,-24 25,-50 0,25-24,24 24,-24 0,25 0,-50 0,25-25,-50 25,0 0,50 0,-50-25,25 0,-49 25,-1-25,-24 25,-1-25,-24 25,25 0,24 0,-49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29.4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2183 12526,'49'0,"1"0,49 0,25 0,124 0,0 0,50 0,0 0,49 25,-74-25,74 0,-49 0,24 0,1 0,-26 0,26 0,-1 0,-24 0,0 0,49 0,-74 0,24 0,-24 0,-25-25,-25 1,50 24,-49 0,-1-25,25 25,-25-25,0 25,1 0,-26 0,0 0,1 0,-50 0,24 25,1 0,0-1,-1-24,1 25,-25-25,49 0,25 0,1 25,-1-25,75 0,-26 0,-48 0,-26 0,-24 0,-50 0,0 0,-25 0,-49 0,-1 0,-24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31.1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7764 11633,'248'0,"50"0,-1-24,100 24,99-25,-25 25,1 0,-51 0,-24 0,25 0,-75-25,25 25,-49-50,49-24,50 49,-75-24,-298 49,26 0,98 0,125-50,74 0,50-24,99-1,-75 1,50 24,-74 1,-25-1,-99 25,-1 1,-49-1,0 25,-24 0,-1 0,25-25,-50 25,50 0,0 0,-24-25,48 0,-48 25,49-24,-1-1,-73-25,-26 50,26-25,-25 1,-1-1,-24 25,25 0,-75 0,-25-25,-24 25,-25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14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19819 4539,'25'0,"0"0,-1 0,51 0,98 0,75 0,75 0,49 0,25 0,74 0,-99 0,25 0,-74 0,-51 0,1 0,-174 0,-24 0,-100 0,0 0,0 0</inkml:trace>
  <inkml:trace contextRef="#ctx0" brushRef="#br0" timeOffset="2469.3993">4192 5358,'50'0,"24"0,-24 0,-1 0,1 0,24 25,1-1,49 1,0 0,49 0,-24 0,0-25,74 24,-74 1,74-25,-24 0,-50 25,24 0,1-25,-1 25,-48-25,23 0,-24 0,0 24,-49-24,24 0,-49 0,-1 25,-24-25,0 0,-25 25,25-25,-1 0,1 0,0 0,0 25,49-25,-24 25,-1-25,26 0,-1 24,26-24,-1 25,50-25,-1 25,1 0,25 0,24 0,-24-25,-25 24,-50-24,0 25,0-25,-24 0,-1 0,50 0,-74 0,24 0,-49 0,0 0,0 0,0 0,-1 0,1 0,0 25,0-25,0 0,-1 0,-24 25</inkml:trace>
  <inkml:trace contextRef="#ctx0" brushRef="#br0" timeOffset="10443.9489">4093 7813,'25'0,"-1"0,1 0,0 0,0 0,24 0,26 0,-26 0,100 0,0 0,50 0,-26-24,26 24,-26 0,1 0,-50 0,-25 0,0 0,-24 0,-1 0,1 0,-26 0,26 0,-1 0,0 0,-24 0,24 24,1 1,-1 0,1 0,-1-25,1 25,24-1,-25 1,1-25,-1 25,-24-25,-1 50,1-50,24 0,1 25,-1-25,0 0,1 0,-1 24,25-24,-24 0,-1 25,26-25,-26 0,0 0,1 0,-1 0,-24 25,-1-25,1 25,24-25,-24 0,24 0,-24 25,49-25,-49 0,24 0,26 24,-26-24,0 25,1-25,-26 0,26 0,-1 0,1 25,-26-25,-24 0,0 0,0 0,-1 0,1 0,0 0,25 0,-1 0,1 0,0 0,-1 0,1 0,24 0,-24 0,24 0,-24 0,24 0,1-50,-1 50,-24 0,24 0,25 0,0 0,50 0,-25 0,50 0,0 0,24-49,0 24,26 0,-26 25,-24-25,49 1,-99 24,74-25,-24 25,0 0,-50-25,25 25,-25 0,-25 0,50 0,-1 0,1 0,0 0,0 0,-25 0,25 0,-25 0,25 0,-25 0,25 0,-1 0,1 0,-25 0,25 0,-25 0,0 0,25-25,-50 25,0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40.0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2183 10145,'0'25,"74"-25,-49 0,0 0,0 0,-1 0,1 0,0 0,0 0,0 0,-1 0,1 0,0 0,0 0,0 0,-1 0,1 0,0 0,0 0,0 0,0 0,-1 0,1 0,0 0,0 0,0 0,-1 0,1 0,25 0,-25 0,-1 0,1 0,0 0,0 0,0 0,-1 0,1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3:52.7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16272 10889,'25'0,"24"0,26 0,24 0,25 0,74 0,50 0,-24 0,-1 0,50 0,24 0,-24-49,-25 49,0-50,-24 25,-26 0,-24 25,24-24,1 24,49-25,-25 25,25-50,0-24,0-1,-50 26,1-26,-50 51,0-26,-1 25,-24 0,0 25,-24-24,-26 24,-24 0,-1 0,1 0,-1 0,1 0,-25-25,0 25,24 0,-24 0,0 0,0 0,0 0,-1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43.5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3721 10170,'149'0,"-125"0,1 0,0 0,0 0,0 0,-1 0,1 0,0 0,0 0,0 0,-1 0,1 0,0 0,0 0,0 0,-1 0,1 0,0 0,0 0,0 0,-1 0,1 0,0 0,0 0,0 0,-1 0,1 0,0 0,0 0,0 0,-1 0,1 0,0 0,0 0,0 0,-1 0,1 0,0 0,0 0,25 0,-26 0,1 0,0 0,25 0,-26 0,1 0,0 0,0 0,24 0,-24 0,0 0,0 0,0 0,-1 0,1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49.0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5854 10344,'25'0,"-25"24,25-24,-1 0,1 0,25 0,-1 0,26 0,-26 0,1 0,0 0,-26 0,26 0,-25 0,0 0,-25 25,24-25,1 25,0-25,0 0,0 0,24 0,-24 0,0 0,0 0,-1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51.2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2208 12923,'24'0,"1"0,50 0,-1 0,25 0,50 0,-25 0,50 0,-1 0,-24 0,25 0,-25 0,0 0,-1 0,-24 0,-24 0,-1 0,25 0,-50 0,-24 0,-25 0,-1 0,1 0,0 0,0 0,0 25,-1-25,1 0,50 0,-51 0,1 0,0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52.4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2232 13965,'25'0,"0"0,0 0,24 0,26 0,49 0,50 0,-1 0,50 0,1 0,48 0,-23 0,48 0,1 0,-25 0,0 0,-75-25,-49 25,24-25,-24 25,-50 0,1 0,-51 0,1 0,-25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4:54.1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2208 14883,'24'0,"1"0,0 0,49 0,75 0,75 0,98 0,75 0,25 0,49 0,-124 0,25 0,-49 0,-51 0,26-25,-99 25,-75 0,-75-25,-24 25,-50 0,0 0,1 0,-1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05.6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2456 17512,'24'0,"51"0,24 0,50 0,49 0,26 0,-1 0,25 0,-25-25,-24 25,-1 0,-24 0,-1 0,26 0,-75 0,49 0,-49 0,-24 0,-1 0,25 0,-25 0,25 0,25 0,-25 0,25-25,0 25,24 0,-24-24,-25 24,-25 0,1 0,-51 0,1 0,-25 0,-1 0,-24-25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14.4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5159 12948,'25'0,"0"0,0 0,0 0,49 0,0 0,1 0,49 0,25 0,-25-25,49 25,1-49,49-1,-49 0,-50 1,25 49,-50-50,25 25,-74 25,-1 0,1 0,-25 0,-1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35.1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8458 17214,'25'0,"0"0,25 50,24-25,25 24,0 26,1-26,-51 26,1-50,0 24,-26-24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36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9054 17140,'-25'0,"0"0,0 25,25 0,-25-25,1 24,-1 1,0 0,25 0,-25 0,0-1,1 1,24 0,-50 0,25 0,0-1,-24 1,24 25,-49-25,49 24,0-24,-25 25,50-25,-49-1,49 1,0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41.0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13395 4862,'24'0,"1"0,0 0,25-25,49 25,50-25,49 0,50 0,-25 1,1 24,24-25,-75 0,-24 25,-75 0,1-25,-50 25,-50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13:56.0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22572 10815,'-25'0,"1"0,-1 0,0 0,0 0,0 0,1 0,-26 0,0 0,1 0,-26 0,1 0,24 0,-24 0,0 0,24 0,-24 0,24 0,-25 25,1-25,24 0,-24 0,24 0,1 0,-1 0,-24 24,-1-24,1 0,24 0,-24 25,0-25,49 0,-25 0,25 0,-24 0,24 0,0 25,0-25,-24 0,-1 0,25 0,0 0,1 0,-1 0,0 0,-25 0,26 0,-26 0,25 0,0 0,1 0,-1 0,-25 0,25 0,-24 0,24 0,0 0,0 0,-24 0,-1 0,25 0,1 0,-26 0,25 0,0 0,-24 0,-26 0,51 0,-26 0,25 0,-25 0,-24 0,49 0,-24 0,24 0,0 0,-49 0,49 0,0 0,-25 0,1 0,24 0,-25 0,26 25,-26-25,25 0,0 0,1 0,-1 0,0 0,0 0,0 0,-24 0,24 0,-25 0,26 0,-1 0,0 0,0 0,0 0,0 0,1 0,-1 0,0 0,0 0,0 0,1 0,-1 0,0 0,0 0,0 0,-24 0,-1 0,1 0,-1 0,25 0,-24 0,24 0,25 25,-25-25,0 0,0 0,1 0,-1 0,0 0,0 0,0 0,1 0,-1 0,0 0,0 0,0 0,-24 0,24 0,-25 0,25 0,1 0,-26 0,25 0,-24 0,24 0,-25 0,1 0,-1 0,0 0,26 0,-26 0,-24 0,24 0,0 0,1 0,-1 0,25 0,-49 0,49 0,0 24,-24-24,-1 0,25 0,1 0,-1 0,0 0,0 0,0 0,0 0,1 0,-1 0,0 0,0 0,0 0,1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44.1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12229 4986,'0'25,"-25"-1,0 26,-25 24,26-24,-1-25,25 24,0 1,0 0,0-1,0-24,25 49,-1-49,1 0,-25 25,25-26,-25 1,25 25,-25-1,0 1,0 0,0-25,0 24,0 1,0-1,0 26,0-26,0 26,0-50,0-1,0 1,0 25,0-25,0-1,0 26,0-25,0 24,0 1,0-25,25-25,24 25,1-1,0-24,49 0,74 0,1 0,-25 0,0-24,-75-1,-24 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46.1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13047 12750,'0'24,"25"-24,25 0,49 0,25 0,0 0,50 25,-1-25,-74 0,1 0,-26 0,-24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48.0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13047 13767,'0'-25,"25"25,25 0,24 0,25 0,75-25,24 25,26-50,24 26,-75-26,-49 25,-49 0,-26 25,-73 0,-1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49.2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12973 14412,'25'0,"24"0,50 0,26 0,123 0,49-25,26-25,-1 0,-24 1,-50-1,-99 25,-100 25,-74 0,1 0,-1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5:51.4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13047 15131,'25'0,"25"25,24-1,75 1,25 0,24 0,0-25,1 0,-26 0,-98 0,-25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6:19.1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15701 4911,'75'0,"-50"0,-1 0,26 0,-25 0,0 0,-1 0,1 0,0 0,0 0,0 0,-1 0,1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6:20.9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16842 4911,'25'0,"25"0,-25 0,-1 0,26 0,24 0,26 0,-26 0,25 0,0 0,26 0,-26 0,-25 0,25 0,-24 0,-1 0,-24 0,-1 0,-24 0,0 0,-25 25,25-25,0 0,24 0,1 0,24 0,1 0,-1 0,50 25,-25-25,25 0,-24 0,-26 0,0 0,-49 0,-50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6:22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21034 4961,'25'0,"0"0,25 0,24 0,25 0,25 0,75 0,49 0,-25 0,50 0,-50 0,-24 0,-26 0,-49 0,-74 0,-25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6:23.5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12700 5581,'25'0,"0"0,-1 0,1 0,0 0,25 0,24 0,25 0,75 0,49 0,50 0,25-25,-50 25,25 0,-75-25,-49 25,-50-24,-25 24,-49 0,25 0,-75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26:32.7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3969 4638,'25'25,"24"-25,1 0,24 25,1 0,49 0,0-1,24 1,26 0,25-25,-1 25,0-25,1 25,24-25,-24 0,24 25,-25-25,1 0,-26 24,-24-24,25 25,-75-25,50 0,-50 0,0 0,50 0,-50 0,0 25,-49-25,25 0,-1 25,-49-25,49 0,1 0,-51 0,51 0,-26 0,1 0,0 0,-1 0,26 0,-51 0,1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7FCE0-E167-460B-9098-5AEC0959AFDE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EEC72-39A6-486B-98C7-475EAE2BD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4811-B3C3-4C5E-9251-BDF61CE161CE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8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E93-6C2A-4D82-981B-761AA147EA6A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5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5947C-E9A8-4534-8B8C-048532AD5E27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3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79FD-3F64-4C2E-848A-BF9F9ED51316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70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E971-C301-4F59-973E-29B617A99E77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6ADE-E826-4697-B20F-95FF3D0ACBB3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3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0BB6-2F5F-4F96-9F33-2B56A225D32E}" type="datetime1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6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25D5F-8D24-4640-8E3A-79CB65018EAE}" type="datetime1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7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791E-1595-4F98-9CFC-91969E5005F6}" type="datetime1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C034-34C4-47EC-BF53-5A733D00A96E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4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64D6-FA35-407F-B1C4-1C9543307D9D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48A8-8C55-4E73-8C9C-F51BE3FCD96F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309E-A12A-431C-A3F8-45A20C562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42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64.emf"/><Relationship Id="rId18" Type="http://schemas.openxmlformats.org/officeDocument/2006/relationships/customXml" Target="../ink/ink65.xml"/><Relationship Id="rId26" Type="http://schemas.openxmlformats.org/officeDocument/2006/relationships/customXml" Target="../ink/ink69.xml"/><Relationship Id="rId3" Type="http://schemas.openxmlformats.org/officeDocument/2006/relationships/image" Target="../media/image59.emf"/><Relationship Id="rId21" Type="http://schemas.openxmlformats.org/officeDocument/2006/relationships/image" Target="../media/image68.emf"/><Relationship Id="rId7" Type="http://schemas.openxmlformats.org/officeDocument/2006/relationships/image" Target="../media/image61.emf"/><Relationship Id="rId12" Type="http://schemas.openxmlformats.org/officeDocument/2006/relationships/customXml" Target="../ink/ink62.xml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2" Type="http://schemas.openxmlformats.org/officeDocument/2006/relationships/customXml" Target="../ink/ink57.xml"/><Relationship Id="rId16" Type="http://schemas.openxmlformats.org/officeDocument/2006/relationships/customXml" Target="../ink/ink64.xml"/><Relationship Id="rId20" Type="http://schemas.openxmlformats.org/officeDocument/2006/relationships/customXml" Target="../ink/ink66.xml"/><Relationship Id="rId29" Type="http://schemas.openxmlformats.org/officeDocument/2006/relationships/image" Target="../media/image72.emf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9.xml"/><Relationship Id="rId11" Type="http://schemas.openxmlformats.org/officeDocument/2006/relationships/image" Target="../media/image63.emf"/><Relationship Id="rId24" Type="http://schemas.openxmlformats.org/officeDocument/2006/relationships/customXml" Target="../ink/ink68.xml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28" Type="http://schemas.openxmlformats.org/officeDocument/2006/relationships/customXml" Target="../ink/ink70.xml"/><Relationship Id="rId10" Type="http://schemas.openxmlformats.org/officeDocument/2006/relationships/customXml" Target="../ink/ink61.xml"/><Relationship Id="rId19" Type="http://schemas.openxmlformats.org/officeDocument/2006/relationships/image" Target="../media/image67.emf"/><Relationship Id="rId31" Type="http://schemas.openxmlformats.org/officeDocument/2006/relationships/image" Target="../media/image15.emf"/><Relationship Id="rId4" Type="http://schemas.openxmlformats.org/officeDocument/2006/relationships/customXml" Target="../ink/ink58.xml"/><Relationship Id="rId9" Type="http://schemas.openxmlformats.org/officeDocument/2006/relationships/image" Target="../media/image62.emf"/><Relationship Id="rId14" Type="http://schemas.openxmlformats.org/officeDocument/2006/relationships/customXml" Target="../ink/ink63.xml"/><Relationship Id="rId22" Type="http://schemas.openxmlformats.org/officeDocument/2006/relationships/customXml" Target="../ink/ink67.xml"/><Relationship Id="rId27" Type="http://schemas.openxmlformats.org/officeDocument/2006/relationships/image" Target="../media/image71.emf"/><Relationship Id="rId30" Type="http://schemas.openxmlformats.org/officeDocument/2006/relationships/customXml" Target="../ink/ink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12" Type="http://schemas.openxmlformats.org/officeDocument/2006/relationships/customXml" Target="../ink/ink78.xm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0" Type="http://schemas.openxmlformats.org/officeDocument/2006/relationships/customXml" Target="../ink/ink77.xml"/><Relationship Id="rId4" Type="http://schemas.openxmlformats.org/officeDocument/2006/relationships/customXml" Target="../ink/ink74.xml"/><Relationship Id="rId9" Type="http://schemas.openxmlformats.org/officeDocument/2006/relationships/image" Target="../media/image7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86.emf"/><Relationship Id="rId18" Type="http://schemas.openxmlformats.org/officeDocument/2006/relationships/customXml" Target="../ink/ink87.xml"/><Relationship Id="rId26" Type="http://schemas.openxmlformats.org/officeDocument/2006/relationships/customXml" Target="../ink/ink91.xml"/><Relationship Id="rId39" Type="http://schemas.openxmlformats.org/officeDocument/2006/relationships/image" Target="../media/image99.emf"/><Relationship Id="rId3" Type="http://schemas.openxmlformats.org/officeDocument/2006/relationships/image" Target="../media/image81.emf"/><Relationship Id="rId21" Type="http://schemas.openxmlformats.org/officeDocument/2006/relationships/image" Target="../media/image90.emf"/><Relationship Id="rId34" Type="http://schemas.openxmlformats.org/officeDocument/2006/relationships/customXml" Target="../ink/ink95.xml"/><Relationship Id="rId42" Type="http://schemas.openxmlformats.org/officeDocument/2006/relationships/customXml" Target="../ink/ink99.xml"/><Relationship Id="rId7" Type="http://schemas.openxmlformats.org/officeDocument/2006/relationships/image" Target="../media/image83.emf"/><Relationship Id="rId12" Type="http://schemas.openxmlformats.org/officeDocument/2006/relationships/customXml" Target="../ink/ink84.xml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33" Type="http://schemas.openxmlformats.org/officeDocument/2006/relationships/image" Target="../media/image96.emf"/><Relationship Id="rId38" Type="http://schemas.openxmlformats.org/officeDocument/2006/relationships/customXml" Target="../ink/ink97.xml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29" Type="http://schemas.openxmlformats.org/officeDocument/2006/relationships/image" Target="../media/image94.emf"/><Relationship Id="rId41" Type="http://schemas.openxmlformats.org/officeDocument/2006/relationships/image" Target="../media/image100.emf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81.xml"/><Relationship Id="rId11" Type="http://schemas.openxmlformats.org/officeDocument/2006/relationships/image" Target="../media/image85.emf"/><Relationship Id="rId24" Type="http://schemas.openxmlformats.org/officeDocument/2006/relationships/customXml" Target="../ink/ink90.xml"/><Relationship Id="rId32" Type="http://schemas.openxmlformats.org/officeDocument/2006/relationships/customXml" Target="../ink/ink94.xml"/><Relationship Id="rId37" Type="http://schemas.openxmlformats.org/officeDocument/2006/relationships/image" Target="../media/image98.emf"/><Relationship Id="rId40" Type="http://schemas.openxmlformats.org/officeDocument/2006/relationships/customXml" Target="../ink/ink98.xml"/><Relationship Id="rId45" Type="http://schemas.openxmlformats.org/officeDocument/2006/relationships/image" Target="../media/image102.emf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28" Type="http://schemas.openxmlformats.org/officeDocument/2006/relationships/customXml" Target="../ink/ink92.xml"/><Relationship Id="rId36" Type="http://schemas.openxmlformats.org/officeDocument/2006/relationships/customXml" Target="../ink/ink96.xml"/><Relationship Id="rId10" Type="http://schemas.openxmlformats.org/officeDocument/2006/relationships/customXml" Target="../ink/ink83.xml"/><Relationship Id="rId19" Type="http://schemas.openxmlformats.org/officeDocument/2006/relationships/image" Target="../media/image89.emf"/><Relationship Id="rId31" Type="http://schemas.openxmlformats.org/officeDocument/2006/relationships/image" Target="../media/image95.emf"/><Relationship Id="rId44" Type="http://schemas.openxmlformats.org/officeDocument/2006/relationships/customXml" Target="../ink/ink100.xml"/><Relationship Id="rId4" Type="http://schemas.openxmlformats.org/officeDocument/2006/relationships/customXml" Target="../ink/ink80.xml"/><Relationship Id="rId9" Type="http://schemas.openxmlformats.org/officeDocument/2006/relationships/image" Target="../media/image84.emf"/><Relationship Id="rId14" Type="http://schemas.openxmlformats.org/officeDocument/2006/relationships/customXml" Target="../ink/ink85.xml"/><Relationship Id="rId22" Type="http://schemas.openxmlformats.org/officeDocument/2006/relationships/customXml" Target="../ink/ink89.xml"/><Relationship Id="rId27" Type="http://schemas.openxmlformats.org/officeDocument/2006/relationships/image" Target="../media/image93.emf"/><Relationship Id="rId30" Type="http://schemas.openxmlformats.org/officeDocument/2006/relationships/customXml" Target="../ink/ink93.xml"/><Relationship Id="rId35" Type="http://schemas.openxmlformats.org/officeDocument/2006/relationships/image" Target="../media/image97.emf"/><Relationship Id="rId43" Type="http://schemas.openxmlformats.org/officeDocument/2006/relationships/image" Target="../media/image10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7" Type="http://schemas.openxmlformats.org/officeDocument/2006/relationships/image" Target="../media/image105.emf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5" Type="http://schemas.openxmlformats.org/officeDocument/2006/relationships/image" Target="../media/image104.emf"/><Relationship Id="rId4" Type="http://schemas.openxmlformats.org/officeDocument/2006/relationships/customXml" Target="../ink/ink10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emf"/><Relationship Id="rId4" Type="http://schemas.openxmlformats.org/officeDocument/2006/relationships/customXml" Target="../ink/ink10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3" Type="http://schemas.openxmlformats.org/officeDocument/2006/relationships/image" Target="../media/image108.emf"/><Relationship Id="rId7" Type="http://schemas.openxmlformats.org/officeDocument/2006/relationships/image" Target="../media/image110.emf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112.emf"/><Relationship Id="rId5" Type="http://schemas.openxmlformats.org/officeDocument/2006/relationships/image" Target="../media/image109.emf"/><Relationship Id="rId10" Type="http://schemas.openxmlformats.org/officeDocument/2006/relationships/customXml" Target="../ink/ink110.xml"/><Relationship Id="rId4" Type="http://schemas.openxmlformats.org/officeDocument/2006/relationships/customXml" Target="../ink/ink107.xml"/><Relationship Id="rId9" Type="http://schemas.openxmlformats.org/officeDocument/2006/relationships/image" Target="../media/image1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2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5" Type="http://schemas.openxmlformats.org/officeDocument/2006/relationships/image" Target="../media/image114.emf"/><Relationship Id="rId4" Type="http://schemas.openxmlformats.org/officeDocument/2006/relationships/customXml" Target="../ink/ink1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emf"/><Relationship Id="rId4" Type="http://schemas.openxmlformats.org/officeDocument/2006/relationships/customXml" Target="../ink/ink1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customXml" Target="../ink/ink1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9.emf"/><Relationship Id="rId4" Type="http://schemas.openxmlformats.org/officeDocument/2006/relationships/customXml" Target="../ink/ink1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customXml" Target="../ink/ink1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3" Type="http://schemas.openxmlformats.org/officeDocument/2006/relationships/image" Target="../media/image121.emf"/><Relationship Id="rId7" Type="http://schemas.openxmlformats.org/officeDocument/2006/relationships/image" Target="../media/image123.emf"/><Relationship Id="rId2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5" Type="http://schemas.openxmlformats.org/officeDocument/2006/relationships/image" Target="../media/image122.emf"/><Relationship Id="rId4" Type="http://schemas.openxmlformats.org/officeDocument/2006/relationships/customXml" Target="../ink/ink120.xml"/><Relationship Id="rId9" Type="http://schemas.openxmlformats.org/officeDocument/2006/relationships/image" Target="../media/image12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2.emf"/><Relationship Id="rId4" Type="http://schemas.openxmlformats.org/officeDocument/2006/relationships/customXml" Target="../ink/ink12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customXml" Target="../ink/ink20.xml"/><Relationship Id="rId18" Type="http://schemas.openxmlformats.org/officeDocument/2006/relationships/image" Target="../media/image23.emf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0.emf"/><Relationship Id="rId17" Type="http://schemas.openxmlformats.org/officeDocument/2006/relationships/customXml" Target="../ink/ink22.xml"/><Relationship Id="rId2" Type="http://schemas.openxmlformats.org/officeDocument/2006/relationships/image" Target="../media/image1.png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19.emf"/><Relationship Id="rId19" Type="http://schemas.openxmlformats.org/officeDocument/2006/relationships/customXml" Target="../ink/ink23.xml"/><Relationship Id="rId4" Type="http://schemas.openxmlformats.org/officeDocument/2006/relationships/image" Target="../media/image16.emf"/><Relationship Id="rId9" Type="http://schemas.openxmlformats.org/officeDocument/2006/relationships/customXml" Target="../ink/ink18.xml"/><Relationship Id="rId1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26.emf"/><Relationship Id="rId4" Type="http://schemas.openxmlformats.org/officeDocument/2006/relationships/customXml" Target="../ink/ink25.xml"/><Relationship Id="rId9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39.emf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34.emf"/><Relationship Id="rId21" Type="http://schemas.openxmlformats.org/officeDocument/2006/relationships/image" Target="../media/image43.emf"/><Relationship Id="rId7" Type="http://schemas.openxmlformats.org/officeDocument/2006/relationships/image" Target="../media/image36.emf"/><Relationship Id="rId12" Type="http://schemas.openxmlformats.org/officeDocument/2006/relationships/customXml" Target="../ink/ink38.xml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33" Type="http://schemas.openxmlformats.org/officeDocument/2006/relationships/image" Target="../media/image49.emf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38.emf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42.emf"/><Relationship Id="rId31" Type="http://schemas.openxmlformats.org/officeDocument/2006/relationships/image" Target="../media/image48.emf"/><Relationship Id="rId4" Type="http://schemas.openxmlformats.org/officeDocument/2006/relationships/customXml" Target="../ink/ink34.xml"/><Relationship Id="rId9" Type="http://schemas.openxmlformats.org/officeDocument/2006/relationships/image" Target="../media/image37.emf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6.emf"/><Relationship Id="rId30" Type="http://schemas.openxmlformats.org/officeDocument/2006/relationships/customXml" Target="../ink/ink4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12" Type="http://schemas.openxmlformats.org/officeDocument/2006/relationships/customXml" Target="../ink/ink54.xml"/><Relationship Id="rId17" Type="http://schemas.openxmlformats.org/officeDocument/2006/relationships/image" Target="../media/image58.emf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54.emf"/><Relationship Id="rId14" Type="http://schemas.openxmlformats.org/officeDocument/2006/relationships/customXml" Target="../ink/ink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Non- Linear Data Structures-MAP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Module 4.1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BCDFA-2ED0-4B25-B3CC-443C59ABEDA8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9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IN" sz="3200" dirty="0" smtClean="0"/>
              <a:t>Demonstrates begin() and end()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836712"/>
            <a:ext cx="6552728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#include &lt;</a:t>
            </a:r>
            <a:r>
              <a:rPr lang="en-IN" sz="1600" dirty="0" err="1" smtClean="0"/>
              <a:t>iostream</a:t>
            </a:r>
            <a:r>
              <a:rPr lang="en-IN" sz="1600" dirty="0" smtClean="0"/>
              <a:t>&gt; </a:t>
            </a:r>
          </a:p>
          <a:p>
            <a:pPr marL="0" indent="0">
              <a:buNone/>
            </a:pPr>
            <a:r>
              <a:rPr lang="en-IN" sz="1600" dirty="0" smtClean="0"/>
              <a:t>#include &lt;map&gt; </a:t>
            </a:r>
          </a:p>
          <a:p>
            <a:pPr marL="0" indent="0">
              <a:buNone/>
            </a:pPr>
            <a:r>
              <a:rPr lang="en-IN" sz="1600" dirty="0" smtClean="0"/>
              <a:t>using namespace </a:t>
            </a:r>
            <a:r>
              <a:rPr lang="en-IN" sz="1600" dirty="0" err="1" smtClean="0"/>
              <a:t>std</a:t>
            </a:r>
            <a:r>
              <a:rPr lang="en-IN" sz="1600" dirty="0" smtClean="0"/>
              <a:t>; </a:t>
            </a:r>
          </a:p>
          <a:p>
            <a:pPr marL="0" indent="0">
              <a:buNone/>
            </a:pPr>
            <a:r>
              <a:rPr lang="en-IN" sz="1600" dirty="0" smtClean="0"/>
              <a:t>  </a:t>
            </a:r>
          </a:p>
          <a:p>
            <a:pPr marL="0" indent="0"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main() </a:t>
            </a:r>
          </a:p>
          <a:p>
            <a:pPr marL="0" indent="0">
              <a:buNone/>
            </a:pPr>
            <a:r>
              <a:rPr lang="en-IN" sz="1600" dirty="0" smtClean="0"/>
              <a:t>{ </a:t>
            </a:r>
          </a:p>
          <a:p>
            <a:pPr marL="0" indent="0">
              <a:buNone/>
            </a:pPr>
            <a:r>
              <a:rPr lang="en-IN" sz="1600" dirty="0" smtClean="0"/>
              <a:t>    // declaration of map container </a:t>
            </a:r>
          </a:p>
          <a:p>
            <a:pPr marL="0" indent="0">
              <a:buNone/>
            </a:pPr>
            <a:r>
              <a:rPr lang="en-IN" sz="1600" dirty="0" smtClean="0"/>
              <a:t>    map&lt;char, </a:t>
            </a:r>
            <a:r>
              <a:rPr lang="en-IN" sz="1600" dirty="0" err="1" smtClean="0"/>
              <a:t>int</a:t>
            </a:r>
            <a:r>
              <a:rPr lang="en-IN" sz="1600" dirty="0" smtClean="0"/>
              <a:t>&gt; </a:t>
            </a:r>
            <a:r>
              <a:rPr lang="en-IN" sz="1600" dirty="0" err="1" smtClean="0"/>
              <a:t>mymap</a:t>
            </a:r>
            <a:r>
              <a:rPr lang="en-IN" sz="1600" dirty="0" smtClean="0"/>
              <a:t>;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mymap</a:t>
            </a:r>
            <a:r>
              <a:rPr lang="en-IN" sz="1600" dirty="0" smtClean="0"/>
              <a:t>['a'] = 1;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mymap</a:t>
            </a:r>
            <a:r>
              <a:rPr lang="en-IN" sz="1600" dirty="0" smtClean="0"/>
              <a:t>['b'] = 2;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mymap</a:t>
            </a:r>
            <a:r>
              <a:rPr lang="en-IN" sz="1600" dirty="0" smtClean="0"/>
              <a:t>['c'] = 3; </a:t>
            </a:r>
          </a:p>
          <a:p>
            <a:pPr marL="0" indent="0">
              <a:buNone/>
            </a:pPr>
            <a:r>
              <a:rPr lang="en-IN" sz="1600" dirty="0" smtClean="0"/>
              <a:t>  </a:t>
            </a:r>
          </a:p>
          <a:p>
            <a:pPr marL="0" indent="0">
              <a:buNone/>
            </a:pPr>
            <a:r>
              <a:rPr lang="en-IN" sz="1600" dirty="0" smtClean="0"/>
              <a:t>    // using begin() to print map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b="1" dirty="0" smtClean="0">
                <a:solidFill>
                  <a:srgbClr val="0070C0"/>
                </a:solidFill>
              </a:rPr>
              <a:t>for (auto it = </a:t>
            </a:r>
            <a:r>
              <a:rPr lang="en-IN" sz="1600" b="1" dirty="0" err="1" smtClean="0">
                <a:solidFill>
                  <a:srgbClr val="0070C0"/>
                </a:solidFill>
              </a:rPr>
              <a:t>mymap.begin</a:t>
            </a:r>
            <a:r>
              <a:rPr lang="en-IN" sz="1600" b="1" dirty="0" smtClean="0">
                <a:solidFill>
                  <a:srgbClr val="0070C0"/>
                </a:solidFill>
              </a:rPr>
              <a:t>(); it != </a:t>
            </a:r>
            <a:r>
              <a:rPr lang="en-IN" sz="1600" b="1" dirty="0" err="1" smtClean="0">
                <a:solidFill>
                  <a:srgbClr val="0070C0"/>
                </a:solidFill>
              </a:rPr>
              <a:t>mymap.end</a:t>
            </a:r>
            <a:r>
              <a:rPr lang="en-IN" sz="1600" b="1" dirty="0" smtClean="0">
                <a:solidFill>
                  <a:srgbClr val="0070C0"/>
                </a:solidFill>
              </a:rPr>
              <a:t>(); ++it) </a:t>
            </a:r>
          </a:p>
          <a:p>
            <a:pPr marL="0" indent="0">
              <a:buNone/>
            </a:pPr>
            <a:r>
              <a:rPr lang="en-IN" sz="1600" b="1" dirty="0" smtClean="0">
                <a:solidFill>
                  <a:srgbClr val="0070C0"/>
                </a:solidFill>
              </a:rPr>
              <a:t>        </a:t>
            </a:r>
            <a:r>
              <a:rPr lang="en-IN" sz="1600" b="1" dirty="0" err="1" smtClean="0">
                <a:solidFill>
                  <a:srgbClr val="0070C0"/>
                </a:solidFill>
              </a:rPr>
              <a:t>cout</a:t>
            </a:r>
            <a:r>
              <a:rPr lang="en-IN" sz="1600" b="1" dirty="0" smtClean="0">
                <a:solidFill>
                  <a:srgbClr val="0070C0"/>
                </a:solidFill>
              </a:rPr>
              <a:t> &lt;&lt; it-&gt;first &lt;&lt; " = "</a:t>
            </a:r>
          </a:p>
          <a:p>
            <a:pPr marL="0" indent="0">
              <a:buNone/>
            </a:pPr>
            <a:r>
              <a:rPr lang="en-IN" sz="1600" b="1" dirty="0" smtClean="0">
                <a:solidFill>
                  <a:srgbClr val="0070C0"/>
                </a:solidFill>
              </a:rPr>
              <a:t>             &lt;&lt; it-&gt;second &lt;&lt; '\n'; </a:t>
            </a:r>
          </a:p>
          <a:p>
            <a:pPr marL="0" indent="0">
              <a:buNone/>
            </a:pPr>
            <a:r>
              <a:rPr lang="en-IN" sz="1600" dirty="0" smtClean="0"/>
              <a:t>    return 0; </a:t>
            </a:r>
          </a:p>
          <a:p>
            <a:pPr marL="0" indent="0">
              <a:buNone/>
            </a:pPr>
            <a:r>
              <a:rPr lang="en-IN" sz="1600" dirty="0" smtClean="0"/>
              <a:t>} </a:t>
            </a:r>
          </a:p>
          <a:p>
            <a:endParaRPr lang="en-IN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smtClean="0"/>
              <a:t>Output:</a:t>
            </a:r>
          </a:p>
          <a:p>
            <a:pPr marL="0" indent="0">
              <a:buNone/>
            </a:pPr>
            <a:r>
              <a:rPr lang="en-IN" sz="1600" b="1" dirty="0" smtClean="0"/>
              <a:t>a = 1 </a:t>
            </a:r>
          </a:p>
          <a:p>
            <a:pPr marL="0" indent="0">
              <a:buNone/>
            </a:pPr>
            <a:r>
              <a:rPr lang="en-IN" sz="1600" b="1" dirty="0" smtClean="0"/>
              <a:t>b = 2 </a:t>
            </a:r>
          </a:p>
          <a:p>
            <a:pPr marL="0" indent="0">
              <a:buNone/>
            </a:pPr>
            <a:r>
              <a:rPr lang="en-IN" sz="1600" b="1" dirty="0" smtClean="0"/>
              <a:t>c = 3</a:t>
            </a:r>
            <a:endParaRPr lang="en-IN" sz="1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D5B8-80D2-46D6-8A31-BD1F1DC01B82}" type="datetime1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767880" y="3053880"/>
              <a:ext cx="1277280" cy="27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040" y="2990520"/>
                <a:ext cx="13089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767880" y="3116520"/>
              <a:ext cx="1241640" cy="27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040" y="3052800"/>
                <a:ext cx="12733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000160" y="3071880"/>
              <a:ext cx="714960" cy="18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4320" y="3008160"/>
                <a:ext cx="746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750240" y="3366360"/>
              <a:ext cx="141120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040" y="3303000"/>
                <a:ext cx="1443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732240" y="3571920"/>
              <a:ext cx="1330920" cy="80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400" y="3508200"/>
                <a:ext cx="1362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758880" y="3911040"/>
              <a:ext cx="1241640" cy="72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040" y="3847680"/>
                <a:ext cx="12733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2187720" y="3982680"/>
              <a:ext cx="360" cy="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1880" y="391932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741240" y="4777560"/>
              <a:ext cx="250200" cy="36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5400" y="4713840"/>
                <a:ext cx="281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1482480" y="4518360"/>
              <a:ext cx="54504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6280" y="4455000"/>
                <a:ext cx="577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1562760" y="4813200"/>
              <a:ext cx="205560" cy="270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46920" y="4749480"/>
                <a:ext cx="2372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/>
              <p14:cNvContentPartPr/>
              <p14:nvPr/>
            </p14:nvContentPartPr>
            <p14:xfrm>
              <a:off x="1143000" y="4795200"/>
              <a:ext cx="339840" cy="45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27160" y="4731840"/>
                <a:ext cx="371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/>
              <p14:cNvContentPartPr/>
              <p14:nvPr/>
            </p14:nvContentPartPr>
            <p14:xfrm>
              <a:off x="1562760" y="4786200"/>
              <a:ext cx="80640" cy="27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46920" y="4722840"/>
                <a:ext cx="112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/>
              <p14:cNvContentPartPr/>
              <p14:nvPr/>
            </p14:nvContentPartPr>
            <p14:xfrm>
              <a:off x="1562760" y="4813200"/>
              <a:ext cx="1563120" cy="896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46920" y="4749480"/>
                <a:ext cx="1594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/>
              <p14:cNvContentPartPr/>
              <p14:nvPr/>
            </p14:nvContentPartPr>
            <p14:xfrm>
              <a:off x="2428920" y="4759560"/>
              <a:ext cx="714600" cy="54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3080" y="4696200"/>
                <a:ext cx="746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/>
              <p14:cNvContentPartPr/>
              <p14:nvPr/>
            </p14:nvContentPartPr>
            <p14:xfrm>
              <a:off x="3490586" y="2930215"/>
              <a:ext cx="1929240" cy="18039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1226" y="2920855"/>
                <a:ext cx="1947960" cy="18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What is a map in C++?</a:t>
            </a:r>
          </a:p>
          <a:p>
            <a:r>
              <a:rPr lang="en-IN" sz="2400" dirty="0"/>
              <a:t>A C++ map is a way to store a key-value pair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/>
              <a:t>Maps are part of the C++ STL (Standard Template Library</a:t>
            </a:r>
            <a:r>
              <a:rPr lang="en-IN" sz="2400" dirty="0" smtClean="0"/>
              <a:t>).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92BB-4B22-409F-B64B-1F43F353DFC5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8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Standard Template Library (STL) is a set of C++ template classes to provide common programming data structures and functions such as lists, stacks, arrays, etc. </a:t>
            </a:r>
            <a:endParaRPr lang="en-IN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a library of container classes, algorithms, and iterators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92BB-4B22-409F-B64B-1F43F353DFC5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12</a:t>
            </a:fld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827584" y="6021288"/>
            <a:ext cx="6678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https://www.geeksforgeeks.org/the-c-standard-template-library-stl/</a:t>
            </a:r>
          </a:p>
        </p:txBody>
      </p:sp>
    </p:spTree>
    <p:extLst>
      <p:ext uri="{BB962C8B-B14F-4D97-AF65-F5344CB8AC3E}">
        <p14:creationId xmlns:p14="http://schemas.microsoft.com/office/powerpoint/2010/main" val="19158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Standard </a:t>
            </a:r>
            <a:r>
              <a:rPr lang="en-IN" sz="2400" dirty="0"/>
              <a:t>Containers</a:t>
            </a:r>
          </a:p>
          <a:p>
            <a:r>
              <a:rPr lang="en-IN" sz="2400" dirty="0"/>
              <a:t>A container is a holder object that stores a collection of other objects (its elements</a:t>
            </a:r>
            <a:r>
              <a:rPr lang="en-IN" sz="2400" dirty="0" smtClean="0"/>
              <a:t>).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The container manages the storage space for its elements and provides member functions to access them, either directly or through iterators (reference objects with similar properties to pointers).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92BB-4B22-409F-B64B-1F43F353DFC5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83568" y="5661248"/>
            <a:ext cx="417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https://cplusplus.com/reference/iolibrary/</a:t>
            </a:r>
          </a:p>
        </p:txBody>
      </p:sp>
    </p:spTree>
    <p:extLst>
      <p:ext uri="{BB962C8B-B14F-4D97-AF65-F5344CB8AC3E}">
        <p14:creationId xmlns:p14="http://schemas.microsoft.com/office/powerpoint/2010/main" val="31574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end()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end() function is used to return an iterator </a:t>
            </a:r>
            <a:r>
              <a:rPr lang="en-IN" sz="2400" dirty="0" smtClean="0">
                <a:solidFill>
                  <a:srgbClr val="0070C0"/>
                </a:solidFill>
              </a:rPr>
              <a:t>pointing to past the last element of the map container. </a:t>
            </a:r>
          </a:p>
          <a:p>
            <a:r>
              <a:rPr lang="en-IN" sz="2400" dirty="0" smtClean="0"/>
              <a:t>Since it does not refer to a valid element, it cannot de-referenced end() function returns a bidirectional iterator.</a:t>
            </a:r>
          </a:p>
          <a:p>
            <a:pPr marL="0" indent="0">
              <a:buNone/>
            </a:pPr>
            <a:r>
              <a:rPr lang="en-IN" sz="2400" b="1" dirty="0" smtClean="0"/>
              <a:t>Syntax :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i="1" dirty="0" err="1" smtClean="0"/>
              <a:t>mapname</a:t>
            </a:r>
            <a:r>
              <a:rPr lang="en-IN" sz="2400" b="1" dirty="0" err="1" smtClean="0"/>
              <a:t>.end</a:t>
            </a:r>
            <a:r>
              <a:rPr lang="en-IN" sz="2400" b="1" dirty="0" smtClean="0"/>
              <a:t>()</a:t>
            </a:r>
            <a:r>
              <a:rPr lang="en-IN" sz="2400" dirty="0" smtClean="0"/>
              <a:t> </a:t>
            </a:r>
          </a:p>
          <a:p>
            <a:r>
              <a:rPr lang="en-IN" sz="2400" b="1" dirty="0" smtClean="0"/>
              <a:t>Parameters :</a:t>
            </a:r>
            <a:r>
              <a:rPr lang="en-IN" sz="2400" dirty="0" smtClean="0"/>
              <a:t> No parameters are passed. </a:t>
            </a:r>
          </a:p>
          <a:p>
            <a:r>
              <a:rPr lang="en-IN" sz="2400" b="1" dirty="0" smtClean="0"/>
              <a:t>Returns :</a:t>
            </a:r>
            <a:r>
              <a:rPr lang="en-IN" sz="2400" dirty="0" smtClean="0"/>
              <a:t> This function returns a bidirectional iterator pointing to the next of last element.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AC73-43C8-4214-A31A-2512F335CEBD}" type="datetime1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812600" y="2000160"/>
              <a:ext cx="5019120" cy="554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3240" y="1990800"/>
                <a:ext cx="503784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7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insert()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built-in function in C++ STL which is </a:t>
            </a:r>
            <a:r>
              <a:rPr lang="en-IN" sz="2400" dirty="0" smtClean="0">
                <a:solidFill>
                  <a:srgbClr val="0070C0"/>
                </a:solidFill>
              </a:rPr>
              <a:t>used to insert elements with a particular key in the map container. </a:t>
            </a:r>
          </a:p>
          <a:p>
            <a:pPr marL="0" indent="0">
              <a:buNone/>
            </a:pPr>
            <a:r>
              <a:rPr lang="en-IN" sz="2400" b="1" dirty="0" smtClean="0"/>
              <a:t>Syntax: </a:t>
            </a:r>
            <a:endParaRPr lang="en-IN" sz="2400" dirty="0" smtClean="0"/>
          </a:p>
          <a:p>
            <a:r>
              <a:rPr lang="en-IN" sz="2400" dirty="0" smtClean="0"/>
              <a:t>iterator </a:t>
            </a:r>
            <a:r>
              <a:rPr lang="en-IN" sz="2400" dirty="0" err="1" smtClean="0"/>
              <a:t>map_name.insert</a:t>
            </a:r>
            <a:r>
              <a:rPr lang="en-IN" sz="2400" dirty="0" smtClean="0"/>
              <a:t>({key, element}) </a:t>
            </a:r>
          </a:p>
          <a:p>
            <a:pPr marL="0" indent="0">
              <a:buNone/>
            </a:pPr>
            <a:r>
              <a:rPr lang="en-IN" sz="2400" b="1" dirty="0" smtClean="0"/>
              <a:t>Parameters: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The function </a:t>
            </a:r>
            <a:r>
              <a:rPr lang="en-IN" sz="2400" b="1" dirty="0" smtClean="0">
                <a:solidFill>
                  <a:srgbClr val="0070C0"/>
                </a:solidFill>
              </a:rPr>
              <a:t>accepts a pair that consists of a key and element </a:t>
            </a:r>
            <a:r>
              <a:rPr lang="en-IN" sz="2400" dirty="0" smtClean="0"/>
              <a:t>which is to be inserted into the map container. </a:t>
            </a:r>
          </a:p>
          <a:p>
            <a:r>
              <a:rPr lang="en-IN" sz="2400" dirty="0" smtClean="0"/>
              <a:t>The function does not insert the key and element in the map if the key already exists in the map. </a:t>
            </a:r>
          </a:p>
          <a:p>
            <a:pPr marL="0" indent="0">
              <a:buNone/>
            </a:pPr>
            <a:r>
              <a:rPr lang="en-IN" sz="2400" b="1" dirty="0" smtClean="0"/>
              <a:t>Return Value: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The function returns an iterator pointing to the new element in the container. 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66A5-1713-4888-A575-1F706A5FD3F4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143320" y="3268440"/>
              <a:ext cx="2179440" cy="160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7480" y="3204720"/>
                <a:ext cx="2211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196640" y="3634560"/>
              <a:ext cx="6135120" cy="151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0800" y="3570840"/>
                <a:ext cx="61668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571840" y="4000320"/>
              <a:ext cx="5438520" cy="152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000" y="3936960"/>
                <a:ext cx="5470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785880" y="4482720"/>
              <a:ext cx="4474080" cy="45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040" y="4419360"/>
                <a:ext cx="4505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2795040" y="3795120"/>
              <a:ext cx="5402880" cy="393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9200" y="3731760"/>
                <a:ext cx="54345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1473480" y="1634040"/>
              <a:ext cx="7081560" cy="1339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4120" y="1624680"/>
                <a:ext cx="7100280" cy="13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59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Autofit/>
          </a:bodyPr>
          <a:lstStyle/>
          <a:p>
            <a:r>
              <a:rPr lang="en-IN" sz="3200" dirty="0" smtClean="0"/>
              <a:t>insert()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836712"/>
            <a:ext cx="4038600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/>
              <a:t>// C++ program to illustrate</a:t>
            </a:r>
          </a:p>
          <a:p>
            <a:pPr marL="0" indent="0">
              <a:buNone/>
            </a:pPr>
            <a:r>
              <a:rPr lang="en-IN" sz="1800" dirty="0" smtClean="0"/>
              <a:t>// map::insert({key, element})</a:t>
            </a:r>
          </a:p>
          <a:p>
            <a:pPr marL="0" indent="0">
              <a:buNone/>
            </a:pPr>
            <a:r>
              <a:rPr lang="en-IN" sz="1800" dirty="0" smtClean="0"/>
              <a:t>#include &lt;bits/</a:t>
            </a:r>
            <a:r>
              <a:rPr lang="en-IN" sz="1800" dirty="0" err="1" smtClean="0"/>
              <a:t>stdc</a:t>
            </a:r>
            <a:r>
              <a:rPr lang="en-IN" sz="1800" dirty="0" smtClean="0"/>
              <a:t>++.h&gt;</a:t>
            </a:r>
          </a:p>
          <a:p>
            <a:pPr marL="0" indent="0">
              <a:buNone/>
            </a:pPr>
            <a:r>
              <a:rPr lang="en-IN" sz="1800" dirty="0" smtClean="0"/>
              <a:t>using namespace </a:t>
            </a:r>
            <a:r>
              <a:rPr lang="en-IN" sz="1800" dirty="0" err="1" smtClean="0"/>
              <a:t>std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smtClean="0"/>
              <a:t> </a:t>
            </a:r>
          </a:p>
          <a:p>
            <a:pPr marL="0" indent="0">
              <a:buNone/>
            </a:pPr>
            <a:r>
              <a:rPr lang="en-IN" sz="1800" dirty="0" err="1" smtClean="0"/>
              <a:t>int</a:t>
            </a:r>
            <a:r>
              <a:rPr lang="en-IN" sz="1800" dirty="0" smtClean="0"/>
              <a:t> main()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</a:p>
          <a:p>
            <a:pPr marL="0" indent="0">
              <a:buNone/>
            </a:pPr>
            <a:r>
              <a:rPr lang="en-IN" sz="1800" dirty="0" smtClean="0"/>
              <a:t>    // initialize container</a:t>
            </a:r>
          </a:p>
          <a:p>
            <a:pPr marL="0" indent="0">
              <a:buNone/>
            </a:pPr>
            <a:r>
              <a:rPr lang="en-IN" sz="1800" dirty="0" smtClean="0"/>
              <a:t>    map&lt;</a:t>
            </a:r>
            <a:r>
              <a:rPr lang="en-IN" sz="1800" dirty="0" err="1" smtClean="0"/>
              <a:t>int</a:t>
            </a:r>
            <a:r>
              <a:rPr lang="en-IN" sz="1800" dirty="0" smtClean="0"/>
              <a:t>, </a:t>
            </a:r>
            <a:r>
              <a:rPr lang="en-IN" sz="1800" dirty="0" err="1" smtClean="0"/>
              <a:t>int</a:t>
            </a:r>
            <a:r>
              <a:rPr lang="en-IN" sz="1800" dirty="0" smtClean="0"/>
              <a:t>&gt; </a:t>
            </a:r>
            <a:r>
              <a:rPr lang="en-IN" sz="1800" dirty="0" err="1" smtClean="0"/>
              <a:t>mp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r>
              <a:rPr lang="en-IN" sz="1800" dirty="0" smtClean="0"/>
              <a:t> </a:t>
            </a:r>
          </a:p>
          <a:p>
            <a:pPr marL="0" indent="0">
              <a:buNone/>
            </a:pPr>
            <a:r>
              <a:rPr lang="en-IN" sz="1800" dirty="0" smtClean="0"/>
              <a:t>    // insert elements in random order</a:t>
            </a:r>
          </a:p>
          <a:p>
            <a:pPr marL="0" indent="0">
              <a:buNone/>
            </a:pPr>
            <a:r>
              <a:rPr lang="en-IN" sz="1800" dirty="0" smtClean="0"/>
              <a:t>    </a:t>
            </a:r>
            <a:r>
              <a:rPr lang="en-IN" sz="1800" b="1" dirty="0" err="1" smtClean="0">
                <a:solidFill>
                  <a:srgbClr val="0070C0"/>
                </a:solidFill>
              </a:rPr>
              <a:t>mp.insert</a:t>
            </a:r>
            <a:r>
              <a:rPr lang="en-IN" sz="1800" b="1" dirty="0" smtClean="0">
                <a:solidFill>
                  <a:srgbClr val="0070C0"/>
                </a:solidFill>
              </a:rPr>
              <a:t>({ 2, 30 });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    </a:t>
            </a:r>
            <a:r>
              <a:rPr lang="en-IN" sz="1800" b="1" dirty="0" err="1" smtClean="0">
                <a:solidFill>
                  <a:srgbClr val="0070C0"/>
                </a:solidFill>
              </a:rPr>
              <a:t>mp.insert</a:t>
            </a:r>
            <a:r>
              <a:rPr lang="en-IN" sz="1800" b="1" dirty="0" smtClean="0">
                <a:solidFill>
                  <a:srgbClr val="0070C0"/>
                </a:solidFill>
              </a:rPr>
              <a:t>({ 1, 40 });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    </a:t>
            </a:r>
            <a:r>
              <a:rPr lang="en-IN" sz="1800" b="1" dirty="0" err="1" smtClean="0">
                <a:solidFill>
                  <a:srgbClr val="0070C0"/>
                </a:solidFill>
              </a:rPr>
              <a:t>mp.insert</a:t>
            </a:r>
            <a:r>
              <a:rPr lang="en-IN" sz="1800" b="1" dirty="0" smtClean="0">
                <a:solidFill>
                  <a:srgbClr val="0070C0"/>
                </a:solidFill>
              </a:rPr>
              <a:t>({ 3, 60 });</a:t>
            </a:r>
          </a:p>
          <a:p>
            <a:pPr marL="0" indent="0">
              <a:buNone/>
            </a:pP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>
                <a:solidFill>
                  <a:srgbClr val="FF0000"/>
                </a:solidFill>
              </a:rPr>
              <a:t>// does not inserts key 2 with element 20</a:t>
            </a:r>
          </a:p>
          <a:p>
            <a:pPr marL="0" indent="0">
              <a:buNone/>
            </a:pPr>
            <a:r>
              <a:rPr lang="en-IN" sz="1800" dirty="0" smtClean="0"/>
              <a:t>   </a:t>
            </a:r>
            <a:r>
              <a:rPr lang="en-IN" sz="1800" b="1" dirty="0" smtClean="0">
                <a:solidFill>
                  <a:srgbClr val="0070C0"/>
                </a:solidFill>
              </a:rPr>
              <a:t> </a:t>
            </a:r>
            <a:r>
              <a:rPr lang="en-IN" sz="1800" b="1" dirty="0" err="1" smtClean="0">
                <a:solidFill>
                  <a:srgbClr val="0070C0"/>
                </a:solidFill>
              </a:rPr>
              <a:t>mp.insert</a:t>
            </a:r>
            <a:r>
              <a:rPr lang="en-IN" sz="1800" b="1" dirty="0" smtClean="0">
                <a:solidFill>
                  <a:srgbClr val="0070C0"/>
                </a:solidFill>
              </a:rPr>
              <a:t>({ 2, 20 });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    </a:t>
            </a:r>
            <a:r>
              <a:rPr lang="en-IN" sz="1800" b="1" dirty="0" err="1" smtClean="0">
                <a:solidFill>
                  <a:srgbClr val="0070C0"/>
                </a:solidFill>
              </a:rPr>
              <a:t>mp.insert</a:t>
            </a:r>
            <a:r>
              <a:rPr lang="en-IN" sz="1800" b="1" dirty="0" smtClean="0">
                <a:solidFill>
                  <a:srgbClr val="0070C0"/>
                </a:solidFill>
              </a:rPr>
              <a:t>({ 5, 50 });</a:t>
            </a:r>
          </a:p>
          <a:p>
            <a:pPr marL="0" indent="0"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 </a:t>
            </a:r>
          </a:p>
          <a:p>
            <a:pPr marL="0" indent="0">
              <a:buNone/>
            </a:pPr>
            <a:r>
              <a:rPr lang="en-IN" sz="1800" dirty="0" smtClean="0"/>
              <a:t> </a:t>
            </a:r>
          </a:p>
          <a:p>
            <a:pPr marL="0" indent="0">
              <a:buNone/>
            </a:pPr>
            <a:r>
              <a:rPr lang="en-IN" sz="1800" dirty="0" smtClean="0"/>
              <a:t>    </a:t>
            </a:r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4038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    // prints the elements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"KEY\</a:t>
            </a:r>
            <a:r>
              <a:rPr lang="en-IN" sz="1600" dirty="0" err="1" smtClean="0"/>
              <a:t>tELEMENT</a:t>
            </a:r>
            <a:r>
              <a:rPr lang="en-IN" sz="1600" dirty="0" smtClean="0"/>
              <a:t>\n";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b="1" dirty="0" smtClean="0">
                <a:solidFill>
                  <a:srgbClr val="0070C0"/>
                </a:solidFill>
              </a:rPr>
              <a:t>for (auto </a:t>
            </a:r>
            <a:r>
              <a:rPr lang="en-IN" sz="1600" b="1" dirty="0" err="1" smtClean="0">
                <a:solidFill>
                  <a:srgbClr val="0070C0"/>
                </a:solidFill>
              </a:rPr>
              <a:t>itr</a:t>
            </a:r>
            <a:r>
              <a:rPr lang="en-IN" sz="1600" b="1" dirty="0" smtClean="0">
                <a:solidFill>
                  <a:srgbClr val="0070C0"/>
                </a:solidFill>
              </a:rPr>
              <a:t> = </a:t>
            </a:r>
            <a:r>
              <a:rPr lang="en-IN" sz="1600" b="1" dirty="0" err="1" smtClean="0">
                <a:solidFill>
                  <a:srgbClr val="0070C0"/>
                </a:solidFill>
              </a:rPr>
              <a:t>mp.begin</a:t>
            </a:r>
            <a:r>
              <a:rPr lang="en-IN" sz="1600" b="1" dirty="0" smtClean="0">
                <a:solidFill>
                  <a:srgbClr val="0070C0"/>
                </a:solidFill>
              </a:rPr>
              <a:t>(); </a:t>
            </a:r>
            <a:r>
              <a:rPr lang="en-IN" sz="1600" b="1" dirty="0" err="1" smtClean="0">
                <a:solidFill>
                  <a:srgbClr val="0070C0"/>
                </a:solidFill>
              </a:rPr>
              <a:t>itr</a:t>
            </a:r>
            <a:r>
              <a:rPr lang="en-IN" sz="1600" b="1" dirty="0" smtClean="0">
                <a:solidFill>
                  <a:srgbClr val="0070C0"/>
                </a:solidFill>
              </a:rPr>
              <a:t> != </a:t>
            </a:r>
            <a:r>
              <a:rPr lang="en-IN" sz="1600" b="1" dirty="0" err="1" smtClean="0">
                <a:solidFill>
                  <a:srgbClr val="0070C0"/>
                </a:solidFill>
              </a:rPr>
              <a:t>mp.end</a:t>
            </a:r>
            <a:r>
              <a:rPr lang="en-IN" sz="1600" b="1" dirty="0" smtClean="0">
                <a:solidFill>
                  <a:srgbClr val="0070C0"/>
                </a:solidFill>
              </a:rPr>
              <a:t>(); ++</a:t>
            </a:r>
            <a:r>
              <a:rPr lang="en-IN" sz="1600" b="1" dirty="0" err="1" smtClean="0">
                <a:solidFill>
                  <a:srgbClr val="0070C0"/>
                </a:solidFill>
              </a:rPr>
              <a:t>itr</a:t>
            </a:r>
            <a:r>
              <a:rPr lang="en-IN" sz="1600" b="1" dirty="0" smtClean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IN" sz="1600" b="1" dirty="0" smtClean="0">
                <a:solidFill>
                  <a:srgbClr val="0070C0"/>
                </a:solidFill>
              </a:rPr>
              <a:t>        </a:t>
            </a:r>
            <a:r>
              <a:rPr lang="en-IN" sz="1600" b="1" dirty="0" err="1" smtClean="0">
                <a:solidFill>
                  <a:srgbClr val="0070C0"/>
                </a:solidFill>
              </a:rPr>
              <a:t>cout</a:t>
            </a:r>
            <a:r>
              <a:rPr lang="en-IN" sz="1600" b="1" dirty="0" smtClean="0">
                <a:solidFill>
                  <a:srgbClr val="0070C0"/>
                </a:solidFill>
              </a:rPr>
              <a:t> &lt;&lt; </a:t>
            </a:r>
            <a:r>
              <a:rPr lang="en-IN" sz="1600" b="1" dirty="0" err="1" smtClean="0">
                <a:solidFill>
                  <a:srgbClr val="0070C0"/>
                </a:solidFill>
              </a:rPr>
              <a:t>itr</a:t>
            </a:r>
            <a:r>
              <a:rPr lang="en-IN" sz="1600" b="1" dirty="0" smtClean="0">
                <a:solidFill>
                  <a:srgbClr val="0070C0"/>
                </a:solidFill>
              </a:rPr>
              <a:t>-&gt;first</a:t>
            </a:r>
          </a:p>
          <a:p>
            <a:pPr marL="0" indent="0">
              <a:buNone/>
            </a:pPr>
            <a:r>
              <a:rPr lang="en-IN" sz="1600" b="1" dirty="0" smtClean="0">
                <a:solidFill>
                  <a:srgbClr val="0070C0"/>
                </a:solidFill>
              </a:rPr>
              <a:t>             &lt;&lt; '\t' &lt;&lt; </a:t>
            </a:r>
            <a:r>
              <a:rPr lang="en-IN" sz="1600" b="1" dirty="0" err="1" smtClean="0">
                <a:solidFill>
                  <a:srgbClr val="0070C0"/>
                </a:solidFill>
              </a:rPr>
              <a:t>itr</a:t>
            </a:r>
            <a:r>
              <a:rPr lang="en-IN" sz="1600" b="1" dirty="0" smtClean="0">
                <a:solidFill>
                  <a:srgbClr val="0070C0"/>
                </a:solidFill>
              </a:rPr>
              <a:t>-&gt;second &lt;&lt; '\n';</a:t>
            </a:r>
          </a:p>
          <a:p>
            <a:pPr marL="0" indent="0">
              <a:buNone/>
            </a:pPr>
            <a:r>
              <a:rPr lang="en-IN" sz="1600" b="1" dirty="0" smtClean="0">
                <a:solidFill>
                  <a:srgbClr val="0070C0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IN" sz="1600" dirty="0" smtClean="0"/>
              <a:t>    return 0;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r>
              <a:rPr lang="en-IN" sz="1600" dirty="0" smtClean="0"/>
              <a:t>OUTPUT-</a:t>
            </a: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KEY ELEMENT </a:t>
            </a:r>
          </a:p>
          <a:p>
            <a:pPr marL="0" indent="0">
              <a:buNone/>
            </a:pPr>
            <a:r>
              <a:rPr lang="en-IN" sz="1600" dirty="0" smtClean="0"/>
              <a:t>1 40 </a:t>
            </a:r>
          </a:p>
          <a:p>
            <a:pPr marL="0" indent="0">
              <a:buNone/>
            </a:pPr>
            <a:r>
              <a:rPr lang="en-IN" sz="1600" dirty="0" smtClean="0"/>
              <a:t>2 30 </a:t>
            </a:r>
          </a:p>
          <a:p>
            <a:pPr marL="0" indent="0">
              <a:buNone/>
            </a:pPr>
            <a:r>
              <a:rPr lang="en-IN" sz="1600" dirty="0" smtClean="0"/>
              <a:t>3 60 </a:t>
            </a:r>
          </a:p>
          <a:p>
            <a:pPr marL="0" indent="0">
              <a:buNone/>
            </a:pPr>
            <a:r>
              <a:rPr lang="en-IN" sz="1600" dirty="0" smtClean="0"/>
              <a:t>5 50 </a:t>
            </a:r>
            <a:endParaRPr lang="en-IN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49E9-6A31-415E-BE1D-61AB0A3285EC}" type="datetime1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785880" y="3652200"/>
              <a:ext cx="348480" cy="9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" y="3588840"/>
                <a:ext cx="3801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339560" y="3661200"/>
              <a:ext cx="589680" cy="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3720" y="3597840"/>
                <a:ext cx="621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107440" y="3723840"/>
              <a:ext cx="294840" cy="27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1600" y="3660120"/>
                <a:ext cx="326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794880" y="4652280"/>
              <a:ext cx="95580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040" y="4588920"/>
                <a:ext cx="9874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803520" y="5009400"/>
              <a:ext cx="1357920" cy="18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680" y="4946040"/>
                <a:ext cx="1389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794880" y="5339880"/>
              <a:ext cx="1491480" cy="18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9040" y="5276520"/>
                <a:ext cx="15231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884160" y="6268680"/>
              <a:ext cx="1705680" cy="36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8320" y="6205320"/>
                <a:ext cx="17373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1857240" y="4554000"/>
              <a:ext cx="777240" cy="107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41400" y="4490640"/>
                <a:ext cx="808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3044880" y="6197040"/>
              <a:ext cx="232560" cy="152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9040" y="6133680"/>
                <a:ext cx="2642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3027240" y="6170400"/>
              <a:ext cx="232560" cy="232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11400" y="6107040"/>
                <a:ext cx="2642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/>
              <p14:cNvContentPartPr/>
              <p14:nvPr/>
            </p14:nvContentPartPr>
            <p14:xfrm>
              <a:off x="4822200" y="1678680"/>
              <a:ext cx="723600" cy="72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06000" y="1615320"/>
                <a:ext cx="7556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/>
              <p14:cNvContentPartPr/>
              <p14:nvPr/>
            </p14:nvContentPartPr>
            <p14:xfrm>
              <a:off x="4348800" y="1794960"/>
              <a:ext cx="420120" cy="6073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32960" y="1731240"/>
                <a:ext cx="45180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/>
              <p14:cNvContentPartPr/>
              <p14:nvPr/>
            </p14:nvContentPartPr>
            <p14:xfrm>
              <a:off x="4696920" y="4590000"/>
              <a:ext cx="393480" cy="18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81080" y="4526280"/>
                <a:ext cx="4251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/>
              <p14:cNvContentPartPr/>
              <p14:nvPr/>
            </p14:nvContentPartPr>
            <p14:xfrm>
              <a:off x="4696920" y="4875480"/>
              <a:ext cx="545040" cy="81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81080" y="4812120"/>
                <a:ext cx="5767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/>
              <p14:cNvContentPartPr/>
              <p14:nvPr/>
            </p14:nvContentPartPr>
            <p14:xfrm>
              <a:off x="4670280" y="5098680"/>
              <a:ext cx="803880" cy="90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54440" y="5035320"/>
                <a:ext cx="835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/>
              <p14:cNvContentPartPr/>
              <p14:nvPr/>
            </p14:nvContentPartPr>
            <p14:xfrm>
              <a:off x="4696920" y="5447160"/>
              <a:ext cx="491760" cy="450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1080" y="5383440"/>
                <a:ext cx="5234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/>
              <p14:cNvContentPartPr/>
              <p14:nvPr/>
            </p14:nvContentPartPr>
            <p14:xfrm>
              <a:off x="5652360" y="1767960"/>
              <a:ext cx="15228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36520" y="1704600"/>
                <a:ext cx="183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/>
              <p14:cNvContentPartPr/>
              <p14:nvPr/>
            </p14:nvContentPartPr>
            <p14:xfrm>
              <a:off x="6063120" y="1767960"/>
              <a:ext cx="830880" cy="18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7280" y="1704600"/>
                <a:ext cx="8625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/>
              <p14:cNvContentPartPr/>
              <p14:nvPr/>
            </p14:nvContentPartPr>
            <p14:xfrm>
              <a:off x="7572240" y="1785960"/>
              <a:ext cx="768600" cy="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56400" y="1722600"/>
                <a:ext cx="800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/>
              <p14:cNvContentPartPr/>
              <p14:nvPr/>
            </p14:nvContentPartPr>
            <p14:xfrm>
              <a:off x="4572000" y="1982520"/>
              <a:ext cx="875520" cy="270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56160" y="1918800"/>
                <a:ext cx="9072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/>
              <p14:cNvContentPartPr/>
              <p14:nvPr/>
            </p14:nvContentPartPr>
            <p14:xfrm>
              <a:off x="1428840" y="1669680"/>
              <a:ext cx="1714680" cy="1256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3000" y="1606320"/>
                <a:ext cx="17463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/>
              <p14:cNvContentPartPr/>
              <p14:nvPr/>
            </p14:nvContentPartPr>
            <p14:xfrm>
              <a:off x="1393200" y="1625040"/>
              <a:ext cx="1500480" cy="1076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77000" y="1561680"/>
                <a:ext cx="153252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71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6ADE-E826-4697-B20F-95FF3D0ACBB3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17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064896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05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bits/</a:t>
            </a:r>
            <a:r>
              <a:rPr lang="en-IN" dirty="0" err="1"/>
              <a:t>stdc</a:t>
            </a:r>
            <a:r>
              <a:rPr lang="en-IN" dirty="0"/>
              <a:t>++.h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000" dirty="0"/>
              <a:t>It is basically a header file that includes every standard library. In programming contests, </a:t>
            </a:r>
            <a:r>
              <a:rPr lang="en-IN" sz="2000" dirty="0" smtClean="0"/>
              <a:t>Using </a:t>
            </a:r>
            <a:r>
              <a:rPr lang="en-IN" sz="2000" dirty="0"/>
              <a:t>this file is a good idea, when you want to reduce the time wasted in doing chores; especially when your rank is time sensitive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In </a:t>
            </a:r>
            <a:r>
              <a:rPr lang="en-IN" sz="2000" dirty="0"/>
              <a:t>programming contests, people do focus more on finding the algorithm to solve a problem than on software engineering. </a:t>
            </a:r>
            <a:endParaRPr lang="en-IN" sz="2000" dirty="0" smtClean="0"/>
          </a:p>
          <a:p>
            <a:pPr lvl="1"/>
            <a:r>
              <a:rPr lang="en-IN" sz="2000" dirty="0" smtClean="0"/>
              <a:t>From</a:t>
            </a:r>
            <a:r>
              <a:rPr lang="en-IN" sz="2000" dirty="0"/>
              <a:t>, software engineering perspective, it is a good idea to minimize the include. </a:t>
            </a:r>
            <a:endParaRPr lang="en-IN" sz="2000" dirty="0" smtClean="0"/>
          </a:p>
          <a:p>
            <a:pPr lvl="1"/>
            <a:r>
              <a:rPr lang="en-IN" sz="2000" dirty="0" smtClean="0"/>
              <a:t>If </a:t>
            </a:r>
            <a:r>
              <a:rPr lang="en-IN" sz="2000" dirty="0"/>
              <a:t>you use it actually includes a lot of files, which your program may not need, thus increases both compile time and program size unnecessarily.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6ADE-E826-4697-B20F-95FF3D0ACBB3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21720" y="562680"/>
              <a:ext cx="122400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5880" y="498960"/>
                <a:ext cx="1255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330720" y="598320"/>
              <a:ext cx="946800" cy="10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4880" y="534960"/>
                <a:ext cx="9788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973760" y="1366200"/>
              <a:ext cx="2054160" cy="54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7920" y="1302840"/>
                <a:ext cx="20858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6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size</a:t>
            </a:r>
            <a:r>
              <a:rPr lang="en-IN" dirty="0" smtClean="0"/>
              <a:t>()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In C++, </a:t>
            </a:r>
            <a:r>
              <a:rPr lang="en-IN" sz="2400" b="1" dirty="0" smtClean="0"/>
              <a:t>size()</a:t>
            </a:r>
            <a:r>
              <a:rPr lang="en-IN" sz="2400" dirty="0" smtClean="0"/>
              <a:t> function is used to return the total number of elements present in the map.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Syntax:</a:t>
            </a:r>
            <a:endParaRPr lang="en-IN" sz="2400" dirty="0" smtClean="0"/>
          </a:p>
          <a:p>
            <a:r>
              <a:rPr lang="en-IN" sz="2400" b="1" dirty="0" err="1" smtClean="0"/>
              <a:t>map_name.size</a:t>
            </a:r>
            <a:r>
              <a:rPr lang="en-IN" sz="2400" b="1" dirty="0" smtClean="0"/>
              <a:t>()</a:t>
            </a:r>
            <a:r>
              <a:rPr lang="en-IN" sz="2400" dirty="0" smtClean="0"/>
              <a:t> </a:t>
            </a:r>
          </a:p>
          <a:p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Return Value:</a:t>
            </a:r>
            <a:r>
              <a:rPr lang="en-IN" sz="2400" dirty="0" smtClean="0"/>
              <a:t> It returns the number of elements present in the map.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FEC7-9C50-449B-B748-40358259D744}" type="datetime1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982600" y="892800"/>
              <a:ext cx="1179000" cy="18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6760" y="829440"/>
                <a:ext cx="1210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919800" y="3491640"/>
              <a:ext cx="2295360" cy="45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960" y="3427920"/>
                <a:ext cx="232704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3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map is any data structure that groups a dynamic number of </a:t>
            </a:r>
            <a:r>
              <a:rPr lang="en-IN" sz="2400" i="1" dirty="0" smtClean="0"/>
              <a:t>key-value pairs</a:t>
            </a:r>
            <a:r>
              <a:rPr lang="en-IN" sz="2400" dirty="0" smtClean="0"/>
              <a:t> together, </a:t>
            </a:r>
          </a:p>
          <a:p>
            <a:endParaRPr lang="en-IN" sz="2400" dirty="0"/>
          </a:p>
          <a:p>
            <a:r>
              <a:rPr lang="en-IN" sz="2400" dirty="0" smtClean="0"/>
              <a:t>Map allows us to </a:t>
            </a:r>
          </a:p>
          <a:p>
            <a:pPr lvl="1"/>
            <a:r>
              <a:rPr lang="en-IN" sz="2400" dirty="0" smtClean="0"/>
              <a:t>retrieve values by key, </a:t>
            </a:r>
          </a:p>
          <a:p>
            <a:pPr lvl="1"/>
            <a:r>
              <a:rPr lang="en-IN" sz="2400" dirty="0" smtClean="0"/>
              <a:t>to insert new key-value pairs, and </a:t>
            </a:r>
          </a:p>
          <a:p>
            <a:pPr lvl="1"/>
            <a:r>
              <a:rPr lang="en-IN" sz="2400" dirty="0" smtClean="0"/>
              <a:t>to update the values associated with keys. </a:t>
            </a:r>
            <a:endParaRPr lang="en-IN" sz="2400" b="1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150" y="6195444"/>
            <a:ext cx="8192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Courtesy: https://noncombatant.org/2014/03/02/maps-and-their-applications/</a:t>
            </a:r>
            <a:endParaRPr lang="en-IN" sz="1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D445-E603-443C-94A1-A410D06CD87C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5982840" y="1821600"/>
              <a:ext cx="1464840" cy="18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7000" y="1758240"/>
                <a:ext cx="14965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214280" y="2232360"/>
              <a:ext cx="2813400" cy="152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8440" y="2169000"/>
                <a:ext cx="2845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375280" y="3553920"/>
              <a:ext cx="1661400" cy="81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9440" y="3490560"/>
                <a:ext cx="16930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437920" y="4027320"/>
              <a:ext cx="1911240" cy="27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2080" y="3963960"/>
                <a:ext cx="19429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071880" y="4295160"/>
              <a:ext cx="3563280" cy="169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56040" y="4231800"/>
                <a:ext cx="3594960" cy="2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8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2000"/>
    </mc:Choice>
    <mc:Fallback xmlns="">
      <p:transition spd="slow" advClick="0" advTm="2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size</a:t>
            </a:r>
            <a:r>
              <a:rPr lang="en-IN" dirty="0" smtClean="0"/>
              <a:t>() function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Input : map1 = { </a:t>
            </a:r>
          </a:p>
          <a:p>
            <a:pPr marL="0" indent="0">
              <a:buNone/>
            </a:pPr>
            <a:r>
              <a:rPr lang="en-IN" sz="2400" dirty="0" smtClean="0"/>
              <a:t>                {1, "India"},</a:t>
            </a:r>
          </a:p>
          <a:p>
            <a:pPr marL="0" indent="0">
              <a:buNone/>
            </a:pPr>
            <a:r>
              <a:rPr lang="en-IN" sz="2400" dirty="0" smtClean="0"/>
              <a:t>                {2, "Nepal"},</a:t>
            </a:r>
          </a:p>
          <a:p>
            <a:pPr marL="0" indent="0">
              <a:buNone/>
            </a:pPr>
            <a:r>
              <a:rPr lang="en-IN" sz="2400" dirty="0" smtClean="0"/>
              <a:t>                {3, "Sri Lanka"},</a:t>
            </a:r>
          </a:p>
          <a:p>
            <a:pPr marL="0" indent="0">
              <a:buNone/>
            </a:pPr>
            <a:r>
              <a:rPr lang="en-IN" sz="2400" dirty="0" smtClean="0"/>
              <a:t>                {4, "Myanmar"}</a:t>
            </a:r>
          </a:p>
          <a:p>
            <a:pPr marL="0" indent="0">
              <a:buNone/>
            </a:pPr>
            <a:r>
              <a:rPr lang="en-IN" sz="2400" dirty="0" smtClean="0"/>
              <a:t>               }</a:t>
            </a:r>
          </a:p>
          <a:p>
            <a:pPr marL="0" indent="0">
              <a:buNone/>
            </a:pPr>
            <a:r>
              <a:rPr lang="en-IN" sz="2400" dirty="0" smtClean="0"/>
              <a:t>        map1.size();</a:t>
            </a:r>
          </a:p>
          <a:p>
            <a:pPr marL="0" indent="0">
              <a:buNone/>
            </a:pPr>
            <a:r>
              <a:rPr lang="en-IN" sz="2400" dirty="0" smtClean="0"/>
              <a:t>Output: 4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Input : map2 = {};</a:t>
            </a:r>
          </a:p>
          <a:p>
            <a:pPr marL="0" indent="0">
              <a:buNone/>
            </a:pPr>
            <a:r>
              <a:rPr lang="en-IN" sz="2400" dirty="0" smtClean="0"/>
              <a:t>        map2.size();</a:t>
            </a:r>
          </a:p>
          <a:p>
            <a:pPr marL="0" indent="0">
              <a:buNone/>
            </a:pPr>
            <a:r>
              <a:rPr lang="en-IN" sz="2400" dirty="0" smtClean="0"/>
              <a:t>Output: 0</a:t>
            </a:r>
            <a:endParaRPr lang="en-IN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C10C-2FB1-4934-BCF2-F4F8D145543C}" type="datetime1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62720" y="3991680"/>
              <a:ext cx="1688040" cy="18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80" y="3927960"/>
                <a:ext cx="1719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544760" y="4411440"/>
              <a:ext cx="384480" cy="62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8920" y="4347720"/>
                <a:ext cx="416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419840" y="5268600"/>
              <a:ext cx="1384560" cy="98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4000" y="5204880"/>
                <a:ext cx="1416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848600" y="5804280"/>
              <a:ext cx="455760" cy="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2400" y="5740920"/>
                <a:ext cx="487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1571760" y="6170400"/>
              <a:ext cx="10728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5920" y="6107040"/>
                <a:ext cx="138960" cy="1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clear()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clear() function is used to remove all the elements from the map container and thus leaving it’s size 0.</a:t>
            </a:r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Syntax: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map1.clear() where map1 is the name of the map.</a:t>
            </a:r>
          </a:p>
          <a:p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Parameters: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 smtClean="0"/>
              <a:t>No parameters are passed. 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Return Value: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dirty="0" smtClean="0"/>
              <a:t>None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6BC-72A4-492B-B6B4-EFD0686C92F7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188320" y="1705680"/>
              <a:ext cx="1482480" cy="89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2120" y="1641960"/>
                <a:ext cx="1514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5143320" y="2000160"/>
              <a:ext cx="1643760" cy="80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7480" y="1936800"/>
                <a:ext cx="16754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642960" y="3366360"/>
              <a:ext cx="1268280" cy="4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7120" y="3303000"/>
                <a:ext cx="129996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2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clear()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Input : map1 = { </a:t>
            </a:r>
          </a:p>
          <a:p>
            <a:pPr marL="0" indent="0">
              <a:buNone/>
            </a:pPr>
            <a:r>
              <a:rPr lang="en-IN" sz="2400" dirty="0" smtClean="0"/>
              <a:t>                {1, "India"},</a:t>
            </a:r>
          </a:p>
          <a:p>
            <a:pPr marL="0" indent="0">
              <a:buNone/>
            </a:pPr>
            <a:r>
              <a:rPr lang="en-IN" sz="2400" dirty="0" smtClean="0"/>
              <a:t>                {2, "Nepal"},</a:t>
            </a:r>
          </a:p>
          <a:p>
            <a:pPr marL="0" indent="0">
              <a:buNone/>
            </a:pPr>
            <a:r>
              <a:rPr lang="en-IN" sz="2400" dirty="0" smtClean="0"/>
              <a:t>                {3, "Sri Lanka"},</a:t>
            </a:r>
          </a:p>
          <a:p>
            <a:pPr marL="0" indent="0">
              <a:buNone/>
            </a:pPr>
            <a:r>
              <a:rPr lang="en-IN" sz="2400" dirty="0" smtClean="0"/>
              <a:t>                {4, "Myanmar"}</a:t>
            </a:r>
          </a:p>
          <a:p>
            <a:pPr marL="0" indent="0">
              <a:buNone/>
            </a:pPr>
            <a:r>
              <a:rPr lang="en-IN" sz="2400" dirty="0" smtClean="0"/>
              <a:t>               }</a:t>
            </a:r>
          </a:p>
          <a:p>
            <a:pPr marL="0" indent="0">
              <a:buNone/>
            </a:pPr>
            <a:r>
              <a:rPr lang="en-IN" sz="2400" dirty="0" smtClean="0"/>
              <a:t>        map1.clear();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Output: map1 = {}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D7B3-1B0C-4584-B516-53F1147B9C1A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09080" y="4491720"/>
              <a:ext cx="1821960" cy="71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240" y="4428000"/>
                <a:ext cx="18536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669680" y="5295240"/>
              <a:ext cx="1500840" cy="72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3840" y="5231880"/>
                <a:ext cx="153252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62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Autofit/>
          </a:bodyPr>
          <a:lstStyle/>
          <a:p>
            <a:r>
              <a:rPr lang="en-IN" sz="3200" dirty="0" smtClean="0"/>
              <a:t>clear()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836712"/>
            <a:ext cx="4326632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#include &lt;bits/</a:t>
            </a:r>
            <a:r>
              <a:rPr lang="en-IN" sz="1600" dirty="0" err="1" smtClean="0"/>
              <a:t>stdc</a:t>
            </a:r>
            <a:r>
              <a:rPr lang="en-IN" sz="1600" dirty="0" smtClean="0"/>
              <a:t>++.h&gt; </a:t>
            </a:r>
          </a:p>
          <a:p>
            <a:pPr marL="0" indent="0">
              <a:buNone/>
            </a:pPr>
            <a:r>
              <a:rPr lang="en-IN" sz="1600" dirty="0" smtClean="0"/>
              <a:t>using namespace </a:t>
            </a:r>
            <a:r>
              <a:rPr lang="en-IN" sz="1600" dirty="0" err="1" smtClean="0"/>
              <a:t>std</a:t>
            </a:r>
            <a:r>
              <a:rPr lang="en-IN" sz="1600" dirty="0" smtClean="0"/>
              <a:t>; </a:t>
            </a:r>
          </a:p>
          <a:p>
            <a:pPr marL="0" indent="0">
              <a:buNone/>
            </a:pPr>
            <a:r>
              <a:rPr lang="en-IN" sz="1600" dirty="0" smtClean="0"/>
              <a:t>  </a:t>
            </a:r>
          </a:p>
          <a:p>
            <a:pPr marL="0" indent="0"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main() </a:t>
            </a:r>
          </a:p>
          <a:p>
            <a:pPr marL="0" indent="0">
              <a:buNone/>
            </a:pPr>
            <a:r>
              <a:rPr lang="en-IN" sz="1600" dirty="0" smtClean="0"/>
              <a:t>{ </a:t>
            </a:r>
          </a:p>
          <a:p>
            <a:pPr marL="0" indent="0">
              <a:buNone/>
            </a:pPr>
            <a:r>
              <a:rPr lang="en-IN" sz="1600" dirty="0" smtClean="0"/>
              <a:t>    // Take any two maps </a:t>
            </a:r>
          </a:p>
          <a:p>
            <a:pPr marL="0" indent="0">
              <a:buNone/>
            </a:pPr>
            <a:r>
              <a:rPr lang="en-IN" sz="1600" dirty="0" smtClean="0"/>
              <a:t>    map&lt;</a:t>
            </a:r>
            <a:r>
              <a:rPr lang="en-IN" sz="1600" dirty="0" err="1" smtClean="0"/>
              <a:t>int</a:t>
            </a:r>
            <a:r>
              <a:rPr lang="en-IN" sz="1600" dirty="0" smtClean="0"/>
              <a:t>, string&gt; map1, map2; </a:t>
            </a:r>
          </a:p>
          <a:p>
            <a:pPr marL="0" indent="0">
              <a:buNone/>
            </a:pPr>
            <a:r>
              <a:rPr lang="en-IN" sz="1600" dirty="0" smtClean="0"/>
              <a:t>      </a:t>
            </a:r>
          </a:p>
          <a:p>
            <a:pPr marL="0" indent="0">
              <a:buNone/>
            </a:pPr>
            <a:r>
              <a:rPr lang="en-IN" sz="1600" dirty="0" smtClean="0"/>
              <a:t>    // Inserting values </a:t>
            </a:r>
          </a:p>
          <a:p>
            <a:pPr marL="0" indent="0">
              <a:buNone/>
            </a:pPr>
            <a:r>
              <a:rPr lang="en-IN" sz="1600" dirty="0" smtClean="0"/>
              <a:t>    map1[1] = "India"; </a:t>
            </a:r>
          </a:p>
          <a:p>
            <a:pPr marL="0" indent="0">
              <a:buNone/>
            </a:pPr>
            <a:r>
              <a:rPr lang="en-IN" sz="1600" dirty="0" smtClean="0"/>
              <a:t>    map1[2] = "Nepal"; </a:t>
            </a:r>
          </a:p>
          <a:p>
            <a:pPr marL="0" indent="0">
              <a:buNone/>
            </a:pPr>
            <a:r>
              <a:rPr lang="en-IN" sz="1600" dirty="0" smtClean="0"/>
              <a:t>    map1[3] = "Sri Lanka"; </a:t>
            </a:r>
          </a:p>
          <a:p>
            <a:pPr marL="0" indent="0">
              <a:buNone/>
            </a:pPr>
            <a:r>
              <a:rPr lang="en-IN" sz="1600" dirty="0" smtClean="0"/>
              <a:t>    map1[4] = "Myanmar"; </a:t>
            </a:r>
          </a:p>
          <a:p>
            <a:pPr marL="0" indent="0">
              <a:buNone/>
            </a:pPr>
            <a:r>
              <a:rPr lang="en-IN" sz="1800" dirty="0" smtClean="0"/>
              <a:t>      </a:t>
            </a:r>
          </a:p>
          <a:p>
            <a:pPr marL="0" indent="0">
              <a:buNone/>
            </a:pPr>
            <a:r>
              <a:rPr lang="en-IN" sz="1800" dirty="0" smtClean="0"/>
              <a:t> </a:t>
            </a:r>
            <a:r>
              <a:rPr lang="en-IN" sz="1600" dirty="0" smtClean="0"/>
              <a:t>  // Print the size of map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&lt;&lt; "Map size before running function: \n";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"map1 size = " &lt;&lt; map1.size() &lt;&lt; </a:t>
            </a:r>
            <a:r>
              <a:rPr lang="en-IN" sz="1600" dirty="0" err="1" smtClean="0"/>
              <a:t>endl</a:t>
            </a:r>
            <a:r>
              <a:rPr lang="en-IN" sz="1600" dirty="0" smtClean="0"/>
              <a:t>;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"map2 size = " &lt;&lt; map2.size() &lt;&lt; </a:t>
            </a:r>
            <a:r>
              <a:rPr lang="en-IN" sz="1600" dirty="0" err="1" smtClean="0"/>
              <a:t>endl</a:t>
            </a:r>
            <a:r>
              <a:rPr lang="en-IN" sz="1600" dirty="0" smtClean="0"/>
              <a:t>;; </a:t>
            </a:r>
          </a:p>
          <a:p>
            <a:pPr marL="0" indent="0">
              <a:buNone/>
            </a:pPr>
            <a:r>
              <a:rPr lang="en-IN" sz="1600" dirty="0" smtClean="0"/>
              <a:t>      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980728"/>
            <a:ext cx="432048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         // Deleting the map elements </a:t>
            </a:r>
          </a:p>
          <a:p>
            <a:pPr marL="0" indent="0">
              <a:buNone/>
            </a:pPr>
            <a:r>
              <a:rPr lang="en-IN" sz="1600" dirty="0" smtClean="0"/>
              <a:t>    map1.clear(); </a:t>
            </a:r>
          </a:p>
          <a:p>
            <a:pPr marL="0" indent="0">
              <a:buNone/>
            </a:pPr>
            <a:r>
              <a:rPr lang="en-IN" sz="1600" dirty="0" smtClean="0"/>
              <a:t>    map2.clear(); </a:t>
            </a:r>
          </a:p>
          <a:p>
            <a:pPr marL="0" indent="0">
              <a:buNone/>
            </a:pPr>
            <a:r>
              <a:rPr lang="en-IN" sz="1600" dirty="0" smtClean="0"/>
              <a:t>      </a:t>
            </a:r>
          </a:p>
          <a:p>
            <a:pPr marL="0" indent="0">
              <a:buNone/>
            </a:pPr>
            <a:r>
              <a:rPr lang="en-IN" sz="1600" dirty="0" smtClean="0"/>
              <a:t>    // Print the size of map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&lt;&lt; "Map size after running function: \n";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"map1 size = " &lt;&lt; map1.size() &lt;&lt; </a:t>
            </a:r>
            <a:r>
              <a:rPr lang="en-IN" sz="1600" dirty="0" err="1" smtClean="0"/>
              <a:t>endl</a:t>
            </a:r>
            <a:r>
              <a:rPr lang="en-IN" sz="1600" dirty="0" smtClean="0"/>
              <a:t>;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"map2 size = " &lt;&lt; map2.size(); </a:t>
            </a:r>
          </a:p>
          <a:p>
            <a:pPr marL="0" indent="0">
              <a:buNone/>
            </a:pPr>
            <a:r>
              <a:rPr lang="en-IN" sz="1600" dirty="0" smtClean="0"/>
              <a:t>    return 0; </a:t>
            </a:r>
          </a:p>
          <a:p>
            <a:pPr marL="0" indent="0">
              <a:buNone/>
            </a:pPr>
            <a:r>
              <a:rPr lang="en-IN" sz="1600" dirty="0" smtClean="0"/>
              <a:t>} </a:t>
            </a:r>
          </a:p>
          <a:p>
            <a:pPr marL="0" indent="0">
              <a:buNone/>
            </a:pPr>
            <a:r>
              <a:rPr lang="en-IN" sz="1600" dirty="0" smtClean="0"/>
              <a:t> </a:t>
            </a:r>
          </a:p>
          <a:p>
            <a:pPr marL="0" indent="0">
              <a:buNone/>
            </a:pPr>
            <a:r>
              <a:rPr lang="en-IN" sz="1600" dirty="0" smtClean="0"/>
              <a:t> Output:</a:t>
            </a:r>
          </a:p>
          <a:p>
            <a:pPr marL="0" indent="0">
              <a:buNone/>
            </a:pPr>
            <a:r>
              <a:rPr lang="en-IN" sz="1600" dirty="0" smtClean="0"/>
              <a:t>Map size before running function: </a:t>
            </a:r>
          </a:p>
          <a:p>
            <a:pPr marL="0" indent="0">
              <a:buNone/>
            </a:pPr>
            <a:r>
              <a:rPr lang="en-IN" sz="1600" dirty="0" smtClean="0"/>
              <a:t>map1 size = 4 </a:t>
            </a:r>
          </a:p>
          <a:p>
            <a:pPr marL="0" indent="0">
              <a:buNone/>
            </a:pPr>
            <a:r>
              <a:rPr lang="en-IN" sz="1600" dirty="0" smtClean="0"/>
              <a:t>map2 size = 0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Map size after running function: </a:t>
            </a:r>
          </a:p>
          <a:p>
            <a:pPr marL="0" indent="0">
              <a:buNone/>
            </a:pPr>
            <a:r>
              <a:rPr lang="en-IN" sz="1600" dirty="0" smtClean="0"/>
              <a:t>map1 size = 0 </a:t>
            </a:r>
          </a:p>
          <a:p>
            <a:pPr marL="0" indent="0">
              <a:buNone/>
            </a:pPr>
            <a:r>
              <a:rPr lang="en-IN" sz="1600" dirty="0" smtClean="0"/>
              <a:t>map2 size = 0 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endParaRPr lang="en-IN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E35F7-A512-4D6C-BBB4-CA1898B1E2BA}" type="datetime1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947120" y="1491120"/>
              <a:ext cx="108972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1280" y="1427760"/>
                <a:ext cx="1121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982760" y="1776960"/>
              <a:ext cx="1063080" cy="72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6920" y="1713600"/>
                <a:ext cx="109476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2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erase()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built-in function in C++ STL which is used to erase element from the container. </a:t>
            </a:r>
          </a:p>
          <a:p>
            <a:r>
              <a:rPr lang="en-IN" sz="2400" dirty="0" smtClean="0"/>
              <a:t>It can be used to </a:t>
            </a:r>
            <a:r>
              <a:rPr lang="en-IN" sz="2400" b="1" dirty="0" smtClean="0">
                <a:solidFill>
                  <a:srgbClr val="0070C0"/>
                </a:solidFill>
              </a:rPr>
              <a:t>erase keys, elements </a:t>
            </a:r>
            <a:r>
              <a:rPr lang="en-IN" sz="2400" dirty="0" smtClean="0"/>
              <a:t>at any specified position or a given range. </a:t>
            </a:r>
          </a:p>
          <a:p>
            <a:pPr marL="0" indent="0">
              <a:buNone/>
            </a:pPr>
            <a:r>
              <a:rPr lang="en-IN" sz="2400" b="1" dirty="0" smtClean="0"/>
              <a:t>Syntax :</a:t>
            </a:r>
            <a:endParaRPr lang="en-IN" sz="2400" dirty="0" smtClean="0"/>
          </a:p>
          <a:p>
            <a:r>
              <a:rPr lang="en-IN" sz="2400" dirty="0" err="1" smtClean="0"/>
              <a:t>map_name.erase</a:t>
            </a:r>
            <a:r>
              <a:rPr lang="en-IN" sz="2400" dirty="0" smtClean="0"/>
              <a:t>(key) </a:t>
            </a:r>
          </a:p>
          <a:p>
            <a:pPr marL="0" indent="0">
              <a:buNone/>
            </a:pPr>
            <a:r>
              <a:rPr lang="en-IN" sz="2400" b="1" dirty="0" smtClean="0"/>
              <a:t>Parameters: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The function accepts </a:t>
            </a:r>
            <a:r>
              <a:rPr lang="en-IN" sz="2400" b="1" dirty="0" smtClean="0">
                <a:solidFill>
                  <a:srgbClr val="0070C0"/>
                </a:solidFill>
              </a:rPr>
              <a:t>one mandatory parameter </a:t>
            </a:r>
            <a:r>
              <a:rPr lang="en-IN" sz="2400" b="1" i="1" dirty="0" smtClean="0">
                <a:solidFill>
                  <a:srgbClr val="0070C0"/>
                </a:solidFill>
              </a:rPr>
              <a:t>key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which specifies the key to be erased in the map container. </a:t>
            </a:r>
          </a:p>
          <a:p>
            <a:pPr marL="0" indent="0">
              <a:buNone/>
            </a:pPr>
            <a:r>
              <a:rPr lang="en-IN" sz="2400" b="1" dirty="0" smtClean="0"/>
              <a:t>Return Value: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The function </a:t>
            </a:r>
            <a:r>
              <a:rPr lang="en-IN" sz="2400" b="1" dirty="0" smtClean="0">
                <a:solidFill>
                  <a:srgbClr val="0070C0"/>
                </a:solidFill>
              </a:rPr>
              <a:t>returns 1 if the key element is found </a:t>
            </a:r>
            <a:r>
              <a:rPr lang="en-IN" sz="2400" dirty="0" smtClean="0"/>
              <a:t>in the map else returns 0. 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B4C4-A00B-40DE-9FC2-86198298860C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161160" y="3652200"/>
              <a:ext cx="402120" cy="89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5320" y="3588840"/>
                <a:ext cx="433800" cy="2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57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0066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erase</a:t>
            </a:r>
            <a:r>
              <a:rPr lang="en-IN" sz="3200" dirty="0" smtClean="0"/>
              <a:t>()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836712"/>
            <a:ext cx="4326632" cy="5904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#include &lt;bits/</a:t>
            </a:r>
            <a:r>
              <a:rPr lang="en-IN" sz="1600" dirty="0" err="1" smtClean="0"/>
              <a:t>stdc</a:t>
            </a:r>
            <a:r>
              <a:rPr lang="en-IN" sz="1600" dirty="0" smtClean="0"/>
              <a:t>++.h&gt;</a:t>
            </a:r>
          </a:p>
          <a:p>
            <a:pPr marL="0" indent="0">
              <a:buNone/>
            </a:pPr>
            <a:r>
              <a:rPr lang="en-IN" sz="1600" dirty="0" smtClean="0"/>
              <a:t>using namespace </a:t>
            </a:r>
            <a:r>
              <a:rPr lang="en-IN" sz="1600" dirty="0" err="1" smtClean="0"/>
              <a:t>std</a:t>
            </a:r>
            <a:r>
              <a:rPr lang="en-IN" sz="1600" dirty="0" smtClean="0"/>
              <a:t>;</a:t>
            </a:r>
          </a:p>
          <a:p>
            <a:pPr marL="0" indent="0">
              <a:buNone/>
            </a:pPr>
            <a:r>
              <a:rPr lang="en-IN" sz="1600" dirty="0" smtClean="0"/>
              <a:t> </a:t>
            </a:r>
          </a:p>
          <a:p>
            <a:pPr marL="0" indent="0">
              <a:buNone/>
            </a:pPr>
            <a:r>
              <a:rPr lang="en-IN" sz="1600" dirty="0" err="1" smtClean="0"/>
              <a:t>int</a:t>
            </a:r>
            <a:r>
              <a:rPr lang="en-IN" sz="1600" dirty="0" smtClean="0"/>
              <a:t> main()</a:t>
            </a:r>
          </a:p>
          <a:p>
            <a:pPr marL="0" indent="0">
              <a:buNone/>
            </a:pPr>
            <a:r>
              <a:rPr lang="en-IN" sz="1600" dirty="0" smtClean="0"/>
              <a:t>{</a:t>
            </a:r>
          </a:p>
          <a:p>
            <a:pPr marL="0" indent="0">
              <a:buNone/>
            </a:pPr>
            <a:r>
              <a:rPr lang="en-IN" sz="1600" dirty="0" smtClean="0"/>
              <a:t> </a:t>
            </a:r>
          </a:p>
          <a:p>
            <a:pPr marL="0" indent="0">
              <a:buNone/>
            </a:pPr>
            <a:r>
              <a:rPr lang="en-IN" sz="1600" dirty="0" smtClean="0"/>
              <a:t>    // initialize container</a:t>
            </a:r>
          </a:p>
          <a:p>
            <a:pPr marL="0" indent="0">
              <a:buNone/>
            </a:pPr>
            <a:r>
              <a:rPr lang="en-IN" sz="1600" dirty="0" smtClean="0"/>
              <a:t>    map&lt;</a:t>
            </a:r>
            <a:r>
              <a:rPr lang="en-IN" sz="1600" dirty="0" err="1" smtClean="0"/>
              <a:t>int</a:t>
            </a:r>
            <a:r>
              <a:rPr lang="en-IN" sz="1600" dirty="0" smtClean="0"/>
              <a:t>, </a:t>
            </a:r>
            <a:r>
              <a:rPr lang="en-IN" sz="1600" dirty="0" err="1" smtClean="0"/>
              <a:t>int</a:t>
            </a:r>
            <a:r>
              <a:rPr lang="en-IN" sz="1600" dirty="0" smtClean="0"/>
              <a:t>&gt; </a:t>
            </a:r>
            <a:r>
              <a:rPr lang="en-IN" sz="1600" dirty="0" err="1" smtClean="0"/>
              <a:t>mp</a:t>
            </a:r>
            <a:r>
              <a:rPr lang="en-IN" sz="1600" dirty="0" smtClean="0"/>
              <a:t>;</a:t>
            </a:r>
          </a:p>
          <a:p>
            <a:pPr marL="0" indent="0">
              <a:buNone/>
            </a:pPr>
            <a:r>
              <a:rPr lang="en-IN" sz="1600" dirty="0" smtClean="0"/>
              <a:t> </a:t>
            </a:r>
          </a:p>
          <a:p>
            <a:pPr marL="0" indent="0">
              <a:buNone/>
            </a:pPr>
            <a:r>
              <a:rPr lang="en-IN" sz="1600" dirty="0" smtClean="0"/>
              <a:t>    // insert elements in random order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mp.insert</a:t>
            </a:r>
            <a:r>
              <a:rPr lang="en-IN" sz="1600" dirty="0" smtClean="0"/>
              <a:t>({ 2, 30 });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mp.insert</a:t>
            </a:r>
            <a:r>
              <a:rPr lang="en-IN" sz="1600" dirty="0" smtClean="0"/>
              <a:t>({ 1, 40 });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mp.insert</a:t>
            </a:r>
            <a:r>
              <a:rPr lang="en-IN" sz="1600" dirty="0" smtClean="0"/>
              <a:t>({ 3, 60 });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mp.insert</a:t>
            </a:r>
            <a:r>
              <a:rPr lang="en-IN" sz="1600" dirty="0" smtClean="0"/>
              <a:t>({ 5, 50 });</a:t>
            </a:r>
          </a:p>
          <a:p>
            <a:pPr marL="0" indent="0">
              <a:buNone/>
            </a:pPr>
            <a:r>
              <a:rPr lang="en-IN" sz="1600" dirty="0" smtClean="0"/>
              <a:t> </a:t>
            </a:r>
          </a:p>
          <a:p>
            <a:pPr marL="0" indent="0">
              <a:buNone/>
            </a:pPr>
            <a:r>
              <a:rPr lang="en-IN" sz="1600" dirty="0" smtClean="0"/>
              <a:t>// prints the elements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"The map before using erase() is : \n";</a:t>
            </a:r>
          </a:p>
          <a:p>
            <a:pPr marL="0" indent="0">
              <a:buNone/>
            </a:pPr>
            <a:r>
              <a:rPr lang="en-IN" sz="1600" dirty="0" smtClean="0"/>
              <a:t>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"KEY\</a:t>
            </a:r>
            <a:r>
              <a:rPr lang="en-IN" sz="1600" dirty="0" err="1" smtClean="0"/>
              <a:t>tELEMENT</a:t>
            </a:r>
            <a:r>
              <a:rPr lang="en-IN" sz="1600" dirty="0" smtClean="0"/>
              <a:t>\n";</a:t>
            </a:r>
          </a:p>
          <a:p>
            <a:pPr marL="0" indent="0">
              <a:buNone/>
            </a:pPr>
            <a:endParaRPr lang="en-IN" sz="16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0" y="764704"/>
            <a:ext cx="432048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                for (auto </a:t>
            </a:r>
            <a:r>
              <a:rPr lang="en-IN" sz="1600" dirty="0" err="1" smtClean="0"/>
              <a:t>itr</a:t>
            </a:r>
            <a:r>
              <a:rPr lang="en-IN" sz="1600" dirty="0" smtClean="0"/>
              <a:t> = </a:t>
            </a:r>
            <a:r>
              <a:rPr lang="en-IN" sz="1600" dirty="0" err="1" smtClean="0"/>
              <a:t>mp.begin</a:t>
            </a:r>
            <a:r>
              <a:rPr lang="en-IN" sz="1600" dirty="0" smtClean="0"/>
              <a:t>(); </a:t>
            </a:r>
            <a:r>
              <a:rPr lang="en-IN" sz="1600" dirty="0" err="1" smtClean="0"/>
              <a:t>itr</a:t>
            </a:r>
            <a:r>
              <a:rPr lang="en-IN" sz="1600" dirty="0" smtClean="0"/>
              <a:t> != </a:t>
            </a:r>
            <a:r>
              <a:rPr lang="en-IN" sz="1600" dirty="0" err="1" smtClean="0"/>
              <a:t>mp.end</a:t>
            </a:r>
            <a:r>
              <a:rPr lang="en-IN" sz="1600" dirty="0" smtClean="0"/>
              <a:t>(); ++</a:t>
            </a:r>
            <a:r>
              <a:rPr lang="en-IN" sz="1600" dirty="0" err="1" smtClean="0"/>
              <a:t>itr</a:t>
            </a:r>
            <a:r>
              <a:rPr lang="en-IN" sz="1600" dirty="0" smtClean="0"/>
              <a:t>) {</a:t>
            </a:r>
          </a:p>
          <a:p>
            <a:pPr marL="0" indent="0">
              <a:buNone/>
            </a:pPr>
            <a:r>
              <a:rPr lang="en-IN" sz="1600" dirty="0" smtClean="0"/>
              <a:t>    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</a:t>
            </a:r>
            <a:r>
              <a:rPr lang="en-IN" sz="1600" dirty="0" err="1" smtClean="0"/>
              <a:t>itr</a:t>
            </a:r>
            <a:r>
              <a:rPr lang="en-IN" sz="1600" dirty="0" smtClean="0"/>
              <a:t>-&gt;first</a:t>
            </a:r>
          </a:p>
          <a:p>
            <a:pPr marL="0" indent="0">
              <a:buNone/>
            </a:pPr>
            <a:r>
              <a:rPr lang="en-IN" sz="1600" dirty="0" smtClean="0"/>
              <a:t>             &lt;&lt; '\t' &lt;&lt; </a:t>
            </a:r>
            <a:r>
              <a:rPr lang="en-IN" sz="1600" dirty="0" err="1" smtClean="0"/>
              <a:t>itr</a:t>
            </a:r>
            <a:r>
              <a:rPr lang="en-IN" sz="1600" dirty="0" smtClean="0"/>
              <a:t>-&gt;second &lt;&lt; '\n';</a:t>
            </a:r>
          </a:p>
          <a:p>
            <a:pPr marL="0" indent="0">
              <a:buNone/>
            </a:pPr>
            <a:r>
              <a:rPr lang="en-IN" sz="1600" dirty="0" smtClean="0"/>
              <a:t>    }</a:t>
            </a:r>
          </a:p>
          <a:p>
            <a:pPr marL="0" indent="0">
              <a:buNone/>
            </a:pPr>
            <a:r>
              <a:rPr lang="en-IN" sz="1600" dirty="0" smtClean="0"/>
              <a:t>     // function to erase given keys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mp.erase</a:t>
            </a:r>
            <a:r>
              <a:rPr lang="en-IN" sz="1600" dirty="0" smtClean="0"/>
              <a:t>(1);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mp.erase</a:t>
            </a:r>
            <a:r>
              <a:rPr lang="en-IN" sz="1600" dirty="0" smtClean="0"/>
              <a:t>(2);</a:t>
            </a:r>
          </a:p>
          <a:p>
            <a:pPr marL="0" indent="0">
              <a:buNone/>
            </a:pPr>
            <a:r>
              <a:rPr lang="en-IN" sz="1600" dirty="0" smtClean="0"/>
              <a:t> </a:t>
            </a:r>
          </a:p>
          <a:p>
            <a:pPr marL="0" indent="0">
              <a:buNone/>
            </a:pPr>
            <a:r>
              <a:rPr lang="en-IN" sz="1600" dirty="0" smtClean="0"/>
              <a:t>    // prints the elements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"\</a:t>
            </a:r>
            <a:r>
              <a:rPr lang="en-IN" sz="1600" dirty="0" err="1" smtClean="0"/>
              <a:t>nThe</a:t>
            </a:r>
            <a:r>
              <a:rPr lang="en-IN" sz="1600" dirty="0" smtClean="0"/>
              <a:t> map after applying erase() is : \n";</a:t>
            </a:r>
          </a:p>
          <a:p>
            <a:pPr marL="0" indent="0">
              <a:buNone/>
            </a:pPr>
            <a:r>
              <a:rPr lang="en-IN" sz="1600" dirty="0" smtClean="0"/>
              <a:t>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"KEY\</a:t>
            </a:r>
            <a:r>
              <a:rPr lang="en-IN" sz="1600" dirty="0" err="1" smtClean="0"/>
              <a:t>tELEMENT</a:t>
            </a:r>
            <a:r>
              <a:rPr lang="en-IN" sz="1600" dirty="0" smtClean="0"/>
              <a:t>\n";</a:t>
            </a:r>
          </a:p>
          <a:p>
            <a:pPr marL="0" indent="0">
              <a:buNone/>
            </a:pPr>
            <a:r>
              <a:rPr lang="en-IN" sz="1600" dirty="0" smtClean="0"/>
              <a:t>    for (auto </a:t>
            </a:r>
            <a:r>
              <a:rPr lang="en-IN" sz="1600" dirty="0" err="1" smtClean="0"/>
              <a:t>itr</a:t>
            </a:r>
            <a:r>
              <a:rPr lang="en-IN" sz="1600" dirty="0" smtClean="0"/>
              <a:t> = </a:t>
            </a:r>
            <a:r>
              <a:rPr lang="en-IN" sz="1600" dirty="0" err="1" smtClean="0"/>
              <a:t>mp.begin</a:t>
            </a:r>
            <a:r>
              <a:rPr lang="en-IN" sz="1600" dirty="0" smtClean="0"/>
              <a:t>(); </a:t>
            </a:r>
            <a:r>
              <a:rPr lang="en-IN" sz="1600" dirty="0" err="1" smtClean="0"/>
              <a:t>itr</a:t>
            </a:r>
            <a:r>
              <a:rPr lang="en-IN" sz="1600" dirty="0" smtClean="0"/>
              <a:t> != </a:t>
            </a:r>
            <a:r>
              <a:rPr lang="en-IN" sz="1600" dirty="0" err="1" smtClean="0"/>
              <a:t>mp.end</a:t>
            </a:r>
            <a:r>
              <a:rPr lang="en-IN" sz="1600" dirty="0" smtClean="0"/>
              <a:t>(); ++</a:t>
            </a:r>
            <a:r>
              <a:rPr lang="en-IN" sz="1600" dirty="0" err="1" smtClean="0"/>
              <a:t>itr</a:t>
            </a:r>
            <a:r>
              <a:rPr lang="en-IN" sz="1600" dirty="0" smtClean="0"/>
              <a:t>) {</a:t>
            </a:r>
          </a:p>
          <a:p>
            <a:pPr marL="0" indent="0">
              <a:buNone/>
            </a:pPr>
            <a:r>
              <a:rPr lang="en-IN" sz="1600" dirty="0" smtClean="0"/>
              <a:t>        </a:t>
            </a:r>
            <a:r>
              <a:rPr lang="en-IN" sz="1600" dirty="0" err="1" smtClean="0"/>
              <a:t>cout</a:t>
            </a:r>
            <a:r>
              <a:rPr lang="en-IN" sz="1600" dirty="0" smtClean="0"/>
              <a:t> &lt;&lt; </a:t>
            </a:r>
            <a:r>
              <a:rPr lang="en-IN" sz="1600" dirty="0" err="1" smtClean="0"/>
              <a:t>itr</a:t>
            </a:r>
            <a:r>
              <a:rPr lang="en-IN" sz="1600" dirty="0" smtClean="0"/>
              <a:t>-&gt;first</a:t>
            </a:r>
          </a:p>
          <a:p>
            <a:pPr marL="0" indent="0">
              <a:buNone/>
            </a:pPr>
            <a:r>
              <a:rPr lang="en-IN" sz="1600" dirty="0" smtClean="0"/>
              <a:t>             &lt;&lt; '\t' &lt;&lt; </a:t>
            </a:r>
            <a:r>
              <a:rPr lang="en-IN" sz="1600" dirty="0" err="1" smtClean="0"/>
              <a:t>itr</a:t>
            </a:r>
            <a:r>
              <a:rPr lang="en-IN" sz="1600" dirty="0" smtClean="0"/>
              <a:t>-&gt;second &lt;&lt; '\n';</a:t>
            </a:r>
          </a:p>
          <a:p>
            <a:pPr marL="0" indent="0">
              <a:buNone/>
            </a:pPr>
            <a:r>
              <a:rPr lang="en-IN" sz="1600" dirty="0" smtClean="0"/>
              <a:t>    }</a:t>
            </a:r>
          </a:p>
          <a:p>
            <a:pPr marL="0" indent="0">
              <a:buNone/>
            </a:pPr>
            <a:r>
              <a:rPr lang="en-IN" sz="1600" dirty="0" smtClean="0"/>
              <a:t>    return 0;</a:t>
            </a:r>
          </a:p>
          <a:p>
            <a:pPr marL="0" indent="0">
              <a:buNone/>
            </a:pP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 smtClean="0"/>
              <a:t>     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65DB-FFC5-42A7-B453-F2D19A3FC21F}" type="datetime1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2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erase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268760"/>
            <a:ext cx="692311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The map before using erase() is : </a:t>
            </a:r>
          </a:p>
          <a:p>
            <a:pPr marL="0" indent="0">
              <a:buNone/>
            </a:pPr>
            <a:r>
              <a:rPr lang="en-IN" sz="2400" dirty="0" smtClean="0"/>
              <a:t>KEY    ELEMENT</a:t>
            </a:r>
          </a:p>
          <a:p>
            <a:pPr marL="0" indent="0">
              <a:buNone/>
            </a:pPr>
            <a:r>
              <a:rPr lang="en-IN" sz="2400" dirty="0" smtClean="0"/>
              <a:t>1    40</a:t>
            </a:r>
          </a:p>
          <a:p>
            <a:pPr marL="0" indent="0">
              <a:buNone/>
            </a:pPr>
            <a:r>
              <a:rPr lang="en-IN" sz="2400" dirty="0" smtClean="0"/>
              <a:t>2    30</a:t>
            </a:r>
          </a:p>
          <a:p>
            <a:pPr marL="0" indent="0">
              <a:buNone/>
            </a:pPr>
            <a:r>
              <a:rPr lang="en-IN" sz="2400" dirty="0" smtClean="0"/>
              <a:t>3    60</a:t>
            </a:r>
          </a:p>
          <a:p>
            <a:pPr marL="0" indent="0">
              <a:buNone/>
            </a:pPr>
            <a:r>
              <a:rPr lang="en-IN" sz="2400" dirty="0" smtClean="0"/>
              <a:t>5    50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The map after applying erase() is : </a:t>
            </a:r>
          </a:p>
          <a:p>
            <a:pPr marL="0" indent="0">
              <a:buNone/>
            </a:pPr>
            <a:r>
              <a:rPr lang="en-IN" sz="2400" dirty="0" smtClean="0"/>
              <a:t>KEY    ELEMENT</a:t>
            </a:r>
          </a:p>
          <a:p>
            <a:pPr marL="0" indent="0">
              <a:buNone/>
            </a:pPr>
            <a:r>
              <a:rPr lang="en-IN" sz="2400" dirty="0" smtClean="0"/>
              <a:t>3    60</a:t>
            </a:r>
          </a:p>
          <a:p>
            <a:pPr marL="0" indent="0">
              <a:buNone/>
            </a:pPr>
            <a:r>
              <a:rPr lang="en-IN" sz="2400" dirty="0" smtClean="0"/>
              <a:t>5    50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E0E5-72C8-4EE0-9C37-4D783477D088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IN" sz="3600" dirty="0" smtClean="0"/>
              <a:t>empty()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Used to check if the map container is empty or not.</a:t>
            </a:r>
          </a:p>
          <a:p>
            <a:pPr marL="0" indent="0">
              <a:buNone/>
            </a:pPr>
            <a:r>
              <a:rPr lang="en-IN" sz="2400" b="1" dirty="0" smtClean="0"/>
              <a:t>Syntax :</a:t>
            </a:r>
            <a:endParaRPr lang="en-IN" sz="2400" dirty="0" smtClean="0"/>
          </a:p>
          <a:p>
            <a:r>
              <a:rPr lang="en-IN" sz="2400" b="1" i="1" dirty="0" err="1" smtClean="0"/>
              <a:t>mapname</a:t>
            </a:r>
            <a:r>
              <a:rPr lang="en-IN" sz="2400" b="1" dirty="0" err="1" smtClean="0"/>
              <a:t>.empty</a:t>
            </a:r>
            <a:r>
              <a:rPr lang="en-IN" sz="2400" b="1" dirty="0" smtClean="0"/>
              <a:t>()</a:t>
            </a:r>
            <a:r>
              <a:rPr lang="en-IN" sz="2400" dirty="0" smtClean="0"/>
              <a:t> </a:t>
            </a:r>
          </a:p>
          <a:p>
            <a:pPr marL="0" indent="0">
              <a:buNone/>
            </a:pPr>
            <a:r>
              <a:rPr lang="en-IN" sz="2400" b="1" dirty="0" smtClean="0"/>
              <a:t>Parameters :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No parameters are passed. </a:t>
            </a:r>
          </a:p>
          <a:p>
            <a:pPr marL="0" indent="0">
              <a:buNone/>
            </a:pPr>
            <a:r>
              <a:rPr lang="en-IN" sz="2400" b="1" dirty="0" smtClean="0"/>
              <a:t>Returns :</a:t>
            </a:r>
            <a:r>
              <a:rPr lang="en-IN" sz="2400" dirty="0" smtClean="0"/>
              <a:t> </a:t>
            </a:r>
          </a:p>
          <a:p>
            <a:r>
              <a:rPr lang="en-IN" sz="2400" dirty="0" smtClean="0"/>
              <a:t>True, if map is empty </a:t>
            </a:r>
          </a:p>
          <a:p>
            <a:r>
              <a:rPr lang="en-IN" sz="2400" dirty="0" smtClean="0"/>
              <a:t>False, Otherwise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60EBB-D528-4C74-89B1-B3F15EB5EB66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5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IN" sz="3600" dirty="0" smtClean="0"/>
              <a:t>empty()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Examples: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Input  : map </a:t>
            </a:r>
          </a:p>
          <a:p>
            <a:pPr marL="0" indent="0">
              <a:buNone/>
            </a:pPr>
            <a:r>
              <a:rPr lang="en-IN" sz="2400" dirty="0" smtClean="0"/>
              <a:t>         </a:t>
            </a:r>
            <a:r>
              <a:rPr lang="en-IN" sz="2400" dirty="0" err="1" smtClean="0"/>
              <a:t>mymap</a:t>
            </a:r>
            <a:r>
              <a:rPr lang="en-IN" sz="2400" dirty="0" smtClean="0"/>
              <a:t>['a']=10;</a:t>
            </a:r>
          </a:p>
          <a:p>
            <a:pPr marL="0" indent="0">
              <a:buNone/>
            </a:pPr>
            <a:r>
              <a:rPr lang="en-IN" sz="2400" dirty="0" smtClean="0"/>
              <a:t>         </a:t>
            </a:r>
            <a:r>
              <a:rPr lang="en-IN" sz="2400" dirty="0" err="1" smtClean="0"/>
              <a:t>mymap</a:t>
            </a:r>
            <a:r>
              <a:rPr lang="en-IN" sz="2400" dirty="0" smtClean="0"/>
              <a:t>['b']=20;</a:t>
            </a:r>
          </a:p>
          <a:p>
            <a:pPr marL="0" indent="0">
              <a:buNone/>
            </a:pPr>
            <a:r>
              <a:rPr lang="en-IN" sz="2400" dirty="0" smtClean="0"/>
              <a:t>         </a:t>
            </a:r>
            <a:r>
              <a:rPr lang="en-IN" sz="2400" dirty="0" err="1" smtClean="0"/>
              <a:t>mymap.empty</a:t>
            </a:r>
            <a:r>
              <a:rPr lang="en-IN" sz="2400" dirty="0" smtClean="0"/>
              <a:t>();</a:t>
            </a:r>
          </a:p>
          <a:p>
            <a:pPr marL="0" indent="0">
              <a:buNone/>
            </a:pPr>
            <a:r>
              <a:rPr lang="en-IN" sz="2400" dirty="0" smtClean="0"/>
              <a:t>Output : False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37CE-DF62-48AB-9DDC-47FF40269C92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28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232280" y="3152160"/>
              <a:ext cx="168804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440" y="3088800"/>
                <a:ext cx="1719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044800" y="3393360"/>
              <a:ext cx="1732680" cy="2772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8960" y="3329640"/>
                <a:ext cx="1764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196720" y="4098600"/>
              <a:ext cx="634320" cy="54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0880" y="4035240"/>
                <a:ext cx="666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955520" y="4545360"/>
              <a:ext cx="277200" cy="27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9680" y="4481640"/>
                <a:ext cx="308880" cy="1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8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</a:t>
            </a:r>
            <a:r>
              <a:rPr lang="en-IN" sz="2400" i="1" dirty="0" smtClean="0"/>
              <a:t>Map</a:t>
            </a:r>
            <a:r>
              <a:rPr lang="en-IN" sz="2400" dirty="0" smtClean="0"/>
              <a:t> is a type of fast key lookup data structure that offers a flexible means of indexing into its individual elements. </a:t>
            </a:r>
          </a:p>
          <a:p>
            <a:r>
              <a:rPr lang="en-IN" sz="2400" dirty="0" smtClean="0"/>
              <a:t>Unlike most </a:t>
            </a:r>
            <a:r>
              <a:rPr lang="en-IN" sz="2400" b="1" dirty="0" smtClean="0">
                <a:solidFill>
                  <a:srgbClr val="0070C0"/>
                </a:solidFill>
              </a:rPr>
              <a:t>array data structures </a:t>
            </a:r>
            <a:r>
              <a:rPr lang="en-IN" sz="2400" dirty="0" smtClean="0"/>
              <a:t>that 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only allow access to the elements by means of integer </a:t>
            </a:r>
            <a:r>
              <a:rPr lang="en-IN" sz="2400" dirty="0" smtClean="0"/>
              <a:t>indices, 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the indices for a Map can be nearly any scalar numeric value or a character vector.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150" y="6195444"/>
            <a:ext cx="81923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Courtesy: https://in.mathworks.com/help/matlab/matlab_prog/overview-of-the-map-data-structure.html</a:t>
            </a:r>
            <a:endParaRPr lang="en-IN" sz="1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8B1B2-D3A9-4682-8241-A3361B5BC748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072120" y="3027240"/>
              <a:ext cx="1947240" cy="98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6280" y="2963520"/>
                <a:ext cx="19789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7465320" y="3089520"/>
              <a:ext cx="786240" cy="27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9480" y="3026160"/>
                <a:ext cx="8179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5857920" y="3670200"/>
              <a:ext cx="2357640" cy="250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2080" y="3606480"/>
                <a:ext cx="23893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822280" y="3893400"/>
              <a:ext cx="2304000" cy="62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6440" y="3829680"/>
                <a:ext cx="23356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1375200" y="4232520"/>
              <a:ext cx="3313080" cy="1612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9360" y="4169160"/>
                <a:ext cx="33451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97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70C0"/>
                </a:solidFill>
              </a:rPr>
              <a:t>Indices into the elements of a Map are called </a:t>
            </a:r>
            <a:r>
              <a:rPr lang="en-IN" sz="2400" i="1" dirty="0" smtClean="0">
                <a:solidFill>
                  <a:srgbClr val="0070C0"/>
                </a:solidFill>
              </a:rPr>
              <a:t>keys</a:t>
            </a:r>
            <a:r>
              <a:rPr lang="en-IN" sz="2400" dirty="0" smtClean="0">
                <a:solidFill>
                  <a:srgbClr val="0070C0"/>
                </a:solidFill>
              </a:rPr>
              <a:t>. </a:t>
            </a:r>
          </a:p>
          <a:p>
            <a:r>
              <a:rPr lang="en-IN" sz="2400" dirty="0" smtClean="0"/>
              <a:t>These keys, along with the data </a:t>
            </a:r>
            <a:r>
              <a:rPr lang="en-IN" sz="2400" i="1" dirty="0" smtClean="0"/>
              <a:t>values</a:t>
            </a:r>
            <a:r>
              <a:rPr lang="en-IN" sz="2400" dirty="0" smtClean="0"/>
              <a:t> associated with them, are stored within the Map. </a:t>
            </a:r>
          </a:p>
          <a:p>
            <a:r>
              <a:rPr lang="en-IN" sz="2400" b="1" u="sng" dirty="0" smtClean="0">
                <a:solidFill>
                  <a:srgbClr val="0070C0"/>
                </a:solidFill>
              </a:rPr>
              <a:t>Each entry of a Map contains exactly one unique key and its corresponding value. 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No two mapped values can have same key values.</a:t>
            </a:r>
          </a:p>
          <a:p>
            <a:r>
              <a:rPr lang="en-IN" sz="2400" b="1" u="sng" dirty="0"/>
              <a:t>A map cannot contain duplicate </a:t>
            </a:r>
            <a:r>
              <a:rPr lang="en-IN" sz="2400" b="1" u="sng" dirty="0" smtClean="0"/>
              <a:t>keys</a:t>
            </a:r>
            <a:endParaRPr lang="en-IN" sz="2400" b="1" u="sng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ECCF-1476-4505-8B74-0376E9958D41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759400" y="4161240"/>
              <a:ext cx="2848680" cy="160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3560" y="4097880"/>
                <a:ext cx="28803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107360" y="3884400"/>
              <a:ext cx="2009520" cy="9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1520" y="3821040"/>
                <a:ext cx="2041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5125680" y="3857760"/>
              <a:ext cx="2134440" cy="89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9840" y="3794040"/>
                <a:ext cx="21661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5625720" y="3116520"/>
              <a:ext cx="1536120" cy="9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09880" y="3052800"/>
                <a:ext cx="156780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68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MAP-Example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Indexing into the Map of rainfall statistics shown below with a character vector representing the month of August yields the value internally associated with that month, 37.3.</a:t>
            </a:r>
          </a:p>
          <a:p>
            <a:r>
              <a:rPr lang="en-IN" sz="2400" b="1" dirty="0" smtClean="0"/>
              <a:t>Mean monthly rainfall statistics (mm)</a:t>
            </a:r>
            <a:endParaRPr lang="en-IN" sz="2400" dirty="0" smtClean="0"/>
          </a:p>
        </p:txBody>
      </p:sp>
      <p:pic>
        <p:nvPicPr>
          <p:cNvPr id="1026" name="Picture 2" descr="https://in.mathworks.com/help/matlab/matlab_prog/mapobj_fig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525658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0A0E-A758-4DA3-B37F-A810BBC6F516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116520" y="3705840"/>
              <a:ext cx="22356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0680" y="3642480"/>
                <a:ext cx="255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3125520" y="3848760"/>
              <a:ext cx="411120" cy="27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09680" y="3785040"/>
                <a:ext cx="442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4438080" y="3679200"/>
              <a:ext cx="527040" cy="27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22240" y="3615480"/>
                <a:ext cx="5590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4456080" y="3875400"/>
              <a:ext cx="419760" cy="18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39880" y="3812040"/>
                <a:ext cx="4518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3107520" y="4080960"/>
              <a:ext cx="31284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91680" y="4017240"/>
                <a:ext cx="3445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3161160" y="4286160"/>
              <a:ext cx="28620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45320" y="4222800"/>
                <a:ext cx="317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2571840" y="3598560"/>
              <a:ext cx="357480" cy="5004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56000" y="3535200"/>
                <a:ext cx="38916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2509200" y="6045480"/>
              <a:ext cx="572040" cy="464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93360" y="5981760"/>
                <a:ext cx="6037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3321720" y="6125760"/>
              <a:ext cx="804240" cy="223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05880" y="6062400"/>
                <a:ext cx="83592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36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Keys are not restricted to integers as they are with other arrays. </a:t>
            </a:r>
          </a:p>
          <a:p>
            <a:r>
              <a:rPr lang="en-IN" sz="2400" dirty="0" smtClean="0"/>
              <a:t>Specifically, a key may be any of the following types:</a:t>
            </a:r>
          </a:p>
          <a:p>
            <a:pPr lvl="1"/>
            <a:r>
              <a:rPr lang="en-IN" sz="2400" dirty="0" smtClean="0"/>
              <a:t>1-by-N character array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Scalar real double </a:t>
            </a:r>
            <a:r>
              <a:rPr lang="en-IN" sz="2400" dirty="0" smtClean="0"/>
              <a:t>or single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Signed or unsigned scalar integer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432D8-019D-45B0-874E-F2EA1C7FE2BE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4152240" y="1857240"/>
              <a:ext cx="732600" cy="54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6400" y="1793880"/>
                <a:ext cx="7642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303560" y="3080880"/>
              <a:ext cx="2715120" cy="18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7720" y="3017160"/>
                <a:ext cx="2746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393280" y="3518280"/>
              <a:ext cx="1205640" cy="4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440" y="3454920"/>
                <a:ext cx="1237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2518200" y="3982680"/>
              <a:ext cx="3179160" cy="54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2360" y="3919320"/>
                <a:ext cx="3210840" cy="1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4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The values stored in a Map can be of any type. </a:t>
            </a:r>
          </a:p>
          <a:p>
            <a:r>
              <a:rPr lang="en-IN" sz="2400" dirty="0" smtClean="0"/>
              <a:t>This includes 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arrays of numeric values, 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structures, 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cells, 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character arrays, </a:t>
            </a:r>
          </a:p>
          <a:p>
            <a:pPr lvl="1"/>
            <a:r>
              <a:rPr lang="en-IN" sz="2400" dirty="0" smtClean="0"/>
              <a:t>objects, or </a:t>
            </a:r>
          </a:p>
          <a:p>
            <a:pPr lvl="1"/>
            <a:r>
              <a:rPr lang="en-IN" sz="2400" b="1" dirty="0" smtClean="0">
                <a:solidFill>
                  <a:srgbClr val="0070C0"/>
                </a:solidFill>
              </a:rPr>
              <a:t>other Maps.</a:t>
            </a:r>
          </a:p>
          <a:p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C404-5EBC-4A50-90BD-238959682CA9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384200" y="2723400"/>
              <a:ext cx="2652480" cy="116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360" y="2660040"/>
                <a:ext cx="26841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285920" y="3232440"/>
              <a:ext cx="1589760" cy="152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0080" y="3169080"/>
                <a:ext cx="16214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464480" y="3982680"/>
              <a:ext cx="1812960" cy="63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8640" y="3919320"/>
                <a:ext cx="1844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384200" y="4652280"/>
              <a:ext cx="786240" cy="18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8360" y="4588920"/>
                <a:ext cx="817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1812600" y="4938120"/>
              <a:ext cx="1607760" cy="89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6760" y="4874760"/>
                <a:ext cx="1639440" cy="2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35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ADT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Some basic functions associated with Map:</a:t>
            </a:r>
          </a:p>
          <a:p>
            <a:r>
              <a:rPr lang="en-IN" dirty="0" smtClean="0"/>
              <a:t>begin() – Returns an iterator to the first element in the map</a:t>
            </a:r>
          </a:p>
          <a:p>
            <a:r>
              <a:rPr lang="en-IN" dirty="0" smtClean="0"/>
              <a:t>end() – Returns an iterator to the theoretical element that follows last element in the map</a:t>
            </a:r>
          </a:p>
          <a:p>
            <a:r>
              <a:rPr lang="en-IN" dirty="0" smtClean="0"/>
              <a:t>size() – Returns the number of elements in the map</a:t>
            </a:r>
          </a:p>
          <a:p>
            <a:r>
              <a:rPr lang="en-IN" dirty="0" err="1" smtClean="0"/>
              <a:t>max_size</a:t>
            </a:r>
            <a:r>
              <a:rPr lang="en-IN" dirty="0" smtClean="0"/>
              <a:t>() – Returns the maximum number of elements that the map can hold</a:t>
            </a:r>
          </a:p>
          <a:p>
            <a:r>
              <a:rPr lang="en-IN" dirty="0" smtClean="0"/>
              <a:t>empty() – Returns whether the map is empty</a:t>
            </a:r>
          </a:p>
          <a:p>
            <a:r>
              <a:rPr lang="en-IN" dirty="0" smtClean="0"/>
              <a:t>pair insert(</a:t>
            </a:r>
            <a:r>
              <a:rPr lang="en-IN" dirty="0" err="1" smtClean="0"/>
              <a:t>keyvalue</a:t>
            </a:r>
            <a:r>
              <a:rPr lang="en-IN" dirty="0" smtClean="0"/>
              <a:t>, </a:t>
            </a:r>
            <a:r>
              <a:rPr lang="en-IN" dirty="0" err="1" smtClean="0"/>
              <a:t>mapvalue</a:t>
            </a:r>
            <a:r>
              <a:rPr lang="en-IN" dirty="0" smtClean="0"/>
              <a:t>) – Adds a new element to the map</a:t>
            </a:r>
          </a:p>
          <a:p>
            <a:r>
              <a:rPr lang="en-IN" dirty="0" smtClean="0"/>
              <a:t>erase(iterator position) – Removes the element at the position pointed by the iterator</a:t>
            </a:r>
          </a:p>
          <a:p>
            <a:r>
              <a:rPr lang="en-IN" dirty="0" smtClean="0"/>
              <a:t>clear() – Removes all the elements from the map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1560" y="6309320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 smtClean="0"/>
              <a:t>Courtesy:https</a:t>
            </a:r>
            <a:r>
              <a:rPr lang="en-IN" sz="1400" dirty="0" smtClean="0"/>
              <a:t>://www.geeksforgeeks.org/map-associative-containers-the-c-standard-template-library-stl/</a:t>
            </a:r>
            <a:endParaRPr lang="en-IN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813D-725E-4170-B7AF-2B4AA2CDEB35}" type="datetime1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928800" y="2071800"/>
              <a:ext cx="696600" cy="27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960" y="2008080"/>
                <a:ext cx="7286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928960" y="1893240"/>
              <a:ext cx="4929480" cy="2592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3120" y="1829520"/>
                <a:ext cx="49611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125600" y="2143080"/>
              <a:ext cx="3420360" cy="1342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9760" y="2079720"/>
                <a:ext cx="34520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482800" y="2035800"/>
              <a:ext cx="1839960" cy="1076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6960" y="1972440"/>
                <a:ext cx="1871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910800" y="2410920"/>
              <a:ext cx="554040" cy="9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4960" y="2347560"/>
                <a:ext cx="585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919800" y="2518200"/>
              <a:ext cx="55404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3960" y="2454840"/>
                <a:ext cx="585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4750560" y="2384280"/>
              <a:ext cx="1491480" cy="896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4720" y="2320560"/>
                <a:ext cx="1523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714240" y="3009240"/>
              <a:ext cx="848880" cy="27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8400" y="2945880"/>
                <a:ext cx="8805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991080" y="3411000"/>
              <a:ext cx="1152360" cy="45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5240" y="3347640"/>
                <a:ext cx="11840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/>
              <p14:cNvContentPartPr/>
              <p14:nvPr/>
            </p14:nvContentPartPr>
            <p14:xfrm>
              <a:off x="955440" y="3964680"/>
              <a:ext cx="946800" cy="27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9600" y="3901320"/>
                <a:ext cx="9784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/>
              <p14:cNvContentPartPr/>
              <p14:nvPr/>
            </p14:nvContentPartPr>
            <p14:xfrm>
              <a:off x="1437840" y="4366440"/>
              <a:ext cx="3063240" cy="63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1640" y="4303080"/>
                <a:ext cx="3095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/>
              <p14:cNvContentPartPr/>
              <p14:nvPr/>
            </p14:nvContentPartPr>
            <p14:xfrm>
              <a:off x="642960" y="4053960"/>
              <a:ext cx="3858120" cy="241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7120" y="3990600"/>
                <a:ext cx="38898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/>
              <p14:cNvContentPartPr/>
              <p14:nvPr/>
            </p14:nvContentPartPr>
            <p14:xfrm>
              <a:off x="1009080" y="4661280"/>
              <a:ext cx="2349000" cy="183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3240" y="4597920"/>
                <a:ext cx="2380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/>
              <p14:cNvContentPartPr/>
              <p14:nvPr/>
            </p14:nvContentPartPr>
            <p14:xfrm>
              <a:off x="812520" y="4723920"/>
              <a:ext cx="2759760" cy="45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680" y="4660200"/>
                <a:ext cx="27914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/>
              <p14:cNvContentPartPr/>
              <p14:nvPr/>
            </p14:nvContentPartPr>
            <p14:xfrm>
              <a:off x="830520" y="4634640"/>
              <a:ext cx="2572200" cy="716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4680" y="4570920"/>
                <a:ext cx="26038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/>
              <p14:cNvContentPartPr/>
              <p14:nvPr/>
            </p14:nvContentPartPr>
            <p14:xfrm>
              <a:off x="919800" y="5268600"/>
              <a:ext cx="1545120" cy="9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3960" y="5204880"/>
                <a:ext cx="157680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91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begin()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Used to </a:t>
            </a:r>
            <a:r>
              <a:rPr lang="en-IN" sz="2400" dirty="0" smtClean="0">
                <a:solidFill>
                  <a:srgbClr val="0070C0"/>
                </a:solidFill>
              </a:rPr>
              <a:t>return an iterator pointing to the first element of the map container. </a:t>
            </a:r>
          </a:p>
          <a:p>
            <a:r>
              <a:rPr lang="en-IN" sz="2400" dirty="0" smtClean="0"/>
              <a:t>begin() function returns a bidirectional iterator to the first element of the container.</a:t>
            </a:r>
          </a:p>
          <a:p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Syntax :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i="1" dirty="0" err="1" smtClean="0"/>
              <a:t>mapname</a:t>
            </a:r>
            <a:r>
              <a:rPr lang="en-IN" sz="2400" b="1" dirty="0" err="1" smtClean="0"/>
              <a:t>.begin</a:t>
            </a:r>
            <a:r>
              <a:rPr lang="en-IN" sz="2400" b="1" dirty="0" smtClean="0"/>
              <a:t>()</a:t>
            </a:r>
            <a:r>
              <a:rPr lang="en-IN" sz="2400" dirty="0" smtClean="0"/>
              <a:t> </a:t>
            </a:r>
          </a:p>
          <a:p>
            <a:r>
              <a:rPr lang="en-IN" sz="2400" b="1" dirty="0" smtClean="0"/>
              <a:t>Parameters :</a:t>
            </a:r>
            <a:r>
              <a:rPr lang="en-IN" sz="2400" dirty="0" smtClean="0"/>
              <a:t> No parameters are passed. </a:t>
            </a:r>
          </a:p>
          <a:p>
            <a:r>
              <a:rPr lang="en-IN" sz="2400" b="1" dirty="0" smtClean="0"/>
              <a:t>Returns :</a:t>
            </a:r>
            <a:r>
              <a:rPr lang="en-IN" sz="2400" dirty="0" smtClean="0"/>
              <a:t> This function returns a bidirectional iterator pointing to the first element. 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92BB-4B22-409F-B64B-1F43F353DFC5}" type="datetime1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9309E-A12A-431C-A3F8-45A20C562124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580320" y="4330800"/>
              <a:ext cx="2313360" cy="81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480" y="4267440"/>
                <a:ext cx="2345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2580840" y="4679280"/>
              <a:ext cx="2036160" cy="151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4640" y="4615560"/>
                <a:ext cx="2068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777560" y="5232960"/>
              <a:ext cx="2348640" cy="27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1360" y="5169240"/>
                <a:ext cx="23806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919800" y="5643720"/>
              <a:ext cx="2313000" cy="80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3960" y="5580000"/>
                <a:ext cx="2344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6072120" y="1884240"/>
              <a:ext cx="1455840" cy="18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56280" y="1820520"/>
                <a:ext cx="14875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1044720" y="2312640"/>
              <a:ext cx="1455840" cy="45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8880" y="2249280"/>
                <a:ext cx="1487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4143240" y="2687760"/>
              <a:ext cx="2313360" cy="18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7400" y="2624400"/>
                <a:ext cx="2345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1089360" y="3009240"/>
              <a:ext cx="1366560" cy="161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3520" y="2945880"/>
                <a:ext cx="13982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0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1350</Words>
  <Application>Microsoft Office PowerPoint</Application>
  <PresentationFormat>On-screen Show (4:3)</PresentationFormat>
  <Paragraphs>392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Non- Linear Data Structures-MAP </vt:lpstr>
      <vt:lpstr>MAP </vt:lpstr>
      <vt:lpstr>MAP </vt:lpstr>
      <vt:lpstr>MAP</vt:lpstr>
      <vt:lpstr>MAP-Example</vt:lpstr>
      <vt:lpstr>MAP</vt:lpstr>
      <vt:lpstr>MAP</vt:lpstr>
      <vt:lpstr>MAP ADT Functions</vt:lpstr>
      <vt:lpstr>begin() function</vt:lpstr>
      <vt:lpstr>Demonstrates begin() and end() </vt:lpstr>
      <vt:lpstr>PowerPoint Presentation</vt:lpstr>
      <vt:lpstr>PowerPoint Presentation</vt:lpstr>
      <vt:lpstr>PowerPoint Presentation</vt:lpstr>
      <vt:lpstr>end() function</vt:lpstr>
      <vt:lpstr>insert()</vt:lpstr>
      <vt:lpstr>insert()</vt:lpstr>
      <vt:lpstr>PowerPoint Presentation</vt:lpstr>
      <vt:lpstr>bits/stdc++.h</vt:lpstr>
      <vt:lpstr>size() function</vt:lpstr>
      <vt:lpstr>size() function</vt:lpstr>
      <vt:lpstr>clear()</vt:lpstr>
      <vt:lpstr>clear()</vt:lpstr>
      <vt:lpstr>clear()</vt:lpstr>
      <vt:lpstr>erase()</vt:lpstr>
      <vt:lpstr>erase()</vt:lpstr>
      <vt:lpstr>erase()</vt:lpstr>
      <vt:lpstr>empty()</vt:lpstr>
      <vt:lpstr>empty()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44</cp:revision>
  <dcterms:created xsi:type="dcterms:W3CDTF">2020-11-22T08:44:31Z</dcterms:created>
  <dcterms:modified xsi:type="dcterms:W3CDTF">2023-10-18T18:33:40Z</dcterms:modified>
</cp:coreProperties>
</file>