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77" r:id="rId6"/>
    <p:sldId id="278" r:id="rId7"/>
    <p:sldId id="279" r:id="rId8"/>
    <p:sldId id="280" r:id="rId9"/>
    <p:sldId id="281" r:id="rId10"/>
    <p:sldId id="282" r:id="rId11"/>
    <p:sldId id="283" r:id="rId12"/>
    <p:sldId id="312" r:id="rId13"/>
    <p:sldId id="286" r:id="rId14"/>
    <p:sldId id="285" r:id="rId15"/>
    <p:sldId id="287" r:id="rId16"/>
    <p:sldId id="307" r:id="rId17"/>
    <p:sldId id="288" r:id="rId18"/>
    <p:sldId id="289" r:id="rId19"/>
    <p:sldId id="290" r:id="rId20"/>
    <p:sldId id="291" r:id="rId21"/>
    <p:sldId id="292" r:id="rId22"/>
    <p:sldId id="317" r:id="rId23"/>
    <p:sldId id="308" r:id="rId24"/>
    <p:sldId id="309" r:id="rId25"/>
    <p:sldId id="315" r:id="rId26"/>
    <p:sldId id="316" r:id="rId27"/>
    <p:sldId id="318" r:id="rId28"/>
    <p:sldId id="310" r:id="rId29"/>
    <p:sldId id="311" r:id="rId30"/>
    <p:sldId id="293" r:id="rId31"/>
    <p:sldId id="313" r:id="rId32"/>
    <p:sldId id="294" r:id="rId33"/>
    <p:sldId id="295" r:id="rId34"/>
    <p:sldId id="270" r:id="rId35"/>
    <p:sldId id="271" r:id="rId36"/>
    <p:sldId id="272" r:id="rId37"/>
    <p:sldId id="273" r:id="rId38"/>
    <p:sldId id="325" r:id="rId39"/>
    <p:sldId id="319" r:id="rId40"/>
    <p:sldId id="274" r:id="rId41"/>
    <p:sldId id="275" r:id="rId42"/>
    <p:sldId id="276" r:id="rId43"/>
    <p:sldId id="320" r:id="rId44"/>
    <p:sldId id="321" r:id="rId45"/>
    <p:sldId id="322" r:id="rId46"/>
    <p:sldId id="323" r:id="rId47"/>
    <p:sldId id="324"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9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3-10-19T05:07:30.714"/>
    </inkml:context>
    <inkml:brush xml:id="br0">
      <inkml:brushProperty name="width" value="0.05292" units="cm"/>
      <inkml:brushProperty name="height" value="0.05292" units="cm"/>
      <inkml:brushProperty name="color" value="#FF0000"/>
    </inkml:brush>
  </inkml:definitions>
  <inkml:trace contextRef="#ctx0" brushRef="#br0">7250 8273,'0'17,"0"1,18 0,-18-1,17 18,1-17,-1 0,1 17,0-17,-18-1,35 19,-35-19,18-17,-18 18,0 0,0-1,70-52,54-18,-71 18,-18 17,18-17,70-53,-87 52,-1 19,53-19,-70 19,-1-1,1 18,0 0,-1-18,1 1,17 17,-17-18,-18 1,17-1,1 18,0-18,-1 18,1 0,-18-17,18-19</inkml:trace>
  <inkml:trace contextRef="#ctx0" brushRef="#br0" timeOffset="1578.9795">4833 6932,'18'35,"-18"-17,0 0,0-1,0 1,0 17,18-35,-1 0,1-17,105-36,-70 0,18-18,17 36,0-36,-35 18,35-35,1 53,-54 0,35-1,-52 36,17-53,-35 36,18 17,-18-18,18 18</inkml:trace>
  <inkml:trace contextRef="#ctx0" brushRef="#br0" timeOffset="4563.2119">11060 10866,'-71'-18,"1"0,-1 18,36 0,-18 0,18 0,-53 0,52 0,1 18,-18 0,18-1,17 1,-17 17,0 0,-36 36,53-36,-17 1,18-1,-19 0,19 18,-1 0,-17-18,17-35,0 35,1 1,-1-1,1-17,-1-1,0 19,1-19,-19 1,19 35,17-18,-18 0,18 1,0 17,-18-18,18 18,0-18,0 36,0-36,0-18,0 19,0-19,0 36,0-17,0-19,0 18,0-17,18 0,-18 17,0-17,0-1,18-17,-18 18,35-18,-35 18,18-18,-18 17,17-17,19 36,-19-36,18 52,1-52,-19 18,1 0,0-1,-1 1,19-18,-19 0,18 18,-17-18,-18 17,18-17,-1 0,1 0,0 36,-1-36,1 0,35 17,-36-17,1 0,0 0,17 0,-17 0,17 0,0-35,-17 35,0-18,17-17,18 17,-36 1,1 17,17-36,1 1,-19-18,18 36,1-19,-19 19,1 17,17-53,18 0,-35 18,35-18,-36 0,1 17,0 19,-18-18,17-1,1-17,-18 36,0-1,0-17,35 0,-35 17,0 0,0-35,0 18,0 17,0 1,0-1,0 0,0 1,0-1,0 1,0-1,0 0,0-17,-17 0,17-1,0 19,0-1,-18-17,18 17,0 1,-18-36,18 35,0 0,-17 18,17-17,-18-1,18 1,0-1,0 0,-18 18,18-17,0-1,-17 0,17 1,-18 17,18-18,0 0,0 1,-35-1,17 18,1 0,17-18,-18 18,18-17,-18 17,18-18,-17 18,-1-17,0 17,1-18,-1 18,0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3-10-19T05:06:25.155"/>
    </inkml:context>
    <inkml:brush xml:id="br0">
      <inkml:brushProperty name="width" value="0.05292" units="cm"/>
      <inkml:brushProperty name="height" value="0.05292" units="cm"/>
      <inkml:brushProperty name="color" value="#FF0000"/>
    </inkml:brush>
  </inkml:definitions>
  <inkml:trace contextRef="#ctx0" brushRef="#br0">15928 829</inkml:trace>
  <inkml:trace contextRef="#ctx0" brushRef="#br0" timeOffset="5580.341">13212 9013,'70'0,"-17"-52,53 34,18-17,-36-1,0-34,36 35,-72 17,37-17,-36 17,-18-17,18 17,-18-17,18 17,-18 18,-17-17,-1-1,36 0,-17 1,-1 17,-17-18,17 0,0 1,-17 17,17-18,-17 18,-18-18,17 18,1-17,0 17,-1 0,1-18,35 0,-18 1,-17 17,-18-18,17 18,1 0,0 0,-18-35,-18 0,0-1,1 1,-1-18,18 18,-18 0,18-1,-17-17,-1 18,-17-18,17 18,18 0,-35-1,17 1,1 0,17 0,-18-1,0-17,1 18,-1 0,-17 0,17 17,1-35,-1 18,0 17,1-17,17 0,-36 17,19-35,-19 35,19-17,-18 0,17 17,0 0,-17-34,35 34,-35-17,-1 17,19-17,-36-1,18-16,-18-19,17 18,1 0,0-17,0 34,17-17,-17-17,-18 17,35 18,0-54,1 54,-1 0,1 0,-1-36,-17 53,17-17,0 0,-17 0,17 17,1-17,-1 35,1-18,-1 0,0 1,-17-19,17 19,-17-1,17-17,1 17,-36 1,35-1,1 0,-19 1,19-19,-54-16,36 34,17 0,-17-17,0 17,-1-17,1 0,-18-18,36 35,-1-17,0 17,-17 1,17-19,1 36,-1-35,-17 17,17 1,-17-18,-18 17,18 0,-1-17,1 35,-18-18,18 18,0 0,-1 0,-52-17,71 17,-54 0,18 0,0 0,0 0,18 0,-53 0,52 0,1 0,18 17,-36-17,17 36,1-36,0 17,17-17,18 18,-35 0,0-18,17 0,-17 17,-1 1,1 17,-18-17,0 17,53-17,-17-1,-1-17,18 18,-18-18,18 18,-17-18,-1 17,0 19,18 16,-35-16,35-19,0 19,0-19,0 36,0-18,0-17,18 17,-18 1,0-1,17-17,-17-1,18 1,0 17,-1-35,1 35,0 1,17-19,-17 1,-1 17,1-17,17 0,-17 17,-1 0,1 0,0-17,-1 17,19-17,-1 17,-17 18,-1-18,1-35,-1 36,1-19,0 1,17 0,-17 17,-1-18,19 19,-36-19,35 1,35 17,-34-17,-19 17,19-17,-1 0,-17-1,34 1,-52-1,36-17,-19 18,19 0,17 35,-18-36,-18-17,19 36,-1-19,36 1,-36 35,-18-53,19 35,-36-17,17 17,54-17,-53 17,-18-18,17 36,36-17,-35-1,-1 0,36 18,-35 0,0-35,-1 17,1 0,0-35,-1 53,1-35,-1 17,19 0,-19 1,1-19,0 36,-18-35,17-1,1 19,0-19,-18 1,17 0,18 17,-35-17,18 17,-18-17,18-1,-1 1,-17-1,0 19,0-19,0 1,0 0,0 17,0 0,18 0,-18-17,0 17,0-17,18 0,-18 17,0 0,0-17,17-1,-17 19,0-19,0 19,0-19,18 19,-18-19,0 1,0 0,35-1,-35 18,0-17,0 0,18-1,-18 1,0 0,18-18,-18 17,0 36,0-35,0-1,0 19,0-19,0 1,0 0,0 17,17-17,-17-1,0 1,0-1,0 1,0 0,0-1,0 1</inkml:trace>
  <inkml:trace contextRef="#ctx0" brushRef="#br0" timeOffset="10445.9688">13071 5803,'0'18,"0"-1,17-17,-17 18,0 0,18-1,-18 36,18-53,-18 18,0 0,0-1,0 1,17-18,1-18,53 1,-19-72,-16 19,34 17,18 0,-35 0,-17 18,34 0,1-54,-36 72,0-19,18 1,-35 35,-18-17,18 17,-1-18,-17-17,18 35</inkml:trace>
  <inkml:trace contextRef="#ctx0" brushRef="#br0" timeOffset="12594.256">14588 7391,'35'53,"-17"-53,-1 17,19 19,-19-1,18-18,-17 19,0-19,-18 1,0 0,17-1,1 1,0 17,-1-35,-17 18,0-1,18 1,-18 0,35-18,-35 17,0 1,0 17,18-52,17-1,-35 0,35 1,1-19,17 1,-18-18,-17 0,17 0,0 18,36-18,-54 18,19 17,-19-17,1 17,-18 1,17-1,1 1,-18-1,35 18,-17 0,-18-18</inkml:trace>
  <inkml:trace contextRef="#ctx0" brushRef="#br0" timeOffset="14843.5323">7814 3140,'18'0,"-18"17,0 1,18 17,-18 1,17-36,-17 17,0 1,0-1,0 1,18-18,0 0,52 0,-17-18,18-34,-36-1,71 17,-53 1,70-18,-70 18,35-18,0 35,-35-17,-17 0,52 17,-71 1,1-1,0 0,-1 18</inkml:trace>
  <inkml:trace contextRef="#ctx0" brushRef="#br0" timeOffset="19823.3113">13230 8961,'0'35,"0"0,17 18,-17 35,0-35,0 0,0 35,0-17,0-1,0 1,-17 17,17-17,-36-18,36 17,0 1,0 17,0-53,0 36,0-18,0-18,0 0,0 0,0 1,0-1,0-17,0-1,0 1,0 0,0-1,0 19,18-19,-18 1,18-1,-18 1,0 0,17-18,-17 17,0 1,0 0,0-1,18-17,-18 18,17-18,-17 18,18-1,0 1,17-1,-17-17,17 18,0 35,-17-53,17 18,36 17,-54-35,19 0,-19 0,18 18,18-18,-17 17,-1-17,18 0,35 0,-70 0,52 0,1 0,-18 0,17-17,-17 17,0-18,0 18,35-18,-35 1,18 17,35-18,-54 18,-16-53,52 53,-70 0,52-18,-35 18,18-17,-35 17,17 0,1 0,-36-18,17 18,36 0,-18 0,-17 0,17 0,1-17,-19 17,1 0,-1-18,1 18,0-18,17 18,0-17,-17 17,17-36,-17 36,-1 0,-17-17,0-19,0 1,0 0,0-36,-17 18,17-17,-18-1,-35-17,53 35,-17-70,17 70,-18 0,0 0,18 18,-17-1,17 1,-18-35,18 34,-18 1,18 0,-17-18,17 35,0 1,0-1,0 0,-18 1,18-1,0 0,0 1,-35-19,35 19,0-18,-18 17,18 0,-17 18,17-35,0 0,0 17,-18 18,18-35,0 17,0 0,-18 18,18-17,0-1,-17 18,17-17,0-1,0 0,-18 18,18-17,-18-1,18 0,-35 1,35-19,-17 19,-1-18,18 17,0 0,0 1,0-1,0-17,-18 35,18-18,0 0,-17 18,-1-17,18-1,-18 1,18-1,-17 18,-1 0,18-35,0 17,-18 18,1-18,-1 1,0-1,1 18,17-18,-18 18,18-17,-17 17,17-18,-36 18,36-35,-17 35</inkml:trace>
  <inkml:trace contextRef="#ctx0" brushRef="#br0" timeOffset="34598.1193">7850 4551,'0'17,"0"1,17-18,-17 18,0-1,0 1,18-18,-18 18,0-1,18-17,-18 18,17 17,-17-17,0 0,18-18,17 0,0-18,18-35,18 0,-18 18,53-18,52-88,-69 105,-19 1,-17-35,35 34,-52 19,-1-1,53-35,-53 36,1-1,-1-17,-18 17,1 0,17 18,-17 0,-18-17,18 17,-18-18,17 0,-17 1,0-1</inkml:trace>
  <inkml:trace contextRef="#ctx0" brushRef="#br0" timeOffset="37621.2097">13035 5803,'0'18,"18"-1,0 1,-18 0,0-1,0 1,17-18,1 35,-18-17,18 17,-1-17,-17 0,36 17,-19-35,-17 35,0-17,18-18,-18 17,18-17,-1 0,1-17,17-54,53 1,-35 17,-18-36,-17 37,17-37,36 36,-36-17,-17-1,52 1,19-18,-36-1,-1 19,37-1,-19 18,-35 18,1 0,17 0,-36 35,1-18</inkml:trace>
  <inkml:trace contextRef="#ctx0" brushRef="#br0" timeOffset="56301.0068">11060 9349,'0'17,"0"1,0 0,0-1,18-17,-18 18,17-1,1 1,-1 17,-17-17,18 0,-18-1,0 1,35-18,-35 18,0-1,18-17,0 0,-1 0,19-17,-19-1,1 0,52-17,-34 17,-1-35,0 36,36-36,-36 35,0 1,-17 17,0-18,-1 0,19 18,-36-17,17 17,-17-18,18 0,-1 18,1-17,0 17,-18-18,0 1,17 17,-17-18,0-17,71-1,-36 1,-17 17,17 1,0-1,1 0,-19-17,1 18,0 17,-18-18,0 0,17 18</inkml:trace>
  <inkml:trace contextRef="#ctx0" brushRef="#br0" timeOffset="81533.4125">13582 13970,'-35'0,"17"0,-17 35,17-17,1 17,-54 53,54-70,-19 17,19 1,-1-19,0 1,1 35,-18-36,17-17,18 36,-35-1,35 0,-18 1,18 34,0-35,0 1,0-1,0 0,0-17,0-1,0 1,0 0,0-1,0 19,0-19,0 1,0 0,0-1,0 1,0 0,0-1,0 18,18-35,17 18,0 17,0-17,-17-18,0 0,17 18,-17-18,35 17,-18 1,0 0,-17-18,17 0,0 0,-17 35,17-35,0 0,18 0,-35-18,17 18,1 0,-1-17,-17-1,34 0,-16 1,-19 17,1-18,17 0,36-17,-54-18,19 18,-19 17,1-17,0 17,17-35,-35 18,0 17,18-17,-18 18,0-1,0-35,0 18,0-1,0 1,0 18,-36-36,36 35,-17 0,-1 18,0-35,1 17,17 1,0-1,-18-17,0 17,1 18,-36-17,35-1,-17 0,17 1,18-1,-35 0,0-17,17 35,-17-18,17 1,1 17,-1 0,0-18,-17 18,17-17,1 17,-1 0,0 0,1 0</inkml:trace>
  <inkml:trace contextRef="#ctx0" brushRef="#br0" timeOffset="84249.2488">20003 14076,'-35'0,"17"0,0 0,1 0,-19 0,-17 0,36 0,-18 0,-1 17,-34 1,-1 0,36-1,0 36,-18-35,35 17,-17-17,17 0,0-18,1 17,-1 1,1-1,-1 1,0 0,18-1,-17 19,-1-36,18 17,0 1,-18 17,18 0,-17-17,17 17,0-17,0 0,0-1,0 1,0 0,0-1,17 36,1-35,0-1,-18 1,0 0,35-1,-35 1,18-18,-1 0,1 18,-1 17,19-17,-19-1,1 1,35-1,-35 19,17-19,-17-17,-1 18,36-18,-18 35,1-35,-1 0,0 0,0 0,1 0,-19 0,19 0,-19-17,1 17,17 0,-17-18,-1 18,-17-18,18 1,0-1,-1 18,-17-18,36 1,-19 17,1-18,0-17,-18 17,0-17,0 17,0 1,0-1,17-17,-17-18,0 35,0-17,0 17,0 1,0-19,0 1,0 0,-17 35,17-18,-18 1,18-1,-18 0,18-17,-35 0,17 35,1-18,17 0,0 1,0-1,0 1,-18 17,18-18,-18-17,18 17,-17 18,17-18,0 1,-18 17,18-18,-17 18,17-18,-18 18,18-17,-18 17,18-18,0 0,-17 18,17-17,0-1</inkml:trace>
  <inkml:trace contextRef="#ctx0" brushRef="#br0" timeOffset="91278.9787">21573 14129,'-18'0,"-35"0,0 0,-35 0,35 0,-53 17,53-17,18 0,0 0,-18 0,35 0,-17 18,17-18,1 0,-1 0,0 0,-17 18,18-18,-1 35,0-17,1 35,-1-53,0 35,1-18,17 1,-36-18,19 18,17-1,-18 1,0 17,18-17,-17 17,-1-17,1-1,17 19,-18-19,18 36,0-35,0 17,0-17,0 17,0 0,0-17,18 0,-18-1,17 1,-17 0,18-1,-1 1,1 17,-18-17,53-1,-35 1,17-18,-35 18,0-1,35 1,1 0,-1 17,-18-35,19 18,-1-18,0 0,53 17,-52-17,-19 0,19 0,34 0,-35 0,-17 0,53-17,-18-19,-18 36,0-17,0-1,1 0,-19 1,19-1,-19 18,1-18,17 1,-35-1,35-17,1 17,-19 18,1-35,17 0,-17-1,0-34,34 17,-34 18,-18-1,0 1,18 0,-18 17,0-17,0 17,0-17,-18 0,18 17,-35 0,35 1,0-1,-18 1,1-1,-1 0,0-17,18 17,0 1,-17-1,-1 0,0 18,-17-17,17-1,18 0,-17 18,17-17,-18 17,1 0,-1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3-10-19T05:08:26.046"/>
    </inkml:context>
    <inkml:brush xml:id="br0">
      <inkml:brushProperty name="width" value="0.05292" units="cm"/>
      <inkml:brushProperty name="height" value="0.05292" units="cm"/>
      <inkml:brushProperty name="color" value="#FF0000"/>
    </inkml:brush>
  </inkml:definitions>
  <inkml:trace contextRef="#ctx0" brushRef="#br0">17375 5521,'0'18,"17"-1,-17 1,18 17,0-35,-18 18,17 35,1-18,-18-17,0-1,0 1,0 0,17-18,-17 17,0 1,18-18,-18 17,18-17,52-70,1 17,52-53,1-17,35-18,-36 35,18 0,-17-18,-36 54,0-1,-35 18,0 18,-18 18,-17-1,-18 0,17 18,-17-17</inkml:trace>
  <inkml:trace contextRef="#ctx0" brushRef="#br0" timeOffset="5034.8928">16546 6844,'-36'0,"-17"18,1-18,-37 0,36 0,0 17,1-17,-19 18,18-18,-17 17,34-17,1 0,0 18,-18-18,18 18,17-18,-17 17,17-17,-17 18,-1 17,19-35,-1 18,0 0,1-18,-1 17,1 1,-1-1,-17-17,17 18,0 0,1 17,17-17,-18-18,0 17,1-17,-1 18,-17 17,35-17,-18 0,1 34,17-34,0 0,-18-1,0 19,18 17,-17 17,17-35,0-17,-18 70,18-53,0 18,-35 18,35-18,0 0,0-18,0 36,0-36,0 18,0-18,0 53,0-35,0-18,0 18,0 36,0-36,0-18,35 53,-35-35,18 0,-18 0,0 0,17-18,-17 35,18-17,0-17,-18-1,17 0,-17 18,18-35,17-1,-35 1,18 17,-18-17,0 0,17 17,1 0,0-35,-1 18,1-1,0 1,35 0,-36-1,1 1,35 35,-36-35,19-1,17 1,-18-1,0 1,0-18,18 18,-35-18,17 0,-17 0,17 0,36 0,-36-18,-17 18,-1-18,1 1,0-1,34 1,-16-1,-19-17,1 35,0-36,-1 19,36-19,-35 1,0-18,-1 18,1 0,-1-1,1 1,0 0,-18 0,0 17,17 0,-17 1,0-19,18 1,-18 17,0-17,0 0,0 0,0-18,0 35,0-17,0 0,0 17,0 0,0-35,0 18,0 0,-18 0,18-18,0 35,-17-17,17-1,0-17,0 1,-18-19,18 18,0-53,0 71,-18-36,18 1,0 17,0 18,0-18,0 0,0 35,0-17,-17 0,17 17,0 0,0-17,0 17,0-17,0 18,0-19,0 1,0-18,0 18,0 0,0 17,0 0,0-17,0 17,0 1,0-1,0 0,0 1,0-1,0 0,0-17,-18 18,18-1,-17 18,-1 0,18-18,-35 1,17 17,18-18,0 0,-18 18,1-17,-1-1,-17-17,17 35,-17-18,0-17,17 17,0-35,18 36,-17-1,-1 0,0 18,18-17,-35-1,17 18,1 0,17-17</inkml:trace>
  <inkml:trace contextRef="#ctx0" brushRef="#br0" timeOffset="9026.3994">15540 988,'0'35,"0"53,35 18,-35-35,18 17,-18-18,0 1,0 0,18 17,-18-53,0 36,0-36,0 0,0-17,0-1,0 36,0-35,0 0,17-1,-17 18,18 1,0-1,-18-17,17 17,-17-17,0-1,0 1,18-18,-18 18,0 17,0-18,0 1,0 53,0 34,0-34,0 17,35 18,-35-53,0 35,0-70,0 17,0-17,0-1,0 1,-17-18,-19-35,19-1,-1 1,0 0,18 0,0 17,0 0,-17 18,-1-17,18-1,-18 0,18-17,-17 17,-1 18,18-17,-17 17,17-18,-18 1,18-1,-18 18,1-18,17 1,-18 17,-17 0,35-36,70 107,71 88,-88-71,0-35,-17 35,-1-17,0-19,0-34,-17 17,0-17,-18 17,17-35,1-17,0-19,-18 1,17 0,1-18,-18-18,17 36,-17-18,36-35,-19 53,-17-1,18 1,-18 0,18 0,-18-1,0 19,0-1,17 18,-17-18</inkml:trace>
  <inkml:trace contextRef="#ctx0" brushRef="#br0" timeOffset="12307.9962">8008 8696</inkml:trace>
  <inkml:trace contextRef="#ctx0" brushRef="#br0" timeOffset="13507.7445">7268 11536</inkml:trace>
  <inkml:trace contextRef="#ctx0" brushRef="#br0" timeOffset="16579.8987">7497 11307,'53'-18,"0"18,35 0,-53-18,18 18,-35 0,35 0,-36 0,1 0,0 0,-1 0,-17 18,18-18,17 18,0-18,1 17,-1-17,0 0,-17 18,17-18,-17 0,-1 0,-17 35,0 53,0-35,-35 0,35-18,-35 54,17-36,1 17,-1 1,0 17,-17 18,17 17,1 18,-19 18,-16-18,34 53,18-88,-35 35,35-35,0 53,0-89,0 71,0-35,0 35,0-35,0 35,0-17,0 17,0-71,0 19,0-19,35 18,-35-35,35 0,-35 35,18-35,-18-17,0-1,0 18,17-18,-17 0,18-17,-18 17,18-17,-18 35,17-53,-17 17,0 1,0 0,18-18,-18 17,0 1,18-18,-18 18,0-1,35-17,-35 18,0-1,18 1,-18 0,0-1,17 1,-17 0,0 17,0-17,0-1,18 1,-18 0,0-1,0 1,0 35,0-36,0 1,0 0,0-1,0 1,0 0,0-1,18 36,-18-35,0-1,0 1,17 0,-17-1,0 36,0-35,0 17,0-17,0 17,0-17,0 17,0-17,0-1,0 1,0 0,0-1,-17-17,-19 0,19 0,-36 0,0 0,17 0,1 0,-35 0,34 0,-52 0,18 0,34 18,-34-18,-36 0,88 0,-52 0,34 0,-16 0,16 0,1 17,-36-17,36 0,0 0,17 0,-35 36,18-36,17 0,1 0,17-18,-18 18,1 0</inkml:trace>
  <inkml:trace contextRef="#ctx0" brushRef="#br0" timeOffset="28516.4942">12595 1764,'0'18,"-18"-1,0 1,1-1,-19 1,19 17,-36-17,17 35,19-35,-18 17,17-18,-17 19,-18-19,35 36,-17-35,17 0,-17-1,17 1,-17 0,17-18,1 17,-19 18,19-17,-18 0,-18-1,-18 19,18 17,-35 35,35-53,-18 0,19 36,-19-18,18-18,35 0,-52 18,35 0,-1-18,1 1,17-1,-35 18,1 0,34-18,-17 0,17-17,0 17,-17 1,17-1,1-18,-1 1,1-18,-1 0,0 18,1 17,-1 0,-17-35,35 18,0 0,-18-1,18 1,-18-18,-17 18,18 17,-1 35,0-34,-52-1,34 18,19 35,-19-35,19-18,-1 0,-52 54,52-54,0 36,-17-19,17-16,1-1,-1 36,-35-19,36-16,-1 17,0-18,1 53,-1-53,18 1,-18-1,18 0,-17 18,17-35,0 17,0 0,-18 1,18-1,0 0,0 0,0 1,0-19,0 36,0-35,0 17,0 0,0-17,0 17,18-17,-18 0,17-1,-17 1,18 17,35 36,-53-54,35 1,1 0,16 35,1 0,18-1,-36-34,18 0,-18 17,54-17,-36-1,-18 19,35-19,-34-17,-1 18,0-1,-17-17,17 18,0-18,1 18,-1-18,-17 17,34 1,1-18,-17 18,-1-18,36 53,-19-53,1 17,36-17,-19 18,-17-18,53 0,-18 0,-17 18,17-18,-35 17,0-17,17 0,-17 18,18-18,-1 17,-17 1,35-18,-35 18,35 35,-35-36,0-17,53 18,-35-18,-54 0,107 18,-71-18,-18 0,0 0,36 35,-36-35,0 0,1 0,-1 17,18-17,-36 0,19 18,-1-18,-17 0,-1 0,19 0,-19 0,18 0,1 0,-1 0,18 0,-18 0,18-18,35 1,1-1,-37 1,1 17,18-36,-18 1,-18 17,18-35,18 36,-36-18,0 17,53-53,-35 36,-17 17,-1-17,35 17,-52-17,17 0,-17 35,-18-18,0 1,18-1,-1 0,18-17,-17 17,0-17,-1-18,19 18,-19-36,1 1,0 35,35-18,-36 17,-17-52,0 71,0-19,0 1,0-53,0 53,-53-18,53 0,-35-18,35 36,-35-18,17 0,-35-18,35 19,-34-1,34 17,-17-17,-1 18,19 0,-54-18,36-18,0 36,-1-18,1-35,0 35,-18-17,0-36,18 70,-1-34,1-1,-53 1,53 35,-1-18,-52-36,35 54,-17 0,-36-18,35 18,18-1,-17 19,17-19,18 19,-1-36,-17 18,18-1,0 1,17 0,-35 0,0-54,36 54,-1 0,1-1,-1-34,0 35,1 17,-1 18,0-35,1 17,-19-17,19 17,-1-17,0 17,18 1,-35 17,18-18,-1 0,-17-17,-1 17,19 1,-1-1,-17 1,35-1,-53 0,18 1,17 17,-17-36,17 19,0-1,1 18,-1-18,18 1,-17-1</inkml:trace>
  <inkml:trace contextRef="#ctx0" brushRef="#br0" timeOffset="32139.5879">7179 2858,'-35'0,"0"0,-18 0,0 0,0 0,18 0,0 0,-18 0,35 0,-17 0,17 0,-17 0,17 0,-35 0,36 0,-36 0,35 0,-17 0,-36 0,71-18,-35 18,17-18,1 18,-1 0,0 0,-52 0,35 0,17 0,-17 0,-1 0,19 0,-1 0,18 18,-18-18,1 0,-1 18,-17-1,0 1,17 17,0 0,1 1,-19 17,19-18,17 0,-18 36,0-36,1 35,17-52,0 0,0 52,0-34,0-1,0 0,0 18,0-35,0 17,0-17,0 17,17-17,1-1,0 18,17 18,0-35,36 17,-36-17,18 35,-35-36,52 19,-17-1,-18-17,18 17,0 18,18-35,-36-1,0 1,18-1,-17 1,-1 0,18-1,17 36,-34-35,-19 0,36-1,0 36,-18-35,1 70,34-53,-17-17,0 17,0-17,0 17,0 18,-18-35,0-1,1 1,34 0,-35-18,1 17,-1 1,-17-18,-1 17,1-17,17 18,-17-18,-1 0,19 35,-19-35,1 0,0 0,-1 0,1 0,17 18,-17-18,17 0,18 0,-18 0,-17 0,0 0,17 0,18 0,-18 0,-17 0,17 0,0 0,18 0,-18 0,1 0,-1 0,-17 0,35 0,-18 0,-18 0,19 0,-19-35,36 17,-35 0,0 1,-1-1,1 1,-18-1,18 18,-18-18,17 18,36-35,-53 17,18 1,-18-1,17 0,1 1,0-1,17 0,18 1,-36-54,19 54,-19-1,19 0,-1 1,0-1,-17 0,-1-17,-17 18,0-1,18 18,0-35,-18 17,17 18,1-35,0-36,17 36,-17 0,-1-1,1-17,-18 36,0-19,0 19,0-1,0 1,0-1,0-35,0 35,0 1,-18-19,-17 19,-18-18,18-1,17 1,-17 17,-18-17,18 17,-1-34,1 16,-18 1,0 17,18 1,17-19,-17 19,0-36,-36 35,36 1,0-19,-1 19,-17-1,18 0,-18 1,18-1,-53-17,53 17,-1 18,1-17,-18-1,18 18,0-18,-1 18,1-17,-36 17,36 0,17 0,-17 0,18 0,-36 0,17-18,19 18,-19 0,19 0,-1 0,1 0,-1 0,0-18,1 18,-1 0,-17 0,35-17,-18 17,-17 0,0 0,17 0,-17-18,-1 18,-17-18,18 18,0 0,0 0,17-17,0 17,-17 0,0-18,17 18,0 0,1-17,-1 17,-17 0,35-18,-18 18,1 0,-1 0,0-18,1 18,-1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3-10-19T05:09:22.188"/>
    </inkml:context>
    <inkml:brush xml:id="br0">
      <inkml:brushProperty name="width" value="0.05292" units="cm"/>
      <inkml:brushProperty name="height" value="0.05292" units="cm"/>
      <inkml:brushProperty name="color" value="#FF0000"/>
    </inkml:brush>
  </inkml:definitions>
  <inkml:trace contextRef="#ctx0" brushRef="#br0">4304 8431,'88'-70,"36"-1,-1-70,36 71,-88 34,-18-34,0 35,-18 17,-18 0,1 18,-18-17,18 17</inkml:trace>
  <inkml:trace contextRef="#ctx0" brushRef="#br0" timeOffset="1934.9727">21044 8573,'70'-53,"1"0,-1 17,-35 19,18-19,-53 19,18 17,-18-18,35 18</inkml:trace>
  <inkml:trace contextRef="#ctx0" brushRef="#br0" timeOffset="6937.2991">6368 5098,'159'0,"88"35,35-35,-35 18,35-18,-35 0,0 0,0 0,0 35,-35-35,-36 0,-35 0,-35 0,-18 0,-53 0,-17 0,0 0</inkml:trace>
  <inkml:trace contextRef="#ctx0" brushRef="#br0" timeOffset="10202.1235">12065 8361,'-105'35,"-19"36,1 70,52-88,-52 17,34 54,-52 17,71-53,-1 0,-17-17,17 52,1-52,-18 52,35-70,17 18,-34 35,-1-18,36-18,0 1,-18 17,35 0,-17-35,0 18,35-1,-18-17,0 0,18 0,-35 18,35-36,-18 0,18 0,-17 54,17-54,0 0,0-17,0-1,0 54,0-18,0-18,0 1,0 16,0 1,17 0,-17-17,36 52,-19-35,1 52,0-34,-1-18,19 35,16 0,-34-35,17 35,1-35,-1-17,53 52,-53 0,1-53,17 54,35-19,-18 18,-34 0,69-17,-52 17,0-17,-17-18,52 17,-18 18,-17-52,35 34,1-34,-36 34,70 1,-52-36,17 18,0 35,0-35,0 0,1 17,34 19,-35-54,0 18,18 0,35 35,-52-53,69 18,-69 53,34-71,-35 18,0-18,1 36,-1-18,0-35,0-1,-17 1,17-1,-35 1,0-18,53 35,-36-35,-35 0,36 0,-18-35,17 35,1-18,0 1,34-18,-52 17,18-53,-36 36,36 17,-18-17,0 18,-36-19,36 36,-35-70,-1 70,1-18,0 18,17-35,-35 17,0-17,53-71,-36 35,-17 1,0 17,0-35,0-18,-52-18,52 19,-18-19,18-52,0 35,-35-36,35 1,-18-18,0 88,-17-35,17-18,-17 18,18 53,-19-36,1 54,17-18,1-1,-1 37,0-19,1-17,-36 35,18-35,-36-1,0-16,36 16,-35 37,34-1,1-18,17 36,-17 0,0-1,-18-34,35 17,1 17,-19-52,19 18,-54-1,54 1,-19-1,19 18,-36-35,35 53,-35-1,36 1,-19-35,19 70,-19-36,1 1,-35-36,-1-17,36 35,-54-17,-16-54,69 54,-52-18,35 35,0 17,18-17,-18-35,18 71,-18-19,0 1,0 0,18 0,0 17,-18-17,17 17,-34-35,52 35,-35 1,18-1,-36 0,36 1,0-1,17 18,-35 0,18-17,0 17,-1 0,1 0,-18 0,18 0,17 0,-17 0,0 0,0 0,17 0,-17 0,17 17,0-17,-35 18,18-18,35 17,-35 1,17-18,1 18,-19-18,19 0,-19 17,36 1,-17 0,-1-1,0 19,18-1</inkml:trace>
  <inkml:trace contextRef="#ctx0" brushRef="#br0" timeOffset="12660.9087">10425 5398,'0'35,"18"-35,-18 17,17-17,1 0,-18 18,0 0,0-1,17-17,1 18,-18 17,18-35,-18 18,35-18,-17 18,-1-1,-17 1,18-1,-18 1,18 0,-18-1,17 1,1 0,-18-1,18 1,-18 0,35-1,-35 1,0 17,17-17,-17-1,18-17,-18 18,18-18,-1 0,36-106,53-17,0-36,35-70,0 70,36-70,-1-71,53 35,-17 1,-18-1,-88 71,0 71,-1-1,-69 53,-19 36,1 35,0-17,-18-1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3-10-19T05:09:59.672"/>
    </inkml:context>
    <inkml:brush xml:id="br0">
      <inkml:brushProperty name="width" value="0.05292" units="cm"/>
      <inkml:brushProperty name="height" value="0.05292" units="cm"/>
      <inkml:brushProperty name="color" value="#FF0000"/>
    </inkml:brush>
  </inkml:definitions>
  <inkml:trace contextRef="#ctx0" brushRef="#br0">9684 10231,'0'17,"18"-17,-18 18,17-1,-17 1,18-18,-18 18,18-18,-18 17,0 1,0 17,17-35,1 18,17 17,-17-35,-1 36,1-1,0 35,-1-34,1-19,0 1,-18 0,17-1,-17 18,36-17,-36 0,17-18,1-18,35-70,17-36,36-34,-35 34,70-70,0 0,0-35,-17 105,17-34,-36-1,1 18,18 53,-18-54,-18 54,-18 53,-17-53,18 70,-54-17,1 35,-18-18,0 1,18 17</inkml:trace>
  <inkml:trace contextRef="#ctx0" brushRef="#br0" timeOffset="3358.1916">8255 15011,'36'-36,"52"-16,71-19,-36 0,36-17,0 18,-36-36,36 35,-53 18,17 0,-17-35,-53 35,35 36,-88-1,35 18,-17 0,0 0</inkml:trace>
  <inkml:trace contextRef="#ctx0" brushRef="#br0" timeOffset="4373.0701">9755 15187,'88'-70,"35"-36,-17-18,-53 71,53-53,-53 71,-18 18,0-1,1 0,-19 1,1 17,0 0</inkml:trace>
  <inkml:trace contextRef="#ctx0" brushRef="#br0" timeOffset="5394.6427">14817 14764,'71'-71,"-19"36,54-53,-35 70,-36-17,18 17,-35 18,-1 0</inkml:trace>
  <inkml:trace contextRef="#ctx0" brushRef="#br0" timeOffset="6616.4358">15752 15293,'53'-35,"53"-36,17-17,-70 35,-18 35,53-17,-70 17,0 18,-18-17,17 17,1 0,-18-18,0-17,0 17,18 18,-18-17</inkml:trace>
  <inkml:trace contextRef="#ctx0" brushRef="#br0" timeOffset="8924.495">8026 3475,'-88'0,"-36"0,1 18,17-1,18 1,35-1,-18 1,36 0,0-18,35 17,-18-17,1 18,-1 0,-17 17,-1 0,1 0,17 1,-34 52,-1-35,35 17,0 1,-35 0,36-19,-1-16,-17 52,0-35,17 17,18 1,-35-36,17 18,18-18,0 18,0 18,0-36,0 0,0 18,0-17,0-1,18 0,-18 18,17-35,19 17,-19-17,1-1,0 19,17 16,-18-52,54 53,0-17,-19-19,19 1,17 0,-35 17,35 0,1-17,16-18,-34 0,17 17,18-17,-18 0,0-35,1-18,52 18,-53 0,35-18,-35 35,-17-35,0 0,-36 36,0-19,53-17,-52 18,-19 0,19 0,-19-1,1 1,17 0,0-53,-35 70,18-53,-18 18,0 1,0-1,0-36,0 37,0-1,-18-53,18 71,-17-36,-36 36,35-36,-17 18,-18 18,-18 0,19-18,16 35,-17-35,-35 36,53-1,-18 18,-18-18,1 18,17 0,-53 0,0 0,18 0,-18 0,0 18,36-18,35 18,-36 17,53-35,1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FF000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38100">
              <a:lnSpc>
                <a:spcPts val="209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74625" y="135001"/>
            <a:ext cx="8797925" cy="6556375"/>
          </a:xfrm>
          <a:custGeom>
            <a:avLst/>
            <a:gdLst/>
            <a:ahLst/>
            <a:cxnLst/>
            <a:rect l="l" t="t" r="r" b="b"/>
            <a:pathLst>
              <a:path w="8797925" h="6556375">
                <a:moveTo>
                  <a:pt x="0" y="388874"/>
                </a:moveTo>
                <a:lnTo>
                  <a:pt x="14287" y="6262624"/>
                </a:lnTo>
              </a:path>
              <a:path w="8797925" h="6556375">
                <a:moveTo>
                  <a:pt x="14287" y="6262624"/>
                </a:moveTo>
                <a:lnTo>
                  <a:pt x="58299" y="6275243"/>
                </a:lnTo>
                <a:lnTo>
                  <a:pt x="96693" y="6308512"/>
                </a:lnTo>
                <a:lnTo>
                  <a:pt x="123849" y="6355549"/>
                </a:lnTo>
                <a:lnTo>
                  <a:pt x="134150" y="6409474"/>
                </a:lnTo>
                <a:lnTo>
                  <a:pt x="144448" y="6463390"/>
                </a:lnTo>
                <a:lnTo>
                  <a:pt x="171600" y="6510424"/>
                </a:lnTo>
                <a:lnTo>
                  <a:pt x="209989" y="6543692"/>
                </a:lnTo>
                <a:lnTo>
                  <a:pt x="254000" y="6556311"/>
                </a:lnTo>
              </a:path>
              <a:path w="8797925" h="6556375">
                <a:moveTo>
                  <a:pt x="8783701" y="0"/>
                </a:moveTo>
                <a:lnTo>
                  <a:pt x="8797925" y="6100699"/>
                </a:lnTo>
              </a:path>
              <a:path w="8797925" h="6556375">
                <a:moveTo>
                  <a:pt x="254000" y="0"/>
                </a:moveTo>
                <a:lnTo>
                  <a:pt x="8791575" y="0"/>
                </a:lnTo>
              </a:path>
            </a:pathLst>
          </a:custGeom>
          <a:ln w="9534">
            <a:solidFill>
              <a:srgbClr val="EC7C30"/>
            </a:solidFill>
          </a:ln>
        </p:spPr>
        <p:txBody>
          <a:bodyPr wrap="square" lIns="0" tIns="0" rIns="0" bIns="0" rtlCol="0"/>
          <a:lstStyle/>
          <a:p>
            <a:endParaRPr/>
          </a:p>
        </p:txBody>
      </p:sp>
      <p:sp>
        <p:nvSpPr>
          <p:cNvPr id="17" name="bg object 17"/>
          <p:cNvSpPr/>
          <p:nvPr/>
        </p:nvSpPr>
        <p:spPr>
          <a:xfrm>
            <a:off x="8705850" y="6235699"/>
            <a:ext cx="266700" cy="455930"/>
          </a:xfrm>
          <a:custGeom>
            <a:avLst/>
            <a:gdLst/>
            <a:ahLst/>
            <a:cxnLst/>
            <a:rect l="l" t="t" r="r" b="b"/>
            <a:pathLst>
              <a:path w="266700" h="455929">
                <a:moveTo>
                  <a:pt x="266700" y="0"/>
                </a:moveTo>
                <a:lnTo>
                  <a:pt x="261452" y="56425"/>
                </a:lnTo>
                <a:lnTo>
                  <a:pt x="246944" y="109687"/>
                </a:lnTo>
                <a:lnTo>
                  <a:pt x="225028" y="156621"/>
                </a:lnTo>
                <a:lnTo>
                  <a:pt x="197555" y="194062"/>
                </a:lnTo>
                <a:lnTo>
                  <a:pt x="166378" y="218847"/>
                </a:lnTo>
                <a:lnTo>
                  <a:pt x="100321" y="236776"/>
                </a:lnTo>
                <a:lnTo>
                  <a:pt x="69144" y="261559"/>
                </a:lnTo>
                <a:lnTo>
                  <a:pt x="41671" y="298997"/>
                </a:lnTo>
                <a:lnTo>
                  <a:pt x="19755" y="345928"/>
                </a:lnTo>
                <a:lnTo>
                  <a:pt x="5247" y="399187"/>
                </a:lnTo>
                <a:lnTo>
                  <a:pt x="0" y="455612"/>
                </a:lnTo>
              </a:path>
            </a:pathLst>
          </a:custGeom>
          <a:ln w="9534">
            <a:solidFill>
              <a:srgbClr val="EC7C30"/>
            </a:solidFill>
          </a:ln>
        </p:spPr>
        <p:txBody>
          <a:bodyPr wrap="square" lIns="0" tIns="0" rIns="0" bIns="0" rtlCol="0"/>
          <a:lstStyle/>
          <a:p>
            <a:endParaRPr/>
          </a:p>
        </p:txBody>
      </p:sp>
      <p:sp>
        <p:nvSpPr>
          <p:cNvPr id="18" name="bg object 18"/>
          <p:cNvSpPr/>
          <p:nvPr/>
        </p:nvSpPr>
        <p:spPr>
          <a:xfrm>
            <a:off x="0" y="135001"/>
            <a:ext cx="425450" cy="6722996"/>
          </a:xfrm>
          <a:prstGeom prst="rect">
            <a:avLst/>
          </a:prstGeom>
          <a:blipFill>
            <a:blip r:embed="rId7" cstate="print"/>
            <a:stretch>
              <a:fillRect/>
            </a:stretch>
          </a:blipFill>
        </p:spPr>
        <p:txBody>
          <a:bodyPr wrap="square" lIns="0" tIns="0" rIns="0" bIns="0" rtlCol="0"/>
          <a:lstStyle/>
          <a:p>
            <a:endParaRPr/>
          </a:p>
        </p:txBody>
      </p:sp>
      <p:sp>
        <p:nvSpPr>
          <p:cNvPr id="19" name="bg object 19"/>
          <p:cNvSpPr/>
          <p:nvPr/>
        </p:nvSpPr>
        <p:spPr>
          <a:xfrm>
            <a:off x="430212" y="135001"/>
            <a:ext cx="152400" cy="5305425"/>
          </a:xfrm>
          <a:prstGeom prst="rect">
            <a:avLst/>
          </a:prstGeom>
          <a:blipFill>
            <a:blip r:embed="rId8" cstate="print"/>
            <a:stretch>
              <a:fillRect/>
            </a:stretch>
          </a:blipFill>
        </p:spPr>
        <p:txBody>
          <a:bodyPr wrap="square" lIns="0" tIns="0" rIns="0" bIns="0" rtlCol="0"/>
          <a:lstStyle/>
          <a:p>
            <a:endParaRPr/>
          </a:p>
        </p:txBody>
      </p:sp>
      <p:sp>
        <p:nvSpPr>
          <p:cNvPr id="20" name="bg object 20"/>
          <p:cNvSpPr/>
          <p:nvPr/>
        </p:nvSpPr>
        <p:spPr>
          <a:xfrm>
            <a:off x="8321675" y="6043612"/>
            <a:ext cx="650875" cy="647700"/>
          </a:xfrm>
          <a:prstGeom prst="rect">
            <a:avLst/>
          </a:prstGeom>
          <a:blipFill>
            <a:blip r:embed="rId9" cstate="print"/>
            <a:stretch>
              <a:fillRect/>
            </a:stretch>
          </a:blipFill>
        </p:spPr>
        <p:txBody>
          <a:bodyPr wrap="square" lIns="0" tIns="0" rIns="0" bIns="0" rtlCol="0"/>
          <a:lstStyle/>
          <a:p>
            <a:endParaRPr/>
          </a:p>
        </p:txBody>
      </p:sp>
      <p:sp>
        <p:nvSpPr>
          <p:cNvPr id="21" name="bg object 21"/>
          <p:cNvSpPr/>
          <p:nvPr/>
        </p:nvSpPr>
        <p:spPr>
          <a:xfrm>
            <a:off x="0" y="6215062"/>
            <a:ext cx="1992376" cy="642935"/>
          </a:xfrm>
          <a:prstGeom prst="rect">
            <a:avLst/>
          </a:prstGeom>
          <a:blipFill>
            <a:blip r:embed="rId10" cstate="print"/>
            <a:stretch>
              <a:fillRect/>
            </a:stretch>
          </a:blipFill>
        </p:spPr>
        <p:txBody>
          <a:bodyPr wrap="square" lIns="0" tIns="0" rIns="0" bIns="0" rtlCol="0"/>
          <a:lstStyle/>
          <a:p>
            <a:endParaRPr/>
          </a:p>
        </p:txBody>
      </p:sp>
      <p:sp>
        <p:nvSpPr>
          <p:cNvPr id="22" name="bg object 22"/>
          <p:cNvSpPr/>
          <p:nvPr/>
        </p:nvSpPr>
        <p:spPr>
          <a:xfrm>
            <a:off x="2040001" y="6337299"/>
            <a:ext cx="6281674" cy="520698"/>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title"/>
          </p:nvPr>
        </p:nvSpPr>
        <p:spPr>
          <a:xfrm>
            <a:off x="3363341" y="288988"/>
            <a:ext cx="2417317" cy="758190"/>
          </a:xfrm>
          <a:prstGeom prst="rect">
            <a:avLst/>
          </a:prstGeom>
        </p:spPr>
        <p:txBody>
          <a:bodyPr wrap="square" lIns="0" tIns="0" rIns="0" bIns="0">
            <a:spAutoFit/>
          </a:bodyPr>
          <a:lstStyle>
            <a:lvl1pPr>
              <a:defRPr sz="4800" b="0" i="0">
                <a:solidFill>
                  <a:srgbClr val="FF0000"/>
                </a:solidFill>
                <a:latin typeface="Arial"/>
                <a:cs typeface="Arial"/>
              </a:defRPr>
            </a:lvl1pPr>
          </a:lstStyle>
          <a:p>
            <a:endParaRPr/>
          </a:p>
        </p:txBody>
      </p:sp>
      <p:sp>
        <p:nvSpPr>
          <p:cNvPr id="3" name="Holder 3"/>
          <p:cNvSpPr>
            <a:spLocks noGrp="1"/>
          </p:cNvSpPr>
          <p:nvPr>
            <p:ph type="body" idx="1"/>
          </p:nvPr>
        </p:nvSpPr>
        <p:spPr>
          <a:xfrm>
            <a:off x="645159" y="1780361"/>
            <a:ext cx="7554595" cy="2600325"/>
          </a:xfrm>
          <a:prstGeom prst="rect">
            <a:avLst/>
          </a:prstGeom>
        </p:spPr>
        <p:txBody>
          <a:bodyPr wrap="square" lIns="0" tIns="0" rIns="0" bIns="0">
            <a:spAutoFit/>
          </a:bodyPr>
          <a:lstStyle>
            <a:lvl1pPr>
              <a:defRPr sz="27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a:xfrm>
            <a:off x="8336280" y="6302469"/>
            <a:ext cx="327659" cy="281304"/>
          </a:xfrm>
          <a:prstGeom prst="rect">
            <a:avLst/>
          </a:prstGeom>
        </p:spPr>
        <p:txBody>
          <a:bodyPr wrap="square" lIns="0" tIns="0" rIns="0" bIns="0">
            <a:spAutoFit/>
          </a:bodyPr>
          <a:lstStyle>
            <a:lvl1pPr>
              <a:defRPr sz="1800" b="0" i="0">
                <a:solidFill>
                  <a:schemeClr val="tx1"/>
                </a:solidFill>
                <a:latin typeface="Arial"/>
                <a:cs typeface="Arial"/>
              </a:defRPr>
            </a:lvl1pPr>
          </a:lstStyle>
          <a:p>
            <a:pPr marL="38100">
              <a:lnSpc>
                <a:spcPts val="209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set-equal_range-function-in-c-stl/" TargetMode="External"/><Relationship Id="rId2" Type="http://schemas.openxmlformats.org/officeDocument/2006/relationships/hyperlink" Target="https://www.geeksforgeeks.org/set-upper_bound-function-in-c-stl/" TargetMode="External"/><Relationship Id="rId1" Type="http://schemas.openxmlformats.org/officeDocument/2006/relationships/slideLayout" Target="../slideLayouts/slideLayout2.xml"/><Relationship Id="rId4" Type="http://schemas.openxmlformats.org/officeDocument/2006/relationships/hyperlink" Target="https://www.geeksforgeeks.org/setemplace-c-st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etswap-c-stl/" TargetMode="External"/><Relationship Id="rId2" Type="http://schemas.openxmlformats.org/officeDocument/2006/relationships/hyperlink" Target="https://www.geeksforgeeks.org/set-emplace_hint-function-in-c-stl/" TargetMode="External"/><Relationship Id="rId1" Type="http://schemas.openxmlformats.org/officeDocument/2006/relationships/slideLayout" Target="../slideLayouts/slideLayout2.xml"/><Relationship Id="rId5" Type="http://schemas.openxmlformats.org/officeDocument/2006/relationships/hyperlink" Target="https://www.geeksforgeeks.org/set-get_allocator-in-c-stl/" TargetMode="External"/><Relationship Id="rId4" Type="http://schemas.openxmlformats.org/officeDocument/2006/relationships/hyperlink" Target="https://www.geeksforgeeks.org/set-operator-in-c-st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customXml" Target="../ink/ink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mapsize-c-stl/" TargetMode="External"/><Relationship Id="rId2" Type="http://schemas.openxmlformats.org/officeDocument/2006/relationships/hyperlink" Target="https://www.geeksforgeeks.org/mapbegin-end-c-stl/" TargetMode="External"/><Relationship Id="rId1" Type="http://schemas.openxmlformats.org/officeDocument/2006/relationships/slideLayout" Target="../slideLayouts/slideLayout2.xml"/><Relationship Id="rId5" Type="http://schemas.openxmlformats.org/officeDocument/2006/relationships/hyperlink" Target="https://www.geeksforgeeks.org/mapempty-c-stl/" TargetMode="External"/><Relationship Id="rId4" Type="http://schemas.openxmlformats.org/officeDocument/2006/relationships/hyperlink" Target="https://www.geeksforgeeks.org/map-max_size-in-c-st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map-erase-function-in-c-stl/" TargetMode="External"/><Relationship Id="rId2" Type="http://schemas.openxmlformats.org/officeDocument/2006/relationships/hyperlink" Target="https://www.geeksforgeeks.org/map-insert-in-c-stl/" TargetMode="External"/><Relationship Id="rId1" Type="http://schemas.openxmlformats.org/officeDocument/2006/relationships/slideLayout" Target="../slideLayouts/slideLayout2.xml"/><Relationship Id="rId4" Type="http://schemas.openxmlformats.org/officeDocument/2006/relationships/hyperlink" Target="https://www.geeksforgeeks.org/mapclear-c-st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setsize-c-stl/" TargetMode="External"/><Relationship Id="rId2" Type="http://schemas.openxmlformats.org/officeDocument/2006/relationships/hyperlink" Target="https://www.geeksforgeeks.org/setbegin-setend-c-stl/" TargetMode="External"/><Relationship Id="rId1" Type="http://schemas.openxmlformats.org/officeDocument/2006/relationships/slideLayout" Target="../slideLayouts/slideLayout2.xml"/><Relationship Id="rId5" Type="http://schemas.openxmlformats.org/officeDocument/2006/relationships/hyperlink" Target="https://www.geeksforgeeks.org/setempty-c-stl/" TargetMode="External"/><Relationship Id="rId4" Type="http://schemas.openxmlformats.org/officeDocument/2006/relationships/hyperlink" Target="https://www.geeksforgeeks.org/set-max_size-function-in-c-st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t-crbegin-and-crend-function-in-c-stl/" TargetMode="External"/><Relationship Id="rId2" Type="http://schemas.openxmlformats.org/officeDocument/2006/relationships/hyperlink" Target="https://www.geeksforgeeks.org/setrbegin-and-setrend-in-c-st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etsize-c-stl/" TargetMode="External"/><Relationship Id="rId2" Type="http://schemas.openxmlformats.org/officeDocument/2006/relationships/hyperlink" Target="https://www.geeksforgeeks.org/set-cbegin-and-cend-function-in-c-stl/" TargetMode="External"/><Relationship Id="rId1" Type="http://schemas.openxmlformats.org/officeDocument/2006/relationships/slideLayout" Target="../slideLayouts/slideLayout2.xml"/><Relationship Id="rId5" Type="http://schemas.openxmlformats.org/officeDocument/2006/relationships/hyperlink" Target="https://www.geeksforgeeks.org/setempty-c-stl/" TargetMode="External"/><Relationship Id="rId4" Type="http://schemas.openxmlformats.org/officeDocument/2006/relationships/hyperlink" Target="https://www.geeksforgeeks.org/set-max_size-function-in-c-st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seterase-c-stl/" TargetMode="External"/><Relationship Id="rId2" Type="http://schemas.openxmlformats.org/officeDocument/2006/relationships/hyperlink" Target="https://www.geeksforgeeks.org/set-insert-function-in-c-stl/" TargetMode="External"/><Relationship Id="rId1" Type="http://schemas.openxmlformats.org/officeDocument/2006/relationships/slideLayout" Target="../slideLayouts/slideLayout2.xml"/><Relationship Id="rId4" Type="http://schemas.openxmlformats.org/officeDocument/2006/relationships/hyperlink" Target="https://www.geeksforgeeks.org/setclear-c-st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et-value_comp-function-in-c-stl/" TargetMode="External"/><Relationship Id="rId2" Type="http://schemas.openxmlformats.org/officeDocument/2006/relationships/hyperlink" Target="https://www.geeksforgeeks.org/setkey_comp-in-c-stl/" TargetMode="External"/><Relationship Id="rId1" Type="http://schemas.openxmlformats.org/officeDocument/2006/relationships/slideLayout" Target="../slideLayouts/slideLayout2.xml"/><Relationship Id="rId6" Type="http://schemas.openxmlformats.org/officeDocument/2006/relationships/hyperlink" Target="https://www.geeksforgeeks.org/set-lower_bound-function-in-c-stl/" TargetMode="External"/><Relationship Id="rId5" Type="http://schemas.openxmlformats.org/officeDocument/2006/relationships/hyperlink" Target="https://www.geeksforgeeks.org/set-count-function-in-c-stl/" TargetMode="External"/><Relationship Id="rId4" Type="http://schemas.openxmlformats.org/officeDocument/2006/relationships/hyperlink" Target="https://www.geeksforgeeks.org/set-find-function-in-c-st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885" y="822007"/>
            <a:ext cx="7621905" cy="752129"/>
          </a:xfrm>
          <a:prstGeom prst="rect">
            <a:avLst/>
          </a:prstGeom>
        </p:spPr>
        <p:txBody>
          <a:bodyPr vert="horz" wrap="square" lIns="0" tIns="13335" rIns="0" bIns="0" rtlCol="0">
            <a:spAutoFit/>
          </a:bodyPr>
          <a:lstStyle/>
          <a:p>
            <a:pPr algn="ctr">
              <a:lnSpc>
                <a:spcPct val="100000"/>
              </a:lnSpc>
              <a:spcBef>
                <a:spcPts val="25"/>
              </a:spcBef>
            </a:pPr>
            <a:r>
              <a:rPr b="1" spc="5" dirty="0" smtClean="0">
                <a:solidFill>
                  <a:srgbClr val="C00000"/>
                </a:solidFill>
                <a:latin typeface="Arial"/>
                <a:cs typeface="Arial"/>
              </a:rPr>
              <a:t>Sets</a:t>
            </a:r>
            <a:r>
              <a:rPr b="1" spc="5" dirty="0">
                <a:solidFill>
                  <a:srgbClr val="C00000"/>
                </a:solidFill>
                <a:latin typeface="Arial"/>
                <a:cs typeface="Arial"/>
              </a:rPr>
              <a:t>, </a:t>
            </a:r>
            <a:r>
              <a:rPr b="1" dirty="0">
                <a:solidFill>
                  <a:srgbClr val="C00000"/>
                </a:solidFill>
                <a:latin typeface="Arial"/>
                <a:cs typeface="Arial"/>
              </a:rPr>
              <a:t>Maps </a:t>
            </a:r>
            <a:r>
              <a:rPr b="1" spc="15" dirty="0">
                <a:solidFill>
                  <a:srgbClr val="C00000"/>
                </a:solidFill>
                <a:latin typeface="Arial"/>
                <a:cs typeface="Arial"/>
              </a:rPr>
              <a:t>and</a:t>
            </a:r>
            <a:r>
              <a:rPr b="1" spc="-150" dirty="0">
                <a:solidFill>
                  <a:srgbClr val="C00000"/>
                </a:solidFill>
                <a:latin typeface="Arial"/>
                <a:cs typeface="Arial"/>
              </a:rPr>
              <a:t> </a:t>
            </a:r>
            <a:r>
              <a:rPr b="1" dirty="0">
                <a:solidFill>
                  <a:srgbClr val="C00000"/>
                </a:solidFill>
                <a:latin typeface="Arial"/>
                <a:cs typeface="Arial"/>
              </a:rPr>
              <a:t>Dictionary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1</a:t>
            </a:fld>
            <a:endParaRPr dirty="0"/>
          </a:p>
        </p:txBody>
      </p:sp>
      <p:sp>
        <p:nvSpPr>
          <p:cNvPr id="3" name="object 3"/>
          <p:cNvSpPr txBox="1"/>
          <p:nvPr/>
        </p:nvSpPr>
        <p:spPr>
          <a:xfrm>
            <a:off x="1528699" y="2952749"/>
            <a:ext cx="6109335" cy="1555554"/>
          </a:xfrm>
          <a:prstGeom prst="rect">
            <a:avLst/>
          </a:prstGeom>
        </p:spPr>
        <p:txBody>
          <a:bodyPr vert="horz" wrap="square" lIns="0" tIns="16510" rIns="0" bIns="0" rtlCol="0">
            <a:spAutoFit/>
          </a:bodyPr>
          <a:lstStyle/>
          <a:p>
            <a:pPr algn="ctr">
              <a:lnSpc>
                <a:spcPct val="100000"/>
              </a:lnSpc>
              <a:spcBef>
                <a:spcPts val="130"/>
              </a:spcBef>
            </a:pPr>
            <a:endParaRPr sz="2800" dirty="0">
              <a:solidFill>
                <a:srgbClr val="C00000"/>
              </a:solidFill>
              <a:latin typeface="Arial"/>
              <a:cs typeface="Arial"/>
            </a:endParaRPr>
          </a:p>
          <a:p>
            <a:pPr marL="12700" marR="5080" algn="ctr">
              <a:lnSpc>
                <a:spcPct val="100400"/>
              </a:lnSpc>
              <a:spcBef>
                <a:spcPts val="25"/>
              </a:spcBef>
            </a:pPr>
            <a:r>
              <a:rPr lang="en-US" sz="2400" spc="-20" dirty="0" smtClean="0">
                <a:solidFill>
                  <a:srgbClr val="1F4E79"/>
                </a:solidFill>
                <a:latin typeface="Arial"/>
                <a:cs typeface="Arial"/>
              </a:rPr>
              <a:t>Ref: </a:t>
            </a:r>
            <a:r>
              <a:rPr sz="2400" spc="-20" dirty="0" smtClean="0">
                <a:solidFill>
                  <a:srgbClr val="1F4E79"/>
                </a:solidFill>
                <a:latin typeface="Arial"/>
                <a:cs typeface="Arial"/>
              </a:rPr>
              <a:t>Data </a:t>
            </a:r>
            <a:r>
              <a:rPr sz="2400" spc="-5" dirty="0">
                <a:solidFill>
                  <a:srgbClr val="1F4E79"/>
                </a:solidFill>
                <a:latin typeface="Arial"/>
                <a:cs typeface="Arial"/>
              </a:rPr>
              <a:t>Structures </a:t>
            </a:r>
            <a:r>
              <a:rPr sz="2400" spc="-20" dirty="0">
                <a:solidFill>
                  <a:srgbClr val="1F4E79"/>
                </a:solidFill>
                <a:latin typeface="Arial"/>
                <a:cs typeface="Arial"/>
              </a:rPr>
              <a:t>and </a:t>
            </a:r>
            <a:r>
              <a:rPr sz="2400" spc="-15" dirty="0">
                <a:solidFill>
                  <a:srgbClr val="1F4E79"/>
                </a:solidFill>
                <a:latin typeface="Arial"/>
                <a:cs typeface="Arial"/>
              </a:rPr>
              <a:t>Algorithms </a:t>
            </a:r>
            <a:r>
              <a:rPr sz="2400" spc="-5" dirty="0">
                <a:solidFill>
                  <a:srgbClr val="1F4E79"/>
                </a:solidFill>
                <a:latin typeface="Arial"/>
                <a:cs typeface="Arial"/>
              </a:rPr>
              <a:t>in </a:t>
            </a:r>
            <a:r>
              <a:rPr sz="2400" dirty="0">
                <a:solidFill>
                  <a:srgbClr val="1F4E79"/>
                </a:solidFill>
                <a:latin typeface="Arial"/>
                <a:cs typeface="Arial"/>
              </a:rPr>
              <a:t>C++ </a:t>
            </a:r>
            <a:r>
              <a:rPr sz="2400" spc="5" dirty="0">
                <a:solidFill>
                  <a:srgbClr val="1F4E79"/>
                </a:solidFill>
                <a:latin typeface="Arial"/>
                <a:cs typeface="Arial"/>
              </a:rPr>
              <a:t>2e </a:t>
            </a:r>
            <a:r>
              <a:rPr sz="2400" spc="-10" dirty="0">
                <a:solidFill>
                  <a:srgbClr val="1F4E79"/>
                </a:solidFill>
                <a:latin typeface="Arial"/>
                <a:cs typeface="Arial"/>
              </a:rPr>
              <a:t>By  </a:t>
            </a:r>
            <a:r>
              <a:rPr sz="2400" spc="-20" dirty="0">
                <a:solidFill>
                  <a:srgbClr val="1F4E79"/>
                </a:solidFill>
                <a:latin typeface="Arial"/>
                <a:cs typeface="Arial"/>
              </a:rPr>
              <a:t>Michael Goodrich, </a:t>
            </a:r>
            <a:r>
              <a:rPr sz="2400" spc="-25" dirty="0">
                <a:solidFill>
                  <a:srgbClr val="1F4E79"/>
                </a:solidFill>
                <a:latin typeface="Arial"/>
                <a:cs typeface="Arial"/>
              </a:rPr>
              <a:t>Roberto </a:t>
            </a:r>
            <a:r>
              <a:rPr sz="2400" spc="-20" dirty="0">
                <a:solidFill>
                  <a:srgbClr val="1F4E79"/>
                </a:solidFill>
                <a:latin typeface="Arial"/>
                <a:cs typeface="Arial"/>
              </a:rPr>
              <a:t>Tamassia and  </a:t>
            </a:r>
            <a:r>
              <a:rPr sz="2400" spc="-35" dirty="0">
                <a:solidFill>
                  <a:srgbClr val="1F4E79"/>
                </a:solidFill>
                <a:latin typeface="Arial"/>
                <a:cs typeface="Arial"/>
              </a:rPr>
              <a:t>David</a:t>
            </a:r>
            <a:r>
              <a:rPr sz="2400" spc="165" dirty="0">
                <a:solidFill>
                  <a:srgbClr val="1F4E79"/>
                </a:solidFill>
                <a:latin typeface="Arial"/>
                <a:cs typeface="Arial"/>
              </a:rPr>
              <a:t> </a:t>
            </a:r>
            <a:r>
              <a:rPr sz="2400" spc="-5" dirty="0">
                <a:solidFill>
                  <a:srgbClr val="1F4E79"/>
                </a:solidFill>
                <a:latin typeface="Arial"/>
                <a:cs typeface="Arial"/>
              </a:rPr>
              <a:t>Mount</a:t>
            </a:r>
            <a:endParaRPr sz="24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85800" y="1066800"/>
            <a:ext cx="8153400" cy="5350801"/>
          </a:xfrm>
        </p:spPr>
        <p:txBody>
          <a:bodyPr/>
          <a:lstStyle/>
          <a:p>
            <a:pPr marL="457200" indent="-457200" fontAlgn="base">
              <a:buFont typeface="Arial" pitchFamily="34" charset="0"/>
              <a:buChar char="•"/>
            </a:pPr>
            <a:r>
              <a:rPr lang="en-US" u="sng" dirty="0" err="1">
                <a:hlinkClick r:id="rId2"/>
              </a:rPr>
              <a:t>upper_bound</a:t>
            </a:r>
            <a:r>
              <a:rPr lang="en-US" u="sng" dirty="0">
                <a:hlinkClick r:id="rId2"/>
              </a:rPr>
              <a:t>(</a:t>
            </a:r>
            <a:r>
              <a:rPr lang="en-US" u="sng" dirty="0" err="1">
                <a:hlinkClick r:id="rId2"/>
              </a:rPr>
              <a:t>const</a:t>
            </a:r>
            <a:r>
              <a:rPr lang="en-US" u="sng" dirty="0">
                <a:hlinkClick r:id="rId2"/>
              </a:rPr>
              <a:t> g)</a:t>
            </a:r>
            <a:r>
              <a:rPr lang="en-US" dirty="0"/>
              <a:t> – Returns an iterator to the first element that will go after the element ‘g’ in the set.</a:t>
            </a:r>
          </a:p>
          <a:p>
            <a:pPr marL="457200" indent="-457200" fontAlgn="base">
              <a:buFont typeface="Arial" pitchFamily="34" charset="0"/>
              <a:buChar char="•"/>
            </a:pPr>
            <a:r>
              <a:rPr lang="en-US" u="sng" dirty="0" err="1">
                <a:hlinkClick r:id="rId3"/>
              </a:rPr>
              <a:t>equal_range</a:t>
            </a:r>
            <a:r>
              <a:rPr lang="en-US" u="sng" dirty="0">
                <a:hlinkClick r:id="rId3"/>
              </a:rPr>
              <a:t>()</a:t>
            </a:r>
            <a:r>
              <a:rPr lang="en-US" dirty="0"/>
              <a:t>– The function returns an iterator of pairs. (</a:t>
            </a:r>
            <a:r>
              <a:rPr lang="en-US" dirty="0" err="1"/>
              <a:t>key_comp</a:t>
            </a:r>
            <a:r>
              <a:rPr lang="en-US" dirty="0"/>
              <a:t>). The pair refers to the range that includes all the elements in the container which have a key equivalent to k.</a:t>
            </a:r>
          </a:p>
          <a:p>
            <a:pPr marL="457200" indent="-457200" fontAlgn="base">
              <a:buFont typeface="Arial" pitchFamily="34" charset="0"/>
              <a:buChar char="•"/>
            </a:pPr>
            <a:r>
              <a:rPr lang="en-US" u="sng" dirty="0">
                <a:hlinkClick r:id="rId4"/>
              </a:rPr>
              <a:t>emplace()</a:t>
            </a:r>
            <a:r>
              <a:rPr lang="en-US" dirty="0"/>
              <a:t>– This function is used to insert a new element into the set container, only if the element to be inserted is unique and does not already exists in the set</a:t>
            </a:r>
            <a:r>
              <a:rPr lang="en-US" dirty="0" smtClean="0"/>
              <a:t>.</a:t>
            </a:r>
            <a:endParaRPr lang="en-US" dirty="0"/>
          </a:p>
        </p:txBody>
      </p:sp>
      <p:sp>
        <p:nvSpPr>
          <p:cNvPr id="6" name="Title 2"/>
          <p:cNvSpPr>
            <a:spLocks noGrp="1"/>
          </p:cNvSpPr>
          <p:nvPr>
            <p:ph type="title"/>
          </p:nvPr>
        </p:nvSpPr>
        <p:spPr>
          <a:xfrm>
            <a:off x="838201" y="288988"/>
            <a:ext cx="7696200" cy="1292662"/>
          </a:xfrm>
        </p:spPr>
        <p:txBody>
          <a:bodyPr/>
          <a:lstStyle/>
          <a:p>
            <a:r>
              <a:rPr lang="en-US" sz="2800" b="1" dirty="0" smtClean="0"/>
              <a:t>Reading assignment: Set </a:t>
            </a:r>
            <a:r>
              <a:rPr lang="en-US" sz="2800" b="1" dirty="0"/>
              <a:t>in C++ Standard Template Library (STL</a:t>
            </a:r>
            <a:r>
              <a:rPr lang="en-US" sz="2800" b="1" dirty="0" smtClean="0"/>
              <a:t>)</a:t>
            </a:r>
            <a:br>
              <a:rPr lang="en-US" sz="2800" b="1" dirty="0" smtClean="0"/>
            </a:br>
            <a:endParaRPr lang="en-US" sz="2800" dirty="0"/>
          </a:p>
        </p:txBody>
      </p:sp>
    </p:spTree>
    <p:extLst>
      <p:ext uri="{BB962C8B-B14F-4D97-AF65-F5344CB8AC3E}">
        <p14:creationId xmlns:p14="http://schemas.microsoft.com/office/powerpoint/2010/main" val="2793234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5159" y="1219201"/>
            <a:ext cx="8117841" cy="4801314"/>
          </a:xfrm>
        </p:spPr>
        <p:txBody>
          <a:bodyPr/>
          <a:lstStyle/>
          <a:p>
            <a:pPr marL="342900" indent="-342900" fontAlgn="base">
              <a:buFont typeface="Arial" pitchFamily="34" charset="0"/>
              <a:buChar char="•"/>
            </a:pPr>
            <a:r>
              <a:rPr lang="en-US" sz="2400" u="sng" dirty="0" err="1">
                <a:hlinkClick r:id="rId2"/>
              </a:rPr>
              <a:t>emplace_hint</a:t>
            </a:r>
            <a:r>
              <a:rPr lang="en-US" sz="2400" u="sng" dirty="0">
                <a:hlinkClick r:id="rId2"/>
              </a:rPr>
              <a:t>()</a:t>
            </a:r>
            <a:r>
              <a:rPr lang="en-US" sz="2400" dirty="0"/>
              <a:t>– Returns an iterator pointing to the position where the insertion is done. If the element passed in the parameter already exists, then it returns an iterator pointing to the position where the existing element is.</a:t>
            </a:r>
          </a:p>
          <a:p>
            <a:pPr marL="342900" indent="-342900" fontAlgn="base">
              <a:buFont typeface="Arial" pitchFamily="34" charset="0"/>
              <a:buChar char="•"/>
            </a:pPr>
            <a:r>
              <a:rPr lang="en-US" sz="2400" u="sng" dirty="0">
                <a:hlinkClick r:id="rId3"/>
              </a:rPr>
              <a:t>swap()</a:t>
            </a:r>
            <a:r>
              <a:rPr lang="en-US" sz="2400" dirty="0"/>
              <a:t>– This function is used to exchange the contents of two sets but the sets must be of same type, although sizes may differ.</a:t>
            </a:r>
          </a:p>
          <a:p>
            <a:pPr marL="342900" indent="-342900" fontAlgn="base">
              <a:buFont typeface="Arial" pitchFamily="34" charset="0"/>
              <a:buChar char="•"/>
            </a:pPr>
            <a:r>
              <a:rPr lang="en-US" sz="2400" u="sng" dirty="0">
                <a:hlinkClick r:id="rId4"/>
              </a:rPr>
              <a:t>operator= </a:t>
            </a:r>
            <a:r>
              <a:rPr lang="en-US" sz="2400" dirty="0"/>
              <a:t>– The ‘=’ is an operator in C++ STL which copies (or moves) a set to another set and set::operator= is the corresponding operator function.</a:t>
            </a:r>
          </a:p>
          <a:p>
            <a:pPr marL="342900" indent="-342900" fontAlgn="base">
              <a:buFont typeface="Arial" pitchFamily="34" charset="0"/>
              <a:buChar char="•"/>
            </a:pPr>
            <a:r>
              <a:rPr lang="en-US" sz="2400" u="sng" dirty="0" err="1">
                <a:hlinkClick r:id="rId5"/>
              </a:rPr>
              <a:t>get_allocator</a:t>
            </a:r>
            <a:r>
              <a:rPr lang="en-US" sz="2400" u="sng" dirty="0">
                <a:hlinkClick r:id="rId5"/>
              </a:rPr>
              <a:t>()</a:t>
            </a:r>
            <a:r>
              <a:rPr lang="en-US" sz="2400" dirty="0"/>
              <a:t>– Returns the copy of the allocator object associated with the set</a:t>
            </a:r>
            <a:r>
              <a:rPr lang="en-US" sz="2400" dirty="0" smtClean="0"/>
              <a:t>.</a:t>
            </a:r>
            <a:endParaRPr lang="en-US" sz="2400" dirty="0"/>
          </a:p>
        </p:txBody>
      </p:sp>
      <p:sp>
        <p:nvSpPr>
          <p:cNvPr id="5" name="Title 2"/>
          <p:cNvSpPr>
            <a:spLocks noGrp="1"/>
          </p:cNvSpPr>
          <p:nvPr>
            <p:ph type="title"/>
          </p:nvPr>
        </p:nvSpPr>
        <p:spPr>
          <a:xfrm>
            <a:off x="838201" y="288988"/>
            <a:ext cx="7696200" cy="1292662"/>
          </a:xfrm>
        </p:spPr>
        <p:txBody>
          <a:bodyPr/>
          <a:lstStyle/>
          <a:p>
            <a:r>
              <a:rPr lang="en-US" sz="2800" b="1" dirty="0" smtClean="0"/>
              <a:t>Reading assignment: Set </a:t>
            </a:r>
            <a:r>
              <a:rPr lang="en-US" sz="2800" b="1" dirty="0"/>
              <a:t>in C++ Standard Template Library (STL</a:t>
            </a:r>
            <a:r>
              <a:rPr lang="en-US" sz="2800" b="1" dirty="0" smtClean="0"/>
              <a:t>)</a:t>
            </a:r>
            <a:br>
              <a:rPr lang="en-US" sz="2800" b="1" dirty="0" smtClean="0"/>
            </a:br>
            <a:endParaRPr lang="en-US" sz="2800" dirty="0"/>
          </a:p>
        </p:txBody>
      </p:sp>
    </p:spTree>
    <p:extLst>
      <p:ext uri="{BB962C8B-B14F-4D97-AF65-F5344CB8AC3E}">
        <p14:creationId xmlns:p14="http://schemas.microsoft.com/office/powerpoint/2010/main" val="2270571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288988"/>
            <a:ext cx="6172200" cy="615553"/>
          </a:xfrm>
        </p:spPr>
        <p:txBody>
          <a:bodyPr/>
          <a:lstStyle/>
          <a:p>
            <a:r>
              <a:rPr lang="en-US" sz="4000" dirty="0" smtClean="0"/>
              <a:t>Reading assignment</a:t>
            </a:r>
            <a:endParaRPr lang="en-US" sz="4000" dirty="0"/>
          </a:p>
        </p:txBody>
      </p:sp>
      <p:sp>
        <p:nvSpPr>
          <p:cNvPr id="3" name="Text Placeholder 2"/>
          <p:cNvSpPr>
            <a:spLocks noGrp="1"/>
          </p:cNvSpPr>
          <p:nvPr>
            <p:ph type="body" idx="1"/>
          </p:nvPr>
        </p:nvSpPr>
        <p:spPr>
          <a:xfrm>
            <a:off x="645159" y="1780361"/>
            <a:ext cx="7554595" cy="846386"/>
          </a:xfrm>
        </p:spPr>
        <p:txBody>
          <a:bodyPr/>
          <a:lstStyle/>
          <a:p>
            <a:r>
              <a:rPr lang="en-US" dirty="0"/>
              <a:t>Refer: https://www.geeksforgeeks.org/set-in-cpp-stl/</a:t>
            </a:r>
          </a:p>
        </p:txBody>
      </p:sp>
    </p:spTree>
    <p:extLst>
      <p:ext uri="{BB962C8B-B14F-4D97-AF65-F5344CB8AC3E}">
        <p14:creationId xmlns:p14="http://schemas.microsoft.com/office/powerpoint/2010/main" val="2269392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1999" y="288988"/>
            <a:ext cx="8001001" cy="777812"/>
          </a:xfrm>
        </p:spPr>
        <p:txBody>
          <a:bodyPr/>
          <a:lstStyle/>
          <a:p>
            <a:r>
              <a:rPr lang="en-US" dirty="0" smtClean="0"/>
              <a:t>Disjoint sets and partitions</a:t>
            </a:r>
            <a:endParaRPr lang="en-US" dirty="0"/>
          </a:p>
        </p:txBody>
      </p:sp>
      <p:sp>
        <p:nvSpPr>
          <p:cNvPr id="6" name="Text Placeholder 5"/>
          <p:cNvSpPr>
            <a:spLocks noGrp="1"/>
          </p:cNvSpPr>
          <p:nvPr>
            <p:ph type="body" idx="1"/>
          </p:nvPr>
        </p:nvSpPr>
        <p:spPr>
          <a:xfrm>
            <a:off x="645159" y="1780361"/>
            <a:ext cx="7554595" cy="4378122"/>
          </a:xfrm>
        </p:spPr>
        <p:txBody>
          <a:bodyPr/>
          <a:lstStyle/>
          <a:p>
            <a:r>
              <a:rPr lang="en-US" dirty="0" smtClean="0"/>
              <a:t>A1 and A2 are called disjoint partitions of A </a:t>
            </a:r>
            <a:r>
              <a:rPr lang="en-US" dirty="0" err="1" smtClean="0"/>
              <a:t>iff</a:t>
            </a:r>
            <a:endParaRPr lang="en-US" dirty="0" smtClean="0"/>
          </a:p>
          <a:p>
            <a:pPr marL="914400" lvl="1" indent="-457200">
              <a:buFont typeface="Arial" pitchFamily="34" charset="0"/>
              <a:buChar char="•"/>
            </a:pPr>
            <a:r>
              <a:rPr lang="en-US" sz="3200" dirty="0" smtClean="0"/>
              <a:t>A1 U A2 = A</a:t>
            </a:r>
          </a:p>
          <a:p>
            <a:pPr marL="914400" lvl="1" indent="-457200">
              <a:buFont typeface="Arial" pitchFamily="34" charset="0"/>
              <a:buChar char="•"/>
            </a:pPr>
            <a:r>
              <a:rPr lang="en-US" sz="3200" dirty="0" smtClean="0"/>
              <a:t>A1 </a:t>
            </a:r>
            <a:r>
              <a:rPr lang="en-US" sz="3200" dirty="0"/>
              <a:t> </a:t>
            </a:r>
            <a:r>
              <a:rPr lang="en-US" sz="3200" dirty="0" smtClean="0">
                <a:latin typeface="Times New Roman"/>
                <a:cs typeface="Times New Roman"/>
              </a:rPr>
              <a:t>∩</a:t>
            </a:r>
            <a:r>
              <a:rPr lang="en-US" sz="3200" dirty="0" smtClean="0"/>
              <a:t> A2 = </a:t>
            </a:r>
            <a:r>
              <a:rPr lang="el-GR" sz="3200" dirty="0" smtClean="0"/>
              <a:t>Φ</a:t>
            </a:r>
            <a:endParaRPr lang="en-US" sz="3200" dirty="0" smtClean="0"/>
          </a:p>
          <a:p>
            <a:pPr marL="457200" indent="-457200">
              <a:buFont typeface="Arial" pitchFamily="34" charset="0"/>
              <a:buChar char="•"/>
            </a:pPr>
            <a:r>
              <a:rPr lang="en-US" dirty="0"/>
              <a:t>E.g. A1</a:t>
            </a:r>
            <a:r>
              <a:rPr lang="en-US" dirty="0" smtClean="0"/>
              <a:t>={1,2,3,4,5</a:t>
            </a:r>
            <a:r>
              <a:rPr lang="en-US" dirty="0"/>
              <a:t>} and A2= </a:t>
            </a:r>
            <a:r>
              <a:rPr lang="en-US" dirty="0" smtClean="0"/>
              <a:t>{2,4,6</a:t>
            </a:r>
            <a:r>
              <a:rPr lang="en-US" dirty="0"/>
              <a:t>}, </a:t>
            </a:r>
            <a:r>
              <a:rPr lang="en-US" dirty="0" smtClean="0"/>
              <a:t>A3= {6,7} and A</a:t>
            </a:r>
            <a:r>
              <a:rPr lang="en-US" dirty="0"/>
              <a:t>= {</a:t>
            </a:r>
            <a:r>
              <a:rPr lang="en-US" dirty="0" smtClean="0"/>
              <a:t>1,2,3,4,5,6,7}</a:t>
            </a:r>
          </a:p>
          <a:p>
            <a:pPr marL="457200" indent="-457200">
              <a:buFont typeface="Arial" pitchFamily="34" charset="0"/>
              <a:buChar char="•"/>
            </a:pPr>
            <a:r>
              <a:rPr lang="en-US" dirty="0" smtClean="0"/>
              <a:t>A1 and A2 are not disjoint partitions of A</a:t>
            </a:r>
          </a:p>
          <a:p>
            <a:pPr marL="457200" indent="-457200">
              <a:buFont typeface="Arial" pitchFamily="34" charset="0"/>
              <a:buChar char="•"/>
            </a:pPr>
            <a:r>
              <a:rPr lang="en-US" dirty="0" smtClean="0"/>
              <a:t>A1 and A3 are disjoint partitions of A</a:t>
            </a:r>
            <a:endParaRPr lang="en-US" dirty="0"/>
          </a:p>
          <a:p>
            <a:pPr marL="457200" indent="-457200">
              <a:buFont typeface="Arial" pitchFamily="34" charset="0"/>
              <a:buChar char="•"/>
            </a:pPr>
            <a:endParaRPr lang="en-US" sz="4150" dirty="0" smtClean="0"/>
          </a:p>
          <a:p>
            <a:pPr marL="457200" indent="-457200">
              <a:buFont typeface="Arial" pitchFamily="34" charset="0"/>
              <a:buChar char="•"/>
            </a:pPr>
            <a:endParaRPr lang="en-US" sz="4150" dirty="0"/>
          </a:p>
        </p:txBody>
      </p:sp>
    </p:spTree>
    <p:extLst>
      <p:ext uri="{BB962C8B-B14F-4D97-AF65-F5344CB8AC3E}">
        <p14:creationId xmlns:p14="http://schemas.microsoft.com/office/powerpoint/2010/main" val="1101664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153399" cy="758190"/>
          </a:xfrm>
        </p:spPr>
        <p:txBody>
          <a:bodyPr/>
          <a:lstStyle/>
          <a:p>
            <a:r>
              <a:rPr lang="en-US" sz="3200" dirty="0" smtClean="0"/>
              <a:t>Set partition using union- find operation</a:t>
            </a:r>
            <a:endParaRPr lang="en-US" sz="3200" dirty="0"/>
          </a:p>
        </p:txBody>
      </p:sp>
      <p:sp>
        <p:nvSpPr>
          <p:cNvPr id="3" name="Text Placeholder 2"/>
          <p:cNvSpPr>
            <a:spLocks noGrp="1"/>
          </p:cNvSpPr>
          <p:nvPr>
            <p:ph type="body" idx="1"/>
          </p:nvPr>
        </p:nvSpPr>
        <p:spPr>
          <a:xfrm>
            <a:off x="645159" y="1780361"/>
            <a:ext cx="7554595" cy="846386"/>
          </a:xfrm>
        </p:spPr>
        <p:txBody>
          <a:bodyPr/>
          <a:lstStyle/>
          <a:p>
            <a:pPr marL="457200" indent="-457200">
              <a:buFont typeface="Arial" pitchFamily="34" charset="0"/>
              <a:buChar char="•"/>
            </a:pPr>
            <a:r>
              <a:rPr lang="en-US" dirty="0" smtClean="0"/>
              <a:t>Union: creates disjoint subsets</a:t>
            </a:r>
          </a:p>
          <a:p>
            <a:pPr marL="457200" indent="-457200">
              <a:buFont typeface="Arial" pitchFamily="34" charset="0"/>
              <a:buChar char="•"/>
            </a:pPr>
            <a:r>
              <a:rPr lang="en-US" dirty="0" smtClean="0"/>
              <a:t>Find: checks connectivity</a:t>
            </a:r>
            <a:endParaRPr lang="en-US" dirty="0"/>
          </a:p>
        </p:txBody>
      </p:sp>
    </p:spTree>
    <p:extLst>
      <p:ext uri="{BB962C8B-B14F-4D97-AF65-F5344CB8AC3E}">
        <p14:creationId xmlns:p14="http://schemas.microsoft.com/office/powerpoint/2010/main" val="2097214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429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a:xfrm>
            <a:off x="609600" y="1219200"/>
            <a:ext cx="7554595" cy="2115964"/>
          </a:xfrm>
        </p:spPr>
        <p:txBody>
          <a:bodyPr/>
          <a:lstStyle/>
          <a:p>
            <a:r>
              <a:rPr lang="en-US" b="1" dirty="0"/>
              <a:t>Example:</a:t>
            </a:r>
            <a:r>
              <a:rPr lang="en-US" dirty="0"/>
              <a:t> </a:t>
            </a:r>
            <a:endParaRPr lang="en-US" dirty="0" smtClean="0"/>
          </a:p>
          <a:p>
            <a:r>
              <a:rPr lang="en-US" dirty="0" smtClean="0"/>
              <a:t>S </a:t>
            </a:r>
            <a:r>
              <a:rPr lang="en-US" dirty="0"/>
              <a:t>= {0, 1, 2, 3, 4, 5, 6, 7, 8, 9}. </a:t>
            </a:r>
            <a:endParaRPr lang="en-US" dirty="0" smtClean="0"/>
          </a:p>
          <a:p>
            <a:r>
              <a:rPr lang="en-US" dirty="0" smtClean="0"/>
              <a:t>N </a:t>
            </a:r>
            <a:r>
              <a:rPr lang="en-US" dirty="0"/>
              <a:t>= 10 </a:t>
            </a:r>
            <a:endParaRPr lang="en-US" dirty="0" smtClean="0"/>
          </a:p>
          <a:p>
            <a:r>
              <a:rPr lang="en-US" dirty="0"/>
              <a:t>Initially there are 10 subsets and each subset has single element in it.</a:t>
            </a:r>
          </a:p>
        </p:txBody>
      </p:sp>
      <p:pic>
        <p:nvPicPr>
          <p:cNvPr id="1027" name="Picture 3"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953000"/>
            <a:ext cx="7429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 y="4495800"/>
            <a:ext cx="7886700" cy="861774"/>
          </a:xfrm>
          <a:prstGeom prst="rect">
            <a:avLst/>
          </a:prstGeom>
        </p:spPr>
        <p:txBody>
          <a:bodyPr wrap="square">
            <a:spAutoFit/>
          </a:bodyPr>
          <a:lstStyle/>
          <a:p>
            <a:r>
              <a:rPr lang="en-US" sz="2500" dirty="0">
                <a:latin typeface="Arial" pitchFamily="34" charset="0"/>
                <a:cs typeface="Arial" pitchFamily="34" charset="0"/>
              </a:rPr>
              <a:t>When each subset contains only single element, the array </a:t>
            </a:r>
            <a:r>
              <a:rPr lang="en-US" sz="2500" dirty="0" err="1">
                <a:latin typeface="Arial" pitchFamily="34" charset="0"/>
                <a:cs typeface="Arial" pitchFamily="34" charset="0"/>
              </a:rPr>
              <a:t>Arr</a:t>
            </a:r>
            <a:r>
              <a:rPr lang="en-US" sz="2500" dirty="0">
                <a:latin typeface="Arial" pitchFamily="34" charset="0"/>
                <a:cs typeface="Arial" pitchFamily="34" charset="0"/>
              </a:rPr>
              <a:t> is:</a:t>
            </a:r>
          </a:p>
        </p:txBody>
      </p:sp>
      <p:sp>
        <p:nvSpPr>
          <p:cNvPr id="4" name="TextBox 3"/>
          <p:cNvSpPr txBox="1"/>
          <p:nvPr/>
        </p:nvSpPr>
        <p:spPr>
          <a:xfrm>
            <a:off x="1905000" y="6388839"/>
            <a:ext cx="6923818" cy="338554"/>
          </a:xfrm>
          <a:prstGeom prst="rect">
            <a:avLst/>
          </a:prstGeom>
          <a:noFill/>
        </p:spPr>
        <p:txBody>
          <a:bodyPr wrap="none" rtlCol="0">
            <a:spAutoFit/>
          </a:bodyPr>
          <a:lstStyle/>
          <a:p>
            <a:r>
              <a:rPr lang="en-US" sz="1600" dirty="0"/>
              <a:t>Ref: https://www.hackerearth.com/practice/notes/disjoint-set-union-union-find/</a:t>
            </a:r>
          </a:p>
        </p:txBody>
      </p:sp>
    </p:spTree>
    <p:extLst>
      <p:ext uri="{BB962C8B-B14F-4D97-AF65-F5344CB8AC3E}">
        <p14:creationId xmlns:p14="http://schemas.microsoft.com/office/powerpoint/2010/main" val="183333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2417317" cy="738664"/>
          </a:xfrm>
        </p:spPr>
        <p:txBody>
          <a:bodyPr/>
          <a:lstStyle/>
          <a:p>
            <a:r>
              <a:rPr lang="en-US" dirty="0" smtClean="0"/>
              <a:t>Example</a:t>
            </a:r>
            <a:endParaRPr lang="en-US" dirty="0"/>
          </a:p>
        </p:txBody>
      </p:sp>
      <p:sp>
        <p:nvSpPr>
          <p:cNvPr id="3" name="Text Placeholder 2"/>
          <p:cNvSpPr>
            <a:spLocks noGrp="1"/>
          </p:cNvSpPr>
          <p:nvPr>
            <p:ph type="body" idx="1"/>
          </p:nvPr>
        </p:nvSpPr>
        <p:spPr>
          <a:xfrm>
            <a:off x="609600" y="1295400"/>
            <a:ext cx="8270241" cy="4231928"/>
          </a:xfrm>
        </p:spPr>
        <p:txBody>
          <a:bodyPr/>
          <a:lstStyle/>
          <a:p>
            <a:r>
              <a:rPr lang="en-US" dirty="0" smtClean="0"/>
              <a:t>Perform the following operations on the set:</a:t>
            </a:r>
          </a:p>
          <a:p>
            <a:r>
              <a:rPr lang="en-US" dirty="0"/>
              <a:t>1) Union(2, 1</a:t>
            </a:r>
            <a:r>
              <a:rPr lang="en-US" dirty="0" smtClean="0"/>
              <a:t>)=</a:t>
            </a:r>
            <a:r>
              <a:rPr lang="en-US" sz="2400" b="1" dirty="0" smtClean="0"/>
              <a:t>(1</a:t>
            </a:r>
            <a:r>
              <a:rPr lang="en-US" sz="2400" b="1" baseline="30000" dirty="0" smtClean="0"/>
              <a:t>st</a:t>
            </a:r>
            <a:r>
              <a:rPr lang="en-US" sz="2400" b="1" dirty="0" smtClean="0"/>
              <a:t> element=&gt;child,2</a:t>
            </a:r>
            <a:r>
              <a:rPr lang="en-US" sz="2400" b="1" baseline="30000" dirty="0" smtClean="0"/>
              <a:t>nd</a:t>
            </a:r>
            <a:r>
              <a:rPr lang="en-US" sz="2400" b="1" dirty="0" smtClean="0"/>
              <a:t> element=parent)</a:t>
            </a:r>
            <a:endParaRPr lang="en-US" b="1" dirty="0"/>
          </a:p>
          <a:p>
            <a:r>
              <a:rPr lang="en-US" dirty="0"/>
              <a:t>2) Union(4, 3)</a:t>
            </a:r>
          </a:p>
          <a:p>
            <a:r>
              <a:rPr lang="en-US" dirty="0"/>
              <a:t>3) Union(8, 4)</a:t>
            </a:r>
          </a:p>
          <a:p>
            <a:r>
              <a:rPr lang="en-US" dirty="0"/>
              <a:t>4) Union(9, 3)</a:t>
            </a:r>
          </a:p>
          <a:p>
            <a:r>
              <a:rPr lang="en-US" dirty="0"/>
              <a:t>5) Union(6, 5)</a:t>
            </a:r>
          </a:p>
          <a:p>
            <a:r>
              <a:rPr lang="en-US" dirty="0"/>
              <a:t>6) Union(5, 2</a:t>
            </a:r>
            <a:r>
              <a:rPr lang="en-US" dirty="0" smtClean="0"/>
              <a:t>)</a:t>
            </a:r>
          </a:p>
          <a:p>
            <a:endParaRPr lang="en-US" dirty="0"/>
          </a:p>
          <a:p>
            <a:r>
              <a:rPr lang="en-US" dirty="0" smtClean="0"/>
              <a:t>Find(6,1), find(8,9) find(7,1)</a:t>
            </a:r>
          </a:p>
          <a:p>
            <a:endParaRPr lang="en-US" dirty="0"/>
          </a:p>
        </p:txBody>
      </p:sp>
    </p:spTree>
    <p:extLst>
      <p:ext uri="{BB962C8B-B14F-4D97-AF65-F5344CB8AC3E}">
        <p14:creationId xmlns:p14="http://schemas.microsoft.com/office/powerpoint/2010/main" val="307107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762000"/>
            <a:ext cx="7554595" cy="430887"/>
          </a:xfrm>
        </p:spPr>
        <p:txBody>
          <a:bodyPr/>
          <a:lstStyle/>
          <a:p>
            <a:r>
              <a:rPr lang="en-US" sz="2800" dirty="0" smtClean="0">
                <a:solidFill>
                  <a:srgbClr val="252C33"/>
                </a:solidFill>
                <a:latin typeface="Open Sans"/>
                <a:cs typeface="Arial" pitchFamily="34" charset="0"/>
              </a:rPr>
              <a:t>1) Union(2</a:t>
            </a:r>
            <a:r>
              <a:rPr lang="en-US" sz="2800" dirty="0">
                <a:solidFill>
                  <a:srgbClr val="252C33"/>
                </a:solidFill>
                <a:latin typeface="Open Sans"/>
                <a:cs typeface="Arial" pitchFamily="34" charset="0"/>
              </a:rPr>
              <a:t>, 1)</a:t>
            </a:r>
            <a:endParaRPr lang="en-US" dirty="0"/>
          </a:p>
        </p:txBody>
      </p:sp>
      <p:pic>
        <p:nvPicPr>
          <p:cNvPr id="2050"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4295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3738254"/>
            <a:ext cx="7429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91482" y="5715000"/>
            <a:ext cx="6923818" cy="338554"/>
          </a:xfrm>
          <a:prstGeom prst="rect">
            <a:avLst/>
          </a:prstGeom>
          <a:noFill/>
        </p:spPr>
        <p:txBody>
          <a:bodyPr wrap="none" rtlCol="0">
            <a:spAutoFit/>
          </a:bodyPr>
          <a:lstStyle/>
          <a:p>
            <a:r>
              <a:rPr lang="en-US" sz="1600" dirty="0"/>
              <a:t>Ref: https://www.hackerearth.com/practice/notes/disjoint-set-union-union-find/</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739880" y="2317680"/>
              <a:ext cx="2324520" cy="2216520"/>
            </p14:xfrm>
          </p:contentPart>
        </mc:Choice>
        <mc:Fallback>
          <p:pic>
            <p:nvPicPr>
              <p:cNvPr id="2" name="Ink 1"/>
              <p:cNvPicPr/>
              <p:nvPr/>
            </p:nvPicPr>
            <p:blipFill>
              <a:blip r:embed="rId5"/>
              <a:stretch>
                <a:fillRect/>
              </a:stretch>
            </p:blipFill>
            <p:spPr>
              <a:xfrm>
                <a:off x="1730520" y="2308320"/>
                <a:ext cx="2343240" cy="2235240"/>
              </a:xfrm>
              <a:prstGeom prst="rect">
                <a:avLst/>
              </a:prstGeom>
            </p:spPr>
          </p:pic>
        </mc:Fallback>
      </mc:AlternateContent>
    </p:spTree>
    <p:extLst>
      <p:ext uri="{BB962C8B-B14F-4D97-AF65-F5344CB8AC3E}">
        <p14:creationId xmlns:p14="http://schemas.microsoft.com/office/powerpoint/2010/main" val="2115414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533400"/>
            <a:ext cx="7554595" cy="1269578"/>
          </a:xfrm>
        </p:spPr>
        <p:txBody>
          <a:bodyPr/>
          <a:lstStyle/>
          <a:p>
            <a:r>
              <a:rPr lang="en-US" dirty="0"/>
              <a:t>2) Union(4, 3)</a:t>
            </a:r>
            <a:br>
              <a:rPr lang="en-US" dirty="0"/>
            </a:br>
            <a:r>
              <a:rPr lang="en-US" dirty="0"/>
              <a:t>3) Union(8, 4)</a:t>
            </a:r>
            <a:br>
              <a:rPr lang="en-US" dirty="0"/>
            </a:br>
            <a:r>
              <a:rPr lang="en-US" dirty="0"/>
              <a:t>4) Union(9, </a:t>
            </a:r>
            <a:r>
              <a:rPr lang="en-US" dirty="0" smtClean="0"/>
              <a:t>3)</a:t>
            </a:r>
            <a:endParaRPr lang="en-US" dirty="0"/>
          </a:p>
        </p:txBody>
      </p:sp>
      <p:pic>
        <p:nvPicPr>
          <p:cNvPr id="307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429500" cy="21717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91000"/>
            <a:ext cx="7429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1041" y="5867400"/>
            <a:ext cx="6923818" cy="338554"/>
          </a:xfrm>
          <a:prstGeom prst="rect">
            <a:avLst/>
          </a:prstGeom>
          <a:noFill/>
        </p:spPr>
        <p:txBody>
          <a:bodyPr wrap="none" rtlCol="0">
            <a:spAutoFit/>
          </a:bodyPr>
          <a:lstStyle/>
          <a:p>
            <a:r>
              <a:rPr lang="en-US" sz="1600" dirty="0"/>
              <a:t>Ref: https://www.hackerearth.com/practice/notes/disjoint-set-union-union-find/</a:t>
            </a:r>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2813040" y="298440"/>
              <a:ext cx="5093280" cy="5156640"/>
            </p14:xfrm>
          </p:contentPart>
        </mc:Choice>
        <mc:Fallback>
          <p:pic>
            <p:nvPicPr>
              <p:cNvPr id="4" name="Ink 3"/>
              <p:cNvPicPr/>
              <p:nvPr/>
            </p:nvPicPr>
            <p:blipFill>
              <a:blip r:embed="rId5"/>
              <a:stretch>
                <a:fillRect/>
              </a:stretch>
            </p:blipFill>
            <p:spPr>
              <a:xfrm>
                <a:off x="2803680" y="289080"/>
                <a:ext cx="5112000" cy="5175360"/>
              </a:xfrm>
              <a:prstGeom prst="rect">
                <a:avLst/>
              </a:prstGeom>
            </p:spPr>
          </p:pic>
        </mc:Fallback>
      </mc:AlternateContent>
    </p:spTree>
    <p:extLst>
      <p:ext uri="{BB962C8B-B14F-4D97-AF65-F5344CB8AC3E}">
        <p14:creationId xmlns:p14="http://schemas.microsoft.com/office/powerpoint/2010/main" val="1396214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2492" y="381000"/>
            <a:ext cx="7554595" cy="423193"/>
          </a:xfrm>
        </p:spPr>
        <p:txBody>
          <a:bodyPr/>
          <a:lstStyle/>
          <a:p>
            <a:r>
              <a:rPr lang="en-US" dirty="0"/>
              <a:t>5) Union(6, </a:t>
            </a:r>
            <a:r>
              <a:rPr lang="en-US" dirty="0" smtClean="0"/>
              <a:t>5)</a:t>
            </a:r>
            <a:endParaRPr lang="en-US" dirty="0"/>
          </a:p>
        </p:txBody>
      </p:sp>
      <p:pic>
        <p:nvPicPr>
          <p:cNvPr id="4098"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94" y="838200"/>
            <a:ext cx="7429500" cy="14557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93937"/>
            <a:ext cx="7429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4794" y="3682188"/>
            <a:ext cx="7184596" cy="2677656"/>
          </a:xfrm>
          <a:prstGeom prst="rect">
            <a:avLst/>
          </a:prstGeom>
          <a:noFill/>
        </p:spPr>
        <p:txBody>
          <a:bodyPr wrap="none" rtlCol="0">
            <a:spAutoFit/>
          </a:bodyPr>
          <a:lstStyle/>
          <a:p>
            <a:r>
              <a:rPr lang="en-US" sz="2400" dirty="0" smtClean="0">
                <a:sym typeface="Wingdings" pitchFamily="2" charset="2"/>
              </a:rPr>
              <a:t></a:t>
            </a:r>
            <a:r>
              <a:rPr lang="en-US" sz="2400" dirty="0" smtClean="0"/>
              <a:t>5 </a:t>
            </a:r>
            <a:r>
              <a:rPr lang="en-US" sz="2400" dirty="0"/>
              <a:t>subsets. </a:t>
            </a:r>
            <a:endParaRPr lang="en-US" sz="2400" dirty="0" smtClean="0"/>
          </a:p>
          <a:p>
            <a:r>
              <a:rPr lang="en-US" sz="2400" dirty="0" smtClean="0"/>
              <a:t>A1= {</a:t>
            </a:r>
            <a:r>
              <a:rPr lang="en-US" sz="2400" dirty="0"/>
              <a:t>3, 4, 8, 9}, </a:t>
            </a:r>
            <a:endParaRPr lang="en-US" sz="2400" dirty="0" smtClean="0"/>
          </a:p>
          <a:p>
            <a:r>
              <a:rPr lang="en-US" sz="2400" dirty="0" smtClean="0"/>
              <a:t>A2= {</a:t>
            </a:r>
            <a:r>
              <a:rPr lang="en-US" sz="2400" dirty="0"/>
              <a:t>1, 2}, </a:t>
            </a:r>
            <a:endParaRPr lang="en-US" sz="2400" dirty="0" smtClean="0"/>
          </a:p>
          <a:p>
            <a:r>
              <a:rPr lang="en-US" sz="2400" dirty="0" smtClean="0"/>
              <a:t>A3= {5</a:t>
            </a:r>
            <a:r>
              <a:rPr lang="en-US" sz="2400" dirty="0"/>
              <a:t>, </a:t>
            </a:r>
            <a:r>
              <a:rPr lang="en-US" sz="2400" dirty="0" smtClean="0"/>
              <a:t>6}</a:t>
            </a:r>
          </a:p>
          <a:p>
            <a:r>
              <a:rPr lang="en-US" sz="2400" dirty="0" smtClean="0"/>
              <a:t>A4= {0}</a:t>
            </a:r>
          </a:p>
          <a:p>
            <a:r>
              <a:rPr lang="en-US" sz="2400" dirty="0" smtClean="0"/>
              <a:t>A5 = {</a:t>
            </a:r>
            <a:r>
              <a:rPr lang="en-US" sz="2400" dirty="0"/>
              <a:t>7}. </a:t>
            </a:r>
            <a:endParaRPr lang="en-US" sz="2400" dirty="0" smtClean="0"/>
          </a:p>
          <a:p>
            <a:r>
              <a:rPr lang="en-US" sz="2400" dirty="0" smtClean="0"/>
              <a:t>All </a:t>
            </a:r>
            <a:r>
              <a:rPr lang="en-US" sz="2400" dirty="0"/>
              <a:t>these subsets are said to be Connected Components.</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102040" y="355680"/>
              <a:ext cx="4667400" cy="5505840"/>
            </p14:xfrm>
          </p:contentPart>
        </mc:Choice>
        <mc:Fallback>
          <p:pic>
            <p:nvPicPr>
              <p:cNvPr id="2" name="Ink 1"/>
              <p:cNvPicPr/>
              <p:nvPr/>
            </p:nvPicPr>
            <p:blipFill>
              <a:blip r:embed="rId5"/>
              <a:stretch>
                <a:fillRect/>
              </a:stretch>
            </p:blipFill>
            <p:spPr>
              <a:xfrm>
                <a:off x="2092680" y="346320"/>
                <a:ext cx="4686120" cy="5524560"/>
              </a:xfrm>
              <a:prstGeom prst="rect">
                <a:avLst/>
              </a:prstGeom>
            </p:spPr>
          </p:pic>
        </mc:Fallback>
      </mc:AlternateContent>
    </p:spTree>
    <p:extLst>
      <p:ext uri="{BB962C8B-B14F-4D97-AF65-F5344CB8AC3E}">
        <p14:creationId xmlns:p14="http://schemas.microsoft.com/office/powerpoint/2010/main" val="2708035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6709" y="288988"/>
            <a:ext cx="1254760" cy="758190"/>
          </a:xfrm>
          <a:prstGeom prst="rect">
            <a:avLst/>
          </a:prstGeom>
        </p:spPr>
        <p:txBody>
          <a:bodyPr vert="horz" wrap="square" lIns="0" tIns="13335" rIns="0" bIns="0" rtlCol="0">
            <a:spAutoFit/>
          </a:bodyPr>
          <a:lstStyle/>
          <a:p>
            <a:pPr marL="12700">
              <a:lnSpc>
                <a:spcPct val="100000"/>
              </a:lnSpc>
              <a:spcBef>
                <a:spcPts val="105"/>
              </a:spcBef>
            </a:pPr>
            <a:r>
              <a:rPr spc="20" dirty="0"/>
              <a:t>S</a:t>
            </a:r>
            <a:r>
              <a:rPr spc="25" dirty="0"/>
              <a:t>e</a:t>
            </a:r>
            <a:r>
              <a:rPr spc="5" dirty="0"/>
              <a:t>t</a:t>
            </a:r>
            <a:r>
              <a:rPr dirty="0"/>
              <a: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2</a:t>
            </a:fld>
            <a:endParaRPr dirty="0"/>
          </a:p>
        </p:txBody>
      </p:sp>
      <p:sp>
        <p:nvSpPr>
          <p:cNvPr id="3" name="object 3"/>
          <p:cNvSpPr txBox="1"/>
          <p:nvPr/>
        </p:nvSpPr>
        <p:spPr>
          <a:xfrm>
            <a:off x="793432" y="1091818"/>
            <a:ext cx="7633334" cy="3865879"/>
          </a:xfrm>
          <a:prstGeom prst="rect">
            <a:avLst/>
          </a:prstGeom>
        </p:spPr>
        <p:txBody>
          <a:bodyPr vert="horz" wrap="square" lIns="0" tIns="35560" rIns="0" bIns="0" rtlCol="0">
            <a:spAutoFit/>
          </a:bodyPr>
          <a:lstStyle/>
          <a:p>
            <a:pPr marL="584200" marR="5080" indent="-572135">
              <a:lnSpc>
                <a:spcPts val="4280"/>
              </a:lnSpc>
              <a:spcBef>
                <a:spcPts val="280"/>
              </a:spcBef>
              <a:buChar char="•"/>
              <a:tabLst>
                <a:tab pos="584200" algn="l"/>
                <a:tab pos="584835" algn="l"/>
              </a:tabLst>
            </a:pPr>
            <a:r>
              <a:rPr sz="3600" dirty="0">
                <a:latin typeface="Arial"/>
                <a:cs typeface="Arial"/>
              </a:rPr>
              <a:t>A </a:t>
            </a:r>
            <a:r>
              <a:rPr sz="3600" spc="5" dirty="0">
                <a:latin typeface="Arial"/>
                <a:cs typeface="Arial"/>
              </a:rPr>
              <a:t>set </a:t>
            </a:r>
            <a:r>
              <a:rPr sz="3600" spc="-30" dirty="0">
                <a:latin typeface="Arial"/>
                <a:cs typeface="Arial"/>
              </a:rPr>
              <a:t>is </a:t>
            </a:r>
            <a:r>
              <a:rPr sz="3600" spc="-5" dirty="0">
                <a:latin typeface="Arial"/>
                <a:cs typeface="Arial"/>
              </a:rPr>
              <a:t>defined </a:t>
            </a:r>
            <a:r>
              <a:rPr sz="3600" spc="5" dirty="0">
                <a:latin typeface="Arial"/>
                <a:cs typeface="Arial"/>
              </a:rPr>
              <a:t>as </a:t>
            </a:r>
            <a:r>
              <a:rPr sz="3600" dirty="0">
                <a:latin typeface="Arial"/>
                <a:cs typeface="Arial"/>
              </a:rPr>
              <a:t>a </a:t>
            </a:r>
            <a:r>
              <a:rPr sz="3600" spc="-15" dirty="0">
                <a:latin typeface="Arial"/>
                <a:cs typeface="Arial"/>
              </a:rPr>
              <a:t>collection </a:t>
            </a:r>
            <a:r>
              <a:rPr sz="3600" dirty="0">
                <a:latin typeface="Arial"/>
                <a:cs typeface="Arial"/>
              </a:rPr>
              <a:t>that  </a:t>
            </a:r>
            <a:r>
              <a:rPr sz="3600" spc="-5" dirty="0">
                <a:latin typeface="Arial"/>
                <a:cs typeface="Arial"/>
              </a:rPr>
              <a:t>contains </a:t>
            </a:r>
            <a:r>
              <a:rPr sz="3600" spc="5" dirty="0">
                <a:latin typeface="Arial"/>
                <a:cs typeface="Arial"/>
              </a:rPr>
              <a:t>no</a:t>
            </a:r>
            <a:r>
              <a:rPr sz="3600" spc="-40" dirty="0">
                <a:latin typeface="Arial"/>
                <a:cs typeface="Arial"/>
              </a:rPr>
              <a:t> </a:t>
            </a:r>
            <a:r>
              <a:rPr sz="3600" spc="-10" dirty="0">
                <a:latin typeface="Arial"/>
                <a:cs typeface="Arial"/>
              </a:rPr>
              <a:t>duplicates</a:t>
            </a:r>
            <a:endParaRPr sz="3600">
              <a:latin typeface="Arial"/>
              <a:cs typeface="Arial"/>
            </a:endParaRPr>
          </a:p>
          <a:p>
            <a:pPr marL="584200" marR="236854" indent="-572135">
              <a:lnSpc>
                <a:spcPts val="4280"/>
              </a:lnSpc>
              <a:spcBef>
                <a:spcPts val="80"/>
              </a:spcBef>
              <a:buChar char="•"/>
              <a:tabLst>
                <a:tab pos="584200" algn="l"/>
                <a:tab pos="584835" algn="l"/>
              </a:tabLst>
            </a:pPr>
            <a:r>
              <a:rPr sz="3600" spc="-10" dirty="0">
                <a:latin typeface="Arial"/>
                <a:cs typeface="Arial"/>
              </a:rPr>
              <a:t>Basic </a:t>
            </a:r>
            <a:r>
              <a:rPr sz="3600" spc="-5" dirty="0">
                <a:latin typeface="Arial"/>
                <a:cs typeface="Arial"/>
              </a:rPr>
              <a:t>Operations </a:t>
            </a:r>
            <a:r>
              <a:rPr sz="3600" spc="-65" dirty="0">
                <a:latin typeface="Arial"/>
                <a:cs typeface="Arial"/>
              </a:rPr>
              <a:t>we </a:t>
            </a:r>
            <a:r>
              <a:rPr sz="3600" dirty="0">
                <a:latin typeface="Arial"/>
                <a:cs typeface="Arial"/>
              </a:rPr>
              <a:t>perform </a:t>
            </a:r>
            <a:r>
              <a:rPr sz="3600" spc="-55" dirty="0">
                <a:latin typeface="Arial"/>
                <a:cs typeface="Arial"/>
              </a:rPr>
              <a:t>with  </a:t>
            </a:r>
            <a:r>
              <a:rPr sz="3600" spc="-5" dirty="0">
                <a:latin typeface="Arial"/>
                <a:cs typeface="Arial"/>
              </a:rPr>
              <a:t>sets</a:t>
            </a:r>
            <a:r>
              <a:rPr sz="3600" spc="-35" dirty="0">
                <a:latin typeface="Arial"/>
                <a:cs typeface="Arial"/>
              </a:rPr>
              <a:t> </a:t>
            </a:r>
            <a:r>
              <a:rPr sz="3600" spc="5" dirty="0">
                <a:latin typeface="Arial"/>
                <a:cs typeface="Arial"/>
              </a:rPr>
              <a:t>are</a:t>
            </a:r>
            <a:endParaRPr sz="3600">
              <a:latin typeface="Arial"/>
              <a:cs typeface="Arial"/>
            </a:endParaRPr>
          </a:p>
          <a:p>
            <a:pPr marL="1042035" lvl="1" indent="-572770">
              <a:lnSpc>
                <a:spcPts val="4220"/>
              </a:lnSpc>
              <a:buChar char="•"/>
              <a:tabLst>
                <a:tab pos="1042035" algn="l"/>
                <a:tab pos="1042669" algn="l"/>
              </a:tabLst>
            </a:pPr>
            <a:r>
              <a:rPr sz="3600" spc="5" dirty="0">
                <a:latin typeface="Arial"/>
                <a:cs typeface="Arial"/>
              </a:rPr>
              <a:t>Set Union(S1 </a:t>
            </a:r>
            <a:r>
              <a:rPr sz="3600" dirty="0">
                <a:latin typeface="Arial"/>
                <a:cs typeface="Arial"/>
              </a:rPr>
              <a:t>U</a:t>
            </a:r>
            <a:r>
              <a:rPr sz="3600" spc="-85" dirty="0">
                <a:latin typeface="Arial"/>
                <a:cs typeface="Arial"/>
              </a:rPr>
              <a:t> </a:t>
            </a:r>
            <a:r>
              <a:rPr sz="3600" spc="10" dirty="0">
                <a:latin typeface="Arial"/>
                <a:cs typeface="Arial"/>
              </a:rPr>
              <a:t>S2)</a:t>
            </a:r>
            <a:endParaRPr sz="3600">
              <a:latin typeface="Arial"/>
              <a:cs typeface="Arial"/>
            </a:endParaRPr>
          </a:p>
          <a:p>
            <a:pPr marL="1042035" lvl="1" indent="-572770">
              <a:lnSpc>
                <a:spcPts val="4300"/>
              </a:lnSpc>
              <a:spcBef>
                <a:spcPts val="35"/>
              </a:spcBef>
              <a:buChar char="•"/>
              <a:tabLst>
                <a:tab pos="1042035" algn="l"/>
                <a:tab pos="1042669" algn="l"/>
              </a:tabLst>
            </a:pPr>
            <a:r>
              <a:rPr sz="3600" spc="5" dirty="0">
                <a:latin typeface="Arial"/>
                <a:cs typeface="Arial"/>
              </a:rPr>
              <a:t>Set </a:t>
            </a:r>
            <a:r>
              <a:rPr sz="3600" spc="-10" dirty="0">
                <a:latin typeface="Arial"/>
                <a:cs typeface="Arial"/>
              </a:rPr>
              <a:t>Intersection(S1 </a:t>
            </a:r>
            <a:r>
              <a:rPr sz="3600" dirty="0">
                <a:latin typeface="Arial"/>
                <a:cs typeface="Arial"/>
              </a:rPr>
              <a:t>∩</a:t>
            </a:r>
            <a:r>
              <a:rPr sz="3600" spc="30" dirty="0">
                <a:latin typeface="Arial"/>
                <a:cs typeface="Arial"/>
              </a:rPr>
              <a:t> </a:t>
            </a:r>
            <a:r>
              <a:rPr sz="3600" spc="5" dirty="0">
                <a:latin typeface="Arial"/>
                <a:cs typeface="Arial"/>
              </a:rPr>
              <a:t>S2)</a:t>
            </a:r>
            <a:endParaRPr sz="3600">
              <a:latin typeface="Arial"/>
              <a:cs typeface="Arial"/>
            </a:endParaRPr>
          </a:p>
          <a:p>
            <a:pPr marL="1042035" lvl="1" indent="-572770">
              <a:lnSpc>
                <a:spcPts val="4300"/>
              </a:lnSpc>
              <a:buChar char="•"/>
              <a:tabLst>
                <a:tab pos="1042035" algn="l"/>
                <a:tab pos="1042669" algn="l"/>
              </a:tabLst>
            </a:pPr>
            <a:r>
              <a:rPr sz="3600" spc="5" dirty="0">
                <a:latin typeface="Arial"/>
                <a:cs typeface="Arial"/>
              </a:rPr>
              <a:t>Set </a:t>
            </a:r>
            <a:r>
              <a:rPr sz="3600" dirty="0">
                <a:latin typeface="Arial"/>
                <a:cs typeface="Arial"/>
              </a:rPr>
              <a:t>Difference(S1 -</a:t>
            </a:r>
            <a:r>
              <a:rPr sz="3600" spc="-95" dirty="0">
                <a:latin typeface="Arial"/>
                <a:cs typeface="Arial"/>
              </a:rPr>
              <a:t> </a:t>
            </a:r>
            <a:r>
              <a:rPr sz="3600" spc="5" dirty="0">
                <a:latin typeface="Arial"/>
                <a:cs typeface="Arial"/>
              </a:rPr>
              <a:t>S2)</a:t>
            </a:r>
            <a:endParaRPr sz="36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609600"/>
            <a:ext cx="7554595" cy="1692771"/>
          </a:xfrm>
        </p:spPr>
        <p:txBody>
          <a:bodyPr/>
          <a:lstStyle/>
          <a:p>
            <a:pPr marL="457200" indent="-457200">
              <a:buFont typeface="Arial" pitchFamily="34" charset="0"/>
              <a:buChar char="•"/>
            </a:pPr>
            <a:r>
              <a:rPr lang="en-US" dirty="0"/>
              <a:t>Find (0, 7) </a:t>
            </a:r>
            <a:r>
              <a:rPr lang="en-US" dirty="0" smtClean="0"/>
              <a:t>= False  </a:t>
            </a:r>
            <a:r>
              <a:rPr lang="en-US" dirty="0"/>
              <a:t>as 0 and 7 are disconnected </a:t>
            </a:r>
            <a:endParaRPr lang="en-US" dirty="0" smtClean="0"/>
          </a:p>
          <a:p>
            <a:pPr marL="457200" indent="-457200">
              <a:buFont typeface="Arial" pitchFamily="34" charset="0"/>
              <a:buChar char="•"/>
            </a:pPr>
            <a:r>
              <a:rPr lang="en-US" dirty="0" smtClean="0"/>
              <a:t>Find </a:t>
            </a:r>
            <a:r>
              <a:rPr lang="en-US" dirty="0"/>
              <a:t>(8, 9</a:t>
            </a:r>
            <a:r>
              <a:rPr lang="en-US" dirty="0" smtClean="0"/>
              <a:t>) = True as 8 and 9 are connected directly or indirectly</a:t>
            </a:r>
            <a:endParaRPr lang="en-US" dirty="0"/>
          </a:p>
        </p:txBody>
      </p:sp>
      <p:pic>
        <p:nvPicPr>
          <p:cNvPr id="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62" y="2971800"/>
            <a:ext cx="7429500"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1041" y="5867400"/>
            <a:ext cx="6923818" cy="338554"/>
          </a:xfrm>
          <a:prstGeom prst="rect">
            <a:avLst/>
          </a:prstGeom>
          <a:noFill/>
        </p:spPr>
        <p:txBody>
          <a:bodyPr wrap="none" rtlCol="0">
            <a:spAutoFit/>
          </a:bodyPr>
          <a:lstStyle/>
          <a:p>
            <a:r>
              <a:rPr lang="en-US" sz="1600" dirty="0"/>
              <a:t>Ref: https://www.hackerearth.com/practice/notes/disjoint-set-union-union-find/</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549440" y="1162080"/>
              <a:ext cx="6153480" cy="4089600"/>
            </p14:xfrm>
          </p:contentPart>
        </mc:Choice>
        <mc:Fallback>
          <p:pic>
            <p:nvPicPr>
              <p:cNvPr id="2" name="Ink 1"/>
              <p:cNvPicPr/>
              <p:nvPr/>
            </p:nvPicPr>
            <p:blipFill>
              <a:blip r:embed="rId4"/>
              <a:stretch>
                <a:fillRect/>
              </a:stretch>
            </p:blipFill>
            <p:spPr>
              <a:xfrm>
                <a:off x="1540080" y="1152720"/>
                <a:ext cx="6172200" cy="4108320"/>
              </a:xfrm>
              <a:prstGeom prst="rect">
                <a:avLst/>
              </a:prstGeom>
            </p:spPr>
          </p:pic>
        </mc:Fallback>
      </mc:AlternateContent>
    </p:spTree>
    <p:extLst>
      <p:ext uri="{BB962C8B-B14F-4D97-AF65-F5344CB8AC3E}">
        <p14:creationId xmlns:p14="http://schemas.microsoft.com/office/powerpoint/2010/main" val="3374278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457200"/>
            <a:ext cx="7554595" cy="423193"/>
          </a:xfrm>
        </p:spPr>
        <p:txBody>
          <a:bodyPr/>
          <a:lstStyle/>
          <a:p>
            <a:r>
              <a:rPr lang="en-US" dirty="0" smtClean="0"/>
              <a:t>6) Union(5</a:t>
            </a:r>
            <a:r>
              <a:rPr lang="en-US" dirty="0"/>
              <a:t>, 2)</a:t>
            </a:r>
          </a:p>
        </p:txBody>
      </p:sp>
      <p:pic>
        <p:nvPicPr>
          <p:cNvPr id="5122"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4295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91000"/>
            <a:ext cx="7429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1041" y="5867400"/>
            <a:ext cx="6923818" cy="338554"/>
          </a:xfrm>
          <a:prstGeom prst="rect">
            <a:avLst/>
          </a:prstGeom>
          <a:noFill/>
        </p:spPr>
        <p:txBody>
          <a:bodyPr wrap="none" rtlCol="0">
            <a:spAutoFit/>
          </a:bodyPr>
          <a:lstStyle/>
          <a:p>
            <a:r>
              <a:rPr lang="en-US" sz="1600" dirty="0"/>
              <a:t>Ref: https://www.hackerearth.com/practice/notes/disjoint-set-union-union-find/</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432160" y="1251000"/>
              <a:ext cx="3435840" cy="4254840"/>
            </p14:xfrm>
          </p:contentPart>
        </mc:Choice>
        <mc:Fallback>
          <p:pic>
            <p:nvPicPr>
              <p:cNvPr id="2" name="Ink 1"/>
              <p:cNvPicPr/>
              <p:nvPr/>
            </p:nvPicPr>
            <p:blipFill>
              <a:blip r:embed="rId5"/>
              <a:stretch>
                <a:fillRect/>
              </a:stretch>
            </p:blipFill>
            <p:spPr>
              <a:xfrm>
                <a:off x="2422800" y="1241640"/>
                <a:ext cx="3454560" cy="4273560"/>
              </a:xfrm>
              <a:prstGeom prst="rect">
                <a:avLst/>
              </a:prstGeom>
            </p:spPr>
          </p:pic>
        </mc:Fallback>
      </mc:AlternateContent>
    </p:spTree>
    <p:extLst>
      <p:ext uri="{BB962C8B-B14F-4D97-AF65-F5344CB8AC3E}">
        <p14:creationId xmlns:p14="http://schemas.microsoft.com/office/powerpoint/2010/main" val="1260132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288988"/>
            <a:ext cx="6172200" cy="553998"/>
          </a:xfrm>
        </p:spPr>
        <p:txBody>
          <a:bodyPr/>
          <a:lstStyle/>
          <a:p>
            <a:r>
              <a:rPr lang="en-US" sz="3600" dirty="0" smtClean="0"/>
              <a:t>Applications of set partitioning</a:t>
            </a:r>
            <a:endParaRPr lang="en-US" sz="3600" dirty="0"/>
          </a:p>
        </p:txBody>
      </p:sp>
      <p:sp>
        <p:nvSpPr>
          <p:cNvPr id="3" name="Text Placeholder 2"/>
          <p:cNvSpPr>
            <a:spLocks noGrp="1"/>
          </p:cNvSpPr>
          <p:nvPr>
            <p:ph type="body" idx="1"/>
          </p:nvPr>
        </p:nvSpPr>
        <p:spPr>
          <a:xfrm>
            <a:off x="838200" y="1447800"/>
            <a:ext cx="7554595" cy="2962349"/>
          </a:xfrm>
        </p:spPr>
        <p:txBody>
          <a:bodyPr/>
          <a:lstStyle/>
          <a:p>
            <a:pPr marL="457200" indent="-457200">
              <a:buFont typeface="Arial" pitchFamily="34" charset="0"/>
              <a:buChar char="•"/>
            </a:pPr>
            <a:r>
              <a:rPr lang="en-US" dirty="0" smtClean="0"/>
              <a:t>Elections</a:t>
            </a:r>
          </a:p>
          <a:p>
            <a:pPr marL="457200" indent="-457200">
              <a:buFont typeface="Arial" pitchFamily="34" charset="0"/>
              <a:buChar char="•"/>
            </a:pPr>
            <a:r>
              <a:rPr lang="en-US" dirty="0" smtClean="0"/>
              <a:t>Divide and conquer</a:t>
            </a:r>
          </a:p>
          <a:p>
            <a:pPr marL="457200" indent="-457200">
              <a:buFont typeface="Arial" pitchFamily="34" charset="0"/>
              <a:buChar char="•"/>
            </a:pPr>
            <a:r>
              <a:rPr lang="en-US" dirty="0" smtClean="0"/>
              <a:t>Classification </a:t>
            </a:r>
          </a:p>
          <a:p>
            <a:pPr marL="457200" indent="-457200">
              <a:buFont typeface="Arial" pitchFamily="34" charset="0"/>
              <a:buChar char="•"/>
            </a:pPr>
            <a:r>
              <a:rPr lang="en-US" dirty="0" smtClean="0"/>
              <a:t>Pattern matching</a:t>
            </a:r>
          </a:p>
          <a:p>
            <a:pPr marL="457200" indent="-457200">
              <a:buFont typeface="Arial" pitchFamily="34" charset="0"/>
              <a:buChar char="•"/>
            </a:pPr>
            <a:r>
              <a:rPr lang="en-US" dirty="0" smtClean="0"/>
              <a:t>Mutually exclusive processes in OS</a:t>
            </a:r>
          </a:p>
          <a:p>
            <a:pPr marL="457200" indent="-457200">
              <a:buFont typeface="Arial" pitchFamily="34" charset="0"/>
              <a:buChar char="•"/>
            </a:pPr>
            <a:r>
              <a:rPr lang="en-US" dirty="0" smtClean="0"/>
              <a:t>Combinatorial explosion problem where repetition is not allowed</a:t>
            </a:r>
            <a:endParaRPr lang="en-US" dirty="0"/>
          </a:p>
        </p:txBody>
      </p:sp>
    </p:spTree>
    <p:extLst>
      <p:ext uri="{BB962C8B-B14F-4D97-AF65-F5344CB8AC3E}">
        <p14:creationId xmlns:p14="http://schemas.microsoft.com/office/powerpoint/2010/main" val="2358061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978" y="288988"/>
            <a:ext cx="1521460" cy="758190"/>
          </a:xfrm>
          <a:prstGeom prst="rect">
            <a:avLst/>
          </a:prstGeom>
        </p:spPr>
        <p:txBody>
          <a:bodyPr vert="horz" wrap="square" lIns="0" tIns="13335" rIns="0" bIns="0" rtlCol="0">
            <a:spAutoFit/>
          </a:bodyPr>
          <a:lstStyle/>
          <a:p>
            <a:pPr marL="12700">
              <a:lnSpc>
                <a:spcPct val="100000"/>
              </a:lnSpc>
              <a:spcBef>
                <a:spcPts val="105"/>
              </a:spcBef>
            </a:pPr>
            <a:r>
              <a:rPr spc="-20" dirty="0"/>
              <a:t>M</a:t>
            </a:r>
            <a:r>
              <a:rPr spc="20" dirty="0"/>
              <a:t>ap</a:t>
            </a:r>
            <a:r>
              <a:rPr dirty="0"/>
              <a: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23</a:t>
            </a:fld>
            <a:endParaRPr dirty="0"/>
          </a:p>
        </p:txBody>
      </p:sp>
      <p:sp>
        <p:nvSpPr>
          <p:cNvPr id="3" name="object 3"/>
          <p:cNvSpPr txBox="1"/>
          <p:nvPr/>
        </p:nvSpPr>
        <p:spPr>
          <a:xfrm>
            <a:off x="742315" y="1117599"/>
            <a:ext cx="8060690" cy="4359910"/>
          </a:xfrm>
          <a:prstGeom prst="rect">
            <a:avLst/>
          </a:prstGeom>
        </p:spPr>
        <p:txBody>
          <a:bodyPr vert="horz" wrap="square" lIns="0" tIns="16510" rIns="0" bIns="0" rtlCol="0">
            <a:spAutoFit/>
          </a:bodyPr>
          <a:lstStyle/>
          <a:p>
            <a:pPr marL="12700">
              <a:lnSpc>
                <a:spcPct val="100000"/>
              </a:lnSpc>
              <a:spcBef>
                <a:spcPts val="130"/>
              </a:spcBef>
            </a:pPr>
            <a:r>
              <a:rPr sz="2750" spc="-15" dirty="0">
                <a:latin typeface="Arial"/>
                <a:cs typeface="Arial"/>
              </a:rPr>
              <a:t>Also </a:t>
            </a:r>
            <a:r>
              <a:rPr sz="2750" spc="35" dirty="0">
                <a:latin typeface="Arial"/>
                <a:cs typeface="Arial"/>
              </a:rPr>
              <a:t>known</a:t>
            </a:r>
            <a:r>
              <a:rPr sz="2750" spc="110" dirty="0">
                <a:latin typeface="Arial"/>
                <a:cs typeface="Arial"/>
              </a:rPr>
              <a:t> </a:t>
            </a:r>
            <a:r>
              <a:rPr sz="2750" spc="-15" dirty="0">
                <a:latin typeface="Arial"/>
                <a:cs typeface="Arial"/>
              </a:rPr>
              <a:t>as:</a:t>
            </a:r>
            <a:endParaRPr sz="2750">
              <a:latin typeface="Arial"/>
              <a:cs typeface="Arial"/>
            </a:endParaRPr>
          </a:p>
          <a:p>
            <a:pPr marL="756285" marR="619125" indent="-286385">
              <a:lnSpc>
                <a:spcPts val="2850"/>
              </a:lnSpc>
              <a:spcBef>
                <a:spcPts val="170"/>
              </a:spcBef>
            </a:pPr>
            <a:r>
              <a:rPr sz="2400" spc="-30" dirty="0">
                <a:latin typeface="Arial"/>
                <a:cs typeface="Arial"/>
              </a:rPr>
              <a:t>table, </a:t>
            </a:r>
            <a:r>
              <a:rPr sz="2400" spc="-20" dirty="0">
                <a:latin typeface="Arial"/>
                <a:cs typeface="Arial"/>
              </a:rPr>
              <a:t>search </a:t>
            </a:r>
            <a:r>
              <a:rPr sz="2400" spc="-30" dirty="0">
                <a:latin typeface="Arial"/>
                <a:cs typeface="Arial"/>
              </a:rPr>
              <a:t>table, </a:t>
            </a:r>
            <a:r>
              <a:rPr sz="2400" spc="-25" dirty="0">
                <a:latin typeface="Arial"/>
                <a:cs typeface="Arial"/>
              </a:rPr>
              <a:t>associative array, </a:t>
            </a:r>
            <a:r>
              <a:rPr sz="2400" spc="-30" dirty="0">
                <a:latin typeface="Arial"/>
                <a:cs typeface="Arial"/>
              </a:rPr>
              <a:t>or </a:t>
            </a:r>
            <a:r>
              <a:rPr sz="2400" spc="-25" dirty="0">
                <a:latin typeface="Arial"/>
                <a:cs typeface="Arial"/>
              </a:rPr>
              <a:t>associative  </a:t>
            </a:r>
            <a:r>
              <a:rPr sz="2400" spc="-20" dirty="0">
                <a:latin typeface="Arial"/>
                <a:cs typeface="Arial"/>
              </a:rPr>
              <a:t>container</a:t>
            </a:r>
            <a:endParaRPr sz="2400">
              <a:latin typeface="Arial"/>
              <a:cs typeface="Arial"/>
            </a:endParaRPr>
          </a:p>
          <a:p>
            <a:pPr marL="355600" marR="281940" indent="-343535">
              <a:lnSpc>
                <a:spcPts val="3379"/>
              </a:lnSpc>
              <a:spcBef>
                <a:spcPts val="35"/>
              </a:spcBef>
              <a:tabLst>
                <a:tab pos="4255135" algn="l"/>
              </a:tabLst>
            </a:pPr>
            <a:r>
              <a:rPr sz="2750" spc="20" dirty="0">
                <a:latin typeface="Arial"/>
                <a:cs typeface="Arial"/>
              </a:rPr>
              <a:t>A </a:t>
            </a:r>
            <a:r>
              <a:rPr sz="2750" dirty="0">
                <a:latin typeface="Arial"/>
                <a:cs typeface="Arial"/>
              </a:rPr>
              <a:t>data</a:t>
            </a:r>
            <a:r>
              <a:rPr sz="2750" spc="105" dirty="0">
                <a:latin typeface="Arial"/>
                <a:cs typeface="Arial"/>
              </a:rPr>
              <a:t> </a:t>
            </a:r>
            <a:r>
              <a:rPr sz="2750" spc="5" dirty="0">
                <a:latin typeface="Arial"/>
                <a:cs typeface="Arial"/>
              </a:rPr>
              <a:t>structure</a:t>
            </a:r>
            <a:r>
              <a:rPr sz="2750" spc="180" dirty="0">
                <a:latin typeface="Arial"/>
                <a:cs typeface="Arial"/>
              </a:rPr>
              <a:t> </a:t>
            </a:r>
            <a:r>
              <a:rPr sz="2750" spc="-15" dirty="0">
                <a:latin typeface="Arial"/>
                <a:cs typeface="Arial"/>
              </a:rPr>
              <a:t>optimized	</a:t>
            </a:r>
            <a:r>
              <a:rPr sz="2750" spc="10" dirty="0">
                <a:latin typeface="Arial"/>
                <a:cs typeface="Arial"/>
              </a:rPr>
              <a:t>for </a:t>
            </a:r>
            <a:r>
              <a:rPr sz="2750" spc="15" dirty="0">
                <a:latin typeface="Arial"/>
                <a:cs typeface="Arial"/>
              </a:rPr>
              <a:t>a </a:t>
            </a:r>
            <a:r>
              <a:rPr sz="2750" spc="-35" dirty="0">
                <a:latin typeface="Arial"/>
                <a:cs typeface="Arial"/>
              </a:rPr>
              <a:t>very </a:t>
            </a:r>
            <a:r>
              <a:rPr sz="2750" spc="-20" dirty="0">
                <a:latin typeface="Arial"/>
                <a:cs typeface="Arial"/>
              </a:rPr>
              <a:t>specific </a:t>
            </a:r>
            <a:r>
              <a:rPr sz="2750" dirty="0">
                <a:latin typeface="Arial"/>
                <a:cs typeface="Arial"/>
              </a:rPr>
              <a:t>kind  </a:t>
            </a:r>
            <a:r>
              <a:rPr sz="2750" spc="25" dirty="0">
                <a:latin typeface="Arial"/>
                <a:cs typeface="Arial"/>
              </a:rPr>
              <a:t>of </a:t>
            </a:r>
            <a:r>
              <a:rPr sz="2750" spc="-10" dirty="0">
                <a:latin typeface="Arial"/>
                <a:cs typeface="Arial"/>
              </a:rPr>
              <a:t>search </a:t>
            </a:r>
            <a:r>
              <a:rPr sz="2750" spc="5" dirty="0">
                <a:latin typeface="Arial"/>
                <a:cs typeface="Arial"/>
              </a:rPr>
              <a:t>/</a:t>
            </a:r>
            <a:r>
              <a:rPr sz="2750" spc="220" dirty="0">
                <a:latin typeface="Arial"/>
                <a:cs typeface="Arial"/>
              </a:rPr>
              <a:t> </a:t>
            </a:r>
            <a:r>
              <a:rPr sz="2750" dirty="0">
                <a:latin typeface="Arial"/>
                <a:cs typeface="Arial"/>
              </a:rPr>
              <a:t>access</a:t>
            </a:r>
            <a:endParaRPr sz="2750">
              <a:latin typeface="Arial"/>
              <a:cs typeface="Arial"/>
            </a:endParaRPr>
          </a:p>
          <a:p>
            <a:pPr marL="470534">
              <a:lnSpc>
                <a:spcPts val="2730"/>
              </a:lnSpc>
            </a:pPr>
            <a:r>
              <a:rPr sz="2400" spc="-5" dirty="0">
                <a:latin typeface="Arial"/>
                <a:cs typeface="Arial"/>
              </a:rPr>
              <a:t>with </a:t>
            </a:r>
            <a:r>
              <a:rPr sz="2400" dirty="0">
                <a:latin typeface="Arial"/>
                <a:cs typeface="Arial"/>
              </a:rPr>
              <a:t>a </a:t>
            </a:r>
            <a:r>
              <a:rPr sz="2400" i="1" spc="10" dirty="0">
                <a:latin typeface="Arial"/>
                <a:cs typeface="Arial"/>
              </a:rPr>
              <a:t>bag </a:t>
            </a:r>
            <a:r>
              <a:rPr sz="2400" dirty="0">
                <a:latin typeface="Arial"/>
                <a:cs typeface="Arial"/>
              </a:rPr>
              <a:t>we </a:t>
            </a:r>
            <a:r>
              <a:rPr sz="2400" spc="-20" dirty="0">
                <a:latin typeface="Arial"/>
                <a:cs typeface="Arial"/>
              </a:rPr>
              <a:t>access </a:t>
            </a:r>
            <a:r>
              <a:rPr sz="2400" spc="-30" dirty="0">
                <a:latin typeface="Arial"/>
                <a:cs typeface="Arial"/>
              </a:rPr>
              <a:t>by </a:t>
            </a:r>
            <a:r>
              <a:rPr sz="2400" spc="-10" dirty="0">
                <a:latin typeface="Arial"/>
                <a:cs typeface="Arial"/>
              </a:rPr>
              <a:t>asking "is </a:t>
            </a:r>
            <a:r>
              <a:rPr sz="2400" dirty="0">
                <a:latin typeface="Arial"/>
                <a:cs typeface="Arial"/>
              </a:rPr>
              <a:t>X</a:t>
            </a:r>
            <a:r>
              <a:rPr sz="2400" spc="300" dirty="0">
                <a:latin typeface="Arial"/>
                <a:cs typeface="Arial"/>
              </a:rPr>
              <a:t> </a:t>
            </a:r>
            <a:r>
              <a:rPr sz="2400" spc="-20" dirty="0">
                <a:latin typeface="Arial"/>
                <a:cs typeface="Arial"/>
              </a:rPr>
              <a:t>present"</a:t>
            </a:r>
            <a:endParaRPr sz="2400">
              <a:latin typeface="Arial"/>
              <a:cs typeface="Arial"/>
            </a:endParaRPr>
          </a:p>
          <a:p>
            <a:pPr marL="470534">
              <a:lnSpc>
                <a:spcPts val="2870"/>
              </a:lnSpc>
              <a:spcBef>
                <a:spcPts val="50"/>
              </a:spcBef>
            </a:pPr>
            <a:r>
              <a:rPr sz="2400" spc="-5" dirty="0">
                <a:latin typeface="Arial"/>
                <a:cs typeface="Arial"/>
              </a:rPr>
              <a:t>with </a:t>
            </a:r>
            <a:r>
              <a:rPr sz="2400" dirty="0">
                <a:latin typeface="Arial"/>
                <a:cs typeface="Arial"/>
              </a:rPr>
              <a:t>a </a:t>
            </a:r>
            <a:r>
              <a:rPr sz="2400" i="1" spc="-5" dirty="0">
                <a:latin typeface="Arial"/>
                <a:cs typeface="Arial"/>
              </a:rPr>
              <a:t>list </a:t>
            </a:r>
            <a:r>
              <a:rPr sz="2400" dirty="0">
                <a:latin typeface="Arial"/>
                <a:cs typeface="Arial"/>
              </a:rPr>
              <a:t>we </a:t>
            </a:r>
            <a:r>
              <a:rPr sz="2400" spc="-20" dirty="0">
                <a:latin typeface="Arial"/>
                <a:cs typeface="Arial"/>
              </a:rPr>
              <a:t>access </a:t>
            </a:r>
            <a:r>
              <a:rPr sz="2400" spc="-30" dirty="0">
                <a:latin typeface="Arial"/>
                <a:cs typeface="Arial"/>
              </a:rPr>
              <a:t>by </a:t>
            </a:r>
            <a:r>
              <a:rPr sz="2400" spc="-10" dirty="0">
                <a:latin typeface="Arial"/>
                <a:cs typeface="Arial"/>
              </a:rPr>
              <a:t>asking </a:t>
            </a:r>
            <a:r>
              <a:rPr sz="2400" spc="-35" dirty="0">
                <a:latin typeface="Arial"/>
                <a:cs typeface="Arial"/>
              </a:rPr>
              <a:t>"give </a:t>
            </a:r>
            <a:r>
              <a:rPr sz="2400" spc="10" dirty="0">
                <a:latin typeface="Arial"/>
                <a:cs typeface="Arial"/>
              </a:rPr>
              <a:t>me </a:t>
            </a:r>
            <a:r>
              <a:rPr sz="2400" spc="-15" dirty="0">
                <a:latin typeface="Arial"/>
                <a:cs typeface="Arial"/>
              </a:rPr>
              <a:t>item number</a:t>
            </a:r>
            <a:r>
              <a:rPr sz="2400" spc="605" dirty="0">
                <a:latin typeface="Arial"/>
                <a:cs typeface="Arial"/>
              </a:rPr>
              <a:t> </a:t>
            </a:r>
            <a:r>
              <a:rPr sz="2400" spc="-15" dirty="0">
                <a:latin typeface="Arial"/>
                <a:cs typeface="Arial"/>
              </a:rPr>
              <a:t>X"</a:t>
            </a:r>
            <a:endParaRPr sz="2400">
              <a:latin typeface="Arial"/>
              <a:cs typeface="Arial"/>
            </a:endParaRPr>
          </a:p>
          <a:p>
            <a:pPr marL="470534">
              <a:lnSpc>
                <a:spcPts val="2870"/>
              </a:lnSpc>
            </a:pPr>
            <a:r>
              <a:rPr sz="2400" spc="-5" dirty="0">
                <a:latin typeface="Arial"/>
                <a:cs typeface="Arial"/>
              </a:rPr>
              <a:t>with </a:t>
            </a:r>
            <a:r>
              <a:rPr sz="2400" dirty="0">
                <a:latin typeface="Arial"/>
                <a:cs typeface="Arial"/>
              </a:rPr>
              <a:t>a </a:t>
            </a:r>
            <a:r>
              <a:rPr sz="2400" i="1" spc="10" dirty="0">
                <a:latin typeface="Arial"/>
                <a:cs typeface="Arial"/>
              </a:rPr>
              <a:t>queue </a:t>
            </a:r>
            <a:r>
              <a:rPr sz="2400" spc="-5" dirty="0">
                <a:latin typeface="Arial"/>
                <a:cs typeface="Arial"/>
              </a:rPr>
              <a:t>we </a:t>
            </a:r>
            <a:r>
              <a:rPr sz="2400" spc="-20" dirty="0">
                <a:latin typeface="Arial"/>
                <a:cs typeface="Arial"/>
              </a:rPr>
              <a:t>access </a:t>
            </a:r>
            <a:r>
              <a:rPr sz="2400" spc="-30" dirty="0">
                <a:latin typeface="Arial"/>
                <a:cs typeface="Arial"/>
              </a:rPr>
              <a:t>by </a:t>
            </a:r>
            <a:r>
              <a:rPr sz="2400" spc="-10" dirty="0">
                <a:latin typeface="Arial"/>
                <a:cs typeface="Arial"/>
              </a:rPr>
              <a:t>asking </a:t>
            </a:r>
            <a:r>
              <a:rPr sz="2400" spc="-35" dirty="0">
                <a:latin typeface="Arial"/>
                <a:cs typeface="Arial"/>
              </a:rPr>
              <a:t>"give </a:t>
            </a:r>
            <a:r>
              <a:rPr sz="2400" spc="10" dirty="0">
                <a:latin typeface="Arial"/>
                <a:cs typeface="Arial"/>
              </a:rPr>
              <a:t>me </a:t>
            </a:r>
            <a:r>
              <a:rPr sz="2400" spc="5" dirty="0">
                <a:latin typeface="Arial"/>
                <a:cs typeface="Arial"/>
              </a:rPr>
              <a:t>the</a:t>
            </a:r>
            <a:r>
              <a:rPr sz="2400" spc="395" dirty="0">
                <a:latin typeface="Arial"/>
                <a:cs typeface="Arial"/>
              </a:rPr>
              <a:t> </a:t>
            </a:r>
            <a:r>
              <a:rPr sz="2400" spc="-15" dirty="0">
                <a:latin typeface="Arial"/>
                <a:cs typeface="Arial"/>
              </a:rPr>
              <a:t>item</a:t>
            </a:r>
            <a:endParaRPr sz="2400">
              <a:latin typeface="Arial"/>
              <a:cs typeface="Arial"/>
            </a:endParaRPr>
          </a:p>
          <a:p>
            <a:pPr marL="756285">
              <a:lnSpc>
                <a:spcPct val="100000"/>
              </a:lnSpc>
              <a:spcBef>
                <a:spcPts val="50"/>
              </a:spcBef>
            </a:pPr>
            <a:r>
              <a:rPr sz="2400" spc="-15" dirty="0">
                <a:latin typeface="Arial"/>
                <a:cs typeface="Arial"/>
              </a:rPr>
              <a:t>that </a:t>
            </a:r>
            <a:r>
              <a:rPr sz="2400" spc="-20" dirty="0">
                <a:latin typeface="Arial"/>
                <a:cs typeface="Arial"/>
              </a:rPr>
              <a:t>has </a:t>
            </a:r>
            <a:r>
              <a:rPr sz="2400" spc="-45" dirty="0">
                <a:latin typeface="Arial"/>
                <a:cs typeface="Arial"/>
              </a:rPr>
              <a:t>been </a:t>
            </a:r>
            <a:r>
              <a:rPr sz="2400" dirty="0">
                <a:latin typeface="Arial"/>
                <a:cs typeface="Arial"/>
              </a:rPr>
              <a:t>in </a:t>
            </a:r>
            <a:r>
              <a:rPr sz="2400" spc="5" dirty="0">
                <a:latin typeface="Arial"/>
                <a:cs typeface="Arial"/>
              </a:rPr>
              <a:t>the </a:t>
            </a:r>
            <a:r>
              <a:rPr sz="2400" spc="-20" dirty="0">
                <a:latin typeface="Arial"/>
                <a:cs typeface="Arial"/>
              </a:rPr>
              <a:t>collection </a:t>
            </a:r>
            <a:r>
              <a:rPr sz="2400" spc="5" dirty="0">
                <a:latin typeface="Arial"/>
                <a:cs typeface="Arial"/>
              </a:rPr>
              <a:t>the</a:t>
            </a:r>
            <a:r>
              <a:rPr sz="2400" spc="-105" dirty="0">
                <a:latin typeface="Arial"/>
                <a:cs typeface="Arial"/>
              </a:rPr>
              <a:t> </a:t>
            </a:r>
            <a:r>
              <a:rPr sz="2400" spc="-20" dirty="0">
                <a:latin typeface="Arial"/>
                <a:cs typeface="Arial"/>
              </a:rPr>
              <a:t>longest."</a:t>
            </a:r>
            <a:endParaRPr sz="2400">
              <a:latin typeface="Arial"/>
              <a:cs typeface="Arial"/>
            </a:endParaRPr>
          </a:p>
          <a:p>
            <a:pPr marL="12700">
              <a:lnSpc>
                <a:spcPct val="100000"/>
              </a:lnSpc>
            </a:pPr>
            <a:r>
              <a:rPr sz="2750" spc="-40" dirty="0">
                <a:latin typeface="Arial"/>
                <a:cs typeface="Arial"/>
              </a:rPr>
              <a:t>In </a:t>
            </a:r>
            <a:r>
              <a:rPr sz="2750" spc="10" dirty="0">
                <a:latin typeface="Arial"/>
                <a:cs typeface="Arial"/>
              </a:rPr>
              <a:t>a </a:t>
            </a:r>
            <a:r>
              <a:rPr sz="2750" i="1" spc="5" dirty="0">
                <a:solidFill>
                  <a:srgbClr val="FFC000"/>
                </a:solidFill>
                <a:latin typeface="Arial"/>
                <a:cs typeface="Arial"/>
              </a:rPr>
              <a:t>Map </a:t>
            </a:r>
            <a:r>
              <a:rPr sz="2750" spc="20" dirty="0">
                <a:latin typeface="Arial"/>
                <a:cs typeface="Arial"/>
              </a:rPr>
              <a:t>we </a:t>
            </a:r>
            <a:r>
              <a:rPr sz="2750" dirty="0">
                <a:latin typeface="Arial"/>
                <a:cs typeface="Arial"/>
              </a:rPr>
              <a:t>access </a:t>
            </a:r>
            <a:r>
              <a:rPr sz="2750" spc="25" dirty="0">
                <a:latin typeface="Arial"/>
                <a:cs typeface="Arial"/>
              </a:rPr>
              <a:t>by </a:t>
            </a:r>
            <a:r>
              <a:rPr sz="2750" spc="-10" dirty="0">
                <a:latin typeface="Arial"/>
                <a:cs typeface="Arial"/>
              </a:rPr>
              <a:t>asking </a:t>
            </a:r>
            <a:r>
              <a:rPr sz="2750" spc="-30" dirty="0">
                <a:latin typeface="Arial"/>
                <a:cs typeface="Arial"/>
              </a:rPr>
              <a:t>"give </a:t>
            </a:r>
            <a:r>
              <a:rPr sz="2750" spc="20" dirty="0">
                <a:latin typeface="Arial"/>
                <a:cs typeface="Arial"/>
              </a:rPr>
              <a:t>me </a:t>
            </a:r>
            <a:r>
              <a:rPr sz="2750" spc="15" dirty="0">
                <a:latin typeface="Arial"/>
                <a:cs typeface="Arial"/>
              </a:rPr>
              <a:t>the</a:t>
            </a:r>
            <a:r>
              <a:rPr sz="2750" spc="295" dirty="0">
                <a:latin typeface="Arial"/>
                <a:cs typeface="Arial"/>
              </a:rPr>
              <a:t> </a:t>
            </a:r>
            <a:r>
              <a:rPr sz="2750" i="1" spc="25" dirty="0">
                <a:latin typeface="Arial"/>
                <a:cs typeface="Arial"/>
              </a:rPr>
              <a:t>value</a:t>
            </a:r>
            <a:endParaRPr sz="2750">
              <a:latin typeface="Arial"/>
              <a:cs typeface="Arial"/>
            </a:endParaRPr>
          </a:p>
          <a:p>
            <a:pPr marL="355600">
              <a:lnSpc>
                <a:spcPct val="100000"/>
              </a:lnSpc>
              <a:spcBef>
                <a:spcPts val="80"/>
              </a:spcBef>
              <a:tabLst>
                <a:tab pos="2157730" algn="l"/>
              </a:tabLst>
            </a:pPr>
            <a:r>
              <a:rPr sz="2750" spc="-15" dirty="0">
                <a:latin typeface="Arial"/>
                <a:cs typeface="Arial"/>
              </a:rPr>
              <a:t>associated	with </a:t>
            </a:r>
            <a:r>
              <a:rPr sz="2750" spc="-10" dirty="0">
                <a:latin typeface="Arial"/>
                <a:cs typeface="Arial"/>
              </a:rPr>
              <a:t>this</a:t>
            </a:r>
            <a:r>
              <a:rPr sz="2750" spc="265" dirty="0">
                <a:latin typeface="Arial"/>
                <a:cs typeface="Arial"/>
              </a:rPr>
              <a:t> </a:t>
            </a:r>
            <a:r>
              <a:rPr sz="2750" i="1" spc="25" dirty="0">
                <a:latin typeface="Arial"/>
                <a:cs typeface="Arial"/>
              </a:rPr>
              <a:t>key."</a:t>
            </a:r>
            <a:endParaRPr sz="2750">
              <a:latin typeface="Arial"/>
              <a:cs typeface="Arial"/>
            </a:endParaRPr>
          </a:p>
        </p:txBody>
      </p:sp>
    </p:spTree>
    <p:extLst>
      <p:ext uri="{BB962C8B-B14F-4D97-AF65-F5344CB8AC3E}">
        <p14:creationId xmlns:p14="http://schemas.microsoft.com/office/powerpoint/2010/main" val="1850855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6780" y="1328102"/>
            <a:ext cx="7213600" cy="2700020"/>
          </a:xfrm>
          <a:prstGeom prst="rect">
            <a:avLst/>
          </a:prstGeom>
        </p:spPr>
        <p:txBody>
          <a:bodyPr vert="horz" wrap="square" lIns="0" tIns="50165" rIns="0" bIns="0" rtlCol="0">
            <a:spAutoFit/>
          </a:bodyPr>
          <a:lstStyle/>
          <a:p>
            <a:pPr marL="355600" marR="5080" indent="-343535">
              <a:lnSpc>
                <a:spcPts val="2630"/>
              </a:lnSpc>
              <a:spcBef>
                <a:spcPts val="395"/>
              </a:spcBef>
              <a:buChar char="•"/>
              <a:tabLst>
                <a:tab pos="355600" algn="l"/>
                <a:tab pos="356235" algn="l"/>
              </a:tabLst>
            </a:pPr>
            <a:r>
              <a:rPr sz="2400" dirty="0">
                <a:latin typeface="Arial"/>
                <a:cs typeface="Arial"/>
              </a:rPr>
              <a:t>A </a:t>
            </a:r>
            <a:r>
              <a:rPr sz="2400" spc="-15" dirty="0">
                <a:solidFill>
                  <a:srgbClr val="FFC000"/>
                </a:solidFill>
                <a:latin typeface="Arial"/>
                <a:cs typeface="Arial"/>
              </a:rPr>
              <a:t>Map </a:t>
            </a:r>
            <a:r>
              <a:rPr sz="2400" spc="-30" dirty="0">
                <a:latin typeface="Arial"/>
                <a:cs typeface="Arial"/>
              </a:rPr>
              <a:t>models </a:t>
            </a:r>
            <a:r>
              <a:rPr sz="2400" dirty="0">
                <a:latin typeface="Arial"/>
                <a:cs typeface="Arial"/>
              </a:rPr>
              <a:t>a </a:t>
            </a:r>
            <a:r>
              <a:rPr sz="2400" spc="-25" dirty="0">
                <a:latin typeface="Arial"/>
                <a:cs typeface="Arial"/>
              </a:rPr>
              <a:t>searchable collection </a:t>
            </a:r>
            <a:r>
              <a:rPr sz="2400" spc="-30" dirty="0">
                <a:latin typeface="Arial"/>
                <a:cs typeface="Arial"/>
              </a:rPr>
              <a:t>of key-value  </a:t>
            </a:r>
            <a:r>
              <a:rPr sz="2400" spc="-15" dirty="0">
                <a:latin typeface="Arial"/>
                <a:cs typeface="Arial"/>
              </a:rPr>
              <a:t>entries</a:t>
            </a:r>
            <a:endParaRPr sz="2400">
              <a:latin typeface="Arial"/>
              <a:cs typeface="Arial"/>
            </a:endParaRPr>
          </a:p>
          <a:p>
            <a:pPr marL="355600" indent="-343535">
              <a:lnSpc>
                <a:spcPts val="2380"/>
              </a:lnSpc>
              <a:buChar char="•"/>
              <a:tabLst>
                <a:tab pos="355600" algn="l"/>
                <a:tab pos="356235" algn="l"/>
              </a:tabLst>
            </a:pPr>
            <a:r>
              <a:rPr sz="2400" spc="-15" dirty="0">
                <a:latin typeface="Arial"/>
                <a:cs typeface="Arial"/>
              </a:rPr>
              <a:t>The main </a:t>
            </a:r>
            <a:r>
              <a:rPr sz="2400" spc="-30" dirty="0">
                <a:latin typeface="Arial"/>
                <a:cs typeface="Arial"/>
              </a:rPr>
              <a:t>operations of </a:t>
            </a:r>
            <a:r>
              <a:rPr sz="2400" dirty="0">
                <a:latin typeface="Arial"/>
                <a:cs typeface="Arial"/>
              </a:rPr>
              <a:t>a </a:t>
            </a:r>
            <a:r>
              <a:rPr sz="2400" spc="-15" dirty="0">
                <a:latin typeface="Arial"/>
                <a:cs typeface="Arial"/>
              </a:rPr>
              <a:t>map are </a:t>
            </a:r>
            <a:r>
              <a:rPr sz="2400" spc="5" dirty="0">
                <a:latin typeface="Arial"/>
                <a:cs typeface="Arial"/>
              </a:rPr>
              <a:t>for</a:t>
            </a:r>
            <a:r>
              <a:rPr sz="2400" spc="-155" dirty="0">
                <a:latin typeface="Arial"/>
                <a:cs typeface="Arial"/>
              </a:rPr>
              <a:t> </a:t>
            </a:r>
            <a:r>
              <a:rPr sz="2400" spc="-15" dirty="0">
                <a:latin typeface="Arial"/>
                <a:cs typeface="Arial"/>
              </a:rPr>
              <a:t>searching,</a:t>
            </a:r>
            <a:endParaRPr sz="2400">
              <a:latin typeface="Arial"/>
              <a:cs typeface="Arial"/>
            </a:endParaRPr>
          </a:p>
          <a:p>
            <a:pPr marL="355600">
              <a:lnSpc>
                <a:spcPts val="2630"/>
              </a:lnSpc>
            </a:pPr>
            <a:r>
              <a:rPr sz="2400" spc="-10" dirty="0">
                <a:latin typeface="Arial"/>
                <a:cs typeface="Arial"/>
              </a:rPr>
              <a:t>inserting, </a:t>
            </a:r>
            <a:r>
              <a:rPr sz="2400" spc="-20" dirty="0">
                <a:latin typeface="Arial"/>
                <a:cs typeface="Arial"/>
              </a:rPr>
              <a:t>and </a:t>
            </a:r>
            <a:r>
              <a:rPr sz="2400" spc="-25" dirty="0">
                <a:latin typeface="Arial"/>
                <a:cs typeface="Arial"/>
              </a:rPr>
              <a:t>deleting</a:t>
            </a:r>
            <a:r>
              <a:rPr sz="2400" spc="300" dirty="0">
                <a:latin typeface="Arial"/>
                <a:cs typeface="Arial"/>
              </a:rPr>
              <a:t> </a:t>
            </a:r>
            <a:r>
              <a:rPr sz="2400" spc="-10" dirty="0">
                <a:latin typeface="Arial"/>
                <a:cs typeface="Arial"/>
              </a:rPr>
              <a:t>items</a:t>
            </a:r>
            <a:endParaRPr sz="2400">
              <a:latin typeface="Arial"/>
              <a:cs typeface="Arial"/>
            </a:endParaRPr>
          </a:p>
          <a:p>
            <a:pPr marL="355600" indent="-343535">
              <a:lnSpc>
                <a:spcPts val="2590"/>
              </a:lnSpc>
              <a:buClr>
                <a:srgbClr val="000000"/>
              </a:buClr>
              <a:buChar char="•"/>
              <a:tabLst>
                <a:tab pos="355600" algn="l"/>
                <a:tab pos="356235" algn="l"/>
              </a:tabLst>
            </a:pPr>
            <a:r>
              <a:rPr sz="2400" spc="-10" dirty="0">
                <a:solidFill>
                  <a:srgbClr val="FF0000"/>
                </a:solidFill>
                <a:latin typeface="Arial"/>
                <a:cs typeface="Arial"/>
              </a:rPr>
              <a:t>Multiple </a:t>
            </a:r>
            <a:r>
              <a:rPr sz="2400" spc="-15" dirty="0">
                <a:solidFill>
                  <a:srgbClr val="FF0000"/>
                </a:solidFill>
                <a:latin typeface="Arial"/>
                <a:cs typeface="Arial"/>
              </a:rPr>
              <a:t>entries </a:t>
            </a:r>
            <a:r>
              <a:rPr sz="2400" spc="-5" dirty="0">
                <a:solidFill>
                  <a:srgbClr val="FF0000"/>
                </a:solidFill>
                <a:latin typeface="Arial"/>
                <a:cs typeface="Arial"/>
              </a:rPr>
              <a:t>with </a:t>
            </a:r>
            <a:r>
              <a:rPr sz="2400" spc="5" dirty="0">
                <a:solidFill>
                  <a:srgbClr val="FF0000"/>
                </a:solidFill>
                <a:latin typeface="Arial"/>
                <a:cs typeface="Arial"/>
              </a:rPr>
              <a:t>the </a:t>
            </a:r>
            <a:r>
              <a:rPr sz="2400" spc="-10" dirty="0">
                <a:solidFill>
                  <a:srgbClr val="FF0000"/>
                </a:solidFill>
                <a:latin typeface="Arial"/>
                <a:cs typeface="Arial"/>
              </a:rPr>
              <a:t>same </a:t>
            </a:r>
            <a:r>
              <a:rPr sz="2400" spc="-20" dirty="0">
                <a:solidFill>
                  <a:srgbClr val="FF0000"/>
                </a:solidFill>
                <a:latin typeface="Arial"/>
                <a:cs typeface="Arial"/>
              </a:rPr>
              <a:t>key </a:t>
            </a:r>
            <a:r>
              <a:rPr sz="2400" spc="-15" dirty="0">
                <a:solidFill>
                  <a:srgbClr val="FF0000"/>
                </a:solidFill>
                <a:latin typeface="Arial"/>
                <a:cs typeface="Arial"/>
              </a:rPr>
              <a:t>are </a:t>
            </a:r>
            <a:r>
              <a:rPr sz="2400" b="1" spc="-30" dirty="0">
                <a:solidFill>
                  <a:srgbClr val="FF0000"/>
                </a:solidFill>
                <a:latin typeface="Arial"/>
                <a:cs typeface="Arial"/>
              </a:rPr>
              <a:t>not</a:t>
            </a:r>
            <a:r>
              <a:rPr sz="2400" b="1" spc="370" dirty="0">
                <a:solidFill>
                  <a:srgbClr val="FF0000"/>
                </a:solidFill>
                <a:latin typeface="Arial"/>
                <a:cs typeface="Arial"/>
              </a:rPr>
              <a:t> </a:t>
            </a:r>
            <a:r>
              <a:rPr sz="2400" spc="-30" dirty="0">
                <a:solidFill>
                  <a:srgbClr val="FF0000"/>
                </a:solidFill>
                <a:latin typeface="Arial"/>
                <a:cs typeface="Arial"/>
              </a:rPr>
              <a:t>allowed</a:t>
            </a:r>
            <a:endParaRPr sz="2400">
              <a:latin typeface="Arial"/>
              <a:cs typeface="Arial"/>
            </a:endParaRPr>
          </a:p>
          <a:p>
            <a:pPr marL="355600" indent="-343535">
              <a:lnSpc>
                <a:spcPts val="2590"/>
              </a:lnSpc>
              <a:buChar char="•"/>
              <a:tabLst>
                <a:tab pos="355600" algn="l"/>
                <a:tab pos="356235" algn="l"/>
              </a:tabLst>
            </a:pPr>
            <a:r>
              <a:rPr sz="2400" spc="-25" dirty="0">
                <a:latin typeface="Arial"/>
                <a:cs typeface="Arial"/>
              </a:rPr>
              <a:t>Applications:</a:t>
            </a:r>
            <a:endParaRPr sz="2400">
              <a:latin typeface="Arial"/>
              <a:cs typeface="Arial"/>
            </a:endParaRPr>
          </a:p>
          <a:p>
            <a:pPr marL="813435" lvl="1" indent="-343535">
              <a:lnSpc>
                <a:spcPts val="2590"/>
              </a:lnSpc>
              <a:buChar char="•"/>
              <a:tabLst>
                <a:tab pos="813435" algn="l"/>
                <a:tab pos="814069" algn="l"/>
              </a:tabLst>
            </a:pPr>
            <a:r>
              <a:rPr sz="2400" spc="-35" dirty="0">
                <a:latin typeface="Arial"/>
                <a:cs typeface="Arial"/>
              </a:rPr>
              <a:t>address</a:t>
            </a:r>
            <a:r>
              <a:rPr sz="2400" spc="225" dirty="0">
                <a:latin typeface="Arial"/>
                <a:cs typeface="Arial"/>
              </a:rPr>
              <a:t> </a:t>
            </a:r>
            <a:r>
              <a:rPr sz="2400" spc="-45" dirty="0">
                <a:latin typeface="Arial"/>
                <a:cs typeface="Arial"/>
              </a:rPr>
              <a:t>book</a:t>
            </a:r>
            <a:endParaRPr sz="2400">
              <a:latin typeface="Arial"/>
              <a:cs typeface="Arial"/>
            </a:endParaRPr>
          </a:p>
          <a:p>
            <a:pPr marL="813435" lvl="1" indent="-343535">
              <a:lnSpc>
                <a:spcPts val="2715"/>
              </a:lnSpc>
              <a:buChar char="•"/>
              <a:tabLst>
                <a:tab pos="813435" algn="l"/>
                <a:tab pos="814069" algn="l"/>
              </a:tabLst>
            </a:pPr>
            <a:r>
              <a:rPr sz="2400" spc="-10" dirty="0">
                <a:latin typeface="Arial"/>
                <a:cs typeface="Arial"/>
              </a:rPr>
              <a:t>student-record</a:t>
            </a:r>
            <a:r>
              <a:rPr sz="2400" spc="90" dirty="0">
                <a:latin typeface="Arial"/>
                <a:cs typeface="Arial"/>
              </a:rPr>
              <a:t> </a:t>
            </a:r>
            <a:r>
              <a:rPr sz="2400" spc="-40" dirty="0">
                <a:latin typeface="Arial"/>
                <a:cs typeface="Arial"/>
              </a:rPr>
              <a:t>database</a:t>
            </a:r>
            <a:endParaRPr sz="2400">
              <a:latin typeface="Arial"/>
              <a:cs typeface="Arial"/>
            </a:endParaRPr>
          </a:p>
        </p:txBody>
      </p:sp>
      <p:sp>
        <p:nvSpPr>
          <p:cNvPr id="3" name="object 3"/>
          <p:cNvSpPr/>
          <p:nvPr/>
        </p:nvSpPr>
        <p:spPr>
          <a:xfrm>
            <a:off x="2124075" y="3900513"/>
            <a:ext cx="5218176" cy="2336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022978" y="288988"/>
            <a:ext cx="1521460" cy="758190"/>
          </a:xfrm>
          <a:prstGeom prst="rect">
            <a:avLst/>
          </a:prstGeom>
        </p:spPr>
        <p:txBody>
          <a:bodyPr vert="horz" wrap="square" lIns="0" tIns="13335" rIns="0" bIns="0" rtlCol="0">
            <a:spAutoFit/>
          </a:bodyPr>
          <a:lstStyle/>
          <a:p>
            <a:pPr marL="12700">
              <a:lnSpc>
                <a:spcPct val="100000"/>
              </a:lnSpc>
              <a:spcBef>
                <a:spcPts val="105"/>
              </a:spcBef>
            </a:pPr>
            <a:r>
              <a:rPr spc="-20" dirty="0"/>
              <a:t>M</a:t>
            </a:r>
            <a:r>
              <a:rPr spc="20" dirty="0"/>
              <a:t>ap</a:t>
            </a:r>
            <a:r>
              <a:rPr dirty="0"/>
              <a:t>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24</a:t>
            </a:fld>
            <a:endParaRPr dirty="0"/>
          </a:p>
        </p:txBody>
      </p:sp>
    </p:spTree>
    <p:extLst>
      <p:ext uri="{BB962C8B-B14F-4D97-AF65-F5344CB8AC3E}">
        <p14:creationId xmlns:p14="http://schemas.microsoft.com/office/powerpoint/2010/main" val="4272329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2417317" cy="625412"/>
          </a:xfrm>
        </p:spPr>
        <p:txBody>
          <a:bodyPr/>
          <a:lstStyle/>
          <a:p>
            <a:r>
              <a:rPr lang="en-US" dirty="0" smtClean="0"/>
              <a:t>Maps</a:t>
            </a:r>
            <a:endParaRPr lang="en-US" dirty="0"/>
          </a:p>
        </p:txBody>
      </p:sp>
      <p:sp>
        <p:nvSpPr>
          <p:cNvPr id="3" name="Text Placeholder 2"/>
          <p:cNvSpPr>
            <a:spLocks noGrp="1"/>
          </p:cNvSpPr>
          <p:nvPr>
            <p:ph type="body" idx="1"/>
          </p:nvPr>
        </p:nvSpPr>
        <p:spPr>
          <a:xfrm>
            <a:off x="457200" y="1059432"/>
            <a:ext cx="8610600" cy="5501506"/>
          </a:xfrm>
        </p:spPr>
        <p:txBody>
          <a:bodyPr/>
          <a:lstStyle/>
          <a:p>
            <a:pPr marL="457200" indent="-457200">
              <a:buFont typeface="Arial" pitchFamily="34" charset="0"/>
              <a:buChar char="•"/>
            </a:pPr>
            <a:r>
              <a:rPr lang="en-US" dirty="0"/>
              <a:t>A </a:t>
            </a:r>
            <a:r>
              <a:rPr lang="en-US" b="1" i="1" dirty="0"/>
              <a:t>map </a:t>
            </a:r>
            <a:r>
              <a:rPr lang="en-US" dirty="0"/>
              <a:t>allows </a:t>
            </a:r>
            <a:r>
              <a:rPr lang="en-US" dirty="0" smtClean="0"/>
              <a:t>to </a:t>
            </a:r>
            <a:r>
              <a:rPr lang="en-US" dirty="0"/>
              <a:t>store elements so they can be located quickly using </a:t>
            </a:r>
            <a:r>
              <a:rPr lang="en-US" dirty="0" smtClean="0"/>
              <a:t>keys.</a:t>
            </a:r>
          </a:p>
          <a:p>
            <a:pPr marL="457200" indent="-457200">
              <a:buFont typeface="Arial" pitchFamily="34" charset="0"/>
              <a:buChar char="•"/>
            </a:pPr>
            <a:r>
              <a:rPr lang="en-US" b="1" i="1" dirty="0"/>
              <a:t>key </a:t>
            </a:r>
            <a:r>
              <a:rPr lang="en-US" dirty="0"/>
              <a:t>as a unique identifier</a:t>
            </a:r>
            <a:endParaRPr lang="en-US" dirty="0" smtClean="0"/>
          </a:p>
          <a:p>
            <a:pPr marL="457200" indent="-457200">
              <a:buFont typeface="Arial" pitchFamily="34" charset="0"/>
              <a:buChar char="•"/>
            </a:pPr>
            <a:r>
              <a:rPr lang="en-US" dirty="0" smtClean="0"/>
              <a:t>A map </a:t>
            </a:r>
            <a:r>
              <a:rPr lang="en-US" dirty="0"/>
              <a:t>stores key-value pairs (</a:t>
            </a:r>
            <a:r>
              <a:rPr lang="en-US" i="1" dirty="0" err="1"/>
              <a:t>k</a:t>
            </a:r>
            <a:r>
              <a:rPr lang="en-US" dirty="0" err="1"/>
              <a:t>,</a:t>
            </a:r>
            <a:r>
              <a:rPr lang="en-US" i="1" dirty="0" err="1"/>
              <a:t>v</a:t>
            </a:r>
            <a:r>
              <a:rPr lang="en-US" dirty="0"/>
              <a:t>), </a:t>
            </a:r>
            <a:r>
              <a:rPr lang="en-US" dirty="0" smtClean="0"/>
              <a:t>called </a:t>
            </a:r>
            <a:r>
              <a:rPr lang="en-US" b="1" i="1" dirty="0"/>
              <a:t>entries</a:t>
            </a:r>
            <a:r>
              <a:rPr lang="en-US" dirty="0"/>
              <a:t>, </a:t>
            </a:r>
            <a:endParaRPr lang="en-US" dirty="0" smtClean="0"/>
          </a:p>
          <a:p>
            <a:pPr marL="457200" indent="-457200">
              <a:buFont typeface="Arial" pitchFamily="34" charset="0"/>
              <a:buChar char="•"/>
            </a:pPr>
            <a:r>
              <a:rPr lang="en-US" dirty="0" smtClean="0"/>
              <a:t>each </a:t>
            </a:r>
            <a:r>
              <a:rPr lang="en-US" dirty="0"/>
              <a:t>key </a:t>
            </a:r>
            <a:r>
              <a:rPr lang="en-US" dirty="0" smtClean="0"/>
              <a:t>is unique</a:t>
            </a:r>
            <a:r>
              <a:rPr lang="en-US" dirty="0"/>
              <a:t>, so the association of keys to values defines </a:t>
            </a:r>
            <a:r>
              <a:rPr lang="en-US" dirty="0" smtClean="0"/>
              <a:t>a mapping</a:t>
            </a:r>
            <a:r>
              <a:rPr lang="en-US" dirty="0"/>
              <a:t>. </a:t>
            </a:r>
            <a:endParaRPr lang="en-US" dirty="0" smtClean="0"/>
          </a:p>
          <a:p>
            <a:pPr marL="457200" indent="-457200">
              <a:buFont typeface="Arial" pitchFamily="34" charset="0"/>
              <a:buChar char="•"/>
            </a:pPr>
            <a:r>
              <a:rPr lang="en-US" dirty="0" smtClean="0"/>
              <a:t>E.g. In </a:t>
            </a:r>
            <a:r>
              <a:rPr lang="en-US" dirty="0"/>
              <a:t>a </a:t>
            </a:r>
            <a:r>
              <a:rPr lang="en-US" dirty="0" smtClean="0"/>
              <a:t>map storing </a:t>
            </a:r>
            <a:r>
              <a:rPr lang="en-US" dirty="0"/>
              <a:t>student records (such as the student’s name, address, and course grades</a:t>
            </a:r>
            <a:r>
              <a:rPr lang="en-US" dirty="0" smtClean="0"/>
              <a:t>), the </a:t>
            </a:r>
            <a:r>
              <a:rPr lang="en-US" dirty="0"/>
              <a:t>key might be the student’s ID number. </a:t>
            </a:r>
            <a:endParaRPr lang="en-US" dirty="0" smtClean="0"/>
          </a:p>
          <a:p>
            <a:pPr marL="457200" indent="-457200">
              <a:buFont typeface="Arial" pitchFamily="34" charset="0"/>
              <a:buChar char="•"/>
            </a:pPr>
            <a:r>
              <a:rPr lang="en-US" dirty="0" smtClean="0"/>
              <a:t>Sometimes referred </a:t>
            </a:r>
            <a:r>
              <a:rPr lang="en-US" dirty="0"/>
              <a:t>to as </a:t>
            </a:r>
            <a:r>
              <a:rPr lang="en-US" b="1" i="1" dirty="0"/>
              <a:t>associative stores </a:t>
            </a:r>
            <a:r>
              <a:rPr lang="en-US" dirty="0"/>
              <a:t>or </a:t>
            </a:r>
            <a:r>
              <a:rPr lang="en-US" b="1" i="1" dirty="0" smtClean="0"/>
              <a:t>associative containers</a:t>
            </a:r>
            <a:r>
              <a:rPr lang="en-US" dirty="0"/>
              <a:t>, as the key associated with an object determines its “location” in the data structure</a:t>
            </a:r>
            <a:endParaRPr lang="en-US" dirty="0" smtClean="0"/>
          </a:p>
        </p:txBody>
      </p:sp>
    </p:spTree>
    <p:extLst>
      <p:ext uri="{BB962C8B-B14F-4D97-AF65-F5344CB8AC3E}">
        <p14:creationId xmlns:p14="http://schemas.microsoft.com/office/powerpoint/2010/main" val="2501134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2417317" cy="615553"/>
          </a:xfrm>
        </p:spPr>
        <p:txBody>
          <a:bodyPr/>
          <a:lstStyle/>
          <a:p>
            <a:r>
              <a:rPr lang="en-US" sz="4000" dirty="0" smtClean="0"/>
              <a:t>Maps</a:t>
            </a:r>
            <a:endParaRPr lang="en-US" sz="4000" dirty="0"/>
          </a:p>
        </p:txBody>
      </p:sp>
      <p:sp>
        <p:nvSpPr>
          <p:cNvPr id="3" name="Text Placeholder 2"/>
          <p:cNvSpPr>
            <a:spLocks noGrp="1"/>
          </p:cNvSpPr>
          <p:nvPr>
            <p:ph type="body" idx="1"/>
          </p:nvPr>
        </p:nvSpPr>
        <p:spPr>
          <a:xfrm>
            <a:off x="609600" y="1143000"/>
            <a:ext cx="7554595" cy="4231928"/>
          </a:xfrm>
        </p:spPr>
        <p:txBody>
          <a:bodyPr/>
          <a:lstStyle/>
          <a:p>
            <a:pPr marL="457200" indent="-457200">
              <a:buFont typeface="Arial" pitchFamily="34" charset="0"/>
              <a:buChar char="•"/>
            </a:pPr>
            <a:r>
              <a:rPr lang="en-US" dirty="0" smtClean="0"/>
              <a:t>Used where </a:t>
            </a:r>
            <a:r>
              <a:rPr lang="en-US" dirty="0"/>
              <a:t>each key is to be viewed as a kind of unique </a:t>
            </a:r>
            <a:r>
              <a:rPr lang="en-US" b="1" i="1" dirty="0"/>
              <a:t>index </a:t>
            </a:r>
            <a:r>
              <a:rPr lang="en-US" dirty="0"/>
              <a:t>address for </a:t>
            </a:r>
            <a:r>
              <a:rPr lang="en-US" dirty="0" smtClean="0"/>
              <a:t>its value</a:t>
            </a:r>
            <a:r>
              <a:rPr lang="en-US" dirty="0"/>
              <a:t>, that is, </a:t>
            </a:r>
            <a:endParaRPr lang="en-US" dirty="0" smtClean="0"/>
          </a:p>
          <a:p>
            <a:pPr marL="457200" indent="-457200">
              <a:buFont typeface="Arial" pitchFamily="34" charset="0"/>
              <a:buChar char="•"/>
            </a:pPr>
            <a:r>
              <a:rPr lang="en-US" dirty="0" smtClean="0"/>
              <a:t>E.g. if </a:t>
            </a:r>
            <a:r>
              <a:rPr lang="en-US" dirty="0"/>
              <a:t>we wish to store student records, we would probably want to use student </a:t>
            </a:r>
            <a:r>
              <a:rPr lang="en-US" dirty="0" smtClean="0"/>
              <a:t>ID objects </a:t>
            </a:r>
            <a:r>
              <a:rPr lang="en-US" dirty="0"/>
              <a:t>as keys (and disallow two students having the same student ID). </a:t>
            </a:r>
            <a:endParaRPr lang="en-US" dirty="0" smtClean="0"/>
          </a:p>
          <a:p>
            <a:pPr marL="457200" indent="-457200">
              <a:buFont typeface="Arial" pitchFamily="34" charset="0"/>
              <a:buChar char="•"/>
            </a:pPr>
            <a:r>
              <a:rPr lang="en-US" dirty="0" smtClean="0"/>
              <a:t>In other words</a:t>
            </a:r>
            <a:r>
              <a:rPr lang="en-US" dirty="0"/>
              <a:t>, the key associated with an object can be viewed as an “address” for </a:t>
            </a:r>
            <a:r>
              <a:rPr lang="en-US" dirty="0" smtClean="0"/>
              <a:t>that object</a:t>
            </a:r>
            <a:r>
              <a:rPr lang="en-US" dirty="0"/>
              <a:t>. </a:t>
            </a:r>
            <a:endParaRPr lang="en-US" dirty="0" smtClean="0"/>
          </a:p>
        </p:txBody>
      </p:sp>
    </p:spTree>
    <p:extLst>
      <p:ext uri="{BB962C8B-B14F-4D97-AF65-F5344CB8AC3E}">
        <p14:creationId xmlns:p14="http://schemas.microsoft.com/office/powerpoint/2010/main" val="4026756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2417317" cy="553998"/>
          </a:xfrm>
        </p:spPr>
        <p:txBody>
          <a:bodyPr/>
          <a:lstStyle/>
          <a:p>
            <a:r>
              <a:rPr lang="en-US" sz="3600" dirty="0" smtClean="0"/>
              <a:t>Map ADT</a:t>
            </a:r>
            <a:endParaRPr lang="en-US" sz="3600" dirty="0"/>
          </a:p>
        </p:txBody>
      </p:sp>
      <p:sp>
        <p:nvSpPr>
          <p:cNvPr id="3" name="Text Placeholder 2"/>
          <p:cNvSpPr>
            <a:spLocks noGrp="1"/>
          </p:cNvSpPr>
          <p:nvPr>
            <p:ph type="body" idx="1"/>
          </p:nvPr>
        </p:nvSpPr>
        <p:spPr>
          <a:xfrm>
            <a:off x="609600" y="889824"/>
            <a:ext cx="8153400" cy="5206176"/>
          </a:xfrm>
        </p:spPr>
        <p:txBody>
          <a:bodyPr/>
          <a:lstStyle/>
          <a:p>
            <a:pPr marL="457200" indent="-457200">
              <a:buFont typeface="Arial" pitchFamily="34" charset="0"/>
              <a:buChar char="•"/>
            </a:pPr>
            <a:r>
              <a:rPr lang="en-US" sz="2400" dirty="0" smtClean="0"/>
              <a:t>Value definition: Map is </a:t>
            </a:r>
            <a:r>
              <a:rPr lang="en-US" sz="2400" dirty="0"/>
              <a:t>a collection of </a:t>
            </a:r>
            <a:r>
              <a:rPr lang="en-US" sz="2400" dirty="0" smtClean="0"/>
              <a:t>key value entries</a:t>
            </a:r>
            <a:r>
              <a:rPr lang="en-US" sz="2400" dirty="0"/>
              <a:t>, with each value associated with a distinct key</a:t>
            </a:r>
            <a:r>
              <a:rPr lang="en-US" sz="2400" dirty="0" smtClean="0"/>
              <a:t>.</a:t>
            </a:r>
          </a:p>
          <a:p>
            <a:pPr marL="457200" indent="-457200">
              <a:buFont typeface="Arial" pitchFamily="34" charset="0"/>
              <a:buChar char="•"/>
            </a:pPr>
            <a:r>
              <a:rPr lang="en-US" sz="2400" dirty="0" smtClean="0"/>
              <a:t> Assumption: map provides </a:t>
            </a:r>
            <a:r>
              <a:rPr lang="en-US" sz="2400" dirty="0"/>
              <a:t>a special pointer object, which permits us to reference entries of the </a:t>
            </a:r>
            <a:r>
              <a:rPr lang="en-US" sz="2400" dirty="0" smtClean="0"/>
              <a:t>map, called </a:t>
            </a:r>
            <a:r>
              <a:rPr lang="en-US" sz="2400" b="1" i="1" dirty="0" smtClean="0"/>
              <a:t>position</a:t>
            </a:r>
            <a:r>
              <a:rPr lang="en-US" sz="2400" dirty="0"/>
              <a:t>. </a:t>
            </a:r>
          </a:p>
          <a:p>
            <a:pPr marL="457200" indent="-457200">
              <a:buFont typeface="Arial" pitchFamily="34" charset="0"/>
              <a:buChar char="•"/>
            </a:pPr>
            <a:r>
              <a:rPr lang="en-US" sz="2400" b="1" i="1" dirty="0" smtClean="0"/>
              <a:t>Iterator</a:t>
            </a:r>
            <a:r>
              <a:rPr lang="en-US" sz="2400" dirty="0" smtClean="0"/>
              <a:t> references entries and </a:t>
            </a:r>
            <a:r>
              <a:rPr lang="en-US" sz="2400" dirty="0"/>
              <a:t>navigate around the map. </a:t>
            </a:r>
            <a:endParaRPr lang="en-US" sz="2400" dirty="0" smtClean="0"/>
          </a:p>
          <a:p>
            <a:pPr marL="457200" indent="-457200">
              <a:buFont typeface="Arial" pitchFamily="34" charset="0"/>
              <a:buChar char="•"/>
            </a:pPr>
            <a:r>
              <a:rPr lang="en-US" sz="2400" dirty="0" smtClean="0"/>
              <a:t>Given </a:t>
            </a:r>
            <a:r>
              <a:rPr lang="en-US" sz="2400" dirty="0"/>
              <a:t>a map iterator </a:t>
            </a:r>
            <a:r>
              <a:rPr lang="en-US" sz="2400" i="1" dirty="0"/>
              <a:t>p</a:t>
            </a:r>
            <a:r>
              <a:rPr lang="en-US" sz="2400" dirty="0"/>
              <a:t>, the associated entry may </a:t>
            </a:r>
            <a:r>
              <a:rPr lang="en-US" sz="2400" dirty="0" smtClean="0"/>
              <a:t>be accessed </a:t>
            </a:r>
            <a:r>
              <a:rPr lang="en-US" sz="2400" dirty="0"/>
              <a:t>by dereferencing the iterator, </a:t>
            </a:r>
            <a:r>
              <a:rPr lang="en-US" sz="2400" dirty="0" smtClean="0"/>
              <a:t> </a:t>
            </a:r>
            <a:r>
              <a:rPr lang="en-US" sz="2400" dirty="0"/>
              <a:t>*</a:t>
            </a:r>
            <a:r>
              <a:rPr lang="en-US" sz="2400" i="1" dirty="0"/>
              <a:t>p</a:t>
            </a:r>
            <a:r>
              <a:rPr lang="en-US" sz="2400" dirty="0"/>
              <a:t>. </a:t>
            </a:r>
            <a:endParaRPr lang="en-US" sz="2400" dirty="0" smtClean="0"/>
          </a:p>
          <a:p>
            <a:pPr marL="457200" indent="-457200">
              <a:buFont typeface="Arial" pitchFamily="34" charset="0"/>
              <a:buChar char="•"/>
            </a:pPr>
            <a:r>
              <a:rPr lang="en-US" sz="2400" dirty="0" smtClean="0"/>
              <a:t>The </a:t>
            </a:r>
            <a:r>
              <a:rPr lang="en-US" sz="2400" dirty="0"/>
              <a:t>individual key and </a:t>
            </a:r>
            <a:r>
              <a:rPr lang="en-US" sz="2400" dirty="0" smtClean="0"/>
              <a:t>value can </a:t>
            </a:r>
            <a:r>
              <a:rPr lang="en-US" sz="2400" dirty="0"/>
              <a:t>be accessed using </a:t>
            </a:r>
            <a:r>
              <a:rPr lang="en-US" sz="2400" i="1" dirty="0"/>
              <a:t>p</a:t>
            </a:r>
            <a:r>
              <a:rPr lang="en-US" sz="2400" dirty="0"/>
              <a:t>-&gt;key() and </a:t>
            </a:r>
            <a:r>
              <a:rPr lang="en-US" sz="2400" i="1" dirty="0"/>
              <a:t>p</a:t>
            </a:r>
            <a:r>
              <a:rPr lang="en-US" sz="2400" dirty="0"/>
              <a:t>-&gt;value(), respectively</a:t>
            </a:r>
            <a:r>
              <a:rPr lang="en-US" sz="2400" dirty="0" smtClean="0"/>
              <a:t>.</a:t>
            </a:r>
          </a:p>
          <a:p>
            <a:pPr marL="457200" indent="-457200">
              <a:buFont typeface="Arial" pitchFamily="34" charset="0"/>
              <a:buChar char="•"/>
            </a:pPr>
            <a:r>
              <a:rPr lang="en-US" sz="2400" dirty="0" smtClean="0"/>
              <a:t>Can be implemented using associative arrays</a:t>
            </a:r>
            <a:endParaRPr lang="en-US" sz="2400" dirty="0"/>
          </a:p>
        </p:txBody>
      </p:sp>
    </p:spTree>
    <p:extLst>
      <p:ext uri="{BB962C8B-B14F-4D97-AF65-F5344CB8AC3E}">
        <p14:creationId xmlns:p14="http://schemas.microsoft.com/office/powerpoint/2010/main" val="559150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3678" y="288988"/>
            <a:ext cx="2600325" cy="758190"/>
          </a:xfrm>
          <a:prstGeom prst="rect">
            <a:avLst/>
          </a:prstGeom>
        </p:spPr>
        <p:txBody>
          <a:bodyPr vert="horz" wrap="square" lIns="0" tIns="13335" rIns="0" bIns="0" rtlCol="0">
            <a:spAutoFit/>
          </a:bodyPr>
          <a:lstStyle/>
          <a:p>
            <a:pPr marL="12700">
              <a:lnSpc>
                <a:spcPct val="100000"/>
              </a:lnSpc>
              <a:spcBef>
                <a:spcPts val="105"/>
              </a:spcBef>
            </a:pPr>
            <a:r>
              <a:rPr dirty="0"/>
              <a:t>Map</a:t>
            </a:r>
            <a:r>
              <a:rPr spc="-105" dirty="0"/>
              <a:t> </a:t>
            </a:r>
            <a:r>
              <a:rPr dirty="0"/>
              <a:t>ADT</a:t>
            </a:r>
          </a:p>
        </p:txBody>
      </p:sp>
      <p:sp>
        <p:nvSpPr>
          <p:cNvPr id="3" name="object 3"/>
          <p:cNvSpPr/>
          <p:nvPr/>
        </p:nvSpPr>
        <p:spPr>
          <a:xfrm>
            <a:off x="683564" y="1268818"/>
            <a:ext cx="7553983" cy="449466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28</a:t>
            </a:fld>
            <a:endParaRPr dirty="0"/>
          </a:p>
        </p:txBody>
      </p:sp>
    </p:spTree>
    <p:extLst>
      <p:ext uri="{BB962C8B-B14F-4D97-AF65-F5344CB8AC3E}">
        <p14:creationId xmlns:p14="http://schemas.microsoft.com/office/powerpoint/2010/main" val="1182112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780">
              <a:lnSpc>
                <a:spcPct val="100000"/>
              </a:lnSpc>
              <a:spcBef>
                <a:spcPts val="105"/>
              </a:spcBef>
            </a:pPr>
            <a:r>
              <a:rPr spc="10" dirty="0"/>
              <a:t>Example</a:t>
            </a:r>
          </a:p>
        </p:txBody>
      </p:sp>
      <p:sp>
        <p:nvSpPr>
          <p:cNvPr id="3" name="object 3"/>
          <p:cNvSpPr/>
          <p:nvPr/>
        </p:nvSpPr>
        <p:spPr>
          <a:xfrm>
            <a:off x="1081549" y="1331166"/>
            <a:ext cx="7124893" cy="450251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29</a:t>
            </a:fld>
            <a:endParaRPr dirty="0"/>
          </a:p>
        </p:txBody>
      </p:sp>
      <p:sp>
        <p:nvSpPr>
          <p:cNvPr id="5" name="TextBox 4"/>
          <p:cNvSpPr txBox="1"/>
          <p:nvPr/>
        </p:nvSpPr>
        <p:spPr>
          <a:xfrm>
            <a:off x="4191000" y="3015734"/>
            <a:ext cx="304800" cy="369332"/>
          </a:xfrm>
          <a:prstGeom prst="rect">
            <a:avLst/>
          </a:prstGeom>
          <a:solidFill>
            <a:schemeClr val="bg1"/>
          </a:solidFill>
        </p:spPr>
        <p:txBody>
          <a:bodyPr wrap="square" rtlCol="0">
            <a:spAutoFit/>
          </a:bodyPr>
          <a:lstStyle/>
          <a:p>
            <a:r>
              <a:rPr lang="en-US" b="1" dirty="0" smtClean="0"/>
              <a:t>C</a:t>
            </a:r>
            <a:endParaRPr lang="en-IN" b="1" dirty="0"/>
          </a:p>
        </p:txBody>
      </p:sp>
      <p:sp>
        <p:nvSpPr>
          <p:cNvPr id="6" name="TextBox 5"/>
          <p:cNvSpPr txBox="1"/>
          <p:nvPr/>
        </p:nvSpPr>
        <p:spPr>
          <a:xfrm>
            <a:off x="7391400" y="3048000"/>
            <a:ext cx="304800" cy="369332"/>
          </a:xfrm>
          <a:prstGeom prst="rect">
            <a:avLst/>
          </a:prstGeom>
          <a:solidFill>
            <a:schemeClr val="bg1"/>
          </a:solidFill>
        </p:spPr>
        <p:txBody>
          <a:bodyPr wrap="square" rtlCol="0">
            <a:spAutoFit/>
          </a:bodyPr>
          <a:lstStyle/>
          <a:p>
            <a:r>
              <a:rPr lang="en-US" b="1" dirty="0" smtClean="0"/>
              <a:t>C</a:t>
            </a:r>
            <a:endParaRPr lang="en-IN" b="1" dirty="0"/>
          </a:p>
        </p:txBody>
      </p:sp>
      <p:sp>
        <p:nvSpPr>
          <p:cNvPr id="7" name="TextBox 6"/>
          <p:cNvSpPr txBox="1"/>
          <p:nvPr/>
        </p:nvSpPr>
        <p:spPr>
          <a:xfrm>
            <a:off x="7391400" y="3364468"/>
            <a:ext cx="304800" cy="369332"/>
          </a:xfrm>
          <a:prstGeom prst="rect">
            <a:avLst/>
          </a:prstGeom>
          <a:solidFill>
            <a:schemeClr val="bg1"/>
          </a:solidFill>
        </p:spPr>
        <p:txBody>
          <a:bodyPr wrap="square" rtlCol="0">
            <a:spAutoFit/>
          </a:bodyPr>
          <a:lstStyle/>
          <a:p>
            <a:r>
              <a:rPr lang="en-US" b="1" dirty="0" smtClean="0"/>
              <a:t>C</a:t>
            </a:r>
            <a:endParaRPr lang="en-IN" b="1" dirty="0"/>
          </a:p>
        </p:txBody>
      </p:sp>
      <p:sp>
        <p:nvSpPr>
          <p:cNvPr id="8" name="TextBox 7"/>
          <p:cNvSpPr txBox="1"/>
          <p:nvPr/>
        </p:nvSpPr>
        <p:spPr>
          <a:xfrm>
            <a:off x="7391400" y="3745468"/>
            <a:ext cx="304800" cy="369332"/>
          </a:xfrm>
          <a:prstGeom prst="rect">
            <a:avLst/>
          </a:prstGeom>
          <a:solidFill>
            <a:schemeClr val="bg1"/>
          </a:solidFill>
        </p:spPr>
        <p:txBody>
          <a:bodyPr wrap="square" rtlCol="0">
            <a:spAutoFit/>
          </a:bodyPr>
          <a:lstStyle/>
          <a:p>
            <a:r>
              <a:rPr lang="en-US" b="1" dirty="0" smtClean="0"/>
              <a:t>C</a:t>
            </a:r>
            <a:endParaRPr lang="en-IN" b="1" dirty="0"/>
          </a:p>
        </p:txBody>
      </p:sp>
      <p:sp>
        <p:nvSpPr>
          <p:cNvPr id="9" name="TextBox 8"/>
          <p:cNvSpPr txBox="1"/>
          <p:nvPr/>
        </p:nvSpPr>
        <p:spPr>
          <a:xfrm>
            <a:off x="7391400" y="4038600"/>
            <a:ext cx="304800" cy="369332"/>
          </a:xfrm>
          <a:prstGeom prst="rect">
            <a:avLst/>
          </a:prstGeom>
          <a:solidFill>
            <a:schemeClr val="bg1"/>
          </a:solidFill>
        </p:spPr>
        <p:txBody>
          <a:bodyPr wrap="square" rtlCol="0">
            <a:spAutoFit/>
          </a:bodyPr>
          <a:lstStyle/>
          <a:p>
            <a:r>
              <a:rPr lang="en-US" b="1" dirty="0" smtClean="0"/>
              <a:t>C</a:t>
            </a:r>
            <a:endParaRPr lang="en-IN" b="1" dirty="0"/>
          </a:p>
        </p:txBody>
      </p:sp>
      <p:sp>
        <p:nvSpPr>
          <p:cNvPr id="10" name="TextBox 9"/>
          <p:cNvSpPr txBox="1"/>
          <p:nvPr/>
        </p:nvSpPr>
        <p:spPr>
          <a:xfrm>
            <a:off x="7391400" y="4419600"/>
            <a:ext cx="304800" cy="369332"/>
          </a:xfrm>
          <a:prstGeom prst="rect">
            <a:avLst/>
          </a:prstGeom>
          <a:solidFill>
            <a:schemeClr val="bg1"/>
          </a:solidFill>
        </p:spPr>
        <p:txBody>
          <a:bodyPr wrap="square" rtlCol="0">
            <a:spAutoFit/>
          </a:bodyPr>
          <a:lstStyle/>
          <a:p>
            <a:r>
              <a:rPr lang="en-US" b="1" dirty="0" smtClean="0"/>
              <a:t>C</a:t>
            </a:r>
            <a:endParaRPr lang="en-IN" b="1" dirty="0"/>
          </a:p>
        </p:txBody>
      </p:sp>
      <p:sp>
        <p:nvSpPr>
          <p:cNvPr id="11" name="TextBox 10"/>
          <p:cNvSpPr txBox="1"/>
          <p:nvPr/>
        </p:nvSpPr>
        <p:spPr>
          <a:xfrm>
            <a:off x="4193796" y="4038600"/>
            <a:ext cx="304800" cy="369332"/>
          </a:xfrm>
          <a:prstGeom prst="rect">
            <a:avLst/>
          </a:prstGeom>
          <a:solidFill>
            <a:schemeClr val="bg1"/>
          </a:solidFill>
        </p:spPr>
        <p:txBody>
          <a:bodyPr wrap="square" rtlCol="0">
            <a:spAutoFit/>
          </a:bodyPr>
          <a:lstStyle/>
          <a:p>
            <a:r>
              <a:rPr lang="en-US" b="1" dirty="0" smtClean="0"/>
              <a:t>C</a:t>
            </a:r>
            <a:endParaRPr lang="en-IN" b="1" dirty="0"/>
          </a:p>
        </p:txBody>
      </p:sp>
      <p:sp>
        <p:nvSpPr>
          <p:cNvPr id="12" name="TextBox 11"/>
          <p:cNvSpPr txBox="1"/>
          <p:nvPr/>
        </p:nvSpPr>
        <p:spPr>
          <a:xfrm>
            <a:off x="6553200" y="4724400"/>
            <a:ext cx="304800" cy="369332"/>
          </a:xfrm>
          <a:prstGeom prst="rect">
            <a:avLst/>
          </a:prstGeom>
          <a:solidFill>
            <a:schemeClr val="bg1"/>
          </a:solidFill>
        </p:spPr>
        <p:txBody>
          <a:bodyPr wrap="square" rtlCol="0">
            <a:spAutoFit/>
          </a:bodyPr>
          <a:lstStyle/>
          <a:p>
            <a:r>
              <a:rPr lang="en-US" b="1" dirty="0" smtClean="0"/>
              <a:t>C</a:t>
            </a:r>
            <a:endParaRPr lang="en-IN" b="1" dirty="0"/>
          </a:p>
        </p:txBody>
      </p:sp>
    </p:spTree>
    <p:extLst>
      <p:ext uri="{BB962C8B-B14F-4D97-AF65-F5344CB8AC3E}">
        <p14:creationId xmlns:p14="http://schemas.microsoft.com/office/powerpoint/2010/main" val="1709299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6709" y="288988"/>
            <a:ext cx="1254760" cy="758190"/>
          </a:xfrm>
          <a:prstGeom prst="rect">
            <a:avLst/>
          </a:prstGeom>
        </p:spPr>
        <p:txBody>
          <a:bodyPr vert="horz" wrap="square" lIns="0" tIns="13335" rIns="0" bIns="0" rtlCol="0">
            <a:spAutoFit/>
          </a:bodyPr>
          <a:lstStyle/>
          <a:p>
            <a:pPr marL="12700">
              <a:lnSpc>
                <a:spcPct val="100000"/>
              </a:lnSpc>
              <a:spcBef>
                <a:spcPts val="105"/>
              </a:spcBef>
            </a:pPr>
            <a:r>
              <a:rPr spc="20" dirty="0"/>
              <a:t>S</a:t>
            </a:r>
            <a:r>
              <a:rPr spc="25" dirty="0"/>
              <a:t>e</a:t>
            </a:r>
            <a:r>
              <a:rPr spc="5" dirty="0"/>
              <a:t>t</a:t>
            </a:r>
            <a:r>
              <a:rPr dirty="0"/>
              <a:t>s</a:t>
            </a:r>
          </a:p>
        </p:txBody>
      </p:sp>
      <p:sp>
        <p:nvSpPr>
          <p:cNvPr id="3" name="object 3"/>
          <p:cNvSpPr/>
          <p:nvPr/>
        </p:nvSpPr>
        <p:spPr>
          <a:xfrm>
            <a:off x="748921" y="1525943"/>
            <a:ext cx="7859124" cy="418905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3</a:t>
            </a:fld>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4790059" cy="861774"/>
          </a:xfrm>
        </p:spPr>
        <p:txBody>
          <a:bodyPr/>
          <a:lstStyle/>
          <a:p>
            <a:r>
              <a:rPr lang="en-US" sz="2800" dirty="0" smtClean="0"/>
              <a:t>Reading Assignment</a:t>
            </a:r>
            <a:endParaRPr lang="en-US" sz="2800" dirty="0"/>
          </a:p>
        </p:txBody>
      </p:sp>
      <p:sp>
        <p:nvSpPr>
          <p:cNvPr id="3" name="Text Placeholder 2"/>
          <p:cNvSpPr>
            <a:spLocks noGrp="1"/>
          </p:cNvSpPr>
          <p:nvPr>
            <p:ph type="body" idx="1"/>
          </p:nvPr>
        </p:nvSpPr>
        <p:spPr>
          <a:xfrm>
            <a:off x="645159" y="1780361"/>
            <a:ext cx="7554595" cy="846386"/>
          </a:xfrm>
        </p:spPr>
        <p:txBody>
          <a:bodyPr/>
          <a:lstStyle/>
          <a:p>
            <a:r>
              <a:rPr lang="en-US" dirty="0"/>
              <a:t>https://www.geeksforgeeks.org/map-associative-containers-the-c-standard-template-library-stl/</a:t>
            </a:r>
          </a:p>
        </p:txBody>
      </p:sp>
    </p:spTree>
    <p:extLst>
      <p:ext uri="{BB962C8B-B14F-4D97-AF65-F5344CB8AC3E}">
        <p14:creationId xmlns:p14="http://schemas.microsoft.com/office/powerpoint/2010/main" val="1145670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45159" y="1780361"/>
            <a:ext cx="7554595" cy="4655121"/>
          </a:xfrm>
        </p:spPr>
        <p:txBody>
          <a:bodyPr/>
          <a:lstStyle/>
          <a:p>
            <a:r>
              <a:rPr lang="en-US" dirty="0"/>
              <a:t>Some basic functions associated with Map:</a:t>
            </a:r>
            <a:br>
              <a:rPr lang="en-US" dirty="0"/>
            </a:br>
            <a:r>
              <a:rPr lang="en-US" u="sng" dirty="0">
                <a:hlinkClick r:id="rId2"/>
              </a:rPr>
              <a:t>begin()</a:t>
            </a:r>
            <a:r>
              <a:rPr lang="en-US" dirty="0"/>
              <a:t> – Returns an iterator to the first element in the map</a:t>
            </a:r>
            <a:br>
              <a:rPr lang="en-US" dirty="0"/>
            </a:br>
            <a:r>
              <a:rPr lang="en-US" u="sng" dirty="0">
                <a:hlinkClick r:id="rId2"/>
              </a:rPr>
              <a:t>end()</a:t>
            </a:r>
            <a:r>
              <a:rPr lang="en-US" dirty="0"/>
              <a:t> – Returns an iterator to the theoretical element that follows last element in the map</a:t>
            </a:r>
            <a:br>
              <a:rPr lang="en-US" dirty="0"/>
            </a:br>
            <a:r>
              <a:rPr lang="en-US" u="sng" dirty="0">
                <a:hlinkClick r:id="rId3"/>
              </a:rPr>
              <a:t>size()</a:t>
            </a:r>
            <a:r>
              <a:rPr lang="en-US" dirty="0"/>
              <a:t> – Returns the number of elements in the map</a:t>
            </a:r>
            <a:br>
              <a:rPr lang="en-US" dirty="0"/>
            </a:br>
            <a:r>
              <a:rPr lang="en-US" u="sng" dirty="0" err="1">
                <a:hlinkClick r:id="rId4"/>
              </a:rPr>
              <a:t>max_size</a:t>
            </a:r>
            <a:r>
              <a:rPr lang="en-US" u="sng" dirty="0">
                <a:hlinkClick r:id="rId4"/>
              </a:rPr>
              <a:t>()</a:t>
            </a:r>
            <a:r>
              <a:rPr lang="en-US" dirty="0"/>
              <a:t> – Returns the maximum number of elements that the map can hold</a:t>
            </a:r>
            <a:br>
              <a:rPr lang="en-US" dirty="0"/>
            </a:br>
            <a:r>
              <a:rPr lang="en-US" u="sng" dirty="0">
                <a:hlinkClick r:id="rId5"/>
              </a:rPr>
              <a:t>empty()</a:t>
            </a:r>
            <a:r>
              <a:rPr lang="en-US" dirty="0"/>
              <a:t> – Returns whether the map is empty</a:t>
            </a:r>
            <a:br>
              <a:rPr lang="en-US" dirty="0"/>
            </a:br>
            <a:endParaRPr lang="en-US" dirty="0"/>
          </a:p>
        </p:txBody>
      </p:sp>
    </p:spTree>
    <p:extLst>
      <p:ext uri="{BB962C8B-B14F-4D97-AF65-F5344CB8AC3E}">
        <p14:creationId xmlns:p14="http://schemas.microsoft.com/office/powerpoint/2010/main" val="1656368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45159" y="1780361"/>
            <a:ext cx="7554595" cy="2962349"/>
          </a:xfrm>
        </p:spPr>
        <p:txBody>
          <a:bodyPr/>
          <a:lstStyle/>
          <a:p>
            <a:r>
              <a:rPr lang="en-US" u="sng" dirty="0">
                <a:hlinkClick r:id="rId2"/>
              </a:rPr>
              <a:t>pair insert(</a:t>
            </a:r>
            <a:r>
              <a:rPr lang="en-US" u="sng" dirty="0" err="1">
                <a:hlinkClick r:id="rId2"/>
              </a:rPr>
              <a:t>keyvalue</a:t>
            </a:r>
            <a:r>
              <a:rPr lang="en-US" u="sng" dirty="0">
                <a:hlinkClick r:id="rId2"/>
              </a:rPr>
              <a:t>, </a:t>
            </a:r>
            <a:r>
              <a:rPr lang="en-US" u="sng" dirty="0" err="1">
                <a:hlinkClick r:id="rId2"/>
              </a:rPr>
              <a:t>mapvalue</a:t>
            </a:r>
            <a:r>
              <a:rPr lang="en-US" u="sng" dirty="0">
                <a:hlinkClick r:id="rId2"/>
              </a:rPr>
              <a:t>)</a:t>
            </a:r>
            <a:r>
              <a:rPr lang="en-US" dirty="0"/>
              <a:t> – Adds a new element to the map</a:t>
            </a:r>
            <a:br>
              <a:rPr lang="en-US" dirty="0"/>
            </a:br>
            <a:r>
              <a:rPr lang="en-US" u="sng" dirty="0">
                <a:hlinkClick r:id="rId3"/>
              </a:rPr>
              <a:t>erase(iterator position)</a:t>
            </a:r>
            <a:r>
              <a:rPr lang="en-US" dirty="0"/>
              <a:t> – Removes the element at the position pointed by the iterator</a:t>
            </a:r>
            <a:br>
              <a:rPr lang="en-US" dirty="0"/>
            </a:br>
            <a:r>
              <a:rPr lang="en-US" u="sng" dirty="0">
                <a:hlinkClick r:id="rId3"/>
              </a:rPr>
              <a:t>erase(</a:t>
            </a:r>
            <a:r>
              <a:rPr lang="en-US" u="sng" dirty="0" err="1">
                <a:hlinkClick r:id="rId3"/>
              </a:rPr>
              <a:t>const</a:t>
            </a:r>
            <a:r>
              <a:rPr lang="en-US" u="sng" dirty="0">
                <a:hlinkClick r:id="rId3"/>
              </a:rPr>
              <a:t> g)</a:t>
            </a:r>
            <a:r>
              <a:rPr lang="en-US" dirty="0"/>
              <a:t>– Removes the key value ‘g’ from the map</a:t>
            </a:r>
            <a:br>
              <a:rPr lang="en-US" dirty="0"/>
            </a:br>
            <a:r>
              <a:rPr lang="en-US" u="sng" dirty="0">
                <a:hlinkClick r:id="rId4"/>
              </a:rPr>
              <a:t>clear()</a:t>
            </a:r>
            <a:r>
              <a:rPr lang="en-US" dirty="0"/>
              <a:t> – Removes all the elements from the map</a:t>
            </a:r>
          </a:p>
        </p:txBody>
      </p:sp>
    </p:spTree>
    <p:extLst>
      <p:ext uri="{BB962C8B-B14F-4D97-AF65-F5344CB8AC3E}">
        <p14:creationId xmlns:p14="http://schemas.microsoft.com/office/powerpoint/2010/main" val="2627924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4866259" cy="492443"/>
          </a:xfrm>
        </p:spPr>
        <p:txBody>
          <a:bodyPr/>
          <a:lstStyle/>
          <a:p>
            <a:r>
              <a:rPr lang="en-US" sz="3200" dirty="0" smtClean="0"/>
              <a:t>Map implementation</a:t>
            </a:r>
            <a:endParaRPr lang="en-US" sz="3200" dirty="0"/>
          </a:p>
        </p:txBody>
      </p:sp>
      <p:sp>
        <p:nvSpPr>
          <p:cNvPr id="3" name="Text Placeholder 2"/>
          <p:cNvSpPr>
            <a:spLocks noGrp="1"/>
          </p:cNvSpPr>
          <p:nvPr>
            <p:ph type="body" idx="1"/>
          </p:nvPr>
        </p:nvSpPr>
        <p:spPr>
          <a:xfrm>
            <a:off x="645159" y="1780361"/>
            <a:ext cx="8117841" cy="5124480"/>
          </a:xfrm>
        </p:spPr>
        <p:txBody>
          <a:bodyPr/>
          <a:lstStyle/>
          <a:p>
            <a:pPr marL="457200" indent="-457200">
              <a:buFont typeface="Arial" pitchFamily="34" charset="0"/>
              <a:buChar char="•"/>
            </a:pPr>
            <a:r>
              <a:rPr lang="en-US" dirty="0" smtClean="0"/>
              <a:t>Arrays</a:t>
            </a:r>
          </a:p>
          <a:p>
            <a:pPr marL="457200" indent="-457200">
              <a:buFont typeface="Arial" pitchFamily="34" charset="0"/>
              <a:buChar char="•"/>
            </a:pPr>
            <a:r>
              <a:rPr lang="en-US" dirty="0" smtClean="0"/>
              <a:t>A </a:t>
            </a:r>
            <a:r>
              <a:rPr lang="en-US" dirty="0"/>
              <a:t>simple linked list of </a:t>
            </a:r>
            <a:r>
              <a:rPr lang="en-US" dirty="0" smtClean="0"/>
              <a:t>pairs</a:t>
            </a:r>
          </a:p>
          <a:p>
            <a:pPr marL="914400" lvl="1" indent="-457200">
              <a:buFont typeface="Arial" pitchFamily="34" charset="0"/>
              <a:buChar char="•"/>
            </a:pPr>
            <a:r>
              <a:rPr lang="en-US" sz="2800" dirty="0"/>
              <a:t>Slow (O(n)), </a:t>
            </a:r>
          </a:p>
          <a:p>
            <a:pPr marL="914400" lvl="1" indent="-457200">
              <a:buFont typeface="Arial" pitchFamily="34" charset="0"/>
              <a:buChar char="•"/>
            </a:pPr>
            <a:r>
              <a:rPr lang="en-US" sz="2800" dirty="0"/>
              <a:t>insufficient for general use.</a:t>
            </a:r>
          </a:p>
          <a:p>
            <a:pPr marL="457200" indent="-457200">
              <a:buFont typeface="Arial" pitchFamily="34" charset="0"/>
              <a:buChar char="•"/>
            </a:pPr>
            <a:r>
              <a:rPr lang="en-US" dirty="0" smtClean="0"/>
              <a:t>A</a:t>
            </a:r>
            <a:r>
              <a:rPr lang="en-US" dirty="0"/>
              <a:t> hash table. </a:t>
            </a:r>
            <a:endParaRPr lang="en-US" dirty="0" smtClean="0"/>
          </a:p>
          <a:p>
            <a:pPr marL="914400" lvl="1" indent="-457200">
              <a:buFont typeface="Arial" pitchFamily="34" charset="0"/>
              <a:buChar char="•"/>
            </a:pPr>
            <a:r>
              <a:rPr lang="en-US" sz="2800" dirty="0" smtClean="0"/>
              <a:t>This </a:t>
            </a:r>
            <a:r>
              <a:rPr lang="en-US" sz="2800" dirty="0"/>
              <a:t>is generally very fast (roughly O(1)), </a:t>
            </a:r>
            <a:endParaRPr lang="en-US" sz="2800" dirty="0" smtClean="0"/>
          </a:p>
          <a:p>
            <a:pPr marL="914400" lvl="1" indent="-457200">
              <a:buFont typeface="Arial" pitchFamily="34" charset="0"/>
              <a:buChar char="•"/>
            </a:pPr>
            <a:r>
              <a:rPr lang="en-US" sz="2800" dirty="0" smtClean="0"/>
              <a:t>Requires a </a:t>
            </a:r>
            <a:r>
              <a:rPr lang="en-US" sz="2800" dirty="0"/>
              <a:t>good hash function for </a:t>
            </a:r>
            <a:r>
              <a:rPr lang="en-US" sz="2800" dirty="0" smtClean="0"/>
              <a:t> the key </a:t>
            </a:r>
            <a:r>
              <a:rPr lang="en-US" sz="2800" dirty="0"/>
              <a:t>type</a:t>
            </a:r>
            <a:r>
              <a:rPr lang="en-US" dirty="0"/>
              <a:t>. </a:t>
            </a:r>
            <a:endParaRPr lang="en-US" dirty="0" smtClean="0"/>
          </a:p>
          <a:p>
            <a:pPr marL="457200" indent="-457200">
              <a:buFont typeface="Arial" pitchFamily="34" charset="0"/>
              <a:buChar char="•"/>
            </a:pPr>
            <a:r>
              <a:rPr lang="en-US" dirty="0" smtClean="0"/>
              <a:t>A</a:t>
            </a:r>
            <a:r>
              <a:rPr lang="en-US" dirty="0"/>
              <a:t> binary search tree. </a:t>
            </a:r>
            <a:endParaRPr lang="en-US" dirty="0" smtClean="0"/>
          </a:p>
          <a:p>
            <a:pPr marL="914400" lvl="1" indent="-457200">
              <a:buFont typeface="Arial" pitchFamily="34" charset="0"/>
              <a:buChar char="•"/>
            </a:pPr>
            <a:r>
              <a:rPr lang="en-US" sz="2800" dirty="0"/>
              <a:t>Fast (O(</a:t>
            </a:r>
            <a:r>
              <a:rPr lang="en-US" sz="2800" dirty="0" err="1"/>
              <a:t>lg</a:t>
            </a:r>
            <a:r>
              <a:rPr lang="en-US" sz="2800" dirty="0"/>
              <a:t> n)). </a:t>
            </a:r>
          </a:p>
          <a:p>
            <a:pPr marL="914400" lvl="1" indent="-457200">
              <a:buFont typeface="Arial" pitchFamily="34" charset="0"/>
              <a:buChar char="•"/>
            </a:pPr>
            <a:r>
              <a:rPr lang="en-US" sz="2800" dirty="0"/>
              <a:t>Unlike in a hash table, the keys will be ordered.  </a:t>
            </a:r>
          </a:p>
          <a:p>
            <a:pPr marL="457200" indent="-457200">
              <a:buFont typeface="Arial" pitchFamily="34" charset="0"/>
              <a:buChar char="•"/>
            </a:pPr>
            <a:r>
              <a:rPr lang="en-US" dirty="0"/>
              <a:t>A skip list.</a:t>
            </a:r>
          </a:p>
          <a:p>
            <a:pPr marL="457200" indent="-457200">
              <a:buFont typeface="Arial" pitchFamily="34" charset="0"/>
              <a:buChar char="•"/>
            </a:pPr>
            <a:endParaRPr lang="en-US" dirty="0"/>
          </a:p>
        </p:txBody>
      </p:sp>
    </p:spTree>
    <p:extLst>
      <p:ext uri="{BB962C8B-B14F-4D97-AF65-F5344CB8AC3E}">
        <p14:creationId xmlns:p14="http://schemas.microsoft.com/office/powerpoint/2010/main" val="35861680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19" y="288988"/>
            <a:ext cx="6873875" cy="758190"/>
          </a:xfrm>
          <a:prstGeom prst="rect">
            <a:avLst/>
          </a:prstGeom>
        </p:spPr>
        <p:txBody>
          <a:bodyPr vert="horz" wrap="square" lIns="0" tIns="13335" rIns="0" bIns="0" rtlCol="0">
            <a:spAutoFit/>
          </a:bodyPr>
          <a:lstStyle/>
          <a:p>
            <a:pPr marL="12700">
              <a:lnSpc>
                <a:spcPct val="100000"/>
              </a:lnSpc>
              <a:spcBef>
                <a:spcPts val="105"/>
              </a:spcBef>
            </a:pPr>
            <a:r>
              <a:rPr spc="5" dirty="0"/>
              <a:t>A </a:t>
            </a:r>
            <a:r>
              <a:rPr spc="20" dirty="0"/>
              <a:t>Simple </a:t>
            </a:r>
            <a:r>
              <a:rPr spc="10" dirty="0"/>
              <a:t>List-Based</a:t>
            </a:r>
            <a:r>
              <a:rPr spc="-365" dirty="0"/>
              <a:t> </a:t>
            </a:r>
            <a:r>
              <a:rPr dirty="0"/>
              <a:t>Map</a:t>
            </a:r>
          </a:p>
        </p:txBody>
      </p:sp>
      <p:sp>
        <p:nvSpPr>
          <p:cNvPr id="3" name="object 3"/>
          <p:cNvSpPr txBox="1"/>
          <p:nvPr/>
        </p:nvSpPr>
        <p:spPr>
          <a:xfrm>
            <a:off x="917892" y="1778698"/>
            <a:ext cx="7305675" cy="1612900"/>
          </a:xfrm>
          <a:prstGeom prst="rect">
            <a:avLst/>
          </a:prstGeom>
        </p:spPr>
        <p:txBody>
          <a:bodyPr vert="horz" wrap="square" lIns="0" tIns="5715" rIns="0" bIns="0" rtlCol="0">
            <a:spAutoFit/>
          </a:bodyPr>
          <a:lstStyle/>
          <a:p>
            <a:pPr marL="355600" marR="229235" indent="-343535">
              <a:lnSpc>
                <a:spcPct val="102400"/>
              </a:lnSpc>
              <a:spcBef>
                <a:spcPts val="45"/>
              </a:spcBef>
            </a:pPr>
            <a:r>
              <a:rPr sz="2750" spc="130" dirty="0">
                <a:latin typeface="Arial"/>
                <a:cs typeface="Arial"/>
              </a:rPr>
              <a:t>We </a:t>
            </a:r>
            <a:r>
              <a:rPr sz="2750" spc="10" dirty="0">
                <a:latin typeface="Arial"/>
                <a:cs typeface="Arial"/>
              </a:rPr>
              <a:t>can </a:t>
            </a:r>
            <a:r>
              <a:rPr sz="2750" spc="-15" dirty="0">
                <a:latin typeface="Arial"/>
                <a:cs typeface="Arial"/>
              </a:rPr>
              <a:t>efficiently </a:t>
            </a:r>
            <a:r>
              <a:rPr sz="2750" spc="-10" dirty="0">
                <a:latin typeface="Arial"/>
                <a:cs typeface="Arial"/>
              </a:rPr>
              <a:t>implement </a:t>
            </a:r>
            <a:r>
              <a:rPr sz="2750" spc="10" dirty="0">
                <a:latin typeface="Arial"/>
                <a:cs typeface="Arial"/>
              </a:rPr>
              <a:t>a </a:t>
            </a:r>
            <a:r>
              <a:rPr sz="2750" spc="5" dirty="0">
                <a:latin typeface="Arial"/>
                <a:cs typeface="Arial"/>
              </a:rPr>
              <a:t>map </a:t>
            </a:r>
            <a:r>
              <a:rPr sz="2750" spc="-5" dirty="0">
                <a:latin typeface="Arial"/>
                <a:cs typeface="Arial"/>
              </a:rPr>
              <a:t>using </a:t>
            </a:r>
            <a:r>
              <a:rPr sz="2750" spc="-10" dirty="0">
                <a:latin typeface="Arial"/>
                <a:cs typeface="Arial"/>
              </a:rPr>
              <a:t>an  </a:t>
            </a:r>
            <a:r>
              <a:rPr sz="2750" spc="5" dirty="0">
                <a:latin typeface="Arial"/>
                <a:cs typeface="Arial"/>
              </a:rPr>
              <a:t>unsorted</a:t>
            </a:r>
            <a:r>
              <a:rPr sz="2750" spc="160" dirty="0">
                <a:latin typeface="Arial"/>
                <a:cs typeface="Arial"/>
              </a:rPr>
              <a:t> </a:t>
            </a:r>
            <a:r>
              <a:rPr sz="2750" spc="-50" dirty="0">
                <a:latin typeface="Arial"/>
                <a:cs typeface="Arial"/>
              </a:rPr>
              <a:t>list</a:t>
            </a:r>
            <a:endParaRPr sz="2750">
              <a:latin typeface="Arial"/>
              <a:cs typeface="Arial"/>
            </a:endParaRPr>
          </a:p>
          <a:p>
            <a:pPr marL="469900">
              <a:lnSpc>
                <a:spcPts val="2870"/>
              </a:lnSpc>
              <a:spcBef>
                <a:spcPts val="55"/>
              </a:spcBef>
            </a:pPr>
            <a:r>
              <a:rPr sz="2400" spc="65" dirty="0">
                <a:latin typeface="Arial"/>
                <a:cs typeface="Arial"/>
              </a:rPr>
              <a:t>We </a:t>
            </a:r>
            <a:r>
              <a:rPr sz="2400" spc="-10" dirty="0">
                <a:latin typeface="Arial"/>
                <a:cs typeface="Arial"/>
              </a:rPr>
              <a:t>store </a:t>
            </a:r>
            <a:r>
              <a:rPr sz="2400" spc="5" dirty="0">
                <a:latin typeface="Arial"/>
                <a:cs typeface="Arial"/>
              </a:rPr>
              <a:t>the </a:t>
            </a:r>
            <a:r>
              <a:rPr sz="2400" spc="-10" dirty="0">
                <a:latin typeface="Arial"/>
                <a:cs typeface="Arial"/>
              </a:rPr>
              <a:t>items </a:t>
            </a:r>
            <a:r>
              <a:rPr sz="2400" spc="-30" dirty="0">
                <a:latin typeface="Arial"/>
                <a:cs typeface="Arial"/>
              </a:rPr>
              <a:t>of </a:t>
            </a:r>
            <a:r>
              <a:rPr sz="2400" spc="5" dirty="0">
                <a:latin typeface="Arial"/>
                <a:cs typeface="Arial"/>
              </a:rPr>
              <a:t>the </a:t>
            </a:r>
            <a:r>
              <a:rPr sz="2400" spc="-10" dirty="0">
                <a:latin typeface="Arial"/>
                <a:cs typeface="Arial"/>
              </a:rPr>
              <a:t>map </a:t>
            </a:r>
            <a:r>
              <a:rPr sz="2400" spc="-5" dirty="0">
                <a:latin typeface="Arial"/>
                <a:cs typeface="Arial"/>
              </a:rPr>
              <a:t>in </a:t>
            </a:r>
            <a:r>
              <a:rPr sz="2400" dirty="0">
                <a:latin typeface="Arial"/>
                <a:cs typeface="Arial"/>
              </a:rPr>
              <a:t>a </a:t>
            </a:r>
            <a:r>
              <a:rPr sz="2400" spc="-5" dirty="0">
                <a:latin typeface="Arial"/>
                <a:cs typeface="Arial"/>
              </a:rPr>
              <a:t>list </a:t>
            </a:r>
            <a:r>
              <a:rPr sz="2400" dirty="0">
                <a:latin typeface="Arial"/>
                <a:cs typeface="Arial"/>
              </a:rPr>
              <a:t>S </a:t>
            </a:r>
            <a:r>
              <a:rPr sz="2400" spc="-25" dirty="0">
                <a:latin typeface="Arial"/>
                <a:cs typeface="Arial"/>
              </a:rPr>
              <a:t>(based</a:t>
            </a:r>
            <a:r>
              <a:rPr sz="2400" spc="45" dirty="0">
                <a:latin typeface="Arial"/>
                <a:cs typeface="Arial"/>
              </a:rPr>
              <a:t> </a:t>
            </a:r>
            <a:r>
              <a:rPr sz="2400" spc="-30" dirty="0">
                <a:latin typeface="Arial"/>
                <a:cs typeface="Arial"/>
              </a:rPr>
              <a:t>on</a:t>
            </a:r>
            <a:endParaRPr sz="2400">
              <a:latin typeface="Arial"/>
              <a:cs typeface="Arial"/>
            </a:endParaRPr>
          </a:p>
          <a:p>
            <a:pPr marL="756285">
              <a:lnSpc>
                <a:spcPts val="2870"/>
              </a:lnSpc>
            </a:pPr>
            <a:r>
              <a:rPr sz="2400" dirty="0">
                <a:latin typeface="Arial"/>
                <a:cs typeface="Arial"/>
              </a:rPr>
              <a:t>a </a:t>
            </a:r>
            <a:r>
              <a:rPr sz="2400" spc="-25" dirty="0">
                <a:latin typeface="Arial"/>
                <a:cs typeface="Arial"/>
              </a:rPr>
              <a:t>doubly-linked </a:t>
            </a:r>
            <a:r>
              <a:rPr sz="2400" dirty="0">
                <a:latin typeface="Arial"/>
                <a:cs typeface="Arial"/>
              </a:rPr>
              <a:t>list), </a:t>
            </a:r>
            <a:r>
              <a:rPr sz="2400" spc="-5" dirty="0">
                <a:latin typeface="Arial"/>
                <a:cs typeface="Arial"/>
              </a:rPr>
              <a:t>in </a:t>
            </a:r>
            <a:r>
              <a:rPr sz="2400" spc="-15" dirty="0">
                <a:latin typeface="Arial"/>
                <a:cs typeface="Arial"/>
              </a:rPr>
              <a:t>arbitrary</a:t>
            </a:r>
            <a:r>
              <a:rPr sz="2400" spc="-254" dirty="0">
                <a:latin typeface="Arial"/>
                <a:cs typeface="Arial"/>
              </a:rPr>
              <a:t> </a:t>
            </a:r>
            <a:r>
              <a:rPr sz="2400" spc="-35" dirty="0">
                <a:latin typeface="Arial"/>
                <a:cs typeface="Arial"/>
              </a:rPr>
              <a:t>order</a:t>
            </a:r>
            <a:endParaRPr sz="2400">
              <a:latin typeface="Arial"/>
              <a:cs typeface="Arial"/>
            </a:endParaRPr>
          </a:p>
        </p:txBody>
      </p:sp>
      <p:sp>
        <p:nvSpPr>
          <p:cNvPr id="4" name="object 4"/>
          <p:cNvSpPr txBox="1"/>
          <p:nvPr/>
        </p:nvSpPr>
        <p:spPr>
          <a:xfrm>
            <a:off x="688975" y="4296727"/>
            <a:ext cx="827405" cy="334645"/>
          </a:xfrm>
          <a:prstGeom prst="rect">
            <a:avLst/>
          </a:prstGeom>
        </p:spPr>
        <p:txBody>
          <a:bodyPr vert="horz" wrap="square" lIns="0" tIns="15875" rIns="0" bIns="0" rtlCol="0">
            <a:spAutoFit/>
          </a:bodyPr>
          <a:lstStyle/>
          <a:p>
            <a:pPr marL="12700">
              <a:lnSpc>
                <a:spcPct val="100000"/>
              </a:lnSpc>
              <a:spcBef>
                <a:spcPts val="125"/>
              </a:spcBef>
            </a:pPr>
            <a:r>
              <a:rPr sz="2000" spc="10" dirty="0">
                <a:latin typeface="Arial"/>
                <a:cs typeface="Arial"/>
              </a:rPr>
              <a:t>header</a:t>
            </a:r>
            <a:endParaRPr sz="2000">
              <a:latin typeface="Arial"/>
              <a:cs typeface="Arial"/>
            </a:endParaRPr>
          </a:p>
        </p:txBody>
      </p:sp>
      <p:sp>
        <p:nvSpPr>
          <p:cNvPr id="5" name="object 5"/>
          <p:cNvSpPr txBox="1"/>
          <p:nvPr/>
        </p:nvSpPr>
        <p:spPr>
          <a:xfrm>
            <a:off x="6550025" y="5822950"/>
            <a:ext cx="802005" cy="334645"/>
          </a:xfrm>
          <a:prstGeom prst="rect">
            <a:avLst/>
          </a:prstGeom>
        </p:spPr>
        <p:txBody>
          <a:bodyPr vert="horz" wrap="square" lIns="0" tIns="15875" rIns="0" bIns="0" rtlCol="0">
            <a:spAutoFit/>
          </a:bodyPr>
          <a:lstStyle/>
          <a:p>
            <a:pPr marL="12700">
              <a:lnSpc>
                <a:spcPct val="100000"/>
              </a:lnSpc>
              <a:spcBef>
                <a:spcPts val="125"/>
              </a:spcBef>
            </a:pPr>
            <a:r>
              <a:rPr sz="2000" spc="15" dirty="0">
                <a:solidFill>
                  <a:srgbClr val="E7E6E6"/>
                </a:solidFill>
                <a:latin typeface="Arial"/>
                <a:cs typeface="Arial"/>
              </a:rPr>
              <a:t>en</a:t>
            </a:r>
            <a:r>
              <a:rPr sz="2000" spc="35" dirty="0">
                <a:solidFill>
                  <a:srgbClr val="E7E6E6"/>
                </a:solidFill>
                <a:latin typeface="Arial"/>
                <a:cs typeface="Arial"/>
              </a:rPr>
              <a:t>t</a:t>
            </a:r>
            <a:r>
              <a:rPr sz="2000" spc="10" dirty="0">
                <a:solidFill>
                  <a:srgbClr val="E7E6E6"/>
                </a:solidFill>
                <a:latin typeface="Arial"/>
                <a:cs typeface="Arial"/>
              </a:rPr>
              <a:t>ries</a:t>
            </a:r>
            <a:endParaRPr sz="2000">
              <a:latin typeface="Arial"/>
              <a:cs typeface="Arial"/>
            </a:endParaRPr>
          </a:p>
        </p:txBody>
      </p:sp>
      <p:grpSp>
        <p:nvGrpSpPr>
          <p:cNvPr id="6" name="object 6"/>
          <p:cNvGrpSpPr/>
          <p:nvPr/>
        </p:nvGrpSpPr>
        <p:grpSpPr>
          <a:xfrm>
            <a:off x="981075" y="4262120"/>
            <a:ext cx="7334250" cy="1915160"/>
            <a:chOff x="981075" y="4262120"/>
            <a:chExt cx="7334250" cy="1915160"/>
          </a:xfrm>
        </p:grpSpPr>
        <p:sp>
          <p:nvSpPr>
            <p:cNvPr id="7" name="object 7"/>
            <p:cNvSpPr/>
            <p:nvPr/>
          </p:nvSpPr>
          <p:spPr>
            <a:xfrm>
              <a:off x="1905000" y="5257800"/>
              <a:ext cx="5638800" cy="914400"/>
            </a:xfrm>
            <a:custGeom>
              <a:avLst/>
              <a:gdLst/>
              <a:ahLst/>
              <a:cxnLst/>
              <a:rect l="l" t="t" r="r" b="b"/>
              <a:pathLst>
                <a:path w="5638800" h="914400">
                  <a:moveTo>
                    <a:pt x="0" y="152400"/>
                  </a:moveTo>
                  <a:lnTo>
                    <a:pt x="7766" y="104217"/>
                  </a:lnTo>
                  <a:lnTo>
                    <a:pt x="29394" y="62380"/>
                  </a:lnTo>
                  <a:lnTo>
                    <a:pt x="62380" y="29394"/>
                  </a:lnTo>
                  <a:lnTo>
                    <a:pt x="104217" y="7766"/>
                  </a:lnTo>
                  <a:lnTo>
                    <a:pt x="152400" y="0"/>
                  </a:lnTo>
                  <a:lnTo>
                    <a:pt x="5486400" y="0"/>
                  </a:lnTo>
                  <a:lnTo>
                    <a:pt x="5534582" y="7766"/>
                  </a:lnTo>
                  <a:lnTo>
                    <a:pt x="5576419" y="29394"/>
                  </a:lnTo>
                  <a:lnTo>
                    <a:pt x="5609405" y="62380"/>
                  </a:lnTo>
                  <a:lnTo>
                    <a:pt x="5631033" y="104217"/>
                  </a:lnTo>
                  <a:lnTo>
                    <a:pt x="5638800" y="152400"/>
                  </a:lnTo>
                  <a:lnTo>
                    <a:pt x="5638800" y="762000"/>
                  </a:lnTo>
                  <a:lnTo>
                    <a:pt x="5631033" y="810168"/>
                  </a:lnTo>
                  <a:lnTo>
                    <a:pt x="5609405" y="852003"/>
                  </a:lnTo>
                  <a:lnTo>
                    <a:pt x="5576419" y="884994"/>
                  </a:lnTo>
                  <a:lnTo>
                    <a:pt x="5534582" y="906630"/>
                  </a:lnTo>
                  <a:lnTo>
                    <a:pt x="5486400" y="914400"/>
                  </a:lnTo>
                  <a:lnTo>
                    <a:pt x="152400" y="914400"/>
                  </a:lnTo>
                  <a:lnTo>
                    <a:pt x="104217" y="906630"/>
                  </a:lnTo>
                  <a:lnTo>
                    <a:pt x="62380" y="884994"/>
                  </a:lnTo>
                  <a:lnTo>
                    <a:pt x="29394" y="852003"/>
                  </a:lnTo>
                  <a:lnTo>
                    <a:pt x="7766" y="810168"/>
                  </a:lnTo>
                  <a:lnTo>
                    <a:pt x="0" y="762000"/>
                  </a:lnTo>
                  <a:lnTo>
                    <a:pt x="0" y="152400"/>
                  </a:lnTo>
                  <a:close/>
                </a:path>
              </a:pathLst>
            </a:custGeom>
            <a:ln w="9534">
              <a:solidFill>
                <a:srgbClr val="E7E6E6"/>
              </a:solidFill>
              <a:prstDash val="sysDash"/>
            </a:ln>
          </p:spPr>
          <p:txBody>
            <a:bodyPr wrap="square" lIns="0" tIns="0" rIns="0" bIns="0" rtlCol="0"/>
            <a:lstStyle/>
            <a:p>
              <a:endParaRPr/>
            </a:p>
          </p:txBody>
        </p:sp>
        <p:sp>
          <p:nvSpPr>
            <p:cNvPr id="8" name="object 8"/>
            <p:cNvSpPr/>
            <p:nvPr/>
          </p:nvSpPr>
          <p:spPr>
            <a:xfrm>
              <a:off x="2209800" y="5410200"/>
              <a:ext cx="609600" cy="304800"/>
            </a:xfrm>
            <a:custGeom>
              <a:avLst/>
              <a:gdLst/>
              <a:ahLst/>
              <a:cxnLst/>
              <a:rect l="l" t="t" r="r" b="b"/>
              <a:pathLst>
                <a:path w="609600" h="304800">
                  <a:moveTo>
                    <a:pt x="558800" y="0"/>
                  </a:moveTo>
                  <a:lnTo>
                    <a:pt x="50800" y="0"/>
                  </a:lnTo>
                  <a:lnTo>
                    <a:pt x="31021" y="3990"/>
                  </a:lnTo>
                  <a:lnTo>
                    <a:pt x="14874" y="14874"/>
                  </a:lnTo>
                  <a:lnTo>
                    <a:pt x="3990" y="31021"/>
                  </a:lnTo>
                  <a:lnTo>
                    <a:pt x="0" y="50800"/>
                  </a:lnTo>
                  <a:lnTo>
                    <a:pt x="0" y="254000"/>
                  </a:lnTo>
                  <a:lnTo>
                    <a:pt x="3990" y="273772"/>
                  </a:lnTo>
                  <a:lnTo>
                    <a:pt x="14874" y="289920"/>
                  </a:lnTo>
                  <a:lnTo>
                    <a:pt x="31021" y="300807"/>
                  </a:lnTo>
                  <a:lnTo>
                    <a:pt x="50800" y="304800"/>
                  </a:lnTo>
                  <a:lnTo>
                    <a:pt x="558800" y="304800"/>
                  </a:lnTo>
                  <a:lnTo>
                    <a:pt x="578578" y="300807"/>
                  </a:lnTo>
                  <a:lnTo>
                    <a:pt x="594725" y="289920"/>
                  </a:lnTo>
                  <a:lnTo>
                    <a:pt x="605609" y="273772"/>
                  </a:lnTo>
                  <a:lnTo>
                    <a:pt x="609600" y="254000"/>
                  </a:lnTo>
                  <a:lnTo>
                    <a:pt x="609600" y="50800"/>
                  </a:lnTo>
                  <a:lnTo>
                    <a:pt x="605609" y="31021"/>
                  </a:lnTo>
                  <a:lnTo>
                    <a:pt x="594725" y="14874"/>
                  </a:lnTo>
                  <a:lnTo>
                    <a:pt x="578578" y="3990"/>
                  </a:lnTo>
                  <a:lnTo>
                    <a:pt x="558800" y="0"/>
                  </a:lnTo>
                  <a:close/>
                </a:path>
              </a:pathLst>
            </a:custGeom>
            <a:solidFill>
              <a:srgbClr val="F8EFD0"/>
            </a:solidFill>
          </p:spPr>
          <p:txBody>
            <a:bodyPr wrap="square" lIns="0" tIns="0" rIns="0" bIns="0" rtlCol="0"/>
            <a:lstStyle/>
            <a:p>
              <a:endParaRPr/>
            </a:p>
          </p:txBody>
        </p:sp>
        <p:sp>
          <p:nvSpPr>
            <p:cNvPr id="9" name="object 9"/>
            <p:cNvSpPr/>
            <p:nvPr/>
          </p:nvSpPr>
          <p:spPr>
            <a:xfrm>
              <a:off x="2209800" y="5410200"/>
              <a:ext cx="609600" cy="304800"/>
            </a:xfrm>
            <a:custGeom>
              <a:avLst/>
              <a:gdLst/>
              <a:ahLst/>
              <a:cxnLst/>
              <a:rect l="l" t="t" r="r" b="b"/>
              <a:pathLst>
                <a:path w="609600" h="304800">
                  <a:moveTo>
                    <a:pt x="0" y="50800"/>
                  </a:moveTo>
                  <a:lnTo>
                    <a:pt x="3990" y="31021"/>
                  </a:lnTo>
                  <a:lnTo>
                    <a:pt x="14874" y="14874"/>
                  </a:lnTo>
                  <a:lnTo>
                    <a:pt x="31021" y="3990"/>
                  </a:lnTo>
                  <a:lnTo>
                    <a:pt x="50800" y="0"/>
                  </a:lnTo>
                  <a:lnTo>
                    <a:pt x="558800" y="0"/>
                  </a:lnTo>
                  <a:lnTo>
                    <a:pt x="578578" y="3990"/>
                  </a:lnTo>
                  <a:lnTo>
                    <a:pt x="594725" y="14874"/>
                  </a:lnTo>
                  <a:lnTo>
                    <a:pt x="605609" y="31021"/>
                  </a:lnTo>
                  <a:lnTo>
                    <a:pt x="609600" y="50800"/>
                  </a:lnTo>
                  <a:lnTo>
                    <a:pt x="609600" y="254000"/>
                  </a:lnTo>
                  <a:lnTo>
                    <a:pt x="605609" y="273772"/>
                  </a:lnTo>
                  <a:lnTo>
                    <a:pt x="594725" y="289920"/>
                  </a:lnTo>
                  <a:lnTo>
                    <a:pt x="578578" y="300807"/>
                  </a:lnTo>
                  <a:lnTo>
                    <a:pt x="558800" y="304800"/>
                  </a:lnTo>
                  <a:lnTo>
                    <a:pt x="50800" y="304800"/>
                  </a:lnTo>
                  <a:lnTo>
                    <a:pt x="31021" y="300807"/>
                  </a:lnTo>
                  <a:lnTo>
                    <a:pt x="14874" y="289920"/>
                  </a:lnTo>
                  <a:lnTo>
                    <a:pt x="3990" y="273772"/>
                  </a:lnTo>
                  <a:lnTo>
                    <a:pt x="0" y="254000"/>
                  </a:lnTo>
                  <a:lnTo>
                    <a:pt x="0" y="50800"/>
                  </a:lnTo>
                  <a:close/>
                </a:path>
                <a:path w="609600" h="304800">
                  <a:moveTo>
                    <a:pt x="304800" y="0"/>
                  </a:moveTo>
                  <a:lnTo>
                    <a:pt x="304800" y="304800"/>
                  </a:lnTo>
                </a:path>
              </a:pathLst>
            </a:custGeom>
            <a:ln w="19050">
              <a:solidFill>
                <a:srgbClr val="E7E6E6"/>
              </a:solidFill>
            </a:ln>
          </p:spPr>
          <p:txBody>
            <a:bodyPr wrap="square" lIns="0" tIns="0" rIns="0" bIns="0" rtlCol="0"/>
            <a:lstStyle/>
            <a:p>
              <a:endParaRPr/>
            </a:p>
          </p:txBody>
        </p:sp>
        <p:sp>
          <p:nvSpPr>
            <p:cNvPr id="10" name="object 10"/>
            <p:cNvSpPr/>
            <p:nvPr/>
          </p:nvSpPr>
          <p:spPr>
            <a:xfrm>
              <a:off x="3810000" y="5410200"/>
              <a:ext cx="609600" cy="304800"/>
            </a:xfrm>
            <a:custGeom>
              <a:avLst/>
              <a:gdLst/>
              <a:ahLst/>
              <a:cxnLst/>
              <a:rect l="l" t="t" r="r" b="b"/>
              <a:pathLst>
                <a:path w="609600" h="304800">
                  <a:moveTo>
                    <a:pt x="558800" y="0"/>
                  </a:moveTo>
                  <a:lnTo>
                    <a:pt x="50800" y="0"/>
                  </a:lnTo>
                  <a:lnTo>
                    <a:pt x="31021" y="3990"/>
                  </a:lnTo>
                  <a:lnTo>
                    <a:pt x="14874" y="14874"/>
                  </a:lnTo>
                  <a:lnTo>
                    <a:pt x="3990" y="31021"/>
                  </a:lnTo>
                  <a:lnTo>
                    <a:pt x="0" y="50800"/>
                  </a:lnTo>
                  <a:lnTo>
                    <a:pt x="0" y="254000"/>
                  </a:lnTo>
                  <a:lnTo>
                    <a:pt x="3990" y="273772"/>
                  </a:lnTo>
                  <a:lnTo>
                    <a:pt x="14874" y="289920"/>
                  </a:lnTo>
                  <a:lnTo>
                    <a:pt x="31021" y="300807"/>
                  </a:lnTo>
                  <a:lnTo>
                    <a:pt x="50800" y="304800"/>
                  </a:lnTo>
                  <a:lnTo>
                    <a:pt x="558800" y="304800"/>
                  </a:lnTo>
                  <a:lnTo>
                    <a:pt x="578578" y="300807"/>
                  </a:lnTo>
                  <a:lnTo>
                    <a:pt x="594725" y="289920"/>
                  </a:lnTo>
                  <a:lnTo>
                    <a:pt x="605609" y="273772"/>
                  </a:lnTo>
                  <a:lnTo>
                    <a:pt x="609600" y="254000"/>
                  </a:lnTo>
                  <a:lnTo>
                    <a:pt x="609600" y="50800"/>
                  </a:lnTo>
                  <a:lnTo>
                    <a:pt x="605609" y="31021"/>
                  </a:lnTo>
                  <a:lnTo>
                    <a:pt x="594725" y="14874"/>
                  </a:lnTo>
                  <a:lnTo>
                    <a:pt x="578578" y="3990"/>
                  </a:lnTo>
                  <a:lnTo>
                    <a:pt x="558800" y="0"/>
                  </a:lnTo>
                  <a:close/>
                </a:path>
              </a:pathLst>
            </a:custGeom>
            <a:solidFill>
              <a:srgbClr val="F8EFD0"/>
            </a:solidFill>
          </p:spPr>
          <p:txBody>
            <a:bodyPr wrap="square" lIns="0" tIns="0" rIns="0" bIns="0" rtlCol="0"/>
            <a:lstStyle/>
            <a:p>
              <a:endParaRPr/>
            </a:p>
          </p:txBody>
        </p:sp>
        <p:sp>
          <p:nvSpPr>
            <p:cNvPr id="11" name="object 11"/>
            <p:cNvSpPr/>
            <p:nvPr/>
          </p:nvSpPr>
          <p:spPr>
            <a:xfrm>
              <a:off x="3810000" y="5410200"/>
              <a:ext cx="609600" cy="304800"/>
            </a:xfrm>
            <a:custGeom>
              <a:avLst/>
              <a:gdLst/>
              <a:ahLst/>
              <a:cxnLst/>
              <a:rect l="l" t="t" r="r" b="b"/>
              <a:pathLst>
                <a:path w="609600" h="304800">
                  <a:moveTo>
                    <a:pt x="0" y="50800"/>
                  </a:moveTo>
                  <a:lnTo>
                    <a:pt x="3990" y="31021"/>
                  </a:lnTo>
                  <a:lnTo>
                    <a:pt x="14874" y="14874"/>
                  </a:lnTo>
                  <a:lnTo>
                    <a:pt x="31021" y="3990"/>
                  </a:lnTo>
                  <a:lnTo>
                    <a:pt x="50800" y="0"/>
                  </a:lnTo>
                  <a:lnTo>
                    <a:pt x="558800" y="0"/>
                  </a:lnTo>
                  <a:lnTo>
                    <a:pt x="578578" y="3990"/>
                  </a:lnTo>
                  <a:lnTo>
                    <a:pt x="594725" y="14874"/>
                  </a:lnTo>
                  <a:lnTo>
                    <a:pt x="605609" y="31021"/>
                  </a:lnTo>
                  <a:lnTo>
                    <a:pt x="609600" y="50800"/>
                  </a:lnTo>
                  <a:lnTo>
                    <a:pt x="609600" y="254000"/>
                  </a:lnTo>
                  <a:lnTo>
                    <a:pt x="605609" y="273772"/>
                  </a:lnTo>
                  <a:lnTo>
                    <a:pt x="594725" y="289920"/>
                  </a:lnTo>
                  <a:lnTo>
                    <a:pt x="578578" y="300807"/>
                  </a:lnTo>
                  <a:lnTo>
                    <a:pt x="558800" y="304800"/>
                  </a:lnTo>
                  <a:lnTo>
                    <a:pt x="50800" y="304800"/>
                  </a:lnTo>
                  <a:lnTo>
                    <a:pt x="31021" y="300807"/>
                  </a:lnTo>
                  <a:lnTo>
                    <a:pt x="14874" y="289920"/>
                  </a:lnTo>
                  <a:lnTo>
                    <a:pt x="3990" y="273772"/>
                  </a:lnTo>
                  <a:lnTo>
                    <a:pt x="0" y="254000"/>
                  </a:lnTo>
                  <a:lnTo>
                    <a:pt x="0" y="50800"/>
                  </a:lnTo>
                  <a:close/>
                </a:path>
                <a:path w="609600" h="304800">
                  <a:moveTo>
                    <a:pt x="304800" y="0"/>
                  </a:moveTo>
                  <a:lnTo>
                    <a:pt x="304800" y="304800"/>
                  </a:lnTo>
                </a:path>
              </a:pathLst>
            </a:custGeom>
            <a:ln w="19050">
              <a:solidFill>
                <a:srgbClr val="E7E6E6"/>
              </a:solidFill>
            </a:ln>
          </p:spPr>
          <p:txBody>
            <a:bodyPr wrap="square" lIns="0" tIns="0" rIns="0" bIns="0" rtlCol="0"/>
            <a:lstStyle/>
            <a:p>
              <a:endParaRPr/>
            </a:p>
          </p:txBody>
        </p:sp>
        <p:sp>
          <p:nvSpPr>
            <p:cNvPr id="12" name="object 12"/>
            <p:cNvSpPr/>
            <p:nvPr/>
          </p:nvSpPr>
          <p:spPr>
            <a:xfrm>
              <a:off x="5257800" y="5410200"/>
              <a:ext cx="609600" cy="304800"/>
            </a:xfrm>
            <a:custGeom>
              <a:avLst/>
              <a:gdLst/>
              <a:ahLst/>
              <a:cxnLst/>
              <a:rect l="l" t="t" r="r" b="b"/>
              <a:pathLst>
                <a:path w="609600" h="304800">
                  <a:moveTo>
                    <a:pt x="558800" y="0"/>
                  </a:moveTo>
                  <a:lnTo>
                    <a:pt x="50800" y="0"/>
                  </a:lnTo>
                  <a:lnTo>
                    <a:pt x="31021" y="3990"/>
                  </a:lnTo>
                  <a:lnTo>
                    <a:pt x="14874" y="14874"/>
                  </a:lnTo>
                  <a:lnTo>
                    <a:pt x="3990" y="31021"/>
                  </a:lnTo>
                  <a:lnTo>
                    <a:pt x="0" y="50800"/>
                  </a:lnTo>
                  <a:lnTo>
                    <a:pt x="0" y="254000"/>
                  </a:lnTo>
                  <a:lnTo>
                    <a:pt x="3990" y="273772"/>
                  </a:lnTo>
                  <a:lnTo>
                    <a:pt x="14874" y="289920"/>
                  </a:lnTo>
                  <a:lnTo>
                    <a:pt x="31021" y="300807"/>
                  </a:lnTo>
                  <a:lnTo>
                    <a:pt x="50800" y="304800"/>
                  </a:lnTo>
                  <a:lnTo>
                    <a:pt x="558800" y="304800"/>
                  </a:lnTo>
                  <a:lnTo>
                    <a:pt x="578578" y="300807"/>
                  </a:lnTo>
                  <a:lnTo>
                    <a:pt x="594725" y="289920"/>
                  </a:lnTo>
                  <a:lnTo>
                    <a:pt x="605609" y="273772"/>
                  </a:lnTo>
                  <a:lnTo>
                    <a:pt x="609600" y="254000"/>
                  </a:lnTo>
                  <a:lnTo>
                    <a:pt x="609600" y="50800"/>
                  </a:lnTo>
                  <a:lnTo>
                    <a:pt x="605609" y="31021"/>
                  </a:lnTo>
                  <a:lnTo>
                    <a:pt x="594725" y="14874"/>
                  </a:lnTo>
                  <a:lnTo>
                    <a:pt x="578578" y="3990"/>
                  </a:lnTo>
                  <a:lnTo>
                    <a:pt x="558800" y="0"/>
                  </a:lnTo>
                  <a:close/>
                </a:path>
              </a:pathLst>
            </a:custGeom>
            <a:solidFill>
              <a:srgbClr val="F8EFD0"/>
            </a:solidFill>
          </p:spPr>
          <p:txBody>
            <a:bodyPr wrap="square" lIns="0" tIns="0" rIns="0" bIns="0" rtlCol="0"/>
            <a:lstStyle/>
            <a:p>
              <a:endParaRPr/>
            </a:p>
          </p:txBody>
        </p:sp>
        <p:sp>
          <p:nvSpPr>
            <p:cNvPr id="13" name="object 13"/>
            <p:cNvSpPr/>
            <p:nvPr/>
          </p:nvSpPr>
          <p:spPr>
            <a:xfrm>
              <a:off x="5257800" y="5410200"/>
              <a:ext cx="609600" cy="304800"/>
            </a:xfrm>
            <a:custGeom>
              <a:avLst/>
              <a:gdLst/>
              <a:ahLst/>
              <a:cxnLst/>
              <a:rect l="l" t="t" r="r" b="b"/>
              <a:pathLst>
                <a:path w="609600" h="304800">
                  <a:moveTo>
                    <a:pt x="0" y="50800"/>
                  </a:moveTo>
                  <a:lnTo>
                    <a:pt x="3990" y="31021"/>
                  </a:lnTo>
                  <a:lnTo>
                    <a:pt x="14874" y="14874"/>
                  </a:lnTo>
                  <a:lnTo>
                    <a:pt x="31021" y="3990"/>
                  </a:lnTo>
                  <a:lnTo>
                    <a:pt x="50800" y="0"/>
                  </a:lnTo>
                  <a:lnTo>
                    <a:pt x="558800" y="0"/>
                  </a:lnTo>
                  <a:lnTo>
                    <a:pt x="578578" y="3990"/>
                  </a:lnTo>
                  <a:lnTo>
                    <a:pt x="594725" y="14874"/>
                  </a:lnTo>
                  <a:lnTo>
                    <a:pt x="605609" y="31021"/>
                  </a:lnTo>
                  <a:lnTo>
                    <a:pt x="609600" y="50800"/>
                  </a:lnTo>
                  <a:lnTo>
                    <a:pt x="609600" y="254000"/>
                  </a:lnTo>
                  <a:lnTo>
                    <a:pt x="605609" y="273772"/>
                  </a:lnTo>
                  <a:lnTo>
                    <a:pt x="594725" y="289920"/>
                  </a:lnTo>
                  <a:lnTo>
                    <a:pt x="578578" y="300807"/>
                  </a:lnTo>
                  <a:lnTo>
                    <a:pt x="558800" y="304800"/>
                  </a:lnTo>
                  <a:lnTo>
                    <a:pt x="50800" y="304800"/>
                  </a:lnTo>
                  <a:lnTo>
                    <a:pt x="31021" y="300807"/>
                  </a:lnTo>
                  <a:lnTo>
                    <a:pt x="14874" y="289920"/>
                  </a:lnTo>
                  <a:lnTo>
                    <a:pt x="3990" y="273772"/>
                  </a:lnTo>
                  <a:lnTo>
                    <a:pt x="0" y="254000"/>
                  </a:lnTo>
                  <a:lnTo>
                    <a:pt x="0" y="50800"/>
                  </a:lnTo>
                  <a:close/>
                </a:path>
                <a:path w="609600" h="304800">
                  <a:moveTo>
                    <a:pt x="304800" y="0"/>
                  </a:moveTo>
                  <a:lnTo>
                    <a:pt x="304800" y="304800"/>
                  </a:lnTo>
                </a:path>
              </a:pathLst>
            </a:custGeom>
            <a:ln w="19050">
              <a:solidFill>
                <a:srgbClr val="E7E6E6"/>
              </a:solidFill>
            </a:ln>
          </p:spPr>
          <p:txBody>
            <a:bodyPr wrap="square" lIns="0" tIns="0" rIns="0" bIns="0" rtlCol="0"/>
            <a:lstStyle/>
            <a:p>
              <a:endParaRPr/>
            </a:p>
          </p:txBody>
        </p:sp>
        <p:sp>
          <p:nvSpPr>
            <p:cNvPr id="14" name="object 14"/>
            <p:cNvSpPr/>
            <p:nvPr/>
          </p:nvSpPr>
          <p:spPr>
            <a:xfrm>
              <a:off x="19050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15" name="object 15"/>
            <p:cNvSpPr/>
            <p:nvPr/>
          </p:nvSpPr>
          <p:spPr>
            <a:xfrm>
              <a:off x="19050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16" name="object 16"/>
            <p:cNvSpPr/>
            <p:nvPr/>
          </p:nvSpPr>
          <p:spPr>
            <a:xfrm>
              <a:off x="22098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17" name="object 17"/>
            <p:cNvSpPr/>
            <p:nvPr/>
          </p:nvSpPr>
          <p:spPr>
            <a:xfrm>
              <a:off x="22098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18" name="object 18"/>
            <p:cNvSpPr/>
            <p:nvPr/>
          </p:nvSpPr>
          <p:spPr>
            <a:xfrm>
              <a:off x="25146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19" name="object 19"/>
            <p:cNvSpPr/>
            <p:nvPr/>
          </p:nvSpPr>
          <p:spPr>
            <a:xfrm>
              <a:off x="25146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20" name="object 20"/>
            <p:cNvSpPr/>
            <p:nvPr/>
          </p:nvSpPr>
          <p:spPr>
            <a:xfrm>
              <a:off x="2641627" y="4653026"/>
              <a:ext cx="787400" cy="173355"/>
            </a:xfrm>
            <a:custGeom>
              <a:avLst/>
              <a:gdLst/>
              <a:ahLst/>
              <a:cxnLst/>
              <a:rect l="l" t="t" r="r" b="b"/>
              <a:pathLst>
                <a:path w="787400" h="173354">
                  <a:moveTo>
                    <a:pt x="25362" y="122201"/>
                  </a:moveTo>
                  <a:lnTo>
                    <a:pt x="15466" y="124206"/>
                  </a:lnTo>
                  <a:lnTo>
                    <a:pt x="7183" y="129887"/>
                  </a:lnTo>
                  <a:lnTo>
                    <a:pt x="1877" y="138033"/>
                  </a:lnTo>
                  <a:lnTo>
                    <a:pt x="0" y="147583"/>
                  </a:lnTo>
                  <a:lnTo>
                    <a:pt x="2004" y="157480"/>
                  </a:lnTo>
                  <a:lnTo>
                    <a:pt x="7685" y="165762"/>
                  </a:lnTo>
                  <a:lnTo>
                    <a:pt x="15831" y="171069"/>
                  </a:lnTo>
                  <a:lnTo>
                    <a:pt x="25382" y="172946"/>
                  </a:lnTo>
                  <a:lnTo>
                    <a:pt x="35278" y="170942"/>
                  </a:lnTo>
                  <a:lnTo>
                    <a:pt x="43561" y="165260"/>
                  </a:lnTo>
                  <a:lnTo>
                    <a:pt x="48867" y="157114"/>
                  </a:lnTo>
                  <a:lnTo>
                    <a:pt x="49020" y="156337"/>
                  </a:lnTo>
                  <a:lnTo>
                    <a:pt x="29055" y="156337"/>
                  </a:lnTo>
                  <a:lnTo>
                    <a:pt x="21689" y="138811"/>
                  </a:lnTo>
                  <a:lnTo>
                    <a:pt x="43193" y="129581"/>
                  </a:lnTo>
                  <a:lnTo>
                    <a:pt x="43058" y="129385"/>
                  </a:lnTo>
                  <a:lnTo>
                    <a:pt x="34913" y="124079"/>
                  </a:lnTo>
                  <a:lnTo>
                    <a:pt x="25362" y="122201"/>
                  </a:lnTo>
                  <a:close/>
                </a:path>
                <a:path w="787400" h="173354">
                  <a:moveTo>
                    <a:pt x="43193" y="129581"/>
                  </a:moveTo>
                  <a:lnTo>
                    <a:pt x="21689" y="138811"/>
                  </a:lnTo>
                  <a:lnTo>
                    <a:pt x="29055" y="156337"/>
                  </a:lnTo>
                  <a:lnTo>
                    <a:pt x="50652" y="147108"/>
                  </a:lnTo>
                  <a:lnTo>
                    <a:pt x="48740" y="137668"/>
                  </a:lnTo>
                  <a:lnTo>
                    <a:pt x="43193" y="129581"/>
                  </a:lnTo>
                  <a:close/>
                </a:path>
                <a:path w="787400" h="173354">
                  <a:moveTo>
                    <a:pt x="50652" y="147108"/>
                  </a:moveTo>
                  <a:lnTo>
                    <a:pt x="29055" y="156337"/>
                  </a:lnTo>
                  <a:lnTo>
                    <a:pt x="49020" y="156337"/>
                  </a:lnTo>
                  <a:lnTo>
                    <a:pt x="50740" y="147583"/>
                  </a:lnTo>
                  <a:lnTo>
                    <a:pt x="50652" y="147108"/>
                  </a:lnTo>
                  <a:close/>
                </a:path>
                <a:path w="787400" h="173354">
                  <a:moveTo>
                    <a:pt x="667994" y="104893"/>
                  </a:moveTo>
                  <a:lnTo>
                    <a:pt x="661388" y="119380"/>
                  </a:lnTo>
                  <a:lnTo>
                    <a:pt x="787372" y="149225"/>
                  </a:lnTo>
                  <a:lnTo>
                    <a:pt x="733607" y="110236"/>
                  </a:lnTo>
                  <a:lnTo>
                    <a:pt x="679422" y="110236"/>
                  </a:lnTo>
                  <a:lnTo>
                    <a:pt x="667994" y="104893"/>
                  </a:lnTo>
                  <a:close/>
                </a:path>
                <a:path w="787400" h="173354">
                  <a:moveTo>
                    <a:pt x="401419" y="0"/>
                  </a:moveTo>
                  <a:lnTo>
                    <a:pt x="362811" y="2921"/>
                  </a:lnTo>
                  <a:lnTo>
                    <a:pt x="322425" y="11175"/>
                  </a:lnTo>
                  <a:lnTo>
                    <a:pt x="267180" y="28067"/>
                  </a:lnTo>
                  <a:lnTo>
                    <a:pt x="212062" y="49656"/>
                  </a:lnTo>
                  <a:lnTo>
                    <a:pt x="158976" y="73532"/>
                  </a:lnTo>
                  <a:lnTo>
                    <a:pt x="58773" y="122555"/>
                  </a:lnTo>
                  <a:lnTo>
                    <a:pt x="50391" y="126492"/>
                  </a:lnTo>
                  <a:lnTo>
                    <a:pt x="43193" y="129581"/>
                  </a:lnTo>
                  <a:lnTo>
                    <a:pt x="48740" y="137668"/>
                  </a:lnTo>
                  <a:lnTo>
                    <a:pt x="50652" y="147108"/>
                  </a:lnTo>
                  <a:lnTo>
                    <a:pt x="57884" y="144018"/>
                  </a:lnTo>
                  <a:lnTo>
                    <a:pt x="76299" y="135255"/>
                  </a:lnTo>
                  <a:lnTo>
                    <a:pt x="118717" y="114173"/>
                  </a:lnTo>
                  <a:lnTo>
                    <a:pt x="167231" y="90678"/>
                  </a:lnTo>
                  <a:lnTo>
                    <a:pt x="219682" y="67182"/>
                  </a:lnTo>
                  <a:lnTo>
                    <a:pt x="273911" y="45847"/>
                  </a:lnTo>
                  <a:lnTo>
                    <a:pt x="327632" y="29463"/>
                  </a:lnTo>
                  <a:lnTo>
                    <a:pt x="366113" y="21717"/>
                  </a:lnTo>
                  <a:lnTo>
                    <a:pt x="401800" y="18923"/>
                  </a:lnTo>
                  <a:lnTo>
                    <a:pt x="509546" y="18923"/>
                  </a:lnTo>
                  <a:lnTo>
                    <a:pt x="506829" y="18034"/>
                  </a:lnTo>
                  <a:lnTo>
                    <a:pt x="452981" y="4953"/>
                  </a:lnTo>
                  <a:lnTo>
                    <a:pt x="413992" y="254"/>
                  </a:lnTo>
                  <a:lnTo>
                    <a:pt x="401419" y="0"/>
                  </a:lnTo>
                  <a:close/>
                </a:path>
                <a:path w="787400" h="173354">
                  <a:moveTo>
                    <a:pt x="675915" y="87524"/>
                  </a:moveTo>
                  <a:lnTo>
                    <a:pt x="667994" y="104893"/>
                  </a:lnTo>
                  <a:lnTo>
                    <a:pt x="679422" y="110236"/>
                  </a:lnTo>
                  <a:lnTo>
                    <a:pt x="687550" y="92963"/>
                  </a:lnTo>
                  <a:lnTo>
                    <a:pt x="675915" y="87524"/>
                  </a:lnTo>
                  <a:close/>
                </a:path>
                <a:path w="787400" h="173354">
                  <a:moveTo>
                    <a:pt x="682470" y="73151"/>
                  </a:moveTo>
                  <a:lnTo>
                    <a:pt x="675915" y="87524"/>
                  </a:lnTo>
                  <a:lnTo>
                    <a:pt x="687550" y="92963"/>
                  </a:lnTo>
                  <a:lnTo>
                    <a:pt x="679422" y="110236"/>
                  </a:lnTo>
                  <a:lnTo>
                    <a:pt x="733607" y="110236"/>
                  </a:lnTo>
                  <a:lnTo>
                    <a:pt x="682470" y="73151"/>
                  </a:lnTo>
                  <a:close/>
                </a:path>
                <a:path w="787400" h="173354">
                  <a:moveTo>
                    <a:pt x="509546" y="18923"/>
                  </a:moveTo>
                  <a:lnTo>
                    <a:pt x="401800" y="18923"/>
                  </a:lnTo>
                  <a:lnTo>
                    <a:pt x="413484" y="19304"/>
                  </a:lnTo>
                  <a:lnTo>
                    <a:pt x="425295" y="20193"/>
                  </a:lnTo>
                  <a:lnTo>
                    <a:pt x="475587" y="29210"/>
                  </a:lnTo>
                  <a:lnTo>
                    <a:pt x="528419" y="45212"/>
                  </a:lnTo>
                  <a:lnTo>
                    <a:pt x="582013" y="65912"/>
                  </a:lnTo>
                  <a:lnTo>
                    <a:pt x="634591" y="89154"/>
                  </a:lnTo>
                  <a:lnTo>
                    <a:pt x="667994" y="104893"/>
                  </a:lnTo>
                  <a:lnTo>
                    <a:pt x="675915" y="87524"/>
                  </a:lnTo>
                  <a:lnTo>
                    <a:pt x="616176" y="59817"/>
                  </a:lnTo>
                  <a:lnTo>
                    <a:pt x="561820" y="37211"/>
                  </a:lnTo>
                  <a:lnTo>
                    <a:pt x="534388" y="27050"/>
                  </a:lnTo>
                  <a:lnTo>
                    <a:pt x="509546" y="18923"/>
                  </a:lnTo>
                  <a:close/>
                </a:path>
              </a:pathLst>
            </a:custGeom>
            <a:solidFill>
              <a:srgbClr val="000000"/>
            </a:solidFill>
          </p:spPr>
          <p:txBody>
            <a:bodyPr wrap="square" lIns="0" tIns="0" rIns="0" bIns="0" rtlCol="0"/>
            <a:lstStyle/>
            <a:p>
              <a:endParaRPr/>
            </a:p>
          </p:txBody>
        </p:sp>
        <p:sp>
          <p:nvSpPr>
            <p:cNvPr id="21" name="object 21"/>
            <p:cNvSpPr/>
            <p:nvPr/>
          </p:nvSpPr>
          <p:spPr>
            <a:xfrm>
              <a:off x="34290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22" name="object 22"/>
            <p:cNvSpPr/>
            <p:nvPr/>
          </p:nvSpPr>
          <p:spPr>
            <a:xfrm>
              <a:off x="34290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23" name="object 23"/>
            <p:cNvSpPr/>
            <p:nvPr/>
          </p:nvSpPr>
          <p:spPr>
            <a:xfrm>
              <a:off x="37338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24" name="object 24"/>
            <p:cNvSpPr/>
            <p:nvPr/>
          </p:nvSpPr>
          <p:spPr>
            <a:xfrm>
              <a:off x="37338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25" name="object 25"/>
            <p:cNvSpPr/>
            <p:nvPr/>
          </p:nvSpPr>
          <p:spPr>
            <a:xfrm>
              <a:off x="40386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26" name="object 26"/>
            <p:cNvSpPr/>
            <p:nvPr/>
          </p:nvSpPr>
          <p:spPr>
            <a:xfrm>
              <a:off x="40386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27" name="object 27"/>
            <p:cNvSpPr/>
            <p:nvPr/>
          </p:nvSpPr>
          <p:spPr>
            <a:xfrm>
              <a:off x="4165627" y="4653026"/>
              <a:ext cx="787400" cy="173355"/>
            </a:xfrm>
            <a:custGeom>
              <a:avLst/>
              <a:gdLst/>
              <a:ahLst/>
              <a:cxnLst/>
              <a:rect l="l" t="t" r="r" b="b"/>
              <a:pathLst>
                <a:path w="787400" h="173354">
                  <a:moveTo>
                    <a:pt x="25362" y="122201"/>
                  </a:moveTo>
                  <a:lnTo>
                    <a:pt x="15466" y="124206"/>
                  </a:lnTo>
                  <a:lnTo>
                    <a:pt x="7183" y="129887"/>
                  </a:lnTo>
                  <a:lnTo>
                    <a:pt x="1877" y="138033"/>
                  </a:lnTo>
                  <a:lnTo>
                    <a:pt x="0" y="147583"/>
                  </a:lnTo>
                  <a:lnTo>
                    <a:pt x="2004" y="157480"/>
                  </a:lnTo>
                  <a:lnTo>
                    <a:pt x="7685" y="165762"/>
                  </a:lnTo>
                  <a:lnTo>
                    <a:pt x="15831" y="171069"/>
                  </a:lnTo>
                  <a:lnTo>
                    <a:pt x="25382" y="172946"/>
                  </a:lnTo>
                  <a:lnTo>
                    <a:pt x="35278" y="170942"/>
                  </a:lnTo>
                  <a:lnTo>
                    <a:pt x="43561" y="165260"/>
                  </a:lnTo>
                  <a:lnTo>
                    <a:pt x="48867" y="157114"/>
                  </a:lnTo>
                  <a:lnTo>
                    <a:pt x="49020" y="156337"/>
                  </a:lnTo>
                  <a:lnTo>
                    <a:pt x="29055" y="156337"/>
                  </a:lnTo>
                  <a:lnTo>
                    <a:pt x="21689" y="138811"/>
                  </a:lnTo>
                  <a:lnTo>
                    <a:pt x="43193" y="129581"/>
                  </a:lnTo>
                  <a:lnTo>
                    <a:pt x="43058" y="129385"/>
                  </a:lnTo>
                  <a:lnTo>
                    <a:pt x="34913" y="124079"/>
                  </a:lnTo>
                  <a:lnTo>
                    <a:pt x="25362" y="122201"/>
                  </a:lnTo>
                  <a:close/>
                </a:path>
                <a:path w="787400" h="173354">
                  <a:moveTo>
                    <a:pt x="43193" y="129581"/>
                  </a:moveTo>
                  <a:lnTo>
                    <a:pt x="21689" y="138811"/>
                  </a:lnTo>
                  <a:lnTo>
                    <a:pt x="29055" y="156337"/>
                  </a:lnTo>
                  <a:lnTo>
                    <a:pt x="50652" y="147108"/>
                  </a:lnTo>
                  <a:lnTo>
                    <a:pt x="48740" y="137668"/>
                  </a:lnTo>
                  <a:lnTo>
                    <a:pt x="43193" y="129581"/>
                  </a:lnTo>
                  <a:close/>
                </a:path>
                <a:path w="787400" h="173354">
                  <a:moveTo>
                    <a:pt x="50652" y="147108"/>
                  </a:moveTo>
                  <a:lnTo>
                    <a:pt x="29055" y="156337"/>
                  </a:lnTo>
                  <a:lnTo>
                    <a:pt x="49020" y="156337"/>
                  </a:lnTo>
                  <a:lnTo>
                    <a:pt x="50740" y="147583"/>
                  </a:lnTo>
                  <a:lnTo>
                    <a:pt x="50652" y="147108"/>
                  </a:lnTo>
                  <a:close/>
                </a:path>
                <a:path w="787400" h="173354">
                  <a:moveTo>
                    <a:pt x="667994" y="104893"/>
                  </a:moveTo>
                  <a:lnTo>
                    <a:pt x="661388" y="119380"/>
                  </a:lnTo>
                  <a:lnTo>
                    <a:pt x="787372" y="149225"/>
                  </a:lnTo>
                  <a:lnTo>
                    <a:pt x="733607" y="110236"/>
                  </a:lnTo>
                  <a:lnTo>
                    <a:pt x="679422" y="110236"/>
                  </a:lnTo>
                  <a:lnTo>
                    <a:pt x="667994" y="104893"/>
                  </a:lnTo>
                  <a:close/>
                </a:path>
                <a:path w="787400" h="173354">
                  <a:moveTo>
                    <a:pt x="401419" y="0"/>
                  </a:moveTo>
                  <a:lnTo>
                    <a:pt x="362811" y="2921"/>
                  </a:lnTo>
                  <a:lnTo>
                    <a:pt x="322425" y="11175"/>
                  </a:lnTo>
                  <a:lnTo>
                    <a:pt x="267180" y="28067"/>
                  </a:lnTo>
                  <a:lnTo>
                    <a:pt x="212062" y="49656"/>
                  </a:lnTo>
                  <a:lnTo>
                    <a:pt x="158976" y="73532"/>
                  </a:lnTo>
                  <a:lnTo>
                    <a:pt x="58773" y="122555"/>
                  </a:lnTo>
                  <a:lnTo>
                    <a:pt x="50391" y="126492"/>
                  </a:lnTo>
                  <a:lnTo>
                    <a:pt x="43193" y="129581"/>
                  </a:lnTo>
                  <a:lnTo>
                    <a:pt x="48740" y="137668"/>
                  </a:lnTo>
                  <a:lnTo>
                    <a:pt x="50652" y="147108"/>
                  </a:lnTo>
                  <a:lnTo>
                    <a:pt x="57884" y="144018"/>
                  </a:lnTo>
                  <a:lnTo>
                    <a:pt x="76299" y="135255"/>
                  </a:lnTo>
                  <a:lnTo>
                    <a:pt x="118717" y="114173"/>
                  </a:lnTo>
                  <a:lnTo>
                    <a:pt x="167231" y="90678"/>
                  </a:lnTo>
                  <a:lnTo>
                    <a:pt x="219682" y="67182"/>
                  </a:lnTo>
                  <a:lnTo>
                    <a:pt x="273911" y="45847"/>
                  </a:lnTo>
                  <a:lnTo>
                    <a:pt x="327632" y="29463"/>
                  </a:lnTo>
                  <a:lnTo>
                    <a:pt x="365986" y="21717"/>
                  </a:lnTo>
                  <a:lnTo>
                    <a:pt x="401800" y="18923"/>
                  </a:lnTo>
                  <a:lnTo>
                    <a:pt x="509546" y="18923"/>
                  </a:lnTo>
                  <a:lnTo>
                    <a:pt x="506829" y="18034"/>
                  </a:lnTo>
                  <a:lnTo>
                    <a:pt x="452981" y="4953"/>
                  </a:lnTo>
                  <a:lnTo>
                    <a:pt x="413992" y="254"/>
                  </a:lnTo>
                  <a:lnTo>
                    <a:pt x="401419" y="0"/>
                  </a:lnTo>
                  <a:close/>
                </a:path>
                <a:path w="787400" h="173354">
                  <a:moveTo>
                    <a:pt x="675915" y="87524"/>
                  </a:moveTo>
                  <a:lnTo>
                    <a:pt x="667994" y="104893"/>
                  </a:lnTo>
                  <a:lnTo>
                    <a:pt x="679422" y="110236"/>
                  </a:lnTo>
                  <a:lnTo>
                    <a:pt x="687550" y="92963"/>
                  </a:lnTo>
                  <a:lnTo>
                    <a:pt x="675915" y="87524"/>
                  </a:lnTo>
                  <a:close/>
                </a:path>
                <a:path w="787400" h="173354">
                  <a:moveTo>
                    <a:pt x="682470" y="73151"/>
                  </a:moveTo>
                  <a:lnTo>
                    <a:pt x="675915" y="87524"/>
                  </a:lnTo>
                  <a:lnTo>
                    <a:pt x="687550" y="92963"/>
                  </a:lnTo>
                  <a:lnTo>
                    <a:pt x="679422" y="110236"/>
                  </a:lnTo>
                  <a:lnTo>
                    <a:pt x="733607" y="110236"/>
                  </a:lnTo>
                  <a:lnTo>
                    <a:pt x="682470" y="73151"/>
                  </a:lnTo>
                  <a:close/>
                </a:path>
                <a:path w="787400" h="173354">
                  <a:moveTo>
                    <a:pt x="509546" y="18923"/>
                  </a:moveTo>
                  <a:lnTo>
                    <a:pt x="401800" y="18923"/>
                  </a:lnTo>
                  <a:lnTo>
                    <a:pt x="413484" y="19304"/>
                  </a:lnTo>
                  <a:lnTo>
                    <a:pt x="425295" y="20193"/>
                  </a:lnTo>
                  <a:lnTo>
                    <a:pt x="475587" y="29210"/>
                  </a:lnTo>
                  <a:lnTo>
                    <a:pt x="528419" y="45212"/>
                  </a:lnTo>
                  <a:lnTo>
                    <a:pt x="582013" y="65912"/>
                  </a:lnTo>
                  <a:lnTo>
                    <a:pt x="634591" y="89154"/>
                  </a:lnTo>
                  <a:lnTo>
                    <a:pt x="667994" y="104893"/>
                  </a:lnTo>
                  <a:lnTo>
                    <a:pt x="675915" y="87524"/>
                  </a:lnTo>
                  <a:lnTo>
                    <a:pt x="616176" y="59817"/>
                  </a:lnTo>
                  <a:lnTo>
                    <a:pt x="561820" y="37211"/>
                  </a:lnTo>
                  <a:lnTo>
                    <a:pt x="534388" y="27050"/>
                  </a:lnTo>
                  <a:lnTo>
                    <a:pt x="509546" y="18923"/>
                  </a:lnTo>
                  <a:close/>
                </a:path>
              </a:pathLst>
            </a:custGeom>
            <a:solidFill>
              <a:srgbClr val="000000"/>
            </a:solidFill>
          </p:spPr>
          <p:txBody>
            <a:bodyPr wrap="square" lIns="0" tIns="0" rIns="0" bIns="0" rtlCol="0"/>
            <a:lstStyle/>
            <a:p>
              <a:endParaRPr/>
            </a:p>
          </p:txBody>
        </p:sp>
        <p:sp>
          <p:nvSpPr>
            <p:cNvPr id="28" name="object 28"/>
            <p:cNvSpPr/>
            <p:nvPr/>
          </p:nvSpPr>
          <p:spPr>
            <a:xfrm>
              <a:off x="49530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29" name="object 29"/>
            <p:cNvSpPr/>
            <p:nvPr/>
          </p:nvSpPr>
          <p:spPr>
            <a:xfrm>
              <a:off x="49530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30" name="object 30"/>
            <p:cNvSpPr/>
            <p:nvPr/>
          </p:nvSpPr>
          <p:spPr>
            <a:xfrm>
              <a:off x="52578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31" name="object 31"/>
            <p:cNvSpPr/>
            <p:nvPr/>
          </p:nvSpPr>
          <p:spPr>
            <a:xfrm>
              <a:off x="52578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32" name="object 32"/>
            <p:cNvSpPr/>
            <p:nvPr/>
          </p:nvSpPr>
          <p:spPr>
            <a:xfrm>
              <a:off x="55626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33" name="object 33"/>
            <p:cNvSpPr/>
            <p:nvPr/>
          </p:nvSpPr>
          <p:spPr>
            <a:xfrm>
              <a:off x="55626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34" name="object 34"/>
            <p:cNvSpPr/>
            <p:nvPr/>
          </p:nvSpPr>
          <p:spPr>
            <a:xfrm>
              <a:off x="5689627" y="4653026"/>
              <a:ext cx="787400" cy="173355"/>
            </a:xfrm>
            <a:custGeom>
              <a:avLst/>
              <a:gdLst/>
              <a:ahLst/>
              <a:cxnLst/>
              <a:rect l="l" t="t" r="r" b="b"/>
              <a:pathLst>
                <a:path w="787400" h="173354">
                  <a:moveTo>
                    <a:pt x="25362" y="122201"/>
                  </a:moveTo>
                  <a:lnTo>
                    <a:pt x="15466" y="124206"/>
                  </a:lnTo>
                  <a:lnTo>
                    <a:pt x="7183" y="129887"/>
                  </a:lnTo>
                  <a:lnTo>
                    <a:pt x="1877" y="138033"/>
                  </a:lnTo>
                  <a:lnTo>
                    <a:pt x="0" y="147583"/>
                  </a:lnTo>
                  <a:lnTo>
                    <a:pt x="2004" y="157480"/>
                  </a:lnTo>
                  <a:lnTo>
                    <a:pt x="7685" y="165762"/>
                  </a:lnTo>
                  <a:lnTo>
                    <a:pt x="15831" y="171069"/>
                  </a:lnTo>
                  <a:lnTo>
                    <a:pt x="25382" y="172946"/>
                  </a:lnTo>
                  <a:lnTo>
                    <a:pt x="35278" y="170942"/>
                  </a:lnTo>
                  <a:lnTo>
                    <a:pt x="43561" y="165260"/>
                  </a:lnTo>
                  <a:lnTo>
                    <a:pt x="48867" y="157114"/>
                  </a:lnTo>
                  <a:lnTo>
                    <a:pt x="49020" y="156337"/>
                  </a:lnTo>
                  <a:lnTo>
                    <a:pt x="29055" y="156337"/>
                  </a:lnTo>
                  <a:lnTo>
                    <a:pt x="21689" y="138811"/>
                  </a:lnTo>
                  <a:lnTo>
                    <a:pt x="43193" y="129581"/>
                  </a:lnTo>
                  <a:lnTo>
                    <a:pt x="43058" y="129385"/>
                  </a:lnTo>
                  <a:lnTo>
                    <a:pt x="34913" y="124079"/>
                  </a:lnTo>
                  <a:lnTo>
                    <a:pt x="25362" y="122201"/>
                  </a:lnTo>
                  <a:close/>
                </a:path>
                <a:path w="787400" h="173354">
                  <a:moveTo>
                    <a:pt x="43193" y="129581"/>
                  </a:moveTo>
                  <a:lnTo>
                    <a:pt x="21689" y="138811"/>
                  </a:lnTo>
                  <a:lnTo>
                    <a:pt x="29055" y="156337"/>
                  </a:lnTo>
                  <a:lnTo>
                    <a:pt x="50652" y="147108"/>
                  </a:lnTo>
                  <a:lnTo>
                    <a:pt x="48740" y="137668"/>
                  </a:lnTo>
                  <a:lnTo>
                    <a:pt x="43193" y="129581"/>
                  </a:lnTo>
                  <a:close/>
                </a:path>
                <a:path w="787400" h="173354">
                  <a:moveTo>
                    <a:pt x="50652" y="147108"/>
                  </a:moveTo>
                  <a:lnTo>
                    <a:pt x="29055" y="156337"/>
                  </a:lnTo>
                  <a:lnTo>
                    <a:pt x="49020" y="156337"/>
                  </a:lnTo>
                  <a:lnTo>
                    <a:pt x="50740" y="147583"/>
                  </a:lnTo>
                  <a:lnTo>
                    <a:pt x="50652" y="147108"/>
                  </a:lnTo>
                  <a:close/>
                </a:path>
                <a:path w="787400" h="173354">
                  <a:moveTo>
                    <a:pt x="667994" y="104893"/>
                  </a:moveTo>
                  <a:lnTo>
                    <a:pt x="661388" y="119380"/>
                  </a:lnTo>
                  <a:lnTo>
                    <a:pt x="787372" y="149225"/>
                  </a:lnTo>
                  <a:lnTo>
                    <a:pt x="733607" y="110236"/>
                  </a:lnTo>
                  <a:lnTo>
                    <a:pt x="679422" y="110236"/>
                  </a:lnTo>
                  <a:lnTo>
                    <a:pt x="667994" y="104893"/>
                  </a:lnTo>
                  <a:close/>
                </a:path>
                <a:path w="787400" h="173354">
                  <a:moveTo>
                    <a:pt x="401419" y="0"/>
                  </a:moveTo>
                  <a:lnTo>
                    <a:pt x="362811" y="2921"/>
                  </a:lnTo>
                  <a:lnTo>
                    <a:pt x="322425" y="11175"/>
                  </a:lnTo>
                  <a:lnTo>
                    <a:pt x="267180" y="28067"/>
                  </a:lnTo>
                  <a:lnTo>
                    <a:pt x="212062" y="49656"/>
                  </a:lnTo>
                  <a:lnTo>
                    <a:pt x="158976" y="73532"/>
                  </a:lnTo>
                  <a:lnTo>
                    <a:pt x="58773" y="122555"/>
                  </a:lnTo>
                  <a:lnTo>
                    <a:pt x="50391" y="126492"/>
                  </a:lnTo>
                  <a:lnTo>
                    <a:pt x="43193" y="129581"/>
                  </a:lnTo>
                  <a:lnTo>
                    <a:pt x="48740" y="137668"/>
                  </a:lnTo>
                  <a:lnTo>
                    <a:pt x="50652" y="147108"/>
                  </a:lnTo>
                  <a:lnTo>
                    <a:pt x="57884" y="144018"/>
                  </a:lnTo>
                  <a:lnTo>
                    <a:pt x="76299" y="135255"/>
                  </a:lnTo>
                  <a:lnTo>
                    <a:pt x="118717" y="114173"/>
                  </a:lnTo>
                  <a:lnTo>
                    <a:pt x="167231" y="90678"/>
                  </a:lnTo>
                  <a:lnTo>
                    <a:pt x="219682" y="67182"/>
                  </a:lnTo>
                  <a:lnTo>
                    <a:pt x="273911" y="45847"/>
                  </a:lnTo>
                  <a:lnTo>
                    <a:pt x="327632" y="29463"/>
                  </a:lnTo>
                  <a:lnTo>
                    <a:pt x="365986" y="21717"/>
                  </a:lnTo>
                  <a:lnTo>
                    <a:pt x="401800" y="18923"/>
                  </a:lnTo>
                  <a:lnTo>
                    <a:pt x="509546" y="18923"/>
                  </a:lnTo>
                  <a:lnTo>
                    <a:pt x="506829" y="18034"/>
                  </a:lnTo>
                  <a:lnTo>
                    <a:pt x="452981" y="4953"/>
                  </a:lnTo>
                  <a:lnTo>
                    <a:pt x="413992" y="254"/>
                  </a:lnTo>
                  <a:lnTo>
                    <a:pt x="401419" y="0"/>
                  </a:lnTo>
                  <a:close/>
                </a:path>
                <a:path w="787400" h="173354">
                  <a:moveTo>
                    <a:pt x="675915" y="87524"/>
                  </a:moveTo>
                  <a:lnTo>
                    <a:pt x="667994" y="104893"/>
                  </a:lnTo>
                  <a:lnTo>
                    <a:pt x="679422" y="110236"/>
                  </a:lnTo>
                  <a:lnTo>
                    <a:pt x="687550" y="92963"/>
                  </a:lnTo>
                  <a:lnTo>
                    <a:pt x="675915" y="87524"/>
                  </a:lnTo>
                  <a:close/>
                </a:path>
                <a:path w="787400" h="173354">
                  <a:moveTo>
                    <a:pt x="682470" y="73151"/>
                  </a:moveTo>
                  <a:lnTo>
                    <a:pt x="675915" y="87524"/>
                  </a:lnTo>
                  <a:lnTo>
                    <a:pt x="687550" y="92963"/>
                  </a:lnTo>
                  <a:lnTo>
                    <a:pt x="679422" y="110236"/>
                  </a:lnTo>
                  <a:lnTo>
                    <a:pt x="733607" y="110236"/>
                  </a:lnTo>
                  <a:lnTo>
                    <a:pt x="682470" y="73151"/>
                  </a:lnTo>
                  <a:close/>
                </a:path>
                <a:path w="787400" h="173354">
                  <a:moveTo>
                    <a:pt x="509546" y="18923"/>
                  </a:moveTo>
                  <a:lnTo>
                    <a:pt x="401800" y="18923"/>
                  </a:lnTo>
                  <a:lnTo>
                    <a:pt x="413484" y="19304"/>
                  </a:lnTo>
                  <a:lnTo>
                    <a:pt x="425295" y="20193"/>
                  </a:lnTo>
                  <a:lnTo>
                    <a:pt x="475587" y="29210"/>
                  </a:lnTo>
                  <a:lnTo>
                    <a:pt x="528419" y="45212"/>
                  </a:lnTo>
                  <a:lnTo>
                    <a:pt x="582013" y="65912"/>
                  </a:lnTo>
                  <a:lnTo>
                    <a:pt x="634591" y="89154"/>
                  </a:lnTo>
                  <a:lnTo>
                    <a:pt x="667994" y="104893"/>
                  </a:lnTo>
                  <a:lnTo>
                    <a:pt x="675915" y="87524"/>
                  </a:lnTo>
                  <a:lnTo>
                    <a:pt x="616176" y="59817"/>
                  </a:lnTo>
                  <a:lnTo>
                    <a:pt x="561820" y="37211"/>
                  </a:lnTo>
                  <a:lnTo>
                    <a:pt x="534388" y="27050"/>
                  </a:lnTo>
                  <a:lnTo>
                    <a:pt x="509546" y="18923"/>
                  </a:lnTo>
                  <a:close/>
                </a:path>
              </a:pathLst>
            </a:custGeom>
            <a:solidFill>
              <a:srgbClr val="000000"/>
            </a:solidFill>
          </p:spPr>
          <p:txBody>
            <a:bodyPr wrap="square" lIns="0" tIns="0" rIns="0" bIns="0" rtlCol="0"/>
            <a:lstStyle/>
            <a:p>
              <a:endParaRPr/>
            </a:p>
          </p:txBody>
        </p:sp>
        <p:sp>
          <p:nvSpPr>
            <p:cNvPr id="35" name="object 35"/>
            <p:cNvSpPr/>
            <p:nvPr/>
          </p:nvSpPr>
          <p:spPr>
            <a:xfrm>
              <a:off x="64770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36" name="object 36"/>
            <p:cNvSpPr/>
            <p:nvPr/>
          </p:nvSpPr>
          <p:spPr>
            <a:xfrm>
              <a:off x="64770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37" name="object 37"/>
            <p:cNvSpPr/>
            <p:nvPr/>
          </p:nvSpPr>
          <p:spPr>
            <a:xfrm>
              <a:off x="67818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38" name="object 38"/>
            <p:cNvSpPr/>
            <p:nvPr/>
          </p:nvSpPr>
          <p:spPr>
            <a:xfrm>
              <a:off x="67818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39" name="object 39"/>
            <p:cNvSpPr/>
            <p:nvPr/>
          </p:nvSpPr>
          <p:spPr>
            <a:xfrm>
              <a:off x="70866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40" name="object 40"/>
            <p:cNvSpPr/>
            <p:nvPr/>
          </p:nvSpPr>
          <p:spPr>
            <a:xfrm>
              <a:off x="70866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41" name="object 41"/>
            <p:cNvSpPr/>
            <p:nvPr/>
          </p:nvSpPr>
          <p:spPr>
            <a:xfrm>
              <a:off x="2819400" y="4791113"/>
              <a:ext cx="3835400" cy="173355"/>
            </a:xfrm>
            <a:custGeom>
              <a:avLst/>
              <a:gdLst/>
              <a:ahLst/>
              <a:cxnLst/>
              <a:rect l="l" t="t" r="r" b="b"/>
              <a:pathLst>
                <a:path w="3835400" h="173354">
                  <a:moveTo>
                    <a:pt x="787349" y="25374"/>
                  </a:moveTo>
                  <a:lnTo>
                    <a:pt x="785571" y="16598"/>
                  </a:lnTo>
                  <a:lnTo>
                    <a:pt x="785368" y="15582"/>
                  </a:lnTo>
                  <a:lnTo>
                    <a:pt x="779678" y="7239"/>
                  </a:lnTo>
                  <a:lnTo>
                    <a:pt x="771537" y="1892"/>
                  </a:lnTo>
                  <a:lnTo>
                    <a:pt x="761987" y="0"/>
                  </a:lnTo>
                  <a:lnTo>
                    <a:pt x="752094" y="1993"/>
                  </a:lnTo>
                  <a:lnTo>
                    <a:pt x="743800" y="7683"/>
                  </a:lnTo>
                  <a:lnTo>
                    <a:pt x="738505" y="15824"/>
                  </a:lnTo>
                  <a:lnTo>
                    <a:pt x="736625" y="25374"/>
                  </a:lnTo>
                  <a:lnTo>
                    <a:pt x="736714" y="25831"/>
                  </a:lnTo>
                  <a:lnTo>
                    <a:pt x="729488" y="28917"/>
                  </a:lnTo>
                  <a:lnTo>
                    <a:pt x="720344" y="33235"/>
                  </a:lnTo>
                  <a:lnTo>
                    <a:pt x="620141" y="82257"/>
                  </a:lnTo>
                  <a:lnTo>
                    <a:pt x="594360" y="94068"/>
                  </a:lnTo>
                  <a:lnTo>
                    <a:pt x="540766" y="116928"/>
                  </a:lnTo>
                  <a:lnTo>
                    <a:pt x="486537" y="135978"/>
                  </a:lnTo>
                  <a:lnTo>
                    <a:pt x="433832" y="149186"/>
                  </a:lnTo>
                  <a:lnTo>
                    <a:pt x="385445" y="154012"/>
                  </a:lnTo>
                  <a:lnTo>
                    <a:pt x="373888" y="153758"/>
                  </a:lnTo>
                  <a:lnTo>
                    <a:pt x="311912" y="143725"/>
                  </a:lnTo>
                  <a:lnTo>
                    <a:pt x="258953" y="127723"/>
                  </a:lnTo>
                  <a:lnTo>
                    <a:pt x="205359" y="107022"/>
                  </a:lnTo>
                  <a:lnTo>
                    <a:pt x="152781" y="83781"/>
                  </a:lnTo>
                  <a:lnTo>
                    <a:pt x="119329" y="68148"/>
                  </a:lnTo>
                  <a:lnTo>
                    <a:pt x="121754" y="62826"/>
                  </a:lnTo>
                  <a:lnTo>
                    <a:pt x="125984" y="53555"/>
                  </a:lnTo>
                  <a:lnTo>
                    <a:pt x="0" y="23710"/>
                  </a:lnTo>
                  <a:lnTo>
                    <a:pt x="104902" y="99783"/>
                  </a:lnTo>
                  <a:lnTo>
                    <a:pt x="111429" y="85458"/>
                  </a:lnTo>
                  <a:lnTo>
                    <a:pt x="119380" y="89115"/>
                  </a:lnTo>
                  <a:lnTo>
                    <a:pt x="171323" y="113118"/>
                  </a:lnTo>
                  <a:lnTo>
                    <a:pt x="225552" y="135724"/>
                  </a:lnTo>
                  <a:lnTo>
                    <a:pt x="280543" y="154901"/>
                  </a:lnTo>
                  <a:lnTo>
                    <a:pt x="334391" y="168109"/>
                  </a:lnTo>
                  <a:lnTo>
                    <a:pt x="373380" y="172681"/>
                  </a:lnTo>
                  <a:lnTo>
                    <a:pt x="386080" y="173062"/>
                  </a:lnTo>
                  <a:lnTo>
                    <a:pt x="398653" y="172681"/>
                  </a:lnTo>
                  <a:lnTo>
                    <a:pt x="437896" y="167728"/>
                  </a:lnTo>
                  <a:lnTo>
                    <a:pt x="492493" y="154012"/>
                  </a:lnTo>
                  <a:lnTo>
                    <a:pt x="548005" y="134454"/>
                  </a:lnTo>
                  <a:lnTo>
                    <a:pt x="602361" y="111340"/>
                  </a:lnTo>
                  <a:lnTo>
                    <a:pt x="677164" y="75780"/>
                  </a:lnTo>
                  <a:lnTo>
                    <a:pt x="719201" y="54952"/>
                  </a:lnTo>
                  <a:lnTo>
                    <a:pt x="728599" y="50507"/>
                  </a:lnTo>
                  <a:lnTo>
                    <a:pt x="736981" y="46443"/>
                  </a:lnTo>
                  <a:lnTo>
                    <a:pt x="744143" y="43370"/>
                  </a:lnTo>
                  <a:lnTo>
                    <a:pt x="744308" y="43611"/>
                  </a:lnTo>
                  <a:lnTo>
                    <a:pt x="752449" y="48920"/>
                  </a:lnTo>
                  <a:lnTo>
                    <a:pt x="787285" y="25831"/>
                  </a:lnTo>
                  <a:lnTo>
                    <a:pt x="787349" y="25374"/>
                  </a:lnTo>
                  <a:close/>
                </a:path>
                <a:path w="3835400" h="173354">
                  <a:moveTo>
                    <a:pt x="2311349" y="25374"/>
                  </a:moveTo>
                  <a:lnTo>
                    <a:pt x="2309571" y="16598"/>
                  </a:lnTo>
                  <a:lnTo>
                    <a:pt x="2309368" y="15582"/>
                  </a:lnTo>
                  <a:lnTo>
                    <a:pt x="2303678" y="7239"/>
                  </a:lnTo>
                  <a:lnTo>
                    <a:pt x="2295537" y="1892"/>
                  </a:lnTo>
                  <a:lnTo>
                    <a:pt x="2285987" y="0"/>
                  </a:lnTo>
                  <a:lnTo>
                    <a:pt x="2276094" y="1993"/>
                  </a:lnTo>
                  <a:lnTo>
                    <a:pt x="2267801" y="7683"/>
                  </a:lnTo>
                  <a:lnTo>
                    <a:pt x="2262505" y="15824"/>
                  </a:lnTo>
                  <a:lnTo>
                    <a:pt x="2260625" y="25374"/>
                  </a:lnTo>
                  <a:lnTo>
                    <a:pt x="2260714" y="25831"/>
                  </a:lnTo>
                  <a:lnTo>
                    <a:pt x="2253488" y="28917"/>
                  </a:lnTo>
                  <a:lnTo>
                    <a:pt x="2244344" y="33235"/>
                  </a:lnTo>
                  <a:lnTo>
                    <a:pt x="2144141" y="82257"/>
                  </a:lnTo>
                  <a:lnTo>
                    <a:pt x="2118360" y="94068"/>
                  </a:lnTo>
                  <a:lnTo>
                    <a:pt x="2064766" y="116928"/>
                  </a:lnTo>
                  <a:lnTo>
                    <a:pt x="2010537" y="135978"/>
                  </a:lnTo>
                  <a:lnTo>
                    <a:pt x="1957832" y="149186"/>
                  </a:lnTo>
                  <a:lnTo>
                    <a:pt x="1909445" y="154012"/>
                  </a:lnTo>
                  <a:lnTo>
                    <a:pt x="1897888" y="153758"/>
                  </a:lnTo>
                  <a:lnTo>
                    <a:pt x="1835912" y="143725"/>
                  </a:lnTo>
                  <a:lnTo>
                    <a:pt x="1782953" y="127723"/>
                  </a:lnTo>
                  <a:lnTo>
                    <a:pt x="1729359" y="107022"/>
                  </a:lnTo>
                  <a:lnTo>
                    <a:pt x="1676781" y="83781"/>
                  </a:lnTo>
                  <a:lnTo>
                    <a:pt x="1643329" y="68148"/>
                  </a:lnTo>
                  <a:lnTo>
                    <a:pt x="1645754" y="62826"/>
                  </a:lnTo>
                  <a:lnTo>
                    <a:pt x="1649984" y="53555"/>
                  </a:lnTo>
                  <a:lnTo>
                    <a:pt x="1524000" y="23710"/>
                  </a:lnTo>
                  <a:lnTo>
                    <a:pt x="1628902" y="99783"/>
                  </a:lnTo>
                  <a:lnTo>
                    <a:pt x="1635429" y="85458"/>
                  </a:lnTo>
                  <a:lnTo>
                    <a:pt x="1643380" y="89115"/>
                  </a:lnTo>
                  <a:lnTo>
                    <a:pt x="1695323" y="113118"/>
                  </a:lnTo>
                  <a:lnTo>
                    <a:pt x="1749552" y="135724"/>
                  </a:lnTo>
                  <a:lnTo>
                    <a:pt x="1804543" y="154901"/>
                  </a:lnTo>
                  <a:lnTo>
                    <a:pt x="1858391" y="168109"/>
                  </a:lnTo>
                  <a:lnTo>
                    <a:pt x="1897380" y="172681"/>
                  </a:lnTo>
                  <a:lnTo>
                    <a:pt x="1910080" y="173062"/>
                  </a:lnTo>
                  <a:lnTo>
                    <a:pt x="1922653" y="172681"/>
                  </a:lnTo>
                  <a:lnTo>
                    <a:pt x="1961896" y="167728"/>
                  </a:lnTo>
                  <a:lnTo>
                    <a:pt x="2016506" y="154012"/>
                  </a:lnTo>
                  <a:lnTo>
                    <a:pt x="2072005" y="134454"/>
                  </a:lnTo>
                  <a:lnTo>
                    <a:pt x="2126361" y="111340"/>
                  </a:lnTo>
                  <a:lnTo>
                    <a:pt x="2201164" y="75780"/>
                  </a:lnTo>
                  <a:lnTo>
                    <a:pt x="2243201" y="54952"/>
                  </a:lnTo>
                  <a:lnTo>
                    <a:pt x="2252599" y="50507"/>
                  </a:lnTo>
                  <a:lnTo>
                    <a:pt x="2260981" y="46443"/>
                  </a:lnTo>
                  <a:lnTo>
                    <a:pt x="2268143" y="43370"/>
                  </a:lnTo>
                  <a:lnTo>
                    <a:pt x="2268309" y="43611"/>
                  </a:lnTo>
                  <a:lnTo>
                    <a:pt x="2276449" y="48920"/>
                  </a:lnTo>
                  <a:lnTo>
                    <a:pt x="2311285" y="25831"/>
                  </a:lnTo>
                  <a:lnTo>
                    <a:pt x="2311349" y="25374"/>
                  </a:lnTo>
                  <a:close/>
                </a:path>
                <a:path w="3835400" h="173354">
                  <a:moveTo>
                    <a:pt x="3835349" y="25374"/>
                  </a:moveTo>
                  <a:lnTo>
                    <a:pt x="3833571" y="16598"/>
                  </a:lnTo>
                  <a:lnTo>
                    <a:pt x="3833368" y="15582"/>
                  </a:lnTo>
                  <a:lnTo>
                    <a:pt x="3827678" y="7239"/>
                  </a:lnTo>
                  <a:lnTo>
                    <a:pt x="3819537" y="1892"/>
                  </a:lnTo>
                  <a:lnTo>
                    <a:pt x="3809987" y="0"/>
                  </a:lnTo>
                  <a:lnTo>
                    <a:pt x="3800094" y="1993"/>
                  </a:lnTo>
                  <a:lnTo>
                    <a:pt x="3791801" y="7683"/>
                  </a:lnTo>
                  <a:lnTo>
                    <a:pt x="3786505" y="15824"/>
                  </a:lnTo>
                  <a:lnTo>
                    <a:pt x="3784625" y="25374"/>
                  </a:lnTo>
                  <a:lnTo>
                    <a:pt x="3784714" y="25831"/>
                  </a:lnTo>
                  <a:lnTo>
                    <a:pt x="3777488" y="28917"/>
                  </a:lnTo>
                  <a:lnTo>
                    <a:pt x="3768344" y="33235"/>
                  </a:lnTo>
                  <a:lnTo>
                    <a:pt x="3668141" y="82257"/>
                  </a:lnTo>
                  <a:lnTo>
                    <a:pt x="3642360" y="94068"/>
                  </a:lnTo>
                  <a:lnTo>
                    <a:pt x="3588766" y="116928"/>
                  </a:lnTo>
                  <a:lnTo>
                    <a:pt x="3534537" y="135978"/>
                  </a:lnTo>
                  <a:lnTo>
                    <a:pt x="3481832" y="149186"/>
                  </a:lnTo>
                  <a:lnTo>
                    <a:pt x="3433445" y="154012"/>
                  </a:lnTo>
                  <a:lnTo>
                    <a:pt x="3421888" y="153758"/>
                  </a:lnTo>
                  <a:lnTo>
                    <a:pt x="3359912" y="143725"/>
                  </a:lnTo>
                  <a:lnTo>
                    <a:pt x="3306953" y="127723"/>
                  </a:lnTo>
                  <a:lnTo>
                    <a:pt x="3253359" y="107022"/>
                  </a:lnTo>
                  <a:lnTo>
                    <a:pt x="3200781" y="83781"/>
                  </a:lnTo>
                  <a:lnTo>
                    <a:pt x="3167329" y="68148"/>
                  </a:lnTo>
                  <a:lnTo>
                    <a:pt x="3169755" y="62826"/>
                  </a:lnTo>
                  <a:lnTo>
                    <a:pt x="3173984" y="53555"/>
                  </a:lnTo>
                  <a:lnTo>
                    <a:pt x="3048000" y="23710"/>
                  </a:lnTo>
                  <a:lnTo>
                    <a:pt x="3152902" y="99783"/>
                  </a:lnTo>
                  <a:lnTo>
                    <a:pt x="3159429" y="85458"/>
                  </a:lnTo>
                  <a:lnTo>
                    <a:pt x="3167380" y="89115"/>
                  </a:lnTo>
                  <a:lnTo>
                    <a:pt x="3219323" y="113118"/>
                  </a:lnTo>
                  <a:lnTo>
                    <a:pt x="3273552" y="135724"/>
                  </a:lnTo>
                  <a:lnTo>
                    <a:pt x="3328543" y="154901"/>
                  </a:lnTo>
                  <a:lnTo>
                    <a:pt x="3382391" y="168109"/>
                  </a:lnTo>
                  <a:lnTo>
                    <a:pt x="3421380" y="172681"/>
                  </a:lnTo>
                  <a:lnTo>
                    <a:pt x="3434080" y="173062"/>
                  </a:lnTo>
                  <a:lnTo>
                    <a:pt x="3446653" y="172681"/>
                  </a:lnTo>
                  <a:lnTo>
                    <a:pt x="3485896" y="167728"/>
                  </a:lnTo>
                  <a:lnTo>
                    <a:pt x="3540506" y="154012"/>
                  </a:lnTo>
                  <a:lnTo>
                    <a:pt x="3596005" y="134454"/>
                  </a:lnTo>
                  <a:lnTo>
                    <a:pt x="3650361" y="111340"/>
                  </a:lnTo>
                  <a:lnTo>
                    <a:pt x="3725164" y="75780"/>
                  </a:lnTo>
                  <a:lnTo>
                    <a:pt x="3767201" y="54952"/>
                  </a:lnTo>
                  <a:lnTo>
                    <a:pt x="3776599" y="50507"/>
                  </a:lnTo>
                  <a:lnTo>
                    <a:pt x="3784981" y="46443"/>
                  </a:lnTo>
                  <a:lnTo>
                    <a:pt x="3792143" y="43370"/>
                  </a:lnTo>
                  <a:lnTo>
                    <a:pt x="3792309" y="43611"/>
                  </a:lnTo>
                  <a:lnTo>
                    <a:pt x="3800449" y="48920"/>
                  </a:lnTo>
                  <a:lnTo>
                    <a:pt x="3835285" y="25831"/>
                  </a:lnTo>
                  <a:lnTo>
                    <a:pt x="3835349" y="25374"/>
                  </a:lnTo>
                  <a:close/>
                </a:path>
              </a:pathLst>
            </a:custGeom>
            <a:solidFill>
              <a:srgbClr val="000000"/>
            </a:solidFill>
          </p:spPr>
          <p:txBody>
            <a:bodyPr wrap="square" lIns="0" tIns="0" rIns="0" bIns="0" rtlCol="0"/>
            <a:lstStyle/>
            <a:p>
              <a:endParaRPr/>
            </a:p>
          </p:txBody>
        </p:sp>
        <p:sp>
          <p:nvSpPr>
            <p:cNvPr id="42" name="object 42"/>
            <p:cNvSpPr/>
            <p:nvPr/>
          </p:nvSpPr>
          <p:spPr>
            <a:xfrm>
              <a:off x="2293112" y="4775492"/>
              <a:ext cx="4726940" cy="577850"/>
            </a:xfrm>
            <a:custGeom>
              <a:avLst/>
              <a:gdLst/>
              <a:ahLst/>
              <a:cxnLst/>
              <a:rect l="l" t="t" r="r" b="b"/>
              <a:pathLst>
                <a:path w="4726940" h="577850">
                  <a:moveTo>
                    <a:pt x="164338" y="577557"/>
                  </a:moveTo>
                  <a:lnTo>
                    <a:pt x="124701" y="490308"/>
                  </a:lnTo>
                  <a:lnTo>
                    <a:pt x="110744" y="459574"/>
                  </a:lnTo>
                  <a:lnTo>
                    <a:pt x="97853" y="468884"/>
                  </a:lnTo>
                  <a:lnTo>
                    <a:pt x="66929" y="423125"/>
                  </a:lnTo>
                  <a:lnTo>
                    <a:pt x="46609" y="387692"/>
                  </a:lnTo>
                  <a:lnTo>
                    <a:pt x="30861" y="352640"/>
                  </a:lnTo>
                  <a:lnTo>
                    <a:pt x="19304" y="302221"/>
                  </a:lnTo>
                  <a:lnTo>
                    <a:pt x="18923" y="283679"/>
                  </a:lnTo>
                  <a:lnTo>
                    <a:pt x="19939" y="264248"/>
                  </a:lnTo>
                  <a:lnTo>
                    <a:pt x="25527" y="222973"/>
                  </a:lnTo>
                  <a:lnTo>
                    <a:pt x="34798" y="180301"/>
                  </a:lnTo>
                  <a:lnTo>
                    <a:pt x="45974" y="138645"/>
                  </a:lnTo>
                  <a:lnTo>
                    <a:pt x="57531" y="99783"/>
                  </a:lnTo>
                  <a:lnTo>
                    <a:pt x="63119" y="81876"/>
                  </a:lnTo>
                  <a:lnTo>
                    <a:pt x="68072" y="65239"/>
                  </a:lnTo>
                  <a:lnTo>
                    <a:pt x="72136" y="50190"/>
                  </a:lnTo>
                  <a:lnTo>
                    <a:pt x="72910" y="50228"/>
                  </a:lnTo>
                  <a:lnTo>
                    <a:pt x="82054" y="46926"/>
                  </a:lnTo>
                  <a:lnTo>
                    <a:pt x="89306" y="40424"/>
                  </a:lnTo>
                  <a:lnTo>
                    <a:pt x="93726" y="31330"/>
                  </a:lnTo>
                  <a:lnTo>
                    <a:pt x="94132" y="22567"/>
                  </a:lnTo>
                  <a:lnTo>
                    <a:pt x="94195" y="21285"/>
                  </a:lnTo>
                  <a:lnTo>
                    <a:pt x="90893" y="12141"/>
                  </a:lnTo>
                  <a:lnTo>
                    <a:pt x="84391" y="4889"/>
                  </a:lnTo>
                  <a:lnTo>
                    <a:pt x="75311" y="469"/>
                  </a:lnTo>
                  <a:lnTo>
                    <a:pt x="65252" y="0"/>
                  </a:lnTo>
                  <a:lnTo>
                    <a:pt x="56108" y="3302"/>
                  </a:lnTo>
                  <a:lnTo>
                    <a:pt x="48856" y="9804"/>
                  </a:lnTo>
                  <a:lnTo>
                    <a:pt x="44450" y="18884"/>
                  </a:lnTo>
                  <a:lnTo>
                    <a:pt x="43967" y="28943"/>
                  </a:lnTo>
                  <a:lnTo>
                    <a:pt x="47269" y="38087"/>
                  </a:lnTo>
                  <a:lnTo>
                    <a:pt x="53733" y="45313"/>
                  </a:lnTo>
                  <a:lnTo>
                    <a:pt x="49657" y="60286"/>
                  </a:lnTo>
                  <a:lnTo>
                    <a:pt x="44831" y="76415"/>
                  </a:lnTo>
                  <a:lnTo>
                    <a:pt x="39370" y="94068"/>
                  </a:lnTo>
                  <a:lnTo>
                    <a:pt x="33528" y="113118"/>
                  </a:lnTo>
                  <a:lnTo>
                    <a:pt x="21844" y="154139"/>
                  </a:lnTo>
                  <a:lnTo>
                    <a:pt x="11303" y="197319"/>
                  </a:lnTo>
                  <a:lnTo>
                    <a:pt x="3429" y="240880"/>
                  </a:lnTo>
                  <a:lnTo>
                    <a:pt x="0" y="282790"/>
                  </a:lnTo>
                  <a:lnTo>
                    <a:pt x="381" y="302602"/>
                  </a:lnTo>
                  <a:lnTo>
                    <a:pt x="12700" y="358609"/>
                  </a:lnTo>
                  <a:lnTo>
                    <a:pt x="29464" y="395947"/>
                  </a:lnTo>
                  <a:lnTo>
                    <a:pt x="50673" y="432917"/>
                  </a:lnTo>
                  <a:lnTo>
                    <a:pt x="74422" y="468591"/>
                  </a:lnTo>
                  <a:lnTo>
                    <a:pt x="82473" y="479996"/>
                  </a:lnTo>
                  <a:lnTo>
                    <a:pt x="69596" y="489292"/>
                  </a:lnTo>
                  <a:lnTo>
                    <a:pt x="164338" y="577557"/>
                  </a:lnTo>
                  <a:close/>
                </a:path>
                <a:path w="4726940" h="577850">
                  <a:moveTo>
                    <a:pt x="1685163" y="577557"/>
                  </a:moveTo>
                  <a:lnTo>
                    <a:pt x="1645615" y="490308"/>
                  </a:lnTo>
                  <a:lnTo>
                    <a:pt x="1631696" y="459574"/>
                  </a:lnTo>
                  <a:lnTo>
                    <a:pt x="1618792" y="468858"/>
                  </a:lnTo>
                  <a:lnTo>
                    <a:pt x="1587754" y="423125"/>
                  </a:lnTo>
                  <a:lnTo>
                    <a:pt x="1567434" y="387692"/>
                  </a:lnTo>
                  <a:lnTo>
                    <a:pt x="1551686" y="352640"/>
                  </a:lnTo>
                  <a:lnTo>
                    <a:pt x="1540256" y="302221"/>
                  </a:lnTo>
                  <a:lnTo>
                    <a:pt x="1539875" y="283679"/>
                  </a:lnTo>
                  <a:lnTo>
                    <a:pt x="1540891" y="264121"/>
                  </a:lnTo>
                  <a:lnTo>
                    <a:pt x="1546479" y="222846"/>
                  </a:lnTo>
                  <a:lnTo>
                    <a:pt x="1555496" y="180428"/>
                  </a:lnTo>
                  <a:lnTo>
                    <a:pt x="1566672" y="138645"/>
                  </a:lnTo>
                  <a:lnTo>
                    <a:pt x="1578356" y="99783"/>
                  </a:lnTo>
                  <a:lnTo>
                    <a:pt x="1583944" y="81876"/>
                  </a:lnTo>
                  <a:lnTo>
                    <a:pt x="1588897" y="65239"/>
                  </a:lnTo>
                  <a:lnTo>
                    <a:pt x="1593011" y="50203"/>
                  </a:lnTo>
                  <a:lnTo>
                    <a:pt x="1593761" y="50228"/>
                  </a:lnTo>
                  <a:lnTo>
                    <a:pt x="1602930" y="46926"/>
                  </a:lnTo>
                  <a:lnTo>
                    <a:pt x="1610182" y="40424"/>
                  </a:lnTo>
                  <a:lnTo>
                    <a:pt x="1614551" y="31330"/>
                  </a:lnTo>
                  <a:lnTo>
                    <a:pt x="1614982" y="22567"/>
                  </a:lnTo>
                  <a:lnTo>
                    <a:pt x="1615046" y="21285"/>
                  </a:lnTo>
                  <a:lnTo>
                    <a:pt x="1611782" y="12141"/>
                  </a:lnTo>
                  <a:lnTo>
                    <a:pt x="1605330" y="4889"/>
                  </a:lnTo>
                  <a:lnTo>
                    <a:pt x="1596263" y="469"/>
                  </a:lnTo>
                  <a:lnTo>
                    <a:pt x="1586179" y="0"/>
                  </a:lnTo>
                  <a:lnTo>
                    <a:pt x="1576997" y="3302"/>
                  </a:lnTo>
                  <a:lnTo>
                    <a:pt x="1569694" y="9804"/>
                  </a:lnTo>
                  <a:lnTo>
                    <a:pt x="1565275" y="18884"/>
                  </a:lnTo>
                  <a:lnTo>
                    <a:pt x="1564792" y="28943"/>
                  </a:lnTo>
                  <a:lnTo>
                    <a:pt x="1568094" y="38087"/>
                  </a:lnTo>
                  <a:lnTo>
                    <a:pt x="1574596" y="45339"/>
                  </a:lnTo>
                  <a:lnTo>
                    <a:pt x="1570609" y="60286"/>
                  </a:lnTo>
                  <a:lnTo>
                    <a:pt x="1565656" y="76415"/>
                  </a:lnTo>
                  <a:lnTo>
                    <a:pt x="1560195" y="94068"/>
                  </a:lnTo>
                  <a:lnTo>
                    <a:pt x="1554353" y="113118"/>
                  </a:lnTo>
                  <a:lnTo>
                    <a:pt x="1542669" y="154266"/>
                  </a:lnTo>
                  <a:lnTo>
                    <a:pt x="1532128" y="197319"/>
                  </a:lnTo>
                  <a:lnTo>
                    <a:pt x="1524254" y="240880"/>
                  </a:lnTo>
                  <a:lnTo>
                    <a:pt x="1520825" y="282790"/>
                  </a:lnTo>
                  <a:lnTo>
                    <a:pt x="1521206" y="302602"/>
                  </a:lnTo>
                  <a:lnTo>
                    <a:pt x="1533525" y="358609"/>
                  </a:lnTo>
                  <a:lnTo>
                    <a:pt x="1550289" y="395947"/>
                  </a:lnTo>
                  <a:lnTo>
                    <a:pt x="1571498" y="432917"/>
                  </a:lnTo>
                  <a:lnTo>
                    <a:pt x="1595247" y="468591"/>
                  </a:lnTo>
                  <a:lnTo>
                    <a:pt x="1603362" y="479983"/>
                  </a:lnTo>
                  <a:lnTo>
                    <a:pt x="1590421" y="489292"/>
                  </a:lnTo>
                  <a:lnTo>
                    <a:pt x="1685163" y="577557"/>
                  </a:lnTo>
                  <a:close/>
                </a:path>
                <a:path w="4726940" h="577850">
                  <a:moveTo>
                    <a:pt x="3205988" y="577557"/>
                  </a:moveTo>
                  <a:lnTo>
                    <a:pt x="3166300" y="490308"/>
                  </a:lnTo>
                  <a:lnTo>
                    <a:pt x="3152394" y="459701"/>
                  </a:lnTo>
                  <a:lnTo>
                    <a:pt x="3139592" y="468909"/>
                  </a:lnTo>
                  <a:lnTo>
                    <a:pt x="3108579" y="423125"/>
                  </a:lnTo>
                  <a:lnTo>
                    <a:pt x="3088259" y="387692"/>
                  </a:lnTo>
                  <a:lnTo>
                    <a:pt x="3072511" y="352640"/>
                  </a:lnTo>
                  <a:lnTo>
                    <a:pt x="3061081" y="302221"/>
                  </a:lnTo>
                  <a:lnTo>
                    <a:pt x="3060700" y="283679"/>
                  </a:lnTo>
                  <a:lnTo>
                    <a:pt x="3061716" y="264121"/>
                  </a:lnTo>
                  <a:lnTo>
                    <a:pt x="3067304" y="222846"/>
                  </a:lnTo>
                  <a:lnTo>
                    <a:pt x="3076448" y="180428"/>
                  </a:lnTo>
                  <a:lnTo>
                    <a:pt x="3087497" y="138645"/>
                  </a:lnTo>
                  <a:lnTo>
                    <a:pt x="3099181" y="99783"/>
                  </a:lnTo>
                  <a:lnTo>
                    <a:pt x="3104769" y="81876"/>
                  </a:lnTo>
                  <a:lnTo>
                    <a:pt x="3109849" y="65239"/>
                  </a:lnTo>
                  <a:lnTo>
                    <a:pt x="3113913" y="50203"/>
                  </a:lnTo>
                  <a:lnTo>
                    <a:pt x="3114586" y="50228"/>
                  </a:lnTo>
                  <a:lnTo>
                    <a:pt x="3123755" y="46926"/>
                  </a:lnTo>
                  <a:lnTo>
                    <a:pt x="3131007" y="40424"/>
                  </a:lnTo>
                  <a:lnTo>
                    <a:pt x="3135376" y="31330"/>
                  </a:lnTo>
                  <a:lnTo>
                    <a:pt x="3135846" y="22567"/>
                  </a:lnTo>
                  <a:lnTo>
                    <a:pt x="3135922" y="21285"/>
                  </a:lnTo>
                  <a:lnTo>
                    <a:pt x="3132658" y="12141"/>
                  </a:lnTo>
                  <a:lnTo>
                    <a:pt x="3126168" y="4889"/>
                  </a:lnTo>
                  <a:lnTo>
                    <a:pt x="3117088" y="469"/>
                  </a:lnTo>
                  <a:lnTo>
                    <a:pt x="3107004" y="0"/>
                  </a:lnTo>
                  <a:lnTo>
                    <a:pt x="3097834" y="3302"/>
                  </a:lnTo>
                  <a:lnTo>
                    <a:pt x="3090583" y="9804"/>
                  </a:lnTo>
                  <a:lnTo>
                    <a:pt x="3086227" y="18884"/>
                  </a:lnTo>
                  <a:lnTo>
                    <a:pt x="3085668" y="28943"/>
                  </a:lnTo>
                  <a:lnTo>
                    <a:pt x="3088932" y="38087"/>
                  </a:lnTo>
                  <a:lnTo>
                    <a:pt x="3095421" y="45339"/>
                  </a:lnTo>
                  <a:lnTo>
                    <a:pt x="3091434" y="60286"/>
                  </a:lnTo>
                  <a:lnTo>
                    <a:pt x="3086481" y="76415"/>
                  </a:lnTo>
                  <a:lnTo>
                    <a:pt x="3081020" y="94068"/>
                  </a:lnTo>
                  <a:lnTo>
                    <a:pt x="3075178" y="113118"/>
                  </a:lnTo>
                  <a:lnTo>
                    <a:pt x="3063494" y="154266"/>
                  </a:lnTo>
                  <a:lnTo>
                    <a:pt x="3052953" y="197319"/>
                  </a:lnTo>
                  <a:lnTo>
                    <a:pt x="3045079" y="240880"/>
                  </a:lnTo>
                  <a:lnTo>
                    <a:pt x="3041650" y="282790"/>
                  </a:lnTo>
                  <a:lnTo>
                    <a:pt x="3042031" y="302602"/>
                  </a:lnTo>
                  <a:lnTo>
                    <a:pt x="3054350" y="358609"/>
                  </a:lnTo>
                  <a:lnTo>
                    <a:pt x="3071114" y="395947"/>
                  </a:lnTo>
                  <a:lnTo>
                    <a:pt x="3092323" y="432917"/>
                  </a:lnTo>
                  <a:lnTo>
                    <a:pt x="3115945" y="468591"/>
                  </a:lnTo>
                  <a:lnTo>
                    <a:pt x="3124111" y="480047"/>
                  </a:lnTo>
                  <a:lnTo>
                    <a:pt x="3111246" y="489292"/>
                  </a:lnTo>
                  <a:lnTo>
                    <a:pt x="3205988" y="577557"/>
                  </a:lnTo>
                  <a:close/>
                </a:path>
                <a:path w="4726940" h="577850">
                  <a:moveTo>
                    <a:pt x="4726813" y="577557"/>
                  </a:moveTo>
                  <a:lnTo>
                    <a:pt x="4687176" y="490308"/>
                  </a:lnTo>
                  <a:lnTo>
                    <a:pt x="4673219" y="459574"/>
                  </a:lnTo>
                  <a:lnTo>
                    <a:pt x="4660328" y="468884"/>
                  </a:lnTo>
                  <a:lnTo>
                    <a:pt x="4629404" y="423125"/>
                  </a:lnTo>
                  <a:lnTo>
                    <a:pt x="4609084" y="387692"/>
                  </a:lnTo>
                  <a:lnTo>
                    <a:pt x="4593336" y="352640"/>
                  </a:lnTo>
                  <a:lnTo>
                    <a:pt x="4581779" y="302221"/>
                  </a:lnTo>
                  <a:lnTo>
                    <a:pt x="4581398" y="283679"/>
                  </a:lnTo>
                  <a:lnTo>
                    <a:pt x="4582414" y="264248"/>
                  </a:lnTo>
                  <a:lnTo>
                    <a:pt x="4588002" y="222973"/>
                  </a:lnTo>
                  <a:lnTo>
                    <a:pt x="4597273" y="180301"/>
                  </a:lnTo>
                  <a:lnTo>
                    <a:pt x="4608449" y="138645"/>
                  </a:lnTo>
                  <a:lnTo>
                    <a:pt x="4620006" y="99783"/>
                  </a:lnTo>
                  <a:lnTo>
                    <a:pt x="4625594" y="81876"/>
                  </a:lnTo>
                  <a:lnTo>
                    <a:pt x="4630547" y="65239"/>
                  </a:lnTo>
                  <a:lnTo>
                    <a:pt x="4634611" y="50190"/>
                  </a:lnTo>
                  <a:lnTo>
                    <a:pt x="4635385" y="50228"/>
                  </a:lnTo>
                  <a:lnTo>
                    <a:pt x="4644529" y="46926"/>
                  </a:lnTo>
                  <a:lnTo>
                    <a:pt x="4651781" y="40424"/>
                  </a:lnTo>
                  <a:lnTo>
                    <a:pt x="4656201" y="31330"/>
                  </a:lnTo>
                  <a:lnTo>
                    <a:pt x="4656607" y="22567"/>
                  </a:lnTo>
                  <a:lnTo>
                    <a:pt x="4656671" y="21285"/>
                  </a:lnTo>
                  <a:lnTo>
                    <a:pt x="4653369" y="12141"/>
                  </a:lnTo>
                  <a:lnTo>
                    <a:pt x="4646866" y="4889"/>
                  </a:lnTo>
                  <a:lnTo>
                    <a:pt x="4637786" y="469"/>
                  </a:lnTo>
                  <a:lnTo>
                    <a:pt x="4627727" y="0"/>
                  </a:lnTo>
                  <a:lnTo>
                    <a:pt x="4618583" y="3302"/>
                  </a:lnTo>
                  <a:lnTo>
                    <a:pt x="4611332" y="9804"/>
                  </a:lnTo>
                  <a:lnTo>
                    <a:pt x="4606925" y="18884"/>
                  </a:lnTo>
                  <a:lnTo>
                    <a:pt x="4606442" y="28943"/>
                  </a:lnTo>
                  <a:lnTo>
                    <a:pt x="4609744" y="38087"/>
                  </a:lnTo>
                  <a:lnTo>
                    <a:pt x="4616208" y="45313"/>
                  </a:lnTo>
                  <a:lnTo>
                    <a:pt x="4612132" y="60286"/>
                  </a:lnTo>
                  <a:lnTo>
                    <a:pt x="4607306" y="76415"/>
                  </a:lnTo>
                  <a:lnTo>
                    <a:pt x="4601845" y="94068"/>
                  </a:lnTo>
                  <a:lnTo>
                    <a:pt x="4596003" y="113118"/>
                  </a:lnTo>
                  <a:lnTo>
                    <a:pt x="4584319" y="154139"/>
                  </a:lnTo>
                  <a:lnTo>
                    <a:pt x="4573778" y="197319"/>
                  </a:lnTo>
                  <a:lnTo>
                    <a:pt x="4565904" y="240880"/>
                  </a:lnTo>
                  <a:lnTo>
                    <a:pt x="4562475" y="282790"/>
                  </a:lnTo>
                  <a:lnTo>
                    <a:pt x="4562856" y="302602"/>
                  </a:lnTo>
                  <a:lnTo>
                    <a:pt x="4575175" y="358609"/>
                  </a:lnTo>
                  <a:lnTo>
                    <a:pt x="4591939" y="395947"/>
                  </a:lnTo>
                  <a:lnTo>
                    <a:pt x="4613148" y="432917"/>
                  </a:lnTo>
                  <a:lnTo>
                    <a:pt x="4636897" y="468591"/>
                  </a:lnTo>
                  <a:lnTo>
                    <a:pt x="4644949" y="479996"/>
                  </a:lnTo>
                  <a:lnTo>
                    <a:pt x="4632071" y="489292"/>
                  </a:lnTo>
                  <a:lnTo>
                    <a:pt x="4726813" y="577557"/>
                  </a:lnTo>
                  <a:close/>
                </a:path>
              </a:pathLst>
            </a:custGeom>
            <a:solidFill>
              <a:srgbClr val="E7E6E6"/>
            </a:solidFill>
          </p:spPr>
          <p:txBody>
            <a:bodyPr wrap="square" lIns="0" tIns="0" rIns="0" bIns="0" rtlCol="0"/>
            <a:lstStyle/>
            <a:p>
              <a:endParaRPr/>
            </a:p>
          </p:txBody>
        </p:sp>
        <p:sp>
          <p:nvSpPr>
            <p:cNvPr id="43" name="object 43"/>
            <p:cNvSpPr/>
            <p:nvPr/>
          </p:nvSpPr>
          <p:spPr>
            <a:xfrm>
              <a:off x="80010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44" name="object 44"/>
            <p:cNvSpPr/>
            <p:nvPr/>
          </p:nvSpPr>
          <p:spPr>
            <a:xfrm>
              <a:off x="80010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45" name="object 45"/>
            <p:cNvSpPr/>
            <p:nvPr/>
          </p:nvSpPr>
          <p:spPr>
            <a:xfrm>
              <a:off x="7213638" y="4638674"/>
              <a:ext cx="965200" cy="311150"/>
            </a:xfrm>
            <a:custGeom>
              <a:avLst/>
              <a:gdLst/>
              <a:ahLst/>
              <a:cxnLst/>
              <a:rect l="l" t="t" r="r" b="b"/>
              <a:pathLst>
                <a:path w="965200" h="311150">
                  <a:moveTo>
                    <a:pt x="787361" y="149225"/>
                  </a:moveTo>
                  <a:lnTo>
                    <a:pt x="733501" y="110236"/>
                  </a:lnTo>
                  <a:lnTo>
                    <a:pt x="682459" y="73279"/>
                  </a:lnTo>
                  <a:lnTo>
                    <a:pt x="675932" y="87541"/>
                  </a:lnTo>
                  <a:lnTo>
                    <a:pt x="616165" y="59944"/>
                  </a:lnTo>
                  <a:lnTo>
                    <a:pt x="561809" y="37211"/>
                  </a:lnTo>
                  <a:lnTo>
                    <a:pt x="509524" y="19050"/>
                  </a:lnTo>
                  <a:lnTo>
                    <a:pt x="506818" y="18161"/>
                  </a:lnTo>
                  <a:lnTo>
                    <a:pt x="452970" y="4953"/>
                  </a:lnTo>
                  <a:lnTo>
                    <a:pt x="413981" y="254"/>
                  </a:lnTo>
                  <a:lnTo>
                    <a:pt x="401408" y="0"/>
                  </a:lnTo>
                  <a:lnTo>
                    <a:pt x="388708" y="254"/>
                  </a:lnTo>
                  <a:lnTo>
                    <a:pt x="349465" y="5207"/>
                  </a:lnTo>
                  <a:lnTo>
                    <a:pt x="294982" y="18923"/>
                  </a:lnTo>
                  <a:lnTo>
                    <a:pt x="239483" y="38481"/>
                  </a:lnTo>
                  <a:lnTo>
                    <a:pt x="185127" y="61595"/>
                  </a:lnTo>
                  <a:lnTo>
                    <a:pt x="133946" y="85598"/>
                  </a:lnTo>
                  <a:lnTo>
                    <a:pt x="68160" y="118110"/>
                  </a:lnTo>
                  <a:lnTo>
                    <a:pt x="58762" y="122555"/>
                  </a:lnTo>
                  <a:lnTo>
                    <a:pt x="50380" y="126619"/>
                  </a:lnTo>
                  <a:lnTo>
                    <a:pt x="43218" y="129692"/>
                  </a:lnTo>
                  <a:lnTo>
                    <a:pt x="43040" y="129451"/>
                  </a:lnTo>
                  <a:lnTo>
                    <a:pt x="34899" y="124104"/>
                  </a:lnTo>
                  <a:lnTo>
                    <a:pt x="63" y="147218"/>
                  </a:lnTo>
                  <a:lnTo>
                    <a:pt x="0" y="147701"/>
                  </a:lnTo>
                  <a:lnTo>
                    <a:pt x="1993" y="157480"/>
                  </a:lnTo>
                  <a:lnTo>
                    <a:pt x="7670" y="165836"/>
                  </a:lnTo>
                  <a:lnTo>
                    <a:pt x="15811" y="171183"/>
                  </a:lnTo>
                  <a:lnTo>
                    <a:pt x="25361" y="173075"/>
                  </a:lnTo>
                  <a:lnTo>
                    <a:pt x="35267" y="171069"/>
                  </a:lnTo>
                  <a:lnTo>
                    <a:pt x="43548" y="165392"/>
                  </a:lnTo>
                  <a:lnTo>
                    <a:pt x="48856" y="157251"/>
                  </a:lnTo>
                  <a:lnTo>
                    <a:pt x="49034" y="156337"/>
                  </a:lnTo>
                  <a:lnTo>
                    <a:pt x="50723" y="147701"/>
                  </a:lnTo>
                  <a:lnTo>
                    <a:pt x="50634" y="147218"/>
                  </a:lnTo>
                  <a:lnTo>
                    <a:pt x="57873" y="144145"/>
                  </a:lnTo>
                  <a:lnTo>
                    <a:pt x="76288" y="135255"/>
                  </a:lnTo>
                  <a:lnTo>
                    <a:pt x="142328" y="102743"/>
                  </a:lnTo>
                  <a:lnTo>
                    <a:pt x="193001" y="78994"/>
                  </a:lnTo>
                  <a:lnTo>
                    <a:pt x="246722" y="56134"/>
                  </a:lnTo>
                  <a:lnTo>
                    <a:pt x="300951" y="37084"/>
                  </a:lnTo>
                  <a:lnTo>
                    <a:pt x="353529" y="23876"/>
                  </a:lnTo>
                  <a:lnTo>
                    <a:pt x="401789" y="19050"/>
                  </a:lnTo>
                  <a:lnTo>
                    <a:pt x="413473" y="19304"/>
                  </a:lnTo>
                  <a:lnTo>
                    <a:pt x="475576" y="29337"/>
                  </a:lnTo>
                  <a:lnTo>
                    <a:pt x="528408" y="45212"/>
                  </a:lnTo>
                  <a:lnTo>
                    <a:pt x="582002" y="66040"/>
                  </a:lnTo>
                  <a:lnTo>
                    <a:pt x="634580" y="89281"/>
                  </a:lnTo>
                  <a:lnTo>
                    <a:pt x="667994" y="104902"/>
                  </a:lnTo>
                  <a:lnTo>
                    <a:pt x="661377" y="119380"/>
                  </a:lnTo>
                  <a:lnTo>
                    <a:pt x="787361" y="149225"/>
                  </a:lnTo>
                  <a:close/>
                </a:path>
                <a:path w="965200" h="311150">
                  <a:moveTo>
                    <a:pt x="965111" y="163512"/>
                  </a:moveTo>
                  <a:lnTo>
                    <a:pt x="963358" y="154813"/>
                  </a:lnTo>
                  <a:lnTo>
                    <a:pt x="963129" y="153670"/>
                  </a:lnTo>
                  <a:lnTo>
                    <a:pt x="957440" y="145338"/>
                  </a:lnTo>
                  <a:lnTo>
                    <a:pt x="949299" y="140017"/>
                  </a:lnTo>
                  <a:lnTo>
                    <a:pt x="939749" y="138137"/>
                  </a:lnTo>
                  <a:lnTo>
                    <a:pt x="929855" y="140081"/>
                  </a:lnTo>
                  <a:lnTo>
                    <a:pt x="921562" y="145783"/>
                  </a:lnTo>
                  <a:lnTo>
                    <a:pt x="916266" y="153962"/>
                  </a:lnTo>
                  <a:lnTo>
                    <a:pt x="914387" y="163512"/>
                  </a:lnTo>
                  <a:lnTo>
                    <a:pt x="914488" y="164045"/>
                  </a:lnTo>
                  <a:lnTo>
                    <a:pt x="907249" y="167132"/>
                  </a:lnTo>
                  <a:lnTo>
                    <a:pt x="888834" y="175895"/>
                  </a:lnTo>
                  <a:lnTo>
                    <a:pt x="846416" y="196977"/>
                  </a:lnTo>
                  <a:lnTo>
                    <a:pt x="797902" y="220345"/>
                  </a:lnTo>
                  <a:lnTo>
                    <a:pt x="745578" y="243840"/>
                  </a:lnTo>
                  <a:lnTo>
                    <a:pt x="691222" y="265176"/>
                  </a:lnTo>
                  <a:lnTo>
                    <a:pt x="637501" y="281686"/>
                  </a:lnTo>
                  <a:lnTo>
                    <a:pt x="599147" y="289306"/>
                  </a:lnTo>
                  <a:lnTo>
                    <a:pt x="563206" y="292100"/>
                  </a:lnTo>
                  <a:lnTo>
                    <a:pt x="551649" y="291846"/>
                  </a:lnTo>
                  <a:lnTo>
                    <a:pt x="489673" y="281813"/>
                  </a:lnTo>
                  <a:lnTo>
                    <a:pt x="436714" y="265938"/>
                  </a:lnTo>
                  <a:lnTo>
                    <a:pt x="383120" y="245237"/>
                  </a:lnTo>
                  <a:lnTo>
                    <a:pt x="297129" y="206260"/>
                  </a:lnTo>
                  <a:lnTo>
                    <a:pt x="299567" y="200914"/>
                  </a:lnTo>
                  <a:lnTo>
                    <a:pt x="303745" y="191770"/>
                  </a:lnTo>
                  <a:lnTo>
                    <a:pt x="177761" y="161925"/>
                  </a:lnTo>
                  <a:lnTo>
                    <a:pt x="282663" y="237998"/>
                  </a:lnTo>
                  <a:lnTo>
                    <a:pt x="289217" y="223634"/>
                  </a:lnTo>
                  <a:lnTo>
                    <a:pt x="322668" y="239268"/>
                  </a:lnTo>
                  <a:lnTo>
                    <a:pt x="375881" y="262890"/>
                  </a:lnTo>
                  <a:lnTo>
                    <a:pt x="430872" y="284099"/>
                  </a:lnTo>
                  <a:lnTo>
                    <a:pt x="485609" y="300482"/>
                  </a:lnTo>
                  <a:lnTo>
                    <a:pt x="525360" y="308356"/>
                  </a:lnTo>
                  <a:lnTo>
                    <a:pt x="563841" y="311150"/>
                  </a:lnTo>
                  <a:lnTo>
                    <a:pt x="576414" y="310769"/>
                  </a:lnTo>
                  <a:lnTo>
                    <a:pt x="615657" y="305943"/>
                  </a:lnTo>
                  <a:lnTo>
                    <a:pt x="670267" y="292227"/>
                  </a:lnTo>
                  <a:lnTo>
                    <a:pt x="670648" y="292100"/>
                  </a:lnTo>
                  <a:lnTo>
                    <a:pt x="697953" y="283083"/>
                  </a:lnTo>
                  <a:lnTo>
                    <a:pt x="753198" y="261366"/>
                  </a:lnTo>
                  <a:lnTo>
                    <a:pt x="806157" y="237617"/>
                  </a:lnTo>
                  <a:lnTo>
                    <a:pt x="854925" y="213995"/>
                  </a:lnTo>
                  <a:lnTo>
                    <a:pt x="896962" y="193040"/>
                  </a:lnTo>
                  <a:lnTo>
                    <a:pt x="906360" y="188595"/>
                  </a:lnTo>
                  <a:lnTo>
                    <a:pt x="914742" y="184531"/>
                  </a:lnTo>
                  <a:lnTo>
                    <a:pt x="921918" y="181483"/>
                  </a:lnTo>
                  <a:lnTo>
                    <a:pt x="922070" y="181711"/>
                  </a:lnTo>
                  <a:lnTo>
                    <a:pt x="930211" y="187058"/>
                  </a:lnTo>
                  <a:lnTo>
                    <a:pt x="965034" y="164045"/>
                  </a:lnTo>
                  <a:lnTo>
                    <a:pt x="965111" y="163512"/>
                  </a:lnTo>
                  <a:close/>
                </a:path>
              </a:pathLst>
            </a:custGeom>
            <a:solidFill>
              <a:srgbClr val="000000"/>
            </a:solidFill>
          </p:spPr>
          <p:txBody>
            <a:bodyPr wrap="square" lIns="0" tIns="0" rIns="0" bIns="0" rtlCol="0"/>
            <a:lstStyle/>
            <a:p>
              <a:endParaRPr/>
            </a:p>
          </p:txBody>
        </p:sp>
        <p:sp>
          <p:nvSpPr>
            <p:cNvPr id="46" name="object 46"/>
            <p:cNvSpPr/>
            <p:nvPr/>
          </p:nvSpPr>
          <p:spPr>
            <a:xfrm>
              <a:off x="990600" y="46482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5B9BD4"/>
            </a:solidFill>
          </p:spPr>
          <p:txBody>
            <a:bodyPr wrap="square" lIns="0" tIns="0" rIns="0" bIns="0" rtlCol="0"/>
            <a:lstStyle/>
            <a:p>
              <a:endParaRPr/>
            </a:p>
          </p:txBody>
        </p:sp>
        <p:sp>
          <p:nvSpPr>
            <p:cNvPr id="47" name="object 47"/>
            <p:cNvSpPr/>
            <p:nvPr/>
          </p:nvSpPr>
          <p:spPr>
            <a:xfrm>
              <a:off x="990600" y="4648200"/>
              <a:ext cx="304800" cy="304800"/>
            </a:xfrm>
            <a:custGeom>
              <a:avLst/>
              <a:gdLst/>
              <a:ahLst/>
              <a:cxnLst/>
              <a:rect l="l" t="t" r="r" b="b"/>
              <a:pathLst>
                <a:path w="304800" h="304800">
                  <a:moveTo>
                    <a:pt x="0" y="304800"/>
                  </a:moveTo>
                  <a:lnTo>
                    <a:pt x="304800" y="304800"/>
                  </a:lnTo>
                  <a:lnTo>
                    <a:pt x="304800" y="0"/>
                  </a:lnTo>
                  <a:lnTo>
                    <a:pt x="0" y="0"/>
                  </a:lnTo>
                  <a:lnTo>
                    <a:pt x="0" y="304800"/>
                  </a:lnTo>
                  <a:close/>
                </a:path>
              </a:pathLst>
            </a:custGeom>
            <a:ln w="19050">
              <a:solidFill>
                <a:srgbClr val="000000"/>
              </a:solidFill>
            </a:ln>
          </p:spPr>
          <p:txBody>
            <a:bodyPr wrap="square" lIns="0" tIns="0" rIns="0" bIns="0" rtlCol="0"/>
            <a:lstStyle/>
            <a:p>
              <a:endParaRPr/>
            </a:p>
          </p:txBody>
        </p:sp>
        <p:sp>
          <p:nvSpPr>
            <p:cNvPr id="48" name="object 48"/>
            <p:cNvSpPr/>
            <p:nvPr/>
          </p:nvSpPr>
          <p:spPr>
            <a:xfrm>
              <a:off x="1117612" y="4638674"/>
              <a:ext cx="965200" cy="311150"/>
            </a:xfrm>
            <a:custGeom>
              <a:avLst/>
              <a:gdLst/>
              <a:ahLst/>
              <a:cxnLst/>
              <a:rect l="l" t="t" r="r" b="b"/>
              <a:pathLst>
                <a:path w="965200" h="311150">
                  <a:moveTo>
                    <a:pt x="787387" y="149225"/>
                  </a:moveTo>
                  <a:lnTo>
                    <a:pt x="733526" y="110236"/>
                  </a:lnTo>
                  <a:lnTo>
                    <a:pt x="682485" y="73279"/>
                  </a:lnTo>
                  <a:lnTo>
                    <a:pt x="675957" y="87541"/>
                  </a:lnTo>
                  <a:lnTo>
                    <a:pt x="616191" y="59944"/>
                  </a:lnTo>
                  <a:lnTo>
                    <a:pt x="561835" y="37211"/>
                  </a:lnTo>
                  <a:lnTo>
                    <a:pt x="509549" y="19050"/>
                  </a:lnTo>
                  <a:lnTo>
                    <a:pt x="506844" y="18161"/>
                  </a:lnTo>
                  <a:lnTo>
                    <a:pt x="452996" y="4953"/>
                  </a:lnTo>
                  <a:lnTo>
                    <a:pt x="414007" y="254"/>
                  </a:lnTo>
                  <a:lnTo>
                    <a:pt x="401434" y="0"/>
                  </a:lnTo>
                  <a:lnTo>
                    <a:pt x="388734" y="254"/>
                  </a:lnTo>
                  <a:lnTo>
                    <a:pt x="349491" y="5207"/>
                  </a:lnTo>
                  <a:lnTo>
                    <a:pt x="295008" y="18923"/>
                  </a:lnTo>
                  <a:lnTo>
                    <a:pt x="239509" y="38481"/>
                  </a:lnTo>
                  <a:lnTo>
                    <a:pt x="185153" y="61595"/>
                  </a:lnTo>
                  <a:lnTo>
                    <a:pt x="133985" y="85598"/>
                  </a:lnTo>
                  <a:lnTo>
                    <a:pt x="68135" y="118110"/>
                  </a:lnTo>
                  <a:lnTo>
                    <a:pt x="50406" y="126619"/>
                  </a:lnTo>
                  <a:lnTo>
                    <a:pt x="43268" y="129679"/>
                  </a:lnTo>
                  <a:lnTo>
                    <a:pt x="43116" y="129451"/>
                  </a:lnTo>
                  <a:lnTo>
                    <a:pt x="34963" y="124104"/>
                  </a:lnTo>
                  <a:lnTo>
                    <a:pt x="50" y="147205"/>
                  </a:lnTo>
                  <a:lnTo>
                    <a:pt x="0" y="147701"/>
                  </a:lnTo>
                  <a:lnTo>
                    <a:pt x="1981" y="157480"/>
                  </a:lnTo>
                  <a:lnTo>
                    <a:pt x="7645" y="165836"/>
                  </a:lnTo>
                  <a:lnTo>
                    <a:pt x="15798" y="171183"/>
                  </a:lnTo>
                  <a:lnTo>
                    <a:pt x="25349" y="173075"/>
                  </a:lnTo>
                  <a:lnTo>
                    <a:pt x="35242" y="171069"/>
                  </a:lnTo>
                  <a:lnTo>
                    <a:pt x="43573" y="165392"/>
                  </a:lnTo>
                  <a:lnTo>
                    <a:pt x="48907" y="157251"/>
                  </a:lnTo>
                  <a:lnTo>
                    <a:pt x="49085" y="156337"/>
                  </a:lnTo>
                  <a:lnTo>
                    <a:pt x="50787" y="147701"/>
                  </a:lnTo>
                  <a:lnTo>
                    <a:pt x="50685" y="147205"/>
                  </a:lnTo>
                  <a:lnTo>
                    <a:pt x="57899" y="144145"/>
                  </a:lnTo>
                  <a:lnTo>
                    <a:pt x="67030" y="139700"/>
                  </a:lnTo>
                  <a:lnTo>
                    <a:pt x="76365" y="135255"/>
                  </a:lnTo>
                  <a:lnTo>
                    <a:pt x="142341" y="102743"/>
                  </a:lnTo>
                  <a:lnTo>
                    <a:pt x="167246" y="90805"/>
                  </a:lnTo>
                  <a:lnTo>
                    <a:pt x="219697" y="67183"/>
                  </a:lnTo>
                  <a:lnTo>
                    <a:pt x="273926" y="45974"/>
                  </a:lnTo>
                  <a:lnTo>
                    <a:pt x="327647" y="29591"/>
                  </a:lnTo>
                  <a:lnTo>
                    <a:pt x="366128" y="21717"/>
                  </a:lnTo>
                  <a:lnTo>
                    <a:pt x="401815" y="19050"/>
                  </a:lnTo>
                  <a:lnTo>
                    <a:pt x="413499" y="19304"/>
                  </a:lnTo>
                  <a:lnTo>
                    <a:pt x="475602" y="29337"/>
                  </a:lnTo>
                  <a:lnTo>
                    <a:pt x="528434" y="45212"/>
                  </a:lnTo>
                  <a:lnTo>
                    <a:pt x="582028" y="66040"/>
                  </a:lnTo>
                  <a:lnTo>
                    <a:pt x="634606" y="89281"/>
                  </a:lnTo>
                  <a:lnTo>
                    <a:pt x="668020" y="104902"/>
                  </a:lnTo>
                  <a:lnTo>
                    <a:pt x="661403" y="119380"/>
                  </a:lnTo>
                  <a:lnTo>
                    <a:pt x="787387" y="149225"/>
                  </a:lnTo>
                  <a:close/>
                </a:path>
                <a:path w="965200" h="311150">
                  <a:moveTo>
                    <a:pt x="965136" y="163512"/>
                  </a:moveTo>
                  <a:lnTo>
                    <a:pt x="963383" y="154813"/>
                  </a:lnTo>
                  <a:lnTo>
                    <a:pt x="963155" y="153670"/>
                  </a:lnTo>
                  <a:lnTo>
                    <a:pt x="957465" y="145338"/>
                  </a:lnTo>
                  <a:lnTo>
                    <a:pt x="949325" y="140017"/>
                  </a:lnTo>
                  <a:lnTo>
                    <a:pt x="939774" y="138137"/>
                  </a:lnTo>
                  <a:lnTo>
                    <a:pt x="929881" y="140081"/>
                  </a:lnTo>
                  <a:lnTo>
                    <a:pt x="921588" y="145783"/>
                  </a:lnTo>
                  <a:lnTo>
                    <a:pt x="916292" y="153962"/>
                  </a:lnTo>
                  <a:lnTo>
                    <a:pt x="914412" y="163512"/>
                  </a:lnTo>
                  <a:lnTo>
                    <a:pt x="914514" y="164045"/>
                  </a:lnTo>
                  <a:lnTo>
                    <a:pt x="907275" y="167132"/>
                  </a:lnTo>
                  <a:lnTo>
                    <a:pt x="888860" y="175895"/>
                  </a:lnTo>
                  <a:lnTo>
                    <a:pt x="846442" y="196977"/>
                  </a:lnTo>
                  <a:lnTo>
                    <a:pt x="797928" y="220345"/>
                  </a:lnTo>
                  <a:lnTo>
                    <a:pt x="745604" y="243840"/>
                  </a:lnTo>
                  <a:lnTo>
                    <a:pt x="691248" y="265176"/>
                  </a:lnTo>
                  <a:lnTo>
                    <a:pt x="637527" y="281686"/>
                  </a:lnTo>
                  <a:lnTo>
                    <a:pt x="599173" y="289306"/>
                  </a:lnTo>
                  <a:lnTo>
                    <a:pt x="563232" y="292100"/>
                  </a:lnTo>
                  <a:lnTo>
                    <a:pt x="551675" y="291846"/>
                  </a:lnTo>
                  <a:lnTo>
                    <a:pt x="489699" y="281813"/>
                  </a:lnTo>
                  <a:lnTo>
                    <a:pt x="436740" y="265938"/>
                  </a:lnTo>
                  <a:lnTo>
                    <a:pt x="383146" y="245237"/>
                  </a:lnTo>
                  <a:lnTo>
                    <a:pt x="297154" y="206260"/>
                  </a:lnTo>
                  <a:lnTo>
                    <a:pt x="299593" y="200914"/>
                  </a:lnTo>
                  <a:lnTo>
                    <a:pt x="303771" y="191770"/>
                  </a:lnTo>
                  <a:lnTo>
                    <a:pt x="177787" y="161925"/>
                  </a:lnTo>
                  <a:lnTo>
                    <a:pt x="282689" y="237998"/>
                  </a:lnTo>
                  <a:lnTo>
                    <a:pt x="289242" y="223634"/>
                  </a:lnTo>
                  <a:lnTo>
                    <a:pt x="322694" y="239268"/>
                  </a:lnTo>
                  <a:lnTo>
                    <a:pt x="375907" y="262890"/>
                  </a:lnTo>
                  <a:lnTo>
                    <a:pt x="430898" y="284099"/>
                  </a:lnTo>
                  <a:lnTo>
                    <a:pt x="485635" y="300482"/>
                  </a:lnTo>
                  <a:lnTo>
                    <a:pt x="525386" y="308356"/>
                  </a:lnTo>
                  <a:lnTo>
                    <a:pt x="563867" y="311150"/>
                  </a:lnTo>
                  <a:lnTo>
                    <a:pt x="576440" y="310769"/>
                  </a:lnTo>
                  <a:lnTo>
                    <a:pt x="615683" y="305943"/>
                  </a:lnTo>
                  <a:lnTo>
                    <a:pt x="670293" y="292227"/>
                  </a:lnTo>
                  <a:lnTo>
                    <a:pt x="670674" y="292100"/>
                  </a:lnTo>
                  <a:lnTo>
                    <a:pt x="697979" y="283083"/>
                  </a:lnTo>
                  <a:lnTo>
                    <a:pt x="753224" y="261366"/>
                  </a:lnTo>
                  <a:lnTo>
                    <a:pt x="806183" y="237617"/>
                  </a:lnTo>
                  <a:lnTo>
                    <a:pt x="854951" y="213995"/>
                  </a:lnTo>
                  <a:lnTo>
                    <a:pt x="896988" y="193040"/>
                  </a:lnTo>
                  <a:lnTo>
                    <a:pt x="906386" y="188595"/>
                  </a:lnTo>
                  <a:lnTo>
                    <a:pt x="914768" y="184531"/>
                  </a:lnTo>
                  <a:lnTo>
                    <a:pt x="921943" y="181483"/>
                  </a:lnTo>
                  <a:lnTo>
                    <a:pt x="922096" y="181711"/>
                  </a:lnTo>
                  <a:lnTo>
                    <a:pt x="930236" y="187058"/>
                  </a:lnTo>
                  <a:lnTo>
                    <a:pt x="965060" y="164045"/>
                  </a:lnTo>
                  <a:lnTo>
                    <a:pt x="965136" y="163512"/>
                  </a:lnTo>
                  <a:close/>
                </a:path>
              </a:pathLst>
            </a:custGeom>
            <a:solidFill>
              <a:srgbClr val="000000"/>
            </a:solidFill>
          </p:spPr>
          <p:txBody>
            <a:bodyPr wrap="square" lIns="0" tIns="0" rIns="0" bIns="0" rtlCol="0"/>
            <a:lstStyle/>
            <a:p>
              <a:endParaRPr/>
            </a:p>
          </p:txBody>
        </p:sp>
        <p:sp>
          <p:nvSpPr>
            <p:cNvPr id="49" name="object 49"/>
            <p:cNvSpPr/>
            <p:nvPr/>
          </p:nvSpPr>
          <p:spPr>
            <a:xfrm>
              <a:off x="1676400" y="4267200"/>
              <a:ext cx="5867400" cy="838200"/>
            </a:xfrm>
            <a:custGeom>
              <a:avLst/>
              <a:gdLst/>
              <a:ahLst/>
              <a:cxnLst/>
              <a:rect l="l" t="t" r="r" b="b"/>
              <a:pathLst>
                <a:path w="5867400" h="838200">
                  <a:moveTo>
                    <a:pt x="0" y="139700"/>
                  </a:moveTo>
                  <a:lnTo>
                    <a:pt x="7116" y="95520"/>
                  </a:lnTo>
                  <a:lnTo>
                    <a:pt x="26936" y="57168"/>
                  </a:lnTo>
                  <a:lnTo>
                    <a:pt x="57168" y="26936"/>
                  </a:lnTo>
                  <a:lnTo>
                    <a:pt x="95520" y="7116"/>
                  </a:lnTo>
                  <a:lnTo>
                    <a:pt x="139700" y="0"/>
                  </a:lnTo>
                  <a:lnTo>
                    <a:pt x="5727700" y="0"/>
                  </a:lnTo>
                  <a:lnTo>
                    <a:pt x="5771879" y="7116"/>
                  </a:lnTo>
                  <a:lnTo>
                    <a:pt x="5810231" y="26936"/>
                  </a:lnTo>
                  <a:lnTo>
                    <a:pt x="5840463" y="57168"/>
                  </a:lnTo>
                  <a:lnTo>
                    <a:pt x="5860283" y="95520"/>
                  </a:lnTo>
                  <a:lnTo>
                    <a:pt x="5867400" y="139700"/>
                  </a:lnTo>
                  <a:lnTo>
                    <a:pt x="5867400" y="698500"/>
                  </a:lnTo>
                  <a:lnTo>
                    <a:pt x="5860283" y="742679"/>
                  </a:lnTo>
                  <a:lnTo>
                    <a:pt x="5840463" y="781031"/>
                  </a:lnTo>
                  <a:lnTo>
                    <a:pt x="5810231" y="811263"/>
                  </a:lnTo>
                  <a:lnTo>
                    <a:pt x="5771879" y="831083"/>
                  </a:lnTo>
                  <a:lnTo>
                    <a:pt x="5727700" y="838200"/>
                  </a:lnTo>
                  <a:lnTo>
                    <a:pt x="139700" y="838200"/>
                  </a:lnTo>
                  <a:lnTo>
                    <a:pt x="95520" y="831083"/>
                  </a:lnTo>
                  <a:lnTo>
                    <a:pt x="57168" y="811263"/>
                  </a:lnTo>
                  <a:lnTo>
                    <a:pt x="26936" y="781031"/>
                  </a:lnTo>
                  <a:lnTo>
                    <a:pt x="7116" y="742679"/>
                  </a:lnTo>
                  <a:lnTo>
                    <a:pt x="0" y="698500"/>
                  </a:lnTo>
                  <a:lnTo>
                    <a:pt x="0" y="139700"/>
                  </a:lnTo>
                  <a:close/>
                </a:path>
              </a:pathLst>
            </a:custGeom>
            <a:ln w="9534">
              <a:solidFill>
                <a:srgbClr val="000000"/>
              </a:solidFill>
              <a:prstDash val="sysDash"/>
            </a:ln>
          </p:spPr>
          <p:txBody>
            <a:bodyPr wrap="square" lIns="0" tIns="0" rIns="0" bIns="0" rtlCol="0"/>
            <a:lstStyle/>
            <a:p>
              <a:endParaRPr/>
            </a:p>
          </p:txBody>
        </p:sp>
      </p:grpSp>
      <p:sp>
        <p:nvSpPr>
          <p:cNvPr id="50" name="object 50"/>
          <p:cNvSpPr txBox="1"/>
          <p:nvPr/>
        </p:nvSpPr>
        <p:spPr>
          <a:xfrm>
            <a:off x="7792719" y="4220527"/>
            <a:ext cx="673735" cy="334645"/>
          </a:xfrm>
          <a:prstGeom prst="rect">
            <a:avLst/>
          </a:prstGeom>
        </p:spPr>
        <p:txBody>
          <a:bodyPr vert="horz" wrap="square" lIns="0" tIns="15875" rIns="0" bIns="0" rtlCol="0">
            <a:spAutoFit/>
          </a:bodyPr>
          <a:lstStyle/>
          <a:p>
            <a:pPr marL="12700">
              <a:lnSpc>
                <a:spcPct val="100000"/>
              </a:lnSpc>
              <a:spcBef>
                <a:spcPts val="125"/>
              </a:spcBef>
            </a:pPr>
            <a:r>
              <a:rPr sz="2000" spc="35" dirty="0">
                <a:latin typeface="Arial"/>
                <a:cs typeface="Arial"/>
              </a:rPr>
              <a:t>t</a:t>
            </a:r>
            <a:r>
              <a:rPr sz="2000" spc="10" dirty="0">
                <a:latin typeface="Arial"/>
                <a:cs typeface="Arial"/>
              </a:rPr>
              <a:t>railer</a:t>
            </a:r>
            <a:endParaRPr sz="2000">
              <a:latin typeface="Arial"/>
              <a:cs typeface="Arial"/>
            </a:endParaRPr>
          </a:p>
        </p:txBody>
      </p:sp>
      <p:sp>
        <p:nvSpPr>
          <p:cNvPr id="51" name="object 51"/>
          <p:cNvSpPr txBox="1"/>
          <p:nvPr/>
        </p:nvSpPr>
        <p:spPr>
          <a:xfrm>
            <a:off x="5661659" y="4280852"/>
            <a:ext cx="1821180" cy="334645"/>
          </a:xfrm>
          <a:prstGeom prst="rect">
            <a:avLst/>
          </a:prstGeom>
        </p:spPr>
        <p:txBody>
          <a:bodyPr vert="horz" wrap="square" lIns="0" tIns="15875" rIns="0" bIns="0" rtlCol="0">
            <a:spAutoFit/>
          </a:bodyPr>
          <a:lstStyle/>
          <a:p>
            <a:pPr marL="12700">
              <a:lnSpc>
                <a:spcPct val="100000"/>
              </a:lnSpc>
              <a:spcBef>
                <a:spcPts val="125"/>
              </a:spcBef>
            </a:pPr>
            <a:r>
              <a:rPr sz="2000" spc="15" dirty="0">
                <a:latin typeface="Arial"/>
                <a:cs typeface="Arial"/>
              </a:rPr>
              <a:t>no</a:t>
            </a:r>
            <a:r>
              <a:rPr sz="2000" spc="5" dirty="0">
                <a:latin typeface="Arial"/>
                <a:cs typeface="Arial"/>
              </a:rPr>
              <a:t>d</a:t>
            </a:r>
            <a:r>
              <a:rPr sz="2000" spc="15" dirty="0">
                <a:latin typeface="Arial"/>
                <a:cs typeface="Arial"/>
              </a:rPr>
              <a:t>e</a:t>
            </a:r>
            <a:r>
              <a:rPr sz="2000" spc="40" dirty="0">
                <a:latin typeface="Arial"/>
                <a:cs typeface="Arial"/>
              </a:rPr>
              <a:t>s</a:t>
            </a:r>
            <a:r>
              <a:rPr sz="2000" spc="35" dirty="0">
                <a:latin typeface="Arial"/>
                <a:cs typeface="Arial"/>
              </a:rPr>
              <a:t>/</a:t>
            </a:r>
            <a:r>
              <a:rPr sz="2000" spc="15" dirty="0">
                <a:latin typeface="Arial"/>
                <a:cs typeface="Arial"/>
              </a:rPr>
              <a:t>po</a:t>
            </a:r>
            <a:r>
              <a:rPr sz="2000" spc="40" dirty="0">
                <a:latin typeface="Arial"/>
                <a:cs typeface="Arial"/>
              </a:rPr>
              <a:t>s</a:t>
            </a:r>
            <a:r>
              <a:rPr sz="2000" spc="5" dirty="0">
                <a:latin typeface="Arial"/>
                <a:cs typeface="Arial"/>
              </a:rPr>
              <a:t>i</a:t>
            </a:r>
            <a:r>
              <a:rPr sz="2000" spc="-35" dirty="0">
                <a:latin typeface="Arial"/>
                <a:cs typeface="Arial"/>
              </a:rPr>
              <a:t>t</a:t>
            </a:r>
            <a:r>
              <a:rPr sz="2000" spc="10" dirty="0">
                <a:latin typeface="Arial"/>
                <a:cs typeface="Arial"/>
              </a:rPr>
              <a:t>ions</a:t>
            </a:r>
            <a:endParaRPr sz="2000">
              <a:latin typeface="Arial"/>
              <a:cs typeface="Arial"/>
            </a:endParaRPr>
          </a:p>
        </p:txBody>
      </p:sp>
      <p:sp>
        <p:nvSpPr>
          <p:cNvPr id="52" name="object 52"/>
          <p:cNvSpPr txBox="1"/>
          <p:nvPr/>
        </p:nvSpPr>
        <p:spPr>
          <a:xfrm>
            <a:off x="2268854" y="5380990"/>
            <a:ext cx="429259" cy="334645"/>
          </a:xfrm>
          <a:prstGeom prst="rect">
            <a:avLst/>
          </a:prstGeom>
        </p:spPr>
        <p:txBody>
          <a:bodyPr vert="horz" wrap="square" lIns="0" tIns="15875" rIns="0" bIns="0" rtlCol="0">
            <a:spAutoFit/>
          </a:bodyPr>
          <a:lstStyle/>
          <a:p>
            <a:pPr marL="12700">
              <a:lnSpc>
                <a:spcPct val="100000"/>
              </a:lnSpc>
              <a:spcBef>
                <a:spcPts val="125"/>
              </a:spcBef>
              <a:tabLst>
                <a:tab pos="301625" algn="l"/>
              </a:tabLst>
            </a:pPr>
            <a:r>
              <a:rPr sz="2000" spc="10" dirty="0">
                <a:latin typeface="Times New Roman"/>
                <a:cs typeface="Times New Roman"/>
              </a:rPr>
              <a:t>9	</a:t>
            </a:r>
            <a:r>
              <a:rPr sz="2000" b="1" i="1" spc="10" dirty="0">
                <a:latin typeface="Times New Roman"/>
                <a:cs typeface="Times New Roman"/>
              </a:rPr>
              <a:t>c</a:t>
            </a:r>
            <a:endParaRPr sz="2000">
              <a:latin typeface="Times New Roman"/>
              <a:cs typeface="Times New Roman"/>
            </a:endParaRPr>
          </a:p>
        </p:txBody>
      </p:sp>
      <p:sp>
        <p:nvSpPr>
          <p:cNvPr id="53" name="object 53"/>
          <p:cNvSpPr txBox="1"/>
          <p:nvPr/>
        </p:nvSpPr>
        <p:spPr>
          <a:xfrm>
            <a:off x="3870578" y="5380990"/>
            <a:ext cx="429259" cy="334645"/>
          </a:xfrm>
          <a:prstGeom prst="rect">
            <a:avLst/>
          </a:prstGeom>
        </p:spPr>
        <p:txBody>
          <a:bodyPr vert="horz" wrap="square" lIns="0" tIns="15875" rIns="0" bIns="0" rtlCol="0">
            <a:spAutoFit/>
          </a:bodyPr>
          <a:lstStyle/>
          <a:p>
            <a:pPr marL="12700">
              <a:lnSpc>
                <a:spcPct val="100000"/>
              </a:lnSpc>
              <a:spcBef>
                <a:spcPts val="125"/>
              </a:spcBef>
              <a:tabLst>
                <a:tab pos="301625" algn="l"/>
              </a:tabLst>
            </a:pPr>
            <a:r>
              <a:rPr sz="2000" spc="10" dirty="0">
                <a:latin typeface="Times New Roman"/>
                <a:cs typeface="Times New Roman"/>
              </a:rPr>
              <a:t>6	</a:t>
            </a:r>
            <a:r>
              <a:rPr sz="2000" b="1" i="1" spc="10" dirty="0">
                <a:latin typeface="Times New Roman"/>
                <a:cs typeface="Times New Roman"/>
              </a:rPr>
              <a:t>c</a:t>
            </a:r>
            <a:endParaRPr sz="2000">
              <a:latin typeface="Times New Roman"/>
              <a:cs typeface="Times New Roman"/>
            </a:endParaRPr>
          </a:p>
        </p:txBody>
      </p:sp>
      <p:sp>
        <p:nvSpPr>
          <p:cNvPr id="54" name="object 54"/>
          <p:cNvSpPr txBox="1"/>
          <p:nvPr/>
        </p:nvSpPr>
        <p:spPr>
          <a:xfrm>
            <a:off x="5320029" y="5366702"/>
            <a:ext cx="429259" cy="334645"/>
          </a:xfrm>
          <a:prstGeom prst="rect">
            <a:avLst/>
          </a:prstGeom>
        </p:spPr>
        <p:txBody>
          <a:bodyPr vert="horz" wrap="square" lIns="0" tIns="15875" rIns="0" bIns="0" rtlCol="0">
            <a:spAutoFit/>
          </a:bodyPr>
          <a:lstStyle/>
          <a:p>
            <a:pPr marL="12700">
              <a:lnSpc>
                <a:spcPct val="100000"/>
              </a:lnSpc>
              <a:spcBef>
                <a:spcPts val="125"/>
              </a:spcBef>
              <a:tabLst>
                <a:tab pos="301625" algn="l"/>
              </a:tabLst>
            </a:pPr>
            <a:r>
              <a:rPr sz="2000" spc="10" dirty="0">
                <a:latin typeface="Times New Roman"/>
                <a:cs typeface="Times New Roman"/>
              </a:rPr>
              <a:t>5	</a:t>
            </a:r>
            <a:r>
              <a:rPr sz="2000" b="1" i="1" spc="10" dirty="0">
                <a:latin typeface="Times New Roman"/>
                <a:cs typeface="Times New Roman"/>
              </a:rPr>
              <a:t>c</a:t>
            </a:r>
            <a:endParaRPr sz="2000">
              <a:latin typeface="Times New Roman"/>
              <a:cs typeface="Times New Roman"/>
            </a:endParaRPr>
          </a:p>
        </p:txBody>
      </p:sp>
      <p:grpSp>
        <p:nvGrpSpPr>
          <p:cNvPr id="55" name="object 55"/>
          <p:cNvGrpSpPr/>
          <p:nvPr/>
        </p:nvGrpSpPr>
        <p:grpSpPr>
          <a:xfrm>
            <a:off x="6696075" y="5400675"/>
            <a:ext cx="628650" cy="323850"/>
            <a:chOff x="6696075" y="5400675"/>
            <a:chExt cx="628650" cy="323850"/>
          </a:xfrm>
        </p:grpSpPr>
        <p:sp>
          <p:nvSpPr>
            <p:cNvPr id="56" name="object 56"/>
            <p:cNvSpPr/>
            <p:nvPr/>
          </p:nvSpPr>
          <p:spPr>
            <a:xfrm>
              <a:off x="6705600" y="5410200"/>
              <a:ext cx="609600" cy="304800"/>
            </a:xfrm>
            <a:custGeom>
              <a:avLst/>
              <a:gdLst/>
              <a:ahLst/>
              <a:cxnLst/>
              <a:rect l="l" t="t" r="r" b="b"/>
              <a:pathLst>
                <a:path w="609600" h="304800">
                  <a:moveTo>
                    <a:pt x="558800" y="0"/>
                  </a:moveTo>
                  <a:lnTo>
                    <a:pt x="50800" y="0"/>
                  </a:lnTo>
                  <a:lnTo>
                    <a:pt x="31021" y="3990"/>
                  </a:lnTo>
                  <a:lnTo>
                    <a:pt x="14874" y="14874"/>
                  </a:lnTo>
                  <a:lnTo>
                    <a:pt x="3990" y="31021"/>
                  </a:lnTo>
                  <a:lnTo>
                    <a:pt x="0" y="50800"/>
                  </a:lnTo>
                  <a:lnTo>
                    <a:pt x="0" y="254000"/>
                  </a:lnTo>
                  <a:lnTo>
                    <a:pt x="3990" y="273772"/>
                  </a:lnTo>
                  <a:lnTo>
                    <a:pt x="14874" y="289920"/>
                  </a:lnTo>
                  <a:lnTo>
                    <a:pt x="31021" y="300807"/>
                  </a:lnTo>
                  <a:lnTo>
                    <a:pt x="50800" y="304800"/>
                  </a:lnTo>
                  <a:lnTo>
                    <a:pt x="558800" y="304800"/>
                  </a:lnTo>
                  <a:lnTo>
                    <a:pt x="578578" y="300807"/>
                  </a:lnTo>
                  <a:lnTo>
                    <a:pt x="594725" y="289920"/>
                  </a:lnTo>
                  <a:lnTo>
                    <a:pt x="605609" y="273772"/>
                  </a:lnTo>
                  <a:lnTo>
                    <a:pt x="609600" y="254000"/>
                  </a:lnTo>
                  <a:lnTo>
                    <a:pt x="609600" y="50800"/>
                  </a:lnTo>
                  <a:lnTo>
                    <a:pt x="605609" y="31021"/>
                  </a:lnTo>
                  <a:lnTo>
                    <a:pt x="594725" y="14874"/>
                  </a:lnTo>
                  <a:lnTo>
                    <a:pt x="578578" y="3990"/>
                  </a:lnTo>
                  <a:lnTo>
                    <a:pt x="558800" y="0"/>
                  </a:lnTo>
                  <a:close/>
                </a:path>
              </a:pathLst>
            </a:custGeom>
            <a:solidFill>
              <a:srgbClr val="F8EFD0"/>
            </a:solidFill>
          </p:spPr>
          <p:txBody>
            <a:bodyPr wrap="square" lIns="0" tIns="0" rIns="0" bIns="0" rtlCol="0"/>
            <a:lstStyle/>
            <a:p>
              <a:endParaRPr/>
            </a:p>
          </p:txBody>
        </p:sp>
        <p:sp>
          <p:nvSpPr>
            <p:cNvPr id="57" name="object 57"/>
            <p:cNvSpPr/>
            <p:nvPr/>
          </p:nvSpPr>
          <p:spPr>
            <a:xfrm>
              <a:off x="6705600" y="5410200"/>
              <a:ext cx="609600" cy="304800"/>
            </a:xfrm>
            <a:custGeom>
              <a:avLst/>
              <a:gdLst/>
              <a:ahLst/>
              <a:cxnLst/>
              <a:rect l="l" t="t" r="r" b="b"/>
              <a:pathLst>
                <a:path w="609600" h="304800">
                  <a:moveTo>
                    <a:pt x="0" y="50800"/>
                  </a:moveTo>
                  <a:lnTo>
                    <a:pt x="3990" y="31021"/>
                  </a:lnTo>
                  <a:lnTo>
                    <a:pt x="14874" y="14874"/>
                  </a:lnTo>
                  <a:lnTo>
                    <a:pt x="31021" y="3990"/>
                  </a:lnTo>
                  <a:lnTo>
                    <a:pt x="50800" y="0"/>
                  </a:lnTo>
                  <a:lnTo>
                    <a:pt x="558800" y="0"/>
                  </a:lnTo>
                  <a:lnTo>
                    <a:pt x="578578" y="3990"/>
                  </a:lnTo>
                  <a:lnTo>
                    <a:pt x="594725" y="14874"/>
                  </a:lnTo>
                  <a:lnTo>
                    <a:pt x="605609" y="31021"/>
                  </a:lnTo>
                  <a:lnTo>
                    <a:pt x="609600" y="50800"/>
                  </a:lnTo>
                  <a:lnTo>
                    <a:pt x="609600" y="254000"/>
                  </a:lnTo>
                  <a:lnTo>
                    <a:pt x="605609" y="273772"/>
                  </a:lnTo>
                  <a:lnTo>
                    <a:pt x="594725" y="289920"/>
                  </a:lnTo>
                  <a:lnTo>
                    <a:pt x="578578" y="300807"/>
                  </a:lnTo>
                  <a:lnTo>
                    <a:pt x="558800" y="304800"/>
                  </a:lnTo>
                  <a:lnTo>
                    <a:pt x="50800" y="304800"/>
                  </a:lnTo>
                  <a:lnTo>
                    <a:pt x="31021" y="300807"/>
                  </a:lnTo>
                  <a:lnTo>
                    <a:pt x="14874" y="289920"/>
                  </a:lnTo>
                  <a:lnTo>
                    <a:pt x="3990" y="273772"/>
                  </a:lnTo>
                  <a:lnTo>
                    <a:pt x="0" y="254000"/>
                  </a:lnTo>
                  <a:lnTo>
                    <a:pt x="0" y="50800"/>
                  </a:lnTo>
                  <a:close/>
                </a:path>
                <a:path w="609600" h="304800">
                  <a:moveTo>
                    <a:pt x="304800" y="0"/>
                  </a:moveTo>
                  <a:lnTo>
                    <a:pt x="304800" y="304800"/>
                  </a:lnTo>
                </a:path>
              </a:pathLst>
            </a:custGeom>
            <a:ln w="19050">
              <a:solidFill>
                <a:srgbClr val="E7E6E6"/>
              </a:solidFill>
            </a:ln>
          </p:spPr>
          <p:txBody>
            <a:bodyPr wrap="square" lIns="0" tIns="0" rIns="0" bIns="0" rtlCol="0"/>
            <a:lstStyle/>
            <a:p>
              <a:endParaRPr/>
            </a:p>
          </p:txBody>
        </p:sp>
      </p:grpSp>
      <p:sp>
        <p:nvSpPr>
          <p:cNvPr id="58" name="object 58"/>
          <p:cNvSpPr txBox="1"/>
          <p:nvPr/>
        </p:nvSpPr>
        <p:spPr>
          <a:xfrm>
            <a:off x="6845681" y="5366702"/>
            <a:ext cx="429259" cy="334645"/>
          </a:xfrm>
          <a:prstGeom prst="rect">
            <a:avLst/>
          </a:prstGeom>
        </p:spPr>
        <p:txBody>
          <a:bodyPr vert="horz" wrap="square" lIns="0" tIns="15875" rIns="0" bIns="0" rtlCol="0">
            <a:spAutoFit/>
          </a:bodyPr>
          <a:lstStyle/>
          <a:p>
            <a:pPr marL="12700">
              <a:lnSpc>
                <a:spcPct val="100000"/>
              </a:lnSpc>
              <a:spcBef>
                <a:spcPts val="125"/>
              </a:spcBef>
              <a:tabLst>
                <a:tab pos="301625" algn="l"/>
              </a:tabLst>
            </a:pPr>
            <a:r>
              <a:rPr sz="2000" spc="10" dirty="0">
                <a:latin typeface="Times New Roman"/>
                <a:cs typeface="Times New Roman"/>
              </a:rPr>
              <a:t>8	</a:t>
            </a:r>
            <a:r>
              <a:rPr sz="2000" b="1" i="1" spc="10" dirty="0">
                <a:latin typeface="Times New Roman"/>
                <a:cs typeface="Times New Roman"/>
              </a:rPr>
              <a:t>c</a:t>
            </a:r>
            <a:endParaRPr sz="2000">
              <a:latin typeface="Times New Roman"/>
              <a:cs typeface="Times New Roman"/>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34</a:t>
            </a:fld>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5735" y="288988"/>
            <a:ext cx="4737735" cy="1492885"/>
          </a:xfrm>
          <a:prstGeom prst="rect">
            <a:avLst/>
          </a:prstGeom>
        </p:spPr>
        <p:txBody>
          <a:bodyPr vert="horz" wrap="square" lIns="0" tIns="10795" rIns="0" bIns="0" rtlCol="0">
            <a:spAutoFit/>
          </a:bodyPr>
          <a:lstStyle/>
          <a:p>
            <a:pPr marL="288925" marR="5080" indent="-276860">
              <a:lnSpc>
                <a:spcPct val="100400"/>
              </a:lnSpc>
              <a:spcBef>
                <a:spcPts val="85"/>
              </a:spcBef>
            </a:pPr>
            <a:r>
              <a:rPr spc="5" dirty="0"/>
              <a:t>Hash-Based</a:t>
            </a:r>
            <a:r>
              <a:rPr spc="-160" dirty="0"/>
              <a:t> </a:t>
            </a:r>
            <a:r>
              <a:rPr dirty="0"/>
              <a:t>Map  </a:t>
            </a:r>
            <a:r>
              <a:rPr spc="15" dirty="0"/>
              <a:t>implementation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35</a:t>
            </a:fld>
            <a:endParaRPr dirty="0"/>
          </a:p>
        </p:txBody>
      </p:sp>
      <p:sp>
        <p:nvSpPr>
          <p:cNvPr id="3" name="object 3"/>
          <p:cNvSpPr txBox="1">
            <a:spLocks noGrp="1"/>
          </p:cNvSpPr>
          <p:nvPr>
            <p:ph type="body" idx="1"/>
          </p:nvPr>
        </p:nvSpPr>
        <p:spPr>
          <a:prstGeom prst="rect">
            <a:avLst/>
          </a:prstGeom>
        </p:spPr>
        <p:txBody>
          <a:bodyPr vert="horz" wrap="square" lIns="0" tIns="11430" rIns="0" bIns="0" rtlCol="0">
            <a:spAutoFit/>
          </a:bodyPr>
          <a:lstStyle/>
          <a:p>
            <a:pPr marL="355600" marR="509270" indent="-343535">
              <a:lnSpc>
                <a:spcPct val="154800"/>
              </a:lnSpc>
              <a:spcBef>
                <a:spcPts val="90"/>
              </a:spcBef>
              <a:buChar char="•"/>
              <a:tabLst>
                <a:tab pos="355600" algn="l"/>
                <a:tab pos="356235" algn="l"/>
              </a:tabLst>
            </a:pPr>
            <a:r>
              <a:rPr spc="-5" dirty="0"/>
              <a:t>Hash </a:t>
            </a:r>
            <a:r>
              <a:rPr spc="5" dirty="0"/>
              <a:t>Map </a:t>
            </a:r>
            <a:r>
              <a:rPr dirty="0"/>
              <a:t>uses </a:t>
            </a:r>
            <a:r>
              <a:rPr spc="10" dirty="0"/>
              <a:t>a </a:t>
            </a:r>
            <a:r>
              <a:rPr dirty="0"/>
              <a:t>hash </a:t>
            </a:r>
            <a:r>
              <a:rPr spc="-20" dirty="0"/>
              <a:t>table </a:t>
            </a:r>
            <a:r>
              <a:rPr spc="-10" dirty="0"/>
              <a:t>as </a:t>
            </a:r>
            <a:r>
              <a:rPr spc="-35" dirty="0"/>
              <a:t>its </a:t>
            </a:r>
            <a:r>
              <a:rPr spc="-15" dirty="0"/>
              <a:t>internal  </a:t>
            </a:r>
            <a:r>
              <a:rPr dirty="0"/>
              <a:t>storage</a:t>
            </a:r>
            <a:r>
              <a:rPr spc="155" dirty="0"/>
              <a:t> </a:t>
            </a:r>
            <a:r>
              <a:rPr dirty="0"/>
              <a:t>container.</a:t>
            </a:r>
          </a:p>
          <a:p>
            <a:pPr marL="355600" marR="5080" indent="-343535">
              <a:lnSpc>
                <a:spcPts val="5030"/>
              </a:lnSpc>
              <a:spcBef>
                <a:spcPts val="455"/>
              </a:spcBef>
              <a:buChar char="•"/>
              <a:tabLst>
                <a:tab pos="355600" algn="l"/>
                <a:tab pos="356235" algn="l"/>
              </a:tabLst>
            </a:pPr>
            <a:r>
              <a:rPr spc="-20" dirty="0"/>
              <a:t>Keys </a:t>
            </a:r>
            <a:r>
              <a:rPr spc="-5" dirty="0"/>
              <a:t>stored based </a:t>
            </a:r>
            <a:r>
              <a:rPr spc="25" dirty="0"/>
              <a:t>on </a:t>
            </a:r>
            <a:r>
              <a:rPr dirty="0"/>
              <a:t>hash </a:t>
            </a:r>
            <a:r>
              <a:rPr spc="20" dirty="0"/>
              <a:t>codes </a:t>
            </a:r>
            <a:r>
              <a:rPr spc="5" dirty="0"/>
              <a:t>and </a:t>
            </a:r>
            <a:r>
              <a:rPr spc="-35" dirty="0"/>
              <a:t>size </a:t>
            </a:r>
            <a:r>
              <a:rPr spc="25" dirty="0"/>
              <a:t>of  </a:t>
            </a:r>
            <a:r>
              <a:rPr dirty="0"/>
              <a:t>hash </a:t>
            </a:r>
            <a:r>
              <a:rPr spc="-20" dirty="0"/>
              <a:t>tables </a:t>
            </a:r>
            <a:r>
              <a:rPr spc="-15" dirty="0"/>
              <a:t>internal</a:t>
            </a:r>
            <a:r>
              <a:rPr spc="-60" dirty="0"/>
              <a:t> </a:t>
            </a:r>
            <a:r>
              <a:rPr spc="-15" dirty="0"/>
              <a:t>array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2689" y="288988"/>
            <a:ext cx="4197350" cy="1369060"/>
          </a:xfrm>
          <a:prstGeom prst="rect">
            <a:avLst/>
          </a:prstGeom>
        </p:spPr>
        <p:txBody>
          <a:bodyPr vert="horz" wrap="square" lIns="0" tIns="41275" rIns="0" bIns="0" rtlCol="0">
            <a:spAutoFit/>
          </a:bodyPr>
          <a:lstStyle/>
          <a:p>
            <a:pPr marL="193675" marR="5080" indent="-181610">
              <a:lnSpc>
                <a:spcPts val="5260"/>
              </a:lnSpc>
              <a:spcBef>
                <a:spcPts val="325"/>
              </a:spcBef>
            </a:pPr>
            <a:r>
              <a:rPr sz="4400" spc="20" dirty="0"/>
              <a:t>Tree-Based</a:t>
            </a:r>
            <a:r>
              <a:rPr sz="4400" spc="-290" dirty="0"/>
              <a:t> </a:t>
            </a:r>
            <a:r>
              <a:rPr sz="4400" spc="15" dirty="0"/>
              <a:t>Map  </a:t>
            </a:r>
            <a:r>
              <a:rPr sz="4400" spc="10" dirty="0"/>
              <a:t>implementation</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36</a:t>
            </a:fld>
            <a:endParaRPr dirty="0"/>
          </a:p>
        </p:txBody>
      </p:sp>
      <p:sp>
        <p:nvSpPr>
          <p:cNvPr id="3" name="object 3"/>
          <p:cNvSpPr txBox="1"/>
          <p:nvPr/>
        </p:nvSpPr>
        <p:spPr>
          <a:xfrm>
            <a:off x="958532" y="1819021"/>
            <a:ext cx="7693659" cy="2601595"/>
          </a:xfrm>
          <a:prstGeom prst="rect">
            <a:avLst/>
          </a:prstGeom>
        </p:spPr>
        <p:txBody>
          <a:bodyPr vert="horz" wrap="square" lIns="0" tIns="241300" rIns="0" bIns="0" rtlCol="0">
            <a:spAutoFit/>
          </a:bodyPr>
          <a:lstStyle/>
          <a:p>
            <a:pPr marL="355600" indent="-343535">
              <a:lnSpc>
                <a:spcPct val="100000"/>
              </a:lnSpc>
              <a:spcBef>
                <a:spcPts val="1900"/>
              </a:spcBef>
              <a:buChar char="•"/>
              <a:tabLst>
                <a:tab pos="355600" algn="l"/>
                <a:tab pos="356235" algn="l"/>
              </a:tabLst>
            </a:pPr>
            <a:r>
              <a:rPr sz="2750" spc="-5" dirty="0">
                <a:latin typeface="Arial"/>
                <a:cs typeface="Arial"/>
              </a:rPr>
              <a:t>Uses </a:t>
            </a:r>
            <a:r>
              <a:rPr sz="2750" dirty="0">
                <a:latin typeface="Arial"/>
                <a:cs typeface="Arial"/>
              </a:rPr>
              <a:t>Height </a:t>
            </a:r>
            <a:r>
              <a:rPr sz="2750" spc="-5" dirty="0">
                <a:latin typeface="Arial"/>
                <a:cs typeface="Arial"/>
              </a:rPr>
              <a:t>Balanced </a:t>
            </a:r>
            <a:r>
              <a:rPr sz="2750" spc="-10" dirty="0">
                <a:latin typeface="Arial"/>
                <a:cs typeface="Arial"/>
              </a:rPr>
              <a:t>Binary </a:t>
            </a:r>
            <a:r>
              <a:rPr sz="2750" dirty="0">
                <a:latin typeface="Arial"/>
                <a:cs typeface="Arial"/>
              </a:rPr>
              <a:t>Search</a:t>
            </a:r>
            <a:r>
              <a:rPr sz="2750" spc="125" dirty="0">
                <a:latin typeface="Arial"/>
                <a:cs typeface="Arial"/>
              </a:rPr>
              <a:t> </a:t>
            </a:r>
            <a:r>
              <a:rPr sz="2750" spc="-5" dirty="0">
                <a:latin typeface="Arial"/>
                <a:cs typeface="Arial"/>
              </a:rPr>
              <a:t>Trees</a:t>
            </a:r>
            <a:endParaRPr sz="2750">
              <a:latin typeface="Arial"/>
              <a:cs typeface="Arial"/>
            </a:endParaRPr>
          </a:p>
          <a:p>
            <a:pPr marL="355600" marR="5080" indent="-343535">
              <a:lnSpc>
                <a:spcPct val="152500"/>
              </a:lnSpc>
              <a:spcBef>
                <a:spcPts val="75"/>
              </a:spcBef>
              <a:buChar char="•"/>
              <a:tabLst>
                <a:tab pos="355600" algn="l"/>
                <a:tab pos="356235" algn="l"/>
              </a:tabLst>
            </a:pPr>
            <a:r>
              <a:rPr sz="2750" spc="-35" dirty="0">
                <a:latin typeface="Arial"/>
                <a:cs typeface="Arial"/>
              </a:rPr>
              <a:t>In </a:t>
            </a:r>
            <a:r>
              <a:rPr sz="2750" spc="-15" dirty="0">
                <a:latin typeface="Arial"/>
                <a:cs typeface="Arial"/>
              </a:rPr>
              <a:t>java </a:t>
            </a:r>
            <a:r>
              <a:rPr sz="2750" spc="15" dirty="0">
                <a:latin typeface="Arial"/>
                <a:cs typeface="Arial"/>
              </a:rPr>
              <a:t>a </a:t>
            </a:r>
            <a:r>
              <a:rPr sz="2750" spc="5" dirty="0">
                <a:latin typeface="Arial"/>
                <a:cs typeface="Arial"/>
              </a:rPr>
              <a:t>Red </a:t>
            </a:r>
            <a:r>
              <a:rPr sz="2750" spc="10" dirty="0">
                <a:latin typeface="Arial"/>
                <a:cs typeface="Arial"/>
              </a:rPr>
              <a:t>- </a:t>
            </a:r>
            <a:r>
              <a:rPr sz="2750" spc="-5" dirty="0">
                <a:latin typeface="Arial"/>
                <a:cs typeface="Arial"/>
              </a:rPr>
              <a:t>Black </a:t>
            </a:r>
            <a:r>
              <a:rPr sz="2750" spc="-10" dirty="0">
                <a:latin typeface="Arial"/>
                <a:cs typeface="Arial"/>
              </a:rPr>
              <a:t>tree </a:t>
            </a:r>
            <a:r>
              <a:rPr sz="2750" spc="-35" dirty="0">
                <a:latin typeface="Arial"/>
                <a:cs typeface="Arial"/>
              </a:rPr>
              <a:t>is </a:t>
            </a:r>
            <a:r>
              <a:rPr sz="2750" dirty="0">
                <a:latin typeface="Arial"/>
                <a:cs typeface="Arial"/>
              </a:rPr>
              <a:t>used to </a:t>
            </a:r>
            <a:r>
              <a:rPr sz="2750" spc="-10" dirty="0">
                <a:latin typeface="Arial"/>
                <a:cs typeface="Arial"/>
              </a:rPr>
              <a:t>implement  </a:t>
            </a:r>
            <a:r>
              <a:rPr sz="2750" spc="15" dirty="0">
                <a:latin typeface="Arial"/>
                <a:cs typeface="Arial"/>
              </a:rPr>
              <a:t>a</a:t>
            </a:r>
            <a:r>
              <a:rPr sz="2750" spc="10" dirty="0">
                <a:latin typeface="Arial"/>
                <a:cs typeface="Arial"/>
              </a:rPr>
              <a:t> </a:t>
            </a:r>
            <a:r>
              <a:rPr sz="2750" spc="5" dirty="0">
                <a:latin typeface="Arial"/>
                <a:cs typeface="Arial"/>
              </a:rPr>
              <a:t>Map</a:t>
            </a:r>
            <a:endParaRPr sz="2750">
              <a:latin typeface="Arial"/>
              <a:cs typeface="Arial"/>
            </a:endParaRPr>
          </a:p>
          <a:p>
            <a:pPr marL="355600" indent="-343535">
              <a:lnSpc>
                <a:spcPct val="100000"/>
              </a:lnSpc>
              <a:spcBef>
                <a:spcPts val="1735"/>
              </a:spcBef>
              <a:buChar char="•"/>
              <a:tabLst>
                <a:tab pos="355600" algn="l"/>
                <a:tab pos="356235" algn="l"/>
              </a:tabLst>
            </a:pPr>
            <a:r>
              <a:rPr sz="2750" spc="15" dirty="0">
                <a:latin typeface="Arial"/>
                <a:cs typeface="Arial"/>
              </a:rPr>
              <a:t>Somewhat </a:t>
            </a:r>
            <a:r>
              <a:rPr sz="2750" spc="-10" dirty="0">
                <a:latin typeface="Arial"/>
                <a:cs typeface="Arial"/>
              </a:rPr>
              <a:t>slower </a:t>
            </a:r>
            <a:r>
              <a:rPr sz="2750" dirty="0">
                <a:latin typeface="Arial"/>
                <a:cs typeface="Arial"/>
              </a:rPr>
              <a:t>than </a:t>
            </a:r>
            <a:r>
              <a:rPr sz="2750" spc="15" dirty="0">
                <a:latin typeface="Arial"/>
                <a:cs typeface="Arial"/>
              </a:rPr>
              <a:t>the</a:t>
            </a:r>
            <a:r>
              <a:rPr sz="2750" spc="475" dirty="0">
                <a:latin typeface="Arial"/>
                <a:cs typeface="Arial"/>
              </a:rPr>
              <a:t> </a:t>
            </a:r>
            <a:r>
              <a:rPr sz="2750" spc="5" dirty="0">
                <a:latin typeface="Arial"/>
                <a:cs typeface="Arial"/>
              </a:rPr>
              <a:t>HashMap</a:t>
            </a:r>
            <a:endParaRPr sz="275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4825" y="288988"/>
            <a:ext cx="3075305" cy="849630"/>
          </a:xfrm>
          <a:prstGeom prst="rect">
            <a:avLst/>
          </a:prstGeom>
        </p:spPr>
        <p:txBody>
          <a:bodyPr vert="horz" wrap="square" lIns="0" tIns="13335" rIns="0" bIns="0" rtlCol="0">
            <a:spAutoFit/>
          </a:bodyPr>
          <a:lstStyle/>
          <a:p>
            <a:pPr marL="12700">
              <a:lnSpc>
                <a:spcPct val="100000"/>
              </a:lnSpc>
              <a:spcBef>
                <a:spcPts val="105"/>
              </a:spcBef>
            </a:pPr>
            <a:r>
              <a:rPr sz="5400" dirty="0"/>
              <a:t>Diction</a:t>
            </a:r>
            <a:r>
              <a:rPr sz="5400" spc="-25" dirty="0"/>
              <a:t>a</a:t>
            </a:r>
            <a:r>
              <a:rPr sz="5400" dirty="0"/>
              <a:t>ry</a:t>
            </a:r>
            <a:endParaRPr sz="5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37</a:t>
            </a:fld>
            <a:endParaRPr dirty="0"/>
          </a:p>
        </p:txBody>
      </p:sp>
      <p:sp>
        <p:nvSpPr>
          <p:cNvPr id="3" name="object 3"/>
          <p:cNvSpPr txBox="1"/>
          <p:nvPr/>
        </p:nvSpPr>
        <p:spPr>
          <a:xfrm>
            <a:off x="742315" y="1222057"/>
            <a:ext cx="7978775" cy="3408625"/>
          </a:xfrm>
          <a:prstGeom prst="rect">
            <a:avLst/>
          </a:prstGeom>
        </p:spPr>
        <p:txBody>
          <a:bodyPr vert="horz" wrap="square" lIns="0" tIns="12700" rIns="0" bIns="0" rtlCol="0">
            <a:spAutoFit/>
          </a:bodyPr>
          <a:lstStyle/>
          <a:p>
            <a:pPr marL="355600" indent="-343535">
              <a:lnSpc>
                <a:spcPct val="100000"/>
              </a:lnSpc>
              <a:spcBef>
                <a:spcPts val="100"/>
              </a:spcBef>
              <a:buChar char="•"/>
              <a:tabLst>
                <a:tab pos="355600" algn="l"/>
                <a:tab pos="356235" algn="l"/>
              </a:tabLst>
            </a:pPr>
            <a:r>
              <a:rPr sz="2400" dirty="0">
                <a:latin typeface="Arial"/>
                <a:cs typeface="Arial"/>
              </a:rPr>
              <a:t>A </a:t>
            </a:r>
            <a:r>
              <a:rPr sz="2400" spc="-15" dirty="0">
                <a:latin typeface="Arial"/>
                <a:cs typeface="Arial"/>
              </a:rPr>
              <a:t>dictionary </a:t>
            </a:r>
            <a:r>
              <a:rPr sz="2400" spc="-25" dirty="0">
                <a:latin typeface="Arial"/>
                <a:cs typeface="Arial"/>
              </a:rPr>
              <a:t>allows </a:t>
            </a:r>
            <a:r>
              <a:rPr sz="2400" spc="5" dirty="0">
                <a:latin typeface="Arial"/>
                <a:cs typeface="Arial"/>
              </a:rPr>
              <a:t>for </a:t>
            </a:r>
            <a:r>
              <a:rPr sz="2400" spc="-35" dirty="0">
                <a:latin typeface="Arial"/>
                <a:cs typeface="Arial"/>
              </a:rPr>
              <a:t>keys </a:t>
            </a:r>
            <a:r>
              <a:rPr sz="2400" spc="-20" dirty="0">
                <a:latin typeface="Arial"/>
                <a:cs typeface="Arial"/>
              </a:rPr>
              <a:t>and </a:t>
            </a:r>
            <a:r>
              <a:rPr sz="2400" spc="-35" dirty="0">
                <a:latin typeface="Arial"/>
                <a:cs typeface="Arial"/>
              </a:rPr>
              <a:t>values </a:t>
            </a:r>
            <a:r>
              <a:rPr sz="2400" dirty="0">
                <a:latin typeface="Arial"/>
                <a:cs typeface="Arial"/>
              </a:rPr>
              <a:t>to </a:t>
            </a:r>
            <a:r>
              <a:rPr sz="2400" spc="-30" dirty="0">
                <a:latin typeface="Arial"/>
                <a:cs typeface="Arial"/>
              </a:rPr>
              <a:t>be of</a:t>
            </a:r>
            <a:r>
              <a:rPr sz="2400" spc="240" dirty="0">
                <a:latin typeface="Arial"/>
                <a:cs typeface="Arial"/>
              </a:rPr>
              <a:t> </a:t>
            </a:r>
            <a:r>
              <a:rPr sz="2400" spc="-20" dirty="0">
                <a:latin typeface="Arial"/>
                <a:cs typeface="Arial"/>
              </a:rPr>
              <a:t>any</a:t>
            </a:r>
            <a:endParaRPr sz="2400" dirty="0">
              <a:latin typeface="Arial"/>
              <a:cs typeface="Arial"/>
            </a:endParaRPr>
          </a:p>
          <a:p>
            <a:pPr marL="355600">
              <a:lnSpc>
                <a:spcPts val="2865"/>
              </a:lnSpc>
              <a:spcBef>
                <a:spcPts val="50"/>
              </a:spcBef>
            </a:pPr>
            <a:r>
              <a:rPr sz="2400" spc="-35" dirty="0">
                <a:latin typeface="Arial"/>
                <a:cs typeface="Arial"/>
              </a:rPr>
              <a:t>object</a:t>
            </a:r>
            <a:r>
              <a:rPr sz="2400" spc="160" dirty="0">
                <a:latin typeface="Arial"/>
                <a:cs typeface="Arial"/>
              </a:rPr>
              <a:t> </a:t>
            </a:r>
            <a:r>
              <a:rPr sz="2400" spc="-40" dirty="0">
                <a:latin typeface="Arial"/>
                <a:cs typeface="Arial"/>
              </a:rPr>
              <a:t>type.</a:t>
            </a:r>
            <a:endParaRPr sz="2400" dirty="0">
              <a:latin typeface="Arial"/>
              <a:cs typeface="Arial"/>
            </a:endParaRPr>
          </a:p>
          <a:p>
            <a:pPr marL="355600" marR="499745" indent="-343535">
              <a:lnSpc>
                <a:spcPts val="2850"/>
              </a:lnSpc>
              <a:spcBef>
                <a:spcPts val="105"/>
              </a:spcBef>
              <a:buChar char="•"/>
              <a:tabLst>
                <a:tab pos="355600" algn="l"/>
                <a:tab pos="356235" algn="l"/>
              </a:tabLst>
            </a:pPr>
            <a:r>
              <a:rPr sz="2400" spc="-5" dirty="0">
                <a:latin typeface="Arial"/>
                <a:cs typeface="Arial"/>
              </a:rPr>
              <a:t>Unlike </a:t>
            </a:r>
            <a:r>
              <a:rPr sz="2400" spc="-25" dirty="0">
                <a:latin typeface="Arial"/>
                <a:cs typeface="Arial"/>
              </a:rPr>
              <a:t>Map, </a:t>
            </a:r>
            <a:r>
              <a:rPr sz="2400" dirty="0">
                <a:latin typeface="Arial"/>
                <a:cs typeface="Arial"/>
              </a:rPr>
              <a:t>a </a:t>
            </a:r>
            <a:r>
              <a:rPr sz="2400" spc="-15" dirty="0">
                <a:latin typeface="Arial"/>
                <a:cs typeface="Arial"/>
              </a:rPr>
              <a:t>dictionary </a:t>
            </a:r>
            <a:r>
              <a:rPr sz="2400" spc="-25" dirty="0">
                <a:latin typeface="Arial"/>
                <a:cs typeface="Arial"/>
              </a:rPr>
              <a:t>allows </a:t>
            </a:r>
            <a:r>
              <a:rPr sz="2400" spc="5" dirty="0">
                <a:latin typeface="Arial"/>
                <a:cs typeface="Arial"/>
              </a:rPr>
              <a:t>for </a:t>
            </a:r>
            <a:r>
              <a:rPr sz="2400" spc="-5" dirty="0">
                <a:latin typeface="Arial"/>
                <a:cs typeface="Arial"/>
              </a:rPr>
              <a:t>multiple </a:t>
            </a:r>
            <a:r>
              <a:rPr sz="2400" spc="-15" dirty="0">
                <a:latin typeface="Arial"/>
                <a:cs typeface="Arial"/>
              </a:rPr>
              <a:t>entries </a:t>
            </a:r>
            <a:r>
              <a:rPr sz="2400" dirty="0">
                <a:latin typeface="Arial"/>
                <a:cs typeface="Arial"/>
              </a:rPr>
              <a:t>to  </a:t>
            </a:r>
            <a:r>
              <a:rPr sz="2400" spc="-35" dirty="0">
                <a:latin typeface="Arial"/>
                <a:cs typeface="Arial"/>
              </a:rPr>
              <a:t>have </a:t>
            </a:r>
            <a:r>
              <a:rPr sz="2400" spc="5" dirty="0">
                <a:latin typeface="Arial"/>
                <a:cs typeface="Arial"/>
              </a:rPr>
              <a:t>the </a:t>
            </a:r>
            <a:r>
              <a:rPr sz="2400" spc="-10" dirty="0">
                <a:latin typeface="Arial"/>
                <a:cs typeface="Arial"/>
              </a:rPr>
              <a:t>same</a:t>
            </a:r>
            <a:r>
              <a:rPr sz="2400" spc="170" dirty="0">
                <a:latin typeface="Arial"/>
                <a:cs typeface="Arial"/>
              </a:rPr>
              <a:t> </a:t>
            </a:r>
            <a:r>
              <a:rPr sz="2400" spc="-20" dirty="0" smtClean="0">
                <a:latin typeface="Arial"/>
                <a:cs typeface="Arial"/>
              </a:rPr>
              <a:t>key</a:t>
            </a:r>
            <a:endParaRPr lang="en-IN" sz="2400" spc="-20" dirty="0" smtClean="0">
              <a:latin typeface="Arial"/>
              <a:cs typeface="Arial"/>
            </a:endParaRPr>
          </a:p>
          <a:p>
            <a:pPr marL="355600" marR="499745" indent="-343535">
              <a:lnSpc>
                <a:spcPts val="2850"/>
              </a:lnSpc>
              <a:spcBef>
                <a:spcPts val="105"/>
              </a:spcBef>
              <a:buChar char="•"/>
              <a:tabLst>
                <a:tab pos="355600" algn="l"/>
                <a:tab pos="356235" algn="l"/>
              </a:tabLst>
            </a:pPr>
            <a:r>
              <a:rPr lang="en-IN" sz="2400" b="1" spc="-20" dirty="0" smtClean="0">
                <a:solidFill>
                  <a:srgbClr val="00B0F0"/>
                </a:solidFill>
                <a:latin typeface="Arial"/>
                <a:cs typeface="Arial"/>
              </a:rPr>
              <a:t>Map=(2,e) &amp;(2,c), duplicate keys not allowed</a:t>
            </a:r>
          </a:p>
          <a:p>
            <a:pPr marL="355600" marR="499745" indent="-343535">
              <a:lnSpc>
                <a:spcPts val="2850"/>
              </a:lnSpc>
              <a:spcBef>
                <a:spcPts val="105"/>
              </a:spcBef>
              <a:buChar char="•"/>
              <a:tabLst>
                <a:tab pos="355600" algn="l"/>
                <a:tab pos="356235" algn="l"/>
              </a:tabLst>
            </a:pPr>
            <a:r>
              <a:rPr lang="en-IN" sz="2400" b="1" spc="-20" dirty="0" smtClean="0">
                <a:solidFill>
                  <a:srgbClr val="00B0F0"/>
                </a:solidFill>
                <a:latin typeface="Arial"/>
                <a:cs typeface="Arial"/>
              </a:rPr>
              <a:t>Dictionary both will exist, all 2 records will be together</a:t>
            </a:r>
          </a:p>
          <a:p>
            <a:pPr marL="355600" marR="499745" indent="-343535">
              <a:lnSpc>
                <a:spcPts val="2850"/>
              </a:lnSpc>
              <a:spcBef>
                <a:spcPts val="105"/>
              </a:spcBef>
              <a:buChar char="•"/>
              <a:tabLst>
                <a:tab pos="355600" algn="l"/>
                <a:tab pos="356235" algn="l"/>
              </a:tabLst>
            </a:pPr>
            <a:r>
              <a:rPr lang="en-IN" sz="2400" b="1" spc="-20" dirty="0" smtClean="0">
                <a:solidFill>
                  <a:srgbClr val="00B0F0"/>
                </a:solidFill>
                <a:latin typeface="Arial"/>
                <a:cs typeface="Arial"/>
              </a:rPr>
              <a:t>Same words together</a:t>
            </a:r>
            <a:endParaRPr sz="2400" b="1" dirty="0">
              <a:solidFill>
                <a:srgbClr val="00B0F0"/>
              </a:solidFill>
              <a:latin typeface="Arial"/>
              <a:cs typeface="Arial"/>
            </a:endParaRPr>
          </a:p>
          <a:p>
            <a:pPr marL="355600" indent="-343535">
              <a:lnSpc>
                <a:spcPts val="2830"/>
              </a:lnSpc>
              <a:buChar char="•"/>
              <a:tabLst>
                <a:tab pos="355600" algn="l"/>
                <a:tab pos="356235" algn="l"/>
              </a:tabLst>
            </a:pPr>
            <a:r>
              <a:rPr sz="2400" spc="-25" dirty="0" smtClean="0">
                <a:latin typeface="Arial"/>
                <a:cs typeface="Arial"/>
              </a:rPr>
              <a:t>.</a:t>
            </a:r>
            <a:endParaRPr sz="2400" dirty="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4825" y="288988"/>
            <a:ext cx="3075305" cy="849630"/>
          </a:xfrm>
          <a:prstGeom prst="rect">
            <a:avLst/>
          </a:prstGeom>
        </p:spPr>
        <p:txBody>
          <a:bodyPr vert="horz" wrap="square" lIns="0" tIns="13335" rIns="0" bIns="0" rtlCol="0">
            <a:spAutoFit/>
          </a:bodyPr>
          <a:lstStyle/>
          <a:p>
            <a:pPr marL="12700">
              <a:lnSpc>
                <a:spcPct val="100000"/>
              </a:lnSpc>
              <a:spcBef>
                <a:spcPts val="105"/>
              </a:spcBef>
            </a:pPr>
            <a:r>
              <a:rPr sz="5400" dirty="0"/>
              <a:t>Diction</a:t>
            </a:r>
            <a:r>
              <a:rPr sz="5400" spc="-25" dirty="0"/>
              <a:t>a</a:t>
            </a:r>
            <a:r>
              <a:rPr sz="5400" dirty="0"/>
              <a:t>ry</a:t>
            </a:r>
            <a:endParaRPr sz="5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38</a:t>
            </a:fld>
            <a:endParaRPr dirty="0"/>
          </a:p>
        </p:txBody>
      </p:sp>
      <p:sp>
        <p:nvSpPr>
          <p:cNvPr id="3" name="object 3"/>
          <p:cNvSpPr txBox="1"/>
          <p:nvPr/>
        </p:nvSpPr>
        <p:spPr>
          <a:xfrm>
            <a:off x="742315" y="1222057"/>
            <a:ext cx="7978775" cy="3700115"/>
          </a:xfrm>
          <a:prstGeom prst="rect">
            <a:avLst/>
          </a:prstGeom>
        </p:spPr>
        <p:txBody>
          <a:bodyPr vert="horz" wrap="square" lIns="0" tIns="12700" rIns="0" bIns="0" rtlCol="0">
            <a:spAutoFit/>
          </a:bodyPr>
          <a:lstStyle/>
          <a:p>
            <a:pPr marL="355600" indent="-343535">
              <a:lnSpc>
                <a:spcPts val="2830"/>
              </a:lnSpc>
              <a:buChar char="•"/>
              <a:tabLst>
                <a:tab pos="355600" algn="l"/>
                <a:tab pos="356235" algn="l"/>
              </a:tabLst>
            </a:pPr>
            <a:r>
              <a:rPr sz="2400" spc="-10" dirty="0" smtClean="0">
                <a:latin typeface="Arial"/>
                <a:cs typeface="Arial"/>
              </a:rPr>
              <a:t>For</a:t>
            </a:r>
            <a:r>
              <a:rPr sz="2400" spc="25" dirty="0" smtClean="0">
                <a:latin typeface="Arial"/>
                <a:cs typeface="Arial"/>
              </a:rPr>
              <a:t> </a:t>
            </a:r>
            <a:r>
              <a:rPr sz="2400" spc="-45" dirty="0">
                <a:latin typeface="Arial"/>
                <a:cs typeface="Arial"/>
              </a:rPr>
              <a:t>example</a:t>
            </a:r>
            <a:endParaRPr sz="2400" dirty="0">
              <a:latin typeface="Arial"/>
              <a:cs typeface="Arial"/>
            </a:endParaRPr>
          </a:p>
          <a:p>
            <a:pPr marL="813435" marR="880744" lvl="1" indent="-343535">
              <a:lnSpc>
                <a:spcPts val="2930"/>
              </a:lnSpc>
              <a:spcBef>
                <a:spcPts val="45"/>
              </a:spcBef>
              <a:buChar char="•"/>
              <a:tabLst>
                <a:tab pos="813435" algn="l"/>
                <a:tab pos="814069" algn="l"/>
              </a:tabLst>
            </a:pPr>
            <a:r>
              <a:rPr sz="2400" spc="-30" dirty="0">
                <a:latin typeface="Arial"/>
                <a:cs typeface="Arial"/>
              </a:rPr>
              <a:t>an </a:t>
            </a:r>
            <a:r>
              <a:rPr sz="2400" spc="-15" dirty="0">
                <a:latin typeface="Arial"/>
                <a:cs typeface="Arial"/>
              </a:rPr>
              <a:t>English </a:t>
            </a:r>
            <a:r>
              <a:rPr sz="2400" spc="-20" dirty="0">
                <a:latin typeface="Arial"/>
                <a:cs typeface="Arial"/>
              </a:rPr>
              <a:t>dictionary, </a:t>
            </a:r>
            <a:r>
              <a:rPr sz="2400" dirty="0">
                <a:latin typeface="Arial"/>
                <a:cs typeface="Arial"/>
              </a:rPr>
              <a:t>which </a:t>
            </a:r>
            <a:r>
              <a:rPr sz="2400" spc="-25" dirty="0">
                <a:latin typeface="Arial"/>
                <a:cs typeface="Arial"/>
              </a:rPr>
              <a:t>allows </a:t>
            </a:r>
            <a:r>
              <a:rPr sz="2400" spc="5" dirty="0">
                <a:latin typeface="Arial"/>
                <a:cs typeface="Arial"/>
              </a:rPr>
              <a:t>for </a:t>
            </a:r>
            <a:r>
              <a:rPr sz="2400" spc="-5" dirty="0">
                <a:latin typeface="Arial"/>
                <a:cs typeface="Arial"/>
              </a:rPr>
              <a:t>multiple  </a:t>
            </a:r>
            <a:r>
              <a:rPr sz="2400" spc="-10" dirty="0">
                <a:latin typeface="Arial"/>
                <a:cs typeface="Arial"/>
              </a:rPr>
              <a:t>definitions </a:t>
            </a:r>
            <a:r>
              <a:rPr sz="2400" spc="5" dirty="0">
                <a:latin typeface="Arial"/>
                <a:cs typeface="Arial"/>
              </a:rPr>
              <a:t>for the </a:t>
            </a:r>
            <a:r>
              <a:rPr sz="2400" spc="-10" dirty="0">
                <a:latin typeface="Arial"/>
                <a:cs typeface="Arial"/>
              </a:rPr>
              <a:t>same</a:t>
            </a:r>
            <a:r>
              <a:rPr sz="2400" spc="85" dirty="0">
                <a:latin typeface="Arial"/>
                <a:cs typeface="Arial"/>
              </a:rPr>
              <a:t> </a:t>
            </a:r>
            <a:r>
              <a:rPr sz="2400" spc="-20" dirty="0">
                <a:latin typeface="Arial"/>
                <a:cs typeface="Arial"/>
              </a:rPr>
              <a:t>word.</a:t>
            </a:r>
            <a:endParaRPr sz="2400" dirty="0">
              <a:latin typeface="Arial"/>
              <a:cs typeface="Arial"/>
            </a:endParaRPr>
          </a:p>
          <a:p>
            <a:pPr marL="813435" lvl="1" indent="-343535">
              <a:lnSpc>
                <a:spcPts val="2735"/>
              </a:lnSpc>
              <a:buChar char="•"/>
              <a:tabLst>
                <a:tab pos="813435" algn="l"/>
                <a:tab pos="814069" algn="l"/>
              </a:tabLst>
            </a:pPr>
            <a:r>
              <a:rPr sz="2400" dirty="0">
                <a:latin typeface="Arial"/>
                <a:cs typeface="Arial"/>
              </a:rPr>
              <a:t>we </a:t>
            </a:r>
            <a:r>
              <a:rPr sz="2400" spc="-10" dirty="0">
                <a:latin typeface="Arial"/>
                <a:cs typeface="Arial"/>
              </a:rPr>
              <a:t>might </a:t>
            </a:r>
            <a:r>
              <a:rPr sz="2400" spc="-15" dirty="0">
                <a:latin typeface="Arial"/>
                <a:cs typeface="Arial"/>
              </a:rPr>
              <a:t>want </a:t>
            </a:r>
            <a:r>
              <a:rPr sz="2400" dirty="0">
                <a:latin typeface="Arial"/>
                <a:cs typeface="Arial"/>
              </a:rPr>
              <a:t>to </a:t>
            </a:r>
            <a:r>
              <a:rPr sz="2400" spc="-10" dirty="0">
                <a:latin typeface="Arial"/>
                <a:cs typeface="Arial"/>
              </a:rPr>
              <a:t>store </a:t>
            </a:r>
            <a:r>
              <a:rPr sz="2400" spc="-20" dirty="0">
                <a:latin typeface="Arial"/>
                <a:cs typeface="Arial"/>
              </a:rPr>
              <a:t>records </a:t>
            </a:r>
            <a:r>
              <a:rPr sz="2400" spc="5" dirty="0">
                <a:latin typeface="Arial"/>
                <a:cs typeface="Arial"/>
              </a:rPr>
              <a:t>for </a:t>
            </a:r>
            <a:r>
              <a:rPr sz="2400" spc="-20" dirty="0">
                <a:latin typeface="Arial"/>
                <a:cs typeface="Arial"/>
              </a:rPr>
              <a:t>computer</a:t>
            </a:r>
            <a:r>
              <a:rPr sz="2400" spc="380" dirty="0">
                <a:latin typeface="Arial"/>
                <a:cs typeface="Arial"/>
              </a:rPr>
              <a:t> </a:t>
            </a:r>
            <a:r>
              <a:rPr sz="2400" spc="-10" dirty="0">
                <a:latin typeface="Arial"/>
                <a:cs typeface="Arial"/>
              </a:rPr>
              <a:t>science</a:t>
            </a:r>
            <a:endParaRPr sz="2400" dirty="0">
              <a:latin typeface="Arial"/>
              <a:cs typeface="Arial"/>
            </a:endParaRPr>
          </a:p>
          <a:p>
            <a:pPr marL="813435">
              <a:lnSpc>
                <a:spcPts val="2870"/>
              </a:lnSpc>
            </a:pPr>
            <a:r>
              <a:rPr sz="2400" spc="-10" dirty="0">
                <a:latin typeface="Arial"/>
                <a:cs typeface="Arial"/>
              </a:rPr>
              <a:t>authors </a:t>
            </a:r>
            <a:r>
              <a:rPr sz="2400" spc="-50" dirty="0">
                <a:latin typeface="Arial"/>
                <a:cs typeface="Arial"/>
              </a:rPr>
              <a:t>indexed </a:t>
            </a:r>
            <a:r>
              <a:rPr sz="2400" spc="-30" dirty="0">
                <a:latin typeface="Arial"/>
                <a:cs typeface="Arial"/>
              </a:rPr>
              <a:t>by </a:t>
            </a:r>
            <a:r>
              <a:rPr sz="2400" spc="-10" dirty="0">
                <a:latin typeface="Arial"/>
                <a:cs typeface="Arial"/>
              </a:rPr>
              <a:t>their </a:t>
            </a:r>
            <a:r>
              <a:rPr sz="2400" spc="15" dirty="0">
                <a:latin typeface="Arial"/>
                <a:cs typeface="Arial"/>
              </a:rPr>
              <a:t>first </a:t>
            </a:r>
            <a:r>
              <a:rPr sz="2400" spc="-20" dirty="0">
                <a:latin typeface="Arial"/>
                <a:cs typeface="Arial"/>
              </a:rPr>
              <a:t>and last</a:t>
            </a:r>
            <a:r>
              <a:rPr sz="2400" spc="-10" dirty="0">
                <a:latin typeface="Arial"/>
                <a:cs typeface="Arial"/>
              </a:rPr>
              <a:t> </a:t>
            </a:r>
            <a:r>
              <a:rPr sz="2400" spc="-15" dirty="0">
                <a:latin typeface="Arial"/>
                <a:cs typeface="Arial"/>
              </a:rPr>
              <a:t>names.</a:t>
            </a:r>
            <a:endParaRPr sz="2400" dirty="0">
              <a:latin typeface="Arial"/>
              <a:cs typeface="Arial"/>
            </a:endParaRPr>
          </a:p>
          <a:p>
            <a:pPr marL="813435" lvl="1" indent="-343535">
              <a:lnSpc>
                <a:spcPts val="2865"/>
              </a:lnSpc>
              <a:spcBef>
                <a:spcPts val="50"/>
              </a:spcBef>
              <a:buChar char="•"/>
              <a:tabLst>
                <a:tab pos="813435" algn="l"/>
                <a:tab pos="814069" algn="l"/>
              </a:tabLst>
            </a:pPr>
            <a:r>
              <a:rPr sz="2400" dirty="0">
                <a:latin typeface="Arial"/>
                <a:cs typeface="Arial"/>
              </a:rPr>
              <a:t>a multi-user </a:t>
            </a:r>
            <a:r>
              <a:rPr sz="2400" spc="-20" dirty="0">
                <a:latin typeface="Arial"/>
                <a:cs typeface="Arial"/>
              </a:rPr>
              <a:t>computer </a:t>
            </a:r>
            <a:r>
              <a:rPr sz="2400" spc="-25" dirty="0">
                <a:latin typeface="Arial"/>
                <a:cs typeface="Arial"/>
              </a:rPr>
              <a:t>game involving </a:t>
            </a:r>
            <a:r>
              <a:rPr sz="2400" spc="-35" dirty="0">
                <a:latin typeface="Arial"/>
                <a:cs typeface="Arial"/>
              </a:rPr>
              <a:t>players</a:t>
            </a:r>
            <a:r>
              <a:rPr sz="2400" spc="65" dirty="0">
                <a:latin typeface="Arial"/>
                <a:cs typeface="Arial"/>
              </a:rPr>
              <a:t> </a:t>
            </a:r>
            <a:r>
              <a:rPr sz="2400" spc="-10" dirty="0">
                <a:latin typeface="Arial"/>
                <a:cs typeface="Arial"/>
              </a:rPr>
              <a:t>visiting</a:t>
            </a:r>
            <a:endParaRPr sz="2400" dirty="0">
              <a:latin typeface="Arial"/>
              <a:cs typeface="Arial"/>
            </a:endParaRPr>
          </a:p>
          <a:p>
            <a:pPr marL="813435">
              <a:lnSpc>
                <a:spcPts val="2865"/>
              </a:lnSpc>
            </a:pPr>
            <a:r>
              <a:rPr sz="2400" spc="-25" dirty="0">
                <a:latin typeface="Arial"/>
                <a:cs typeface="Arial"/>
              </a:rPr>
              <a:t>various </a:t>
            </a:r>
            <a:r>
              <a:rPr sz="2400" spc="-15" dirty="0">
                <a:latin typeface="Arial"/>
                <a:cs typeface="Arial"/>
              </a:rPr>
              <a:t>rooms </a:t>
            </a:r>
            <a:r>
              <a:rPr sz="2400" dirty="0">
                <a:latin typeface="Arial"/>
                <a:cs typeface="Arial"/>
              </a:rPr>
              <a:t>in a </a:t>
            </a:r>
            <a:r>
              <a:rPr sz="2400" spc="-25" dirty="0">
                <a:latin typeface="Arial"/>
                <a:cs typeface="Arial"/>
              </a:rPr>
              <a:t>large </a:t>
            </a:r>
            <a:r>
              <a:rPr sz="2400" spc="-10" dirty="0">
                <a:latin typeface="Arial"/>
                <a:cs typeface="Arial"/>
              </a:rPr>
              <a:t>castle might </a:t>
            </a:r>
            <a:r>
              <a:rPr sz="2400" spc="-30" dirty="0">
                <a:latin typeface="Arial"/>
                <a:cs typeface="Arial"/>
              </a:rPr>
              <a:t>need</a:t>
            </a:r>
            <a:r>
              <a:rPr sz="2400" spc="580" dirty="0">
                <a:latin typeface="Arial"/>
                <a:cs typeface="Arial"/>
              </a:rPr>
              <a:t> </a:t>
            </a:r>
            <a:r>
              <a:rPr sz="2400" dirty="0">
                <a:latin typeface="Arial"/>
                <a:cs typeface="Arial"/>
              </a:rPr>
              <a:t>a</a:t>
            </a:r>
          </a:p>
          <a:p>
            <a:pPr marL="813435" marR="250825">
              <a:lnSpc>
                <a:spcPct val="99100"/>
              </a:lnSpc>
              <a:spcBef>
                <a:spcPts val="75"/>
              </a:spcBef>
              <a:tabLst>
                <a:tab pos="1585595" algn="l"/>
              </a:tabLst>
            </a:pPr>
            <a:r>
              <a:rPr sz="2400" spc="-15" dirty="0" smtClean="0">
                <a:latin typeface="Arial"/>
                <a:cs typeface="Arial"/>
              </a:rPr>
              <a:t>mapping </a:t>
            </a:r>
            <a:r>
              <a:rPr sz="2400" spc="10" dirty="0">
                <a:latin typeface="Arial"/>
                <a:cs typeface="Arial"/>
              </a:rPr>
              <a:t>from </a:t>
            </a:r>
            <a:r>
              <a:rPr sz="2400" spc="-15" dirty="0">
                <a:latin typeface="Arial"/>
                <a:cs typeface="Arial"/>
              </a:rPr>
              <a:t>rooms </a:t>
            </a:r>
            <a:r>
              <a:rPr sz="2400" dirty="0">
                <a:latin typeface="Arial"/>
                <a:cs typeface="Arial"/>
              </a:rPr>
              <a:t>to </a:t>
            </a:r>
            <a:r>
              <a:rPr sz="2400" spc="-30" dirty="0">
                <a:latin typeface="Arial"/>
                <a:cs typeface="Arial"/>
              </a:rPr>
              <a:t>players. </a:t>
            </a:r>
            <a:r>
              <a:rPr sz="2400" dirty="0">
                <a:latin typeface="Arial"/>
                <a:cs typeface="Arial"/>
              </a:rPr>
              <a:t>It is </a:t>
            </a:r>
            <a:r>
              <a:rPr sz="2400" spc="-10" dirty="0">
                <a:latin typeface="Arial"/>
                <a:cs typeface="Arial"/>
              </a:rPr>
              <a:t>natural </a:t>
            </a:r>
            <a:r>
              <a:rPr sz="2400" dirty="0">
                <a:latin typeface="Arial"/>
                <a:cs typeface="Arial"/>
              </a:rPr>
              <a:t>in this  </a:t>
            </a:r>
            <a:r>
              <a:rPr sz="2400" spc="-30" dirty="0">
                <a:latin typeface="Arial"/>
                <a:cs typeface="Arial"/>
              </a:rPr>
              <a:t>application </a:t>
            </a:r>
            <a:r>
              <a:rPr sz="2400" dirty="0">
                <a:latin typeface="Arial"/>
                <a:cs typeface="Arial"/>
              </a:rPr>
              <a:t>to </a:t>
            </a:r>
            <a:r>
              <a:rPr sz="2400" spc="-30" dirty="0">
                <a:latin typeface="Arial"/>
                <a:cs typeface="Arial"/>
              </a:rPr>
              <a:t>allow </a:t>
            </a:r>
            <a:r>
              <a:rPr sz="2400" spc="-5" dirty="0">
                <a:latin typeface="Arial"/>
                <a:cs typeface="Arial"/>
              </a:rPr>
              <a:t>users </a:t>
            </a:r>
            <a:r>
              <a:rPr sz="2400" dirty="0">
                <a:latin typeface="Arial"/>
                <a:cs typeface="Arial"/>
              </a:rPr>
              <a:t>to </a:t>
            </a:r>
            <a:r>
              <a:rPr sz="2400" spc="-35" dirty="0">
                <a:latin typeface="Arial"/>
                <a:cs typeface="Arial"/>
              </a:rPr>
              <a:t>be </a:t>
            </a:r>
            <a:r>
              <a:rPr sz="2400" dirty="0">
                <a:latin typeface="Arial"/>
                <a:cs typeface="Arial"/>
              </a:rPr>
              <a:t>in </a:t>
            </a:r>
            <a:r>
              <a:rPr sz="2400" spc="5" dirty="0">
                <a:latin typeface="Arial"/>
                <a:cs typeface="Arial"/>
              </a:rPr>
              <a:t>the </a:t>
            </a:r>
            <a:r>
              <a:rPr sz="2400" spc="-10" dirty="0">
                <a:latin typeface="Arial"/>
                <a:cs typeface="Arial"/>
              </a:rPr>
              <a:t>same </a:t>
            </a:r>
            <a:r>
              <a:rPr sz="2400" spc="-25" dirty="0">
                <a:latin typeface="Arial"/>
                <a:cs typeface="Arial"/>
              </a:rPr>
              <a:t>room  </a:t>
            </a:r>
            <a:r>
              <a:rPr sz="2400" spc="-15" dirty="0">
                <a:latin typeface="Arial"/>
                <a:cs typeface="Arial"/>
              </a:rPr>
              <a:t>simultaneously, </a:t>
            </a:r>
            <a:r>
              <a:rPr sz="2400" spc="-30" dirty="0">
                <a:latin typeface="Arial"/>
                <a:cs typeface="Arial"/>
              </a:rPr>
              <a:t>however, </a:t>
            </a:r>
            <a:r>
              <a:rPr sz="2400" dirty="0">
                <a:latin typeface="Arial"/>
                <a:cs typeface="Arial"/>
              </a:rPr>
              <a:t>to </a:t>
            </a:r>
            <a:r>
              <a:rPr sz="2400" spc="-40" dirty="0">
                <a:latin typeface="Arial"/>
                <a:cs typeface="Arial"/>
              </a:rPr>
              <a:t>engage </a:t>
            </a:r>
            <a:r>
              <a:rPr sz="2400" dirty="0">
                <a:latin typeface="Arial"/>
                <a:cs typeface="Arial"/>
              </a:rPr>
              <a:t>in</a:t>
            </a:r>
            <a:r>
              <a:rPr sz="2400" spc="145" dirty="0">
                <a:latin typeface="Arial"/>
                <a:cs typeface="Arial"/>
              </a:rPr>
              <a:t> </a:t>
            </a:r>
            <a:r>
              <a:rPr sz="2400" spc="-25" dirty="0">
                <a:latin typeface="Arial"/>
                <a:cs typeface="Arial"/>
              </a:rPr>
              <a:t>battles.</a:t>
            </a:r>
            <a:endParaRPr sz="2400" dirty="0">
              <a:latin typeface="Arial"/>
              <a:cs typeface="Arial"/>
            </a:endParaRPr>
          </a:p>
        </p:txBody>
      </p:sp>
    </p:spTree>
    <p:extLst>
      <p:ext uri="{BB962C8B-B14F-4D97-AF65-F5344CB8AC3E}">
        <p14:creationId xmlns:p14="http://schemas.microsoft.com/office/powerpoint/2010/main" val="21222204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45159" y="1780361"/>
            <a:ext cx="7554595" cy="1269578"/>
          </a:xfrm>
        </p:spPr>
        <p:txBody>
          <a:bodyPr/>
          <a:lstStyle/>
          <a:p>
            <a:r>
              <a:rPr lang="en-US" smtClean="0"/>
              <a:t>Reading assignment:</a:t>
            </a:r>
            <a:endParaRPr lang="en-US" dirty="0" smtClean="0"/>
          </a:p>
          <a:p>
            <a:r>
              <a:rPr lang="en-US" dirty="0" smtClean="0"/>
              <a:t>Similarities and differences in set, map and dictionary</a:t>
            </a:r>
            <a:endParaRPr lang="en-US" dirty="0"/>
          </a:p>
        </p:txBody>
      </p:sp>
    </p:spTree>
    <p:extLst>
      <p:ext uri="{BB962C8B-B14F-4D97-AF65-F5344CB8AC3E}">
        <p14:creationId xmlns:p14="http://schemas.microsoft.com/office/powerpoint/2010/main" val="2003958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342" y="143924"/>
            <a:ext cx="5243830" cy="1328420"/>
          </a:xfrm>
          <a:prstGeom prst="rect">
            <a:avLst/>
          </a:prstGeom>
        </p:spPr>
        <p:txBody>
          <a:bodyPr vert="horz" wrap="square" lIns="0" tIns="158750" rIns="0" bIns="0" rtlCol="0">
            <a:spAutoFit/>
          </a:bodyPr>
          <a:lstStyle/>
          <a:p>
            <a:pPr marL="2656840">
              <a:lnSpc>
                <a:spcPct val="100000"/>
              </a:lnSpc>
              <a:spcBef>
                <a:spcPts val="1250"/>
              </a:spcBef>
            </a:pPr>
            <a:r>
              <a:rPr spc="10" dirty="0"/>
              <a:t>Sets</a:t>
            </a:r>
            <a:r>
              <a:rPr spc="-440" dirty="0"/>
              <a:t> </a:t>
            </a:r>
            <a:r>
              <a:rPr spc="5" dirty="0"/>
              <a:t>ADT</a:t>
            </a:r>
          </a:p>
          <a:p>
            <a:pPr marL="12700">
              <a:lnSpc>
                <a:spcPct val="100000"/>
              </a:lnSpc>
              <a:spcBef>
                <a:spcPts val="580"/>
              </a:spcBef>
            </a:pPr>
            <a:r>
              <a:rPr sz="2300" spc="-15" dirty="0">
                <a:solidFill>
                  <a:srgbClr val="000000"/>
                </a:solidFill>
              </a:rPr>
              <a:t>Set </a:t>
            </a:r>
            <a:r>
              <a:rPr sz="2300" spc="10" dirty="0">
                <a:solidFill>
                  <a:srgbClr val="000000"/>
                </a:solidFill>
              </a:rPr>
              <a:t>ADT </a:t>
            </a:r>
            <a:r>
              <a:rPr sz="2300" spc="-25" dirty="0">
                <a:solidFill>
                  <a:srgbClr val="000000"/>
                </a:solidFill>
              </a:rPr>
              <a:t>provides </a:t>
            </a:r>
            <a:r>
              <a:rPr sz="2300" dirty="0">
                <a:solidFill>
                  <a:srgbClr val="000000"/>
                </a:solidFill>
              </a:rPr>
              <a:t>number </a:t>
            </a:r>
            <a:r>
              <a:rPr sz="2300" spc="-40" dirty="0">
                <a:solidFill>
                  <a:srgbClr val="000000"/>
                </a:solidFill>
              </a:rPr>
              <a:t>of</a:t>
            </a:r>
            <a:r>
              <a:rPr sz="2300" spc="165" dirty="0">
                <a:solidFill>
                  <a:srgbClr val="000000"/>
                </a:solidFill>
              </a:rPr>
              <a:t> </a:t>
            </a:r>
            <a:r>
              <a:rPr sz="2300" spc="-10" dirty="0">
                <a:solidFill>
                  <a:srgbClr val="000000"/>
                </a:solidFill>
              </a:rPr>
              <a:t>methods.</a:t>
            </a:r>
            <a:endParaRPr sz="2300"/>
          </a:p>
        </p:txBody>
      </p:sp>
      <p:sp>
        <p:nvSpPr>
          <p:cNvPr id="3" name="object 3"/>
          <p:cNvSpPr/>
          <p:nvPr/>
        </p:nvSpPr>
        <p:spPr>
          <a:xfrm>
            <a:off x="1315914" y="1922067"/>
            <a:ext cx="7329123" cy="360150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4</a:t>
            </a:fld>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6799" y="288988"/>
            <a:ext cx="6010910" cy="849630"/>
          </a:xfrm>
          <a:prstGeom prst="rect">
            <a:avLst/>
          </a:prstGeom>
        </p:spPr>
        <p:txBody>
          <a:bodyPr vert="horz" wrap="square" lIns="0" tIns="13335" rIns="0" bIns="0" rtlCol="0">
            <a:spAutoFit/>
          </a:bodyPr>
          <a:lstStyle/>
          <a:p>
            <a:pPr marL="12700">
              <a:lnSpc>
                <a:spcPct val="100000"/>
              </a:lnSpc>
              <a:spcBef>
                <a:spcPts val="105"/>
              </a:spcBef>
            </a:pPr>
            <a:r>
              <a:rPr sz="5400" spc="25" dirty="0"/>
              <a:t>The </a:t>
            </a:r>
            <a:r>
              <a:rPr sz="5400" dirty="0"/>
              <a:t>Dictionary</a:t>
            </a:r>
            <a:r>
              <a:rPr sz="5400" spc="-210" dirty="0"/>
              <a:t> </a:t>
            </a:r>
            <a:r>
              <a:rPr sz="5400" spc="5" dirty="0"/>
              <a:t>ADT</a:t>
            </a:r>
            <a:endParaRPr sz="5400"/>
          </a:p>
        </p:txBody>
      </p:sp>
      <p:grpSp>
        <p:nvGrpSpPr>
          <p:cNvPr id="3" name="object 3"/>
          <p:cNvGrpSpPr/>
          <p:nvPr/>
        </p:nvGrpSpPr>
        <p:grpSpPr>
          <a:xfrm>
            <a:off x="664273" y="1341500"/>
            <a:ext cx="8156575" cy="4751705"/>
            <a:chOff x="664273" y="1341500"/>
            <a:chExt cx="8156575" cy="4751705"/>
          </a:xfrm>
        </p:grpSpPr>
        <p:sp>
          <p:nvSpPr>
            <p:cNvPr id="4" name="object 4"/>
            <p:cNvSpPr/>
            <p:nvPr/>
          </p:nvSpPr>
          <p:spPr>
            <a:xfrm>
              <a:off x="664273" y="1341500"/>
              <a:ext cx="8156194" cy="41751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03604" y="5445124"/>
              <a:ext cx="7416546" cy="647700"/>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40</a:t>
            </a:fld>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780">
              <a:lnSpc>
                <a:spcPct val="100000"/>
              </a:lnSpc>
              <a:spcBef>
                <a:spcPts val="105"/>
              </a:spcBef>
            </a:pPr>
            <a:r>
              <a:rPr spc="10" dirty="0"/>
              <a:t>Example</a:t>
            </a:r>
          </a:p>
        </p:txBody>
      </p:sp>
      <p:sp>
        <p:nvSpPr>
          <p:cNvPr id="3" name="object 3"/>
          <p:cNvSpPr/>
          <p:nvPr/>
        </p:nvSpPr>
        <p:spPr>
          <a:xfrm>
            <a:off x="972197" y="1184236"/>
            <a:ext cx="7488174" cy="498106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41</a:t>
            </a:fld>
            <a:endParaRPr dirty="0"/>
          </a:p>
        </p:txBody>
      </p:sp>
      <p:sp>
        <p:nvSpPr>
          <p:cNvPr id="5" name="TextBox 4"/>
          <p:cNvSpPr txBox="1"/>
          <p:nvPr/>
        </p:nvSpPr>
        <p:spPr>
          <a:xfrm>
            <a:off x="3429000" y="4419600"/>
            <a:ext cx="609600" cy="369332"/>
          </a:xfrm>
          <a:prstGeom prst="rect">
            <a:avLst/>
          </a:prstGeom>
          <a:solidFill>
            <a:schemeClr val="bg1"/>
          </a:solidFill>
        </p:spPr>
        <p:txBody>
          <a:bodyPr wrap="square" rtlCol="0">
            <a:spAutoFit/>
          </a:bodyPr>
          <a:lstStyle/>
          <a:p>
            <a:r>
              <a:rPr lang="en-IN" b="1" dirty="0"/>
              <a:t>p</a:t>
            </a:r>
            <a:r>
              <a:rPr lang="en-IN" b="1" dirty="0" smtClean="0"/>
              <a:t>5)</a:t>
            </a:r>
            <a:endParaRPr lang="en-IN"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1377" y="288988"/>
            <a:ext cx="7414259" cy="758190"/>
          </a:xfrm>
          <a:prstGeom prst="rect">
            <a:avLst/>
          </a:prstGeom>
        </p:spPr>
        <p:txBody>
          <a:bodyPr vert="horz" wrap="square" lIns="0" tIns="13335" rIns="0" bIns="0" rtlCol="0">
            <a:spAutoFit/>
          </a:bodyPr>
          <a:lstStyle/>
          <a:p>
            <a:pPr marL="12700">
              <a:lnSpc>
                <a:spcPct val="100000"/>
              </a:lnSpc>
              <a:spcBef>
                <a:spcPts val="105"/>
              </a:spcBef>
            </a:pPr>
            <a:r>
              <a:rPr dirty="0"/>
              <a:t>Dictionary</a:t>
            </a:r>
            <a:r>
              <a:rPr spc="-90" dirty="0"/>
              <a:t> </a:t>
            </a:r>
            <a:r>
              <a:rPr spc="15" dirty="0"/>
              <a:t>Implementations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dirty="0"/>
              <a:t>42</a:t>
            </a:fld>
            <a:endParaRPr dirty="0"/>
          </a:p>
        </p:txBody>
      </p:sp>
      <p:sp>
        <p:nvSpPr>
          <p:cNvPr id="3" name="object 3"/>
          <p:cNvSpPr txBox="1"/>
          <p:nvPr/>
        </p:nvSpPr>
        <p:spPr>
          <a:xfrm>
            <a:off x="670242" y="1366837"/>
            <a:ext cx="8037195" cy="4426585"/>
          </a:xfrm>
          <a:prstGeom prst="rect">
            <a:avLst/>
          </a:prstGeom>
        </p:spPr>
        <p:txBody>
          <a:bodyPr vert="horz" wrap="square" lIns="0" tIns="12700" rIns="0" bIns="0" rtlCol="0">
            <a:spAutoFit/>
          </a:bodyPr>
          <a:lstStyle/>
          <a:p>
            <a:pPr marL="355600" marR="33655" indent="-343535">
              <a:lnSpc>
                <a:spcPct val="100000"/>
              </a:lnSpc>
              <a:spcBef>
                <a:spcPts val="100"/>
              </a:spcBef>
              <a:buFont typeface="Arial"/>
              <a:buChar char="•"/>
              <a:tabLst>
                <a:tab pos="355600" algn="l"/>
                <a:tab pos="356235" algn="l"/>
              </a:tabLst>
            </a:pPr>
            <a:r>
              <a:rPr sz="2400" b="1" spc="-15" dirty="0">
                <a:latin typeface="Arial"/>
                <a:cs typeface="Arial"/>
              </a:rPr>
              <a:t>Unordered </a:t>
            </a:r>
            <a:r>
              <a:rPr sz="2400" b="1" spc="35" dirty="0">
                <a:latin typeface="Arial"/>
                <a:cs typeface="Arial"/>
              </a:rPr>
              <a:t>list: </a:t>
            </a:r>
            <a:r>
              <a:rPr sz="2400" dirty="0">
                <a:latin typeface="Arial"/>
                <a:cs typeface="Arial"/>
              </a:rPr>
              <a:t>In </a:t>
            </a:r>
            <a:r>
              <a:rPr sz="2400" spc="-30" dirty="0">
                <a:latin typeface="Arial"/>
                <a:cs typeface="Arial"/>
              </a:rPr>
              <a:t>an </a:t>
            </a:r>
            <a:r>
              <a:rPr sz="2400" spc="-20" dirty="0">
                <a:latin typeface="Arial"/>
                <a:cs typeface="Arial"/>
              </a:rPr>
              <a:t>unordered </a:t>
            </a:r>
            <a:r>
              <a:rPr sz="2400" spc="-5" dirty="0">
                <a:latin typeface="Arial"/>
                <a:cs typeface="Arial"/>
              </a:rPr>
              <a:t>list, </a:t>
            </a:r>
            <a:r>
              <a:rPr sz="2400" spc="5" dirty="0">
                <a:latin typeface="Arial"/>
                <a:cs typeface="Arial"/>
              </a:rPr>
              <a:t>L, </a:t>
            </a:r>
            <a:r>
              <a:rPr sz="2400" spc="-10" dirty="0">
                <a:latin typeface="Arial"/>
                <a:cs typeface="Arial"/>
              </a:rPr>
              <a:t>implementing </a:t>
            </a:r>
            <a:r>
              <a:rPr sz="2400" dirty="0">
                <a:latin typeface="Arial"/>
                <a:cs typeface="Arial"/>
              </a:rPr>
              <a:t>a  </a:t>
            </a:r>
            <a:r>
              <a:rPr sz="2400" spc="-20" dirty="0">
                <a:latin typeface="Arial"/>
                <a:cs typeface="Arial"/>
              </a:rPr>
              <a:t>dictionary, </a:t>
            </a:r>
            <a:r>
              <a:rPr sz="2400" dirty="0">
                <a:latin typeface="Arial"/>
                <a:cs typeface="Arial"/>
              </a:rPr>
              <a:t>we </a:t>
            </a:r>
            <a:r>
              <a:rPr sz="2400" spc="-20" dirty="0">
                <a:latin typeface="Arial"/>
                <a:cs typeface="Arial"/>
              </a:rPr>
              <a:t>can </a:t>
            </a:r>
            <a:r>
              <a:rPr sz="2400" spc="-15" dirty="0">
                <a:latin typeface="Arial"/>
                <a:cs typeface="Arial"/>
              </a:rPr>
              <a:t>maintain </a:t>
            </a:r>
            <a:r>
              <a:rPr sz="2400" spc="5" dirty="0">
                <a:latin typeface="Arial"/>
                <a:cs typeface="Arial"/>
              </a:rPr>
              <a:t>the </a:t>
            </a:r>
            <a:r>
              <a:rPr sz="2400" spc="-25" dirty="0">
                <a:latin typeface="Arial"/>
                <a:cs typeface="Arial"/>
              </a:rPr>
              <a:t>location </a:t>
            </a:r>
            <a:r>
              <a:rPr sz="2400" spc="-30" dirty="0">
                <a:latin typeface="Arial"/>
                <a:cs typeface="Arial"/>
              </a:rPr>
              <a:t>variable of each  </a:t>
            </a:r>
            <a:r>
              <a:rPr sz="2400" spc="-5" dirty="0">
                <a:latin typeface="Arial"/>
                <a:cs typeface="Arial"/>
              </a:rPr>
              <a:t>entry </a:t>
            </a:r>
            <a:r>
              <a:rPr sz="2400" dirty="0">
                <a:latin typeface="Arial"/>
                <a:cs typeface="Arial"/>
              </a:rPr>
              <a:t>e to </a:t>
            </a:r>
            <a:r>
              <a:rPr sz="2400" spc="-25" dirty="0">
                <a:latin typeface="Arial"/>
                <a:cs typeface="Arial"/>
              </a:rPr>
              <a:t>point </a:t>
            </a:r>
            <a:r>
              <a:rPr sz="2400" dirty="0">
                <a:latin typeface="Arial"/>
                <a:cs typeface="Arial"/>
              </a:rPr>
              <a:t>to </a:t>
            </a:r>
            <a:r>
              <a:rPr sz="2400" spc="-25" dirty="0">
                <a:latin typeface="Arial"/>
                <a:cs typeface="Arial"/>
              </a:rPr>
              <a:t>e’s position </a:t>
            </a:r>
            <a:r>
              <a:rPr sz="2400" spc="-5" dirty="0">
                <a:latin typeface="Arial"/>
                <a:cs typeface="Arial"/>
              </a:rPr>
              <a:t>in </a:t>
            </a:r>
            <a:r>
              <a:rPr sz="2400" spc="5" dirty="0">
                <a:latin typeface="Arial"/>
                <a:cs typeface="Arial"/>
              </a:rPr>
              <a:t>the </a:t>
            </a:r>
            <a:r>
              <a:rPr sz="2400" spc="-20" dirty="0">
                <a:latin typeface="Arial"/>
                <a:cs typeface="Arial"/>
              </a:rPr>
              <a:t>underlying </a:t>
            </a:r>
            <a:r>
              <a:rPr sz="2400" spc="-15" dirty="0">
                <a:latin typeface="Arial"/>
                <a:cs typeface="Arial"/>
              </a:rPr>
              <a:t>linked </a:t>
            </a:r>
            <a:r>
              <a:rPr sz="2400" spc="-5" dirty="0">
                <a:latin typeface="Arial"/>
                <a:cs typeface="Arial"/>
              </a:rPr>
              <a:t>list  </a:t>
            </a:r>
            <a:r>
              <a:rPr sz="2400" spc="5" dirty="0">
                <a:latin typeface="Arial"/>
                <a:cs typeface="Arial"/>
              </a:rPr>
              <a:t>for</a:t>
            </a:r>
            <a:r>
              <a:rPr sz="2400" spc="-45" dirty="0">
                <a:latin typeface="Arial"/>
                <a:cs typeface="Arial"/>
              </a:rPr>
              <a:t> </a:t>
            </a:r>
            <a:r>
              <a:rPr sz="2400" spc="5" dirty="0">
                <a:latin typeface="Arial"/>
                <a:cs typeface="Arial"/>
              </a:rPr>
              <a:t>L.</a:t>
            </a:r>
            <a:endParaRPr sz="2400">
              <a:latin typeface="Arial"/>
              <a:cs typeface="Arial"/>
            </a:endParaRPr>
          </a:p>
          <a:p>
            <a:pPr marL="355600" marR="5080" indent="-343535">
              <a:lnSpc>
                <a:spcPct val="99700"/>
              </a:lnSpc>
              <a:spcBef>
                <a:spcPts val="60"/>
              </a:spcBef>
              <a:buFont typeface="Arial"/>
              <a:buChar char="•"/>
              <a:tabLst>
                <a:tab pos="355600" algn="l"/>
                <a:tab pos="356235" algn="l"/>
              </a:tabLst>
            </a:pPr>
            <a:r>
              <a:rPr sz="2400" b="1" spc="-15" dirty="0">
                <a:latin typeface="Arial"/>
                <a:cs typeface="Arial"/>
              </a:rPr>
              <a:t>Hash </a:t>
            </a:r>
            <a:r>
              <a:rPr sz="2400" b="1" spc="10" dirty="0">
                <a:latin typeface="Arial"/>
                <a:cs typeface="Arial"/>
              </a:rPr>
              <a:t>table </a:t>
            </a:r>
            <a:r>
              <a:rPr sz="2400" b="1" spc="25" dirty="0">
                <a:latin typeface="Arial"/>
                <a:cs typeface="Arial"/>
              </a:rPr>
              <a:t>with </a:t>
            </a:r>
            <a:r>
              <a:rPr sz="2400" b="1" spc="5" dirty="0">
                <a:latin typeface="Arial"/>
                <a:cs typeface="Arial"/>
              </a:rPr>
              <a:t>separate </a:t>
            </a:r>
            <a:r>
              <a:rPr sz="2400" b="1" dirty="0">
                <a:latin typeface="Arial"/>
                <a:cs typeface="Arial"/>
              </a:rPr>
              <a:t>chaining: </a:t>
            </a:r>
            <a:r>
              <a:rPr sz="2400" spc="-25" dirty="0">
                <a:latin typeface="Arial"/>
                <a:cs typeface="Arial"/>
              </a:rPr>
              <a:t>Consider </a:t>
            </a:r>
            <a:r>
              <a:rPr sz="2400" dirty="0">
                <a:latin typeface="Arial"/>
                <a:cs typeface="Arial"/>
              </a:rPr>
              <a:t>a </a:t>
            </a:r>
            <a:r>
              <a:rPr sz="2400" spc="-15" dirty="0">
                <a:latin typeface="Arial"/>
                <a:cs typeface="Arial"/>
              </a:rPr>
              <a:t>hash  </a:t>
            </a:r>
            <a:r>
              <a:rPr sz="2400" spc="-30" dirty="0">
                <a:latin typeface="Arial"/>
                <a:cs typeface="Arial"/>
              </a:rPr>
              <a:t>table, </a:t>
            </a:r>
            <a:r>
              <a:rPr sz="2400" spc="-5" dirty="0">
                <a:latin typeface="Arial"/>
                <a:cs typeface="Arial"/>
              </a:rPr>
              <a:t>with </a:t>
            </a:r>
            <a:r>
              <a:rPr sz="2400" spc="-20" dirty="0">
                <a:latin typeface="Arial"/>
                <a:cs typeface="Arial"/>
              </a:rPr>
              <a:t>bucket array </a:t>
            </a:r>
            <a:r>
              <a:rPr sz="2400" dirty="0">
                <a:latin typeface="Arial"/>
                <a:cs typeface="Arial"/>
              </a:rPr>
              <a:t>A </a:t>
            </a:r>
            <a:r>
              <a:rPr sz="2400" spc="-20" dirty="0">
                <a:latin typeface="Arial"/>
                <a:cs typeface="Arial"/>
              </a:rPr>
              <a:t>and </a:t>
            </a:r>
            <a:r>
              <a:rPr sz="2400" spc="-15" dirty="0">
                <a:latin typeface="Arial"/>
                <a:cs typeface="Arial"/>
              </a:rPr>
              <a:t>hash </a:t>
            </a:r>
            <a:r>
              <a:rPr sz="2400" spc="5" dirty="0">
                <a:latin typeface="Arial"/>
                <a:cs typeface="Arial"/>
              </a:rPr>
              <a:t>function h, </a:t>
            </a:r>
            <a:r>
              <a:rPr sz="2400" spc="-15" dirty="0">
                <a:latin typeface="Arial"/>
                <a:cs typeface="Arial"/>
              </a:rPr>
              <a:t>that uses  </a:t>
            </a:r>
            <a:r>
              <a:rPr sz="2400" spc="-30" dirty="0">
                <a:latin typeface="Arial"/>
                <a:cs typeface="Arial"/>
              </a:rPr>
              <a:t>separate </a:t>
            </a:r>
            <a:r>
              <a:rPr sz="2400" spc="-5" dirty="0">
                <a:latin typeface="Arial"/>
                <a:cs typeface="Arial"/>
              </a:rPr>
              <a:t>chaining </a:t>
            </a:r>
            <a:r>
              <a:rPr sz="2400" spc="5" dirty="0">
                <a:latin typeface="Arial"/>
                <a:cs typeface="Arial"/>
              </a:rPr>
              <a:t>for </a:t>
            </a:r>
            <a:r>
              <a:rPr sz="2400" spc="-15" dirty="0">
                <a:latin typeface="Arial"/>
                <a:cs typeface="Arial"/>
              </a:rPr>
              <a:t>handling collisions. </a:t>
            </a:r>
            <a:r>
              <a:rPr sz="2400" spc="65" dirty="0">
                <a:latin typeface="Arial"/>
                <a:cs typeface="Arial"/>
              </a:rPr>
              <a:t>We </a:t>
            </a:r>
            <a:r>
              <a:rPr sz="2400" dirty="0">
                <a:latin typeface="Arial"/>
                <a:cs typeface="Arial"/>
              </a:rPr>
              <a:t>use </a:t>
            </a:r>
            <a:r>
              <a:rPr sz="2400" spc="5" dirty="0">
                <a:latin typeface="Arial"/>
                <a:cs typeface="Arial"/>
              </a:rPr>
              <a:t>the  </a:t>
            </a:r>
            <a:r>
              <a:rPr sz="2400" spc="-25" dirty="0">
                <a:latin typeface="Arial"/>
                <a:cs typeface="Arial"/>
              </a:rPr>
              <a:t>location </a:t>
            </a:r>
            <a:r>
              <a:rPr sz="2400" spc="-35" dirty="0">
                <a:latin typeface="Arial"/>
                <a:cs typeface="Arial"/>
              </a:rPr>
              <a:t>variable </a:t>
            </a:r>
            <a:r>
              <a:rPr sz="2400" spc="-30" dirty="0">
                <a:latin typeface="Arial"/>
                <a:cs typeface="Arial"/>
              </a:rPr>
              <a:t>of each </a:t>
            </a:r>
            <a:r>
              <a:rPr sz="2400" spc="-5" dirty="0">
                <a:latin typeface="Arial"/>
                <a:cs typeface="Arial"/>
              </a:rPr>
              <a:t>entry </a:t>
            </a:r>
            <a:r>
              <a:rPr sz="2400" dirty="0">
                <a:latin typeface="Arial"/>
                <a:cs typeface="Arial"/>
              </a:rPr>
              <a:t>e to </a:t>
            </a:r>
            <a:r>
              <a:rPr sz="2400" spc="-25" dirty="0">
                <a:latin typeface="Arial"/>
                <a:cs typeface="Arial"/>
              </a:rPr>
              <a:t>point </a:t>
            </a:r>
            <a:r>
              <a:rPr sz="2400" dirty="0">
                <a:latin typeface="Arial"/>
                <a:cs typeface="Arial"/>
              </a:rPr>
              <a:t>to </a:t>
            </a:r>
            <a:r>
              <a:rPr sz="2400" spc="-25" dirty="0">
                <a:latin typeface="Arial"/>
                <a:cs typeface="Arial"/>
              </a:rPr>
              <a:t>e’s position </a:t>
            </a:r>
            <a:r>
              <a:rPr sz="2400" spc="-5" dirty="0">
                <a:latin typeface="Arial"/>
                <a:cs typeface="Arial"/>
              </a:rPr>
              <a:t>in  </a:t>
            </a:r>
            <a:r>
              <a:rPr sz="2400" spc="5" dirty="0">
                <a:latin typeface="Arial"/>
                <a:cs typeface="Arial"/>
              </a:rPr>
              <a:t>the </a:t>
            </a:r>
            <a:r>
              <a:rPr sz="2400" spc="-5" dirty="0">
                <a:latin typeface="Arial"/>
                <a:cs typeface="Arial"/>
              </a:rPr>
              <a:t>list </a:t>
            </a:r>
            <a:r>
              <a:rPr sz="2400" dirty="0">
                <a:latin typeface="Arial"/>
                <a:cs typeface="Arial"/>
              </a:rPr>
              <a:t>L </a:t>
            </a:r>
            <a:r>
              <a:rPr sz="2400" spc="-10" dirty="0">
                <a:latin typeface="Arial"/>
                <a:cs typeface="Arial"/>
              </a:rPr>
              <a:t>implementing </a:t>
            </a:r>
            <a:r>
              <a:rPr sz="2400" spc="5" dirty="0">
                <a:latin typeface="Arial"/>
                <a:cs typeface="Arial"/>
              </a:rPr>
              <a:t>the </a:t>
            </a:r>
            <a:r>
              <a:rPr sz="2400" spc="-5" dirty="0">
                <a:latin typeface="Arial"/>
                <a:cs typeface="Arial"/>
              </a:rPr>
              <a:t>list</a:t>
            </a:r>
            <a:r>
              <a:rPr sz="2400" spc="110" dirty="0">
                <a:latin typeface="Arial"/>
                <a:cs typeface="Arial"/>
              </a:rPr>
              <a:t> </a:t>
            </a:r>
            <a:r>
              <a:rPr sz="2400" spc="5" dirty="0">
                <a:latin typeface="Arial"/>
                <a:cs typeface="Arial"/>
              </a:rPr>
              <a:t>A[h(k)].</a:t>
            </a:r>
            <a:endParaRPr sz="2400">
              <a:latin typeface="Arial"/>
              <a:cs typeface="Arial"/>
            </a:endParaRPr>
          </a:p>
          <a:p>
            <a:pPr marL="355600" marR="634365" indent="-343535">
              <a:lnSpc>
                <a:spcPct val="100400"/>
              </a:lnSpc>
              <a:spcBef>
                <a:spcPts val="40"/>
              </a:spcBef>
              <a:buFont typeface="Arial"/>
              <a:buChar char="•"/>
              <a:tabLst>
                <a:tab pos="355600" algn="l"/>
                <a:tab pos="356235" algn="l"/>
              </a:tabLst>
            </a:pPr>
            <a:r>
              <a:rPr sz="2400" b="1" spc="-5" dirty="0">
                <a:latin typeface="Arial"/>
                <a:cs typeface="Arial"/>
              </a:rPr>
              <a:t>Ordered </a:t>
            </a:r>
            <a:r>
              <a:rPr sz="2400" b="1" spc="10" dirty="0">
                <a:latin typeface="Arial"/>
                <a:cs typeface="Arial"/>
              </a:rPr>
              <a:t>search table: </a:t>
            </a:r>
            <a:r>
              <a:rPr sz="2400" dirty="0">
                <a:latin typeface="Arial"/>
                <a:cs typeface="Arial"/>
              </a:rPr>
              <a:t>In </a:t>
            </a:r>
            <a:r>
              <a:rPr sz="2400" spc="-30" dirty="0">
                <a:latin typeface="Arial"/>
                <a:cs typeface="Arial"/>
              </a:rPr>
              <a:t>an ordered table, </a:t>
            </a:r>
            <a:r>
              <a:rPr sz="2400" spc="-25" dirty="0">
                <a:latin typeface="Arial"/>
                <a:cs typeface="Arial"/>
              </a:rPr>
              <a:t>T,  </a:t>
            </a:r>
            <a:r>
              <a:rPr sz="2400" spc="-10" dirty="0">
                <a:latin typeface="Arial"/>
                <a:cs typeface="Arial"/>
              </a:rPr>
              <a:t>implementing </a:t>
            </a:r>
            <a:r>
              <a:rPr sz="2400" dirty="0">
                <a:latin typeface="Arial"/>
                <a:cs typeface="Arial"/>
              </a:rPr>
              <a:t>a </a:t>
            </a:r>
            <a:r>
              <a:rPr sz="2400" spc="-20" dirty="0">
                <a:latin typeface="Arial"/>
                <a:cs typeface="Arial"/>
              </a:rPr>
              <a:t>dictionary, </a:t>
            </a:r>
            <a:r>
              <a:rPr sz="2400" spc="-5" dirty="0">
                <a:latin typeface="Arial"/>
                <a:cs typeface="Arial"/>
              </a:rPr>
              <a:t>we </a:t>
            </a:r>
            <a:r>
              <a:rPr sz="2400" spc="-10" dirty="0">
                <a:latin typeface="Arial"/>
                <a:cs typeface="Arial"/>
              </a:rPr>
              <a:t>should </a:t>
            </a:r>
            <a:r>
              <a:rPr sz="2400" spc="-15" dirty="0">
                <a:latin typeface="Arial"/>
                <a:cs typeface="Arial"/>
              </a:rPr>
              <a:t>maintain </a:t>
            </a:r>
            <a:r>
              <a:rPr sz="2400" spc="5" dirty="0">
                <a:latin typeface="Arial"/>
                <a:cs typeface="Arial"/>
              </a:rPr>
              <a:t>the  </a:t>
            </a:r>
            <a:r>
              <a:rPr sz="2400" spc="-25" dirty="0">
                <a:latin typeface="Arial"/>
                <a:cs typeface="Arial"/>
              </a:rPr>
              <a:t>location </a:t>
            </a:r>
            <a:r>
              <a:rPr sz="2400" spc="-35" dirty="0">
                <a:latin typeface="Arial"/>
                <a:cs typeface="Arial"/>
              </a:rPr>
              <a:t>variable </a:t>
            </a:r>
            <a:r>
              <a:rPr sz="2400" spc="-30" dirty="0">
                <a:latin typeface="Arial"/>
                <a:cs typeface="Arial"/>
              </a:rPr>
              <a:t>of each </a:t>
            </a:r>
            <a:r>
              <a:rPr sz="2400" spc="-5" dirty="0">
                <a:latin typeface="Arial"/>
                <a:cs typeface="Arial"/>
              </a:rPr>
              <a:t>entry </a:t>
            </a:r>
            <a:r>
              <a:rPr sz="2400" dirty="0">
                <a:latin typeface="Arial"/>
                <a:cs typeface="Arial"/>
              </a:rPr>
              <a:t>e to </a:t>
            </a:r>
            <a:r>
              <a:rPr sz="2400" spc="-30" dirty="0">
                <a:latin typeface="Arial"/>
                <a:cs typeface="Arial"/>
              </a:rPr>
              <a:t>be </a:t>
            </a:r>
            <a:r>
              <a:rPr sz="2400" spc="-25" dirty="0">
                <a:latin typeface="Arial"/>
                <a:cs typeface="Arial"/>
              </a:rPr>
              <a:t>e’s index </a:t>
            </a:r>
            <a:r>
              <a:rPr sz="2400" spc="-5" dirty="0">
                <a:latin typeface="Arial"/>
                <a:cs typeface="Arial"/>
              </a:rPr>
              <a:t>in</a:t>
            </a:r>
            <a:r>
              <a:rPr sz="2400" spc="409" dirty="0">
                <a:latin typeface="Arial"/>
                <a:cs typeface="Arial"/>
              </a:rPr>
              <a:t> </a:t>
            </a:r>
            <a:r>
              <a:rPr sz="2400" spc="-25" dirty="0">
                <a:latin typeface="Arial"/>
                <a:cs typeface="Arial"/>
              </a:rPr>
              <a:t>T.</a:t>
            </a:r>
            <a:endParaRPr sz="240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4866259" cy="758190"/>
          </a:xfrm>
        </p:spPr>
        <p:txBody>
          <a:bodyPr/>
          <a:lstStyle/>
          <a:p>
            <a:r>
              <a:rPr lang="en-US" dirty="0" smtClean="0"/>
              <a:t>Example </a:t>
            </a:r>
            <a:endParaRPr lang="en-US" dirty="0"/>
          </a:p>
        </p:txBody>
      </p:sp>
      <p:sp>
        <p:nvSpPr>
          <p:cNvPr id="3" name="Text Placeholder 2"/>
          <p:cNvSpPr>
            <a:spLocks noGrp="1"/>
          </p:cNvSpPr>
          <p:nvPr>
            <p:ph type="body" idx="1"/>
          </p:nvPr>
        </p:nvSpPr>
        <p:spPr>
          <a:xfrm>
            <a:off x="645159" y="1780361"/>
            <a:ext cx="8117841" cy="4655121"/>
          </a:xfrm>
        </p:spPr>
        <p:txBody>
          <a:bodyPr/>
          <a:lstStyle/>
          <a:p>
            <a:pPr algn="just"/>
            <a:r>
              <a:rPr lang="en-IN" b="1" dirty="0"/>
              <a:t>Problem statement:</a:t>
            </a:r>
            <a:endParaRPr lang="en-US" dirty="0"/>
          </a:p>
          <a:p>
            <a:pPr algn="just" fontAlgn="base"/>
            <a:r>
              <a:rPr lang="en-IN" dirty="0"/>
              <a:t>Given  names and phone numbers, assemble a phone book that maps friends' names to their respective phone numbers. You will then be given an unknown number of names to query your phone book for. For each  </a:t>
            </a:r>
            <a:r>
              <a:rPr lang="en-IN" dirty="0" smtClean="0"/>
              <a:t>query, </a:t>
            </a:r>
            <a:r>
              <a:rPr lang="en-IN" dirty="0"/>
              <a:t>print the associated entry from your phone book on a new line in the form name=</a:t>
            </a:r>
            <a:r>
              <a:rPr lang="en-IN" dirty="0" err="1"/>
              <a:t>phoneNumber</a:t>
            </a:r>
            <a:r>
              <a:rPr lang="en-IN" dirty="0"/>
              <a:t>; if an entry for </a:t>
            </a:r>
            <a:r>
              <a:rPr lang="en-IN" dirty="0" smtClean="0"/>
              <a:t>it</a:t>
            </a:r>
            <a:r>
              <a:rPr lang="en-IN" dirty="0"/>
              <a:t> is not found, print Not found instead.</a:t>
            </a:r>
            <a:endParaRPr lang="en-US" dirty="0"/>
          </a:p>
          <a:p>
            <a:pPr algn="just" fontAlgn="base"/>
            <a:r>
              <a:rPr lang="en-IN" b="1" dirty="0"/>
              <a:t> </a:t>
            </a:r>
            <a:endParaRPr lang="en-US" dirty="0"/>
          </a:p>
          <a:p>
            <a:pPr algn="just"/>
            <a:endParaRPr lang="en-US" dirty="0"/>
          </a:p>
        </p:txBody>
      </p:sp>
    </p:spTree>
    <p:extLst>
      <p:ext uri="{BB962C8B-B14F-4D97-AF65-F5344CB8AC3E}">
        <p14:creationId xmlns:p14="http://schemas.microsoft.com/office/powerpoint/2010/main" val="4018215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4866259" cy="1477328"/>
          </a:xfrm>
        </p:spPr>
        <p:txBody>
          <a:bodyPr/>
          <a:lstStyle/>
          <a:p>
            <a:r>
              <a:rPr lang="en-US" dirty="0" smtClean="0">
                <a:solidFill>
                  <a:srgbClr val="C00000"/>
                </a:solidFill>
              </a:rPr>
              <a:t>Example.. </a:t>
            </a:r>
            <a:r>
              <a:rPr lang="en-US" dirty="0" err="1" smtClean="0">
                <a:solidFill>
                  <a:srgbClr val="C00000"/>
                </a:solidFill>
              </a:rPr>
              <a:t>contd</a:t>
            </a:r>
            <a:endParaRPr lang="en-US" dirty="0">
              <a:solidFill>
                <a:srgbClr val="C00000"/>
              </a:solidFill>
            </a:endParaRPr>
          </a:p>
        </p:txBody>
      </p:sp>
      <p:sp>
        <p:nvSpPr>
          <p:cNvPr id="3" name="Text Placeholder 2"/>
          <p:cNvSpPr>
            <a:spLocks noGrp="1"/>
          </p:cNvSpPr>
          <p:nvPr>
            <p:ph type="body" idx="1"/>
          </p:nvPr>
        </p:nvSpPr>
        <p:spPr>
          <a:xfrm>
            <a:off x="645159" y="1524000"/>
            <a:ext cx="7554595" cy="4924425"/>
          </a:xfrm>
        </p:spPr>
        <p:txBody>
          <a:bodyPr/>
          <a:lstStyle/>
          <a:p>
            <a:pPr fontAlgn="base"/>
            <a:r>
              <a:rPr lang="en-IN" sz="2000" b="1" dirty="0" smtClean="0"/>
              <a:t>Input </a:t>
            </a:r>
            <a:r>
              <a:rPr lang="en-IN" sz="2000" b="1" dirty="0"/>
              <a:t>Format</a:t>
            </a:r>
            <a:endParaRPr lang="en-US" sz="2000" dirty="0"/>
          </a:p>
          <a:p>
            <a:pPr fontAlgn="base"/>
            <a:r>
              <a:rPr lang="en-IN" sz="2000" dirty="0"/>
              <a:t>The first line contains an integer, , denoting the number of entries in the phone book.</a:t>
            </a:r>
            <a:br>
              <a:rPr lang="en-IN" sz="2000" dirty="0"/>
            </a:br>
            <a:r>
              <a:rPr lang="en-IN" sz="2000" dirty="0"/>
              <a:t>Each of the  subsequent lines describes an entry in the form of  space-separated values on a single line. </a:t>
            </a:r>
            <a:r>
              <a:rPr lang="en-IN" sz="2000" b="1" dirty="0"/>
              <a:t>The first value is a friend's name, and the second value is an -digit phone number.</a:t>
            </a:r>
            <a:endParaRPr lang="en-US" sz="2000" b="1" dirty="0"/>
          </a:p>
          <a:p>
            <a:pPr fontAlgn="base"/>
            <a:r>
              <a:rPr lang="en-IN" sz="2000" dirty="0"/>
              <a:t>After the  lines of phone book entries, there are </a:t>
            </a:r>
            <a:r>
              <a:rPr lang="en-IN" sz="2000" i="1" dirty="0"/>
              <a:t>an unknown number of lines of queries</a:t>
            </a:r>
            <a:r>
              <a:rPr lang="en-IN" sz="2000" dirty="0"/>
              <a:t>. Each line (query) contains a  name to look up, and you must continue reading lines until there is no more input.</a:t>
            </a:r>
            <a:endParaRPr lang="en-US" sz="2000" dirty="0"/>
          </a:p>
          <a:p>
            <a:pPr fontAlgn="base"/>
            <a:r>
              <a:rPr lang="en-IN" sz="2000" b="1" dirty="0"/>
              <a:t>Output Format</a:t>
            </a:r>
            <a:endParaRPr lang="en-US" sz="2000" dirty="0"/>
          </a:p>
          <a:p>
            <a:pPr fontAlgn="base"/>
            <a:r>
              <a:rPr lang="en-IN" sz="2000" dirty="0"/>
              <a:t>On a new line for each query, print Not found if the name has no corresponding entry in the phone book; otherwise, print the full  and  in the format name=</a:t>
            </a:r>
            <a:r>
              <a:rPr lang="en-IN" sz="2000" dirty="0" err="1"/>
              <a:t>phoneNumber</a:t>
            </a:r>
            <a:r>
              <a:rPr lang="en-IN" sz="2000" dirty="0"/>
              <a:t>.</a:t>
            </a:r>
            <a:endParaRPr lang="en-US" sz="2000" dirty="0"/>
          </a:p>
          <a:p>
            <a:endParaRPr lang="en-US" sz="2000" dirty="0"/>
          </a:p>
        </p:txBody>
      </p:sp>
    </p:spTree>
    <p:extLst>
      <p:ext uri="{BB962C8B-B14F-4D97-AF65-F5344CB8AC3E}">
        <p14:creationId xmlns:p14="http://schemas.microsoft.com/office/powerpoint/2010/main" val="38470121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4637659" cy="738664"/>
          </a:xfrm>
        </p:spPr>
        <p:txBody>
          <a:bodyPr/>
          <a:lstStyle/>
          <a:p>
            <a:r>
              <a:rPr lang="en-US" dirty="0" smtClean="0">
                <a:solidFill>
                  <a:srgbClr val="C00000"/>
                </a:solidFill>
              </a:rPr>
              <a:t>Solution?</a:t>
            </a:r>
            <a:endParaRPr lang="en-US" dirty="0">
              <a:solidFill>
                <a:srgbClr val="C00000"/>
              </a:solidFill>
            </a:endParaRPr>
          </a:p>
        </p:txBody>
      </p:sp>
      <p:sp>
        <p:nvSpPr>
          <p:cNvPr id="3" name="Text Placeholder 2"/>
          <p:cNvSpPr>
            <a:spLocks noGrp="1"/>
          </p:cNvSpPr>
          <p:nvPr>
            <p:ph type="body" idx="1"/>
          </p:nvPr>
        </p:nvSpPr>
        <p:spPr>
          <a:xfrm>
            <a:off x="645159" y="1780361"/>
            <a:ext cx="7554595" cy="1269578"/>
          </a:xfrm>
        </p:spPr>
        <p:txBody>
          <a:bodyPr/>
          <a:lstStyle/>
          <a:p>
            <a:pPr marL="457200" indent="-457200">
              <a:buFont typeface="Arial" pitchFamily="34" charset="0"/>
              <a:buChar char="•"/>
            </a:pPr>
            <a:r>
              <a:rPr lang="en-US" dirty="0" smtClean="0"/>
              <a:t>Sample dictionary entries?</a:t>
            </a:r>
          </a:p>
          <a:p>
            <a:pPr marL="457200" indent="-457200">
              <a:buFont typeface="Arial" pitchFamily="34" charset="0"/>
              <a:buChar char="•"/>
            </a:pPr>
            <a:r>
              <a:rPr lang="en-US" dirty="0" smtClean="0"/>
              <a:t>Sample queries?</a:t>
            </a:r>
          </a:p>
          <a:p>
            <a:pPr marL="457200" indent="-457200">
              <a:buFont typeface="Arial" pitchFamily="34" charset="0"/>
              <a:buChar char="•"/>
            </a:pPr>
            <a:r>
              <a:rPr lang="en-US" dirty="0" smtClean="0"/>
              <a:t>Output? </a:t>
            </a:r>
            <a:endParaRPr lang="en-US" dirty="0"/>
          </a:p>
        </p:txBody>
      </p:sp>
    </p:spTree>
    <p:extLst>
      <p:ext uri="{BB962C8B-B14F-4D97-AF65-F5344CB8AC3E}">
        <p14:creationId xmlns:p14="http://schemas.microsoft.com/office/powerpoint/2010/main" val="30885338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41" y="288988"/>
            <a:ext cx="4256659" cy="738664"/>
          </a:xfrm>
        </p:spPr>
        <p:txBody>
          <a:bodyPr/>
          <a:lstStyle/>
          <a:p>
            <a:r>
              <a:rPr lang="en-US" dirty="0" smtClean="0">
                <a:solidFill>
                  <a:srgbClr val="C00000"/>
                </a:solidFill>
              </a:rPr>
              <a:t>Example 2</a:t>
            </a:r>
            <a:endParaRPr lang="en-US" dirty="0">
              <a:solidFill>
                <a:srgbClr val="C00000"/>
              </a:solidFill>
            </a:endParaRPr>
          </a:p>
        </p:txBody>
      </p:sp>
      <p:sp>
        <p:nvSpPr>
          <p:cNvPr id="5" name="Rectangle 1"/>
          <p:cNvSpPr>
            <a:spLocks noGrp="1" noChangeArrowheads="1"/>
          </p:cNvSpPr>
          <p:nvPr>
            <p:ph type="body" idx="1"/>
          </p:nvPr>
        </p:nvSpPr>
        <p:spPr bwMode="auto">
          <a:xfrm>
            <a:off x="685800" y="1752600"/>
            <a:ext cx="781304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You have a weather forecast data having temperature details of few cities for few days for the year 2018</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Build data structure to answer the following queries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 is  Temperature in Delhi on 9-11-2018</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 is  max temperature recorded in Chennai in 2018</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Displaying the number of entries of 2018</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Deleting the entry of Mumbai on 9-11-2018</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Deleting  all entries of Mumbai</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423671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35533908"/>
              </p:ext>
            </p:extLst>
          </p:nvPr>
        </p:nvGraphicFramePr>
        <p:xfrm>
          <a:off x="838200" y="2286000"/>
          <a:ext cx="7848600" cy="3276600"/>
        </p:xfrm>
        <a:graphic>
          <a:graphicData uri="http://schemas.openxmlformats.org/drawingml/2006/table">
            <a:tbl>
              <a:tblPr firstRow="1" firstCol="1" bandRow="1">
                <a:tableStyleId>{5C22544A-7EE6-4342-B048-85BDC9FD1C3A}</a:tableStyleId>
              </a:tblPr>
              <a:tblGrid>
                <a:gridCol w="2616200"/>
                <a:gridCol w="2616200"/>
                <a:gridCol w="2616200"/>
              </a:tblGrid>
              <a:tr h="655320">
                <a:tc>
                  <a:txBody>
                    <a:bodyPr/>
                    <a:lstStyle/>
                    <a:p>
                      <a:pPr marL="0" marR="0">
                        <a:lnSpc>
                          <a:spcPct val="115000"/>
                        </a:lnSpc>
                        <a:spcBef>
                          <a:spcPts val="0"/>
                        </a:spcBef>
                        <a:spcAft>
                          <a:spcPts val="0"/>
                        </a:spcAft>
                      </a:pPr>
                      <a:r>
                        <a:rPr lang="en-US" sz="2800">
                          <a:effectLst/>
                        </a:rPr>
                        <a:t>City </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Date</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Temperature</a:t>
                      </a:r>
                      <a:endParaRPr lang="en-US" sz="2800">
                        <a:effectLst/>
                        <a:latin typeface="Calibri"/>
                        <a:ea typeface="Calibri"/>
                        <a:cs typeface="Times New Roman"/>
                      </a:endParaRPr>
                    </a:p>
                  </a:txBody>
                  <a:tcPr marL="68580" marR="68580" marT="0" marB="0"/>
                </a:tc>
              </a:tr>
              <a:tr h="655320">
                <a:tc>
                  <a:txBody>
                    <a:bodyPr/>
                    <a:lstStyle/>
                    <a:p>
                      <a:pPr marL="0" marR="0">
                        <a:lnSpc>
                          <a:spcPct val="115000"/>
                        </a:lnSpc>
                        <a:spcBef>
                          <a:spcPts val="0"/>
                        </a:spcBef>
                        <a:spcAft>
                          <a:spcPts val="0"/>
                        </a:spcAft>
                      </a:pPr>
                      <a:r>
                        <a:rPr lang="en-US" sz="2800">
                          <a:effectLst/>
                        </a:rPr>
                        <a:t>Delhi</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9-11-2018           </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45</a:t>
                      </a:r>
                      <a:endParaRPr lang="en-US" sz="2800">
                        <a:effectLst/>
                        <a:latin typeface="Calibri"/>
                        <a:ea typeface="Calibri"/>
                        <a:cs typeface="Times New Roman"/>
                      </a:endParaRPr>
                    </a:p>
                  </a:txBody>
                  <a:tcPr marL="68580" marR="68580" marT="0" marB="0"/>
                </a:tc>
              </a:tr>
              <a:tr h="655320">
                <a:tc>
                  <a:txBody>
                    <a:bodyPr/>
                    <a:lstStyle/>
                    <a:p>
                      <a:pPr marL="0" marR="0">
                        <a:lnSpc>
                          <a:spcPct val="115000"/>
                        </a:lnSpc>
                        <a:spcBef>
                          <a:spcPts val="0"/>
                        </a:spcBef>
                        <a:spcAft>
                          <a:spcPts val="0"/>
                        </a:spcAft>
                      </a:pPr>
                      <a:r>
                        <a:rPr lang="en-US" sz="2800">
                          <a:effectLst/>
                        </a:rPr>
                        <a:t>Bangalore</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9-11-2018           </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24</a:t>
                      </a:r>
                      <a:endParaRPr lang="en-US" sz="2800">
                        <a:effectLst/>
                        <a:latin typeface="Calibri"/>
                        <a:ea typeface="Calibri"/>
                        <a:cs typeface="Times New Roman"/>
                      </a:endParaRPr>
                    </a:p>
                  </a:txBody>
                  <a:tcPr marL="68580" marR="68580" marT="0" marB="0"/>
                </a:tc>
              </a:tr>
              <a:tr h="655320">
                <a:tc>
                  <a:txBody>
                    <a:bodyPr/>
                    <a:lstStyle/>
                    <a:p>
                      <a:pPr marL="0" marR="0">
                        <a:lnSpc>
                          <a:spcPct val="115000"/>
                        </a:lnSpc>
                        <a:spcBef>
                          <a:spcPts val="0"/>
                        </a:spcBef>
                        <a:spcAft>
                          <a:spcPts val="0"/>
                        </a:spcAft>
                      </a:pPr>
                      <a:r>
                        <a:rPr lang="en-US" sz="2800">
                          <a:effectLst/>
                        </a:rPr>
                        <a:t>Ranchi</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9-12-2018           </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28</a:t>
                      </a:r>
                      <a:endParaRPr lang="en-US" sz="2800">
                        <a:effectLst/>
                        <a:latin typeface="Calibri"/>
                        <a:ea typeface="Calibri"/>
                        <a:cs typeface="Times New Roman"/>
                      </a:endParaRPr>
                    </a:p>
                  </a:txBody>
                  <a:tcPr marL="68580" marR="68580" marT="0" marB="0"/>
                </a:tc>
              </a:tr>
              <a:tr h="655320">
                <a:tc>
                  <a:txBody>
                    <a:bodyPr/>
                    <a:lstStyle/>
                    <a:p>
                      <a:pPr marL="0" marR="0">
                        <a:lnSpc>
                          <a:spcPct val="115000"/>
                        </a:lnSpc>
                        <a:spcBef>
                          <a:spcPts val="0"/>
                        </a:spcBef>
                        <a:spcAft>
                          <a:spcPts val="0"/>
                        </a:spcAft>
                      </a:pPr>
                      <a:r>
                        <a:rPr lang="en-US" sz="2800">
                          <a:effectLst/>
                        </a:rPr>
                        <a:t>Chennai</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effectLst/>
                        </a:rPr>
                        <a:t>9-01-2018           </a:t>
                      </a:r>
                      <a:endParaRPr lang="en-US" sz="2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effectLst/>
                        </a:rPr>
                        <a:t>38</a:t>
                      </a:r>
                      <a:endParaRPr lang="en-US"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135540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8988"/>
            <a:ext cx="7619999" cy="430887"/>
          </a:xfrm>
        </p:spPr>
        <p:txBody>
          <a:bodyPr/>
          <a:lstStyle/>
          <a:p>
            <a:r>
              <a:rPr lang="en-US" sz="2800" b="1" dirty="0" smtClean="0"/>
              <a:t>basic </a:t>
            </a:r>
            <a:r>
              <a:rPr lang="en-US" sz="2800" b="1" dirty="0"/>
              <a:t>functions associated with Set:</a:t>
            </a:r>
            <a:endParaRPr lang="en-US" sz="2800" dirty="0"/>
          </a:p>
        </p:txBody>
      </p:sp>
      <p:sp>
        <p:nvSpPr>
          <p:cNvPr id="3" name="Text Placeholder 2"/>
          <p:cNvSpPr>
            <a:spLocks noGrp="1"/>
          </p:cNvSpPr>
          <p:nvPr>
            <p:ph type="body" idx="1"/>
          </p:nvPr>
        </p:nvSpPr>
        <p:spPr>
          <a:xfrm>
            <a:off x="645159" y="1143000"/>
            <a:ext cx="7554595" cy="5078313"/>
          </a:xfrm>
        </p:spPr>
        <p:txBody>
          <a:bodyPr/>
          <a:lstStyle/>
          <a:p>
            <a:pPr fontAlgn="base"/>
            <a:r>
              <a:rPr lang="en-US" b="1" dirty="0"/>
              <a:t>Set in C++ Standard Template Library (STL)</a:t>
            </a:r>
          </a:p>
          <a:p>
            <a:pPr fontAlgn="base"/>
            <a:endParaRPr lang="en-US" u="sng" dirty="0" smtClean="0">
              <a:hlinkClick r:id="rId2"/>
            </a:endParaRPr>
          </a:p>
          <a:p>
            <a:pPr marL="457200" indent="-457200" fontAlgn="base">
              <a:buFont typeface="Arial" pitchFamily="34" charset="0"/>
              <a:buChar char="•"/>
            </a:pPr>
            <a:r>
              <a:rPr lang="en-US" u="sng" dirty="0" smtClean="0">
                <a:hlinkClick r:id="rId2"/>
              </a:rPr>
              <a:t>begin</a:t>
            </a:r>
            <a:r>
              <a:rPr lang="en-US" u="sng" dirty="0">
                <a:hlinkClick r:id="rId2"/>
              </a:rPr>
              <a:t>()</a:t>
            </a:r>
            <a:r>
              <a:rPr lang="en-US" dirty="0"/>
              <a:t> – Returns an iterator to the first element in the set.</a:t>
            </a:r>
          </a:p>
          <a:p>
            <a:pPr marL="457200" indent="-457200" fontAlgn="base">
              <a:buFont typeface="Arial" pitchFamily="34" charset="0"/>
              <a:buChar char="•"/>
            </a:pPr>
            <a:r>
              <a:rPr lang="en-US" u="sng" dirty="0">
                <a:hlinkClick r:id="rId2"/>
              </a:rPr>
              <a:t>end()</a:t>
            </a:r>
            <a:r>
              <a:rPr lang="en-US" dirty="0"/>
              <a:t> – Returns an iterator to the theoretical element that follows last element in the set.</a:t>
            </a:r>
          </a:p>
          <a:p>
            <a:pPr marL="457200" indent="-457200" fontAlgn="base">
              <a:buFont typeface="Arial" pitchFamily="34" charset="0"/>
              <a:buChar char="•"/>
            </a:pPr>
            <a:r>
              <a:rPr lang="en-US" u="sng" dirty="0">
                <a:hlinkClick r:id="rId3"/>
              </a:rPr>
              <a:t>size()</a:t>
            </a:r>
            <a:r>
              <a:rPr lang="en-US" dirty="0"/>
              <a:t> – Returns the number of elements in the set.</a:t>
            </a:r>
          </a:p>
          <a:p>
            <a:pPr marL="457200" indent="-457200" fontAlgn="base">
              <a:buFont typeface="Arial" pitchFamily="34" charset="0"/>
              <a:buChar char="•"/>
            </a:pPr>
            <a:r>
              <a:rPr lang="en-US" u="sng" dirty="0" err="1">
                <a:hlinkClick r:id="rId4"/>
              </a:rPr>
              <a:t>max_size</a:t>
            </a:r>
            <a:r>
              <a:rPr lang="en-US" u="sng" dirty="0">
                <a:hlinkClick r:id="rId4"/>
              </a:rPr>
              <a:t>()</a:t>
            </a:r>
            <a:r>
              <a:rPr lang="en-US" dirty="0"/>
              <a:t> – Returns the maximum number of elements that the set can hold.</a:t>
            </a:r>
          </a:p>
          <a:p>
            <a:pPr marL="457200" indent="-457200" fontAlgn="base">
              <a:buFont typeface="Arial" pitchFamily="34" charset="0"/>
              <a:buChar char="•"/>
            </a:pPr>
            <a:r>
              <a:rPr lang="en-US" u="sng" dirty="0">
                <a:hlinkClick r:id="rId5"/>
              </a:rPr>
              <a:t>empty()</a:t>
            </a:r>
            <a:r>
              <a:rPr lang="en-US" dirty="0"/>
              <a:t> – Returns whether the set is empty.</a:t>
            </a:r>
          </a:p>
          <a:p>
            <a:endParaRPr lang="en-US" dirty="0"/>
          </a:p>
        </p:txBody>
      </p:sp>
    </p:spTree>
    <p:extLst>
      <p:ext uri="{BB962C8B-B14F-4D97-AF65-F5344CB8AC3E}">
        <p14:creationId xmlns:p14="http://schemas.microsoft.com/office/powerpoint/2010/main" val="3160067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1" y="288988"/>
            <a:ext cx="7696200" cy="1292662"/>
          </a:xfrm>
        </p:spPr>
        <p:txBody>
          <a:bodyPr/>
          <a:lstStyle/>
          <a:p>
            <a:r>
              <a:rPr lang="en-US" sz="2800" b="1" dirty="0" smtClean="0"/>
              <a:t>Reading assignment: Set </a:t>
            </a:r>
            <a:r>
              <a:rPr lang="en-US" sz="2800" b="1" dirty="0"/>
              <a:t>in C++ Standard Template Library (STL</a:t>
            </a:r>
            <a:r>
              <a:rPr lang="en-US" sz="2800" b="1" dirty="0" smtClean="0"/>
              <a:t>)</a:t>
            </a:r>
            <a:br>
              <a:rPr lang="en-US" sz="2800" b="1" dirty="0" smtClean="0"/>
            </a:br>
            <a:endParaRPr lang="en-US" sz="2800" dirty="0"/>
          </a:p>
        </p:txBody>
      </p:sp>
      <p:sp>
        <p:nvSpPr>
          <p:cNvPr id="4" name="Text Placeholder 3"/>
          <p:cNvSpPr>
            <a:spLocks noGrp="1"/>
          </p:cNvSpPr>
          <p:nvPr>
            <p:ph type="body" idx="1"/>
          </p:nvPr>
        </p:nvSpPr>
        <p:spPr>
          <a:xfrm>
            <a:off x="645159" y="1371601"/>
            <a:ext cx="7554595" cy="4231928"/>
          </a:xfrm>
        </p:spPr>
        <p:txBody>
          <a:bodyPr/>
          <a:lstStyle/>
          <a:p>
            <a:pPr marL="457200" indent="-457200" fontAlgn="base">
              <a:buFont typeface="Arial" pitchFamily="34" charset="0"/>
              <a:buChar char="•"/>
            </a:pPr>
            <a:r>
              <a:rPr lang="en-US" u="sng" dirty="0" err="1" smtClean="0">
                <a:hlinkClick r:id="rId2"/>
              </a:rPr>
              <a:t>rbegin</a:t>
            </a:r>
            <a:r>
              <a:rPr lang="en-US" u="sng" dirty="0">
                <a:hlinkClick r:id="rId2"/>
              </a:rPr>
              <a:t>()</a:t>
            </a:r>
            <a:r>
              <a:rPr lang="en-US" dirty="0"/>
              <a:t>– Returns a reverse iterator pointing to the last element in the container.</a:t>
            </a:r>
          </a:p>
          <a:p>
            <a:pPr marL="457200" indent="-457200" fontAlgn="base">
              <a:buFont typeface="Arial" pitchFamily="34" charset="0"/>
              <a:buChar char="•"/>
            </a:pPr>
            <a:r>
              <a:rPr lang="en-US" u="sng" dirty="0">
                <a:hlinkClick r:id="rId2"/>
              </a:rPr>
              <a:t>rend()</a:t>
            </a:r>
            <a:r>
              <a:rPr lang="en-US" dirty="0"/>
              <a:t>– Returns a reverse iterator pointing to the theoretical element right before the first element in the set container.</a:t>
            </a:r>
          </a:p>
          <a:p>
            <a:pPr marL="457200" indent="-457200" fontAlgn="base">
              <a:buFont typeface="Arial" pitchFamily="34" charset="0"/>
              <a:buChar char="•"/>
            </a:pPr>
            <a:r>
              <a:rPr lang="en-US" u="sng" dirty="0" err="1">
                <a:hlinkClick r:id="rId3"/>
              </a:rPr>
              <a:t>crbegin</a:t>
            </a:r>
            <a:r>
              <a:rPr lang="en-US" u="sng" dirty="0">
                <a:hlinkClick r:id="rId3"/>
              </a:rPr>
              <a:t>()</a:t>
            </a:r>
            <a:r>
              <a:rPr lang="en-US" dirty="0"/>
              <a:t>– Returns a constant iterator pointing to the last element in the container.</a:t>
            </a:r>
          </a:p>
          <a:p>
            <a:pPr marL="457200" indent="-457200" fontAlgn="base">
              <a:buFont typeface="Arial" pitchFamily="34" charset="0"/>
              <a:buChar char="•"/>
            </a:pPr>
            <a:r>
              <a:rPr lang="en-US" u="sng" dirty="0" err="1">
                <a:hlinkClick r:id="rId3"/>
              </a:rPr>
              <a:t>crend</a:t>
            </a:r>
            <a:r>
              <a:rPr lang="en-US" u="sng" dirty="0">
                <a:hlinkClick r:id="rId3"/>
              </a:rPr>
              <a:t>() </a:t>
            </a:r>
            <a:r>
              <a:rPr lang="en-US" dirty="0"/>
              <a:t>– Returns a constant iterator pointing to the position just before the first element in the container</a:t>
            </a:r>
            <a:r>
              <a:rPr lang="en-US" dirty="0" smtClean="0"/>
              <a:t>.</a:t>
            </a:r>
            <a:endParaRPr lang="en-US" dirty="0"/>
          </a:p>
        </p:txBody>
      </p:sp>
    </p:spTree>
    <p:extLst>
      <p:ext uri="{BB962C8B-B14F-4D97-AF65-F5344CB8AC3E}">
        <p14:creationId xmlns:p14="http://schemas.microsoft.com/office/powerpoint/2010/main" val="4133819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45159" y="1219201"/>
            <a:ext cx="7554595" cy="5216282"/>
          </a:xfrm>
        </p:spPr>
        <p:txBody>
          <a:bodyPr/>
          <a:lstStyle/>
          <a:p>
            <a:pPr marL="457200" indent="-457200" fontAlgn="base">
              <a:buFont typeface="Arial" pitchFamily="34" charset="0"/>
              <a:buChar char="•"/>
            </a:pPr>
            <a:r>
              <a:rPr lang="en-US" u="sng" dirty="0" err="1">
                <a:hlinkClick r:id="rId2"/>
              </a:rPr>
              <a:t>cbegin</a:t>
            </a:r>
            <a:r>
              <a:rPr lang="en-US" u="sng" dirty="0">
                <a:hlinkClick r:id="rId2"/>
              </a:rPr>
              <a:t>()</a:t>
            </a:r>
            <a:r>
              <a:rPr lang="en-US" dirty="0"/>
              <a:t>– Returns a constant iterator pointing to the first element in the container.</a:t>
            </a:r>
          </a:p>
          <a:p>
            <a:pPr marL="457200" indent="-457200" fontAlgn="base">
              <a:buFont typeface="Arial" pitchFamily="34" charset="0"/>
              <a:buChar char="•"/>
            </a:pPr>
            <a:r>
              <a:rPr lang="en-US" u="sng" dirty="0" err="1">
                <a:hlinkClick r:id="rId2"/>
              </a:rPr>
              <a:t>cend</a:t>
            </a:r>
            <a:r>
              <a:rPr lang="en-US" u="sng" dirty="0">
                <a:hlinkClick r:id="rId2"/>
              </a:rPr>
              <a:t>() </a:t>
            </a:r>
            <a:r>
              <a:rPr lang="en-US" dirty="0"/>
              <a:t>– Returns a constant iterator pointing to the position past the last element in the container.</a:t>
            </a:r>
          </a:p>
          <a:p>
            <a:pPr marL="457200" indent="-457200" fontAlgn="base">
              <a:buFont typeface="Arial" pitchFamily="34" charset="0"/>
              <a:buChar char="•"/>
            </a:pPr>
            <a:r>
              <a:rPr lang="en-US" u="sng" dirty="0">
                <a:hlinkClick r:id="rId3"/>
              </a:rPr>
              <a:t>size()</a:t>
            </a:r>
            <a:r>
              <a:rPr lang="en-US" dirty="0"/>
              <a:t> – Returns the number of elements in the set.</a:t>
            </a:r>
          </a:p>
          <a:p>
            <a:pPr marL="457200" indent="-457200" fontAlgn="base">
              <a:buFont typeface="Arial" pitchFamily="34" charset="0"/>
              <a:buChar char="•"/>
            </a:pPr>
            <a:r>
              <a:rPr lang="en-US" u="sng" dirty="0" err="1">
                <a:hlinkClick r:id="rId4"/>
              </a:rPr>
              <a:t>max_size</a:t>
            </a:r>
            <a:r>
              <a:rPr lang="en-US" u="sng" dirty="0">
                <a:hlinkClick r:id="rId4"/>
              </a:rPr>
              <a:t>()</a:t>
            </a:r>
            <a:r>
              <a:rPr lang="en-US" dirty="0"/>
              <a:t> – Returns the maximum number of elements that the set can hold.</a:t>
            </a:r>
          </a:p>
          <a:p>
            <a:pPr marL="457200" indent="-457200" fontAlgn="base">
              <a:buFont typeface="Arial" pitchFamily="34" charset="0"/>
              <a:buChar char="•"/>
            </a:pPr>
            <a:r>
              <a:rPr lang="en-US" u="sng" dirty="0">
                <a:hlinkClick r:id="rId5"/>
              </a:rPr>
              <a:t>empty()</a:t>
            </a:r>
            <a:r>
              <a:rPr lang="en-US" dirty="0"/>
              <a:t> – Returns whether the set is empty.</a:t>
            </a:r>
          </a:p>
          <a:p>
            <a:pPr marL="457200" indent="-457200">
              <a:buFont typeface="Arial" pitchFamily="34" charset="0"/>
              <a:buChar char="•"/>
            </a:pPr>
            <a:endParaRPr lang="en-US" dirty="0"/>
          </a:p>
        </p:txBody>
      </p:sp>
      <p:sp>
        <p:nvSpPr>
          <p:cNvPr id="7" name="Title 2"/>
          <p:cNvSpPr>
            <a:spLocks noGrp="1"/>
          </p:cNvSpPr>
          <p:nvPr>
            <p:ph type="title"/>
          </p:nvPr>
        </p:nvSpPr>
        <p:spPr>
          <a:xfrm>
            <a:off x="838201" y="288988"/>
            <a:ext cx="7696200" cy="1292662"/>
          </a:xfrm>
        </p:spPr>
        <p:txBody>
          <a:bodyPr/>
          <a:lstStyle/>
          <a:p>
            <a:r>
              <a:rPr lang="en-US" sz="2800" b="1" dirty="0" smtClean="0"/>
              <a:t>Reading assignment: Set </a:t>
            </a:r>
            <a:r>
              <a:rPr lang="en-US" sz="2800" b="1" dirty="0"/>
              <a:t>in C++ Standard Template Library (STL</a:t>
            </a:r>
            <a:r>
              <a:rPr lang="en-US" sz="2800" b="1" dirty="0" smtClean="0"/>
              <a:t>)</a:t>
            </a:r>
            <a:br>
              <a:rPr lang="en-US" sz="2800" b="1" dirty="0" smtClean="0"/>
            </a:br>
            <a:endParaRPr lang="en-US" sz="2800" dirty="0"/>
          </a:p>
        </p:txBody>
      </p:sp>
    </p:spTree>
    <p:extLst>
      <p:ext uri="{BB962C8B-B14F-4D97-AF65-F5344CB8AC3E}">
        <p14:creationId xmlns:p14="http://schemas.microsoft.com/office/powerpoint/2010/main" val="3159676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1219200"/>
            <a:ext cx="7554595" cy="4655121"/>
          </a:xfrm>
        </p:spPr>
        <p:txBody>
          <a:bodyPr/>
          <a:lstStyle/>
          <a:p>
            <a:pPr marL="457200" indent="-457200" fontAlgn="base">
              <a:buFont typeface="Arial" pitchFamily="34" charset="0"/>
              <a:buChar char="•"/>
            </a:pPr>
            <a:r>
              <a:rPr lang="en-US" u="sng" dirty="0">
                <a:hlinkClick r:id="rId2"/>
              </a:rPr>
              <a:t>insert(</a:t>
            </a:r>
            <a:r>
              <a:rPr lang="en-US" u="sng" dirty="0" err="1">
                <a:hlinkClick r:id="rId2"/>
              </a:rPr>
              <a:t>const</a:t>
            </a:r>
            <a:r>
              <a:rPr lang="en-US" u="sng" dirty="0">
                <a:hlinkClick r:id="rId2"/>
              </a:rPr>
              <a:t> g)</a:t>
            </a:r>
            <a:r>
              <a:rPr lang="en-US" dirty="0"/>
              <a:t> – Adds a new element ‘g’ to the set.</a:t>
            </a:r>
          </a:p>
          <a:p>
            <a:pPr marL="457200" indent="-457200" fontAlgn="base">
              <a:buFont typeface="Arial" pitchFamily="34" charset="0"/>
              <a:buChar char="•"/>
            </a:pPr>
            <a:r>
              <a:rPr lang="en-US" u="sng" dirty="0">
                <a:hlinkClick r:id="rId2"/>
              </a:rPr>
              <a:t>iterator insert (iterator position, </a:t>
            </a:r>
            <a:r>
              <a:rPr lang="en-US" u="sng" dirty="0" err="1">
                <a:hlinkClick r:id="rId2"/>
              </a:rPr>
              <a:t>const</a:t>
            </a:r>
            <a:r>
              <a:rPr lang="en-US" u="sng" dirty="0">
                <a:hlinkClick r:id="rId2"/>
              </a:rPr>
              <a:t> g)</a:t>
            </a:r>
            <a:r>
              <a:rPr lang="en-US" dirty="0"/>
              <a:t> – Adds a new element ‘g’ at the position pointed by iterator.</a:t>
            </a:r>
          </a:p>
          <a:p>
            <a:pPr marL="457200" indent="-457200" fontAlgn="base">
              <a:buFont typeface="Arial" pitchFamily="34" charset="0"/>
              <a:buChar char="•"/>
            </a:pPr>
            <a:r>
              <a:rPr lang="en-US" u="sng" dirty="0">
                <a:hlinkClick r:id="rId3"/>
              </a:rPr>
              <a:t>erase(iterator position)</a:t>
            </a:r>
            <a:r>
              <a:rPr lang="en-US" dirty="0"/>
              <a:t> – Removes the element at the position pointed by the iterator.</a:t>
            </a:r>
          </a:p>
          <a:p>
            <a:pPr marL="457200" indent="-457200" fontAlgn="base">
              <a:buFont typeface="Arial" pitchFamily="34" charset="0"/>
              <a:buChar char="•"/>
            </a:pPr>
            <a:r>
              <a:rPr lang="en-US" u="sng" dirty="0">
                <a:hlinkClick r:id="rId3"/>
              </a:rPr>
              <a:t>erase(</a:t>
            </a:r>
            <a:r>
              <a:rPr lang="en-US" u="sng" dirty="0" err="1">
                <a:hlinkClick r:id="rId3"/>
              </a:rPr>
              <a:t>const</a:t>
            </a:r>
            <a:r>
              <a:rPr lang="en-US" u="sng" dirty="0">
                <a:hlinkClick r:id="rId3"/>
              </a:rPr>
              <a:t> g)</a:t>
            </a:r>
            <a:r>
              <a:rPr lang="en-US" dirty="0"/>
              <a:t>– Removes the value ‘g’ from the set.</a:t>
            </a:r>
          </a:p>
          <a:p>
            <a:pPr marL="457200" indent="-457200" fontAlgn="base">
              <a:buFont typeface="Arial" pitchFamily="34" charset="0"/>
              <a:buChar char="•"/>
            </a:pPr>
            <a:r>
              <a:rPr lang="en-US" u="sng" dirty="0">
                <a:hlinkClick r:id="rId4"/>
              </a:rPr>
              <a:t>clear()</a:t>
            </a:r>
            <a:r>
              <a:rPr lang="en-US" dirty="0"/>
              <a:t> – Removes all the elements from the set</a:t>
            </a:r>
            <a:r>
              <a:rPr lang="en-US" dirty="0" smtClean="0"/>
              <a:t>.</a:t>
            </a:r>
            <a:endParaRPr lang="en-US" dirty="0"/>
          </a:p>
        </p:txBody>
      </p:sp>
      <p:sp>
        <p:nvSpPr>
          <p:cNvPr id="6" name="Title 2"/>
          <p:cNvSpPr>
            <a:spLocks noGrp="1"/>
          </p:cNvSpPr>
          <p:nvPr>
            <p:ph type="title"/>
          </p:nvPr>
        </p:nvSpPr>
        <p:spPr>
          <a:xfrm>
            <a:off x="838201" y="288988"/>
            <a:ext cx="7696200" cy="1292662"/>
          </a:xfrm>
        </p:spPr>
        <p:txBody>
          <a:bodyPr/>
          <a:lstStyle/>
          <a:p>
            <a:r>
              <a:rPr lang="en-US" sz="2800" b="1" dirty="0" smtClean="0"/>
              <a:t>Reading assignment: Set </a:t>
            </a:r>
            <a:r>
              <a:rPr lang="en-US" sz="2800" b="1" dirty="0"/>
              <a:t>in C++ Standard Template Library (STL</a:t>
            </a:r>
            <a:r>
              <a:rPr lang="en-US" sz="2800" b="1" dirty="0" smtClean="0"/>
              <a:t>)</a:t>
            </a:r>
            <a:br>
              <a:rPr lang="en-US" sz="2800" b="1" dirty="0" smtClean="0"/>
            </a:br>
            <a:endParaRPr lang="en-US" sz="2800" dirty="0"/>
          </a:p>
        </p:txBody>
      </p:sp>
    </p:spTree>
    <p:extLst>
      <p:ext uri="{BB962C8B-B14F-4D97-AF65-F5344CB8AC3E}">
        <p14:creationId xmlns:p14="http://schemas.microsoft.com/office/powerpoint/2010/main" val="409214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1295400"/>
            <a:ext cx="7965441" cy="5257799"/>
          </a:xfrm>
        </p:spPr>
        <p:txBody>
          <a:bodyPr/>
          <a:lstStyle/>
          <a:p>
            <a:pPr marL="457200" indent="-457200" fontAlgn="base">
              <a:buFont typeface="Arial" pitchFamily="34" charset="0"/>
              <a:buChar char="•"/>
            </a:pPr>
            <a:r>
              <a:rPr lang="en-US" u="sng" dirty="0" err="1">
                <a:hlinkClick r:id="rId2"/>
              </a:rPr>
              <a:t>key_comp</a:t>
            </a:r>
            <a:r>
              <a:rPr lang="en-US" u="sng" dirty="0">
                <a:hlinkClick r:id="rId2"/>
              </a:rPr>
              <a:t>()</a:t>
            </a:r>
            <a:r>
              <a:rPr lang="en-US" dirty="0"/>
              <a:t> / </a:t>
            </a:r>
            <a:r>
              <a:rPr lang="en-US" u="sng" dirty="0" err="1">
                <a:hlinkClick r:id="rId3"/>
              </a:rPr>
              <a:t>value_comp</a:t>
            </a:r>
            <a:r>
              <a:rPr lang="en-US" u="sng" dirty="0">
                <a:hlinkClick r:id="rId3"/>
              </a:rPr>
              <a:t>()</a:t>
            </a:r>
            <a:r>
              <a:rPr lang="en-US" dirty="0"/>
              <a:t> – Returns the object that determines how the elements in the set are ordered (‘&lt;‘ by default).</a:t>
            </a:r>
          </a:p>
          <a:p>
            <a:pPr marL="457200" indent="-457200" fontAlgn="base">
              <a:buFont typeface="Arial" pitchFamily="34" charset="0"/>
              <a:buChar char="•"/>
            </a:pPr>
            <a:r>
              <a:rPr lang="en-US" u="sng" dirty="0">
                <a:hlinkClick r:id="rId4"/>
              </a:rPr>
              <a:t>find(</a:t>
            </a:r>
            <a:r>
              <a:rPr lang="en-US" u="sng" dirty="0" err="1">
                <a:hlinkClick r:id="rId4"/>
              </a:rPr>
              <a:t>const</a:t>
            </a:r>
            <a:r>
              <a:rPr lang="en-US" u="sng" dirty="0">
                <a:hlinkClick r:id="rId4"/>
              </a:rPr>
              <a:t> g)</a:t>
            </a:r>
            <a:r>
              <a:rPr lang="en-US" dirty="0"/>
              <a:t> – Returns an iterator to the element ‘g’ in the set if found, else returns the iterator to end.</a:t>
            </a:r>
          </a:p>
          <a:p>
            <a:pPr marL="457200" indent="-457200" fontAlgn="base">
              <a:buFont typeface="Arial" pitchFamily="34" charset="0"/>
              <a:buChar char="•"/>
            </a:pPr>
            <a:r>
              <a:rPr lang="en-US" u="sng" dirty="0">
                <a:hlinkClick r:id="rId5"/>
              </a:rPr>
              <a:t>count(</a:t>
            </a:r>
            <a:r>
              <a:rPr lang="en-US" u="sng" dirty="0" err="1">
                <a:hlinkClick r:id="rId5"/>
              </a:rPr>
              <a:t>const</a:t>
            </a:r>
            <a:r>
              <a:rPr lang="en-US" u="sng" dirty="0">
                <a:hlinkClick r:id="rId5"/>
              </a:rPr>
              <a:t> g)</a:t>
            </a:r>
            <a:r>
              <a:rPr lang="en-US" dirty="0"/>
              <a:t> – Returns 1 or 0 based on the element ‘g’ is present in the set or not.</a:t>
            </a:r>
          </a:p>
          <a:p>
            <a:pPr marL="457200" indent="-457200" fontAlgn="base">
              <a:buFont typeface="Arial" pitchFamily="34" charset="0"/>
              <a:buChar char="•"/>
            </a:pPr>
            <a:r>
              <a:rPr lang="en-US" u="sng" dirty="0" err="1">
                <a:hlinkClick r:id="rId6"/>
              </a:rPr>
              <a:t>lower_bound</a:t>
            </a:r>
            <a:r>
              <a:rPr lang="en-US" u="sng" dirty="0">
                <a:hlinkClick r:id="rId6"/>
              </a:rPr>
              <a:t>(</a:t>
            </a:r>
            <a:r>
              <a:rPr lang="en-US" u="sng" dirty="0" err="1">
                <a:hlinkClick r:id="rId6"/>
              </a:rPr>
              <a:t>const</a:t>
            </a:r>
            <a:r>
              <a:rPr lang="en-US" u="sng" dirty="0">
                <a:hlinkClick r:id="rId6"/>
              </a:rPr>
              <a:t> g)</a:t>
            </a:r>
            <a:r>
              <a:rPr lang="en-US" dirty="0"/>
              <a:t> – Returns an iterator to the first element that is equivalent to ‘g’ or definitely will not go before the element ‘g’ in the set</a:t>
            </a:r>
            <a:r>
              <a:rPr lang="en-US" dirty="0" smtClean="0"/>
              <a:t>.</a:t>
            </a:r>
            <a:endParaRPr lang="en-US" dirty="0"/>
          </a:p>
        </p:txBody>
      </p:sp>
      <p:sp>
        <p:nvSpPr>
          <p:cNvPr id="6" name="Title 2"/>
          <p:cNvSpPr>
            <a:spLocks noGrp="1"/>
          </p:cNvSpPr>
          <p:nvPr>
            <p:ph type="title"/>
          </p:nvPr>
        </p:nvSpPr>
        <p:spPr>
          <a:xfrm>
            <a:off x="838201" y="288988"/>
            <a:ext cx="7696200" cy="1292662"/>
          </a:xfrm>
        </p:spPr>
        <p:txBody>
          <a:bodyPr/>
          <a:lstStyle/>
          <a:p>
            <a:r>
              <a:rPr lang="en-US" sz="2800" b="1" dirty="0" smtClean="0"/>
              <a:t>Reading assignment: Set </a:t>
            </a:r>
            <a:r>
              <a:rPr lang="en-US" sz="2800" b="1" dirty="0"/>
              <a:t>in C++ Standard Template Library (STL</a:t>
            </a:r>
            <a:r>
              <a:rPr lang="en-US" sz="2800" b="1" dirty="0" smtClean="0"/>
              <a:t>)</a:t>
            </a:r>
            <a:br>
              <a:rPr lang="en-US" sz="2800" b="1" dirty="0" smtClean="0"/>
            </a:br>
            <a:endParaRPr lang="en-US" sz="2800" dirty="0"/>
          </a:p>
        </p:txBody>
      </p:sp>
    </p:spTree>
    <p:extLst>
      <p:ext uri="{BB962C8B-B14F-4D97-AF65-F5344CB8AC3E}">
        <p14:creationId xmlns:p14="http://schemas.microsoft.com/office/powerpoint/2010/main" val="3703719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1768</TotalTime>
  <Words>1503</Words>
  <Application>Microsoft Office PowerPoint</Application>
  <PresentationFormat>On-screen Show (4:3)</PresentationFormat>
  <Paragraphs>264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Sets, Maps and Dictionary</vt:lpstr>
      <vt:lpstr>Sets</vt:lpstr>
      <vt:lpstr>Sets</vt:lpstr>
      <vt:lpstr>Sets ADT Set ADT provides number of methods.</vt:lpstr>
      <vt:lpstr>basic functions associated with Set:</vt:lpstr>
      <vt:lpstr>Reading assignment: Set in C++ Standard Template Library (STL) </vt:lpstr>
      <vt:lpstr>Reading assignment: Set in C++ Standard Template Library (STL) </vt:lpstr>
      <vt:lpstr>Reading assignment: Set in C++ Standard Template Library (STL) </vt:lpstr>
      <vt:lpstr>Reading assignment: Set in C++ Standard Template Library (STL) </vt:lpstr>
      <vt:lpstr>Reading assignment: Set in C++ Standard Template Library (STL) </vt:lpstr>
      <vt:lpstr>Reading assignment: Set in C++ Standard Template Library (STL) </vt:lpstr>
      <vt:lpstr>Reading assignment</vt:lpstr>
      <vt:lpstr>Disjoint sets and partitions</vt:lpstr>
      <vt:lpstr>Set partition using union- find operation</vt:lpstr>
      <vt:lpstr>Example</vt:lpstr>
      <vt:lpstr>Example</vt:lpstr>
      <vt:lpstr>PowerPoint Presentation</vt:lpstr>
      <vt:lpstr>PowerPoint Presentation</vt:lpstr>
      <vt:lpstr>PowerPoint Presentation</vt:lpstr>
      <vt:lpstr>PowerPoint Presentation</vt:lpstr>
      <vt:lpstr>PowerPoint Presentation</vt:lpstr>
      <vt:lpstr>Applications of set partitioning</vt:lpstr>
      <vt:lpstr>Maps</vt:lpstr>
      <vt:lpstr>Maps</vt:lpstr>
      <vt:lpstr>Maps</vt:lpstr>
      <vt:lpstr>Maps</vt:lpstr>
      <vt:lpstr>Map ADT</vt:lpstr>
      <vt:lpstr>Map ADT</vt:lpstr>
      <vt:lpstr>Example</vt:lpstr>
      <vt:lpstr>Reading Assignment</vt:lpstr>
      <vt:lpstr>PowerPoint Presentation</vt:lpstr>
      <vt:lpstr>PowerPoint Presentation</vt:lpstr>
      <vt:lpstr>Map implementation</vt:lpstr>
      <vt:lpstr>A Simple List-Based Map</vt:lpstr>
      <vt:lpstr>Hash-Based Map  implementation</vt:lpstr>
      <vt:lpstr>Tree-Based Map  implementation</vt:lpstr>
      <vt:lpstr>Dictionary</vt:lpstr>
      <vt:lpstr>Dictionary</vt:lpstr>
      <vt:lpstr>PowerPoint Presentation</vt:lpstr>
      <vt:lpstr>The Dictionary ADT</vt:lpstr>
      <vt:lpstr>Example</vt:lpstr>
      <vt:lpstr>Dictionary Implementations</vt:lpstr>
      <vt:lpstr>Example </vt:lpstr>
      <vt:lpstr>Example.. contd</vt:lpstr>
      <vt:lpstr>Solution?</vt:lpstr>
      <vt:lpstr>Example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Win98</dc:creator>
  <cp:lastModifiedBy>Admin</cp:lastModifiedBy>
  <cp:revision>91</cp:revision>
  <dcterms:created xsi:type="dcterms:W3CDTF">2021-11-16T15:11:00Z</dcterms:created>
  <dcterms:modified xsi:type="dcterms:W3CDTF">2023-10-19T05:32:55Z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2021-11-09T00:00:00Z</vt:filetime>
  </property>
  <property fmtid="{D5CDD505-2E9C-101B-9397-08002B2CF9AE}" pid="3" name="Creator">
    <vt:lpwstr>Microsoft® PowerPoint® 2010</vt:lpwstr>
  </property>
  <property fmtid="{D5CDD505-2E9C-101B-9397-08002B2CF9AE}" pid="4" name="LastSaved">
    <vt:filetime>2021-11-16T00:00:00Z</vt:filetime>
  </property>
</Properties>
</file>