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7"/>
  </p:notesMasterIdLst>
  <p:sldIdLst>
    <p:sldId id="256" r:id="rId2"/>
    <p:sldId id="260" r:id="rId3"/>
    <p:sldId id="343" r:id="rId4"/>
    <p:sldId id="307" r:id="rId5"/>
    <p:sldId id="261" r:id="rId6"/>
    <p:sldId id="344" r:id="rId7"/>
    <p:sldId id="259" r:id="rId8"/>
    <p:sldId id="345" r:id="rId9"/>
    <p:sldId id="346" r:id="rId10"/>
    <p:sldId id="262" r:id="rId11"/>
    <p:sldId id="348" r:id="rId12"/>
    <p:sldId id="347" r:id="rId13"/>
    <p:sldId id="350" r:id="rId14"/>
    <p:sldId id="351" r:id="rId15"/>
    <p:sldId id="349" r:id="rId16"/>
    <p:sldId id="352" r:id="rId17"/>
    <p:sldId id="258" r:id="rId18"/>
    <p:sldId id="297" r:id="rId19"/>
    <p:sldId id="263" r:id="rId20"/>
    <p:sldId id="353" r:id="rId21"/>
    <p:sldId id="265" r:id="rId22"/>
    <p:sldId id="266" r:id="rId23"/>
    <p:sldId id="268" r:id="rId24"/>
    <p:sldId id="273" r:id="rId25"/>
    <p:sldId id="264" r:id="rId26"/>
    <p:sldId id="269" r:id="rId27"/>
    <p:sldId id="274" r:id="rId28"/>
    <p:sldId id="275" r:id="rId29"/>
    <p:sldId id="267" r:id="rId30"/>
    <p:sldId id="270" r:id="rId31"/>
    <p:sldId id="271" r:id="rId32"/>
    <p:sldId id="276" r:id="rId33"/>
    <p:sldId id="272" r:id="rId34"/>
    <p:sldId id="277" r:id="rId35"/>
    <p:sldId id="295" r:id="rId36"/>
    <p:sldId id="296" r:id="rId37"/>
    <p:sldId id="279" r:id="rId38"/>
    <p:sldId id="280" r:id="rId39"/>
    <p:sldId id="282" r:id="rId40"/>
    <p:sldId id="354" r:id="rId41"/>
    <p:sldId id="355" r:id="rId42"/>
    <p:sldId id="283" r:id="rId43"/>
    <p:sldId id="285" r:id="rId44"/>
    <p:sldId id="284" r:id="rId45"/>
    <p:sldId id="286" r:id="rId46"/>
    <p:sldId id="289" r:id="rId47"/>
    <p:sldId id="287" r:id="rId48"/>
    <p:sldId id="290" r:id="rId49"/>
    <p:sldId id="337" r:id="rId50"/>
    <p:sldId id="305" r:id="rId51"/>
    <p:sldId id="306" r:id="rId52"/>
    <p:sldId id="313" r:id="rId53"/>
    <p:sldId id="293" r:id="rId54"/>
    <p:sldId id="308" r:id="rId55"/>
    <p:sldId id="291" r:id="rId56"/>
    <p:sldId id="294" r:id="rId57"/>
    <p:sldId id="314" r:id="rId58"/>
    <p:sldId id="315" r:id="rId59"/>
    <p:sldId id="292" r:id="rId60"/>
    <p:sldId id="316" r:id="rId61"/>
    <p:sldId id="317" r:id="rId62"/>
    <p:sldId id="318" r:id="rId63"/>
    <p:sldId id="319" r:id="rId64"/>
    <p:sldId id="298" r:id="rId65"/>
    <p:sldId id="356" r:id="rId66"/>
    <p:sldId id="340" r:id="rId67"/>
    <p:sldId id="302" r:id="rId68"/>
    <p:sldId id="300" r:id="rId69"/>
    <p:sldId id="303" r:id="rId70"/>
    <p:sldId id="320" r:id="rId71"/>
    <p:sldId id="321" r:id="rId72"/>
    <p:sldId id="342" r:id="rId73"/>
    <p:sldId id="341" r:id="rId74"/>
    <p:sldId id="328" r:id="rId75"/>
    <p:sldId id="329" r:id="rId76"/>
    <p:sldId id="322" r:id="rId77"/>
    <p:sldId id="323" r:id="rId78"/>
    <p:sldId id="324" r:id="rId79"/>
    <p:sldId id="325" r:id="rId80"/>
    <p:sldId id="326" r:id="rId81"/>
    <p:sldId id="327" r:id="rId82"/>
    <p:sldId id="358" r:id="rId83"/>
    <p:sldId id="288" r:id="rId84"/>
    <p:sldId id="357" r:id="rId85"/>
    <p:sldId id="330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31" r:id="rId94"/>
    <p:sldId id="336" r:id="rId95"/>
    <p:sldId id="338" r:id="rId9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1-16T04:21:39.8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11063 4490,'49'0,"-24"0,0 0,0 0,0 0,0 0,-1 0,1 0,0 0,0 0,0 0,-1 0,1 0,0 0,0 0,0 0,-1 0,1 0,0 0,0 0,0 0,-1 0,26 0,-25 0,0 0,-1 0,1 0,0 0,0 0,0 0,-1 0,1 0,0 0,25 0,-1 0,-24 0,25 0,-26 0,1 0,0 0,0 0,25 0,-26 0,1 0,0 0,0 0,0 0,-1 0,1 0,0 0,0 0,0 0,-1 0,1 0,0 0,0 0,0-25,24 25,-24 0,0 0,0 0,49 0,-24 0,-1 0,1 0,-1-25,26 25,-1-25,1 25,-1-25,1 25,-26 0,26 0,-26 0,1-24,24 24,-24-25,-1 25,26 0,-26 0,-24-25,0 25,25 0,-26 0,1 0,0 0,0 0,0 0,-1 0,1 0,0 0,0 0,-25-25,25 25,-1 0,1 0,0 0,0 0,0 0,0 0,-25 25,24 0,26-25,-25 25,0-25,-1 0,1 24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32.93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18744 6496 53,'0'0'150,"-4"0"-16,4 0-6,0 0-10,0 0-1,-6-1-7,6 1-3,0 0 2,0 0 1,0 0 3,0 0-5,0 0 6,0 0-4,0 0 9,0 0 5,0 0 0,0 0 3,0 0-5,0 0 1,0 0 0,0 0-5,0 0-2,0 0 0,0 0-6,0 0 3,0 0 5,0 0-2,0 0-10,0 0-9,0 0 1,17-2 3,-7 0-13,7 2-1,1 0-5,2-3 0,8 1 1,-2 0 2,3-3-17,13 7 1,-5-2 8,7-3-1,-5 4-15,3 2 1,2-3-7,-2 0-9,1 4-3,3-4 3,4 2-7,-1-2-5,-1 0 0,-2 7-8,2-7 0,-2 0-2,2 3 0,3-1-6,-6-2 4,-8 0-10,2 0 7,-11 3 5,2-3-12,-2 0 7,0-3-10,0 3-1,-4 3 1,-4-3 2,3 0-3,-8-3-9,3 1 11,2 2 3,-6 0-3,-1-2-8,-2 1 10,0 1-3,-5 1 1,2-2-6,2 1 4,-3 1-3,2-2 0,-5 1 5,3-1-5,-3 1-2,1 1 3,-5-1-7,8 0 5,-4 0 4,-4 0-9,4 0 5,-4 0-1,0 0-3,0 0-16,9 0 20,-8-4-8,-1 4 13,0 0-14,0 0-8,0 0-16,6-1-30,-6 1-30,0 0-36,0 0-20,0 0-22,0 0-22,0 0-39,-14-4-14,4 2-17,-7 0-20,3 1-3,-10-2-20,0 3-173,-1-1-514,-2 0 227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33.4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18592 6717 133,'0'0'160,"0"0"-11,-3 3-5,3-3-2,0 0-1,0 0-6,0 0-4,0 0 0,0 0-7,0 0-2,0 0 10,0 0 3,0 0 10,21 2 6,-12 0-8,6-3-6,5 1-1,1 2-11,5-3-7,-1 2-6,0 2-8,1-4-11,0-1-10,1 1-5,-2 1-13,2 1-4,-4-1-5,-1 0-7,2 0 3,-7 3-16,-3-3 4,3-1-2,-3-2-12,-4 6-7,5-5-14,-5 1-16,3 0-20,-1 0-28,0 0-18,-3 0-24,0-2-22,1 1-14,-3-2-18,0 4-23,-3-1-7,2-1-10,1-2-15,-4 2-156,1-1-395,-4 3 176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33.8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18526 6817 23,'0'0'165,"0"0"4,0 0-8,0 0 5,18 3 7,-11-3-8,2 0-7,1 0-7,2-3-4,5 1-11,-1 0-10,1 2-6,2-1-13,5 0-13,-3 0-6,3-1-10,-3 1-10,-1 1 2,2 0-17,-2 0-19,-3 0-31,0 0-26,-5-2-32,4 1-41,-3-3-34,1 3-22,-3 0-182,-4 3-360,2-3 159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41.57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15975 7406 94,'0'0'137,"0"0"3,0 0-10,0 0-10,0 0 0,0 0-8,0 0 5,0 0-3,0 0-12,0 0-1,0 0-5,0 0-1,-3 0-14,3 0-3,0 0-6,0 0-3,0 0-8,0 0-3,0 0 1,0 0-2,10 6-1,-4-6-5,0 0 7,3 1-3,2-1 7,5 0-1,6-1-1,1 2-6,5 1 8,-1 3 4,1-5-6,14 2-4,-3-2 5,-10 1-7,13-4-3,-4 5-1,-8-1 1,14 3 0,-6-4 3,-9 2-7,13-2-7,-4 3 8,-10-3 11,12 0-10,-12 0-4,0 0 9,3-3-11,-4 3 2,3 0-2,-1 0-2,-1 0 10,2 3-1,9-6 5,-2 3 7,-6 3-6,-3-3-3,13 1-3,-11 2-6,0-2-11,7 4 9,-6 2-7,-1-7-11,8 1 10,-10 2-9,0 0-1,3-1 3,-3 1-9,1 0 2,-3-2-7,2 1 12,2-1 2,-2-1-7,2 0 8,8 4 1,-13-4-5,-1-1 6,2 1-12,0 0 12,1 0-3,-4 0 3,-1 1-1,3 1-3,-1-3 2,0 6 7,-1-8-11,-2 3 1,4 0 7,-1 0-9,-3 0-4,1 0 1,0-1-6,2 1-3,-3 0 9,6 0-2,-6 4-2,3-7 1,3 3-2,-5 3-4,2-3 2,-1 0 17,2 1-23,-2 1 4,-1-4-14,1 4 16,-1 0 1,2-1-1,-3 1 1,3-2-16,-1 0 21,-1 0 1,4 3 1,-1-2 3,-3 4 12,4-1-17,-1-2-2,1 0 1,0 1-7,1-2 6,1 2 5,-4 1 1,3-4-6,1 0 3,-4 3 8,4-2 0,-1 1 0,-3-1-6,4 0 8,0-3-6,-1 6 7,-3-4 3,4 0 2,-1 3-3,-3-3-3,4 0 5,0 0-6,-1 4 0,1-8-1,-4 4-1,4-3-9,-4 6 5,-3-1 6,6-3-2,-4 1-1,-1 0-7,2-1 7,1-2 3,-2 1 0,2 4-1,-5-2-4,5 0 4,0-3-5,-3 3 1,5 3 2,-2-7 0,-3 4-3,1 1 3,1-1-4,0 1 3,-1-1-2,2 2-1,-4-2 3,6 3-2,-2-3-4,-4 4 2,-1-6 7,1 1-8,3 5-1,-3-4-1,-7-1 4,1-1-9,0 2 9,-1 2 2,0-2-3,3 1 2,-3 0 8,0-2-11,3 0-2,-1 1-7,-3 1 9,0 0-3,1-2-3,-1 0-2,-3 2 8,-2-2 23,5-1-3,-6 2-5,3 0 0,-3 0-1,-3 0-6,6 4-1,-6-4-6,-4 0 5,10-1-12,-7 1 5,-3 0 1,7-1 8,-4-1-14,0 6 3,-3-4-4,0 0-6,7-2 4,-7 2-2,4-2 2,-4 2-8,0 0 5,4-1 5,-4 1-7,2 4 3,-2-4-9,0 0 4,0 0-4,0 0 2,4-5 0,-4 5-3,0 0-22,0 0-19,0 0-33,0 0-52,0 0-49,0 0-49,0 0-61,-9-7-50,-3 6-39,-4-1-27,-11-4-62,-11 5-341,-2-2-872,-4 0 387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43.2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15145 8299 103,'-4'0'114,"4"0"19,0 0-30,0 0 4,-7 2-6,7-2 1,-7-2-15,7 2 25,-6 4-11,6-4 7,-4-2 1,4 2-1,0 0 1,-7 2 1,7-2-7,0 0-7,-3 0 3,3 0-20,0 0-9,0 0-5,0 0-2,-8 0-7,8 0-2,0 0-2,-4 3-11,4-3 3,0 0-6,0 0-4,0 0-1,0 0-1,0 0 2,0 0-6,0 0 7,0 2 2,0-2-12,0 0 0,0 0 3,0 0 6,7 6 13,-6-5 12,5 2 9,-1-1 13,1-2 9,7 3 2,1-1 7,1 0 2,5 2 2,8-3 19,-4 3-20,0-5-3,4 1-7,0 1 7,12 9-21,-12-10 12,0 0-7,3-2-12,10 4 1,1-8-5,-4 8-13,-8-2 6,8 4 1,0-3-10,0 1-5,-10-2 15,2 0-17,-5 4 2,3-1-7,0-2-2,-1 0 0,1-1 3,11-2-2,-13 4 1,-2-2 3,1 0-17,-5 0 13,4-2 0,-4 4 0,1 1-5,-8 1-5,9-4 13,-8 0-6,1 0 9,1 3-14,5-7 6,-4 5-4,-3 2-2,-4-3-1,6-3-2,-1 6 1,-3-3-8,4 0 7,-2 0 3,3 0-4,-3-3 1,3 6-7,-1-3 3,6 1 2,-6 1-4,4 1 2,-5-2-5,1 2 3,3 4 3,2-6-14,-1-1 12,2 0 11,-6 1-14,5-3 4,0 4-11,2 1 12,-9-3-2,9 5 5,-1-5-2,-5 2 14,5 3-13,1 1-4,1-3-1,0 0 1,-3 0-9,3-2 11,1 5 3,-2-6-13,-2 0 7,0-2 0,2 4-1,-1-7 0,2 4 1,0 3-6,0 2 2,-3-4-3,0 0-1,-7 0-17,12 0 18,-1 5 2,-1-7-1,1 0-2,-2 1-1,1 1-1,1-2 1,-1 4-4,2-6 3,-4 8-2,5-4 1,-2 0-1,-1-5 3,3 6-3,-2-2 1,3 0-4,-2 2 2,-2 2-1,1-3-2,2-5-2,0 5-9,-2 1 14,-1 3-5,3-7 3,0 3-5,-1 0-2,1 0 5,1-2-1,-4 4 0,3-2 1,-5 1 10,5 1-11,-3-4 0,0 4-3,0-4 2,1 2 1,-2 4-3,-1-4 3,1 0-7,-1 0 5,1 1 2,-2-1 1,0 2-2,3 1 1,-8-3-3,5-3 7,0 3-17,-1 2 11,-5-1 4,0 0-3,1-2 0,1 2-1,0 0-1,4 3-1,-4-4 1,4 3 0,-7 1 11,3-4-13,0 3 1,-1-6-2,-1 3 5,6-4-1,-5 1 1,-1 6 3,0-6-2,1 3 0,0-1-1,6-1-1,-6 1 0,-1-1-6,6-1 7,-1 3 1,3-3-2,-8 3 1,6-2-9,-4 2 13,-1 0-7,-1-2-10,2 0 11,4 4 1,-5-4-4,5-3 2,-4 2-7,5 0 10,5 1-4,-6 2 6,3-1-2,4-1 6,0 2-6,-1 3-1,11-6 4,0 2-2,-10 4-3,1-5 0,13 1-3,-13-2 12,2 6-12,-1-4 3,-2-1-3,0-1 2,2 1 2,-5-1-2,-1 0 0,-3 2-8,2 1 15,-8-1-5,-1-1 0,-5 4 0,0-4-2,0 2 6,0-4-1,-2 3-1,1-1-4,-5 1-1,1-1 1,-4 2-1,9-2-4,-7 1-5,-2 1-8,6-1-32,-6 1-29,0 0-45,1-5-67,-1 5-56,-4-7-46,-4 2-31,-13-5-36,-4 3-27,-2-1-36,-16-4-313,0 3-798,-5-1 353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45.46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14979 8113 83,'0'0'112,"0"0"-10,0 0 4,0 0-3,0 0-1,0 0-1,0 0 5,0 0-1,0 0-9,0 0 0,0 0 7,0 0-20,0 0 8,0 0-5,0 0-1,0 0-6,0 0-1,0 0 3,0 0-2,0 0-1,0 0-9,0 0 6,0 0-5,0 0-6,0 0 3,0 0 0,0 0 1,7-6 1,-7 6-3,7 3 24,-1-3-4,-2 1 0,1-1-4,1 0-7,4 0 8,0 0-3,0-1 1,4 2-3,0 0-3,0-1 5,2-1-6,-1 1-16,1-1 13,6 2-3,-6-2 3,6-2-11,-5 3 12,4 0-8,5 3-8,-4-3 7,2 0 1,2-3-15,-3 6 6,1-3-5,0 0-7,-1 1 3,-1 0-1,2 0-11,0-2-7,-1 2 4,2 0 0,-4 3-3,3-2 13,-3-2-15,2 0 0,-1 2-8,-6-2 3,5 2-13,-5-1 6,10 2 5,-10-3-9,-1 2 3,1-2-20,-1 0 15,-1 1-1,3-1 5,0-1 0,-3 1 12,7 1-17,-4-1 4,0 0 2,-3-1-17,1 1 33,1 0-19,-2 3 2,1-4 3,1 2-15,1 1 18,-3-4-7,3 4 0,-3-2 15,2 1-16,-1-1-2,-1 0 0,2 0 0,-3 0 9,4 0-35,3 3 21,-7-3 6,1 0-1,3 4 2,-3-3-17,-1-4 11,0 5 15,2-1-22,-3 1 6,-2-1 0,3 0-3,0 0 22,1-2-32,0 2 12,0-1 6,-4 2-5,0-2 4,3 0-3,2 0-6,-5 0-10,3 2 14,0 1 4,-1-3-10,3 0 7,-6 0 17,5-3-18,0 6-4,-4-6 5,1 3-3,5 3-16,-6-3 19,5 0 4,-3-3-13,-3 3 13,5 0 0,-6 0-2,3 0-4,-3 0 17,2 0-15,-1 3-3,0-2 0,1-1-2,0-1 10,-3 1-7,4 2-7,-1-3-13,4 1 18,-4 4 11,0-7-7,4 5 1,1-4 12,-6 2-17,8-1-1,-7 0 11,5 1-12,-2 0 7,1 0-7,-3 0 2,2 0-19,1 0 20,0 0 9,-4 0-9,2 0 0,0 0-9,-1 0 13,3 0 3,0 0 2,1 0-9,-3 0-3,2 0 0,2 0 2,-2 1 1,0-1 3,-1 1 0,1 1-2,1-1 1,-2-1-16,1 0 17,0 0-5,0-1 2,0 1 5,-1 0-6,-2 0 3,0 1-2,2 1-3,-3-4 0,0 2 3,5-1 4,1-1 2,-1 1-6,1 1 2,6 0-5,-9 0 2,4 0 2,-3-1-5,4 1-10,2 4 18,-6-6-4,3 1 3,-4 0 4,4 1-7,2-5-5,-2 5 5,-3-2 1,2 1-2,-3 0 5,1 0 0,-2-1 2,0 4-6,0 0 4,2-3-2,-1-2 3,-2 2-2,3 1-7,0 1 2,2-4-11,-5 1 12,-1 2-24,6-3 31,-2 2-6,0 1 8,0-2-11,1 1 6,-1 0-6,-1 0 10,1 1-23,0-1 6,3 0 10,-3-1 4,0 2-1,2 0-10,2-1 15,0 0 0,-1-1-9,0 2 2,7 0 12,-4 0-10,-5 0-2,5-2 4,0 0-4,4 3-1,-9-3 3,2 0-2,3 1-11,-5 0 8,9-5 1,-4 3 0,-3 3 3,4 0-1,-4 0 0,4-1-1,2 1 0,-8 0 0,-1 1-1,3-1 5,4-1-6,-5 1 4,-1 0-6,1 1 2,-1-2 2,3 0 13,-3 1-5,0-1-10,2 0-4,-3 1 6,0-2 3,2 2 4,-1-1-7,1 0 3,-2 0-10,3 1 8,-2 1-3,6-2-7,-1 2 4,1-2 17,-4 1-8,3 2-5,-5-3-7,1 1 6,-1 0 3,2-1-3,-2 1 4,1 0 14,1 0-16,4-3-2,-5 1 4,-2 2-2,1 0 1,-1-2-2,7 0-2,-6 1-2,0 0 14,1 1-5,1 0-4,-1 0 0,1 1-2,3-1 2,-5 0-3,7 0 4,-1-1 1,-8 2 15,10-1-21,-9 1-2,3-1 5,-3 0-3,-1 0 4,4-1-5,-2 2 5,2-2-3,-4 1 4,5-1-12,-3 0 10,1-1-1,0 2 15,2-2-17,5 6 4,-8-4-5,6 0-3,-6 1-10,8-1 17,-3 2 3,-2 2-1,2-6-2,-2 4-1,-2-2 0,5 0 9,-7 0-12,2 2 9,-1 3-6,1-6 1,-4 1 4,2 0-12,-1 0 13,-2 1 0,-1-1 6,0-1-5,-4 1 1,0 0-8,-1-1 3,-5 1 3,8 0-7,-5 0 3,2 0 0,0-3 1,-5 3-14,6 0 13,-2-2 1,-4 2 3,0 0-2,4 2 13,-4-2-16,0 0 3,7-2 13,-7 2-14,7 0 1,-7 0 4,0 0-4,0 0 4,0 0-6,0 0 2,0 0-2,0 0 2,0 0 1,0 0-1,0 0-1,0 0-21,4 0 12,-4 0 15,0 0-5,0 0 0,0 0 5,0 0-9,0 0 1,0 0-10,0 0-20,0 0-7,0 0-25,0 0-53,0 0-42,0 0-22,0 0-30,0 0-33,-16 5-38,7-5-32,-5 0-290,-2 2-654,1-1 289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55.91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10762 11367 78,'0'0'130,"0"0"2,-3-3-9,3 3-5,0 0 2,0 0 3,0 0-15,0 0 13,0 0-1,0 0-3,-3-5 3,3 5 4,0 0-17,0 0 6,0 0-4,0 0 4,-4-1-4,4 1-1,0 0 7,0 0-8,0 0 7,0 0-5,0-3 0,0 3-3,0 0-17,0 0 22,-8 0-11,8 0-7,0 0-3,0 0-1,-4-2-8,4 2-2,0 0 1,0 0-8,0 0 25,-3-3-26,3 3-1,0 0-26,0 0 19,0 0-4,0 0-3,0 0-3,0 0-29,0 0 27,-5-3-2,5 3 3,0 0 5,0 0-13,0 0 3,0 0 2,0 0 5,0 0-18,0 0 6,-7 0 2,7 0-3,0 0-7,0 0-1,0 0-7,0 0 2,0 0-1,0 0 2,0 0-4,0 0-4,0 0 7,0 0-12,0 0 1,0 0-2,21-1-4,-11 2 4,5 2-2,6-3-2,0 1-2,1 1-7,-2 0-5,2 1 10,-1-4-1,1 3-5,-2-1 8,1 3-11,1-1 12,-1 2-8,-1-5 10,-2 1-6,4 2-7,-1-3 5,-4 0 1,-2 3-1,5-3-1,2 0 2,-6 0-5,-1 0 5,2 0 4,-1 2-6,8 2-1,-10-5-13,1 2 13,1 3-1,1-5-2,-2-2 1,2 4 2,-3-1 0,3 7-7,-3-7 5,0 0 3,0 0 16,0 0-22,-2 0 4,0 0 1,-2 3-4,4-2 6,-4-2-3,0 1 1,-2 0 7,5 0-8,-2 0-2,-1 0 1,0 1-3,1 2 6,3-2 0,0 0-3,0 0 8,1 1 2,0-2 5,-4 2-11,5-2 0,-2 3 17,-1-3-17,1-3 3,0 6-4,1-3-3,-1 0 0,2 0 2,4 9 5,-8-11-6,2 0 8,0 2-17,-1 0 13,-2-2-2,0 3 9,-2-2-4,8 2-7,-7-1-3,2-4 14,3 6-11,-1-4 7,-3 2 0,5 0 0,-4 2 1,2-2-6,-2 3 0,3-1 8,-5-1-26,0-2 22,0 2-1,-2-1 0,2-5 1,-2 6-10,-1-2 9,3 1 0,-1-1-3,-5 3-2,0-2 12,-4 0-11,9 3-4,-7-5 4,-2 2-1,6 0 6,-6 0-12,6-3 3,-6 3 12,5 0-9,-5 0 2,0 0-5,0 0 3,0 0-12,0 0-9,0 0-10,5-2-35,-5 2-17,0 0-47,0 0-32,0 0-33,0 0-31,-9-9-49,3 9-39,2-4-21,-6 0-284,-2 1-670,-5-2 296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56.5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10754 11688 72,'-8'1'167,"8"-1"3,-2 3-12,2-3-22,0 0 3,0 0-12,0 0-1,-6-7 2,6 7-10,0 0 14,0 0 9,0 0 2,0 0 9,0 0-20,17 3 9,-10-1-4,2 1-2,2-3 1,1 4-4,0-3 1,3 6-6,-1-7 36,7 3-37,0 3-2,0-5-3,1 1-8,0-2-11,4 1 16,0 3-6,3-1-5,0-2-5,9 3-17,-11-2 3,3 0-5,1 1-21,7 0 8,2 5-8,-13-5-5,14-3 2,-13 3 10,12-1-20,-11 1 2,9 1-1,-7-3-2,7 0 9,-8 3-9,-1-1-5,9-4-6,-8 2-2,-3 1 8,1-2-10,-3-5 1,2 4-10,-2 1 10,-2 3-2,2-5 1,-1 2-4,-1 0-3,-2 0 1,-6 2 5,2-4-1,-4 1 1,-2 1 8,3 0-14,2 0 6,-3-3 14,1 3-18,2 4 2,-3-5-2,-3-2 1,0 3 4,3-1-10,1 2 0,-4-2-5,-1 1 2,3-1-4,-4 1-1,2 1 2,-2-2-3,1 1-4,-6 2-1,4-2-3,-3 0 2,3 0-3,-7 0 1,8 4-2,-3-4 4,-5 0-3,5-1-6,-5 1-1,0 0 10,0 0 1,7-3-4,-4 10-1,-3-7-1,0 0 0,0 0 8,3-7-12,-3 7 4,0 0-1,0 0 2,0 0-5,0 0-4,0 0-2,0 0-18,0 0-28,0 0-25,0 0-45,0 0-44,0 0-30,0 0-51,0 0-54,0 0-58,0 0-48,0 0-293,0 0-760,6-1 336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57.1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12735 11396 5,'-4'-3'202,"4"3"-1,0 0-1,0 0-9,0 0-6,0 0-7,0 0-1,0 0-20,0 0 10,-7 0-6,7 0-4,0 0 1,0 0-5,0 0-2,-3 5 3,3-5 12,0 0-15,0 0 9,0 0 8,17-2 2,-3-1-12,3 3 7,4-4-9,6 5-6,11-1-9,-10 0-12,13 2-14,0-1-5,0-4-23,-2 1 0,5-3-1,-4 3-13,-1 0-4,0 2-7,1-3-5,-11 3-10,-1 3-2,-1-6-6,1 6-13,-3-3 8,1 1-6,-4-5-3,1 4-1,-7 3-3,-2-3-2,0-4 0,-5 2-11,0 4 4,-5 2 4,2-7-5,0 3 7,-6 0-13,5-1 17,-5 1-5,7 0-10,-7 0 11,6-2-1,-6 2-5,0 0-4,4 0 1,-4 0-4,0 0-9,0 0-14,0 0-14,4-1-19,-4 1-15,0 0-24,0 0-29,0 0-16,0 0-16,0 0-8,0 0-13,-15-3-11,15 3-16,-16 7-21,7-4-14,-4-3-16,-3 2-18,2 2-8,-2 1-15,-6 1-152,1 3-477,0-2 211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57.5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12941 11633 160,'-6'0'200,"6"0"8,-7 2 5,5-2-3,2 0-8,-5 1-3,5-1-3,-2 7-2,2-7-5,0 0-4,-5 0 12,5 0-14,0 0-4,0 0-21,0 0 23,0 0-6,0 0 8,12-4-1,-7 4-30,5-2 27,4 1-6,0 2-2,3 2-10,4-1-6,5-2-13,-4-1-11,4 2 6,3-2-28,-1 7-10,0-6-9,3 3-7,7-2-11,-11-1-3,-1-4-10,0 8-8,-2-3 1,0 0-7,-4-1-3,-6-2-6,4 2 4,-5 2-8,1 4-9,-5-6 2,-1 0-4,0-1 2,-2 1-6,0 2-1,-1-3-4,-5 1 2,7-1-1,-4 0-1,-3 1 0,4-2-9,-4 2-4,0 0-6,5-1-8,-5 1-5,0 0-25,0 0 12,5 1-15,-5-1-10,0 0-11,0 0-28,0 0 11,0 0-22,3-3-29,-3 3-25,0 0-19,0 0-13,-7-11-15,1 11-12,2 0-16,-2-1-11,6 1-8,-11-1-7,0 2 12,1 0-33,-1 5-189,-6-3-512,4-2 227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1-16T04:21:42.2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11237 4415,'24'0,"1"0,0 0,0 0,0 0,24 0,-24 0,25 0,-1 0,-24 0,25 0,-1 0,-24 0,0 0,24-25,-24 25,0 0,0 0,24 0,-24 0,0 0,25 0,-26 0,1 0,0 0,0 0,0 0,-1 0,1-24,25 24,0-25,-26 25,1 0,25-50,-1 25,1 25,0-24,-1-1,1 25,-1 0,1 0,24 0,-49 0,50-25,-1 25,0 0,1 0,-26-25,26 25,-25 0,-1-25,1 25,-1 0,1 0,0 0,-1 0,1-24,-25 24,49 0,-49 0,0-25,-1 25,1 0,0 0,0 0,0 0,-1 0,1 0,25 25,-25-1,-1-24,26 0,-25 25,0-25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58.0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12951 11757 213,'-6'1'259,"-1"-1"-7,2-2 0,0 1-11,0 1-2,1 1-22,4-1-7,-8 1-7,8-1 10,0 0-12,-6 6-3,6-6-8,0 0 3,0 0 3,0 0-18,0 0 0,0 0 10,14 2-5,-5-2 0,5 4-19,9 1-3,2-4-9,1 2-9,-1 4-4,0-6-13,2-2-6,-3 1-2,1 2-13,1-3-13,-2 2-3,-2-1-10,-6 0-9,6 2 5,-2 1-3,-6-4-5,2 1-6,-4-1-10,-2 0 2,5-1-3,-4 1-5,-3 0 2,2 3-1,-5-3 0,1 0 2,-1-2 2,0 1-4,2-2-2,-3 3-1,-4 1 1,7-1 5,-7 1-5,5 1-1,-5-1-7,5-1 0,-5 1-2,0 0-3,7-1 0,-7 1-14,2-2 12,-2 2-1,0 0-5,0 0-6,1-2 2,-1 2-1,0 0-6,0 0-8,0 0 10,0 0 0,0 0-4,0 0 2,0 0 6,0 0-14,0 0 0,0 0-2,0 0-6,4-4 4,-4 4-26,0 0-11,0 0-28,0 0-10,0 0-8,0 0-31,0 0-27,0 0-25,0 0-35,1-6-31,-1 6-33,0 0-21,-1-4-6,1 4-34,-4-4-19,3 1-27,-4 2-27,5 1-227,-5-4-678,1 0 300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3:09.3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11848 6728 29,'0'0'82,"0"0"14,0 0 6,0 0-4,0 0 10,0 0 15,0 0-10,0 0-4,0 0 6,0 0-1,0 0 5,0 0-7,-3 2 2,3-2-5,0 0 5,0 0 8,0 0-9,0 0-3,0 0-6,0 0-3,0 0 0,0 0-4,0 0-8,0 0-5,0 0-5,0 0-8,0 0-7,0 0 3,14 2-7,-5-2-5,1-1 6,5 0-13,5 1 8,2 0-3,4 0 2,3 0 0,11-2-5,1 4 9,-1-2-4,5 2-5,0 1-2,2 0-1,2 2 2,20-5-2,-24 2-5,3 1 1,-3-1-1,23 4-5,-23-3-3,-3 0 1,2-1-10,4 1 0,-2-3 2,-5 4 1,6 2 9,-4-6-16,4 2-5,-6 3 21,-2-1-21,1-2 3,-1-1-3,-1-1 3,-8 2-25,-1-2 34,11 2-5,-11-2 0,-1 0 8,2 0-15,-1-2 10,10-3 12,-13 3-11,0 0 7,3 0-23,-2-1 19,3 2 2,-1 0-16,-1-2 16,2 3-4,11-3-3,-13 2-6,2 2 14,-4 2-15,5 0 2,0-6-4,-3 6 2,3-3-2,10 0-1,-13 0 3,-1 0-7,1 1-5,-2 2 7,1-3-6,2-2-4,-1 5 3,3-2 0,-4 5-5,12-4 4,-9 1 0,9-2-1,0-1-1,3 1-4,-15 2 6,13-2 2,-14 2-2,0-2 1,3-2-1,0 3 16,9-2-6,-11 6-8,3-6-2,-2 1-1,-1 2-1,2-3 5,1 5-1,-2-5-4,0 1 3,0-1 2,2 1-9,-1-1 8,0-1 4,-3 4-7,4-5 4,-8 2-4,2-2-3,0 2-4,-4 0 1,-8 5 0,-3-6 8,1-1-7,-2 2 12,-2-1-10,0 1-2,-2-1-6,0 1-3,-4 0-18,3-3-32,-3 3-29,0 0-25,0 0-21,0 0-35,0 0-36,0 0-26,-21-2-22,5 2-19,-5 0-19,-20 0-237,3 0-572,-2 0 254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3:10.8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12244 7074 7,'-4'0'66,"4"0"0,-8-2-11,3 1 1,-1 0-13,-2 0 5,2 0-12,-5 1-2,1-2 3,2 1 4,-4-2-6,4 0-1,-5 1 3,-1 1 15,1-2 6,4 1-3,-2 4 0,-1-5 10,4 0 1,-4 1-2,3-3 3,0 4 7,1-3 1,-2 1 8,4 2 2,-2-2 0,-1-2 2,5 5 3,-2-1 5,2 1-8,4 0 5,-8-2-6,3 0 4,5 2-10,-4-1-9,4 1-3,0 0-4,0 0-2,0 0-13,0 0-4,-5 0 2,5 0-10,0 0-4,0 0-6,0 0-2,0 0 0,0 0-4,0 0 1,0 0 0,0 0 3,0 0 0,-5-2 1,5 2 0,0 0 5,0 0-1,0 0 3,0 0-6,0 0 4,0 0 8,0 0-6,0 0 2,0 0 3,13 6-4,-13-6 12,13 0 2,-1 1-4,4-2 7,9 0-3,1-2 5,1 4-5,15-1 0,0-2-10,2 1-2,1 4 3,4-1-3,-1-5 1,2 4 5,22 1-8,-30 1-8,6-2 1,3 2-1,-4-2-9,2 4 4,19 0-4,-25-3 6,5 1-5,-3 1 4,0 0-10,0 2-1,-1-3-2,0-1-4,2 4 1,-6-5 1,3 2 2,-5-1-14,5-2 10,-3 0 4,0 3-9,-13-2 3,4 2 17,7-2-17,-7 3 6,-2-2-5,11-2 5,-11 3-6,-1 0-3,1-3-3,-3 2 13,2 1-8,2 1 2,-2-4-1,0 4-6,-2-3 29,1 1-26,2-1-3,-1 0-4,-1 0 7,-2-1 7,4 2-7,-3-2 0,1 0-5,-2 2 4,-1-2 0,3 3 4,-4-6 3,1 6-7,-2 0 4,2-1-10,-3 0 12,3-1-6,-3-2-17,0 2 20,-4 3 0,6-7-3,-6 2 7,5 5-7,-5-7 6,4 2-2,-4 2 9,4-2-6,5 0-5,-9 1-2,3 0 4,-4 0 0,1 1-7,-3-1 24,7-1-11,-5-1-5,-3 4 2,2-5-3,1 2 5,0-2-6,0 3 7,6 3-1,0-6 14,-7 3-20,2 0-4,7-3 10,0 1 2,-2 2-3,2 0-4,-4 0 0,1 2 5,2-4 12,-4 2-22,-3 0 6,-3 0 2,2 0-5,-3 0 1,-1 0 16,-1 0-21,-1 0 23,1 0-15,-3 0-2,-3 0 1,2 0-5,1 0 3,-3 0-1,2-2 1,-2 2 18,-4 0-17,9 0 6,-5 0 2,-4 0-8,8 0-1,-3 0 8,-5 0-10,5-1-8,-1 0 26,-4 1-13,6 0-8,-6 0 7,7-3-2,-5 2 6,-2 1-2,0 0-14,5-1 24,-5 1 3,0 0-4,3-3 5,-3 3-11,0 0 11,0 0 2,0 0-13,0 0 9,0 0 18,0 0-20,0 0-8,0 0 5,4 0 0,-4 0 3,0 0-2,0 0-5,0 0 2,0 0 6,0 0-9,0 0 1,0 0 14,0 0-21,0 0 10,0 0 1,0 0-4,0 0 8,0 0-10,0 0 0,0 0 5,0 0-2,0 0-4,0 0-1,0 0 1,0 0-2,0 0 7,0 0-5,0 0-8,0 0 12,0 0-5,0 0-5,0 0 6,0 0 2,0 0-13,0 0 13,0 0-1,0 0 4,0 0-4,0 0-19,0 0 18,0 0 0,0 0 5,0 0-7,0 0-6,0 0 9,0 0-9,0 0 15,0 0-10,0 0-4,0 0 1,0 0 1,0 0-12,0 0 10,0 0-1,0 0 5,0 0 1,0 0 0,0 0-11,0 0 6,0 0-12,0 0 17,0 0 2,0 0 0,0 0-3,0 0-2,0 0 0,0 0-5,0 0 2,0 0-13,0 0-3,0 0-27,0 0-17,0 0-14,0 0-11,0 0-10,0 0-26,0 0-18,0 0-25,0 0-26,0 0-36,0 0-30,-12-3-24,12 3-32,-7-1-185,2 1-542,0-1 240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3:14.0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4194 8630 113,'-10'-3'98,"3"0"24,0 2 6,4 0 3,-4-1-5,6 0-9,1 2-18,-9-3-9,5 2-2,4 1-1,-5 1-8,5-1 8,0 0-5,0 0 3,-5-1-23,5 1 2,0 0-8,0 0 1,0 0 1,0 0-1,0 0 2,0 0 6,0 0 12,0 0 10,17 1 2,-10-2 3,3 2-11,4 2 12,7-1-5,-4 0 3,6 2-6,2-3 8,2 0-9,1 1-2,10 0-5,3 2 3,-2-1-16,8-3 10,1 3-13,19-1 11,-20-1-4,2-4-10,19 6-3,-20-1-3,-2-2-14,25 2 8,-1-6 19,-25 8-16,21-4-4,-21 4 12,6 1-16,19 6-2,-22-10 12,1 2-17,22 0 5,-23-1-2,20-6 6,-22 6-23,23 1 18,-20 0-7,19 1 3,-21-3-3,0-1 1,4 0-7,18-1 3,-24 2-23,0-2 9,6 3 11,-6-3-2,-4 1-3,-1 0 14,3-1-13,-5 5 10,4-7-13,-4 2-3,-10-2 14,13 2-8,0 1-6,-2-3 5,-10 2-5,10-1-6,-11 1 2,2-1 3,-3 0 6,-1 1-5,3 2-14,-4-2 6,-1-5 2,-7 3 2,5 3-3,-6-2-3,-2 0 4,-4 1-8,-1-1 6,-1 1 0,0 2 2,-3-2 15,0 0-16,2 1-3,-3-3 4,-2 3-3,-2 0 0,7-2-1,-7 2-3,4-2 1,-4 2 5,0 0-4,0 0-5,0 0-20,7 2-23,-7-2-19,0 0-18,0 0-23,0 0-18,0 0-42,0 0-35,-17-6-36,4 7-31,-2-3-21,-12 2-16,-1 4-227,-11 4-573,8-8 254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3:14.94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4446 8930 58,'-3'-2'110,"-2"0"-5,5 2-1,-9-4-6,4 4 4,-1-2-12,-2 0 5,-1 3 2,2-2-2,0-2 4,-3 3-1,3 0-2,4-1 2,-4 2 4,7-1-1,-10 0 5,6 0-8,4 0-6,-7 0-2,7 0-6,-4 0 7,4 0-10,0 0-3,-4-1-4,4 1 2,-2 4-5,2-4-3,0 0-5,0 0-9,0 0 9,0 0-1,0 0-4,0 0 4,-7 0-5,7 0 2,0 0 0,0 0-11,0 0 7,0 0 8,0 0-12,0 0-9,0 0 1,0 0 0,0 0-9,0 0 2,0 0 0,0 0-13,0 0 13,0 0-7,0 0 4,0 0 6,14 1-14,-6-1 15,4 1-7,2-1 9,10 2-5,-3-2 12,5 0 4,0-2-6,1 2 7,14-1-10,1 0-4,-1 1 17,1-3-7,5 3 15,-5 0 0,-4 5-18,9-5-23,-1-1 21,-5 8-5,5-7 1,2 0-7,-1 1 7,2-1 2,-1 5-23,21-6 11,-24 2-3,2-1-5,-2 3-3,2-1 3,1-2-7,20-1 3,-24 1-2,-1-4 0,1 7 4,1-6 8,0 2-8,0-4 6,3 1-11,0-3 11,0 2-7,0 1 4,1-6-1,-1 5-6,-3-2 1,-3 0 7,5 2-10,-2-4 4,-3 6 6,-1 0-11,1 1-1,-4-3-2,-9 3-1,10-1 8,-10 1-9,15-3-2,-16 3 0,1-1 0,1 1-4,10-1 4,-1 1-1,-12 1 0,4-3 6,-7 4-1,6-2-5,-2 1 1,1-1-6,-2 0 3,1 2 4,3-3-4,-7 3 3,2-2-8,-1 2 13,0-2-2,-2 4-7,0-3 9,6-1 2,-5 3-7,-2-2 3,1-1-3,-1 1 6,1 5-2,-2-8-2,-1 2-1,-3 2 9,4 1-11,-7-1-1,3-1-2,-2-1 5,-5 2-8,4 0 6,-4 0 2,0 0-3,-3 0-2,3 0 2,-6 0 2,2 0-3,-2-2-10,-4 2 12,7 0 2,-7 0 0,6 0-4,-6 0 3,4-3-2,-4 3 3,0 0-12,0 0 10,0 0-1,6 0-8,-6 0-19,0 0-34,0 0-21,4-1-55,-4 1-48,0-7-37,0 3-56,0 0-51,4-4-57,2 2-288,1-2-725,-3-4 320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3:16.00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8221 8626 47,'-17'0'138,"2"1"-5,-7 3-9,6-3 1,-4 2 6,6-1-14,1 1-9,2-1-4,1 0 5,3 1-6,-3-1-5,2 0 0,-1-1 1,4 1-5,-2 0-2,1 1-5,-1-1-6,4 2 4,-4-3-7,3-1-1,-3 4-9,3-3 1,-5 2-7,4-2-5,-5 2-4,2-3-13,0 3 9,-2-1-2,2 0-2,-1-1 5,-1 1-13,2-2 7,0 2 0,-2-2 6,4 0-8,-4 2 5,2 1 2,1-2-1,1-2-3,0 1 5,2 1 2,-1-1-2,0-1 2,0 2-9,5-1 7,-10 0 0,7 1-1,3-1 6,-7 0-10,7 0 11,-5 1 0,5-1-7,-2 5 10,2-5 14,0 0-19,-4-7 1,4 7-2,0 0-1,0 0-1,0 0-4,0 0-10,0 0 4,0 0-6,0 0-1,15 2-1,-5-2 18,6-1-1,6-1-4,5 0 2,0 1 16,2-1-18,1 2 3,12-2-8,0 0 1,2 2 9,0-1-4,-2-3-1,0 4 1,3 2-7,-1 0-4,2 1 1,3-1-4,-2 0-18,-1-1 23,1 1 0,4-4-7,-3 4 7,-2-2-14,2-2 6,0-1-10,0 1 4,2 0 2,18-5-14,-23 7 11,0-4 1,2 0-6,-2 7 2,5-4 4,-9 2-9,2 0 2,-1-3-4,-3-1-3,-12 2 4,13-2-6,-2 1 6,2-1-5,0 0 5,-2-1 3,-8 3-5,9-3 12,0 2 10,-10-1-8,13-4-4,-4 5-6,3-5 8,1 1-3,-12 4 2,9-5 0,3 5-12,-14 0 4,13-6-1,-1 3 2,-2 3-4,-12 0 12,4 2-14,8-1 0,-9-4-5,10 4 2,-10 1-4,-3-4 4,3-1 0,-3 3 4,0 2-4,3-2-1,-7-2-8,-1 1 6,0 2 0,-5-2-1,-2 4-2,0-3-7,-1 0 11,-1 2 4,-3-1-9,-1 1 0,-2 0 0,-1-2 4,0 4 1,0-4-4,-5 2 3,6 0-6,-2-1 1,-4 1-14,4-1-19,-4 1-14,0 0-10,0 0-21,5-3-21,-5 3-34,0 0-7,0 0-21,0 0-26,-13-5-21,0 3-30,-2 2-20,-8-1-30,-7-1-26,-13 2-34,-1 0-229,-27 2-626,2 1 277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3:16.6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7900 8825 157,'0'0'178,"0"0"-15,-9 0-8,9 0 3,0 0-20,-4 1-4,4-1-6,0 0 7,-5 0-12,5 0-7,0 0-3,0 0 5,0 0 0,0 0-3,15 5-2,-11-5 2,4 1-5,0 0 3,3 1-1,3-2 1,0 1 8,9 1-1,-1 0-6,1-2 2,2 3-13,2 0 23,3 5 8,0-7-14,9 1 1,1 1 10,4-1-19,1-6-2,2 8-20,21 3 3,-25-2 5,7-5-17,20 3-2,-21 0-15,21 3 9,-23-1-1,25-5-3,-5 0-8,-21 1 2,22 1-10,3-4-3,-23 6-9,20-2-1,-21 1 9,1-3-15,0 7-5,4-9-8,19-1 10,-26 1 2,24-6-8,-20 6 10,1-3-2,21-4-3,-22 6-7,20-6-2,-25 4 2,-2 3 12,3-2-14,-1-5 4,1 7-8,0-1 9,0 3-2,-4-4-1,-1-4 3,-2 5-2,5-1 1,-2 1-2,-11 1 1,9 0-2,-9 2 7,12-3-9,-5 0-2,1 3-5,-7 3 5,-4 0-6,16-6 5,0 3-1,-3 0-2,1 0-3,1-3 3,-4 6 1,3-3 2,-16 3 1,6-2-5,-1 2 9,-5-3-4,-1-2-2,-1 4 9,-6-4-10,-2 5 1,1-4 3,-5-1-3,-1 2-1,1-1-3,-1 0 1,-2-2 2,2 1-3,-1 0-2,-4 2 1,0-1 1,2-1-3,-5 2 2,1 4-1,-3-4-10,0 0 10,9-2-4,-9 2-1,3-4-2,-3 4-6,0 0-20,0 0-16,5 0-19,-5 0-28,0 0-7,0 0-33,0 0-27,0 0-37,0 0-27,-12-8-14,2 7-25,-5-2-25,-8-1-20,-4 3-28,-15-3-28,-2 1-258,-3 0-665,-24-2 295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3:45.7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6817 9631 15,'0'0'97,"-6"-2"0,3 0-11,-1 0-2,4 2-1,0 0-6,0 0 5,-3-3-5,3 3 4,0 0-7,-4-1-2,4 1 8,0 0-10,-3-4 2,3 4-3,0 0-2,0 0-10,0 0 6,-3-2 2,3 2-8,-1-3 3,1 3-7,0 0 1,0 0 2,-7-1-9,7 1 9,-6-1-1,6 1 6,-5-3-1,2 1-12,3 2 11,-7-3-1,4 0 0,0 2-3,0-2-6,-1 1 27,4 2-5,-7 0 1,4-3 2,3 3-1,-7 0-6,7 0-3,-5-2-12,5 2 3,0 0-7,0 0-5,0 0-9,-3-2-6,3 2-4,0 0 0,0 0-6,0 0-1,0 0-3,0 0-5,0 0 3,0 0-7,0 0 2,0 0 10,14 4-7,-10-4-1,6 3-9,-3-1 16,4 0 3,3 1 6,-1 0-1,10 1-5,-2-1 16,4 2-1,0-5-2,1 0 6,-1 0-9,3 0 7,-1 1-1,3-2 0,-2-2-3,1 6-1,1-6-2,-1 1 1,1 2-12,0-3 6,-6 1 1,3 1-1,-1 0 2,1 1-18,-5-1 12,4-1 1,-6 1 4,1 1-6,3-1-10,-9 1 11,-1-3 7,0 3-4,3-1-8,6 1 4,-9 0-8,0 1 4,0 1 34,-1-2-43,4 0 1,-5 0 1,4-2 5,-5 2 13,5-1-14,2 4 3,-3-3-3,7-2 4,-3 1 5,2 1-20,-4 0 10,4 0-10,-4-1 16,-1 5 1,5-6-3,-4 1-2,2 1-6,-2 0 10,-3 1-9,2-1 5,-1 0-14,-2 0 1,4 2 7,-5-6 14,4 4-13,-1 1 10,0 0 1,-1-2 5,1 2-6,-1-2-2,1 1 2,-3-1 1,5 1 0,-1 0-8,-3 0-27,10 0 38,-4 0-7,-4-3-8,2 3 17,0 0-1,0 0-4,-2 0-1,6-2 4,-1 4-6,-3-2-1,0 0 0,-3-3-3,3 3-22,3-1 27,-4 3 0,6-2-3,-1-1 0,0 1 10,-4 0-23,5-4 12,-8 4-2,8-1 5,-5 2 5,-2-1-9,0 0 1,0 0 15,1 0-13,4 4 3,-4-4 0,-2 0 2,1-2 3,1 0-1,1 2-1,-1-1 0,4 0 6,-3 1-11,4-3 7,0 6 3,0-6-6,-6 1 6,6 4 2,-2-6-1,3 4-1,-7-1-3,6-2-3,2 9-5,-8-6 7,-1-2-9,3 1 6,4 0-6,-1-6 2,1 6-5,0 1 1,-4 1 9,4-2-13,-4 1-2,3-3 8,1 3-7,2 0 6,-4 0-4,-4-1-3,-2 0 18,3-1-17,1-3 8,-3 7-9,1-5-2,-2 1-7,0 2 11,2-2 1,-1 2 12,0-3-12,3 3 2,-4-1-5,3-3-1,-1 3-14,1-5 16,-2 12-5,3-9 4,-2 0 2,1 1 1,-1 0-1,-1 2-4,-3-1-4,-1 0 4,-2-2-5,0 2 7,-1 1 1,-3-1-12,0-2 11,2 6-1,-6-3-12,6-4 14,-2 2-3,-4 2 1,0 0 2,7 0-2,-7 0 1,2-1-2,-2 1-1,0 0 4,0 0-24,0 0 21,0 0-11,0 0-10,0-5-14,0 5-1,0 0-41,0 0-31,0 0-35,0 0-45,0 0-36,-15 2-43,2 1-46,-2-3-45,-9 1-29,-18-1-227,15 2-661,-12-6 292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3:48.55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7108 9761 46,'0'0'78,"-14"-1"-2,10 1 3,-2 2-4,-3-3-11,3 0 15,-3 2-1,4-1-5,-2-1 7,0 1 9,1 0-3,6 0-1,-11 0 5,7 0 11,-2 0-4,6 0-5,-10 0-5,5 0 1,5 0-10,-9 0-7,6 0 6,3 0-8,-7 0 0,7 0-4,-4-3-3,4 3-4,-6 3-5,6-3 0,0 0-9,-6 0-1,6 0-8,-5 0 0,-1 0-2,6 0 10,0 0-2,-9 0-11,9 0 12,-5 0 3,5 0-5,0 0 0,-7 0-11,7 0 9,-4 4 1,4-4-4,0 0 2,0 0-8,-4 0 5,4 0 5,0 0-5,0 0 4,-4 1-4,4-1 2,0 0-10,0 0-7,0 0 4,0 0-5,0 0-2,0 0-3,0 0-16,0 0 15,14-5 3,-9 5 4,5 0 11,6 0 7,6-3 1,-1 6-1,6-6 7,3 1-11,-2 4 1,14-6-3,-1 3 0,1-1-14,3 1 17,-5 5-2,5-7-10,-3 2-3,-14 0-2,17 1 2,3 4 1,-7-11-1,1 6-7,2 0-1,-5 1 4,1 2-4,-11-3 3,1 1-2,-3-4-1,2 3-5,-2-1 2,-2 2 26,3 0-30,1-4 6,-5 3-6,-1 1 0,0-4 7,-1 2-2,4 2 8,-3-2 2,-1 0-2,5-1 4,-5 2 0,1-3 1,1 1-1,-2 3-1,1-1-1,0-2-8,-1 3 3,5-1-5,-7 2 12,2 1-13,1-2-9,-1 1 7,-1-1 7,-4 0-12,4 5 8,-5-6 8,5-2-17,-6 6 2,2-3 8,-1-3-12,-1 3-2,-1-1 6,2 0-3,-3 1 8,5 0-8,2-2 11,-6 2-9,0-2 3,1 3-8,-1-2 10,2 1 7,-2 1-7,0-3-2,-1 2 5,1 0-3,3 3-1,-6-4-3,0 0 11,5 0 10,-3 1-23,1 0 11,0-3 7,3 3 5,-2-2-4,-2 2-5,2 0-8,-1-2-12,0 2 32,0 0-15,1 0 0,-1 0-5,0 0 30,0 0-23,1 0-2,-1 0-3,2 0-12,-5 0 9,6 0 16,-5-3 2,3 3 7,-2 0-12,-2 0 13,3 0-11,-2 0 0,-2 0-2,4 0-1,-2 0 5,2-1 0,-4 0-4,4-1 13,-1 0-13,-1 4-5,3-3 4,0 0 0,6-2-2,-6 3-1,-2 0 11,1 0-17,2-3 9,-1 6-2,-1-5 0,7-1 5,-8 3-11,4-2 3,5 1-3,-6 1 1,2 1-5,2-2 15,-5 1-23,5 4 17,3-7-11,-9 3 17,10 0 4,-3 0-5,1-1-3,4 1 8,-4-1-5,5 2 0,-4-1-4,-1 0 1,1 0-6,-1 0 15,2-1-11,-3 1-7,2 1 5,-2-1 0,1 0 1,0-1-8,0 2 4,-2-1 0,-3 3 5,2-5 0,4 1 4,-3 1 10,2 0-12,-1 1-2,0-2 3,2 1-7,-2 0 3,0 0-3,2 0 2,-1-1 5,0 0-7,1 4-2,-1-3 2,1-1-7,0 1-5,1-1 9,1 0 3,-2 1-2,-1 0 3,-1-2 0,-1 2-6,1-3 1,-4 3 8,0-2-10,5 2 9,-7 0-12,0-1 2,0-1 4,1 2-4,-2 3 0,2-4 2,4-1 1,-5 2 8,7-2-11,1 4 0,0-2-1,-1 0 1,-8 0-13,8 0 15,1-2 0,-3 2-9,3-2 8,-6 6 0,4-4 1,1 0 2,2 0 3,-3-2 0,3 4 5,-1-2-2,-6-4 8,-3 4-13,7-1 5,-6 4-2,2-3-1,-1-3 0,-1 2 9,0 1-12,1 0-1,1 0 4,-1 0-5,1-1 0,-2-1 0,0 2-2,0-2-4,3 2 4,-3 2 3,2-5-5,-1 3-1,4-2 7,-4 1-6,-2 2 5,3-1-18,0-1 17,7 1 1,-7 0 0,7-2 0,-3 2 6,2-2-10,1 9 1,-7-7 2,5 0 2,-6 0-5,8 0 1,-2 0 2,1 0 10,-1 0-15,-2 1 0,2-1 3,0-1 1,0 2 17,-2 3-18,1-3 2,0-1 2,-6 1 0,8 0 1,-7-1 0,9 2 1,-4-4-9,3 4 11,0-2 6,0-2-12,1 6 5,1-6-2,-1 2-1,2 0-1,-2 0 1,0 0-2,-1 0-1,-1 0 2,-1-4-1,2 5-1,-4-2 6,-3 1-10,0 1 13,0-2-5,-2 1 6,-1 0-3,3-3 1,-3 5 0,3-6-1,-3 3 14,2 1-10,-2 0 1,3-2 0,4-3-1,2 2-9,-1-1 7,-1 2 4,0 1-7,0-1 2,-5 1 1,5-1-2,-7 3 1,0-4 6,0 3-9,-2-2-2,-3 0 3,1 1 1,-6-1 3,4 2-2,0-3-3,0 1-1,-2 2 7,-2-1 1,5-1-5,-1-2-7,-2 4 12,2-3-7,2 6-1,1-6-2,1 3-1,-1 0-8,3-3 9,7 4-2,-8-1 1,0-1-2,2 0-6,-6 1 5,0 0 1,0 0 2,-2-1-1,0-1 1,-1 1 0,-1-1-1,0 2 11,1 0-10,-6 0 0,9-2-2,-6 1-5,-3 1 5,5 0 0,-5 0 0,6-1-15,-4-2 17,-2 3-9,6 0 8,-6 0-4,7 3-11,-7-3 15,8-3 1,-6 3-2,-2 0-6,10 0 3,-7-2 3,-3 2-2,9-1-1,-2 1 3,-3-1 3,1 0-6,0-3-1,0 4 8,-1-3-7,-4 3-1,10 0 2,-4 0 0,-5 0 3,5-2-2,-6 2-1,7 0-1,-1-2 0,-1 1 19,2 0-21,-2 3-1,0-3-11,5-2 14,-1 3-5,0-1 7,0-3-5,-1 3 4,-1 1-1,2 0-2,-1 0-1,-2-3 3,-1 3 16,-5 0-15,10 3-1,-7-3-3,-3 0 2,0 0 18,7 0-23,-7 0 2,0 0-8,0 0 9,3 0 0,-3 0-10,0 0 6,0 0 1,0 0-1,0 0-2,0 0 0,0 0-1,0 0 0,0 0-4,0 0 4,0 0-10,0 0 8,0 0-2,-13-4 5,9 1-2,-3 0-5,-3 3 8,2-2-2,-7 1 1,2-1-5,-10-3-4,9 5 6,-2 0-3,-6-1-2,-2-2 4,-1 1 9,2-4-11,1 12 0,-4-12-12,-2 2 7,-2 6 1,2-5 1,2-6 0,-2 8 13,-1-3-11,5 0 2,-4-1-1,-3 4 4,4-1-8,-12-5 14,-1 6-2,9-3-15,3 1 18,-13-1 5,2-1-7,2 2 3,-1-2 9,-1 3-12,0-3 0,10 1 1,-9 0-4,9 2 10,-9-3-7,7 1 6,-9 1-13,-1 0 13,15 1 11,-17-2-12,5-3-3,-2 3-12,0 2 15,1 0-3,-1 1 7,-3-3-4,1 4 7,2-2-6,12 2-2,-15-4 1,4 2 1,9 2-8,-1-1 6,5 2 6,0-2-18,-2 1 15,3 0 3,2-1 2,-1 1-7,3 0-25,6 1 28,-2 0 1,-3-1 0,3 0 1,-5 2 0,5-2-2,3 2-1,-9-3 2,7 2 0,1 1 5,0-2-10,-1 2 2,-6 1-4,4-3 5,2 0 2,-4 0-2,5-3 3,-4 3-1,7 3-5,3 2-6,-5-5 9,-2 1 0,7-1-5,-3 1 3,0-1 0,-2 3-3,1-3 6,3 2 6,-4 0-10,-1 2 4,0-3-11,1 1 9,-4 3 2,1-5-4,3 0 4,1 0-1,-4 3 2,8-2-2,-5 0-2,-1 1 4,3-1-22,-3 0 22,0-2-1,1 2 1,0 0-2,1 3 3,-1-5-3,4 2 4,-4-1-13,4 0 11,-2 4 3,-3-4-6,2 0 3,1 0-9,-3 0 8,2 4 0,0-2 4,-1-1-4,0 0 9,0 0-15,3 4 6,0-5-10,1 0 6,0 4 1,-1-4 2,1 0 4,-4 1-16,4 1 14,3 2-2,-3-4-1,0 1-2,0-1 8,-1 0-3,1 2 0,0 0-1,-4-6 2,6 8 2,-5-6-5,-2 2-1,0 0-1,3 0 1,-1 3 3,-2-3-2,-2 0-1,-3-1 0,3-1 0,2-3 4,-1 5-5,-1 0 4,5 0 11,-4-4-15,-1 8 1,2-4 9,-1 0-9,2 2-4,-3-3 8,3-2-3,-8 3-7,2-2 5,-6 4 1,3-5 1,-3 1 0,5 2-1,-9-2 0,2 2-4,-11-1-17,-1 2-27,11-1-24,-12-1-39,1 2-52,0-1-50,2 2-42,10-1-49,-3 3-66,4-1-85,-1-2-242,4-1-756,1-2 335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3:53.37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6734 11540 17,'0'0'131,"0"0"-18,0 0 3,0 0-26,0 0 3,0 0 3,0 0-3,0 0 5,0 0-5,4-2-9,-4 2 1,0 0-6,0 0 4,1-5 5,-1 5 3,0 0 2,0 0-2,0 0 7,0 0 1,0 0-2,0 0 2,0 0 5,0 0-11,0 0-4,0 0-6,0 0-1,0 0 0,0 0-8,0 0-8,0 0 1,0 0-7,0 0-6,0 0-4,0 0-2,0 0 17,0 0-21,0 0 1,0 0-9,0 0 7,0 0-3,0 0-1,0 0 3,0 0-7,0 0 8,0 0-2,0 0-2,0 0-2,0 0 0,0 0 17,0 0-21,0 0 0,0 0-1,0 0 21,0 0-24,0 0 0,0 0-21,0 0 15,0 0-9,0 0 3,0 0-2,0 0 19,0 0-26,0 0 2,0 0-1,0 0 2,0 0-2,0 0 3,0 0-2,0 0-2,0 0-6,0 0 0,7 5 3,-7-5 2,0 0-8,8-2 19,0 5 4,0-3 8,2-1 2,6 1 14,5-3-19,0 7 23,3-3-27,3-2 11,-1 2-7,4-2 5,-2 1-3,3 0 14,10-1-25,-3 5 9,-8-7-6,0 2 10,-3-1 3,14 1-14,-13 4-6,2-5 15,-2 0-19,-3 1 21,4-3-12,-1 4-5,-1-3 1,-1 3-4,1-4 1,-3 3-1,1 2 0,-1-3 3,0 0 6,-1-2-8,-1 4-2,2 3 10,6-3 3,-8 0-5,1 0-5,-1 0 24,2 3-25,-8-1-1,8-4-7,-2 0 3,1-2 20,-2 7-15,4 0-7,-2-2 1,-2 1 1,3-2-1,-2 0 4,-1-2 0,2 4 1,-1 1 1,1 0-3,1-1-1,0-4-1,0 3 23,1 2-19,1 0 1,-2-3-3,3 3 1,-1-2-13,0 1 14,-1 6-4,-1-10-19,1 2 20,-1 2 1,2-4-1,0 0 7,0 2-5,0 0 4,0 2 6,-4-2-2,2-2-1,0 3-18,0 2 22,-1 0 2,1-1-1,0-2-3,5-2 6,-5 4-6,2 1 0,2-6 5,-3 3-5,2 0-4,2 0-3,1 0 3,-2 0 11,2 3-15,-2-3 0,11 0-9,-12 2 5,0-2 8,1 2-7,2-6-3,-2 6 4,-1-2 1,-1 5-8,0-3-2,-1-4 2,3 4 9,-4 0-7,4-3-5,-5 1-1,2 0 7,-1 1-8,4-1 3,2-1 6,-2 2-11,2 2 9,-1 0 2,11-2 0,-14-2-2,4 2-6,-2 2 8,13-5-3,-14 4 0,1-2 3,-1 2-1,1-1-2,-3 2-2,3-4-4,-1 2 9,-2 0-7,1-1 10,1-1-7,-3 1 0,0 1 4,2-5 3,1 4 0,-3 3 0,4-3 7,-3 1 0,2 3-5,-3-4-1,3 2 1,-2 0-2,2 1-2,-2-6 0,1 5 3,-1-4-2,5 5-5,-6-2-4,0-1 10,-2 0 9,2 3-11,-2 2-7,3-5 10,-3 2-6,2-2 3,-1 0-1,-1 6-1,2-6-7,3 0 12,-2 5-2,1-6-1,0 2 3,0-1 7,-1 0-8,3 3 2,-4 3-11,3 1 9,2-6 11,-3 3-5,-1 6-8,-1-13 9,0 6-10,-3 5-1,2-8-1,-2-3 2,-6 3 3,-2 0-6,3 2 0,1-1 1,-5-2 0,2 3 1,2-3 1,-1 0-1,1 1-10,1 1 13,-3 0 3,8-2 1,-4-5 5,-3 7-9,7-2 3,3 3 1,-4-3-2,1 1 2,-7 1 1,3-3-3,5 2 2,-9 1-5,7-1 2,-5 0 9,1 0-8,-2 1-4,1-1 2,1 0 0,4 7 0,-6-9-2,1 1 1,-1-2 9,1 1-13,-1 3-3,1-2 3,-1-1 4,1-2 9,6 4-13,-1 5 2,0-6 6,-1-3-11,4 4 3,-3-3-1,-5 3-1,1-1 6,2 5-2,7-10-3,-9 7 2,-2-1 0,6 0 2,0 1-1,-1-5 0,3 6 1,-2 0 1,-6-3 2,6 1 1,0 1-7,-4-2 4,4 2 0,2-4 4,-6 2-4,-2 2 0,3-1-7,2 1 9,2-1-4,0-1 1,-1-3 0,-4 4 2,5-1-5,1 1-2,-2 0-4,0-6 7,3 1 1,-2 5 1,0-2-3,-6 1-8,6-1 11,1-6-1,-2 8-7,1 0 6,-1 0 11,2-3-11,-4 10-2,-3-9-2,1-2 2,4 1 7,0 2-7,-5 0 2,6-2-13,-2-1 13,1 5 1,0-5-2,-1 2 1,4 0-3,-1 1 3,-4-6 2,5 9 4,-4-4-6,3 9 0,-2-12-1,-2 2-2,-2 1 4,4-1 1,-1 6-1,1-5 1,0 1-1,0-2 8,2-1-6,-3 2-1,1 2 2,1 1-2,0 0 3,0-3-3,2 0 0,-1 1 0,2 2 0,-3 6-2,-1-7-1,-4 0 2,6-3-5,-5 3 7,-2-6-3,4 6 0,-5 0 4,8 2 8,-9 0-10,5-7 5,-2 3 3,4 2-11,2 0-5,-2 0 4,0-2-3,0-3-1,0 7 3,2 1 0,-1-8 0,1 4 1,-3 2-7,2-2 6,2-4-1,-2 6-1,1-1 0,1 4 3,-3-3 0,3-1-4,-1 0 8,-4-1-4,-1 0 2,3 0-4,-7-1-1,6 2-4,-4 2 7,-3-5-2,4 2 4,-2 1-2,1 1-2,4-2-1,-3-2-2,-2 2 10,7-2-6,-2-5 0,4 7-2,-1 1-1,1 3 8,1-3-8,3 2-2,-2-1-4,0 1 13,-2 2-5,0-3-2,2 6-1,-2-7 8,-2-3-7,2 2 0,-6 1 1,-4 1 1,3 0 3,3 2-8,2-2 6,-6-1-8,0 0 9,7 1-13,-6-2 8,3 7 0,-3-9-15,4 3 17,2 0-4,1 0 4,-1 3 0,2-3-7,1 2 7,1 1-3,-2-4-2,-2 3 3,7-2-2,-7 4 3,-3-7 2,1 3-7,-4-1 1,-1 2 9,-4-2-3,0 1 0,-4 0 9,1-1-11,-1 7 1,-4-7 1,0 0 0,-4 1-3,7 0-1,-6 2-4,-1-2-17,0 0-17,9-2-20,-9 2-23,0 0-29,0 0-45,0 0-23,-10-7-24,1 2-23,-7 0-18,-11-3-19,2 0-28,-5 8-34,-9-9-31,-3 2-52,1 0-213,-3 0-675,-3-1 300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44.32901" units="1/cm"/>
          <inkml:channelProperty channel="Y" name="resolution" value="44.39306" units="1/cm"/>
        </inkml:channelProperties>
      </inkml:inkSource>
      <inkml:timestamp xml:id="ts0" timeString="2022-11-16T04:21:44.43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10864 4614,'0'24,"25"-24,0 0,-25 25,25-25,24 25,-24-25,25 0,-25 0,49 0,-24 0,-1 25,1-25,-25 0,24 0,26 0,-26 0,1 0,0 0,-1 0,-24 0,49 0,-49 0,25 0,-25 0,-1 0,1 0,0 0,0 0,49-50,-49 50,25 0,24 0,1 0,49 0,-25-25,50 25,-25 0,-25-24,-25-1,1 25,-1-25,0 0,-24 25,25 0,-26 0,1-25,-1 25,-24 0,0 0,0 0,49 0,-24 0,-1 0,1 0,0 0,-1 0,1 0,-25 0,-1 0,1 0,25 0,-1 0,-24 0,0 0,0 25,0-25,-1 25,1-25,0 0,0 0,24 0,-24 0,0 0,0 0,25 0,-1 0,1 0,-25 0,24 0,-24-25,0 25,0 0,-1-25,1 25,0 0,0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3:55.3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4859 12351 109,'0'-5'152,"0"5"16,0-4-9,0 4-4,0 0-8,0 0-13,0 0 6,0 0-4,-3-3-3,3 3-1,0 0 3,0 0-8,0 0-17,0 0-13,0 0 2,0 0 3,0 0-23,0 0-4,0 0-1,6-4-3,-6 4-4,11 2 3,-4-4-1,7 2 3,2 0 0,8 4 4,1-4 5,-1-2-8,4 2-13,11 2 10,0 0 2,0-4-11,6 2 28,-4 3-22,5-3-3,2-3-6,3 3-8,-3 3 6,29 3-2,-29-3-3,1 1 5,25-3-17,-25 2 3,20 6-5,-22-9 5,3 0-7,0 3 16,0-5-16,-2 4-1,0-2 14,-3 0-9,4 7 4,-1-7 0,-3-1 6,-1 1 10,4 0-23,-3 3 4,0-3-7,0 0 2,-5 2 1,2-1-10,-3 1 0,-9-2-2,-2 0 14,11 2-13,-13-2-2,1-2-1,1 4 16,1-1-20,-4-1 2,4 4-6,-2-3 3,-5-1-15,5 1 16,0 2-4,1-2 8,0 1 2,3 2 3,7 0-10,0-5 4,-8 5-6,8-1 11,-9 0-9,11 2 3,-11-1-2,-1-1 2,13 0-4,-13 6 0,1-7-13,-1 1 7,0-1 5,2 1-9,-2 4 1,1-3 11,-3-3-8,13 8-6,-12-9-2,-2 0 11,3 3-11,10-3 22,-9 2-3,10 0-5,-1 0 5,-8-1 6,10 1-13,-3 8 1,3-10-3,-1 2 4,0 3-6,1-5 3,1-5-2,-2 7-15,1 1 16,2 2 0,-4-2-1,1-1-2,-9 1 4,9-2-4,1 0 0,-11 1 2,11 1-3,-11-2 0,9 2-2,2 4 5,-2-7-9,3 1 11,-12-2 0,12 1-2,-1 1-1,3 1-5,-2-2 8,-1 7-1,-3-6-3,4-1-1,-4 1 0,-9 0 27,2 7-1,-3-8-7,1 0 9,1 1 7,-3-2-2,0 2-1,0 0 0,1-2-10,-1 6 10,-1-5 0,2-4-1,-3 3 9,1 2-10,4 3-4,0-8-13,0 8 7,-1-4 17,11-4-24,-11 3 1,3 2-11,-2 4 6,-3-1 2,5-3-3,-3-1-2,1 1 15,-3 0-14,3 6 4,-4-7 4,-1 0-2,0 0-3,-3 1 8,1 2 3,0-5-13,0 1 12,-1 2 7,3-2-8,0-8-8,-1 10-1,1-1 8,2 0-2,0 2 0,-1-2-4,2 1 22,1 0-41,-1 4 15,2-5-3,-2 3 6,4-3-5,-3 2 9,-1 0-6,-3-2 0,3 1-2,1 4 1,-4-6 1,0-4-2,0 5-11,-9 0 33,11-1-13,-6 0 0,-2 0 3,3 0 20,-6 0-25,-1-1-8,0 1-2,2 0 2,-5-3 14,3 3-15,0-6 4,0 6-16,-1 1 15,1 0 6,0 0-22,-1-2 11,-5-2 19,7 3-20,-1-3-1,-4 4-5,4-2-1,-5 2-1,6-1 10,-1 1-13,0 0 6,1-2 0,6 4-7,0-2 6,-1 0 2,3 0-8,-7 0 8,6-3-5,-7 4-6,-1 1 9,-4-2 5,2 3-8,-4-6 0,0 3 6,-1 0-8,0 1 34,-2 1-38,-1-2 5,-4 0-9,4 0 9,-4 0 0,5 0 1,-5 0-2,0 0-20,5 2 20,-5-2-2,0 0 3,0 0 2,0 0-15,0 0 11,0 0-10,0 0 15,0 0-4,0 0-3,0 0-17,0 0-15,0 0-28,4-4-11,-4 4-21,0 0-24,0 0-35,0 0-26,0 0-42,0 0-52,-15-1-43,6-2-51,-6 2-42,-6-4-53,-9 3-338,-8-6-870,-7-1 385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9:15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4989 7256 16,'70'-6'124,"7"4"-25,-2-2-6,4 4 29,-6-5-37,3 7-13,-4-2 1,7-2-2,-7 2-3,4-1-10,-28-2-1,28 4-8,-6-1-5,-26 2-6,2-1-3,1 4 4,-18-5-7,12 0-5,-1 0-10,-17 0 9,-1-5-7,-8 6-11,-1-1 9,-6 4 4,0-4-9,0 0-1,-4 0 3,2 0 14,-2 0 3,-3 0 7,8 1 1,-8-1-5,2 1 6,-2-1-2,0 0-6,7 0-2,-7 0-4,0 0-10,1-2-15,-1 2-25,0 0-8,5-3-22,-5 3-19,1-5-23,-1 5-26,0 0-95,1-4-235,-1 4 105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2:34.2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7972 8393 28,'0'0'74,"0"-6"-9,0 4 7,0 2-14,1-7-4,-1 7-9,-1-4-1,1 4-1,0-6 2,0 6-6,-3-5-5,0 3-2,3 2 10,0 0 1,-3-5-1,3 5-9,0-4 7,0 4-13,0 0 18,0 0-3,0 0 3,0 0-7,0 0-3,0 0-2,0 0-6,0 0 13,0 0-17,0-3 0,0 3 4,0 0-14,0 0 7,0 0 1,0 0 3,12 0-6,-4 2 5,2-4 6,5 4 8,1-1-8,4-2 12,4 1-3,4 2 0,1-4 9,12 0-5,1-1 0,2 1 0,1-2-3,2 4 1,2-4-3,0 0-3,1 3 0,-2-2-5,19 2-3,-19 1 4,-2-2-3,5 1 4,17-3-6,-23 4 4,4-2-6,1-2 1,21 1-4,-23 3 1,20-4 3,-22 3-2,1-2-7,20-2 3,-22 3-2,3 0 0,2 0 1,-3-1-2,1-1 2,2 0-3,-2-3 2,2 7 1,0-4-3,-1-1 7,0 3-4,-1-4-2,-3 3-2,4 0 3,-5 0 4,3 0-3,-2-2 3,2 0-2,2 1-2,-1-4 2,1 5-4,-3 1 1,2-2-4,-4 1 6,2 0-6,-4-1-2,1 1 0,-5 1 6,5 0-1,-3 1-4,0-1 6,-1-1-8,1 3 4,0-2-2,-10 0-1,12 0 0,0-1 2,0-1-4,0 1 4,1 3 2,-2-3 2,2 1 3,1 0-7,-2-1-1,-4 1 2,3-1-2,-3 0 0,2 2 6,0-2-8,-2 1 3,-7 0 0,10 0-2,1-2 3,-1 0-1,3 4 4,-16-3-3,14 3 2,-1-1-1,-3-2 1,3 1-2,0 1-5,0-2 2,3 1 5,1-2-4,-2 3-3,1 0 12,1-2-18,-1 3 9,-1 0-4,2 0 2,-2-1-5,-4 4-2,3-2 1,-1 1 1,-12 0 3,8-4-4,-6 2 4,7 0-3,-8 2-2,9-5 5,1 4 0,-11 1 5,12-4-12,-1 1 4,1 0-6,-3 1 20,5 0-2,-15-1 0,13 2 0,-13-1 1,13 1-4,-10-1 2,7 0-3,-7 3-3,0-3-9,-3 2 8,13-1-1,-11 2-4,-1-3 2,12 0 1,-1 2 3,-1-2 1,1 2-4,0-1 4,0 2-1,-1-3 3,1-1 1,0 1 8,0-2-5,0 4 3,0-2 4,1-2-4,-3-1 11,3 3-13,1-1-1,-1 0 2,-3-1 4,0 1-8,2-2 5,3 6 2,-5-6 1,2-1 3,2 3-4,-2-3-2,0 1 0,1-3-9,0 4 2,2-3 3,-1 3 0,-3-5-1,-1 2 2,1 3-5,2-5 1,-1 3 2,-1 1-4,2-3 16,1 2-18,1 0-2,0 3 2,2-2 3,-4-1-3,1 1 2,3 0 2,-4 1-8,0 1 7,-1 0-2,-9 1-2,7-3 5,-9 6-14,-1-6 6,-1 6 0,1-3 1,0 0-2,-1 0 10,-3 0-15,3 0 2,-3-3 6,-3 0-4,2 3 6,-1-2-7,-1-1 0,3 1 2,0 0-5,-3 0 2,2-1 4,-1 3-5,0-4 2,-1 1 5,-2 3-3,2-2-5,2-1 2,-2 3-1,-4-1 1,3-3-3,2 4 0,2 0-6,-3 2-2,0 0 4,2-4 1,-2 4-9,0 2 3,-1-4 6,3 2-2,-3 1 2,0 0 4,-3-2-5,0 2 2,-1-1-4,-2-2-2,3 0 10,-2 0-7,2 2 2,-1-2 4,-4 0-8,2 1 3,-4-1-1,4-1 6,0 1 1,-1 1-6,-3-2 1,1 2 0,0-1-4,-1 0 2,0 1 0,1-1-1,0 0 4,-2 0-3,-2 1 5,3-2-4,-2 2 0,-2-1-3,2 0 4,-2 0-3,1 0 4,-2 0 5,0 0-3,-5 0-2,7 2 0,-1-2 3,-6 0-2,5-2 7,-5 2-5,0 0 1,0 0-2,6 0 1,-6 0 5,0 0-8,4 3 5,-4-3-5,0 0 4,0 0-7,0 0 12,0 0-5,0 0-1,0 0 1,6 0 2,-6 0 4,0 0-6,0 0-7,0 0 11,0 0-4,0 0 2,0 0 0,0 0-5,0 0-1,0 0 1,0 0-7,0 0 3,0 0 0,0 0-3,0 0 0,0 0-6,0 0 7,0 0 5,0 0-6,0 0-3,0 0 5,0 0-7,0 0-2,0 0-4,0 0 2,0 0-2,0 0-2,0 0 4,0 0-7,0 0 4,0 0-6,0 0 7,0 0 0,0 0 0,0 0 4,0 0 0,0 0 0,0 0 0,0 0 4,0 0-1,0 0-3,0 0 0,0 0 1,0 0-3,0 0 0,3 1 4,-3-1 0,0 0 0,0 0 5,0 0-1,0 0-1,0 0-5,1 3 5,-1-3-1,0 0-3,0 0-5,0 0 7,0 0-15,0 0-6,0 0-7,-3 8-6,3-8-3,0 0-7,0 0-10,0 5-7,0-5-10,-3 4-4,3-4-8,-1 0-2,1 0-1,-6 3-20,6-3-8,-7 1-20,0 0-104,-3-2-275,2 1 121</inkml:trace>
  <inkml:trace contextRef="#ctx0" brushRef="#br0" timeOffset="2691.9143">5777 7106 56,'0'0'83,"0"0"-1,3-3-11,-3 3 1,3-3-9,-3 3 2,0 0-6,3-1-9,-3 1 5,0 0-5,5-1-10,-5 1-1,8-2 9,-3 2-17,1 0 0,1 2 1,4-1 4,-1-1-6,4 1 1,0 2 2,0 1-3,3-1 6,6-1-10,-1 1 7,2 2-16,1-1 8,2 1-1,1-2 11,0-3-5,12 5-6,-12 0-3,16-1 4,-2 0 1,0 2-3,-1-5-7,4 3 5,-3 0-4,2-2 2,4 4-4,-3-4-5,3 2 7,-3-2-16,3 0 9,-2-1 2,-1 3-19,2-2 18,-2 1-2,4 1-1,-1 1 0,2-3 0,-4 4-1,5-5-12,-5 3 5,1-4-11,2 3 5,-3 0 10,4 0 0,-6 0-1,-2 1 4,1-2-4,-2 1 1,-4 1 3,-6 0 2,7-2-11,2 1 6,-1-2 0,-10 5 2,-1-5 4,2 2-10,0-2 3,8 1 0,-12-2-6,1 2 5,1 0-4,-1 1 2,0-1-3,0 1 2,1-1 5,-1-1-8,-2 0 1,2 2 4,-1-3-2,-2 1 1,2 2 10,0-2-12,0 3-2,-1-1 10,-1-2-6,0-1-2,-1 1 1,1-1 1,1 3-1,-1-2 5,1-1-1,-4 0-6,0 0 11,1 0-11,-1 2 1,-3-2-6,3 2 8,0-2 2,-7 0-2,3 1 3,-2-1-5,1 1-1,5 0 5,-5-2 0,-3 1 2,2-1-7,2 1 3,4-3 1,-7 3-2,2-2 1,-4 2 5,0 0-11,0 0 7,0 0 0,-2-1-8,-2 1 2,2 0 7,-2-3 4,2 3-1,-3 0-10,-2 0 9,3-1-5,-3 0 4,0-2 5,2 2-11,-2 1 10,-2-3-11,3 2 6,-2 0-1,-4 1 7,7-2 0,-1 1-12,-6 1 12,5 0-3,-5 0 0,5 0 0,-5 0-1,0 0 1,2-3-7,-2 3 6,0 0 5,5-1-4,-5 1-5,0 0-5,0 0-32,0 0-27,0 0-26,0 0-17,0 0-20,0 0-91,5 4-236,-5-4 105</inkml:trace>
  <inkml:trace contextRef="#ctx0" brushRef="#br0" timeOffset="4389.0796">16444 5049 116,'-15'-17'99,"-4"0"16,-2 0-7,-3 3-12,0-1-3,-12-1-13,0-2 6,0 4-4,-4 1-10,2-1-6,-5 2-6,3-2-4,-1 9-3,-4-5-2,0 3-4,-3-4-11,2 5 3,-2 2-4,-3 0 5,-16-1-8,19 1-4,-23 1 1,26 3-9,-4 0 13,-19 0-9,20 2 6,-23 0 5,21 2 4,1 0-6,0 0-9,-2 4 1,-17-5 1,25 6 2,-4-4-3,-1 2-3,5 1 6,-4 0-13,6 4 10,-4 1-2,5-3 1,0 2-1,3 1-6,-4 1 6,4 3 2,0 0-7,0 2 6,-1-1 0,0 0-3,3 5-3,7-7-2,5 1-2,-2 2 7,0-1-4,2 1-6,1 1 2,0 3 0,0 0-6,2 0 3,0 1 5,6 1-5,-2 2-1,1 0 2,4 3-4,-3 2 6,1-1 4,2 1-4,1 2-2,3-2 0,2 2 0,-3-2 0,4 2 4,-3 1-3,3-4 3,0-2-5,4 2-5,-2-4 11,2 2-2,0-2 1,2 0 2,1-1-6,1 1 3,1-4-1,1 3 2,3 0-4,-1-1 5,2-2-4,3 4 5,-5-5-6,6 0 5,1 4 2,0-5 5,0 2-1,2-2 2,4 0 0,0-1-1,3-3 2,2 0 0,7 3-3,3 1-2,-10-6 4,3-6-4,10 6 0,-2 1-2,2-6 1,-1 1 1,1-3-3,1-2 0,2 3 3,0-6 0,2 1 0,1-1-9,4 2 6,-1-5-2,2 5 0,0-3 2,-2-2-4,-3-1 5,3-1-3,-1-1 1,-5 2 4,3-2 0,0-1-4,1 3 0,-1-4-5,2-1 6,1 0-4,-3-1 0,0-2-2,0 2-1,0 2 4,-1-7-5,-2 4-2,2-1-1,-2-3-5,0 4 5,-1-1-1,-10-4 1,9 0-2,-4 5 3,-8-4-2,1 5-1,0-5 3,-2 2 2,-2-2-2,2-1 4,1 2 5,-1-3 6,-2-7-10,2 5 16,-5 1-13,1-4 4,-1 2 6,-2-2-2,-3-2-2,4 3 6,-3-2 3,1-2 7,-5 3-9,0 0 9,0-3-10,-1 0 3,-2-2 3,-1 2-8,0-4 0,-3 2-1,4-3-3,-5 2 9,0-2-8,1-2-9,-2-1 1,-1 1 0,-1-5-2,0 5-2,1-3-5,2 2 2,-4 0 4,-2 3-5,2-3 9,-6 2-2,4 1-16,-6 1 0,2 1 4,-3-3 1,-1 3-5,1 1-2,-5-1 6,1 4-3,-3 0 8,0 2-8,-4 2 1,2-1-4,-1 3 4,-1 1-2,-2 0 3,0 2-6,-1 2-10,-1-1-14,1 3-12,0 0-24,-2 3-16,3 1-25,3 3-21,-4 1-34,4 3-22,3-1-26,-1 3-23,-1 3-16,4 1-202,0 1-488,0 0 215</inkml:trace>
  <inkml:trace contextRef="#ctx0" brushRef="#br0" timeOffset="10703.1038">16233 5613 146,'1'-5'191,"1"0"-7,-1 0-3,0 3-5,2-3-12,-1 2-15,-2 3-16,1-2-10,-1 2-16,1-5-9,-1 5-14,0 0-6,0 0-9,6 11-4,0-3-10,-1 2 7,1 6 1,1-1-6,2 0 4,-1 10 5,0-9 0,2 7 5,-3-9 3,3 0 10,-1 0-4,0-4 14,-2 0 6,1-4 11,0 0 11,2-1 7,-2-2 7,8-3-21,5-3-1,0-5 3,6-4-22,9-7-3,5 0-7,0-8-20,1-4 4,20-10-9,-22 8-1,2-1-10,17-17 0,-4 1-16,0-4 1,-18 19-1,2-2-2,16-18 0,-15 23-12,-3 0-1,0-1 2,-3 4-9,-11 9 6,-1 2-9,-5 3 10,-6 5-33,-1 2 4,-3 3-20,0-1-5,-3 1-16,1 0-9,-3 4-30,1-2-34,-3 3-37,0 0 3,0 0 1,0 0-16,-14 11-11,0-1-23,-3 7-20,-5-1-10,-1 4-8,-1 0-162,-10 4-440,9-2 196</inkml:trace>
  <inkml:trace contextRef="#ctx0" brushRef="#br0" timeOffset="11198.9782">16255 5690 22,'0'0'152,"0"0"-8,0 0-2,-6-2-9,6 2 0,0 0-4,0 0-9,0 0-14,0 0-13,0 0-7,0 0-8,0 0-2,0 0-15,0 0-10,0 0-6,-1 7-9,-2 1 9,2 3 2,-4 5-3,0 8 6,2-4 5,-4 8 7,3-2 4,-3-1-10,1 0 9,2-8 4,1 1 1,3-2 3,0-1 11,0-4-1,3-2 9,0 2 7,-2-3 4,5-1 10,1-2 5,0 2 7,5-2-2,10-8 1,5-1-3,9-6-8,8-5-7,1-1-5,23-17-9,-1 7-17,0-5 1,2-7-11,0-1 2,2-3-14,-1-1 7,-4-1-24,2-4-2,-3 2-5,-6-5 1,-1 1-1,-3-1-7,-2 4-6,-13 13 10,0 3-19,-5 2 1,-1 5 3,-12 7-6,-1 2 7,-8 4-7,-2 1-2,-4 1 3,0 4-4,-1 2 0,-2-3-6,-1 3-4,0 0 11,0 0-29,-2 1-6,-1 2-37,4-3-15,-4 3-24,0 0-25,0 0-7,0 0-13,-10 6-18,1 5-22,-3 0-22,1 0-42,-6 4-10,-5 0-188,3-1-493,-4 0 219</inkml:trace>
  <inkml:trace contextRef="#ctx0" brushRef="#br0" timeOffset="12026.4357">12230 7267 20,'-3'-2'119,"-1"0"6,0 0-2,4 2-12,-2-5-6,2 5-10,-3-3-12,3 3-5,0 0-6,0 0-4,0 0-8,7-4 11,2 4 1,3 0-2,11-3 0,2 2 2,2 0 1,19-4 2,-1 2-4,2-2-2,21 1 6,2 1-1,-1-4-1,4 0-5,3-1-8,2 1 0,2 2-2,3-1-7,-1 3-5,0 3-2,5-3-3,0-2-1,-1 5-6,3 2-2,-4-3-4,-3 1 3,0 3-9,-3-5-2,0 4 3,-1-5-5,-1 1-3,-4 0 0,-1-1-4,-23 4 0,23-3 0,-6 1-3,-23-1 0,-3 4 2,4-4 2,-4 0-6,-12 2-5,0-4-9,-3 1-2,-1-1-13,-4 3-9,-6-2-3,-3 6-6,-1-3-8,-3 0-4,-1-3-2,-3 3-2,-3 0-12,5 0-16,-5 0-28,0 0-9,0 0-21,0 0-2,-23-1-12,7 2-96,-9 2-272,-4-2 121</inkml:trace>
  <inkml:trace contextRef="#ctx0" brushRef="#br0" timeOffset="12737.4498">12747 7338 23,'0'0'103,"0"0"-7,0 0-6,0 0-3,0 0-4,0 0 22,0 0-13,22 1 8,-7-1 1,4 1 9,5-1-13,1 2 8,13 1-5,3-3 4,0 0-8,6 4-5,0-4-2,1 0-7,3 0-12,19 2-2,-19 0-4,19-1-3,-2 2-1,0-3-6,-19 0-2,23 5-2,-23-1 2,20-2-5,0 0 1,-22-1-9,3-2 0,0 3 0,20-2-4,-22 2 6,0 1-9,3-3-7,-4 0 8,1 0-10,-2 1-1,-1 0 2,-7-2-7,-8 1 2,0-1-4,-3 2 1,-2-1 0,-4-1-4,0 1-7,-4 0 6,-4 0 0,1 0-2,-7-3 3,3 3 4,-3 0 3,-1 0 2,-2 0 1,-4 0 1,7 0 0,-7 0 2,6-2-2,-6 2-6,5 0 6,-5 0 0,0 0 3,0 0-9,0 0 4,5 0-5,-5 0 0,0 0-2,0 0 0,0 0 5,2 2-6,-2-2-4,0 0-1,0 0 5,0 0-5,0 0 0,0 0-5,0 0-1,0 0 3,0 0-3,0 0 2,0 0 0,0 0 2,0 0-6,0 0 1,0 0-4,0 0 2,0 0 3,0 0-4,0 0 0,0 0 1,0 0 3,0 0-3,0 0 1,0 0-4,0 0 6,0 0-2,0 0-2,0 0 1,0 0 0,0 0 2,0 0-3,0 0-2,0 0-4,0 0-1,0 0 0,0 0-3,0 0-1,0 0-6,0 0 2,0 0 0,0 0-7,0 0 0,0 0-10,0 0-11,0 0-9,0 0-16,0 0-24,0 0-23,0 0-29,0 0-36,0 0-36,0 0-151,0 0-399,5-3 177</inkml:trace>
  <inkml:trace contextRef="#ctx0" brushRef="#br0" timeOffset="24037.6334">9921 10997 31,'0'-8'134,"0"5"-11,0-1-20,0 4-7,0 0-9,0 0-25,10 19 21,-4-5-20,-1 1-2,0 5-12,3 2 1,-2-5-2,0-1-8,5 1 1,-4-3 28,1-2 14,3-2 11,3-4 8,2-2-14,9-7 10,15-6-8,5-5-14,18-13-4,0-3-6,2 1-7,-20 5-10,0-2-9,1-2 2,-4-2-9,0 0 3,-5-3-2,-5 1-5,-1-2-8,-4-1-15,2 3-12,0 2-15,-10 8-22,-1 0-11,-1 1-17,-4 8-7,-3 2-18,-3 2-20,0 3-13,-3 5 0,-4-2 6,0 3 6,-3 16 6,-4-2-83,-4 9-211,-6 4 94</inkml:trace>
  <inkml:trace contextRef="#ctx0" brushRef="#br0" timeOffset="24344.9646">10109 11719 47,'-6'3'145,"3"0"-4,3-3-7,-7 0-10,7 0-14,-5 0-12,5 0-16,-2 2-1,-1 2-15,2 1-5,1-1-13,-2 3 4,2 1-20,0 2 9,2 1-3,-2 2-6,1-2 1,2-2-5,1 2 5,-1-6-1,4 1 7,2 1 15,0-4 5,5-4 1,8-5-4,4-6 0,11-1-14,1-6-4,2-6-3,-3-1-2,2-1 2,-4 2-8,-11 5-3,5-12 2,-8 6-5,0 3 2,-2 1-10,-1-2-16,-1 1-13,1 2-8,-6 0-11,-1 7-34,-3 8-19,-1-3-22,-2 5-14,-1 2 5,-1 2-7,-1 6-4,-2 4-80,-1 8-226,0 1 100</inkml:trace>
  <inkml:trace contextRef="#ctx0" brushRef="#br0" timeOffset="24624.7958">10152 12784 112,'0'3'136,"0"-3"-21,-6 2-3,6-2-22,-2 3-16,2-3-4,0 5 3,0-5 3,0 4-5,1 0-3,0 0-8,-1 0 17,6 1 2,-4-2-3,3 2-6,-1-1-15,3 0 8,2 1 4,1-2-7,5-2 1,6-4-15,5-2 4,1-2-7,13-7-3,1-2-9,1-2-14,1-2-10,0-2-31,-5 0-41,-1-1-21,-13 5-28,3-2-13,-5 2-12,-1 1-85,-8 5-243,1 0 107</inkml:trace>
  <inkml:trace contextRef="#ctx0" brushRef="#br0" timeOffset="24899.4706">10130 13555 62,'0'8'104,"0"1"-6,1-1 5,0-4 0,2 2 16,3 1 7,-1 0 4,5-5-5,4-3 6,6-4-14,8-2-14,15-10-12,21-9-3,7-7-24,-4 7-39,1-10-52,1-1-56,-3-1-62,-5 1-78,-20 10-241,-3-6 107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7:30.7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11864 11508 32,'-5'-4'131,"5"4"4,0 0 0,0 0 0,0 0 0,0 0-5,-3-2-1,3 2 1,0 0-9,0 0-4,0 0-8,0 0 0,0 0 1,0 0-14,0 0-1,0 0-2,0 0-13,0 0-4,0 0-6,0 0-4,0 0-9,0 0-1,0 0 7,0 0-10,0 0 4,18 5 5,-12-7 8,3 5 1,2-2 3,5-1-5,6 0 10,6 1-6,-1 0-2,1-2 1,12 1-7,-3 0-6,-7 0 5,11-2-2,-1 3-7,-1 0 8,3 1-8,-4-2-2,0 2 1,-7 2-17,7 4 16,-7-3-8,10-2-3,0 2-6,-1 2-4,0-3-2,1-2 9,0 1-6,0 4 0,0-2 1,1-3 0,-1 1-3,-2 1-6,4-1 0,-2 2 2,-2-3-4,-2 1 1,3 0-3,-9-1 4,9 2-7,3-4 6,-2 0-6,-2-1-8,0 2 11,3 2-4,-4-3 3,3 2-7,-2-2 8,-1 1 9,-7 0-14,9-2-9,-1 1 5,-2 1-9,-6-2 14,-2 2-6,2-3-7,9 2 6,-2 2-3,-9-2 3,9-2 11,2 0 2,-11 4-5,12 0-6,-3-1 8,2-1-7,1 3 3,-5-3-5,-5 0-5,10 2 6,-13 2-6,2-1 15,9-3-18,-11 0-3,2 0 13,0 0-8,-1 3-5,2-5 6,-2 1-1,1 1 8,-2 0-12,13 3-10,-14-3 8,4-3 5,-3 3-1,2-3 0,8 6-5,-9-3 0,0-5 3,0 6 6,-1-2 2,1-3 0,-3 3 0,1 0-11,-2 1 4,-1-1 1,-3 0 0,-1 1-4,-3 0 7,4 0 3,-4 0 5,3-2-10,2 3 8,-5-2-8,5-5-2,1 3 3,0 3 3,1-1-4,-1 1-2,3-1 3,0-1 5,-4 1-2,5 1-5,0 0 3,-1 0-1,-1 0 5,1-3 2,-1 3-17,-2-1 8,-1 1-8,-6 1 11,5-6 2,-7 4-10,0 0 15,-1 1-13,2 0 2,-7-2-1,7 1 3,-8-2 10,4 2-10,-1 1 3,1-3-6,-2 3 3,2-4 8,-4 2-11,3 3 0,0-3 1,-2 0 1,-1 4-7,3-4 8,-2 2-1,-2-2-5,1 2-7,-2 0 14,-1 0-10,-4 0 8,7 0-4,-3-3-1,-4 3-1,6 3 11,-6-3-8,5 0 2,-5 0-3,0 0 1,7 0-3,-7 0 5,0 0-4,6 0 2,-6 0-3,4 0-14,-4 0 15,7 0-1,-1 0-17,-6 0 14,8 0 5,-2 0-16,-2 0-2,3 0-3,-1 2-4,-2 0-13,3-2 0,-7 0-16,9-2-14,-5 2 1,1 2-10,-5-2-18,9 0-17,-9 0-21,4 0-20,-4 0-29,0 0-44,4-2-44,-4 2-58,0 0-188,0 0-558,0 0 247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7:32.5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15883 11430 63,'0'0'97,"9"0"-4,-8 1-17,-1-1-11,9 1-9,-8 2-5,3-2-1,-1-1-3,0 3-5,1 0-3,-2-1-6,-1 2 1,3-1-8,-4-3 1,7 4-6,-4-3 4,0 4-6,-1-1-8,3-1-1,1-2-8,-2 2 8,0-1 2,0-2-5,3 1-3,-7-1-4,10 1-3,-5 3 7,5-4-9,-1 0 7,-2 3 5,5-6-10,-4 3 1,-1 0 2,4 0 11,-1 3-2,1-3 8,-2 0 7,-1-3-10,2 3 13,-3 0 16,2 0 11,-3-4 7,0 6 5,1-5-1,-2 4 5,-1-2 7,0 0 3,-4 1-5,9-1 7,-7-1-6,1 0 9,-3 2-4,5-1 5,-5 1 2,0 0 0,5-3-4,-5 3 1,0 0-5,0 0-11,5-3 1,-5 3-2,0 0-9,0 0-4,0 0-9,0 0-2,0 0-10,0 0-1,-8-6-3,8 6 4,-7 0-11,3 0-1,-2-1-7,-1-1 3,-3 0-2,-1-2-1,-3 1 3,1 2-2,-5 0-2,-3-1 1,1 4-1,-2-4-3,-1 1 4,0 2-2,1-2-3,-3 1 5,-1 0-2,2 0-6,-4 0 3,2-3-1,-2 3 1,1 3 3,-3-3 7,0 0-9,-9-3 3,1 3-1,8 0-4,-1 3 2,-7-6-1,7 3-2,-10-4-8,13 7 7,0-6 2,-14 1 0,1-2-3,1 1 9,-2-1-7,13 4 2,-11-4 2,1 1-3,9 1-3,-11-3 2,2 3-1,0-1 7,-2 1-11,1 2 6,-1-5 3,13 8 2,-13-7 10,2 1-9,9-1-1,-1 3 8,-8-4-10,0 5 17,-4-3-24,2 0 3,2-1-8,-2 2 5,0-1 3,2 1-6,-2 0 3,2 0-2,9 2-3,0-3 4,-9 2-1,9 1-2,5-1 6,-5-1-7,-1-2-3,-5 4 4,-2-1 3,11-2 2,-1 2-4,1-4 0,-1 3 0,1 2 0,-2-5-1,2 3 1,-3-1-5,3 1 8,-1 0-2,0-1-4,4 0 5,-1-1-6,2 0 12,-2 1-9,2 0 10,2 0-17,0-2 3,4 2 6,-3-1-6,2 4 2,3 0 4,-8-2-2,2-1 6,0-2-8,4 4-3,-4-2 5,-1 0-3,2 3 4,4 0-2,-1-1-5,-2-3 4,3 2-1,-5 0 2,6-1 0,-7 3 8,1 0-17,0 0 7,1-2-1,-1 2-5,-1 0 10,-1 2-2,1-4 0,-1 4 1,-1-2 8,2 0-7,-1 0 0,-4 0-6,3 3 3,-1-1 2,2-2-4,-2 0 8,-2 1-15,3 1 9,0 2-1,1-4 2,1 0 1,-4 0 5,3 3-6,3-2 0,-5 2 2,5-3-1,-4 0 6,2 0-3,-1 4-2,1-4-4,-4-1 8,2 2 4,0-1 2,1-1 4,-1-1 10,3 2-4,-1 0-3,-1 0 2,1 0-7,-3 0 2,4 0-1,1-1-1,-2 1 1,-1 0 4,3 0 9,1 1-15,2-1 2,-3 0 5,3 2 0,2-4-3,-1 2 5,3 2-1,-1-2 10,3 0-12,0 1-9,1-1 6,0 1-3,2-1 10,2 3-12,-2-2-8,3-1 8,5 0 11,-7 1-10,3-1-10,4 0 6,0 0-8,-6 0-2,5 0 2,1 0-3,0 0 0,0 0-2,0 0 3,-7 3 2,7-3 1,0 0-4,0 0-7,0 0 10,-4 0 3,4 0-3,0 0 2,0 0 1,0 0-1,0 0-3,0 0-4,0 0 4,0 0 0,0 0-2,0 0 1,0 0 13,0 0-15,0 0 0,0 0-1,0 0 7,0 0-15,0 0 15,-6 0-3,6 0-2,0 0 7,-3 5 2,3-5-10,-4 1 4,3 5-4,-1-6 3,-2 4-4,1-3 11,0 3-4,-2 1-8,0 1 6,3-2 2,-5 1-7,0 1 7,-2 1-8,2 0 8,0 1 12,-1-2-4,-1 5-7,-1-5-2,3 2-6,-3-4 4,3 5-8,0-1 4,0-1 8,0-1-3,2 2-11,-2-3 16,2 2-8,1 1 1,1-4-1,1-2 0,0 3 11,-1 1-12,0-3-2,3 0 6,-2-1-9,2-2 6,0 9-6,0-4 1,2-1-4,-2-1 10,2 3 2,1-1 3,-2-2 0,2 3-3,1-2 12,2 4-16,-1-4 8,4 1-6,2 0-4,-2-1 7,3 1-2,2 1-5,-1-4 1,8 5 25,-4-5-17,-2-2-6,9 4 17,-4 0 1,3-2-14,-1 1-3,-1 0 7,2 2-5,1 3-4,3-3 5,-1-2-1,1 2-4,1 3 11,-1-3-11,12 4 0,-9-3 7,10-2-9,-2 3 4,-9-4-9,13-2-2,-4 3-8,-7-1 3,10 0-5,-3 0-9,-11-2-3,18 0 6,-5 1 0,-1 0-3,0-2-2,-1 2 4,-8-1 4,12 3-3,-4-5 2,0 2-10,0 0 17,-9 3-12,10-4 0,-11 0-8,1 3 5,8-3-2,4 5-2,-13-5 2,2 3 0,-2-2-2,13 0 6,-11 1 4,-2 1-2,-1 2 6,1-1 4,-3 1-1,0 0 6,-2-1-1,-1 0 1,0 1 4,0-1 3,-2-1 0,-5-2-3,2 2 1,4-1-4,-6 4 0,1-5-5,1-1-2,-3 2-5,0-1 0,0 4-13,2-4-4,-5 0-7,3 2-16,1-2-25,-6 2-16,1-1-28,4-1-32,-4 2-46,-1-1-150,0-2-394,1 0 175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7:33.7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13350 13465 25,'-5'-3'93,"5"3"-8,-4-1 13,4 1-5,-4-5 7,1 3-4,3 2 1,-5-4 10,5 4-4,-1 0-8,1 0 17,-4-5 10,4 5-14,0 0-6,0 0-7,0-5-2,0 5-7,0 0-4,0 0-6,0 0-5,0 0 3,0 0 3,0 0 7,9-3 3,-4 1-1,2 0-4,4 2-3,5-5-5,5 2-1,3-1 19,3-1-7,1-2-6,12 2-2,0 0-5,1 2-1,0-4 2,-2 5-8,0-1 6,-1 3-4,2 5-5,0-7-1,-1-1-1,2 3-6,0 0-3,0 5-1,2-5-2,-2 0-8,2 5 4,-1-5-12,-1 7 0,-2-7 2,1-1-6,-11 5 1,1-4-4,-1-3 9,-1 3-20,1 0 12,0 3-1,-1-3-1,-1 0-4,0 0 1,-2 0 12,3 1-5,-1-1-5,-1 0 3,-1 0-4,0-1 0,-1 6-6,0-4 4,0-3 6,-3-1-12,0 2-3,0 2-6,-5-2 13,4 1-4,-5 1-3,-1-2 5,3 1-8,-4-3-7,-2 2 2,0 1 9,-1-1-2,0-1-5,-1 1 11,-1 0-12,0-5 4,1 8-11,-2-4 6,-1 2-7,0 0 9,0-2-2,-1 2-2,0 2-8,-5-2-15,7-2-9,-7 2-16,4 0-9,-4 0-22,3-3-11,-3 3-16,0 0-26,0 0-36,0 0-52,0 0-49,-12-2-36,-1-2-209,-7 1-555,-4 0 246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7:34.2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13468 13545 132,'-3'1'149,"3"-1"-14,-10-1 11,10 1-1,0 0-7,-7 1-1,7-1-8,0 0 6,-4 3-2,4-3-7,0 0-4,0 0-4,0 0-14,0 0-7,0 0-7,0 0-6,-6-2-8,6 2-8,0 0-5,0 0-7,0 0-4,0 0-6,0 0-4,0 0-3,0 0-5,0 0-1,0 0 7,0 0-15,0 0-1,0 0 6,0 0 9,7 8 19,-2-5 11,2 2 6,1-2 8,6 2 1,9 4-4,-1-1 1,5-3-2,0-1-10,2 3 8,11 1-1,2-2-8,-4-1-1,7 1-15,0 0 22,2-3-20,0 0-10,0 2 16,2-2 7,1-1-27,-2-2-2,21 4-8,-26-4-4,2 3-1,-2-4-11,-3-1 12,1 2-17,-10-2 1,7 7 9,-10-6-5,0-1-2,0-3 18,-5 4-17,1-2-2,-1 1-2,-8 1 2,-1-1 3,-4 2-5,-1 0 0,1 0 8,-5-1-3,1 2-5,-1-2 0,0-1 2,-3 0-8,-2 2 5,6-1-2,-6 1 2,3-1-18,-3 1-8,0 0-4,0 0-8,0 0-8,0 0-16,0 0-5,0 0-18,0 0-17,0 0-24,0 0-10,0 0-15,0 0-12,0 0-7,-17-3-8,9 1-30,-6 5 0,-1-3-9,1 0-13,-2 0 1,0 2 6,-7 0-121,-2-3-363,2 1 160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7:34.9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13403 13648 19,'-7'0'161,"3"2"-12,4-2-1,-6-1-5,6 1-3,-5-1-3,5 1-9,0 0-8,0 0-10,-7 0-4,7 0-3,0 0-9,0 0 0,0 0-6,-2 2 4,2-2 4,0 0 4,0 0-3,9 5 2,-4-3 2,4-1-1,0-2-4,4 1-3,4 1-3,4 3-5,3-4-5,0 0-2,6 0 2,8 3-5,4 2-6,-3-3 3,4-4-4,-3 2-15,0 2-2,2 1-4,0-3-1,3 2-1,1-2 8,-4-2-14,4 4 1,-1-2-3,-1 2-1,3 2-5,-2-4 0,1 0-5,-6 0-15,2 0 23,-1 4-17,-11-4-1,0 0-1,8 0 5,-11 3-4,0-3 1,-2 4 0,-1-6-5,-3 1-2,-5 1 5,-2 1-4,-6 2-14,1-1 14,-1 0 3,1-2 1,-7-5-2,4 6 26,-6-1-25,8 2 13,-8-2-5,3 0 8,-3 0-25,0 0 10,7 0-5,-7 0 10,0 0-10,0 0-6,0 0-1,7 3-1,-7-3 0,0 0 3,0 0 18,0 1-22,0-1 1,0 0 4,0 0-6,0 0 1,0 0-2,0 0-1,0 0 12,0 0-7,0 0-1,0 0-10,0 0 5,0 0 15,0 0-17,0 0 6,0 0 0,0 0 0,0 0-2,0 0 2,0 0 1,0 0-2,0 0 2,0 0 5,0 0-4,0 0-4,0 0 7,0 0-4,0 0 1,0 0-14,0 0-6,0 0-5,0 0-11,0 0-2,0 0-9,0 0-6,0 0 5,0 0-13,0 0-9,0 0-20,-14 0-11,9 3-15,-2-3-19,-5 2-13,-7 1-16,-4 1-15,3 1-22,-8-2-20,-1 5-14,-14 0-176,-5-1-440,-23-1 196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7:35.9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7952 14222 38,'0'0'112,"0"0"5,0 0 6,0 0-5,0 0 6,0 0 11,0 0-12,0 0 3,0 0-4,0 0-4,0 0-4,0 0-3,0 0-2,0 0-2,0 0-5,0 0 1,0 0-1,0 0-1,0 0-7,0 0-8,0 0 2,0 0-1,0 0-8,0 0 0,0 0-11,11-5-1,-11 5 1,7-3 1,2 1 10,-1-3-13,5 0 7,8-2-14,4 0 13,2 2 3,13-8-11,3-1-4,2 5 13,2 2-17,-2 6-3,6-8-4,18 1-7,-23 3-4,1-1-5,-1 6-9,1-3 3,-4-2 1,1 2-1,-2-1-8,2 8-4,-6-10 8,-8 3-7,-2 2-7,-2 0 6,1 1 1,-3-4-8,-5 4-2,-3-1 2,1 0 1,-7-3-11,0 4-11,-2-2-10,-3 5-7,0-3-11,-5 0-5,7-1 3,-4-1-24,-3 2-2,0 0-15,0 0-26,0 0-24,0 0-24,-18 7-26,8-5-23,-6 2-14,-3-1-30,-7 2-141,1 4-424,-2-4 188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7:36.3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8039 14408 21,'0'0'131,"-6"0"3,6 0-20,-5 3 19,4-1-5,1-2 2,0 0-6,0 0-2,0 0-2,-3 2-8,3-2-8,0 0-5,0 0 8,8 4 9,-5-3 5,6-2 3,0 1 4,7 0-6,1-1-6,5 1-10,4 0 4,1 2-3,1-2-8,1-3-6,9 6 0,2-3-1,-3 3-13,5-1-14,-4 0 5,0 1 0,-9-1-15,11 5-7,-12-6-5,1 0 7,0 0-9,-2 4-9,3 2-10,-4-7 0,0 3 2,1-2-2,-3 2 0,-1-1-6,-1 1 2,-6 0-4,-1-2-14,1 0 0,2-1-11,-4 2-15,-1-2-10,1 1-10,-4-1-10,0 0-8,1-1-9,-4-1-13,1 4-3,-2-2-10,-2 0 1,0 0-10,-4 0 2,6 0 1,-6 0-32,0 0-8,0 0-19,0 0-6,0 0-14,0 0-136,-24 1-345,10 4 152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20.4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9803 5755 154,'0'0'161,"0"0"-12,0 0 1,0 0-11,0 0 0,0 0-2,0 0 0,0 0 0,-4 2-25,4-2-3,0 0-10,0 0 4,0 0 0,0 0-15,-3 2-5,3-2-5,0 0-12,0 0-4,0 0-9,0 0-1,0 0-5,0 0-5,0 0-4,0 0-4,0 0-4,0 0-2,0 0 2,0 0-7,10 5 1,-3-4-1,-2 1-1,8-2-4,1 0-3,3 3 3,3-3-1,5 0 1,2 0-3,-2-3 0,5 1-1,9 1 5,-11 1-7,17-2 2,-4-2-3,4 1-3,-8 2-1,4 0 2,-2 1-5,-11 0 4,13 0 0,-13-3-4,2 1 1,-2 1 4,0 1-6,-2 1 1,1-2-1,-1-3-2,0 4-4,-2-1 6,0 0 0,-1-2 0,4 3 0,-1-2-1,-2 0 0,-1 2 1,-1-2-8,-1 0 8,0 2 3,2-4-4,0 6-3,-3-4 11,3 2-10,-1 0 0,-6 0 0,6-1 0,-1 1-3,-1 0 0,-3 3 1,3-5 2,1 2 2,1 0-2,-6 2 0,4-1 0,2-2 4,-4 2-5,-4-2 4,10 2-6,-10-1 0,3 3 0,0-3 3,9 0 0,-7 0-4,-2 1 4,-1-2 3,-1-1-4,5 4 4,-5-2-4,1 1 1,-2-2-2,2 1 4,-2 1-2,0-2 0,1-1-2,-1 4 3,-1-4-1,0 4 2,-2-2-3,3-2 2,-1 1 1,-3 1-2,5-1 0,1 2 12,-2-1-15,1 0 2,3 0 0,2-1 0,0-1 1,-3 4-1,6-1 2,-7-1-3,-1-1 0,8 1 0,-7 0 0,-1-2 4,1 2-12,-1-2 12,1 3-1,-2-1-2,1-1 0,-1 1 2,2 0-1,0 0 0,-4 0 0,4 0 2,0-3-4,0 3 2,5 0-2,1-2 3,1-1-3,-2 4 7,0-3-4,0 2-1,-4-1-8,4-1 9,1 2 1,-8 0-2,3-1-3,-3 1 1,0 0 5,1 1-5,-1-1 2,3 0 0,-3-3-3,2 3 3,1 0 0,-2-2 3,1-1-4,6 3 10,-7 0-9,10 3 0,-3-7-4,-1 4 3,5-3 4,-2 1-4,-3 3-1,1-3 5,2 2-4,-2-2-3,-1-1 3,1 1 1,-1 0 9,0 1-9,-7 4-2,3-5-3,-1 1 7,-3-1 2,1 2-5,2-3 0,1 2-2,-3-2 3,1 0 1,6-1-3,-3 4 3,0-3 2,4-1 0,-6 1-6,4-1 3,-3 3 2,3-3-10,-3 3 8,-2-4 1,2 5 1,-2-3-2,-5 2 0,6-2 0,6 0-3,-9 2 0,-2 0 3,5-1 9,-4-1-9,3 0 1,0 2-10,-2-2 9,9 2 2,-8 0-2,0-2 9,3 1-7,-3 1-2,3 4-1,-1-6-3,5-1 4,-7 3 6,7 0-6,0 0-2,-1 1-1,4 0 1,-2-2 1,1 1 2,0 2-3,-1 1-3,1-2 6,-4 0 8,5 0-11,0 3 3,0-4-4,-3 0 2,0 3-1,0-3 0,-5 1 3,1 0-6,-2-1 7,2 1-2,-3 0 2,3-3-2,-10 1 3,6 2-2,2-3-1,-5 3 1,6-3-1,-1 2 2,0 0-5,-3-2 4,2 2 3,0-2-4,7 3 1,-8-2-1,1 0 0,0 2 1,0-3-1,1 3 2,0 0-1,0 0-2,-2 0 6,4 0-8,-3 2 2,0-2-4,1 0 2,1-2 13,-2 2-11,0-3 0,2 3-1,-1-2-1,1 2 0,-1-1 4,-1 0 1,3 1-11,0 0 10,-3 1-1,2-1 2,-1 0-1,1 1 4,-1 1-8,1-1 3,-7-1-4,3-1 6,1 2 1,-4-2-4,1 1 2,0 0-5,-3-2 11,3 1-7,-3 0 2,3-2-2,0 3-5,-2 0 4,1 0 2,1 0 0,-1-1-2,1-2 6,2 3-7,-3-2-1,2 2 0,1 0 3,4-2 7,-7 1-6,1-2-1,-3 3-2,0 0 5,-4 0 6,3-2-8,-6 2 7,8 2 2,-5-4 7,-3 2 5,7 0-1,-3 0 0,-4 0-10,0 0 9,7 0-4,-7 0-1,3-3 1,-3 3-6,0 0 4,0 0-6,0 0 1,0 0-1,0 0 2,4 0-4,-4 0 6,0 0-1,0 0 5,0 0-3,0 0 6,0 0-1,0 0 6,0 0-4,0 0 2,0 0 1,3 3 3,-3-3-3,0 0 2,0 0-3,0 0 1,0 0 0,0 0 4,0 0-10,0 0-1,0 0 5,0 0-9,0 0 2,0 0-4,0 0 1,0 0 14,0 0-19,0 0 0,0 0-1,0 0-2,0 0-2,0 0 2,0 0 1,0 0-3,0 0 0,0 0 7,0 0-15,0 0-12,0 0-6,0 0-12,0 0-13,0 0-12,0 0-12,0 0-14,0 0-31,0 0-31,0 0-39,0 0-27,0 0-47,0 0-137,-14-5-433,14 5 192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7:36.7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8134 14676 13,'-6'0'180,"2"0"-5,4 0-4,-7 0-9,7 0-14,0 0-16,0 0-15,0 0-6,0 0 4,0 0-9,17-2 11,-3 2 0,8-5-10,4 0 14,3 0 2,12 3-10,3 3 3,1-9-15,-1 3 1,5-2-1,-4-1-14,4 1-5,-1 0-15,-1 2 0,2 3-6,0-6-3,-1 2-8,-1-2 4,0 5-12,1-6-8,-5 4 0,0 4-1,-5-5 2,0 1-13,-11 5-5,0-1 0,-3-2 1,-9 2-1,3 1-4,-5-2-5,0 2-8,0-3-5,-4 6-7,-3-4-13,0-2-17,-1 3-15,-2-2-24,-3 2-20,6 3-29,-6-3-31,0 0-34,0 0-232,0 0-460,0 0 204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1.0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3610 5150 47,'-5'2'57,"1"1"-6,1-1-1,-4 1 1,3 1 9,-2-3-13,2 1-8,0 1 3,-2-1 0,2 2-10,1-1 10,0-1-15,-1 1 4,4-3-5,-4 1-8,4-1 16,0 2-11,-3 1-10,3-3 10,-3 4-5,3-4 3,-4 4-4,4-3-2,-3 3 3,0-1-7,2 0 2,1 1-7,0-4-1,-3 6-5,3-6 5,0 5-4,0-5 0,3 5-1,-3-1 6,1 1 23,2-1-3,3-1 18,1 1 14,1-3-1,8 2 7,-2 1-18,7-2 14,6 0 3,1 0-3,10-2 0,3 0-7,0-4 7,4-1-1,1 1-3,5-1-3,-3-2 3,21-6-5,-20 7-1,20-2-4,-24 1 1,6 1 1,19-6-6,0 7-2,-23-2-5,20 0 0,-18 0-3,-1 1-4,1 2-2,-1-1 4,1-2-9,-1-1-1,21-1 0,-22 5 2,-2-4-4,4 2 2,-4-2-3,3 4 2,1-1 1,-3-3 0,-1 4 1,1-2-5,-6 1 2,2 3-3,-3-5-1,-1 4 3,-1-3 0,2 1-5,1 0 5,0 4-1,0-2-5,-2-5-1,-9 8-2,10-3 5,-1 3-1,-10 0-5,3-3 3,-2 3 1,9-3-3,-11 4-1,0-3-4,0-1 4,-1 2-3,0-2 3,-1 3-4,-2-2 0,1 1 2,-2 0 0,-2-1 0,4 4 2,-2-4 3,0 0-8,-1 1 3,0 1-2,-2-4-1,4 2-1,-9 2 3,3-3 0,4 1-1,0 0 3,-5 2-5,-1-1 3,1-1-2,-1 2-1,8-1 6,-9 1-2,2-1-1,0 1-6,1-1 4,-3 1 0,3 0-2,-5 0 3,4-2-1,-2 2-1,1 2-2,0-2 5,-1 0-3,-4 0-3,0 0 7,1-2-3,-1 1-1,4 0 0,-3 2 4,-1-1-8,1 0 3,3 0-1,-5 1 1,-1 1 0,2-4 2,0 4-2,-3-2 0,4 1 0,-1 0-1,0-1-1,3 0 4,1-1-2,-2 2 0,3-1-1,-3 3 8,2-2-7,2 1-1,-1 0 2,-2-2 9,1 3-12,0-1 2,2 2-3,-2-3-2,1 1 5,-1 0 0,2-1-1,-1 1 3,2-2-3,4 1 3,-7-1 0,2 4 0,-2-1-1,2-3 8,-7 0-8,3 1 1,-5 0-1,1-1-7,-1 0-16,-4 0-5,3-1-14,-6 1-38,0 0-42,0 0-49,0 0-35,-14 3-171,-8 0-406,-6 4 179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1.9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3544 5721 42,'-8'0'59,"4"0"5,-6 0 4,6 0 5,-2-1-4,1 0-2,5 1 11,-8-2 4,3 2-12,5 0 5,-6-2-12,6 2 5,-5 0 0,5 0-8,0 0-7,-4-3-1,4 3-6,0 0 1,0 0-9,0 0-5,0 0 1,0 0-4,0 0 0,8-5-5,-1 2 7,0-2 6,7 1 3,0-3-2,3 2-4,4-1 7,3-1-5,2 0 5,0-3 2,4 3-4,9-4 6,1 2-5,2 0 2,0 2-7,-1 0 1,7-3 3,-3 3-1,-2-1-2,3 0-1,-4 0-4,1 3 1,0 0-2,5 0 0,-2 3 0,2-2-3,-3 3 0,0-1-5,-1 1-6,1 2 3,0-2-2,-1 1-1,-5-2-1,2 4-5,-1-1 4,-12 2 1,11-6-2,-1 5 0,-8-1-12,11-1 14,-2 4-3,-2-4 2,1 2 1,-10-2-5,10 0 6,3 1-4,-12-1 1,12 1 1,1 0 5,-2 1-9,-12-4 0,10 4-1,-8-1 0,-2 0 4,3 2-7,7-3 3,-10 2 1,13-2-4,-3 3 4,-8-4 8,9-1-7,-12 2-1,11-2-2,1 4 4,-9-2 1,10 0-1,-11-2 0,12 2 1,-3 0-3,-9 0-3,8 0 2,-9 0 1,2 0-1,-2 0-3,11 0-2,-11 0 1,2 0 1,8 0 2,-7 0-4,-3 0 1,2-3-1,8 6 1,-10-6-1,2 3-2,-2-1 3,-1 0-2,2 1-2,-1-3 4,-2 2-2,0-2 0,-4 0 1,0 2-4,-5-2 6,4 3-4,-7-2 1,2 1 1,-4-1-2,2 0-3,-4 1 6,-2-1 0,0-1-3,-3 3 2,-2 0 0,4-2 0,-5 0 4,-2 2-3,5 0-1,-5 0 0,0 0-1,6-1-1,-6 1-7,0 0-19,0-4-23,0 4-23,0 0-22,-13-3-26,5 1-14,-6 1-41,-7 1-12,-6-2-35,-17-2-128,-1 3-376,-20 0 167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2.6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3591 5470 35,'-10'2'53,"-1"0"1,4-2-1,-4 2-6,5-1 0,-1 1-4,1-2 2,2 5-2,0-5 9,4 0-17,-6 0 1,6 0-5,-4 1-2,4-1-7,0 0 3,-4 1-7,4-1 15,0 0 3,0 0 15,0 0 19,7 7 7,0-2 0,1-4 12,8 1 6,-2 0-4,10-2 4,6 0-5,-1 0 0,13-2 0,2-1-4,7-3-4,-2 1-6,24-1-7,-2-1-6,-3-3-4,-18 5-2,19-1-2,4-1-3,-1-1-3,1 6-5,-2-5-4,5-1 2,0 4-2,-3-6-7,-3 7-4,-2 1-1,-20-1-2,27-1-1,-2-1-2,-4 1 2,-3 0-5,5 0-1,-25 6-4,3-4 6,20 2-5,-22 0 5,4 0-4,-1-5 4,18 5-3,-23-2 0,3 0-2,0-1-4,-2 5 5,-1-1-5,3-1 1,-7 0-5,0-3 3,0 7-8,-3-5 7,-10 1 0,10 0-3,-10-3 2,2 1 0,10 2-7,-11-1 4,-1-1-2,10-1 1,-10-2-2,-1 4 4,1 0 1,-3-1-6,2-6-2,-7 4 0,3 4 6,-8 0-1,3-2-2,-6 1 2,3 1 3,-5-3-7,0 1 2,-2-1-6,1 1 6,-4 0 0,0 2-3,-1-2-3,0 0-7,0 1-13,-4 1-3,0 0-12,0 0-1,10 0-2,-10 0-24,0-7-22,0 7-25,0 0-16,-14-5-16,4 3-25,-4-1-8,-10 6-17,-1-3-106,-6 0-323,-9-1 144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3.09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4901 5484 81,'-8'0'113,"8"0"-5,0 0-3,14-9 2,5 1-8,10 0 4,9-3-4,4-1-3,6 1 0,18-5 1,3 5 0,-20 0-3,22-2 2,-5 0 2,-17 4-5,22-7-9,-2 5 7,0 3-10,-20 4 0,24-4-6,-22 3-9,19 2-3,-20-1-2,-1 6 0,19-4-3,-20 2-5,-1 0-5,1 2 1,0 0-3,0-1-6,0 1 0,-3-2 1,0 0-3,3 5-3,-4-5 4,-1-1-4,-2 2 0,-1-2-1,-12 1-2,0-2-9,-3 0 3,2 0 2,-3 1 11,3-1-14,0-2 4,-5 4-4,2 1 1,-3-2-3,-4-2 1,-3 3-2,0-2-7,0 2 0,-4 0-2,-1 0 3,-6-1-4,-3 1 2,11 0-5,-11 0 4,7 0-4,-7 0 0,4-1-11,-4 1-15,6-3-26,-6 3-33,0 0-24,0 0-20,0 0-24,8 7-34,-5-3-15,4 6-39,-3-2-131,2-1-394,6 2 174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4.4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16330 6916 8,'-3'-9'105,"3"9"-4,0 0 1,0 0-6,0 0-8,-3-4 0,3 4-8,0 0-16,0 0 0,0 0-6,0 0-14,0 0 0,0 0-9,0 0-4,0 0-5,0 0-5,0 0-1,0 0-1,2 12 4,3-10 3,1 2 3,5 2 15,3-2 7,2 1 1,5 0 2,3 2-3,4-1 5,14 2-10,-4-5 4,6 4-5,1 0-3,0 0-5,3-2 3,-1-1-9,0 0-1,-3 2-5,2-3-2,-6 0-4,-7 1 2,-7-1 4,2 0-13,-1-3 4,-3 2-4,-1-1-2,-9 2 8,1-2-7,-8-2-1,-2 2 4,4-1-7,-6 0-1,1 0 2,-4 0 6,6 3-8,-6-3-3,0 0-9,6-3-8,-6 3-11,0 0-12,-12-5-20,5 4-16,-4 1-20,-5 1-3,-5 1-11,-3 1-18,-1 2-17,-6 0-73,-8-1-232,0 5 103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4.6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16368 7178 105,'0'0'117,"-6"0"4,6 0-14,0 0-18,0 0-3,13-8 1,1 1-8,0 1-4,9-1 0,2-4-5,3 4 0,13-2-4,-4 1-1,1 1-24,1 2 10,-1 2-7,-10 2-6,12 1-13,-13 0-15,0 1-20,3 2-10,-5 2-29,1-2-12,-2 1-10,-3 4-26,-8-2-89,0-1-201,-4 2 90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4.85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16496 7338 85,'0'0'153,"-5"-2"-12,5 2-20,0 0-1,9-8-10,8 2-5,7-3-7,3-2 5,12 3-17,4-4-9,0 4-1,2-1-8,-2 7-12,0-1-5,-2-1-5,-11 4-19,-1 4-18,-1-3-17,-5 1-21,-2 5-8,-4-3-28,-6 1-5,-1-2-10,-7 5-3,0-2-9,-3 0 5,-6 5-77,-1-1-177,-7 2 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5.04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16631 7454 99,'-8'0'129,"0"2"-7,3 0-7,1-2-19,4 0-7,0 0-7,0 0-6,0 0-9,0 0-4,21-8 0,0 4-17,6 2 7,11-6-6,0 4-3,0 0-5,-8-1 0,9 4-4,-9 2-7,-3-1-10,-2 4-20,-1-4-17,-2 2-7,-8 1-22,1-2-16,-6 3 0,-2 1-6,-4-1-9,-1 0-4,-4 2-67,-4 2-161,-5 2 71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5.21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16654 7606 17,'-6'5'143,"2"-5"-13,4 0-21,0 0-1,0 0-7,0 0-3,20-8-13,2 4-1,5-4-4,13-1-8,0 1 0,4-1-8,-2 2-7,2 2-5,-5 0-5,-1 2-5,-10 3-9,-1 0-25,-3 5-25,2-3-17,-4-1-25,-8 2-28,-4 1 4,-1-1-9,-4 1-80,-5 1-186,0-5 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25.59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10158 5854 101,'-6'-1'126,"3"0"4,3 1 1,-10 0-6,10 0-8,0 0-4,-4-2-16,4 2-7,0 0-12,-5-1-5,5 1 1,0 0-12,0 0-5,0 0-13,0 0 6,0 0-2,22 1 3,-13-2 6,6 0-12,6 1 12,1-1-1,-3-4 1,5 5-4,-3 0 6,5-1-15,0 1 2,1 0-10,1 0 2,1-1 5,0 1-9,-1 2 0,0-4-7,0 3 1,-1 3 1,0-4-3,3 0 0,-4-2 5,3 4-3,-2-2-5,-1 2 0,-1-4 1,-2 2 0,4 0 3,-1 2-6,0-2 6,-1 1-9,-4 0 3,6-1-2,-4-1 1,3 3-3,-5-3 1,2 2-2,-3-2-1,4 2 0,-8-1-2,6 0 0,-1 0 0,1 0 1,1 0-7,-10-1 4,12 1-5,-3 0 0,2-2 5,3-2-5,-2 4-2,-1-1 1,-1 1-2,-2 0-2,0-1 3,3 1-4,-8-1 3,5 1-1,-8 0 1,3-2 0,6 4 0,-7-4-6,1 1 6,-1 0-1,1 0-2,-1-1 3,1 2-4,-2-1 0,2 4 1,6-5 5,-7 0-1,0 2-5,7 1 0,-4-1-1,5 0 3,-2 0 1,-4 0-7,0 0 5,2 3 1,4-3-5,-8 1 4,-1 3 3,7-3-3,-4-2 1,-3 1 5,8 1-7,0-1 2,-5 4-1,-1-2-2,6-1 5,-6-1-4,-1 0-1,8 0 3,-8 0 1,1 0 4,5 1-3,1-1-2,-6 1-8,5-1 6,0 0 2,-6 0-1,2-1 0,-3 1 1,3 0 1,0 0-5,-3 0 3,3 0 2,-1-1 0,-1 1 1,2 0 4,-1-1-13,1 1 3,-1 0 8,-1 0-7,0-2 2,-1 2-5,3 0 5,0 3-1,-3-3-2,0-1 1,1-1 7,2 4-1,-1-4 1,-5 2 6,5-2 3,2 1 2,-4 1 5,3-1 2,5 0 2,1 1-1,0 0 8,-4 0-4,4 1-5,-1-2 4,1 1 0,-2 1 3,2-2 1,2 1-3,-4 0-6,3 0 8,-3-2-4,0 2-1,-5 0 1,5 2-2,-7-2 0,0 0-3,3 0-2,-3 1 8,0-1-6,0 0-2,3 1 3,0-1-6,-1 0 0,6 6 7,-5-6-4,6 0-1,-4 4-6,4-3 4,-1 3-1,-1-4 2,-5 0-3,5 2 1,0-2-2,0 0 0,0 6 4,1-2-3,-5-3-6,-2 0 8,2 2-1,-1-2 1,-1-1 11,0 3-18,2-3 15,6 3-5,-3-3-4,2 1 4,2-1 9,-3 2-2,6 0-6,-6-2 3,-1 0-10,2 0 4,-2 0-12,-2 0 18,-3 2 0,0-2-3,0 0 2,0 0 4,1 0-8,-1 0 8,1-2-12,1 4 9,6-2-6,-8 0 9,2-2 10,4 2-16,-4 2 0,-3-2-15,7 0 12,-4 3 1,4-2 1,-4 0 3,5 2-4,-3 0-1,-2-2 0,-1-1 4,-1 3-5,2-1-3,-4-2 7,-1 0 1,-2 0-27,0 2 12,1 0 2,-1-2 2,0 0-2,-3 0-7,3 1 8,-3-2-4,0 1 1,0 1 2,-1-1 3,0 2-5,-1-4 1,-5 2-3,8 0 12,-5 4-2,-3-4-5,7-1 0,-7 1-1,5 1 7,-2 2-3,-3-3-2,0 0 4,5 0-7,-1 0 8,-4 0-5,7-3 0,-2 2 0,-5 1-3,8-1 2,-4 1-4,0 1 9,-4-1-5,8 0 1,-5 0-2,-3 0-7,11-1 19,-9 1-9,-2 0-5,7 1-3,-7-1-1,5 2 5,0-2-2,-5 0 0,7-1 12,-2 0-18,-5 1 9,8-1-9,-1 1-1,-3-2 9,2 1-8,-2 2 8,-4-1 0,10-2-10,-6 3 3,-1 0-17,-3-1 16,7-1-27,-2 0 31,-5 1 0,6 1 3,-6-1-4,6 0 18,-6 0-9,8-1-15,-5 0 7,-3 1-1,7 0 2,-7 0-5,7 0 4,-7 0-5,7 0 0,-5-2 0,3 4 10,-5-2-8,9 0-23,-4-2 26,6 0 1,-5 3-1,4-1-1,-6 0 15,4 0-18,0 1 0,-4-1 2,3-1-1,-1 1-2,2-1-12,-1 1 13,0-3 2,0 3 6,-1 0-4,5-1-2,-4-1 2,2 2-12,-1-2 12,-1-1 2,2 3-7,-4 0 3,1-1-1,-2 1 4,0 1 1,-4-1-2,10-1-7,-5 1 4,-5 0-2,6-3 6,-6 3 9,0 0-14,3-2 3,-3 2 3,0 0-8,0 0-9,0 0 14,0 0 5,0 0-12,6 2 11,-6-2 7,0 0-3,0 0-4,0 0 15,0 0-7,0 0 3,0 0-5,0 0 2,0 0-3,0 0-1,0 0-6,0 0 2,0 0-9,4-2-25,-4 2-62,0 0-31,0 0-40,0 0-34,0 0-32,0 0-38,0 0-33,-23 0-7,12 0-284,-7-2-637,-4 1 282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5.4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16670 7749 106,'-8'0'139,"4"0"-10,4 0-9,0 0-12,0 0-9,21-10-4,3 3-23,4 0 11,14 0-14,2 0-1,1 2-8,2-1-10,-5 4-2,-2 2-8,-1 2-23,-11 0 0,-1-1-9,-3 2-19,-9-2-23,0 3-8,-5 0 0,-4 1-11,-3 2-10,-4-2-13,-5 5 4,-7 4-15,-5 1-55,-8 0-153,-10 6 68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6.82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16622 7964 81,'-15'4'110,"4"-2"-3,4 0-19,2 0-8,2 1-5,3-3 0,0 0-1,15 1-7,8-5-5,3 2-6,18-2 2,-2 0-6,5 0-1,-5 1-13,3 2-9,-5 2 24,-3 2-16,-8-2-2,-4 3-16,-1-1 2,0 1-11,-11-2-14,-2 2-9,-4-1 0,0 1 1,-3-3 0,1 2-5,-5 1 4,0-4-1,-6 7 5,0-4 2,-6 6 4,-4-3-4,2-1 24,-3 1-17,-3 4-1,-2-4-9,-1 1 7,1 2 9,-1-1-1,2-2-5,0 1-11,1-3 6,3 2 5,3-1 8,4-2-10,2-1 9,0 0-9,3 5-2,1-5 1,1 0 0,0 1-4,3-3 6,0 0 9,10 8-4,0-4-5,6-3-1,6 1 5,2 0-1,3-2-7,0 1 8,1-1 0,-3 0-1,1 0-4,-4-3 6,1 2 2,-8 4-8,1-5-5,-8 0-8,1 1-9,-4 2 2,-1-1 1,-4 0 5,0 0 4,0 0-1,-12 8-5,-4-4 12,-5 2 1,-6 1-10,-1 1 9,-9-2-5,8-2 5,0 4 18,-10-1-1,11-2 7,1 0-7,0-2 6,1 2-2,3-1 0,9-2 10,0 1-4,4-1 10,2-1-15,2-1 0,1 0-2,0 1-8,5-1 11,0 0-6,0 0-2,13 3-1,-2-2 7,3-1-10,6-1-1,7-2 1,-2 2 0,1 1-7,0-1 4,-1 1 6,-2 0-5,2 0 2,-2 0 4,-2 0-3,-4 1-5,-3 0 7,0 0-12,-4 2-11,0-2-6,-3 0 8,-3 1-9,3 1 12,-7 1-1,3-2 1,-3-2 6,-7 8-21,0-3 19,-6-1 2,-1 4-4,-7 0 8,0-1-8,-3 2-3,0-2 8,0 1-5,1-2 6,1 2-5,-2-3 12,6 2-1,4-3-10,4-3 6,2 4 1,1-2-1,2-2-3,0 0-10,5-1 8,-3 4 2,3-4 2,0 0 5,14 6-4,-3-4 5,4 0-2,6 0-8,4-2 1,2 3-4,-1 1 16,2-1-4,2-3 11,-3 3-11,2 1 0,-5 0-5,0 2 1,-4-1 17,-5-5-21,0 7-3,-6-3-12,-2 0 8,-2-2 21,-1 2-21,-3 2 5,-2 1-17,-5-1 14,-5 0-18,-5 5 15,-3 1 8,-4-1-8,-5-3 6,1 3-4,-2-3 5,-9-1-3,1 3 4,6-1 3,3-7 4,-2 4 5,2 0-1,4-3 6,0 2 2,7-5 19,3 2-16,7-2 2,-3 5 21,3-5-20,0 1-9,7-1-7,-7 1 7,7-1 5,0 0-10,0 0 8,0 0-12,29-4 3,-6 0-1,2 1-3,5 0 1,8 0-8,3 1 11,-3 2 1,-8-4-9,-2 4 12,-1 4-16,-5-3-3,2 3-8,-7-2-14,-6 1-7,-1 2-4,-1-2-10,-5 1 5,-3 0-8,-2 3 17,-3-1 0,-5 1 4,-5 3 1,-10 0-3,0 0 12,0 1 9,-7-2-10,3-1 12,-3 0-6,-8 1 25,9 0-7,-8-3 13,13 1 3,-2-4 4,3 2 9,2-1 8,6-1-19,6-1 7,2-1 0,-1 0-2,5-1 0,0 1 5,4-1-7,-2 5-7,2-5-1,0 0-2,20 1 13,-3-1-12,8 1-8,2-1 1,12 0 0,0-1 5,-13 1-2,5 4 1,-4-5-7,1 4 1,-2 0-4,-1 3-7,-5-4 2,-5 1-11,-1 2-12,0 0 2,-4 1-3,-3-3-4,-4 3 8,-3-2-4,-3 2 6,-1 0 11,-3-1-8,-6 5 1,-8-1 7,0-1-1,-4 1-4,-1-1 14,-5-2 11,3 2 4,-1 0 2,0-1 16,4 0-6,-2 1-6,2-2 5,1 1 1,2-4-5,0 3 9,8 0-1,2-1-5,3-4 1,1 0-6,2 2-6,0-1 2,6-2-2,-2 5 0,2-5 3,4 6-2,4-5 5,1 3-5,8-3 1,7 3-5,2-1-5,1 0 3,4-3 8,0 2 2,6 3-13,-9-2 2,-3-2 7,2 3-9,-3 0-1,-3-1 5,0 1-2,-5-2 6,-1 2-10,-7-3-28,1 5 9,-2-5 2,0-1 5,-5 3 0,-1-2 4,-1-1 1,0 0 5,-11 7-3,2-1-4,-6-1 9,-7 0 4,-1 0-3,-2 0 2,-1 0 5,-1 1 1,-1-2-11,-1 3 20,0-1 1,2 2-7,-2-3-6,2 3 6,-1-1 4,4-4-5,0 1 8,9 0-9,1 2 3,1-4 0,4-1-2,1 2 0,2-2-14,2 2 8,4-3-1,-3 4-1,3-4-2,0 0 10,0 0-6,15 5 5,-3-5-25,4 0-24,5 3-24,-2-3-25,-1-3-80,1-2-181,-1-3 81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8.0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16471 9325 87,'-6'0'144,"3"-1"-9,1-1-22,2 2-13,0 0-8,0 0-7,9-5-16,6 0-2,7 3-3,6-3-1,13-5-10,4 1-2,3 1-6,1-1-5,20-6-18,-24 5 7,3 1 5,0 1-10,-4 3-1,-2-3 8,-4 2-9,-7 4-17,8-3-10,-11 3-17,-5 1-19,-3-1-6,1 3-14,-7 0-4,-5 2-8,-2 0-2,-2-1-2,-5 1 0,0-3-66,-11 9-154,1-2 68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8.18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16637 9353 52,'-6'1'156,"0"1"-35,0-2-8,2 0-5,4 0 9,0 0-27,22-8 10,3 1-5,12 0-16,5-3-2,3 3-4,3-2-10,3 8-3,-3-7-7,-2 6-13,-1 3-8,-1-1-27,-2 0-21,-15 2-28,1 1-21,-4 1-30,-10 3-108,-4 1-219,-3-1 97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29:58.2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16625 9607 78,'-6'-2'193,"2"1"-19,4 1-25,0 0-6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30:00.2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16455 9851 67,'-4'-1'113,"1"-2"5,3 3 3,-5 0 1,0 0 0,5 0-10,-4-4-7,3 1-8,1 3-14,0 0-9,0 0-9,0 0-3,7-8-5,1 6-4,6-1 5,3 2-8,10-7-2,1 5 4,12-2-4,-1 1 0,2-2-8,1 2-10,-2 1 7,2-1-6,-3 2-1,-10 1-6,10-1-5,-11 4 0,-1-4-1,-2 1-1,-4 1-2,-4 0 6,-3 0-22,-1 0-13,-3 1-27,-3-2-1,-3 2-16,2-1-22,-2 0-2,-4 0-8,0 0-19,0 0 12,0 0-18,-17 7 2,3-6-76,-6 5-205,-4-1 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30:00.77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16524 9821 151,'-7'-1'139,"0"-1"-7,4 2-16,3 0-4,-5-1-24,5 1-3,0 0-8,8-7-6,2 3-7,11-3 0,3 3-9,3-2-4,12-2 1,-10 3-5,11-2-16,3 0 8,-2 2-3,2 5 1,-15-4-7,13 3-6,-13 1-2,-1 2-4,-3-2-17,-1 3-11,-8 0-18,2-3-8,-7 2-7,-2 0-30,-2 0-6,-3 1-1,-3-3 10,-3 3-11,-3 1 1,-5-2-2,-2 2 10,-12 0-6,1-1-44,-3 0-132,-4 0 432,-11-3-209,5 0 10,9 3 13,-3-5 6,3-1 16,0 2 6,1 0 16,3-1 2,0-1 18,7 0 0,1 1 2,3-1 18,3 1 8,2 0-8,3 0 10,1 1-11,1-1-7,0-1-9,3 3-11,6-6 0,3-1-7,6-1 3,11 3-12,-3-4 6,5 2-15,9-3 7,3 2-3,-2-1-6,0 6-1,-9-1-4,-1-3 4,-1 4-11,-3 0 3,-3 2 1,-6 1-4,-4 0-15,-2 1-16,-2-2-12,-1 2-9,-2-1-1,-4 0-1,0 0 10,0 0-23,-17 8-5,-1-1-4,-4-2-2,-5 4 8,-10-1 3,-3 0 2,11-4 11,-10 3 2,9 0-1,-8 0 6,0-2 4,8-2 8,0-1 13,3 2 8,1-1 8,5-1 9,0-1 19,11-1-2,0 2-4,6-4-10,-1 4 8,2-2-21,3 0 9,0 0 0,0 0 13,19-2-12,5 1-3,2-1 0,1-1 3,14 3-12,-4 0 9,7 3-5,-2-3-4,1 2 5,-3 1 10,4 0-14,-6 2 7,-11 1-8,1 0-1,-3 5-16,-1-5-2,-1 3-16,-5 2-16,-5-2-10,-3 0-15,-3-1-62,-3 4-149,-5 0 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30:03.3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16658 10147 92,'-3'3'103,"0"-3"-23,3 0-8,0 0 6,0 0-6,12-6-4,0 1-8,8-2-9,4 0 4,4-3-4,10-2-1,-9 4 1,0-1-2,-1 1 2,-1 2-12,-2-2-3,-1 4-5,-10 1-5,-3 1 2,-2 0-17,2 4 8,-8-5 7,1 3-11,-4 0-3,0 0-10,0 0 1,-11 5-16,-6 2 3,-3 0-3,-5 3 4,-3 0-11,-2 0 5,-8 2 7,0-2 2,2 2-5,-3 0 10,10-4-3,2 1-4,1-2 15,-3 0 17,4-3 2,5 4 0,7-4 0,5-1 0,-2-2-1,6 0-10,1 2 3,3-3-6,0 3 3,0-3 2,20-3-5,1 3 8,3-2 0,4-1 2,10 3-5,3-4 9,1-3-1,1 3 13,3 0-5,-8 2 0,4-2-1,-1-1 0,-11 2 3,9 3-7,-13 0-4,-4 0-3,-5 0-2,0 2 4,-6-2-8,-2 0 0,-4 2 0,2-2-12,-4 3 7,-1 0-1,-2-3-7,-6 8 5,-7 0-4,-5 4-15,-7 1-7,-2 0-1,-13 4-11,1-1 4,-2-4 9,0 3 7,-4-2-3,3 0 1,3-1-2,2-3 8,7 1-17,2-2 15,3 1 12,2-2-11,8-2 2,2-2-14,3 1 12,3-2 9,2 0-3,3 2-2,1-3 9,1-1-5,8 3 4,2-2 3,11-1 1,6 0 2,-2-1-8,13-3 14,-7 4-11,10-4 13,-1 4-5,-1-2 7,-1 0 0,-10 0-2,-1 2 1,-2-2-8,-1 3-1,-10 0 0,-1 2-10,-2-2 3,-5 1-2,0-1-9,-1 2 7,-2-1 1,-3-2 1,-3 7 7,-5-2-12,-5 4 4,-1 0 0,-6 0-13,-6 3 16,3-4-4,-4 6-2,-1-6 7,-10 3-6,9-4 2,3 4 1,-1-2-12,1 0 15,0-4 1,5 2 0,7 1 0,1-5-2,5-1 1,-1 2-4,5-2-1,0-1 4,3-1-3,1 0 4,0 0 0,12 6-1,-2-3 2,11-3 1,6-2-3,-2 2 7,5-2-2,8 1-1,-8-3-3,-2 3 13,3 0-9,-6 1 4,-1-3-7,-1 5 13,-8-2-15,-1 1 7,-5-1-10,-4 0-2,2 1-13,-4 0 12,-3 3 1,0-4-5,-6 5 4,-5 5-12,-4-2-9,-8 1 2,-2 1-2,-2 2 5,-1-2-7,-12 5 6,14-4 2,-2-1-8,1 0 6,0 1 4,0-4 9,6 2-3,4-5 12,2 1-9,1 2 7,4-4 2,1 0 6,5-2-5,-2 1-2,4-1 2,2-1 5,0 0 1,0 0-4,14 2 6,0-4-3,8 2 4,2-1-1,3-3 9,3 4-8,-1 0-1,-1-3 6,3 0 1,-4 2-3,1 1 2,-5-1-5,-1 4-2,-6-1 2,-2-1 1,-1 0-12,-5 1 2,-2-1-5,-1 4-2,-2-1-5,-3 1 4,-3 1 5,-1 2 0,-3 1-6,-4 3 5,-5 3 6,-5-1-9,1-2-2,-5 2 7,1-1-3,0 1 1,-3-5-5,1 1-3,3 3-7,-1-6 9,0 4 12,7-3-8,0-4 3,3 0-1,6 1 7,2-5-2,0 2 6,1 1-13,2-1 5,3-2-1,-3 2 4,3-2 9,0 0-22,13 2 22,-2-2-8,6 0 1,4-4 8,3 2-6,0-1 0,3 2 0,-3 0 4,0-2 4,1 1-5,-1 0-5,-4 2 2,-5 0 0,0 4-3,-3-4 1,-2 0-4,1 0 2,-6 3-7,0-2-1,-1 0-1,-1 1 7,-3-2-7,0 5-7,-5 2 11,-2 0 5,-5 4-2,-7-1 6,-3 4-3,1 0-5,-3-2 3,0 0-6,0 3 1,-2-1 4,2-2-3,-2 1 13,4-1-16,-1-1 2,2-1 0,1 0 3,9-1-11,2-5 11,-1 0-5,4 3 1,-1-5-3,4 1 4,0 0-6,0-1 8,1 2 1,2-4-2,2 7-4,1-5 7,6-1 4,1 3 0,6-1 0,6-3-1,0 3 1,2-3 5,-3 0-4,6 0 8,-2 0 5,-1 0-7,-1 0 3,-1 1-8,-6-1 1,-1-1-1,-1 2 4,-5 1-3,-1 0-6,-1-1 0,-2-1-1,-1 1 3,0 0-5,-4-1-2,3 3 3,-3-3-1,-3 6 2,-1-1-1,-3-1 1,-3 3-8,-1 1 6,-2 0 1,-3 0 0,3-3-2,-2 4 2,-4 0-1,4 0 0,-4-1 0,5 0-2,0 0 0,1 0 1,3-4 0,0 1-7,3-2 8,0 1 1,1-3-6,2 1-3,1 0 4,3 1-5,-4-1 8,4-2-1,0 0 2,0 0 0,7 8 5,3-7-9,1-1 5,3 0-1,3 1-4,3-1 2,3-1 2,-2 2-1,1-1 3,-5 0 2,4 3-15,-7-1 12,2-2-1,-3 0-1,2 0-2,-8 2 4,-3 1-4,3-3-5,-4 1-4,1 2-2,-1-2-3,-3-1 4,0 3 9,0-3-9,-10 8 0,2-2-3,-2 1 12,-7 0 0,1-2-2,1 2 2,-6 2-1,-2 0-5,2 0 8,0 0-8,0-1 9,6-3-8,-1-1 3,3 3 4,5-3 1,-2 0-8,3-4 9,1 4-5,2-3-5,1-1 4,-1 2 5,1 1-3,3-3 1,0 0 2,7 4-1,-1-1 4,4-2-3,4 2 2,3-2 1,6-1-5,5 1 5,-2 0-3,5-1-2,-4-1 5,4 1-4,-4 0-2,0 0 3,-1 1 0,-2-1 2,-1 3 1,-8-1-3,-2-4 3,-2 4 0,-4-2-3,2 3-2,-4-1-2,0-2 2,-3 1 4,0 2-5,-2-3 0,-9 8 1,-3 0-7,-1 1 10,-7 2-18,-4 0 8,-1 1 6,1-2-15,-3 0 12,-2-1 3,3-1-6,-2 1 3,1 1 3,-8 5-2,11-8 1,0 2 2,3-2 5,0-2 1,8 1 6,2-2 0,4-3-3,1 1-7,0 0 5,1 0-11,2 2 7,3-1 9,0-3-3,0 5-2,3-2 0,4 1-4,3-2 5,4 5-1,10-3 3,-3-2-4,3 2 3,4 2-4,-2-2 1,-1-1-4,0 0 2,-1 1 5,-4 0 1,-3-4-2,-1 4-1,-2 0 0,-1-2-2,-4-1-3,-2 2-6,0-3 3,-4 2 0,1 0-2,-1 1 3,-3-3 2,0 0 2,0 0-2,-10 8-5,0-5 8,-4 4-5,0-1-1,-7-1 5,-3-1-1,3 2 2,-3 0 2,0 4 3,4-3 3,-1-2-4,6 0 11,-1 1-6,2-2-2,2-2-6,2 3 12,2-2-6,0-2 0,5 2-4,-1 0-3,1-3-3,0 2 5,3-2 1,0 0-4,0 0 4,0 0 6,6 7-1,4-7 3,3 3-2,2-3 1,6 0 6,0 2-1,3-2 2,0-2 2,0 2-15,0 0 9,-1 0-2,-1 2 0,-1-2 0,-6 2-4,1-2 6,-2 1-2,-1 0 5,-2-1-11,-5 3-1,1-2-2,-1-1 1,-2 1-2,-4-1 3,7 0 6,-7 0 1,4 3 1,-4-3 0,0 0-6,0 0-2,-14 4-2,4-1-2,-4-1 3,0 2 3,-3 0-2,-7-2-8,0 1 1,0 4 5,1-3-4,1 0 2,-2 2 0,0-3-2,9 3 3,-1-2-1,1 0 3,2-1 6,3-1-7,6 1 2,-4-2-6,2 0 0,3-1-1,3 0-1,-5 1 5,4 3 2,1-4-5,5 5 3,0-4 2,5 1-4,4 1-1,5-2 4,3 0-2,2 1 5,0-2-1,0 0-2,3 0-1,1 2 1,-3-2-11,1 2 9,-1 0 1,-3-1 0,-6-2-1,-2 2-3,-4 1 0,1 0 5,-2-2-3,-3 0 1,-1 2 3,0-2-7,-5 0 0,5 0-4,-5 0 6,1 1 0,-1-1-6,-5 5 0,-4 0-4,1-2 3,-6 1-2,-9 1 3,2 0-3,-3-3-1,-3 5 5,1 0-3,-1-4 2,-2 2 0,4 2-4,-6-2 4,7 3 3,0-4-1,5 0 0,3-1 5,4 0-7,3 1 4,2-3-6,3 1 2,-2-2 1,3 0-5,3 0 7,-4 4-4,4-4 6,0 0 2,11 5-4,-1-6 4,4 1-1,6 1 2,5 2 1,-5-5 0,4-2-1,0-1 2,-3 4 1,2 1-3,-8-4 2,1 1-2,-1 1 0,-6-1-3,1 2 3,-1 0 0,-2 0-1,-2-1 0,0 2-3,-1-3 6,-1 3 3,-3 0-8,7-4-2,-7 4 2,5 0-5,-5 0-3,0 0-4,2-1-8,-2 1-14,0 0-25,0 0-17,3-4-13,-3 4-12,0 0-27,0 0-11,0 0-4,-7-5-32,4 2-102,3 3-300,-10-1 133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1-10T06:06:37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20390 10815,'0'25,"25"-1,-1 26,-24-25,0 0,0-1,25-24,0 0,0 0,24-49,100-26,25-73,74-1,25-50,0 1,49 24,-99 25,-24-24,-75 74,-25 49,-99 25,0 0,-25 25,25 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44.20712" units="1/cm"/>
          <inkml:channelProperty channel="Y" name="resolution" value="44.39306" units="1/cm"/>
        </inkml:channelProperties>
      </inkml:inkSource>
      <inkml:timestamp xml:id="ts0" timeString="2020-11-10T06:06:40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20687 10790,'25'0,"0"74,0-24,24 24,-24-24,0 0,0-26,-25-48,25 24,24-50,26-24,74-26,49-24,0 25,26 25,-76-50,-73 74,-25 1,-26 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27.4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3968 6670 18,'0'0'97,"0"0"-1,-2-5 0,2 5 10,0 0-11,0 0 7,0 0-9,-3-2 6,3 2 5,0 0-2,0 0-10,-4-2 5,4 2-7,0 0-2,0 0-8,0 0-7,0 0-22,0 0 15,0 0-2,0 0-8,0 0-7,0 0 1,0 0-9,0 0-2,0 0-6,14 2 1,-7-4 4,4 1 5,2-2-4,4 1 7,4 2 6,0-2 0,4-1-3,1-1 0,2 3 9,0-1-10,16-1-2,-5-1 3,2 2-4,1-1-3,2 1-4,-2-3-1,1 7-12,0-4 12,-2 4-5,3-4-2,-1 0-2,-2-1 6,0 5-9,3-1-2,-5-2 2,1 1-3,-11 0 1,12-2 0,2 5-5,-3-6-6,2 1 6,-3 2 1,0 2-5,0-4-1,1 4 0,-1 1-5,-2-4 1,-9 2 1,-3-1 1,2 2-10,-3 0 8,3-2-5,-5 0 3,1-2 1,-9 2 8,7 0-12,0-3 2,-4 3-3,6-4 5,-2 4 6,-4-2 0,5 2 0,-1-1 11,-1-1-13,-5 1 0,5-1-2,3 0 4,-8 2-14,8-5 13,2 3-4,-2 1 5,-1 1-2,-1-2 2,3 0-3,0 2-9,-1 0 2,2-2 0,1 2 5,-2 2-1,-2-4-7,2-1 1,0 3 2,1 0-2,2 0 0,0 0 3,-3 0 0,5 0 1,2-2-3,-4 3 7,-2-1-2,4-1-1,0 2-3,2 0 6,-1-2-7,1 1 8,8 0 4,-11 0-4,3-1-6,-3 1 14,2 0-12,-2 0 4,1 0 1,1-1 0,-4-1 0,5 0 0,8 0-3,-9-1 6,-1 3 3,-2-1 21,4-2-30,-4 2 4,2-1 0,0 2-4,-1 0 3,10-3-1,-10-1 2,2 3 13,-1-1-9,12 1-7,-2 0 1,-12 1 4,1-1-9,2-1 15,-2-1-1,2 3-1,8 0 0,5-2 13,-16 1-15,1 2-3,2-2 9,-1 0-2,12-3-4,-14 3 3,13 0-2,-11-1 7,11 0 0,-11 2-2,12-2 11,1-1-17,-1 3-12,1-2 15,-2 2-4,-2-3 10,0 3-5,5 0 0,-13 0-5,-2 0 8,13 0-4,-11 0 2,10-2 8,1 2-3,-3 0-2,-9 0 4,13 0-1,1-2-1,-4 1-4,0 1 0,-10 0-8,0 0 11,-3-3 0,3 6-1,-3-5 1,-3 1-1,4 1-5,-3-1 6,-2 1-14,2 0-6,-10 2 18,9-3-5,-6 0 3,-3 1-1,0 0-3,1 2 3,-1-3-2,-4 1-4,0-1 7,0 1-3,1 1-2,-2-1 10,-1 0-11,-1 0-7,-2-1 0,0-2 9,1 3-5,-6 0-4,7 0-5,-2 0-1,-5 0 5,5 0-15,-5 0-1,0 0 15,7 0-9,-7 0 6,0 0 1,7 0-5,-7 0-21,0-2-46,0 2-35,0 0-36,0 0-36,0 0-57,0 0-60,-13-8-30,2 4-38,-13-3-232,-4 1-639,-41-5 282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38:05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7732 8485 11,'0'0'194,"-7"0"-14,3-3-9,4 3-12,0 0-24,0 0-5,0 0-21,-6-4-4,6 4 2,12-4 2,-2 0-5,5-1-4,8-1-2,5 3-6,0-5-3,13-1-1,-2 0-1,5-1-11,1 5-5,-1-3-5,2-1 1,-2 1-2,-2-1-14,3 2-2,-1 1-7,-3 1-4,-3 0-8,-9 0 4,-3 1-5,0 0-4,-3 0-1,-6 4-3,-3-4-1,-4 4-3,1-2 2,-5 2-5,-1 0-1,2-3 4,-5 3 1,3-1 5,-5 1 0,5-2 3,-5 2-3,5-1-2,-5 1 0,3-1 0,-3 1-3,0 0-8,0 0 6,0 0-4,7 0-1,-7 0-2,0 0-3,0 0 2,0 0-1,0 0-3,0 0 2,0 0-6,0 0 3,0 0 3,0 0 2,0 0-4,0 0-2,0 0-1,0 0 2,0 0-3,0 0 4,0 0 0,0 0-3,0 0-2,0 0 9,0 0-9,0 0-2,0 0 6,0 0 3,0 0-10,0 0 3,0 0 3,0 0-6,0 0 4,0 0 0,0 0-1,0 0-1,0 0-3,0 0 4,0 0 2,0 0-1,0 0-3,0 0 7,0 0-5,0 0-2,0 0 0,0 0 3,0 0-1,0 0 0,0 0-1,0 0-5,0 0 5,0 0-3,0 0-3,0 0 3,0 0-5,0 0-2,0 0-2,0 0 1,0 0-6,0 0 6,0 0 1,0 0-2,0 0 0,0 0 0,0 0 4,0 0-1,0 0-1,0 0-4,0 0 4,0 0 6,0 0-2,0 0 1,0 0 6,0 0-5,0 0 1,-3 8-1,3-8 0,0 0 3,0 0-1,0 0 2,0 0-1,0 0 4,0 0-7,0 0 6,0 0-1,0 0 2,0 0 2,0 0 1,0 0-4,0 0 4,0 0-1,0 0 5,0 0-7,0 0 4,0 0-3,0 0 7,0 0-2,0 0-5,0 0 3,0 0 0,0 0 0,0 0 0,0 0 1,0 0-6,0 0 7,0 0 2,0 0-3,0 0-1,0 0-4,0 0 5,0 0-1,0 0 2,0 0-3,0 0 0,0 0-4,0 0 3,0 0-2,0 0 1,0 0-1,0 0 2,0 0-4,0 0 1,0 0-2,0 0 8,0 0-6,0 0 0,0 0-6,0 0 3,0 0 4,0 0-6,0 0 1,0 0 2,0 0-4,0 0-3,0 0-2,0 0 1,0 0 1,0 0-7,0 0 0,0 0-6,0 0 4,0 0 1,0 0 2,0 0 1,0 0 1,0 0-3,-2 2 2,2-2 6,0 0 1,0 0-7,0 0 7,0 0-3,0 0 2,0 0 5,0 0 2,0 0-3,0 0-2,0 0 3,-3 3 1,3-3 2,0 0-2,0 0 2,0 0 3,0 0-3,0 0-1,0 0-4,0 0 4,0 0-2,0 0 5,0 0-4,0 0 0,0 0 4,0 0-2,0 0 0,0 0 2,0 0 5,0 0-7,0 0 0,0 0-5,0 0 5,0 0-1,0 0 0,0 0 1,0 0-1,0 0 1,0 0 6,0 0-4,0 0-2,0 0-4,0 0 4,0 0 8,0 0-12,0 0 6,0 0-2,0 0-2,0 0 4,0 0-2,0 0 0,0 0-13,0 0 15,0 0-2,0 0-1,0 0 2,0 0 5,0 0-6,0 0 0,0 0 0,0 0 1,0 0 6,0 0-5,0 0-4,0 0 3,0 0 0,0 0-4,0 0 2,0 0 1,0 0-1,0 0-1,0 0-4,0 0-10,0 0-10,0 0-14,0 0-9,0 0-22,0 0-17,0 0-24,0 0-24,0 0-14,0 0-29,-5 2-130,3 0-333,0 1 149</inkml:trace>
  <inkml:trace contextRef="#ctx0" brushRef="#br0" timeOffset="1504.3137">7021 9393 43,'0'0'146,"0"0"-23,-4 1-10,4-1-15,0 0-5,0 0-3,0 0 0,0 0 3,0 0-1,28-1-5,-14 1 2,9-4-8,1 2-9,2-3 13,14 1-24,-1 2-2,2-3-6,3-1 0,-1 4-12,1-3-3,5 1 5,-3 3-9,22-5-1,-23 7-1,3-3-3,3-3-7,-6 3-4,0-1 8,2 0 6,-2-1-5,-5 0 1,-10 3-6,0 1 2,-5-3 2,2 1-8,-5 0 6,0 0 11,-10-3-9,-3 5 5,-2-2 7,-2 2 14,1 2 9,-2-2 5,-1-3 4,2 3 6,-5 0 1,5 0 0,-5 0-5,4-2-6,-4 2-9,0 0 2,0 0-11,0 0-7,6-1 2,-6 1-2,0 0-7,0 0-4,0 0 8,0 0-15,0 0-4,0 0 3,0 0-3,0 0 7,0 0-12,0 0-3,0 0-2,0 0 1,0 0 4,5 0-9,-5 0 1,0 0-7,0 0 0,0 0 1,3 3 2,-3-3-4,0 0 2,0 0-5,0 0-4,0 0 0,0 0 0,0 0 0,0 0-8,0 0-1,0 0-6,0 0-16,0 0-8,0 0-20,0 0-24,0 0-25,0 0-24,0 0-36,0 0-37,0 0-196,0 0-443,-10 5 197</inkml:trace>
  <inkml:trace contextRef="#ctx0" brushRef="#br0" timeOffset="2567.3376">7256 10246 132,'0'0'138,"-7"0"-16,3 0 6,4 0-18,0 0-9,-7-1-10,7 1-1,-4 1-5,4-1-4,0 0-7,0 0-4,0 0-6,0 0-5,0 0-12,0 0-4,0 0-2,0 0-5,0 0 3,0 0-10,0 0 7,0 0-3,0 0 0,22 0 1,-13-1 5,5 0-16,1 2 15,1-3-7,6-4 1,1 5-5,-1-1 4,5 2-3,2-2 0,14-6-4,-2 3-4,-2 2-1,4-2-4,0 1 1,0-4-3,-3 2 3,4 1-7,-4-2 3,3 2-3,-1-3 2,-1 6 0,-11-3 2,8-2-6,0 0 7,-11 4 0,-1-2-7,1 1-2,0-2-3,-3 2 8,-4 0-4,-6 0 6,1 2 5,-1-2 8,-4 3 13,-7-3-6,4 4 2,-1-2 6,-2 2 2,-4 0 6,7-1-2,-4-1-3,1 1-2,-4 1 0,0 0-4,7-1 0,-7 1-2,0 0-8,4 0 3,-4 0 0,0 0-9,3-1 1,-3 1-4,0 0-2,0 0-2,4-3-3,-4 3 1,0 0 0,0 0 0,2-2-5,-2 2-4,0 0 4,0 0 3,0 0-5,0 0 1,0 0-4,0 0 5,0 0-5,0 0 5,0 0-5,0 0 7,0 0-4,0 0 3,0 0-10,0 0 5,0 0 3,0 0 1,0 0 0,0 0-7,0 0 10,0 0 0,0 0-1,0 0 3,0 0-6,0 0 11,0 0-3,0 0 6,0 0-3,0 0 7,0 0-5,0 0-1,0 0 9,0 0-8,0 0 3,0 0-5,0 0 4,0 0-5,0 0 3,0 0-1,0 0 5,0 0 1,0 0-4,0 0 2,0 0 1,0 0-2,0 0 3,0 0 1,0 0-6,0 0-4,0 0-1,0 0 1,0 0 1,0 0-1,0 0-3,0 0-6,0 0 6,0 0-3,4-4 4,-4 4-2,0 0-9,0 0 0,0 0-26,0 0-34,-2-6-35,4 4-52,-2 2-67,1-10-67,1 4-223,3-2-542,5-5 240</inkml:trace>
  <inkml:trace contextRef="#ctx0" brushRef="#br0" timeOffset="5099.9351">19630 10311 122,'0'0'206,"-7"0"3,7 0-6,-3-2-8,3 2-6,0 0-7,0 0-11,0 0-9,0 0-12,0 0-14,0 0-6,0 0-10,0 0 5,24 0-7,-7-3-13,6 3-7,5 0-8,1-2-7,12 3-4,-10-2-11,9 1-5,0 1-10,1-1 1,-1 6 0,-11-8-4,14 4 2,-5-2 2,-9 3-11,1-3-1,1 0-5,7 0 5,-12 0 0,-1 0-5,1 0-3,0 0 0,-4-3 5,1 1 1,-3-1 5,-4 1-3,1 2 4,-3-3 0,-1 2 14,-2 0-18,-1-2 5,0 3-2,-4-2 2,2 2 13,-4-1-3,1 0-6,-5 1-5,7-2 1,-5 1-1,-2 1 10,0 0-6,6-1-4,-6 1 1,0 0-5,0 0 1,0 0-7,0 0-2,4-3-5,-4 3 3,0 0-6,0 0-6,3 0 2,-3 0-4,0 0 4,0 0-5,0 0 0,0 0-4,0 0 3,0 0-7,0 0 0,0 0-3,0 0 6,0 0-13,0 0 3,0 0 2,0 0-4,0 0 5,0 0-7,0 0-4,0 0 0,0 0-28,0 0 5,0 0-21,0 0-9,0 0 1,0 0-38,0 0-8,0 8-21,0-8-23,0 0-21,0 0-33,-7 4-41,7-4-38,-6 0-49,2 2-192,0-1-565,-3-1 250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49:36.9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14972 3213 239,'-10'1'245,"2"-1"-9,2 3-17,-1 0-6,4-2-12,1 2-15,2-3-22,-5 4-10,5-4-14,0 2-8,0-2 8,0 0 13,20 1 18,3 0-24,3-1-9,15 0-7,2-2-21,27-2-14,-24 0 10,5-4-8,19 5-2,-22-3-2,22 1-1,-27 2-19,6-2-9,1 0 13,-5 1-24,-5 4-6,-1-3 2,0-4-8,-14 2-28,-5-1 27,3-1-10,-11 4 9,4-1-12,-8 0-23,1 2 29,-1-3-7,0 0-4,-2 3 0,1-3-22,-1 2 4,-5-1-20,2 0 1,0-1-23,0 2-7,-3-3-38,0-1-20,-3 2-23,0 1-30,-1-5-20,-3 3-18,-2-1-12,-2-2-5,-3 3 20,1-1 8,-8-1 15,0-1 22,1 2 23,4 0 17,3 0 18,-3 2 31,2 0 24,0 2 32,6-2 38,2 2 26,-2-1 19,3 2 9,1-1 12,-2 2-4,6 1-3,-4-1-7,4 1-1,0-6 11,0 6-11,12-1 10,-3 1-19,13-5 22,-3 7-12,8 2-9,-3 0-3,3 5 14,0 6-22,6 11-9,-9-7 11,-3 1-15,-4 4 3,0 1-3,-1 0-2,-4 3 0,-3-3 12,-5 3-6,0-1-12,-4 1 0,-3-1-12,-4 0 9,0-1-11,-5-3 6,-1 3-1,-5-1-21,-2-3 11,0 1-27,-11 5-39,7-10-52,0 1-66,-8 8-44,8-8-76,-10 6-91,8-14-196,-1 6-606,1-3 269</inkml:trace>
  <inkml:trace contextRef="#ctx0" brushRef="#br0" timeOffset="1668.0737">14976 15845 124,'-9'-2'277,"-3"2"4,4 0 6,-1 1 14,2-1-18,3 18-16,-3-21-24,7 3-27,0 0 17,-10-2-56,10 17-21,0-15-12,0 0 7,0 0 28,24-7-28,-1 3 3,1 0-2,16-5-8,1 13-6,26-23-9,-3-20-5,3 38-28,-20 1 12,15 38 6,-11-53-7,16-2-12,-18 6-9,18-4 8,-2 47-9,-27-47-11,7 5-2,-3 0-16,-2-1 4,-11 10-7,9-8-5,-12 3-3,0 0 15,-2 2-23,-8 0-5,-2 0-28,-1 1 28,-2 1-2,-4-2-4,0-7 1,-3 10-12,-4 1 18,7 11-4,-7-11 0,7-11 0,-7 11-12,3-1-9,-3 1-26,0 0-20,0 0-34,0 0-58,0 0 4,0 0-35,-10-11-32,7 5-25,-5 0-29,1 3-18,-3 16-8,0-24-24,-2 3 4,1-1 42,-4 3-36,1 16 22,0-22 10,-3 1 39,2 0 40,-1 6 6,-1 8 36,0-13 17,0 3 50,3 2 40,2 0 15,-2 0 21,2 2 44,-1-1 9,1 9 20,4-8 20,-2-20 22,1 23 11,2 1 21,7-1 1,0 0 4,0 0-6,-11 3-10,11-3 13,0 0 0,0 0-15,0 0-7,0 0 4,0 0-28,-6-3 1,6 3-15,0 0 29,0 0-5,0 0 4,33 6-1,-19-6 4,2 0-9,4 2-2,3-2-8,2 9-8,-4-10 4,2 1-7,2 35-6,-4-42-5,0-13-9,-1 21-5,-3 1-5,4-4-9,-8 6-4,4-3-8,-7 3-9,4-1 0,1-6 1,-6 6-4,-1 1-3,0-2 3,2-1-10,5 45-6,-7-51-4,-2 3 14,0 0-3,-6 2 5,0 0 6,12-3-6,-12 3 11,0 0 8,0 0-4,8 0 6,-8 0-10,0 0 10,6 7-3,-6-7 9,2-29-7,-4 29-6,2 0 8,0 0-9,0 0 7,0 0-6,0 0-19,0 0 12,0 0 0,0 0-8,0 0-1,0 0 6,0 0-8,0 0-6,0 0-6,0 0 11,0 0-16,0 0 10,4 23-1,-4-23-10,0 0 15,0 0 18,0 0-21,0 0 0,0 0 49,0 0-61,-12 13-7,7-11 6,-2-18-8,-2 28 4,-7 5-4,-6 29 0,0-25 5,-6 12-3,0 4 2,1 2-3,-8 78-3,10-93 6,9-4 9,-4-1 20,2 8-34,-4 12 2,6-11-7,2-2 0,-1-1 41,3 2-43,-5 69 5,10-86 11,0 2-11,3-3 2,1-1-12,-1 9 7,0-14 22,4 3-25,-2 21 4,1-29-4,-2-15 3,3 17 21,0 0-27,-3 48 5,1-55 0,2 7 6,0 0 9,0 0-15,0 0 5,0 0-2,0 0-3,0 0 19,0 0-13,-5 10-8,5-10 9,0 0 0,0 0-6,0 0 6,0 0-6,0 0-5,0 0 10,-2 331-65,2-454 23,0 63 92</inkml:trace>
  <inkml:trace contextRef="#ctx0" brushRef="#br0" timeOffset="1869.4195">15775 16377 7908,'-4'3'-34,"2"17"-36,-2-23 15,4 3 32,0 0 12,0 2 13,-1 0-28,-1-4 9,2 0 0,-4 374-158,4-500 209,-3 43-10,-1 52-4,5 8-9,1 10-17,-2 3 63,1 2-63,-1 2 8,0 0-3,0 2 3,0 0 18,0 1-27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52:03.7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5580 6705 85,'-7'-1'89,"-3"1"-2,3-1-10,0 0 10,0-1-11,1 1 7,2-2-3,4 3-12,-8-1 19,2 1 13,2-2-15,4 2 9,-6-1 1,6 1-13,0 0-2,-4 0-7,4 0 2,-6-1-8,6 1 2,0 0 10,0 0-13,0 0-3,-7-2-10,7 2 15,0 0-3,0 0 2,0 0-7,0 0 4,0 0-6,0 0-2,0 0-1,0 0-4,0 0-5,0 0-2,0 0-5,0 0-13,0 0 4,0 0-10,0 0-2,0 0-2,0 0-6,0 0 4,0 0 0,16 6 0,-8-6 6,2 4 9,13-3-4,-1-1-5,5 2-12,1 0 12,0 2-1,15-3 1,-1 0-5,0-1 0,0 1-1,5 4 1,-1-5-3,-1-3 0,-1 3 2,3 0-5,22 5 2,-26-10 0,5 3-3,3 1 15,-5-1-18,5-3 2,-2 5-8,0-1 8,-2 1-4,-2-2 5,-3-2-4,1 3-1,-2-1-2,-2 1 6,-8 1-6,-3-3 3,11 1-7,2 1 6,-14-1-3,11 0 4,3-1-2,-13 0 3,2-1-3,9 2 0,-9-3-2,9 2 3,-12-1 0,1 1-3,3 1 3,-6-2-9,1 1 10,3 2-4,-3-1 2,-4 0-1,2 1 9,-4 2-11,3 1 3,-2-5-4,0-1 3,-7 2 13,2 1-14,5 0 3,-6 0-7,0 2 2,1-2 3,-1-1-4,2 1 2,0 1-4,-1-1 0,-1 0-1,1 1-4,-2-2 4,0 2-5,-4-2-7,-2 4-3,1-4-3,-4 2-1,2-1 3,-7 1-8,5-2-3,-1 2-23,-4 0 7,4 0-5,-4 0-12,0 0-5,0 0-14,0 0-9,7-2-15,-7 2-18,0 0-12,0 0-14,0 0-23,-20 9-116,11-9-317,-7 0 140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52:04.5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5773 6950 9,'-8'0'157,"1"-1"2,1-2-23,0 0 11,-2 3-1,4-3-11,4 3-1,-5-2-5,5 2-20,0 0-2,0 0-14,-8 0-6,8 0-5,0 0-22,0 0-6,0 0-8,0 0-6,0 0-5,0 0 0,0 0-1,0 0-4,13 6 19,-6-6 2,5 1 7,4 2 0,6-1 6,4-2 3,-1 6 1,15-5 5,0 0-4,0-1 2,2 2 0,5-6-3,-4 2-1,4 1-3,22 2-1,-21-5-7,1 4-4,21 3-2,-20-6-5,-2-1 5,25 2-12,-6-6-3,-19 6-6,3 4-1,18 8-1,-21-13-1,3-4 0,19 0-9,-21 5 8,20 4-1,-21 1-6,2-1-1,-1-5-6,0 4 5,0 3-2,-1-2-3,0 0 2,-4-1 6,1 1-7,1 0 1,-2-2-1,-4-1-3,0 1 2,-10 0-5,-2-4 2,-1 4 3,-2-4-9,-2 4 6,1 0-5,-3 0 5,-5-2 9,0 1-10,0-1 7,-6-1-3,-1 3 4,-2 0-10,1-1 18,-3 1 0,1 0 2,-6 0 9,14-3-6,-14 3 8,4-3-12,-4 3 1,6 0-9,-2 3 9,-4-3-4,0 0 6,0 0-10,0 0-9,8-3 4,-8 3-9,0 0 0,2-1 0,-2 1 1,0 0-1,0 0 8,0 0-10,0 0 10,0 0-11,0 0 0,0 0-23,0 0 23,0 0 0,0 0-3,0 0 7,0 0 7,0 0-6,3 7-7,-3-7 1,0 0 0,0 0 11,0 0-12,0 0-2,0 0 2,0 0 1,0 0 17,0 0-18,0 0 0,0 0-15,0 0 14,0 0 4,0 0-1,0 0 14,0 0-33,0 0 15,0 0 5,0 0-7,0 0 1,0 0-10,0 0-5,0 0-22,0 0-17,0 0-17,0 0-30,0 0-21,0 0-7,0 0-34,0 0-18,-3 7-11,3-7-31,6 7-228,-5-3-494,1 1 219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52:05.8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15195 6096 223,'-2'-3'224,"2"3"6,0-5-25,0 5 3,0-4-9,0 4-5,0 0-6,0 0-9,0 0-12,0 0-13,0 0-20,-3-3-13,3 3-16,0 0-16,0 0-22,0 0 1,0 0-8,0 18-5,0-4 0,0 3 7,0 3-10,3 5-5,-1-5-5,1 0 4,-3 4 5,2-4-9,-2-4 5,3 2-5,-3-2-3,2-1-4,0-5 0,-2-2-3,3 3 9,-3-7-2,0 1 6,2-1 16,-1 0 29,-1-4 1,2 2 29,4-2 2,4-2 1,4-8-22,4-2-8,7-7-3,11-3-2,2-5-15,3 0-8,3-1-7,-1-4-4,15-13-6,-20 13 2,5 3-14,14-16 1,-16 17-8,-1-6-4,-2 0-1,22-9-4,-22 11-3,-2 2 0,1-1 6,0 0-17,-6 2 3,-10 5 5,0 2-8,-1 5 1,-3-4 0,-4 7 1,-2 3-1,-3-1-11,-1 4 14,0 2 2,-2 0 9,0 1-4,-2 1 5,1 1-2,-4 1-7,3-2-14,-1 1 14,0 1-3,-2 2-9,3-5-4,-3 5-5,2-2-25,-2 2 12,0 0-21,2-4 4,-2 4 9,0 0-31,0 0-15,0 0-8,0 0-15,0 0 4,0 0-30,0 0-15,0 0-17,0 0-20,0 0-22,0 0-25,0 0-18,0 0-2,0 0-9,-9 16-13,1-7-198,-1 3-501,-8 5 222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52:11.5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8545 9791 14,'0'0'98,"0"0"-1,0 0-8,0 0-7,0 0-3,0 0-7,0 0-1,0 0-6,0 0 11,0 0-14,-5 8 3,5-8-5,0 0 5,0 0-7,0 0 14,0 0-6,0 0-1,0 0 2,0 0-5,0 0 1,0 2 1,0-2-17,0 0 21,0 0 5,0 0-5,0 0-1,0 0 4,0 0-4,0 0-2,0 0-3,0 0 1,0 0-2,0 0 3,0 0-6,0 0 0,0 0-3,0 0-3,0 0 4,0 0-5,0 0-3,0 0 0,0 0-2,0 0-2,0 0-3,0 0-8,0 0 7,5 0 1,-5 0 10,3 2 2,-3-2-4,7 0-1,-7 0-1,11-2-2,-7 2-6,1-1 3,2 1-9,1-2 6,0 0-7,0-1 2,0 6 0,2-4-9,3-2 2,-4 0-6,3 3-1,-2-2 6,4 1-5,-2-2-6,-2 3 1,1 0 0,5-4 0,-3 6-4,-3-4 0,-2 0 12,2 1-10,5 1-10,-5-2 0,0 2 2,4 2-1,-5-2 10,6-5-9,-6 3-15,5 2 15,1 0 0,-5 0 1,3-3-3,-2 3-10,-1 0 7,4-5 6,-1 5-3,-4 0-1,1 0 19,6-1-20,-4 1-3,1 0 4,1 0-2,0 0 0,0-3 2,-1 6 0,3-6 5,-1 3-9,5 0-2,-6 0 3,0 0 0,6-2-14,-6 2 11,1 2 6,-1-2-5,3 0 8,3 0-7,0-2 16,-3 0-16,4 2 12,0-1-9,-4 4-3,4-3 6,3 0-1,-1-1 15,3 0-11,-1 2-3,-3-1-2,1 0 0,3-1 8,-4 2-8,2 2-6,-1-3 17,1-2-8,0 4 0,2-2 2,-3-5 0,5 3 30,-2 2-30,3-1-3,-4 0 7,2 0 2,1-1 8,-2 1-15,1 0 3,1 1-6,-2 0 9,1 0-2,-1-3 2,0 3-3,1 0 3,0 3-6,1-7-11,0 2 30,-4 5-18,4-3-11,1-1 10,13 5-5,-15-4 12,1-3-1,-3 3 3,14-1-7,-9 1-3,0-3-7,8 0 10,-10 5 9,1-4-9,1 0-5,9 2 10,-9 0-7,0 1 0,9-2 5,-9 1 2,-2 0-2,0 0-2,2 1 3,-4-2 1,0 1 0,0-3-8,-1 1 6,0 4 6,-3-4-24,1 0 27,-2 0-4,-6-1-1,2-1-1,-3 3-10,0 1 5,-2 0 2,-2 0 8,2-3-4,-3 2-15,1 1 13,-1 0 0,-3-1-6,1-1 3,3 0 10,-4 1-7,-1-4 3,1 3 5,0 2-11,-6 0-7,9 0 2,-4 0-2,0-3 14,-2 2-15,-3 1-4,7 0-2,-7 0 9,6 0-13,-6 0 8,0 0 0,5-1-18,-5 1 16,6 0-21,-6 0-23,0 0-17,1-3-25,-1 3-15,0 0-27,0 0-32,0 0-46,0 0-22,-16-4-57,6 4-37,-11 0-191,-5-5-555,2 2 246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52:12.5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8677 9987 53,'-5'5'99,"-1"-8"-11,1 2 1,0 0-44,5 1 31,0 0-12,-8-2-3,5 2-9,3 0 17,0 0-26,0 0-3,-4-2-18,4 2 30,0 0-9,0 0 10,0 0 7,-4-2 1,4 2 6,0 0-1,0 0-3,0 0-3,0 0 10,-10 2 0,7 0-2,3-2 7,0 0 3,-6 0 6,6 0-7,0 0-3,-4-3-11,4 3 2,0 0-1,0 0-3,0 0-8,-4 3-9,4-3 3,0 7-5,0-7 1,0 0 3,0 0 4,11 2 15,-8-2 2,4 3 3,3-3 0,7 3 2,4-1 1,1-4 0,4 2-8,1 2 3,11 7-3,2-10-4,1-5-1,0 3 9,6 2-18,0 3-3,3-5 1,-1-2-5,24 4 12,-28 2-15,3-1-1,3 0-7,15-2 3,-19 2-16,2-4 7,0 1 1,20 1 11,-22 4-21,23 1 1,-26-6-1,1 3 10,-4 0-16,5 0 7,4-10 0,-5 12-2,0-1 10,0-1 25,-4 2-32,-1 0 8,0-3-10,-11 0 20,9-4-6,1 2-17,-10 2 8,1 3-13,8-5 8,2 6 0,-13-4 4,-1 0 2,2-2-14,0 3 1,-1 0 15,-2-3-6,2 1 9,-2-2 1,-1 1-3,0-2-5,0 2-15,1-1 27,-5-1-6,6 3 10,-4 1-12,-1-1-25,0 2 32,3-6-8,-8 4-2,3-2 14,-1 3 7,2-3-12,-3 3-2,6 1-3,-3 3 1,1-3 3,-4-3-2,2-2 0,-2 4-11,-1-2 13,4-1-6,-6 3-3,1-1-1,-2 0 15,2 2-13,-1-1-2,-1 2-29,-2-2 30,-1-1 7,-1 2-7,0-1-2,-4 0-1,5 1 1,-5-3 3,1 3-5,-1 0-5,-5 0-5,10 0 9,-6 0 2,2 0-7,-2-1 11,-4 1 5,10 1-10,-7-1 5,-3 0-4,0 0 3,10 0 3,-10 0-3,1-2 4,-1 2-8,3-5 6,-3 5 4,0 0-3,0 0 0,0 0 9,0 0-14,4 6 3,-4-6-7,0 0 2,0 0 8,0 0-9,3-7-1,-3 7 13,0 0-20,0 0 3,0 0-3,0 0 2,0 0-13,0 0 11,0 0-2,0 0 6,0 0-8,3 7 3,-3-7-3,0 0-6,0 0-14,0 0-6,0 0-8,0 0-12,0 0-15,0 0-20,0 0-3,0 0-23,0 0-11,0 0-23,0 0-14,0 0 2,0 0-11,0 0-14,0 0-6,0 0-4,0 0-28,0 0-18,0 0 1,-11-7-22,11 7-18,-8 1-5,2-1-225,-1 0-539,-2 0 239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52:15.8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9246 12899 74,'0'0'148,"0"0"-23,0 0 15,-5 9-17,5-9 3,0 0-13,0 0 4,0 0-19,0 0-8,0 0-11,0 0 5,0 0-1,-3-8-8,3 8 1,0 0 8,0 0-6,0 0 1,0 0-1,0 0 1,13-1 3,-6 0 5,-1 1-5,5-2 0,-3 0 7,3 1 0,2-3-6,4 8 3,-2-9-19,2 3 10,-1 5 0,8-5-4,0-1-1,-2 1-5,4-1 0,2 3-1,-3-3-8,3-1 7,-2 3-13,3 1 7,1 0-7,11-1-3,-12 1 7,9-3-8,0 2-7,-10-3 0,10 3 11,-8 1-17,0 3-3,8-6-2,-9 3 1,-2 0-14,3 0 14,11 3 5,-13-5-4,0-1-4,-1 3 14,2 0-5,10-3-10,-9 2 5,0-4-2,-1 10 1,11-10-5,-4-3 0,-6 6-1,-1-1 3,12 11 3,-14-11-7,-1-2 11,-1 1-14,3 1 9,11 13-6,-15-16 0,-1 2 0,2-1 4,-2-2 9,2 7-14,-2-3-20,1-3 17,-2 7 5,4-6-2,-4-2-6,2 3 4,1 1 2,0 1-6,0 0-2,0-1 2,-1 2 16,1 1-12,-1 0-5,3-3-2,2 3 9,-1-1 11,2-3-5,-1 1 1,10-1 0,-11 3-2,7 6 5,-5-10-4,-2 4-3,0 0 2,0-2-2,11 1 6,-11 0-2,-2-1 3,4-2-1,-4 3 25,1 2-1,0-4-34,-3 1 26,1 3-4,-2-7-5,-1-1 2,0 3-6,-7 3-5,1 0 2,-1 0-3,-3-1-4,-3 0 3,1 1-8,-3 2-4,-1-2-3,0 1 5,-1 1 8,-2-1-14,-3 1 0,7-1 2,-7 1-21,3 3-7,-3-3-14,0 0-11,3-5-22,-3 5-14,0 0-37,1-6-36,-2 2-34,-5-1-40,0 0-14,-2 3-24,-7-5-28,-7 0-26,-2-2-25,-3 2-269,0 0-658,-12 0 291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52:16.4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9516 12771 41,'0'0'153,"0"0"5,0 0-6,-3 4 4,3-4-3,0 0-1,0 0 6,0 0-12,0 0 1,0 0 5,0 0-7,0 0 6,0 0-2,-2 2 1,2-2-7,0 0 5,0 0-5,0 0-6,0 0 2,0 0 29,0 0-30,10-10-18,-6 10-12,5-1 10,-2 1-11,3-1 11,5 2-4,1-2-3,8-1 4,-3-1-13,8 1-12,10 7 7,0-10-5,3 2-6,-5 3 0,6-5-5,0 1 2,0 2-3,2-1-8,-1 8 1,4-7-3,-2 1-3,-2 1-10,5 3 9,0 0 4,21-6-7,-24 1-2,1 2 5,2-1-15,-3 1 0,4-2-12,22 4 8,-30 4 0,3-9 0,3-2-3,-2 2 3,4 3-5,19 11-4,-24-16-1,-2-2 3,-2 2-15,3 2 8,-2-7 0,-2 5-6,-1 5 1,-9-3 5,-1-1-10,1 0 0,-2 1 11,-1 0-17,-1 8-2,0-10 2,-4 3 3,-1-5-14,2 4 11,0 6-3,-8-7-5,0 0 6,0 1-15,-1 1 14,0-2 1,-2 1 0,1 0-4,-2 2 11,-1-2-17,0-2 2,-3 3-4,0 2 2,1 0 2,-3-3-9,-2 1 7,-3 2 22,5-1-35,0 4-12,-5-3-12,0 0-7,0 0-14,4-4-9,-3 11-20,-1-7-14,0 0-15,0 0-20,0 0-34,0-10-33,0 10-19,0 0-19,-8-3-17,-2 1-13,-3 2-10,-1 0-7,-3 0-16,-4 0-13,-4 0-21,-3 0-190,-10 2-565,8-4 250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52:17.2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9769 12905 114,'-8'-1'131,"0"2"-19,0 3-5,3-4-8,-1-1 3,2 1-8,4 0 8,-8 1-2,8-1 3,-8-1-8,1 2 12,3-1-16,1 6-4,-2-6-10,5 0 5,-10-2 6,5 2-11,0-2 0,-3 3 3,3-2-4,1 5-1,-3-4 2,7 0 5,-14-2-20,7 2 24,2 3 2,0-3-1,-2 0-2,2 0 8,5 0-10,-7 0-2,3 0-3,4 0-6,-7 0 3,7 0-8,-3-1-2,3 1 11,0 0-20,-5 1-5,5-1-1,0 0-3,0 0-4,-3 2 20,3-2 13,8 7 20,2-5 11,-1-2 33,7 3-38,9 1-3,5-4 8,9 5-6,1 2-6,3-6-4,2-7 1,1 9 3,2 0-6,-1-7-5,3 4 5,18 1-5,-19 4 7,-1-5-12,22-6-2,0 10-8,-23-2-3,27 0-8,-7 1-6,-18-1 1,-1-4-19,20 2 16,-17 5-4,21-6-2,-23-6-1,21 5-29,-20 2 21,0 0-2,25-2-8,-30-1 3,2-2 5,0 5-10,1 3-1,-3-8-15,0 1 12,-4 0 4,-1 0-8,-1 1 1,-11 1 0,2-1-7,9 8 5,-13-12-2,-2-3-5,-1 6 8,0 2-8,-1 3-2,-6-5 2,-2 4-2,-1-3-2,0-1 1,-4 4-1,1-2-11,0-1 15,-1 6 5,-4-4-5,1-3-3,-2 3 13,0-1-14,2 6-1,-6-4 1,6-4-3,-6 4 9,4 0-12,-4 0 0,4 0-4,-4 0 0,0 0-9,0 0 4,3-3-3,-3 3-3,0 0-6,0 0-4,0 0-8,0 0-7,0 0 9,0 0-28,0 0-5,0 0-20,0 0-5,0 0-4,0 0-11,1 5-34,-1-5-9,0 0 4,0 0-24,0 0-8,0 0-9,0 0-37,0 0 4,-7-11-19,2 8-11,-1 2-27,0 0 5,-1 1-262,-4 2-577,-3-4 257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29.19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4243 6770 29,'-12'-3'79,"-1"3"8,3 3-4,0-2-4,3 2 1,-1-3-3,5 0 3,-3 3-4,6-3-5,-7 0-10,7 0-6,-7 0-28,7 0 21,0 0-3,-1 1 8,1-1 0,0 0 13,8 5 3,1-4 7,2 3-2,3-4 11,-1 1 5,12 0-1,1 0 0,2-2 6,1 1 0,15 0 5,-5 1-7,1-4-2,-2-1-11,7 8 7,-3-6-3,2 2-12,2-3 3,-1-1-2,-1 2-5,-2 2-1,2 0 5,1-3-12,-1 6 7,1-6-18,1 0 0,-2 2-1,8-3 3,21 12-3,-25-11-1,-1 2-3,1 1 9,21 0-11,-23-1 1,3 2-20,22-2 25,-22 3-6,0-2-7,20-6-1,-24 7-5,3-3 0,2 8-1,-2-6 0,2 1 6,-3-2 7,2 1-23,-1 1-1,-2-3-6,2 0 9,-3 0 13,3 4-24,3-4 5,19-3 0,-22 4-6,20-1 6,-23 2-8,0-3 2,0 3-15,2 2 29,-1-1 0,-2-2-13,-1-1 2,-5 2-8,3 2 6,-1-9 1,-1 10-6,-1-3 2,3 0-6,-3 0 10,0 2-9,2-2 9,-1 0-1,-11 3 3,13-3-2,-3-1-4,3 1-3,-2 0 14,2 3-1,-11-5-1,9 2-13,-2 0 3,-7 0-4,0 0 11,10 0-14,-11 0-1,-2 2-5,11-4 4,-11 5 5,0-3-17,-1-1 19,3 6 11,-4-7-3,-2 1-1,2 2-5,-1-3-4,-2-1-2,4 3 0,-2 0 1,-2 0 23,6 0-17,-4 3-9,2-2 0,-1-2 4,0 1-7,1-1 7,-1-1-2,2 2-5,1 0 4,0 2 4,3-2 1,9-2 0,-14 2 13,4 0-17,8 0-1,-11 0-7,12-1 5,-12-1-2,1 4 6,-1-1 4,0-2 9,2 2-7,-6-1-8,2 0 4,2 2 5,-3-1-6,0-2 2,-3 3 0,1-4 2,0 0-2,-8 2-6,7 0 9,0 2-2,-8-2 3,1 0 10,0 0-20,-4-2 8,0 4-3,0-2 0,-2-2 5,-3 2 1,1-1-4,-2 1-2,2-2 3,0 2-1,-1 2-3,2-4 4,-3 2 1,2-2-17,0 2 13,1 2 3,1-2-10,-2 0 9,2 0-5,1 0 1,1 2 0,1-2-7,-3 0 11,1 0-2,-1-2 1,2 2 9,-10 0 15,12 2-26,-7-1-20,0-1 23,-2-1 0,-3 1 6,6 1-13,0-1 8,-6 0-9,5 0 7,-5 0-1,0 0 1,6 0 12,-6 0-12,0 0 0,3 2 8,-3-2-8,0 0 2,0 0 9,0 0-5,5-2-2,-5 2 0,0 0-12,0 0 24,0 0-8,0 0 3,0 0-5,0 0 2,0 0 13,0 0 0,0 0-7,0 0-10,0 0 6,0 0 6,0 0-5,0 0 1,0 0-2,0 0-4,6-3-10,-6 3 16,0 0-6,0 0-7,0 0 12,0 0-4,0 0 19,0 0-22,0 0 4,0 0-6,0 0-1,0 0-7,0 0 9,0 0 4,0 0 1,0 0 1,0 0-9,0 0 11,0 0-2,0 0-4,0 0 2,0 0 4,0 0-5,0 0 0,0 0-5,0 0 10,0 0-4,0 0-3,0 0 3,0 0 6,0 0-4,0 0-4,0 0-1,0 0-3,0 0-2,0 0 4,0 0 0,0 0-14,0 0 9,0 0 6,0 0-2,0 0 2,0 0 1,0 0-8,0 0 6,0 0-3,0 0-2,0 0 2,0 0-4,0 0 3,0 0-4,0 0 3,0 0 0,0 0-2,0 0-1,0 0 0,0 0-13,0 0-13,0 0 5,0 0 5,0 0 7,0 0-5,0 0-1,0 0-7,0 0 3,0 0-2,0 0 3,0 0-1,0 0-8,0 0-4,0 0-5,0 0-2,0 0 3,0 0-15,0 0 14,0 0-4,0 0-1,0 0 0,0 0-9,0 0 4,0 0 5,0 0-8,0 0 8,0 0-4,0 0 5,0 0-3,0 0-7,0 0 6,0 0 6,-13 5-5,13-5 0,0 0 9,0 0-15,0 0-5,0 0-4,0 0-3,0 0 0,0 0-7,0 0-4,0 0 0,0 0-5,0 0 12,0 0-12,0 0-3,-8-2 9,8 2-12,0 0-1,-6-1-1,6 1 0,-4-2-7,4 2 9,0 0-9,0 0-8,0 0 17,-7-4-21,7 4 18,-2-5 16,2 5 9,0 0 0,0 0-2,-2-5-8,0 4 6,2 1-2,-2-4-4,2 4-8,0 0-2,-4-4-5,4 4-11,-1-3 8,1 3-63,0 0-168,0 0 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31.7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18681 6643 13,'-6'2'11,"6"-2"-10,-5 1-3,0 2-3,2 1-3,-1-3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1290.03943" units="1/cm"/>
          <inkml:channelProperty channel="Y" name="resolution" value="2064.71338" units="1/cm"/>
          <inkml:channelProperty channel="F" name="resolution" value="0" units="1/dev"/>
        </inkml:channelProperties>
      </inkml:inkSource>
      <inkml:timestamp xml:id="ts0" timeString="2022-04-29T04:12:32.3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18627 6672 13,'0'0'37,"-4"3"-2,4-3 14,0 0 14,0 0-6,-4 0 7,4 0 0,0 0 13,0 0 5,-6-4 7,6 4 0,0 0 11,-6-1-2,6 1 1,0 0 6,0 0-6,0 0 4,0 0-4,0 0-2,0 0 4,0 0-12,0 0 0,0 0-8,0 0-1,0 0-7,0 0-1,0 0 3,0 0 4,16 0 5,-2 1 12,0 0-3,10 2-2,2-3 3,3 1-3,-1 2 2,13 0-9,-3-6-4,3 6 1,-2 2-11,2-3 3,-10 2-7,10 2-3,-3-1 7,3-1-8,1 4 1,-2-3-4,-2-4 0,-12 1 7,15 2-11,-4-4-1,-6 2 1,8 0 0,-12 1 12,17 0-10,-6-2-5,-10 0-6,15 4 11,0-1-4,-1-3-2,-1 1 2,-2-4-13,-9 4 6,9 0-9,-13-2 2,1 0 2,-1-2-3,3 0-3,-3 2-4,1 0-9,-1-1 7,-3 4 0,-1-5 7,1 1-8,-3 0-12,-6 0 15,3-3-5,-3 3-1,2-1-4,-4 2 14,4 0-11,-3 0-11,2 0 2,-5 0 0,4 0-3,-4 2-2,-2-4-2,2 2-12,0 0 11,-6 3 3,6-3 1,-6 0-4,3 0 6,-1-1-12,0-1-4,-1 2 10,2 0 2,-7 0 3,7 0-12,-4-1 7,-3 1 0,7 0-7,-7 0 3,6 1-1,-6-1-1,4-1-5,-4 1 5,0 0-10,4 1 19,-4-1-9,0 0-4,0 0-7,0 0-18,0 0-27,0 0-11,0 0-21,0 0-27,3-3-21,-3 3-36,0 0-16,-13-5-21,5 3-20,-5-3-21,-1 1-14,-10 1-11,3-4-19,-10 4-186,-6-6-518,8 2 229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59598-B7CA-46E1-9686-BF3AC91F63BC}" type="datetimeFigureOut">
              <a:rPr lang="en-IN" smtClean="0"/>
              <a:t>11-10-2023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9AC26-1AA5-4C3B-B78B-8C21532548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1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D8BD55DD-34A4-40C8-8911-E522A9E9824A}" type="datetime1">
              <a:rPr lang="en-IN" smtClean="0"/>
              <a:t>11-10-2023</a:t>
            </a:fld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0538-F170-4ACA-9EF2-018163D12405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C0A0-A012-48C5-9FE5-34244E3C61DA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4E3-5AF7-406C-B641-3F09936AE48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6FD0E-BD69-4E78-A04C-BBD6C4C4940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42C2C-40B7-4C7B-B16F-C442208D8FB6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9EFB-F065-4E59-A532-9F0483F4A540}" type="datetime1">
              <a:rPr lang="en-IN" smtClean="0"/>
              <a:t>11-10-2023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FE431-A7D0-4DAD-9F2B-D904783A1C90}" type="datetime1">
              <a:rPr lang="en-IN" smtClean="0"/>
              <a:t>11-10-2023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3DA1-C2E7-4FE0-BC8B-B5C0806AA798}" type="datetime1">
              <a:rPr lang="en-IN" smtClean="0"/>
              <a:t>11-10-2023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749E9-584F-45C8-A2E5-94BC6B860C35}" type="datetime1">
              <a:rPr lang="en-IN" smtClean="0"/>
              <a:t>11-10-2023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ACFFD-4C70-4430-A8E9-650D2D78B995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2478D2DE-4917-474B-8DB2-B05146D452B2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0051FA9-C133-40BE-92D9-A7CC97AF96A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emf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06.emf"/><Relationship Id="rId18" Type="http://schemas.openxmlformats.org/officeDocument/2006/relationships/customXml" Target="../ink/ink12.xml"/><Relationship Id="rId3" Type="http://schemas.openxmlformats.org/officeDocument/2006/relationships/image" Target="../media/image55.emf"/><Relationship Id="rId21" Type="http://schemas.openxmlformats.org/officeDocument/2006/relationships/image" Target="../media/image14.emf"/><Relationship Id="rId7" Type="http://schemas.openxmlformats.org/officeDocument/2006/relationships/image" Target="../media/image79.emf"/><Relationship Id="rId12" Type="http://schemas.openxmlformats.org/officeDocument/2006/relationships/customXml" Target="../ink/ink9.xml"/><Relationship Id="rId17" Type="http://schemas.openxmlformats.org/officeDocument/2006/relationships/image" Target="../media/image12.emf"/><Relationship Id="rId25" Type="http://schemas.openxmlformats.org/officeDocument/2006/relationships/image" Target="../media/image16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90.emf"/><Relationship Id="rId24" Type="http://schemas.openxmlformats.org/officeDocument/2006/relationships/customXml" Target="../ink/ink15.xml"/><Relationship Id="rId5" Type="http://schemas.openxmlformats.org/officeDocument/2006/relationships/image" Target="../media/image60.emf"/><Relationship Id="rId15" Type="http://schemas.openxmlformats.org/officeDocument/2006/relationships/image" Target="../media/image11.emf"/><Relationship Id="rId23" Type="http://schemas.openxmlformats.org/officeDocument/2006/relationships/image" Target="../media/image15.emf"/><Relationship Id="rId10" Type="http://schemas.openxmlformats.org/officeDocument/2006/relationships/customXml" Target="../ink/ink8.xml"/><Relationship Id="rId19" Type="http://schemas.openxmlformats.org/officeDocument/2006/relationships/image" Target="../media/image13.emf"/><Relationship Id="rId4" Type="http://schemas.openxmlformats.org/officeDocument/2006/relationships/customXml" Target="../ink/ink5.xml"/><Relationship Id="rId9" Type="http://schemas.openxmlformats.org/officeDocument/2006/relationships/image" Target="../media/image8.emf"/><Relationship Id="rId14" Type="http://schemas.openxmlformats.org/officeDocument/2006/relationships/customXml" Target="../ink/ink10.xml"/><Relationship Id="rId22" Type="http://schemas.openxmlformats.org/officeDocument/2006/relationships/customXml" Target="../ink/ink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0" Type="http://schemas.openxmlformats.org/officeDocument/2006/relationships/customXml" Target="../ink/ink20.xml"/><Relationship Id="rId4" Type="http://schemas.openxmlformats.org/officeDocument/2006/relationships/customXml" Target="../ink/ink17.xml"/><Relationship Id="rId9" Type="http://schemas.openxmlformats.org/officeDocument/2006/relationships/image" Target="../media/image20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7.emf"/><Relationship Id="rId18" Type="http://schemas.openxmlformats.org/officeDocument/2006/relationships/customXml" Target="../ink/ink29.xml"/><Relationship Id="rId3" Type="http://schemas.openxmlformats.org/officeDocument/2006/relationships/image" Target="../media/image220.emf"/><Relationship Id="rId21" Type="http://schemas.openxmlformats.org/officeDocument/2006/relationships/image" Target="../media/image31.emf"/><Relationship Id="rId7" Type="http://schemas.openxmlformats.org/officeDocument/2006/relationships/image" Target="../media/image24.emf"/><Relationship Id="rId12" Type="http://schemas.openxmlformats.org/officeDocument/2006/relationships/customXml" Target="../ink/ink26.xml"/><Relationship Id="rId17" Type="http://schemas.openxmlformats.org/officeDocument/2006/relationships/image" Target="../media/image29.emf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customXml" Target="../ink/ink25.xml"/><Relationship Id="rId19" Type="http://schemas.openxmlformats.org/officeDocument/2006/relationships/image" Target="../media/image30.emf"/><Relationship Id="rId4" Type="http://schemas.openxmlformats.org/officeDocument/2006/relationships/customXml" Target="../ink/ink22.xml"/><Relationship Id="rId9" Type="http://schemas.openxmlformats.org/officeDocument/2006/relationships/image" Target="../media/image25.emf"/><Relationship Id="rId14" Type="http://schemas.openxmlformats.org/officeDocument/2006/relationships/customXml" Target="../ink/ink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12" Type="http://schemas.openxmlformats.org/officeDocument/2006/relationships/customXml" Target="../ink/ink38.xml"/><Relationship Id="rId17" Type="http://schemas.openxmlformats.org/officeDocument/2006/relationships/image" Target="../media/image54.emf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50.emf"/><Relationship Id="rId14" Type="http://schemas.openxmlformats.org/officeDocument/2006/relationships/customXml" Target="../ink/ink3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13" Type="http://schemas.openxmlformats.org/officeDocument/2006/relationships/customXml" Target="../ink/ink45.xml"/><Relationship Id="rId18" Type="http://schemas.openxmlformats.org/officeDocument/2006/relationships/image" Target="../media/image68.emf"/><Relationship Id="rId26" Type="http://schemas.openxmlformats.org/officeDocument/2006/relationships/image" Target="../media/image72.emf"/><Relationship Id="rId3" Type="http://schemas.openxmlformats.org/officeDocument/2006/relationships/customXml" Target="../ink/ink41.xml"/><Relationship Id="rId21" Type="http://schemas.openxmlformats.org/officeDocument/2006/relationships/customXml" Target="../ink/ink49.xml"/><Relationship Id="rId34" Type="http://schemas.openxmlformats.org/officeDocument/2006/relationships/image" Target="../media/image76.emf"/><Relationship Id="rId7" Type="http://schemas.openxmlformats.org/officeDocument/2006/relationships/customXml" Target="../ink/ink42.xml"/><Relationship Id="rId12" Type="http://schemas.openxmlformats.org/officeDocument/2006/relationships/image" Target="../media/image65.emf"/><Relationship Id="rId17" Type="http://schemas.openxmlformats.org/officeDocument/2006/relationships/customXml" Target="../ink/ink47.xml"/><Relationship Id="rId25" Type="http://schemas.openxmlformats.org/officeDocument/2006/relationships/customXml" Target="../ink/ink51.xml"/><Relationship Id="rId33" Type="http://schemas.openxmlformats.org/officeDocument/2006/relationships/customXml" Target="../ink/ink55.xml"/><Relationship Id="rId38" Type="http://schemas.openxmlformats.org/officeDocument/2006/relationships/image" Target="../media/image78.emf"/><Relationship Id="rId2" Type="http://schemas.openxmlformats.org/officeDocument/2006/relationships/image" Target="../media/image4.png"/><Relationship Id="rId16" Type="http://schemas.openxmlformats.org/officeDocument/2006/relationships/image" Target="../media/image67.emf"/><Relationship Id="rId20" Type="http://schemas.openxmlformats.org/officeDocument/2006/relationships/image" Target="../media/image69.emf"/><Relationship Id="rId29" Type="http://schemas.openxmlformats.org/officeDocument/2006/relationships/customXml" Target="../ink/ink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emf"/><Relationship Id="rId11" Type="http://schemas.openxmlformats.org/officeDocument/2006/relationships/customXml" Target="../ink/ink44.xml"/><Relationship Id="rId24" Type="http://schemas.openxmlformats.org/officeDocument/2006/relationships/image" Target="../media/image71.emf"/><Relationship Id="rId32" Type="http://schemas.openxmlformats.org/officeDocument/2006/relationships/image" Target="../media/image75.emf"/><Relationship Id="rId37" Type="http://schemas.openxmlformats.org/officeDocument/2006/relationships/customXml" Target="../ink/ink57.xml"/><Relationship Id="rId15" Type="http://schemas.openxmlformats.org/officeDocument/2006/relationships/customXml" Target="../ink/ink46.xml"/><Relationship Id="rId23" Type="http://schemas.openxmlformats.org/officeDocument/2006/relationships/customXml" Target="../ink/ink50.xml"/><Relationship Id="rId28" Type="http://schemas.openxmlformats.org/officeDocument/2006/relationships/image" Target="../media/image73.emf"/><Relationship Id="rId36" Type="http://schemas.openxmlformats.org/officeDocument/2006/relationships/image" Target="../media/image77.emf"/><Relationship Id="rId10" Type="http://schemas.openxmlformats.org/officeDocument/2006/relationships/image" Target="../media/image64.emf"/><Relationship Id="rId19" Type="http://schemas.openxmlformats.org/officeDocument/2006/relationships/customXml" Target="../ink/ink48.xml"/><Relationship Id="rId31" Type="http://schemas.openxmlformats.org/officeDocument/2006/relationships/customXml" Target="../ink/ink54.xml"/><Relationship Id="rId9" Type="http://schemas.openxmlformats.org/officeDocument/2006/relationships/customXml" Target="../ink/ink43.xml"/><Relationship Id="rId14" Type="http://schemas.openxmlformats.org/officeDocument/2006/relationships/image" Target="../media/image66.emf"/><Relationship Id="rId22" Type="http://schemas.openxmlformats.org/officeDocument/2006/relationships/image" Target="../media/image70.emf"/><Relationship Id="rId27" Type="http://schemas.openxmlformats.org/officeDocument/2006/relationships/customXml" Target="../ink/ink52.xml"/><Relationship Id="rId30" Type="http://schemas.openxmlformats.org/officeDocument/2006/relationships/image" Target="../media/image74.emf"/><Relationship Id="rId35" Type="http://schemas.openxmlformats.org/officeDocument/2006/relationships/customXml" Target="../ink/ink5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e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customXml" Target="../ink/ink6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emf"/><Relationship Id="rId2" Type="http://schemas.openxmlformats.org/officeDocument/2006/relationships/customXml" Target="../ink/ink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102.emf"/><Relationship Id="rId18" Type="http://schemas.openxmlformats.org/officeDocument/2006/relationships/customXml" Target="../ink/ink69.xml"/><Relationship Id="rId7" Type="http://schemas.openxmlformats.org/officeDocument/2006/relationships/image" Target="../media/image99.emf"/><Relationship Id="rId12" Type="http://schemas.openxmlformats.org/officeDocument/2006/relationships/customXml" Target="../ink/ink66.xml"/><Relationship Id="rId17" Type="http://schemas.openxmlformats.org/officeDocument/2006/relationships/image" Target="../media/image104.emf"/><Relationship Id="rId2" Type="http://schemas.openxmlformats.org/officeDocument/2006/relationships/customXml" Target="../ink/ink62.xml"/><Relationship Id="rId16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101.emf"/><Relationship Id="rId5" Type="http://schemas.openxmlformats.org/officeDocument/2006/relationships/image" Target="../media/image98.emf"/><Relationship Id="rId15" Type="http://schemas.openxmlformats.org/officeDocument/2006/relationships/image" Target="../media/image103.emf"/><Relationship Id="rId10" Type="http://schemas.openxmlformats.org/officeDocument/2006/relationships/customXml" Target="../ink/ink65.xml"/><Relationship Id="rId19" Type="http://schemas.openxmlformats.org/officeDocument/2006/relationships/image" Target="../media/image105.emf"/><Relationship Id="rId9" Type="http://schemas.openxmlformats.org/officeDocument/2006/relationships/image" Target="../media/image100.emf"/><Relationship Id="rId14" Type="http://schemas.openxmlformats.org/officeDocument/2006/relationships/customXml" Target="../ink/ink6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Hashing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7335-5AE5-4DDD-9BE1-5C4CD27143C4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48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i="1" dirty="0"/>
              <a:t>Binary Search :-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/>
          </a:bodyPr>
          <a:lstStyle/>
          <a:p>
            <a:r>
              <a:rPr lang="en-IN" sz="2000" dirty="0"/>
              <a:t>Binary search is a searching algorithm that works efficiently with a sorted list.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C84-F5BD-4DB5-9700-CBD01732FD26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i="1" dirty="0"/>
              <a:t>Binary Search :-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 fontScale="92500"/>
          </a:bodyPr>
          <a:lstStyle/>
          <a:p>
            <a:r>
              <a:rPr lang="en-IN" sz="2000" dirty="0"/>
              <a:t>How do we find words in a dictionary? </a:t>
            </a:r>
            <a:endParaRPr lang="en-IN" sz="2000" dirty="0" smtClean="0"/>
          </a:p>
          <a:p>
            <a:r>
              <a:rPr lang="en-IN" sz="2000" dirty="0" smtClean="0"/>
              <a:t>We </a:t>
            </a:r>
            <a:r>
              <a:rPr lang="en-IN" sz="2000" dirty="0"/>
              <a:t>first open the </a:t>
            </a:r>
            <a:r>
              <a:rPr lang="en-IN" sz="2000" dirty="0" smtClean="0"/>
              <a:t>dictionary somewhere </a:t>
            </a:r>
            <a:r>
              <a:rPr lang="en-IN" sz="2000" dirty="0"/>
              <a:t>in the middle. </a:t>
            </a:r>
            <a:endParaRPr lang="en-IN" sz="2000" dirty="0" smtClean="0"/>
          </a:p>
          <a:p>
            <a:r>
              <a:rPr lang="en-IN" sz="2000" dirty="0" smtClean="0"/>
              <a:t>Then</a:t>
            </a:r>
            <a:r>
              <a:rPr lang="en-IN" sz="2000" dirty="0"/>
              <a:t>, we compare the first word on that page with the desired </a:t>
            </a:r>
            <a:r>
              <a:rPr lang="en-IN" sz="2000" dirty="0" smtClean="0"/>
              <a:t>word whose </a:t>
            </a:r>
            <a:r>
              <a:rPr lang="en-IN" sz="2000" dirty="0"/>
              <a:t>meaning we are looking for. </a:t>
            </a:r>
            <a:endParaRPr lang="en-IN" sz="2000" dirty="0" smtClean="0"/>
          </a:p>
          <a:p>
            <a:r>
              <a:rPr lang="en-IN" sz="2000" dirty="0" smtClean="0"/>
              <a:t>If </a:t>
            </a:r>
            <a:r>
              <a:rPr lang="en-IN" sz="2000" dirty="0"/>
              <a:t>the desired word comes before the word on the page, </a:t>
            </a:r>
            <a:r>
              <a:rPr lang="en-IN" sz="2000" dirty="0" smtClean="0"/>
              <a:t>we look </a:t>
            </a:r>
            <a:r>
              <a:rPr lang="en-IN" sz="2000" dirty="0"/>
              <a:t>in the first half of the dictionary, else we look in the second half. </a:t>
            </a:r>
            <a:endParaRPr lang="en-IN" sz="2000" dirty="0" smtClean="0"/>
          </a:p>
          <a:p>
            <a:r>
              <a:rPr lang="en-IN" sz="2000" dirty="0" smtClean="0"/>
              <a:t>Again</a:t>
            </a:r>
            <a:r>
              <a:rPr lang="en-IN" sz="2000" dirty="0"/>
              <a:t>, we open a page </a:t>
            </a:r>
            <a:r>
              <a:rPr lang="en-IN" sz="2000" dirty="0" smtClean="0"/>
              <a:t>in the </a:t>
            </a:r>
            <a:r>
              <a:rPr lang="en-IN" sz="2000" dirty="0"/>
              <a:t>first half of the dictionary and compare the first word on that page with the desired word </a:t>
            </a:r>
            <a:r>
              <a:rPr lang="en-IN" sz="2000" dirty="0" smtClean="0"/>
              <a:t>and repeat </a:t>
            </a:r>
            <a:r>
              <a:rPr lang="en-IN" sz="2000" dirty="0"/>
              <a:t>the same procedure until we finally get the word. </a:t>
            </a:r>
            <a:endParaRPr lang="en-IN" sz="2000" dirty="0" smtClean="0"/>
          </a:p>
          <a:p>
            <a:r>
              <a:rPr lang="en-IN" sz="2000" dirty="0" smtClean="0"/>
              <a:t>The </a:t>
            </a:r>
            <a:r>
              <a:rPr lang="en-IN" sz="2000" dirty="0"/>
              <a:t>same mechanism is applied in </a:t>
            </a:r>
            <a:r>
              <a:rPr lang="en-IN" sz="2000" dirty="0" smtClean="0"/>
              <a:t>the binary </a:t>
            </a:r>
            <a:r>
              <a:rPr lang="en-IN" sz="2000" dirty="0"/>
              <a:t>search.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C84-F5BD-4DB5-9700-CBD01732FD26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3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i="1"/>
              <a:t>Binary Search :- </a:t>
            </a:r>
            <a:endParaRPr lang="en-IN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/>
          </a:bodyPr>
          <a:lstStyle/>
          <a:p>
            <a:r>
              <a:rPr lang="en-IN" sz="2000" i="1" dirty="0" smtClean="0"/>
              <a:t>In </a:t>
            </a:r>
            <a:r>
              <a:rPr lang="en-IN" sz="2000" i="1" dirty="0"/>
              <a:t>Binary Search, the entire sorted list is divided into two parts</a:t>
            </a:r>
            <a:r>
              <a:rPr lang="en-IN" sz="2000" i="1" dirty="0" smtClean="0"/>
              <a:t>.</a:t>
            </a:r>
          </a:p>
          <a:p>
            <a:r>
              <a:rPr lang="en-IN" sz="2000" i="1" dirty="0" smtClean="0"/>
              <a:t>We </a:t>
            </a:r>
            <a:r>
              <a:rPr lang="en-IN" sz="2000" i="1" dirty="0"/>
              <a:t>first compare our input item with the mid element of the list </a:t>
            </a:r>
            <a:r>
              <a:rPr lang="en-IN" sz="2000" i="1" dirty="0" smtClean="0"/>
              <a:t>and</a:t>
            </a:r>
          </a:p>
          <a:p>
            <a:r>
              <a:rPr lang="en-IN" sz="2000" b="1" i="1" dirty="0" smtClean="0"/>
              <a:t>Restrict </a:t>
            </a:r>
            <a:r>
              <a:rPr lang="en-IN" sz="2000" b="1" i="1" dirty="0"/>
              <a:t>our attention to only the first or second half of the list depending on whether the input item comes before or after the mid-element. </a:t>
            </a:r>
            <a:endParaRPr lang="en-IN" sz="2000" b="1" i="1" dirty="0" smtClean="0"/>
          </a:p>
          <a:p>
            <a:r>
              <a:rPr lang="en-IN" sz="2000" i="1" dirty="0" smtClean="0"/>
              <a:t>In </a:t>
            </a:r>
            <a:r>
              <a:rPr lang="en-IN" sz="2000" i="1" dirty="0"/>
              <a:t>this way we reduce the length of the list at each step until we are getting a single element in a list.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C84-F5BD-4DB5-9700-CBD01732FD26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71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i="1"/>
              <a:t>Binary Search :- </a:t>
            </a:r>
            <a:endParaRPr lang="en-IN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/>
          </a:bodyPr>
          <a:lstStyle/>
          <a:p>
            <a:r>
              <a:rPr lang="en-IN" sz="2000" dirty="0"/>
              <a:t>Now, let us consider how this mechanism is applied to search for a value in a sorted array.</a:t>
            </a:r>
          </a:p>
          <a:p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Consider </a:t>
            </a:r>
            <a:r>
              <a:rPr lang="en-IN" sz="2000" dirty="0"/>
              <a:t>an array A[] that is declared and initialized as</a:t>
            </a:r>
          </a:p>
          <a:p>
            <a:r>
              <a:rPr lang="en-IN" sz="2000" b="1" dirty="0" err="1"/>
              <a:t>int</a:t>
            </a:r>
            <a:r>
              <a:rPr lang="en-IN" sz="2000" b="1" dirty="0"/>
              <a:t> A[] = {0, 1, 2, 3, 4, 5, 6, 7, 8, 9, 10};</a:t>
            </a:r>
          </a:p>
          <a:p>
            <a:r>
              <a:rPr lang="en-IN" sz="2000" b="1" dirty="0" smtClean="0"/>
              <a:t>The </a:t>
            </a:r>
            <a:r>
              <a:rPr lang="en-IN" sz="2000" b="1" dirty="0"/>
              <a:t>value to be searched is VAL = 9. </a:t>
            </a:r>
            <a:endParaRPr lang="en-IN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C84-F5BD-4DB5-9700-CBD01732FD26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i="1"/>
              <a:t>Binary Search :- </a:t>
            </a:r>
            <a:endParaRPr lang="en-IN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/>
          </a:bodyPr>
          <a:lstStyle/>
          <a:p>
            <a:r>
              <a:rPr lang="en-IN" sz="1800" b="1" dirty="0" err="1" smtClean="0"/>
              <a:t>int</a:t>
            </a:r>
            <a:r>
              <a:rPr lang="en-IN" sz="1800" b="1" dirty="0" smtClean="0"/>
              <a:t> </a:t>
            </a:r>
            <a:r>
              <a:rPr lang="en-IN" sz="1800" b="1" dirty="0"/>
              <a:t>A[] = {0, 1, 2, 3, 4, 5, 6, 7, 8, 9, 10};</a:t>
            </a:r>
          </a:p>
          <a:p>
            <a:r>
              <a:rPr lang="en-IN" sz="1800" b="1" dirty="0" smtClean="0"/>
              <a:t>The </a:t>
            </a:r>
            <a:r>
              <a:rPr lang="en-IN" sz="1800" b="1" dirty="0"/>
              <a:t>value to be searched is VAL = 9. </a:t>
            </a:r>
            <a:endParaRPr lang="en-IN" sz="1800" b="1" dirty="0" smtClean="0"/>
          </a:p>
          <a:p>
            <a:endParaRPr lang="en-IN" sz="1800" dirty="0"/>
          </a:p>
          <a:p>
            <a:r>
              <a:rPr lang="da-DK" sz="1800" dirty="0"/>
              <a:t>BEG = 0, </a:t>
            </a:r>
            <a:endParaRPr lang="da-DK" sz="1800" dirty="0" smtClean="0"/>
          </a:p>
          <a:p>
            <a:r>
              <a:rPr lang="da-DK" sz="1800" dirty="0" smtClean="0"/>
              <a:t>END </a:t>
            </a:r>
            <a:r>
              <a:rPr lang="da-DK" sz="1800" dirty="0"/>
              <a:t>= 10, </a:t>
            </a:r>
            <a:endParaRPr lang="da-DK" sz="1800" dirty="0" smtClean="0"/>
          </a:p>
          <a:p>
            <a:r>
              <a:rPr lang="da-DK" sz="1800" dirty="0" smtClean="0"/>
              <a:t>MID </a:t>
            </a:r>
            <a:r>
              <a:rPr lang="da-DK" sz="1800" dirty="0"/>
              <a:t>= (0 + 10)/2 = 5</a:t>
            </a:r>
          </a:p>
          <a:p>
            <a:r>
              <a:rPr lang="en-IN" sz="1800" dirty="0"/>
              <a:t>Now, VAL = 9 and A[MID] = A[5] = 5</a:t>
            </a:r>
          </a:p>
          <a:p>
            <a:r>
              <a:rPr lang="en-IN" sz="1800" dirty="0"/>
              <a:t>A[5] is less than VAL, </a:t>
            </a:r>
          </a:p>
          <a:p>
            <a:r>
              <a:rPr lang="en-IN" sz="1800" dirty="0"/>
              <a:t>therefore, we now search for the value in the second half of the array. </a:t>
            </a:r>
          </a:p>
          <a:p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C84-F5BD-4DB5-9700-CBD01732FD26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14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3982680" y="1544760"/>
              <a:ext cx="1268280" cy="7200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6840" y="1481400"/>
                <a:ext cx="12999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045320" y="1473480"/>
              <a:ext cx="1045080" cy="116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29120" y="1409760"/>
                <a:ext cx="10771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3911040" y="1625040"/>
              <a:ext cx="1402560" cy="720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95200" y="1561680"/>
                <a:ext cx="143424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49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i="1"/>
              <a:t>Binary Search :- </a:t>
            </a:r>
            <a:endParaRPr lang="en-IN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340768"/>
            <a:ext cx="7416824" cy="4419853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 smtClean="0"/>
              <a:t>So, we </a:t>
            </a:r>
            <a:r>
              <a:rPr lang="en-IN" sz="2000" dirty="0"/>
              <a:t>change the values of BEG and MID.</a:t>
            </a:r>
          </a:p>
          <a:p>
            <a:r>
              <a:rPr lang="en-IN" sz="2000" dirty="0"/>
              <a:t>Now, BEG = MID + 1 = 6, </a:t>
            </a:r>
            <a:endParaRPr lang="en-IN" sz="2000" dirty="0" smtClean="0"/>
          </a:p>
          <a:p>
            <a:r>
              <a:rPr lang="en-IN" sz="2000" dirty="0" smtClean="0"/>
              <a:t>END </a:t>
            </a:r>
            <a:r>
              <a:rPr lang="en-IN" sz="2000" dirty="0"/>
              <a:t>= 10, </a:t>
            </a:r>
            <a:endParaRPr lang="en-IN" sz="2000" dirty="0" smtClean="0"/>
          </a:p>
          <a:p>
            <a:r>
              <a:rPr lang="en-IN" sz="2000" dirty="0" smtClean="0"/>
              <a:t>MID </a:t>
            </a:r>
            <a:r>
              <a:rPr lang="en-IN" sz="2000" dirty="0"/>
              <a:t>= (6 + 10)/2 =16/2 = 8</a:t>
            </a:r>
          </a:p>
          <a:p>
            <a:r>
              <a:rPr lang="en-IN" sz="2000" dirty="0"/>
              <a:t>VAL = 9 and A[MID] = A[8] = </a:t>
            </a:r>
            <a:r>
              <a:rPr lang="en-IN" sz="2000" dirty="0" smtClean="0"/>
              <a:t>8</a:t>
            </a:r>
          </a:p>
          <a:p>
            <a:pPr marL="68580" indent="0">
              <a:buNone/>
            </a:pPr>
            <a:r>
              <a:rPr lang="en-IN" sz="2000" b="1" dirty="0" err="1"/>
              <a:t>int</a:t>
            </a:r>
            <a:r>
              <a:rPr lang="en-IN" sz="2000" b="1" dirty="0"/>
              <a:t> A[] = {0, 1, 2, 3, 4, 5, 6, 7, 8, 9, 10};</a:t>
            </a:r>
          </a:p>
          <a:p>
            <a:endParaRPr lang="en-IN" sz="2000" dirty="0"/>
          </a:p>
          <a:p>
            <a:r>
              <a:rPr lang="en-IN" sz="2000" dirty="0"/>
              <a:t>A[8] is less than VAL, </a:t>
            </a:r>
            <a:endParaRPr lang="en-IN" sz="2000" dirty="0" smtClean="0"/>
          </a:p>
          <a:p>
            <a:r>
              <a:rPr lang="en-IN" sz="2000" dirty="0" smtClean="0"/>
              <a:t>therefore</a:t>
            </a:r>
            <a:r>
              <a:rPr lang="en-IN" sz="2000" dirty="0"/>
              <a:t>, we now search for the value in the second half of the segment.</a:t>
            </a:r>
          </a:p>
          <a:p>
            <a:endParaRPr lang="en-IN" sz="2000" dirty="0" smtClean="0"/>
          </a:p>
          <a:p>
            <a:r>
              <a:rPr lang="en-IN" sz="2000" dirty="0" smtClean="0"/>
              <a:t>So</a:t>
            </a:r>
            <a:r>
              <a:rPr lang="en-IN" sz="2000" dirty="0"/>
              <a:t>, again we change the values of BEG and MID.</a:t>
            </a:r>
          </a:p>
          <a:p>
            <a:r>
              <a:rPr lang="en-IN" sz="2000" dirty="0"/>
              <a:t>Now, BEG = MID + 1 = 9, </a:t>
            </a:r>
            <a:endParaRPr lang="en-IN" sz="2000" dirty="0" smtClean="0"/>
          </a:p>
          <a:p>
            <a:r>
              <a:rPr lang="en-IN" sz="2000" dirty="0" smtClean="0"/>
              <a:t>END </a:t>
            </a:r>
            <a:r>
              <a:rPr lang="en-IN" sz="2000" dirty="0"/>
              <a:t>= 10, </a:t>
            </a:r>
            <a:endParaRPr lang="en-IN" sz="2000" dirty="0" smtClean="0"/>
          </a:p>
          <a:p>
            <a:r>
              <a:rPr lang="en-IN" sz="2000" dirty="0" smtClean="0"/>
              <a:t>MID </a:t>
            </a:r>
            <a:r>
              <a:rPr lang="en-IN" sz="2000" dirty="0"/>
              <a:t>= (9 + 10)/2 = 9</a:t>
            </a:r>
          </a:p>
          <a:p>
            <a:r>
              <a:rPr lang="en-IN" sz="2000" dirty="0"/>
              <a:t>Now, VAL = 9 and A[MID] = 9.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C84-F5BD-4DB5-9700-CBD01732FD26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3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i="1"/>
              <a:t>Binary Search :- </a:t>
            </a:r>
            <a:endParaRPr lang="en-IN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864" y="980728"/>
            <a:ext cx="6777317" cy="4419853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Algorithm-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4C84-F5BD-4DB5-9700-CBD01732FD26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16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0769"/>
            <a:ext cx="7560840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95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Various </a:t>
            </a:r>
            <a:r>
              <a:rPr lang="en-IN" sz="2000" dirty="0"/>
              <a:t>search algorithms allows us to search data in linear time complexity </a:t>
            </a:r>
            <a:endParaRPr lang="en-IN" sz="2000" dirty="0" smtClean="0"/>
          </a:p>
          <a:p>
            <a:pPr lvl="1"/>
            <a:r>
              <a:rPr lang="en-IN" sz="1800" b="1" dirty="0" smtClean="0">
                <a:solidFill>
                  <a:srgbClr val="0070C0"/>
                </a:solidFill>
              </a:rPr>
              <a:t>[</a:t>
            </a:r>
            <a:r>
              <a:rPr lang="en-IN" sz="1800" b="1" dirty="0">
                <a:solidFill>
                  <a:srgbClr val="0070C0"/>
                </a:solidFill>
              </a:rPr>
              <a:t>O(n)] </a:t>
            </a:r>
            <a:r>
              <a:rPr lang="en-IN" sz="1800" b="1" dirty="0" smtClean="0">
                <a:solidFill>
                  <a:srgbClr val="0070C0"/>
                </a:solidFill>
              </a:rPr>
              <a:t>=&gt;Linear Search</a:t>
            </a:r>
          </a:p>
          <a:p>
            <a:pPr lvl="1"/>
            <a:r>
              <a:rPr lang="en-IN" sz="1800" b="1" dirty="0" smtClean="0">
                <a:solidFill>
                  <a:srgbClr val="0070C0"/>
                </a:solidFill>
              </a:rPr>
              <a:t>logarithmic </a:t>
            </a:r>
            <a:r>
              <a:rPr lang="en-IN" sz="1800" b="1" dirty="0">
                <a:solidFill>
                  <a:srgbClr val="0070C0"/>
                </a:solidFill>
              </a:rPr>
              <a:t>time complexity [O(log n</a:t>
            </a:r>
            <a:r>
              <a:rPr lang="en-IN" sz="1800" b="1" dirty="0" smtClean="0">
                <a:solidFill>
                  <a:srgbClr val="0070C0"/>
                </a:solidFill>
              </a:rPr>
              <a:t>)]=&gt;Binary Search</a:t>
            </a:r>
            <a:endParaRPr lang="en-IN" sz="2000" b="1" dirty="0" smtClean="0">
              <a:solidFill>
                <a:srgbClr val="0070C0"/>
              </a:solidFill>
            </a:endParaRPr>
          </a:p>
          <a:p>
            <a:endParaRPr lang="en-IN" sz="2000" b="1" dirty="0" smtClean="0"/>
          </a:p>
          <a:p>
            <a:r>
              <a:rPr lang="en-IN" sz="2000" b="1" dirty="0" smtClean="0"/>
              <a:t>To </a:t>
            </a:r>
            <a:r>
              <a:rPr lang="en-IN" sz="2000" b="1" dirty="0"/>
              <a:t>search a data in constant time complexity i.e. in O (1) </a:t>
            </a:r>
            <a:r>
              <a:rPr lang="en-IN" sz="2000" b="1" dirty="0" smtClean="0"/>
              <a:t>time ??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To </a:t>
            </a:r>
            <a:r>
              <a:rPr lang="en-IN" sz="2000" dirty="0"/>
              <a:t>search a data in constant time complexity i.e. in O (1) </a:t>
            </a:r>
            <a:r>
              <a:rPr lang="en-IN" sz="2000" dirty="0" smtClean="0"/>
              <a:t>time ??	</a:t>
            </a:r>
          </a:p>
          <a:p>
            <a:pPr lvl="1"/>
            <a:endParaRPr lang="en-IN" sz="1800" b="1" dirty="0" smtClean="0"/>
          </a:p>
          <a:p>
            <a:pPr lvl="1"/>
            <a:r>
              <a:rPr lang="en-IN" sz="1800" b="1" dirty="0" smtClean="0"/>
              <a:t>Hash </a:t>
            </a:r>
            <a:r>
              <a:rPr lang="en-IN" sz="1800" b="1" dirty="0"/>
              <a:t>tables </a:t>
            </a:r>
            <a:endParaRPr lang="en-IN" sz="1800" b="1" dirty="0" smtClean="0"/>
          </a:p>
          <a:p>
            <a:pPr lvl="1"/>
            <a:r>
              <a:rPr lang="en-IN" sz="1800" b="1" dirty="0" smtClean="0"/>
              <a:t>Allows </a:t>
            </a:r>
            <a:r>
              <a:rPr lang="en-IN" sz="1800" b="1" dirty="0"/>
              <a:t>the storage and retrieval of data in an average time of O (1).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64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Hash </a:t>
            </a:r>
            <a:r>
              <a:rPr lang="en-IN" sz="2000" dirty="0"/>
              <a:t>is an important Data Structure which is designed to use a </a:t>
            </a:r>
            <a:r>
              <a:rPr lang="en-IN" sz="2000" b="1" dirty="0"/>
              <a:t>special function called the Hash function </a:t>
            </a:r>
            <a:r>
              <a:rPr lang="en-IN" sz="2000" dirty="0"/>
              <a:t>which is used to map a given value with a particular key for faster access of elements. </a:t>
            </a:r>
            <a:endParaRPr lang="en-IN" sz="2000" dirty="0" smtClean="0"/>
          </a:p>
          <a:p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60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i="1" dirty="0" smtClean="0"/>
              <a:t>To </a:t>
            </a:r>
            <a:r>
              <a:rPr lang="en-IN" sz="2000" b="1" i="1" dirty="0"/>
              <a:t>retrieve a record with a particular value.</a:t>
            </a:r>
            <a:endParaRPr lang="en-IN" sz="2000" b="1" dirty="0"/>
          </a:p>
          <a:p>
            <a:endParaRPr lang="en-IN" sz="2000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AB80-6B08-4E3F-9101-B0DE5241AF36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3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The </a:t>
            </a:r>
            <a:r>
              <a:rPr lang="en-IN" sz="2000" b="1" dirty="0"/>
              <a:t>efficiency of mapping depends of the </a:t>
            </a:r>
            <a:r>
              <a:rPr lang="en-IN" sz="2000" b="1" dirty="0" smtClean="0"/>
              <a:t>efficiency </a:t>
            </a:r>
            <a:r>
              <a:rPr lang="en-IN" sz="2000" b="1" dirty="0"/>
              <a:t>of the hash function used</a:t>
            </a:r>
            <a:r>
              <a:rPr lang="en-IN" sz="2000" b="1" dirty="0" smtClean="0"/>
              <a:t>.</a:t>
            </a:r>
          </a:p>
          <a:p>
            <a:endParaRPr lang="en-IN" sz="2000" dirty="0" smtClean="0"/>
          </a:p>
          <a:p>
            <a:r>
              <a:rPr lang="en-IN" sz="2000" dirty="0" smtClean="0"/>
              <a:t>It </a:t>
            </a:r>
            <a:r>
              <a:rPr lang="en-IN" sz="2000" dirty="0"/>
              <a:t>is a technique </a:t>
            </a:r>
            <a:r>
              <a:rPr lang="en-IN" sz="2000" dirty="0" smtClean="0"/>
              <a:t>whereby </a:t>
            </a:r>
            <a:r>
              <a:rPr lang="en-IN" sz="2000" dirty="0"/>
              <a:t>items are placed into a structure based on a </a:t>
            </a:r>
            <a:r>
              <a:rPr lang="en-IN" sz="2000" b="1" dirty="0"/>
              <a:t>key to-address transformation.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5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For storing record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r>
              <a:rPr lang="en-IN" sz="2000" b="1" dirty="0" smtClean="0"/>
              <a:t>			Key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r>
              <a:rPr lang="en-IN" sz="2000" b="1" dirty="0" smtClean="0"/>
              <a:t>		</a:t>
            </a:r>
          </a:p>
          <a:p>
            <a:pPr marL="68580" indent="0">
              <a:buNone/>
            </a:pPr>
            <a:r>
              <a:rPr lang="en-IN" sz="2000" b="1" dirty="0"/>
              <a:t>	</a:t>
            </a:r>
            <a:r>
              <a:rPr lang="en-IN" sz="2000" b="1" dirty="0" smtClean="0"/>
              <a:t>	Generate array index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r>
              <a:rPr lang="en-IN" sz="2000" b="1" dirty="0"/>
              <a:t>	</a:t>
            </a:r>
            <a:r>
              <a:rPr lang="en-IN" sz="2000" b="1" dirty="0" smtClean="0"/>
              <a:t>Store the record on that array index</a:t>
            </a:r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21</a:t>
            </a:fld>
            <a:endParaRPr lang="en-IN"/>
          </a:p>
        </p:txBody>
      </p:sp>
      <p:sp>
        <p:nvSpPr>
          <p:cNvPr id="3" name="Down Arrow 2"/>
          <p:cNvSpPr/>
          <p:nvPr/>
        </p:nvSpPr>
        <p:spPr>
          <a:xfrm>
            <a:off x="3995936" y="2708920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3995936" y="3717032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2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For accessing record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r>
              <a:rPr lang="en-IN" sz="2000" b="1" dirty="0" smtClean="0"/>
              <a:t>			Key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r>
              <a:rPr lang="en-IN" sz="2000" b="1" dirty="0" smtClean="0"/>
              <a:t>		</a:t>
            </a:r>
          </a:p>
          <a:p>
            <a:pPr marL="68580" indent="0">
              <a:buNone/>
            </a:pPr>
            <a:r>
              <a:rPr lang="en-IN" sz="2000" b="1" dirty="0"/>
              <a:t>	</a:t>
            </a:r>
            <a:r>
              <a:rPr lang="en-IN" sz="2000" b="1" dirty="0" smtClean="0"/>
              <a:t>	Generate array index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r>
              <a:rPr lang="en-IN" sz="2000" b="1" dirty="0"/>
              <a:t>	</a:t>
            </a:r>
            <a:r>
              <a:rPr lang="en-IN" sz="2000" b="1" dirty="0" smtClean="0"/>
              <a:t>Get the record from that array index</a:t>
            </a:r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22</a:t>
            </a:fld>
            <a:endParaRPr lang="en-IN"/>
          </a:p>
        </p:txBody>
      </p:sp>
      <p:sp>
        <p:nvSpPr>
          <p:cNvPr id="3" name="Down Arrow 2"/>
          <p:cNvSpPr/>
          <p:nvPr/>
        </p:nvSpPr>
        <p:spPr>
          <a:xfrm>
            <a:off x="3995936" y="2708920"/>
            <a:ext cx="288032" cy="5760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3995936" y="3717032"/>
            <a:ext cx="288032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5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Hash </a:t>
            </a:r>
            <a:r>
              <a:rPr lang="en-IN" sz="2000" b="1" dirty="0"/>
              <a:t>Table :- </a:t>
            </a:r>
            <a:endParaRPr lang="en-IN" sz="2000" b="1" dirty="0" smtClean="0"/>
          </a:p>
          <a:p>
            <a:r>
              <a:rPr lang="en-IN" sz="2000" dirty="0" smtClean="0"/>
              <a:t>A </a:t>
            </a:r>
            <a:r>
              <a:rPr lang="en-IN" sz="2000" dirty="0"/>
              <a:t>hash table is a data structure that uses a </a:t>
            </a:r>
            <a:r>
              <a:rPr lang="en-IN" sz="2000" b="1" dirty="0"/>
              <a:t>random access data structure, such as an array, </a:t>
            </a:r>
            <a:r>
              <a:rPr lang="en-IN" sz="2000" dirty="0"/>
              <a:t>and a </a:t>
            </a:r>
            <a:r>
              <a:rPr lang="en-IN" sz="2000" b="1" dirty="0"/>
              <a:t>mapping function, called a hash function, </a:t>
            </a:r>
            <a:r>
              <a:rPr lang="en-IN" sz="2000" dirty="0"/>
              <a:t>to allow average constant time </a:t>
            </a:r>
            <a:r>
              <a:rPr lang="en-IN" sz="2000" b="1" dirty="0"/>
              <a:t>O(1) searches</a:t>
            </a:r>
            <a:r>
              <a:rPr lang="en-IN" sz="2000" dirty="0"/>
              <a:t>.</a:t>
            </a:r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23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526560" y="1998720"/>
              <a:ext cx="1747080" cy="78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5040" y="1941840"/>
                <a:ext cx="17733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646800" y="2099160"/>
              <a:ext cx="1656720" cy="31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38520" y="2042640"/>
                <a:ext cx="16840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425240" y="2332440"/>
              <a:ext cx="1806120" cy="691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5520" y="2269080"/>
                <a:ext cx="18349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1497240" y="2422080"/>
              <a:ext cx="1828800" cy="230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9680" y="2356560"/>
                <a:ext cx="18550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6716880" y="2391480"/>
              <a:ext cx="8640" cy="43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2920" y="2375640"/>
                <a:ext cx="165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6698520" y="2401200"/>
              <a:ext cx="629280" cy="3060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88080" y="2349000"/>
                <a:ext cx="658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6744240" y="2331360"/>
              <a:ext cx="523800" cy="100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30200" y="2259720"/>
                <a:ext cx="55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6692040" y="2411640"/>
              <a:ext cx="202680" cy="10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82680" y="2362320"/>
                <a:ext cx="2199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/>
              <p14:cNvContentPartPr/>
              <p14:nvPr/>
            </p14:nvContentPartPr>
            <p14:xfrm>
              <a:off x="6669360" y="2447280"/>
              <a:ext cx="141840" cy="82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63240" y="2406240"/>
                <a:ext cx="1530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/>
              <p14:cNvContentPartPr/>
              <p14:nvPr/>
            </p14:nvContentPartPr>
            <p14:xfrm>
              <a:off x="5749920" y="2666160"/>
              <a:ext cx="1513080" cy="46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39840" y="2608200"/>
                <a:ext cx="15483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/>
              <p14:cNvContentPartPr/>
              <p14:nvPr/>
            </p14:nvContentPartPr>
            <p14:xfrm>
              <a:off x="5434200" y="2986560"/>
              <a:ext cx="1625760" cy="54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21960" y="2916720"/>
                <a:ext cx="16617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/>
              <p14:cNvContentPartPr/>
              <p14:nvPr/>
            </p14:nvContentPartPr>
            <p14:xfrm>
              <a:off x="5392440" y="2908440"/>
              <a:ext cx="1714680" cy="306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81640" y="2831760"/>
                <a:ext cx="1744920" cy="1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76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Hash </a:t>
            </a:r>
            <a:r>
              <a:rPr lang="en-IN" sz="2000" b="1" dirty="0"/>
              <a:t>Function :- </a:t>
            </a:r>
            <a:endParaRPr lang="en-IN" sz="2000" b="1" dirty="0" smtClean="0"/>
          </a:p>
          <a:p>
            <a:r>
              <a:rPr lang="en-IN" sz="2000" dirty="0" smtClean="0"/>
              <a:t>A </a:t>
            </a:r>
            <a:r>
              <a:rPr lang="en-IN" sz="2000" dirty="0"/>
              <a:t>hash function is a mapping between a set of input values and a set of integers, known as hash values. </a:t>
            </a:r>
            <a:endParaRPr lang="en-IN" sz="2000" dirty="0" smtClean="0"/>
          </a:p>
          <a:p>
            <a:endParaRPr lang="en-IN" sz="2000" dirty="0" smtClean="0"/>
          </a:p>
          <a:p>
            <a:r>
              <a:rPr lang="en-IN" sz="2000" dirty="0" smtClean="0"/>
              <a:t>Denoted </a:t>
            </a:r>
            <a:r>
              <a:rPr lang="en-IN" sz="2000" dirty="0"/>
              <a:t>by H</a:t>
            </a:r>
            <a:r>
              <a:rPr lang="en-IN" sz="2000" dirty="0" smtClean="0"/>
              <a:t>.</a:t>
            </a:r>
          </a:p>
          <a:p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			</a:t>
            </a:r>
            <a:r>
              <a:rPr lang="en-IN" sz="2000" b="1" dirty="0" smtClean="0"/>
              <a:t>H(K)-&gt;A</a:t>
            </a: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Shweta Dhawan Chachra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24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61000" y="4084560"/>
              <a:ext cx="507240" cy="26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2280" y="4008600"/>
                <a:ext cx="545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865680" y="4206600"/>
              <a:ext cx="532440" cy="32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5960" y="4147560"/>
                <a:ext cx="561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579560" y="4092840"/>
              <a:ext cx="302040" cy="15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6240" y="4014000"/>
                <a:ext cx="335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4649040" y="4187880"/>
              <a:ext cx="214920" cy="100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5360" y="4109400"/>
                <a:ext cx="2487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4645800" y="4226040"/>
              <a:ext cx="190080" cy="194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30680" y="4136040"/>
                <a:ext cx="229680" cy="20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403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Good Hash </a:t>
            </a:r>
            <a:r>
              <a:rPr lang="en-IN" sz="2000" b="1" dirty="0"/>
              <a:t>Function :- </a:t>
            </a:r>
            <a:endParaRPr lang="en-IN" sz="2000" b="1" dirty="0" smtClean="0"/>
          </a:p>
          <a:p>
            <a:endParaRPr lang="en-IN" sz="2000" dirty="0" smtClean="0"/>
          </a:p>
          <a:p>
            <a:r>
              <a:rPr lang="en-IN" sz="2000" dirty="0" smtClean="0"/>
              <a:t>Should </a:t>
            </a:r>
            <a:r>
              <a:rPr lang="en-IN" sz="2000" dirty="0"/>
              <a:t>have following </a:t>
            </a:r>
            <a:r>
              <a:rPr lang="en-IN" sz="2000" dirty="0" smtClean="0"/>
              <a:t>properties</a:t>
            </a:r>
          </a:p>
          <a:p>
            <a:endParaRPr lang="en-IN" sz="2000" dirty="0" smtClean="0"/>
          </a:p>
          <a:p>
            <a:pPr marL="6858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1</a:t>
            </a:r>
            <a:r>
              <a:rPr lang="en-IN" sz="2000" b="1" dirty="0">
                <a:solidFill>
                  <a:srgbClr val="0070C0"/>
                </a:solidFill>
              </a:rPr>
              <a:t>) </a:t>
            </a:r>
            <a:r>
              <a:rPr lang="en-IN" sz="2000" b="1" dirty="0" smtClean="0">
                <a:solidFill>
                  <a:srgbClr val="0070C0"/>
                </a:solidFill>
              </a:rPr>
              <a:t>Efficiently </a:t>
            </a:r>
            <a:r>
              <a:rPr lang="en-IN" sz="2000" b="1" dirty="0">
                <a:solidFill>
                  <a:srgbClr val="0070C0"/>
                </a:solidFill>
              </a:rPr>
              <a:t>computable.</a:t>
            </a:r>
            <a:br>
              <a:rPr lang="en-IN" sz="2000" b="1" dirty="0">
                <a:solidFill>
                  <a:srgbClr val="0070C0"/>
                </a:solidFill>
              </a:rPr>
            </a:br>
            <a:r>
              <a:rPr lang="en-IN" sz="2000" b="1" dirty="0">
                <a:solidFill>
                  <a:srgbClr val="0070C0"/>
                </a:solidFill>
              </a:rPr>
              <a:t>2) Should uniformly distribute the keys (Each table position equally likely for each key</a:t>
            </a:r>
            <a:r>
              <a:rPr lang="en-IN" sz="2000" b="1" dirty="0" smtClean="0">
                <a:solidFill>
                  <a:srgbClr val="0070C0"/>
                </a:solidFill>
              </a:rPr>
              <a:t>)</a:t>
            </a:r>
          </a:p>
          <a:p>
            <a:pPr marL="6858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3) Should generate unique addresses or addresses               with minimum collision</a:t>
            </a:r>
          </a:p>
          <a:p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Prof.</a:t>
            </a:r>
            <a:r>
              <a:rPr lang="en-IN" dirty="0" smtClean="0"/>
              <a:t> Shweta Dhawan Chachra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25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64200" y="2422080"/>
              <a:ext cx="1188000" cy="35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1600" y="2366640"/>
                <a:ext cx="12189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307760" y="2525400"/>
              <a:ext cx="1145880" cy="424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94440" y="2466000"/>
                <a:ext cx="1178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1488960" y="3101040"/>
              <a:ext cx="1027800" cy="27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520" y="3037320"/>
                <a:ext cx="10566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1555920" y="3147840"/>
              <a:ext cx="1153080" cy="698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41160" y="3084120"/>
                <a:ext cx="117972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2809080" y="3074400"/>
              <a:ext cx="1029240" cy="590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92520" y="2992680"/>
                <a:ext cx="10663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2837520" y="3157200"/>
              <a:ext cx="1211040" cy="50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27440" y="3078000"/>
                <a:ext cx="12434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2420640" y="3423240"/>
              <a:ext cx="1043640" cy="442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06960" y="3340800"/>
                <a:ext cx="10782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2491200" y="3384360"/>
              <a:ext cx="2284560" cy="1314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77880" y="3297240"/>
                <a:ext cx="232164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Ink 14"/>
              <p14:cNvContentPartPr/>
              <p14:nvPr/>
            </p14:nvContentPartPr>
            <p14:xfrm>
              <a:off x="2424240" y="4138560"/>
              <a:ext cx="3036960" cy="597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10200" y="4055400"/>
                <a:ext cx="30744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/>
              <p14:cNvContentPartPr/>
              <p14:nvPr/>
            </p14:nvContentPartPr>
            <p14:xfrm>
              <a:off x="1748160" y="4440600"/>
              <a:ext cx="2286720" cy="918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37360" y="4383000"/>
                <a:ext cx="2323080" cy="2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Hash </a:t>
            </a:r>
            <a:r>
              <a:rPr lang="en-IN" sz="2000" b="1" dirty="0"/>
              <a:t>Function :- </a:t>
            </a:r>
            <a:endParaRPr lang="en-IN" sz="2000" b="1" dirty="0" smtClean="0"/>
          </a:p>
          <a:p>
            <a:r>
              <a:rPr lang="en-IN" sz="2000" dirty="0" smtClean="0"/>
              <a:t>For </a:t>
            </a:r>
            <a:r>
              <a:rPr lang="en-IN" sz="2000" dirty="0" err="1" smtClean="0"/>
              <a:t>eg</a:t>
            </a:r>
            <a:r>
              <a:rPr lang="en-IN" sz="2000" dirty="0" smtClean="0"/>
              <a:t> </a:t>
            </a:r>
            <a:r>
              <a:rPr lang="en-IN" sz="2000" dirty="0"/>
              <a:t>- A function that converts a given big phone number to a small practical integer value. The mapped integer value is used as an index in hash table.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In </a:t>
            </a:r>
            <a:r>
              <a:rPr lang="en-IN" sz="2000" dirty="0"/>
              <a:t>simple terms, </a:t>
            </a:r>
            <a:r>
              <a:rPr lang="en-IN" sz="2000" b="1" dirty="0"/>
              <a:t>a hash function maps a big number or string to a small integer that can be used as index in hash table.</a:t>
            </a:r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88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600" y="980728"/>
            <a:ext cx="6777317" cy="50405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Hash </a:t>
            </a:r>
            <a:r>
              <a:rPr lang="en-IN" sz="2000" b="1" dirty="0"/>
              <a:t>Function </a:t>
            </a:r>
            <a:r>
              <a:rPr lang="en-IN" sz="2000" b="1" dirty="0" smtClean="0"/>
              <a:t>:-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r>
              <a:rPr lang="en-IN" sz="2000" b="1" dirty="0" smtClean="0"/>
              <a:t> </a:t>
            </a:r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27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32085"/>
              </p:ext>
            </p:extLst>
          </p:nvPr>
        </p:nvGraphicFramePr>
        <p:xfrm>
          <a:off x="1524000" y="1397000"/>
          <a:ext cx="609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Array Index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Keys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011 Delhi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022 Kolkata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033 Mumbai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044 Chennai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9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600" y="980728"/>
            <a:ext cx="6777317" cy="5040560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IN" sz="2000" b="1" dirty="0" smtClean="0"/>
              <a:t>Hash </a:t>
            </a:r>
            <a:r>
              <a:rPr lang="en-IN" sz="2000" b="1" dirty="0"/>
              <a:t>Function </a:t>
            </a:r>
            <a:r>
              <a:rPr lang="en-IN" sz="2000" b="1" dirty="0" smtClean="0"/>
              <a:t>:-</a:t>
            </a:r>
          </a:p>
          <a:p>
            <a:pPr marL="68580" indent="0">
              <a:buNone/>
            </a:pPr>
            <a:r>
              <a:rPr lang="en-IN" sz="2000" dirty="0" smtClean="0"/>
              <a:t>STD codes of the cities are keys </a:t>
            </a:r>
          </a:p>
          <a:p>
            <a:pPr marL="68580" indent="0">
              <a:buNone/>
            </a:pPr>
            <a:r>
              <a:rPr lang="en-IN" sz="2000" dirty="0" smtClean="0"/>
              <a:t>Hash function maps that into address by just adding the digits of the key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endParaRPr lang="en-IN" sz="2000" b="1" dirty="0" smtClean="0"/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r>
              <a:rPr lang="en-IN" sz="2000" b="1" dirty="0" smtClean="0"/>
              <a:t> </a:t>
            </a:r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28</a:t>
            </a:fld>
            <a:endParaRPr lang="en-IN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81928"/>
              </p:ext>
            </p:extLst>
          </p:nvPr>
        </p:nvGraphicFramePr>
        <p:xfrm>
          <a:off x="1187624" y="2276872"/>
          <a:ext cx="7128792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396"/>
                <a:gridCol w="3564396"/>
              </a:tblGrid>
              <a:tr h="32501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Array Index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Keys</a:t>
                      </a:r>
                      <a:endParaRPr lang="en-IN" sz="1600" dirty="0"/>
                    </a:p>
                  </a:txBody>
                  <a:tcPr/>
                </a:tc>
              </a:tr>
              <a:tr h="32501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2501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1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2501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011 Delhi</a:t>
                      </a:r>
                      <a:endParaRPr lang="en-IN" sz="1600" dirty="0"/>
                    </a:p>
                  </a:txBody>
                  <a:tcPr/>
                </a:tc>
              </a:tr>
              <a:tr h="32501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3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2501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022 Kolkata</a:t>
                      </a:r>
                      <a:endParaRPr lang="en-IN" sz="1600" dirty="0"/>
                    </a:p>
                  </a:txBody>
                  <a:tcPr/>
                </a:tc>
              </a:tr>
              <a:tr h="32501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5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2501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033 Mumbai</a:t>
                      </a:r>
                      <a:endParaRPr lang="en-IN" sz="1600" dirty="0"/>
                    </a:p>
                  </a:txBody>
                  <a:tcPr/>
                </a:tc>
              </a:tr>
              <a:tr h="32501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7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  <a:tr h="32501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8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044 Chennai </a:t>
                      </a:r>
                      <a:endParaRPr lang="en-IN" sz="1600" dirty="0"/>
                    </a:p>
                  </a:txBody>
                  <a:tcPr/>
                </a:tc>
              </a:tr>
              <a:tr h="325017"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9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46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Hash </a:t>
            </a:r>
            <a:r>
              <a:rPr lang="en-IN" sz="2000" b="1" dirty="0"/>
              <a:t>of key </a:t>
            </a:r>
            <a:r>
              <a:rPr lang="en-IN" sz="2000" b="1" dirty="0" smtClean="0"/>
              <a:t>:-</a:t>
            </a:r>
          </a:p>
          <a:p>
            <a:r>
              <a:rPr lang="en-IN" sz="2000" dirty="0" smtClean="0"/>
              <a:t>Let </a:t>
            </a:r>
            <a:r>
              <a:rPr lang="en-IN" sz="2000" dirty="0"/>
              <a:t>h be a hash function &amp; K is a key, </a:t>
            </a:r>
            <a:endParaRPr lang="en-IN" sz="2000" dirty="0" smtClean="0"/>
          </a:p>
          <a:p>
            <a:r>
              <a:rPr lang="en-IN" sz="2000" dirty="0" smtClean="0"/>
              <a:t>H </a:t>
            </a:r>
            <a:r>
              <a:rPr lang="en-IN" sz="2000" dirty="0"/>
              <a:t>(K) is called hash-of-key. </a:t>
            </a:r>
            <a:endParaRPr lang="en-IN" sz="2000" dirty="0" smtClean="0"/>
          </a:p>
          <a:p>
            <a:r>
              <a:rPr lang="en-IN" sz="2000" b="1" dirty="0" smtClean="0"/>
              <a:t>The </a:t>
            </a:r>
            <a:r>
              <a:rPr lang="en-IN" sz="2000" b="1" dirty="0"/>
              <a:t>hash-of-key is the index at which a record with the key value K must be kept</a:t>
            </a:r>
            <a:r>
              <a:rPr lang="en-IN" sz="2000" b="1" dirty="0" smtClean="0"/>
              <a:t>.</a:t>
            </a:r>
          </a:p>
          <a:p>
            <a:endParaRPr lang="en-IN" sz="2000" b="1" dirty="0"/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29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796040" y="2603520"/>
              <a:ext cx="475200" cy="9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93520" y="2599920"/>
                <a:ext cx="482040" cy="1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154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i="1" dirty="0" smtClean="0"/>
              <a:t>Searching is a very common operation </a:t>
            </a:r>
            <a:r>
              <a:rPr lang="en-IN" sz="2000" i="1" dirty="0"/>
              <a:t>in most computer applications. </a:t>
            </a:r>
            <a:endParaRPr lang="en-IN" sz="2000" i="1" dirty="0" smtClean="0"/>
          </a:p>
          <a:p>
            <a:endParaRPr lang="en-IN" sz="2000" i="1" dirty="0" smtClean="0"/>
          </a:p>
          <a:p>
            <a:r>
              <a:rPr lang="en-IN" sz="2000" b="1" i="1" dirty="0" smtClean="0"/>
              <a:t>If </a:t>
            </a:r>
            <a:r>
              <a:rPr lang="en-IN" sz="2000" b="1" i="1" dirty="0"/>
              <a:t>we browse the Internet there is virtually no page where we will not </a:t>
            </a:r>
            <a:r>
              <a:rPr lang="en-IN" sz="2000" b="1" i="1" dirty="0" smtClean="0"/>
              <a:t>find </a:t>
            </a:r>
            <a:r>
              <a:rPr lang="en-IN" sz="2000" b="1" i="1" dirty="0"/>
              <a:t>a search button! </a:t>
            </a:r>
            <a:endParaRPr lang="en-IN" sz="2000" b="1" i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AB80-6B08-4E3F-9101-B0DE5241AF36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9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dirty="0" smtClean="0"/>
              <a:t>If each key is mapped on a unique hash table address then this situation is</a:t>
            </a:r>
            <a:r>
              <a:rPr lang="en-IN" sz="2000" b="1" dirty="0" smtClean="0"/>
              <a:t> ideal situation 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r>
              <a:rPr lang="en-IN" sz="2000" dirty="0" smtClean="0"/>
              <a:t>If the hash function is generating same hash table address for different keys,</a:t>
            </a:r>
            <a:r>
              <a:rPr lang="en-IN" sz="2000" b="1" dirty="0" smtClean="0"/>
              <a:t> the situation is called collision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r>
              <a:rPr lang="en-IN" sz="2000" dirty="0" smtClean="0"/>
              <a:t>A good hash function should </a:t>
            </a:r>
            <a:r>
              <a:rPr lang="en-IN" sz="2000" b="1" dirty="0" smtClean="0"/>
              <a:t>generate minimum collision</a:t>
            </a:r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50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2 things-</a:t>
            </a:r>
          </a:p>
          <a:p>
            <a:pPr marL="68580" indent="0">
              <a:buNone/>
            </a:pPr>
            <a:endParaRPr lang="en-IN" sz="2000" b="1" dirty="0"/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/>
              <a:t>Choosing a hash function which ensures minimum collision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/>
              <a:t>Resolving collision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0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Some techniques for choosing hash functions are</a:t>
            </a:r>
          </a:p>
          <a:p>
            <a:pPr marL="68580" indent="0">
              <a:buNone/>
            </a:pPr>
            <a:r>
              <a:rPr lang="en-IN" sz="2000" b="1" dirty="0" smtClean="0"/>
              <a:t>Truncation Method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3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Truncation Method</a:t>
            </a:r>
          </a:p>
          <a:p>
            <a:r>
              <a:rPr lang="en-IN" sz="2000" dirty="0" smtClean="0"/>
              <a:t>Easiest method</a:t>
            </a:r>
          </a:p>
          <a:p>
            <a:r>
              <a:rPr lang="en-IN" sz="2000" b="1" dirty="0" smtClean="0"/>
              <a:t>A part of the key as address</a:t>
            </a:r>
          </a:p>
          <a:p>
            <a:r>
              <a:rPr lang="en-IN" sz="2000" b="1" dirty="0" smtClean="0"/>
              <a:t>Can be rightmost or leftmost digit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</a:t>
            </a:r>
          </a:p>
          <a:p>
            <a:pPr marL="68580" indent="0">
              <a:buNone/>
            </a:pPr>
            <a:r>
              <a:rPr lang="en-IN" sz="2000" dirty="0" smtClean="0"/>
              <a:t>82394561, 87139465, 83567271, 85943228</a:t>
            </a:r>
          </a:p>
          <a:p>
            <a:pPr marL="68580" indent="0">
              <a:buNone/>
            </a:pPr>
            <a:r>
              <a:rPr lang="en-IN" sz="2000" dirty="0" smtClean="0"/>
              <a:t>Suppose table size is 100 then take </a:t>
            </a:r>
            <a:r>
              <a:rPr lang="en-IN" sz="2000" b="1" dirty="0" smtClean="0"/>
              <a:t>the 2 rightmost digits for getting the addresses.</a:t>
            </a:r>
          </a:p>
          <a:p>
            <a:pPr marL="68580" indent="0">
              <a:buNone/>
            </a:pPr>
            <a:r>
              <a:rPr lang="en-IN" sz="2000" dirty="0" smtClean="0"/>
              <a:t>Address will be 61, 65, 71 and 28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9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en-IN" sz="2000" b="1" dirty="0" smtClean="0"/>
              <a:t>Mid Square Method</a:t>
            </a:r>
          </a:p>
          <a:p>
            <a:r>
              <a:rPr lang="en-IN" sz="2000" b="1" dirty="0" smtClean="0"/>
              <a:t>Square</a:t>
            </a:r>
            <a:r>
              <a:rPr lang="en-IN" sz="2000" dirty="0" smtClean="0"/>
              <a:t> the key</a:t>
            </a:r>
          </a:p>
          <a:p>
            <a:r>
              <a:rPr lang="en-IN" sz="2000" dirty="0" smtClean="0"/>
              <a:t>After getting the number, we take </a:t>
            </a:r>
            <a:r>
              <a:rPr lang="en-IN" sz="2000" b="1" dirty="0" smtClean="0"/>
              <a:t>some digits from the middle</a:t>
            </a:r>
            <a:r>
              <a:rPr lang="en-IN" sz="2000" dirty="0" smtClean="0"/>
              <a:t> of that no as address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</a:t>
            </a:r>
          </a:p>
          <a:p>
            <a:pPr marL="68580" indent="0">
              <a:buNone/>
            </a:pPr>
            <a:r>
              <a:rPr lang="en-IN" sz="2000" b="1" dirty="0" smtClean="0"/>
              <a:t>1337 , 1273, 1391, 1026</a:t>
            </a:r>
          </a:p>
          <a:p>
            <a:pPr marL="68580" indent="0">
              <a:buNone/>
            </a:pPr>
            <a:r>
              <a:rPr lang="en-IN" sz="2000" b="1" dirty="0" smtClean="0"/>
              <a:t>Square=1787569, 1620529, 1934881, 1052676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r>
              <a:rPr lang="en-IN" sz="2000" dirty="0" smtClean="0"/>
              <a:t>Lets take 3</a:t>
            </a:r>
            <a:r>
              <a:rPr lang="en-IN" sz="2000" baseline="30000" dirty="0" smtClean="0"/>
              <a:t>rd</a:t>
            </a:r>
            <a:r>
              <a:rPr lang="en-IN" sz="2000" dirty="0" smtClean="0"/>
              <a:t>, 4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digit from each number as address</a:t>
            </a:r>
          </a:p>
          <a:p>
            <a:pPr marL="68580" indent="0">
              <a:buNone/>
            </a:pPr>
            <a:r>
              <a:rPr lang="en-IN" sz="2000" dirty="0" smtClean="0"/>
              <a:t>Let the table size be 100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b="1" dirty="0" smtClean="0"/>
              <a:t>Address=75, 05,48, 26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IN" sz="2000" b="1" dirty="0" smtClean="0"/>
              <a:t>Folding Method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Break the key into pieces, add them and get the hash address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err="1" smtClean="0"/>
              <a:t>Eg</a:t>
            </a:r>
            <a:r>
              <a:rPr lang="en-IN" sz="2000" dirty="0" smtClean="0"/>
              <a:t>-Lets take some 8 bit address</a:t>
            </a:r>
          </a:p>
          <a:p>
            <a:pPr marL="68580" indent="0">
              <a:buNone/>
            </a:pPr>
            <a:r>
              <a:rPr lang="en-IN" sz="2000" dirty="0" smtClean="0"/>
              <a:t>82394561, 87139465, 83567271, 85943228</a:t>
            </a:r>
          </a:p>
          <a:p>
            <a:pPr marL="68580" indent="0">
              <a:buNone/>
            </a:pPr>
            <a:r>
              <a:rPr lang="en-IN" sz="2000" dirty="0" smtClean="0"/>
              <a:t>Chop them in pieces 3,2 and 3 digits and them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b="1" dirty="0" smtClean="0"/>
              <a:t>Address will be-&gt;</a:t>
            </a:r>
          </a:p>
          <a:p>
            <a:pPr marL="68580" indent="0">
              <a:buNone/>
            </a:pPr>
            <a:r>
              <a:rPr lang="en-IN" sz="2000" b="1" dirty="0" smtClean="0"/>
              <a:t>82394561 = 823+94+561 =1478</a:t>
            </a:r>
          </a:p>
          <a:p>
            <a:pPr marL="68580" indent="0">
              <a:buNone/>
            </a:pPr>
            <a:r>
              <a:rPr lang="en-IN" sz="2000" b="1" dirty="0" smtClean="0"/>
              <a:t>87139465= 871+39+465 =1375</a:t>
            </a:r>
          </a:p>
          <a:p>
            <a:pPr marL="68580" indent="0">
              <a:buNone/>
            </a:pPr>
            <a:r>
              <a:rPr lang="en-IN" sz="2000" b="1" dirty="0" smtClean="0"/>
              <a:t>83567271= 835+67+271 = 1173</a:t>
            </a:r>
            <a:endParaRPr lang="en-IN" sz="2000" b="1" dirty="0"/>
          </a:p>
          <a:p>
            <a:pPr marL="68580" indent="0">
              <a:buNone/>
            </a:pPr>
            <a:r>
              <a:rPr lang="en-IN" sz="2000" b="1" dirty="0" smtClean="0"/>
              <a:t>85943228 =859+43+228=1130</a:t>
            </a:r>
            <a:endParaRPr lang="en-IN" sz="2000" b="1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01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Folding Method</a:t>
            </a:r>
          </a:p>
          <a:p>
            <a:pPr marL="68580" indent="0">
              <a:buNone/>
            </a:pPr>
            <a:r>
              <a:rPr lang="en-IN" sz="2000" dirty="0" smtClean="0"/>
              <a:t>Suppose the size of Hash table=1000,</a:t>
            </a:r>
          </a:p>
          <a:p>
            <a:pPr marL="68580" indent="0">
              <a:buNone/>
            </a:pPr>
            <a:r>
              <a:rPr lang="en-IN" sz="2000" dirty="0" smtClean="0"/>
              <a:t>Hash address will be from 0 to 999</a:t>
            </a:r>
          </a:p>
          <a:p>
            <a:pPr marL="6858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Truncate the higher digits of the number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b="1" dirty="0" smtClean="0"/>
              <a:t>Address will be-&gt;</a:t>
            </a:r>
          </a:p>
          <a:p>
            <a:pPr marL="68580" indent="0">
              <a:buNone/>
            </a:pPr>
            <a:r>
              <a:rPr lang="en-IN" sz="2000" b="1" dirty="0" smtClean="0"/>
              <a:t>H(82394561) = 478</a:t>
            </a:r>
          </a:p>
          <a:p>
            <a:pPr marL="68580" indent="0">
              <a:buNone/>
            </a:pPr>
            <a:r>
              <a:rPr lang="en-IN" sz="2000" b="1" dirty="0" smtClean="0"/>
              <a:t>H(87139465) = 375</a:t>
            </a:r>
          </a:p>
          <a:p>
            <a:pPr marL="68580" indent="0">
              <a:buNone/>
            </a:pPr>
            <a:r>
              <a:rPr lang="en-IN" sz="2000" b="1" dirty="0" smtClean="0"/>
              <a:t>H(83567271) = 173</a:t>
            </a:r>
            <a:endParaRPr lang="en-IN" sz="2000" b="1" dirty="0"/>
          </a:p>
          <a:p>
            <a:pPr marL="68580" indent="0">
              <a:buNone/>
            </a:pPr>
            <a:r>
              <a:rPr lang="en-IN" sz="2000" b="1" dirty="0" smtClean="0"/>
              <a:t>H(85943228) = 130</a:t>
            </a:r>
            <a:endParaRPr lang="en-IN" sz="2000" b="1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36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079720" y="1731240"/>
              <a:ext cx="4246560" cy="31672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6840" y="1726200"/>
                <a:ext cx="4259520" cy="317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93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Modular Method</a:t>
            </a:r>
          </a:p>
          <a:p>
            <a:r>
              <a:rPr lang="en-IN" sz="2000" dirty="0" smtClean="0"/>
              <a:t>Best way</a:t>
            </a:r>
          </a:p>
          <a:p>
            <a:r>
              <a:rPr lang="en-IN" sz="2000" b="1" dirty="0" smtClean="0"/>
              <a:t>Perform Modulus operation, Remainder is address of hash table</a:t>
            </a:r>
          </a:p>
          <a:p>
            <a:r>
              <a:rPr lang="en-IN" sz="2000" dirty="0" smtClean="0"/>
              <a:t>Ensure address will be in range of hash table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Take table size as a prime number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Table size should not be in Power of 2, else collisions increase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3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Modular Method</a:t>
            </a:r>
          </a:p>
          <a:p>
            <a:r>
              <a:rPr lang="en-IN" sz="2000" dirty="0" smtClean="0"/>
              <a:t>Let us take some keys</a:t>
            </a:r>
          </a:p>
          <a:p>
            <a:r>
              <a:rPr lang="en-IN" sz="2000" dirty="0"/>
              <a:t>82394561, 87139465, 83567271, 85943228</a:t>
            </a:r>
          </a:p>
          <a:p>
            <a:r>
              <a:rPr lang="en-IN" sz="2000" dirty="0" smtClean="0"/>
              <a:t>Table size=97</a:t>
            </a:r>
          </a:p>
          <a:p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Address=</a:t>
            </a:r>
          </a:p>
          <a:p>
            <a:pPr marL="68580" indent="0">
              <a:buNone/>
            </a:pPr>
            <a:r>
              <a:rPr lang="en-IN" sz="2000" b="1" dirty="0" smtClean="0"/>
              <a:t>82394561%97=45</a:t>
            </a:r>
          </a:p>
          <a:p>
            <a:pPr marL="68580" indent="0">
              <a:buNone/>
            </a:pPr>
            <a:r>
              <a:rPr lang="en-IN" sz="2000" b="1" dirty="0" smtClean="0"/>
              <a:t>87139465%%97=0</a:t>
            </a:r>
          </a:p>
          <a:p>
            <a:pPr marL="68580" indent="0">
              <a:buNone/>
            </a:pPr>
            <a:r>
              <a:rPr lang="en-IN" sz="2000" b="1" dirty="0" smtClean="0"/>
              <a:t>83567271%97=25</a:t>
            </a:r>
          </a:p>
          <a:p>
            <a:pPr marL="68580" indent="0">
              <a:buNone/>
            </a:pPr>
            <a:r>
              <a:rPr lang="en-IN" sz="2000" b="1" dirty="0" smtClean="0"/>
              <a:t>859432285%97=64</a:t>
            </a:r>
            <a:endParaRPr lang="en-IN" sz="2000" b="1" dirty="0"/>
          </a:p>
          <a:p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3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Hashing </a:t>
            </a:r>
          </a:p>
          <a:p>
            <a:pPr lvl="1"/>
            <a:r>
              <a:rPr lang="en-IN" sz="1800" b="1" dirty="0" smtClean="0"/>
              <a:t>Closed Hashing</a:t>
            </a:r>
          </a:p>
          <a:p>
            <a:pPr lvl="1"/>
            <a:r>
              <a:rPr lang="en-IN" sz="1800" b="1" dirty="0" smtClean="0"/>
              <a:t>Open hashing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6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Searching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i="1" dirty="0" smtClean="0"/>
              <a:t>The </a:t>
            </a:r>
            <a:r>
              <a:rPr lang="en-IN" sz="2000" b="1" i="1" dirty="0"/>
              <a:t>Google search </a:t>
            </a:r>
            <a:r>
              <a:rPr lang="en-IN" sz="2000" b="1" i="1" dirty="0" smtClean="0"/>
              <a:t>-search </a:t>
            </a:r>
            <a:r>
              <a:rPr lang="en-IN" sz="2000" b="1" i="1" dirty="0"/>
              <a:t>facility helps Internet users. </a:t>
            </a:r>
            <a:endParaRPr lang="en-IN" sz="2000" b="1" i="1" dirty="0" smtClean="0"/>
          </a:p>
          <a:p>
            <a:endParaRPr lang="en-IN" sz="2000" i="1" dirty="0" smtClean="0"/>
          </a:p>
          <a:p>
            <a:r>
              <a:rPr lang="en-IN" sz="2000" b="1" i="1" dirty="0" smtClean="0"/>
              <a:t>Windows </a:t>
            </a:r>
            <a:r>
              <a:rPr lang="en-IN" sz="2000" b="1" i="1" dirty="0"/>
              <a:t>operating systems also have search facility to find files and folders.</a:t>
            </a:r>
            <a:endParaRPr lang="en-IN" sz="2000" b="1" dirty="0"/>
          </a:p>
          <a:p>
            <a:endParaRPr lang="en-IN" sz="2000" i="1" dirty="0" smtClean="0"/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AB80-6B08-4E3F-9101-B0DE5241AF36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Closed Hashing( Open addressing)</a:t>
            </a:r>
          </a:p>
          <a:p>
            <a:r>
              <a:rPr lang="en-IN" sz="2000" dirty="0" smtClean="0"/>
              <a:t>Uses array</a:t>
            </a:r>
          </a:p>
          <a:p>
            <a:r>
              <a:rPr lang="en-IN" sz="2000" dirty="0" smtClean="0"/>
              <a:t>Techniques used in Closed Hashing are-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/>
              <a:t>Linear Probing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/>
              <a:t>Quadratic Probing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/>
              <a:t>Double Hashing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/>
              <a:t>Rehashing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50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Open hashing:-</a:t>
            </a:r>
          </a:p>
          <a:p>
            <a:r>
              <a:rPr lang="en-IN" sz="2000" dirty="0" smtClean="0"/>
              <a:t>Uses linked list for resolving collision resolution which has its own disadvantage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4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pPr marL="68580" indent="0"/>
            <a:r>
              <a:rPr lang="en-IN" sz="2800" b="1" dirty="0"/>
              <a:t>Linear Probing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Map the key on a particular address using Modular method</a:t>
            </a:r>
          </a:p>
          <a:p>
            <a:pPr marL="525780" indent="-457200">
              <a:buFont typeface="+mj-lt"/>
              <a:buAutoNum type="arabicParenR"/>
            </a:pPr>
            <a:endParaRPr lang="en-IN" sz="2000" dirty="0"/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If 2 keys have the same hash address, then it will find the next empty position in the hash table</a:t>
            </a:r>
          </a:p>
          <a:p>
            <a:pPr marL="525780" indent="-457200">
              <a:buFont typeface="+mj-lt"/>
              <a:buAutoNum type="arabicParenR"/>
            </a:pPr>
            <a:endParaRPr lang="en-IN" sz="2000" dirty="0"/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Hash table is used as circular array</a:t>
            </a:r>
          </a:p>
          <a:p>
            <a:pPr marL="525780" indent="-457200">
              <a:buFont typeface="+mj-lt"/>
              <a:buAutoNum type="arabicParenR"/>
            </a:pPr>
            <a:endParaRPr lang="en-IN" sz="2000" dirty="0"/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If table size is N then after N-1 position, value is entered in 0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position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42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268160" y="4140720"/>
              <a:ext cx="1481040" cy="43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7000" y="4084920"/>
                <a:ext cx="150696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226400" y="4051800"/>
              <a:ext cx="1596240" cy="1893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0200" y="3992400"/>
                <a:ext cx="16250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/>
              <p14:cNvContentPartPr/>
              <p14:nvPr/>
            </p14:nvContentPartPr>
            <p14:xfrm>
              <a:off x="4796640" y="4813920"/>
              <a:ext cx="621000" cy="33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86560" y="4750200"/>
                <a:ext cx="6476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4837680" y="4876200"/>
              <a:ext cx="454320" cy="410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5800" y="4828680"/>
                <a:ext cx="48348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/>
              <p14:cNvContentPartPr/>
              <p14:nvPr/>
            </p14:nvContentPartPr>
            <p14:xfrm>
              <a:off x="4813920" y="4913280"/>
              <a:ext cx="480960" cy="370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03840" y="4864680"/>
                <a:ext cx="50796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/>
              <p14:cNvContentPartPr/>
              <p14:nvPr/>
            </p14:nvContentPartPr>
            <p14:xfrm>
              <a:off x="2862720" y="5067720"/>
              <a:ext cx="393840" cy="525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50840" y="5005440"/>
                <a:ext cx="4204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2888640" y="5186880"/>
              <a:ext cx="345600" cy="2592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80000" y="5140440"/>
                <a:ext cx="3661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Ink 13"/>
              <p14:cNvContentPartPr/>
              <p14:nvPr/>
            </p14:nvContentPartPr>
            <p14:xfrm>
              <a:off x="2922120" y="5236200"/>
              <a:ext cx="416160" cy="475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13840" y="5182560"/>
                <a:ext cx="43668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033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Linear Probing</a:t>
            </a:r>
          </a:p>
          <a:p>
            <a:pPr marL="68580" indent="0">
              <a:buNone/>
            </a:pPr>
            <a:r>
              <a:rPr lang="en-IN" sz="2000" dirty="0" smtClean="0"/>
              <a:t>Elements=29,18,43,10,36,25,46</a:t>
            </a:r>
          </a:p>
          <a:p>
            <a:pPr marL="68580" indent="0">
              <a:buNone/>
            </a:pPr>
            <a:r>
              <a:rPr lang="en-IN" sz="2000" dirty="0" smtClean="0"/>
              <a:t>Table size=11</a:t>
            </a:r>
          </a:p>
          <a:p>
            <a:pPr marL="68580" indent="0">
              <a:buNone/>
            </a:pPr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6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Linear Probing</a:t>
            </a:r>
          </a:p>
          <a:p>
            <a:pPr marL="68580" indent="0">
              <a:buNone/>
            </a:pPr>
            <a:r>
              <a:rPr lang="en-IN" sz="2000" dirty="0" smtClean="0"/>
              <a:t>Elements=29,18,43,10,36,25,46</a:t>
            </a:r>
          </a:p>
          <a:p>
            <a:pPr marL="68580" indent="0">
              <a:buNone/>
            </a:pPr>
            <a:r>
              <a:rPr lang="en-IN" sz="2000" dirty="0" smtClean="0"/>
              <a:t>Table size=11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H(29)=29%11=7</a:t>
            </a:r>
          </a:p>
          <a:p>
            <a:pPr marL="68580" indent="0">
              <a:buNone/>
            </a:pPr>
            <a:r>
              <a:rPr lang="en-IN" sz="2000" dirty="0" smtClean="0"/>
              <a:t>H(18)=18%11=7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H(43)=43%11=10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H(10)=10%11=10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H(36)=36%11=3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H(25)=25%11=3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H(46)=46%11=2</a:t>
            </a: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19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5" y="1340768"/>
            <a:ext cx="5904656" cy="4347845"/>
          </a:xfrm>
        </p:spPr>
        <p:txBody>
          <a:bodyPr>
            <a:normAutofit fontScale="92500" lnSpcReduction="20000"/>
          </a:bodyPr>
          <a:lstStyle/>
          <a:p>
            <a:pPr marL="68580" indent="0">
              <a:buNone/>
            </a:pPr>
            <a:r>
              <a:rPr lang="en-IN" sz="2000" b="1" dirty="0" smtClean="0"/>
              <a:t>Linear Probing-Insertion</a:t>
            </a:r>
          </a:p>
          <a:p>
            <a:pPr marL="68580" indent="0">
              <a:buNone/>
            </a:pPr>
            <a:r>
              <a:rPr lang="en-IN" sz="2000" dirty="0" smtClean="0"/>
              <a:t>H(29)=29%11=7</a:t>
            </a:r>
          </a:p>
          <a:p>
            <a:pPr marL="68580" indent="0">
              <a:buNone/>
            </a:pPr>
            <a:r>
              <a:rPr lang="en-IN" sz="2000" dirty="0" smtClean="0"/>
              <a:t>H(18)=18%11=7</a:t>
            </a:r>
          </a:p>
          <a:p>
            <a:pPr marL="68580" indent="0">
              <a:buNone/>
            </a:pPr>
            <a:r>
              <a:rPr lang="en-IN" sz="2000" dirty="0" smtClean="0"/>
              <a:t>H(18)=7+1=8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H(43)=43%11=10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H(10)=10%11=10</a:t>
            </a:r>
          </a:p>
          <a:p>
            <a:pPr marL="68580" indent="0">
              <a:buNone/>
            </a:pPr>
            <a:r>
              <a:rPr lang="en-IN" sz="2000" dirty="0" smtClean="0"/>
              <a:t>H(10)=10+1=11%11=0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H(36)=36%11=3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H(25)=25%11=3</a:t>
            </a:r>
          </a:p>
          <a:p>
            <a:pPr marL="68580" indent="0">
              <a:buNone/>
            </a:pPr>
            <a:r>
              <a:rPr lang="en-IN" sz="2000" dirty="0" smtClean="0"/>
              <a:t>H(25)=3+1=4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H(46)=46%11=2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For 18, hash address 7 is already occupied, so next free position is 8</a:t>
            </a:r>
            <a:r>
              <a:rPr lang="en-IN" sz="2000" baseline="30000" dirty="0" smtClean="0"/>
              <a:t>th</a:t>
            </a: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43 and 10 has same hash address, so 10 will be inserted at 0</a:t>
            </a:r>
            <a:r>
              <a:rPr lang="en-IN" sz="2000" baseline="30000" dirty="0" smtClean="0"/>
              <a:t>th</a:t>
            </a:r>
            <a:r>
              <a:rPr lang="en-IN" sz="2000" dirty="0" smtClean="0"/>
              <a:t> position in the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45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313825"/>
              </p:ext>
            </p:extLst>
          </p:nvPr>
        </p:nvGraphicFramePr>
        <p:xfrm>
          <a:off x="7164288" y="1556792"/>
          <a:ext cx="13666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1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5" y="1340768"/>
            <a:ext cx="5904656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Linear Probing</a:t>
            </a:r>
          </a:p>
          <a:p>
            <a:pPr marL="68580" indent="0">
              <a:buNone/>
            </a:pPr>
            <a:r>
              <a:rPr lang="en-IN" sz="2000" dirty="0" smtClean="0"/>
              <a:t>For Searching the element 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/>
              <a:t>F</a:t>
            </a:r>
            <a:r>
              <a:rPr lang="en-IN" sz="2000" b="1" dirty="0" smtClean="0"/>
              <a:t>irst we check the hash address position in the table 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/>
              <a:t>I</a:t>
            </a:r>
            <a:r>
              <a:rPr lang="en-IN" sz="2000" b="1" dirty="0" smtClean="0"/>
              <a:t>f element is not available at that position, 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/>
              <a:t>Sequentially search the element after that hash address position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46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901964"/>
              </p:ext>
            </p:extLst>
          </p:nvPr>
        </p:nvGraphicFramePr>
        <p:xfrm>
          <a:off x="7164288" y="1556792"/>
          <a:ext cx="13666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43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93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5" y="1340768"/>
            <a:ext cx="439248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Disadvantage of Linear Probing</a:t>
            </a:r>
          </a:p>
          <a:p>
            <a:r>
              <a:rPr lang="en-IN" sz="2000" dirty="0" smtClean="0"/>
              <a:t>Clustering Problem</a:t>
            </a:r>
          </a:p>
          <a:p>
            <a:endParaRPr lang="en-IN" sz="2000" dirty="0"/>
          </a:p>
          <a:p>
            <a:r>
              <a:rPr lang="en-IN" sz="2000" dirty="0" smtClean="0"/>
              <a:t>When </a:t>
            </a:r>
            <a:r>
              <a:rPr lang="en-IN" sz="2000" dirty="0"/>
              <a:t>filled sequence in a hash table becomes longer. </a:t>
            </a:r>
            <a:endParaRPr lang="en-IN" sz="2000" dirty="0" smtClean="0"/>
          </a:p>
          <a:p>
            <a:endParaRPr lang="en-IN" sz="2000" dirty="0"/>
          </a:p>
          <a:p>
            <a:r>
              <a:rPr lang="en-IN" sz="2000" dirty="0" smtClean="0"/>
              <a:t>It </a:t>
            </a:r>
            <a:r>
              <a:rPr lang="en-IN" sz="2000" dirty="0"/>
              <a:t>means that positions are occupied by elements and we have to search a longer period of time to get an empty cell</a:t>
            </a:r>
            <a:r>
              <a:rPr lang="en-IN" sz="2000" dirty="0" smtClean="0"/>
              <a:t>.</a:t>
            </a:r>
          </a:p>
          <a:p>
            <a:endParaRPr lang="en-IN" sz="2000" dirty="0"/>
          </a:p>
          <a:p>
            <a:r>
              <a:rPr lang="en-IN" sz="2000" dirty="0" smtClean="0"/>
              <a:t>Searching also becomes slow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47</a:t>
            </a:fld>
            <a:endParaRPr lang="en-IN"/>
          </a:p>
        </p:txBody>
      </p:sp>
      <p:sp>
        <p:nvSpPr>
          <p:cNvPr id="9" name="AutoShape 2" descr="https://1.bp.blogspot.com/-wo0UAObOgP8/XBuvn-BWzHI/AAAAAAAACW0/4ahN0Kty29UBT1K7pX2UH9UMmKkdlMtgQCLcBGAs/s320/New%2BDoc%2B2018-12-20%2B14.10.24_2.jpg"/>
          <p:cNvSpPr>
            <a:spLocks noChangeAspect="1" noChangeArrowheads="1"/>
          </p:cNvSpPr>
          <p:nvPr/>
        </p:nvSpPr>
        <p:spPr bwMode="auto">
          <a:xfrm>
            <a:off x="155575" y="-1462088"/>
            <a:ext cx="19812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700808"/>
            <a:ext cx="3205336" cy="365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1270440" y="1790640"/>
              <a:ext cx="1329120" cy="1044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3600" y="1741320"/>
                <a:ext cx="13482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1252440" y="1980720"/>
              <a:ext cx="1176120" cy="79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44520" y="1934280"/>
                <a:ext cx="11970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/>
              <p14:cNvContentPartPr/>
              <p14:nvPr/>
            </p14:nvContentPartPr>
            <p14:xfrm>
              <a:off x="1263960" y="1908000"/>
              <a:ext cx="1113840" cy="734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7480" y="1863000"/>
                <a:ext cx="11325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/>
              <p14:cNvContentPartPr/>
              <p14:nvPr/>
            </p14:nvContentPartPr>
            <p14:xfrm>
              <a:off x="1761480" y="1901160"/>
              <a:ext cx="783000" cy="734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56440" y="1847880"/>
                <a:ext cx="79344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/>
              <p14:cNvContentPartPr/>
              <p14:nvPr/>
            </p14:nvContentPartPr>
            <p14:xfrm>
              <a:off x="5876640" y="2485080"/>
              <a:ext cx="303840" cy="536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69440" y="2456280"/>
                <a:ext cx="3207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/>
              <p14:cNvContentPartPr/>
              <p14:nvPr/>
            </p14:nvContentPartPr>
            <p14:xfrm>
              <a:off x="5890320" y="2555640"/>
              <a:ext cx="213840" cy="288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84560" y="2523240"/>
                <a:ext cx="2242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/>
              <p14:cNvContentPartPr/>
              <p14:nvPr/>
            </p14:nvContentPartPr>
            <p14:xfrm>
              <a:off x="5936760" y="2612160"/>
              <a:ext cx="198000" cy="2988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31000" y="2578320"/>
                <a:ext cx="2106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/>
              <p14:cNvContentPartPr/>
              <p14:nvPr/>
            </p14:nvContentPartPr>
            <p14:xfrm>
              <a:off x="5978160" y="2671920"/>
              <a:ext cx="155160" cy="190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1320" y="2640600"/>
                <a:ext cx="1684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/>
              <p14:cNvContentPartPr/>
              <p14:nvPr/>
            </p14:nvContentPartPr>
            <p14:xfrm>
              <a:off x="5991840" y="2716200"/>
              <a:ext cx="187920" cy="241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86080" y="2684160"/>
                <a:ext cx="20016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/>
              <p14:cNvContentPartPr/>
              <p14:nvPr/>
            </p14:nvContentPartPr>
            <p14:xfrm>
              <a:off x="5996880" y="2771280"/>
              <a:ext cx="180360" cy="3960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991120" y="2740320"/>
                <a:ext cx="1933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Ink 18"/>
              <p14:cNvContentPartPr/>
              <p14:nvPr/>
            </p14:nvContentPartPr>
            <p14:xfrm>
              <a:off x="5948640" y="2864160"/>
              <a:ext cx="211320" cy="4111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41080" y="2835000"/>
                <a:ext cx="226080" cy="46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Ink 19"/>
              <p14:cNvContentPartPr/>
              <p14:nvPr/>
            </p14:nvContentPartPr>
            <p14:xfrm>
              <a:off x="5925600" y="3310560"/>
              <a:ext cx="284040" cy="46800"/>
            </p14:xfrm>
          </p:contentPart>
        </mc:Choice>
        <mc:Fallback xmlns="">
          <p:pic>
            <p:nvPicPr>
              <p:cNvPr id="20" name="Ink 19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919480" y="3279600"/>
                <a:ext cx="2966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Ink 20"/>
              <p14:cNvContentPartPr/>
              <p14:nvPr/>
            </p14:nvContentPartPr>
            <p14:xfrm>
              <a:off x="5981400" y="3346920"/>
              <a:ext cx="218160" cy="216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975280" y="3314880"/>
                <a:ext cx="2289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Ink 21"/>
              <p14:cNvContentPartPr/>
              <p14:nvPr/>
            </p14:nvContentPartPr>
            <p14:xfrm>
              <a:off x="5981400" y="3457440"/>
              <a:ext cx="3960" cy="14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975280" y="3432960"/>
                <a:ext cx="144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Ink 22"/>
              <p14:cNvContentPartPr/>
              <p14:nvPr/>
            </p14:nvContentPartPr>
            <p14:xfrm>
              <a:off x="5915880" y="3521880"/>
              <a:ext cx="226440" cy="2484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08320" y="3483000"/>
                <a:ext cx="2426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Ink 23"/>
              <p14:cNvContentPartPr/>
              <p14:nvPr/>
            </p14:nvContentPartPr>
            <p14:xfrm>
              <a:off x="5935680" y="3483360"/>
              <a:ext cx="217800" cy="72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928840" y="3447360"/>
                <a:ext cx="229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Ink 24"/>
              <p14:cNvContentPartPr/>
              <p14:nvPr/>
            </p14:nvContentPartPr>
            <p14:xfrm>
              <a:off x="5948640" y="3618720"/>
              <a:ext cx="220680" cy="7304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940720" y="3588480"/>
                <a:ext cx="237960" cy="80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11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Linear Probing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If Hash address is h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In case of collision, linear probing searches the location h,h+1,h+2……….(%SIZE)</a:t>
            </a:r>
          </a:p>
          <a:p>
            <a:pPr marL="525780" indent="-457200">
              <a:buFont typeface="+mj-lt"/>
              <a:buAutoNum type="arabicParenR"/>
            </a:pPr>
            <a:endParaRPr lang="en-IN" sz="2000" dirty="0" smtClean="0"/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9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Linear Probing</a:t>
            </a:r>
          </a:p>
          <a:p>
            <a:r>
              <a:rPr lang="en-IN" sz="1800" dirty="0"/>
              <a:t>If slot hash(x) % S is full, then we try (hash(x) + 1) % S</a:t>
            </a:r>
          </a:p>
          <a:p>
            <a:r>
              <a:rPr lang="en-IN" sz="1800" dirty="0"/>
              <a:t>If (hash(x) + 1) % S is also full, then we try (hash(x) + 2) % S</a:t>
            </a:r>
          </a:p>
          <a:p>
            <a:r>
              <a:rPr lang="en-IN" sz="1800" dirty="0"/>
              <a:t>If (hash(x) + 2) % S is also full, then we try (hash(x) + 3) % S </a:t>
            </a:r>
          </a:p>
          <a:p>
            <a:r>
              <a:rPr lang="en-IN" sz="1800" dirty="0" smtClean="0"/>
              <a:t>S=size of hash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9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/>
              <a:t>Searching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b="1" i="1" dirty="0" smtClean="0"/>
              <a:t>Different </a:t>
            </a:r>
            <a:r>
              <a:rPr lang="en-IN" b="1" i="1" dirty="0"/>
              <a:t>types of Searching :- </a:t>
            </a:r>
            <a:endParaRPr lang="en-IN" b="1" i="1" dirty="0" smtClean="0"/>
          </a:p>
          <a:p>
            <a:r>
              <a:rPr lang="en-IN" b="1" i="1" dirty="0" smtClean="0"/>
              <a:t>The </a:t>
            </a:r>
            <a:r>
              <a:rPr lang="en-IN" b="1" i="1" dirty="0"/>
              <a:t>different types of searching techniques are</a:t>
            </a:r>
            <a:endParaRPr lang="en-IN" dirty="0"/>
          </a:p>
          <a:p>
            <a:pPr lvl="1"/>
            <a:r>
              <a:rPr lang="en-IN" b="1" i="1" dirty="0"/>
              <a:t>Linear (Sequential) Search</a:t>
            </a:r>
            <a:endParaRPr lang="en-IN" dirty="0"/>
          </a:p>
          <a:p>
            <a:pPr lvl="1"/>
            <a:r>
              <a:rPr lang="en-IN" b="1" i="1" dirty="0"/>
              <a:t>Binary </a:t>
            </a:r>
            <a:r>
              <a:rPr lang="en-IN" b="1" i="1" dirty="0" smtClean="0"/>
              <a:t>Search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AC593-5FE0-4E22-92CB-AC63DEA6F61C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3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96752"/>
            <a:ext cx="6777317" cy="3843789"/>
          </a:xfrm>
        </p:spPr>
        <p:txBody>
          <a:bodyPr/>
          <a:lstStyle/>
          <a:p>
            <a:r>
              <a:rPr lang="en-IN" sz="2000" dirty="0" smtClean="0"/>
              <a:t>A </a:t>
            </a:r>
            <a:r>
              <a:rPr lang="en-IN" sz="2000" dirty="0"/>
              <a:t>simple hash function as “key mod 7” and sequence of keys as 50, 700, 76, 85, 92, 73, </a:t>
            </a:r>
            <a:r>
              <a:rPr lang="en-IN" sz="2000" dirty="0" smtClean="0"/>
              <a:t>101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4E3-5AF7-406C-B641-3F09936AE48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9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96752"/>
            <a:ext cx="6777317" cy="3843789"/>
          </a:xfrm>
        </p:spPr>
        <p:txBody>
          <a:bodyPr/>
          <a:lstStyle/>
          <a:p>
            <a:r>
              <a:rPr lang="en-IN" sz="2000" dirty="0" smtClean="0"/>
              <a:t>A </a:t>
            </a:r>
            <a:r>
              <a:rPr lang="en-IN" sz="2000" dirty="0"/>
              <a:t>simple hash function as “key mod 7” and sequence of keys as 50, 700, 76, 85, 92, 73, </a:t>
            </a:r>
            <a:r>
              <a:rPr lang="en-IN" sz="2000" dirty="0" smtClean="0"/>
              <a:t>101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4E3-5AF7-406C-B641-3F09936AE48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51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70"/>
          <a:stretch/>
        </p:blipFill>
        <p:spPr bwMode="auto">
          <a:xfrm>
            <a:off x="899592" y="1988840"/>
            <a:ext cx="691276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7340400" y="3411000"/>
              <a:ext cx="812880" cy="545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1040" y="3401640"/>
                <a:ext cx="831600" cy="56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22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196752"/>
            <a:ext cx="6777317" cy="3843789"/>
          </a:xfrm>
        </p:spPr>
        <p:txBody>
          <a:bodyPr/>
          <a:lstStyle/>
          <a:p>
            <a:r>
              <a:rPr lang="en-IN" sz="2000" dirty="0" smtClean="0"/>
              <a:t>A </a:t>
            </a:r>
            <a:r>
              <a:rPr lang="en-IN" sz="2000" dirty="0"/>
              <a:t>simple hash function as “key mod 7” and sequence of keys as 50, 700, 76, 85, 92, 73, </a:t>
            </a:r>
            <a:r>
              <a:rPr lang="en-IN" sz="2000" dirty="0" smtClean="0"/>
              <a:t>101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4E3-5AF7-406C-B641-3F09936AE48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52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78"/>
          <a:stretch/>
        </p:blipFill>
        <p:spPr bwMode="auto">
          <a:xfrm>
            <a:off x="899592" y="2132856"/>
            <a:ext cx="6912768" cy="3816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7447320" y="3723840"/>
              <a:ext cx="509400" cy="2768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37960" y="3714480"/>
                <a:ext cx="528120" cy="2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40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Quadratic Probing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If Hash address is h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dirty="0" smtClean="0"/>
              <a:t>In case of collision, quadratic probing searches the location </a:t>
            </a:r>
            <a:r>
              <a:rPr lang="en-IN" sz="2000" b="1" dirty="0" smtClean="0"/>
              <a:t>h+i</a:t>
            </a:r>
            <a:r>
              <a:rPr lang="en-IN" sz="2000" b="1" baseline="30000" dirty="0" smtClean="0"/>
              <a:t>2</a:t>
            </a:r>
            <a:r>
              <a:rPr lang="en-IN" sz="2000" b="1" dirty="0" smtClean="0"/>
              <a:t>%SIZE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/>
              <a:t>For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=1,2,3….it searches for location h+1, h+4, h+9…..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0070C0"/>
                </a:solidFill>
              </a:rPr>
              <a:t>Decreases the clustering problem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rgbClr val="0070C0"/>
                </a:solidFill>
              </a:rPr>
              <a:t>Cannot search all the locations</a:t>
            </a:r>
          </a:p>
          <a:p>
            <a:pPr marL="525780" indent="-457200">
              <a:buFont typeface="+mj-lt"/>
              <a:buAutoNum type="arabicParenR"/>
            </a:pPr>
            <a:r>
              <a:rPr lang="en-IN" sz="2000" b="1" dirty="0" smtClean="0">
                <a:solidFill>
                  <a:schemeClr val="tx1"/>
                </a:solidFill>
              </a:rPr>
              <a:t>If hash table size is prime, it will search </a:t>
            </a:r>
            <a:r>
              <a:rPr lang="en-IN" sz="2000" b="1" dirty="0" err="1" smtClean="0">
                <a:solidFill>
                  <a:schemeClr val="tx1"/>
                </a:solidFill>
              </a:rPr>
              <a:t>atleast</a:t>
            </a:r>
            <a:r>
              <a:rPr lang="en-IN" sz="2000" b="1" dirty="0" smtClean="0">
                <a:solidFill>
                  <a:schemeClr val="tx1"/>
                </a:solidFill>
              </a:rPr>
              <a:t> half of the locations of the hash table</a:t>
            </a:r>
          </a:p>
          <a:p>
            <a:pPr marL="68580" indent="0">
              <a:buNone/>
            </a:pPr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5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55576" y="1484784"/>
            <a:ext cx="7416824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Quadratic Probing</a:t>
            </a:r>
          </a:p>
          <a:p>
            <a:r>
              <a:rPr lang="en-IN" sz="1800" b="1" dirty="0"/>
              <a:t>How Quadratic Probing is done?</a:t>
            </a:r>
            <a:r>
              <a:rPr lang="en-IN" sz="1800" dirty="0"/>
              <a:t> </a:t>
            </a:r>
            <a:br>
              <a:rPr lang="en-IN" sz="1800" dirty="0"/>
            </a:br>
            <a:r>
              <a:rPr lang="en-IN" sz="1800" dirty="0"/>
              <a:t>Let hash(x) be the slot index computed using the hash function.</a:t>
            </a:r>
          </a:p>
          <a:p>
            <a:r>
              <a:rPr lang="en-IN" sz="1800" dirty="0"/>
              <a:t>If the slot hash(x) % S is full, then we try (hash(x) + 1*1) % S.</a:t>
            </a:r>
          </a:p>
          <a:p>
            <a:r>
              <a:rPr lang="en-IN" sz="1800" dirty="0"/>
              <a:t>If (hash(x) + 1*1) % S is also full, then we try (hash(x) + 2*2) % S.</a:t>
            </a:r>
          </a:p>
          <a:p>
            <a:r>
              <a:rPr lang="en-IN" sz="1800" dirty="0"/>
              <a:t>If (hash(x) + 2*2) % S is also full, then we try (hash(x) + 3*3) % S.</a:t>
            </a:r>
          </a:p>
          <a:p>
            <a:r>
              <a:rPr lang="en-IN" sz="1800" dirty="0"/>
              <a:t>This process is repeated for all the values of </a:t>
            </a:r>
            <a:r>
              <a:rPr lang="en-IN" sz="1800" dirty="0" err="1"/>
              <a:t>i</a:t>
            </a:r>
            <a:r>
              <a:rPr lang="en-IN" sz="1800" dirty="0"/>
              <a:t> until an empty slot is found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S=size of the table</a:t>
            </a:r>
            <a:endParaRPr lang="en-IN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54</a:t>
            </a:fld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526120" y="2997720"/>
              <a:ext cx="4860000" cy="7156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22160" y="2989800"/>
                <a:ext cx="4875120" cy="73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731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Quadratic Probing</a:t>
            </a:r>
          </a:p>
          <a:p>
            <a:pPr marL="68580" indent="0">
              <a:buNone/>
            </a:pPr>
            <a:r>
              <a:rPr lang="en-IN" sz="2000" dirty="0" smtClean="0"/>
              <a:t>Elements=29,18,43,10,46,54</a:t>
            </a:r>
          </a:p>
          <a:p>
            <a:pPr marL="68580" indent="0">
              <a:buNone/>
            </a:pPr>
            <a:r>
              <a:rPr lang="en-IN" sz="2000" dirty="0" smtClean="0"/>
              <a:t>Table size=11</a:t>
            </a:r>
          </a:p>
          <a:p>
            <a:pPr marL="68580" indent="0">
              <a:buNone/>
            </a:pPr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340768"/>
            <a:ext cx="6264695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Quadratic Probing</a:t>
            </a:r>
          </a:p>
          <a:p>
            <a:pPr marL="68580" indent="0">
              <a:buNone/>
            </a:pPr>
            <a:r>
              <a:rPr lang="en-IN" sz="1800" dirty="0"/>
              <a:t>Elements=29,18,43,10,46,54</a:t>
            </a:r>
          </a:p>
          <a:p>
            <a:pPr marL="68580" indent="0">
              <a:buNone/>
            </a:pPr>
            <a:r>
              <a:rPr lang="en-IN" sz="1800" dirty="0" smtClean="0"/>
              <a:t>Table size=11</a:t>
            </a:r>
          </a:p>
          <a:p>
            <a:pPr marL="68580" indent="0">
              <a:buNone/>
            </a:pPr>
            <a:endParaRPr lang="en-IN" sz="1800" dirty="0"/>
          </a:p>
          <a:p>
            <a:pPr marL="68580" indent="0">
              <a:buNone/>
            </a:pPr>
            <a:r>
              <a:rPr lang="en-IN" sz="1800" b="1" dirty="0" smtClean="0"/>
              <a:t>H(29)=29%11=7</a:t>
            </a:r>
          </a:p>
          <a:p>
            <a:pPr marL="68580" indent="0">
              <a:buNone/>
            </a:pPr>
            <a:r>
              <a:rPr lang="en-IN" sz="1800" b="1" dirty="0" smtClean="0"/>
              <a:t>H(18)=18%11=7, collision h+1*1=8</a:t>
            </a:r>
            <a:endParaRPr lang="en-IN" sz="18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56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952533"/>
              </p:ext>
            </p:extLst>
          </p:nvPr>
        </p:nvGraphicFramePr>
        <p:xfrm>
          <a:off x="7236296" y="1484784"/>
          <a:ext cx="13666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0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340768"/>
            <a:ext cx="6264695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Quadratic Probing</a:t>
            </a:r>
          </a:p>
          <a:p>
            <a:pPr marL="68580" indent="0">
              <a:buNone/>
            </a:pPr>
            <a:r>
              <a:rPr lang="en-IN" sz="1800" dirty="0"/>
              <a:t>Elements=29,18,43,10,46,54</a:t>
            </a:r>
          </a:p>
          <a:p>
            <a:pPr marL="68580" indent="0">
              <a:buNone/>
            </a:pPr>
            <a:r>
              <a:rPr lang="en-IN" sz="1800" dirty="0" smtClean="0"/>
              <a:t>Table size=11</a:t>
            </a:r>
          </a:p>
          <a:p>
            <a:pPr marL="68580" indent="0">
              <a:buNone/>
            </a:pPr>
            <a:endParaRPr lang="en-IN" sz="1800" dirty="0"/>
          </a:p>
          <a:p>
            <a:pPr marL="68580" indent="0">
              <a:buNone/>
            </a:pPr>
            <a:r>
              <a:rPr lang="en-IN" sz="1800" dirty="0" smtClean="0"/>
              <a:t>H(29)=29%11=7</a:t>
            </a:r>
          </a:p>
          <a:p>
            <a:pPr marL="68580" indent="0">
              <a:buNone/>
            </a:pPr>
            <a:r>
              <a:rPr lang="en-IN" sz="1800" dirty="0" smtClean="0"/>
              <a:t>H(18)=18%11=7, collision h+1*1=8</a:t>
            </a:r>
          </a:p>
          <a:p>
            <a:pPr marL="68580" indent="0">
              <a:buNone/>
            </a:pPr>
            <a:r>
              <a:rPr lang="en-IN" sz="1800" b="1" dirty="0" smtClean="0"/>
              <a:t>H(43)=43%11=10</a:t>
            </a:r>
          </a:p>
          <a:p>
            <a:pPr marL="68580" indent="0">
              <a:buNone/>
            </a:pPr>
            <a:r>
              <a:rPr lang="en-IN" sz="1800" b="1" dirty="0" smtClean="0"/>
              <a:t>H(10)=10%11=10, collision h+ 1*1=11%size=11%11=0 </a:t>
            </a:r>
          </a:p>
          <a:p>
            <a:pPr marL="68580" indent="0">
              <a:buNone/>
            </a:pPr>
            <a:endParaRPr lang="en-IN" sz="18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57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377291"/>
              </p:ext>
            </p:extLst>
          </p:nvPr>
        </p:nvGraphicFramePr>
        <p:xfrm>
          <a:off x="7236296" y="1484784"/>
          <a:ext cx="13666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43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3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3568" y="1340768"/>
            <a:ext cx="6264695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Quadratic Probing</a:t>
            </a:r>
          </a:p>
          <a:p>
            <a:pPr marL="68580" indent="0">
              <a:buNone/>
            </a:pPr>
            <a:r>
              <a:rPr lang="en-IN" sz="1800" dirty="0"/>
              <a:t>Elements=29,18,43,10,46,54</a:t>
            </a:r>
          </a:p>
          <a:p>
            <a:pPr marL="68580" indent="0">
              <a:buNone/>
            </a:pPr>
            <a:r>
              <a:rPr lang="en-IN" sz="1800" dirty="0" smtClean="0"/>
              <a:t>Table size=11</a:t>
            </a:r>
          </a:p>
          <a:p>
            <a:pPr marL="68580" indent="0">
              <a:buNone/>
            </a:pPr>
            <a:endParaRPr lang="en-IN" sz="1800" dirty="0"/>
          </a:p>
          <a:p>
            <a:pPr marL="68580" indent="0">
              <a:buNone/>
            </a:pPr>
            <a:r>
              <a:rPr lang="en-IN" sz="1800" dirty="0" smtClean="0"/>
              <a:t>H(29)=29%11=7</a:t>
            </a:r>
          </a:p>
          <a:p>
            <a:pPr marL="68580" indent="0">
              <a:buNone/>
            </a:pPr>
            <a:r>
              <a:rPr lang="en-IN" sz="1800" dirty="0" smtClean="0"/>
              <a:t>H(18)=18%11=7, collision h+1*1=8</a:t>
            </a:r>
          </a:p>
          <a:p>
            <a:pPr marL="68580" indent="0">
              <a:buNone/>
            </a:pPr>
            <a:r>
              <a:rPr lang="en-IN" sz="1800" dirty="0" smtClean="0"/>
              <a:t>H(43)=43%11=10</a:t>
            </a:r>
          </a:p>
          <a:p>
            <a:pPr marL="68580" indent="0">
              <a:buNone/>
            </a:pPr>
            <a:r>
              <a:rPr lang="en-IN" sz="1800" dirty="0" smtClean="0"/>
              <a:t>H(10)=10%11=10, collision h+ 1*1=11%size=11%11=0 </a:t>
            </a:r>
          </a:p>
          <a:p>
            <a:pPr marL="68580" indent="0">
              <a:buNone/>
            </a:pPr>
            <a:r>
              <a:rPr lang="en-IN" sz="1800" b="1" dirty="0" smtClean="0"/>
              <a:t>H(46)=46%11=2</a:t>
            </a:r>
          </a:p>
          <a:p>
            <a:pPr marL="68580" indent="0">
              <a:buNone/>
            </a:pPr>
            <a:r>
              <a:rPr lang="en-IN" sz="1800" b="1" dirty="0" smtClean="0"/>
              <a:t>H(54)=54%11=10, collision h + 2*2=h+4=14%11=3</a:t>
            </a:r>
          </a:p>
          <a:p>
            <a:pPr marL="68580" indent="0">
              <a:buNone/>
            </a:pPr>
            <a:endParaRPr lang="en-IN" sz="18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58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360720"/>
              </p:ext>
            </p:extLst>
          </p:nvPr>
        </p:nvGraphicFramePr>
        <p:xfrm>
          <a:off x="7236296" y="1484784"/>
          <a:ext cx="13666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46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54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29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43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3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Quadratic Probing</a:t>
            </a:r>
          </a:p>
          <a:p>
            <a:pPr marL="68580" indent="0">
              <a:buNone/>
            </a:pPr>
            <a:r>
              <a:rPr lang="en-IN" sz="2000" dirty="0"/>
              <a:t>Elements=29,18,43,10,46,54</a:t>
            </a:r>
          </a:p>
          <a:p>
            <a:pPr marL="68580" indent="0">
              <a:buNone/>
            </a:pPr>
            <a:r>
              <a:rPr lang="en-IN" sz="2000" dirty="0" smtClean="0"/>
              <a:t>Table size=11</a:t>
            </a:r>
          </a:p>
          <a:p>
            <a:pPr marL="68580" indent="0">
              <a:buNone/>
            </a:pPr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59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092744"/>
              </p:ext>
            </p:extLst>
          </p:nvPr>
        </p:nvGraphicFramePr>
        <p:xfrm>
          <a:off x="5796136" y="1628800"/>
          <a:ext cx="13666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46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54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29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43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538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i="1" dirty="0" smtClean="0"/>
              <a:t>Linear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7056899" cy="441985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i="1" dirty="0" smtClean="0"/>
              <a:t>Linear </a:t>
            </a:r>
            <a:r>
              <a:rPr lang="en-IN" sz="2000" b="1" i="1" dirty="0"/>
              <a:t>(Sequential Search) :- </a:t>
            </a:r>
            <a:endParaRPr lang="en-IN" sz="2000" b="1" i="1" dirty="0" smtClean="0"/>
          </a:p>
          <a:p>
            <a:r>
              <a:rPr lang="en-IN" sz="2000" dirty="0" smtClean="0"/>
              <a:t>Also </a:t>
            </a:r>
            <a:r>
              <a:rPr lang="en-IN" sz="2000" dirty="0"/>
              <a:t>called as </a:t>
            </a:r>
            <a:r>
              <a:rPr lang="en-IN" sz="2000" i="1" dirty="0"/>
              <a:t>sequential search</a:t>
            </a:r>
            <a:r>
              <a:rPr lang="en-IN" sz="2000" dirty="0" smtClean="0"/>
              <a:t>,</a:t>
            </a:r>
          </a:p>
          <a:p>
            <a:r>
              <a:rPr lang="en-IN" sz="2000" dirty="0" smtClean="0"/>
              <a:t>Simple </a:t>
            </a:r>
            <a:r>
              <a:rPr lang="en-IN" sz="2000" dirty="0"/>
              <a:t>method used for searching an </a:t>
            </a:r>
            <a:r>
              <a:rPr lang="en-IN" sz="2000" dirty="0" smtClean="0"/>
              <a:t>array for </a:t>
            </a:r>
            <a:r>
              <a:rPr lang="en-IN" sz="2000" dirty="0"/>
              <a:t>a particular value</a:t>
            </a:r>
            <a:r>
              <a:rPr lang="en-IN" sz="2000" dirty="0" smtClean="0"/>
              <a:t>.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117-D3BF-4423-A340-0A520492FB8A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02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268760"/>
            <a:ext cx="7416823" cy="4536504"/>
          </a:xfrm>
        </p:spPr>
        <p:txBody>
          <a:bodyPr>
            <a:normAutofit/>
          </a:bodyPr>
          <a:lstStyle/>
          <a:p>
            <a:r>
              <a:rPr lang="en-IN" sz="2000" dirty="0"/>
              <a:t>Let us consider a simple hash function as “</a:t>
            </a:r>
            <a:r>
              <a:rPr lang="en-IN" sz="2000" b="1" dirty="0"/>
              <a:t>key mod 7</a:t>
            </a:r>
            <a:r>
              <a:rPr lang="en-IN" sz="2000" dirty="0"/>
              <a:t>” and sequence of keys as </a:t>
            </a:r>
            <a:r>
              <a:rPr lang="en-IN" sz="2000" b="1" dirty="0"/>
              <a:t>50, 700, 76, 85, 92, 73, 101</a:t>
            </a:r>
            <a:r>
              <a:rPr lang="en-IN" sz="20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4E3-5AF7-406C-B641-3F09936AE48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60</a:t>
            </a:fld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392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836712"/>
            <a:ext cx="7632847" cy="4352559"/>
          </a:xfrm>
        </p:spPr>
        <p:txBody>
          <a:bodyPr>
            <a:normAutofit/>
          </a:bodyPr>
          <a:lstStyle/>
          <a:p>
            <a:r>
              <a:rPr lang="en-IN" sz="1800" dirty="0"/>
              <a:t>Let us consider a simple hash function as “</a:t>
            </a:r>
            <a:r>
              <a:rPr lang="en-IN" sz="1800" b="1" dirty="0"/>
              <a:t>key mod 7</a:t>
            </a:r>
            <a:r>
              <a:rPr lang="en-IN" sz="1800" dirty="0"/>
              <a:t>” and sequence of keys as </a:t>
            </a:r>
            <a:r>
              <a:rPr lang="en-IN" sz="1800" b="1" dirty="0"/>
              <a:t>50, 700, 76, 85, 92, 73, 101</a:t>
            </a:r>
            <a:r>
              <a:rPr lang="en-IN" sz="1800" dirty="0" smtClean="0"/>
              <a:t>.</a:t>
            </a:r>
          </a:p>
          <a:p>
            <a:r>
              <a:rPr lang="en-IN" sz="1800" dirty="0" smtClean="0"/>
              <a:t>H(50)=50%7=1</a:t>
            </a:r>
          </a:p>
          <a:p>
            <a:r>
              <a:rPr lang="en-IN" sz="1800" dirty="0" smtClean="0"/>
              <a:t>H(700)=700%7=0</a:t>
            </a:r>
          </a:p>
          <a:p>
            <a:r>
              <a:rPr lang="en-IN" sz="1800" dirty="0" smtClean="0"/>
              <a:t>H(76)=76%7=6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4E3-5AF7-406C-B641-3F09936AE48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61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07" b="65275"/>
          <a:stretch/>
        </p:blipFill>
        <p:spPr bwMode="auto">
          <a:xfrm>
            <a:off x="971600" y="2564904"/>
            <a:ext cx="72008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2938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836712"/>
            <a:ext cx="7848872" cy="4352559"/>
          </a:xfrm>
        </p:spPr>
        <p:txBody>
          <a:bodyPr>
            <a:normAutofit/>
          </a:bodyPr>
          <a:lstStyle/>
          <a:p>
            <a:r>
              <a:rPr lang="en-IN" sz="1800" dirty="0"/>
              <a:t>Let us consider a simple hash function as “</a:t>
            </a:r>
            <a:r>
              <a:rPr lang="en-IN" sz="1800" b="1" dirty="0"/>
              <a:t>key mod 7</a:t>
            </a:r>
            <a:r>
              <a:rPr lang="en-IN" sz="1800" dirty="0"/>
              <a:t>” and sequence of keys as </a:t>
            </a:r>
            <a:r>
              <a:rPr lang="en-IN" sz="1800" b="1" dirty="0"/>
              <a:t>50, 700, 76, 85, 92, 73, 101</a:t>
            </a:r>
            <a:r>
              <a:rPr lang="en-IN" sz="1800" dirty="0" smtClean="0"/>
              <a:t>.</a:t>
            </a:r>
          </a:p>
          <a:p>
            <a:r>
              <a:rPr lang="en-IN" sz="1800" dirty="0"/>
              <a:t>H(50)=</a:t>
            </a:r>
            <a:r>
              <a:rPr lang="en-IN" sz="1800" dirty="0" smtClean="0"/>
              <a:t>50%7=1	H(85)=85%7=1, Collision (h+1)=2</a:t>
            </a:r>
          </a:p>
          <a:p>
            <a:r>
              <a:rPr lang="en-IN" sz="1800" dirty="0" smtClean="0"/>
              <a:t>H(700</a:t>
            </a:r>
            <a:r>
              <a:rPr lang="en-IN" sz="1800" dirty="0"/>
              <a:t>)=</a:t>
            </a:r>
            <a:r>
              <a:rPr lang="en-IN" sz="1800" dirty="0" smtClean="0"/>
              <a:t>700%7=0      H(92)=92%7=1 , Collision again (h+4)=5</a:t>
            </a:r>
            <a:endParaRPr lang="en-IN" sz="1800" dirty="0"/>
          </a:p>
          <a:p>
            <a:r>
              <a:rPr lang="en-IN" sz="1800" dirty="0"/>
              <a:t>H(76)=76%7=6</a:t>
            </a:r>
          </a:p>
          <a:p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4E3-5AF7-406C-B641-3F09936AE48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62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02" b="29939"/>
          <a:stretch/>
        </p:blipFill>
        <p:spPr bwMode="auto">
          <a:xfrm>
            <a:off x="899592" y="2852936"/>
            <a:ext cx="741682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6117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836712"/>
            <a:ext cx="7632847" cy="4352559"/>
          </a:xfrm>
        </p:spPr>
        <p:txBody>
          <a:bodyPr>
            <a:normAutofit/>
          </a:bodyPr>
          <a:lstStyle/>
          <a:p>
            <a:r>
              <a:rPr lang="en-IN" sz="2000" dirty="0"/>
              <a:t>Let us consider a simple hash function as “</a:t>
            </a:r>
            <a:r>
              <a:rPr lang="en-IN" sz="2000" b="1" dirty="0"/>
              <a:t>key mod 7</a:t>
            </a:r>
            <a:r>
              <a:rPr lang="en-IN" sz="2000" dirty="0"/>
              <a:t>” and sequence of keys as </a:t>
            </a:r>
            <a:r>
              <a:rPr lang="en-IN" sz="2000" b="1" dirty="0"/>
              <a:t>50, 700, 76, 85, 92, 73, 101</a:t>
            </a:r>
            <a:r>
              <a:rPr lang="en-IN" sz="2000" dirty="0" smtClean="0"/>
              <a:t>.</a:t>
            </a:r>
          </a:p>
          <a:p>
            <a:r>
              <a:rPr lang="en-IN" sz="2000" dirty="0" smtClean="0"/>
              <a:t>H(73)=73%7=3</a:t>
            </a:r>
          </a:p>
          <a:p>
            <a:r>
              <a:rPr lang="en-IN" sz="2000" dirty="0" smtClean="0"/>
              <a:t>H(101)=101%7=3, collision (h+1)=4</a:t>
            </a: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4E3-5AF7-406C-B641-3F09936AE48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63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pic>
        <p:nvPicPr>
          <p:cNvPr id="2" name="Picture 2" descr="https://media.geeksforgeeks.org/wp-content/uploads/20200421211818/Hashing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43"/>
          <a:stretch/>
        </p:blipFill>
        <p:spPr bwMode="auto">
          <a:xfrm>
            <a:off x="1187624" y="2348880"/>
            <a:ext cx="5544616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73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Double Hashing</a:t>
            </a:r>
          </a:p>
          <a:p>
            <a:r>
              <a:rPr lang="en-IN" sz="2000" dirty="0" smtClean="0"/>
              <a:t>Choose 2</a:t>
            </a:r>
            <a:r>
              <a:rPr lang="en-IN" sz="2000" baseline="30000" dirty="0" smtClean="0"/>
              <a:t>nd</a:t>
            </a:r>
            <a:r>
              <a:rPr lang="en-IN" sz="2000" dirty="0" smtClean="0"/>
              <a:t> Hash function</a:t>
            </a:r>
          </a:p>
          <a:p>
            <a:r>
              <a:rPr lang="en-IN" sz="2000" dirty="0" smtClean="0"/>
              <a:t>Hashing 2</a:t>
            </a:r>
            <a:r>
              <a:rPr lang="en-IN" sz="2000" baseline="30000" dirty="0" smtClean="0"/>
              <a:t>nd</a:t>
            </a:r>
            <a:r>
              <a:rPr lang="en-IN" sz="2000" dirty="0" smtClean="0"/>
              <a:t> time in case of Collision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h =hash value from 1</a:t>
            </a:r>
            <a:r>
              <a:rPr lang="en-IN" sz="2000" b="1" baseline="30000" dirty="0" smtClean="0">
                <a:solidFill>
                  <a:schemeClr val="tx1"/>
                </a:solidFill>
              </a:rPr>
              <a:t>st</a:t>
            </a:r>
            <a:r>
              <a:rPr lang="en-IN" sz="2000" b="1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h’=hash value from 2</a:t>
            </a:r>
            <a:r>
              <a:rPr lang="en-IN" sz="2000" b="1" baseline="30000" dirty="0" smtClean="0">
                <a:solidFill>
                  <a:schemeClr val="tx1"/>
                </a:solidFill>
              </a:rPr>
              <a:t>nd</a:t>
            </a:r>
            <a:r>
              <a:rPr lang="en-IN" sz="2000" b="1" dirty="0" smtClean="0">
                <a:solidFill>
                  <a:schemeClr val="tx1"/>
                </a:solidFill>
              </a:rPr>
              <a:t> function</a:t>
            </a:r>
          </a:p>
          <a:p>
            <a:r>
              <a:rPr lang="en-IN" sz="2000" b="1" dirty="0" smtClean="0">
                <a:solidFill>
                  <a:schemeClr val="tx1"/>
                </a:solidFill>
              </a:rPr>
              <a:t>In case of collision , Search the hash key location h, </a:t>
            </a:r>
            <a:r>
              <a:rPr lang="en-IN" sz="2000" b="1" dirty="0" err="1" smtClean="0">
                <a:solidFill>
                  <a:schemeClr val="tx1"/>
                </a:solidFill>
              </a:rPr>
              <a:t>h+h</a:t>
            </a:r>
            <a:r>
              <a:rPr lang="en-IN" sz="2000" b="1" dirty="0" smtClean="0">
                <a:solidFill>
                  <a:schemeClr val="tx1"/>
                </a:solidFill>
              </a:rPr>
              <a:t>’, h+2h’, h+3h’,………..</a:t>
            </a:r>
          </a:p>
          <a:p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4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Double Hashing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h=key%prime1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h’=prime2-(key%prime2)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In case of collision:-</a:t>
            </a:r>
          </a:p>
          <a:p>
            <a:r>
              <a:rPr lang="en-IN" sz="2000" dirty="0" smtClean="0">
                <a:solidFill>
                  <a:schemeClr val="tx1"/>
                </a:solidFill>
              </a:rPr>
              <a:t>(</a:t>
            </a:r>
            <a:r>
              <a:rPr lang="en-IN" sz="2000" dirty="0" err="1" smtClean="0">
                <a:solidFill>
                  <a:schemeClr val="tx1"/>
                </a:solidFill>
              </a:rPr>
              <a:t>h+h</a:t>
            </a:r>
            <a:r>
              <a:rPr lang="en-IN" sz="2000" dirty="0" smtClean="0">
                <a:solidFill>
                  <a:schemeClr val="tx1"/>
                </a:solidFill>
              </a:rPr>
              <a:t>’)%prime1,(h+2h’)%prime1……..</a:t>
            </a:r>
            <a:endParaRPr lang="en-IN" sz="2000" dirty="0" smtClean="0"/>
          </a:p>
          <a:p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8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Double Hashing</a:t>
            </a:r>
          </a:p>
          <a:p>
            <a:r>
              <a:rPr lang="en-IN" sz="2000" dirty="0"/>
              <a:t>First hash function is typically </a:t>
            </a:r>
            <a:endParaRPr lang="en-IN" sz="2000" dirty="0" smtClean="0"/>
          </a:p>
          <a:p>
            <a:pPr lvl="1"/>
            <a:r>
              <a:rPr lang="en-IN" sz="1800" b="1" dirty="0" smtClean="0"/>
              <a:t>hash1(key</a:t>
            </a:r>
            <a:r>
              <a:rPr lang="en-IN" sz="1800" b="1" dirty="0"/>
              <a:t>) = key % TABLE_SIZE</a:t>
            </a:r>
          </a:p>
          <a:p>
            <a:endParaRPr lang="en-IN" sz="2000" dirty="0"/>
          </a:p>
          <a:p>
            <a:r>
              <a:rPr lang="en-IN" sz="2000" dirty="0"/>
              <a:t>A popular second hash function is : </a:t>
            </a:r>
            <a:endParaRPr lang="en-IN" sz="2000" dirty="0" smtClean="0"/>
          </a:p>
          <a:p>
            <a:pPr lvl="1"/>
            <a:r>
              <a:rPr lang="en-IN" sz="1800" b="1" dirty="0" smtClean="0"/>
              <a:t>hash2(key</a:t>
            </a:r>
            <a:r>
              <a:rPr lang="en-IN" sz="1800" b="1" dirty="0"/>
              <a:t>) = PRIME – (key % PRIME) </a:t>
            </a:r>
            <a:endParaRPr lang="en-IN" sz="1800" b="1" dirty="0" smtClean="0"/>
          </a:p>
          <a:p>
            <a:pPr lvl="1"/>
            <a:r>
              <a:rPr lang="en-IN" sz="1800" b="1" dirty="0" smtClean="0"/>
              <a:t>where </a:t>
            </a:r>
            <a:r>
              <a:rPr lang="en-IN" sz="1800" b="1" dirty="0"/>
              <a:t>PRIME is a prime smaller than the TABLE_SIZE.</a:t>
            </a:r>
            <a:endParaRPr lang="en-IN" sz="18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91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Double Hashing</a:t>
            </a:r>
          </a:p>
          <a:p>
            <a:r>
              <a:rPr lang="en-IN" sz="2000" dirty="0">
                <a:solidFill>
                  <a:schemeClr val="tx1"/>
                </a:solidFill>
              </a:rPr>
              <a:t>2 times calculation of hash function which creates it complex</a:t>
            </a:r>
          </a:p>
          <a:p>
            <a:r>
              <a:rPr lang="en-IN" sz="2000" b="1" dirty="0">
                <a:solidFill>
                  <a:schemeClr val="tx1"/>
                </a:solidFill>
              </a:rPr>
              <a:t>Searching is slower than linear  and quadratic probing</a:t>
            </a:r>
          </a:p>
          <a:p>
            <a:r>
              <a:rPr lang="en-IN" sz="2000" dirty="0" smtClean="0"/>
              <a:t>Very careful in choosing 2</a:t>
            </a:r>
            <a:r>
              <a:rPr lang="en-IN" sz="2000" baseline="30000" dirty="0" smtClean="0"/>
              <a:t>nd</a:t>
            </a:r>
            <a:r>
              <a:rPr lang="en-IN" sz="2000" dirty="0" smtClean="0"/>
              <a:t> Hash function</a:t>
            </a:r>
          </a:p>
          <a:p>
            <a:endParaRPr lang="en-IN" sz="20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5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Double Hashing</a:t>
            </a:r>
          </a:p>
          <a:p>
            <a:pPr marL="68580" indent="0">
              <a:buNone/>
            </a:pPr>
            <a:r>
              <a:rPr lang="en-IN" sz="2000" b="1" dirty="0" smtClean="0"/>
              <a:t>h=key%13</a:t>
            </a:r>
          </a:p>
          <a:p>
            <a:pPr marL="68580" indent="0">
              <a:buNone/>
            </a:pPr>
            <a:r>
              <a:rPr lang="en-IN" sz="2000" b="1" dirty="0" smtClean="0"/>
              <a:t>h’=11-(key%11)</a:t>
            </a:r>
          </a:p>
          <a:p>
            <a:pPr marL="68580" indent="0">
              <a:buNone/>
            </a:pPr>
            <a:endParaRPr lang="en-IN" sz="2000" b="1" dirty="0"/>
          </a:p>
          <a:p>
            <a:pPr marL="68580" indent="0">
              <a:buNone/>
            </a:pPr>
            <a:r>
              <a:rPr lang="en-IN" sz="2000" dirty="0" smtClean="0"/>
              <a:t>At the time collision, the next probe will be-</a:t>
            </a:r>
          </a:p>
          <a:p>
            <a:pPr marL="68580" indent="0">
              <a:buNone/>
            </a:pPr>
            <a:r>
              <a:rPr lang="en-IN" sz="2000" b="1" dirty="0" smtClean="0"/>
              <a:t>=(</a:t>
            </a:r>
            <a:r>
              <a:rPr lang="en-IN" sz="2000" b="1" dirty="0" err="1" smtClean="0"/>
              <a:t>h+h</a:t>
            </a:r>
            <a:r>
              <a:rPr lang="en-IN" sz="2000" b="1" dirty="0" smtClean="0"/>
              <a:t>’)mod13</a:t>
            </a:r>
          </a:p>
          <a:p>
            <a:pPr marL="68580" indent="0">
              <a:buNone/>
            </a:pPr>
            <a:r>
              <a:rPr lang="en-IN" sz="2000" b="1" dirty="0" smtClean="0"/>
              <a:t>=((key%13) + (11-(key%11)))mod13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04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Double Hashing</a:t>
            </a:r>
          </a:p>
          <a:p>
            <a:pPr marL="68580" indent="0">
              <a:buNone/>
            </a:pPr>
            <a:r>
              <a:rPr lang="en-IN" sz="2000" dirty="0" smtClean="0"/>
              <a:t>Elements=8, 55, 48, 68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Table size=13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b="1" dirty="0"/>
              <a:t>h=key%13</a:t>
            </a:r>
          </a:p>
          <a:p>
            <a:pPr marL="68580" indent="0">
              <a:buNone/>
            </a:pPr>
            <a:r>
              <a:rPr lang="en-IN" sz="2000" b="1" dirty="0"/>
              <a:t>h’=11-(key%11)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69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256560"/>
              </p:ext>
            </p:extLst>
          </p:nvPr>
        </p:nvGraphicFramePr>
        <p:xfrm>
          <a:off x="5940152" y="980728"/>
          <a:ext cx="136663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68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5367600" y="1064880"/>
              <a:ext cx="462240" cy="49723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9320" y="1056960"/>
                <a:ext cx="486000" cy="49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664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i="1" dirty="0"/>
              <a:t>Linear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6777317" cy="441985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i="1" dirty="0" smtClean="0"/>
              <a:t>Linear </a:t>
            </a:r>
            <a:r>
              <a:rPr lang="en-IN" sz="2000" b="1" i="1" dirty="0"/>
              <a:t>(Sequential Search) :- </a:t>
            </a:r>
            <a:endParaRPr lang="en-IN" sz="2000" b="1" i="1" dirty="0" smtClean="0"/>
          </a:p>
          <a:p>
            <a:r>
              <a:rPr lang="en-IN" sz="2000" i="1" dirty="0" smtClean="0"/>
              <a:t>The </a:t>
            </a:r>
            <a:r>
              <a:rPr lang="en-IN" sz="2000" i="1" dirty="0"/>
              <a:t>search begins at one end of the list, </a:t>
            </a:r>
            <a:endParaRPr lang="en-IN" sz="2000" i="1" dirty="0" smtClean="0"/>
          </a:p>
          <a:p>
            <a:r>
              <a:rPr lang="en-IN" sz="2000" i="1" dirty="0"/>
              <a:t>S</a:t>
            </a:r>
            <a:r>
              <a:rPr lang="en-IN" sz="2000" i="1" dirty="0" smtClean="0"/>
              <a:t>cans </a:t>
            </a:r>
            <a:r>
              <a:rPr lang="en-IN" sz="2000" i="1" dirty="0"/>
              <a:t>the elements of the list </a:t>
            </a:r>
            <a:r>
              <a:rPr lang="en-IN" sz="2000" i="1" dirty="0" smtClean="0"/>
              <a:t>, one by one </a:t>
            </a:r>
          </a:p>
          <a:p>
            <a:r>
              <a:rPr lang="en-IN" sz="2000" i="1" dirty="0" smtClean="0"/>
              <a:t>until </a:t>
            </a:r>
            <a:r>
              <a:rPr lang="en-IN" sz="2000" i="1" dirty="0"/>
              <a:t>the desired record is found or the </a:t>
            </a:r>
            <a:r>
              <a:rPr lang="en-IN" sz="2000" i="1" dirty="0" smtClean="0"/>
              <a:t>end of the array/list </a:t>
            </a:r>
            <a:r>
              <a:rPr lang="en-IN" sz="2000" i="1" dirty="0"/>
              <a:t>is reached</a:t>
            </a:r>
            <a:r>
              <a:rPr lang="en-IN" sz="2000" i="1" dirty="0" smtClean="0"/>
              <a:t>.</a:t>
            </a:r>
          </a:p>
          <a:p>
            <a:r>
              <a:rPr lang="en-IN" sz="2000" b="1" i="1" dirty="0" smtClean="0"/>
              <a:t>If Search is successful then it will return the location of element </a:t>
            </a:r>
          </a:p>
          <a:p>
            <a:r>
              <a:rPr lang="en-IN" sz="2000" b="1" i="1" dirty="0" smtClean="0"/>
              <a:t>otherwise it will return the failure notification</a:t>
            </a:r>
            <a:endParaRPr lang="en-IN" sz="2000" b="1" dirty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117-D3BF-4423-A340-0A520492FB8A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83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Double Hashing</a:t>
            </a:r>
          </a:p>
          <a:p>
            <a:pPr marL="68580" indent="0">
              <a:buNone/>
            </a:pPr>
            <a:r>
              <a:rPr lang="en-IN" sz="2000" dirty="0" smtClean="0"/>
              <a:t>Elements=8, 55, 48, 68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Table size=13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H(8)=8%13=8</a:t>
            </a:r>
          </a:p>
          <a:p>
            <a:pPr marL="68580" indent="0">
              <a:buNone/>
            </a:pPr>
            <a:r>
              <a:rPr lang="en-IN" sz="2000" dirty="0" smtClean="0"/>
              <a:t>H(55)=55%13=3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H(43)=48%13=9</a:t>
            </a:r>
          </a:p>
          <a:p>
            <a:pPr marL="68580" indent="0">
              <a:buNone/>
            </a:pPr>
            <a:r>
              <a:rPr lang="en-IN" sz="2000" b="1" dirty="0" smtClean="0"/>
              <a:t>No collision till now</a:t>
            </a:r>
            <a:endParaRPr lang="en-IN" sz="2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70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777743"/>
              </p:ext>
            </p:extLst>
          </p:nvPr>
        </p:nvGraphicFramePr>
        <p:xfrm>
          <a:off x="5940152" y="980728"/>
          <a:ext cx="136663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06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IN" sz="2000" b="1" dirty="0" smtClean="0"/>
              <a:t>Double Hashing</a:t>
            </a:r>
          </a:p>
          <a:p>
            <a:pPr marL="68580" indent="0">
              <a:buNone/>
            </a:pPr>
            <a:r>
              <a:rPr lang="en-IN" sz="2000" dirty="0" smtClean="0"/>
              <a:t>Elements=8, 55, 48, 68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Table size=13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H(8)=8%13=8</a:t>
            </a:r>
          </a:p>
          <a:p>
            <a:pPr marL="68580" indent="0">
              <a:buNone/>
            </a:pPr>
            <a:r>
              <a:rPr lang="en-IN" sz="2000" dirty="0" smtClean="0"/>
              <a:t>H(55)=55%13=3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H(43)=48%13=9</a:t>
            </a:r>
            <a:endParaRPr lang="en-IN" sz="2000" dirty="0"/>
          </a:p>
          <a:p>
            <a:pPr marL="6858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H(10)=68%13=3, collision</a:t>
            </a:r>
            <a:endParaRPr lang="en-IN" sz="2000" b="1" dirty="0">
              <a:solidFill>
                <a:srgbClr val="0070C0"/>
              </a:solidFill>
            </a:endParaRPr>
          </a:p>
          <a:p>
            <a:pPr marL="6858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Next address=</a:t>
            </a:r>
          </a:p>
          <a:p>
            <a:pPr marL="6858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=(68%13)+(11-(68%11))%13</a:t>
            </a:r>
          </a:p>
          <a:p>
            <a:pPr marL="6858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=(3+(11-2))%13</a:t>
            </a:r>
          </a:p>
          <a:p>
            <a:pPr marL="6858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=(3+9)%13</a:t>
            </a:r>
          </a:p>
          <a:p>
            <a:pPr marL="6858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=12%13</a:t>
            </a:r>
          </a:p>
          <a:p>
            <a:pPr marL="6858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=12</a:t>
            </a:r>
          </a:p>
          <a:p>
            <a:pPr marL="68580" indent="0">
              <a:buNone/>
            </a:pPr>
            <a:r>
              <a:rPr lang="en-IN" sz="2000" b="1" dirty="0" smtClean="0">
                <a:solidFill>
                  <a:srgbClr val="0070C0"/>
                </a:solidFill>
              </a:rPr>
              <a:t>Position for 68=12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71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81912"/>
              </p:ext>
            </p:extLst>
          </p:nvPr>
        </p:nvGraphicFramePr>
        <p:xfrm>
          <a:off x="5940152" y="980728"/>
          <a:ext cx="1366630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55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68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6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4E3-5AF7-406C-B641-3F09936AE48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72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835"/>
          <a:stretch/>
        </p:blipFill>
        <p:spPr bwMode="auto">
          <a:xfrm>
            <a:off x="899592" y="2348880"/>
            <a:ext cx="7056784" cy="920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30182" y="1412776"/>
            <a:ext cx="632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Let us take elements 19, 27,36,10 </a:t>
            </a:r>
          </a:p>
          <a:p>
            <a:r>
              <a:rPr lang="en-IN" b="1" dirty="0" smtClean="0"/>
              <a:t>Perform Double Hashing using the following functions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8909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4E3-5AF7-406C-B641-3F09936AE48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73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7056784" cy="456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31640" y="390111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h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230194" y="4272769"/>
            <a:ext cx="457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h’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474663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(</a:t>
            </a:r>
            <a:r>
              <a:rPr lang="en-IN" sz="1600" b="1" dirty="0" err="1" smtClean="0"/>
              <a:t>h+h</a:t>
            </a:r>
            <a:r>
              <a:rPr lang="en-IN" sz="1600" b="1" dirty="0" smtClean="0"/>
              <a:t>’)mod 13</a:t>
            </a:r>
            <a:endParaRPr lang="en-IN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5250686"/>
            <a:ext cx="1728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/>
              <a:t>(h+2h’)mod 13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210545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err="1" smtClean="0"/>
              <a:t>ReHashing</a:t>
            </a:r>
            <a:endParaRPr lang="en-IN" sz="2000" b="1" dirty="0" smtClean="0"/>
          </a:p>
          <a:p>
            <a:r>
              <a:rPr lang="en-IN" sz="2000" dirty="0" smtClean="0"/>
              <a:t>Chances of Insertion Failure when table is full</a:t>
            </a:r>
          </a:p>
          <a:p>
            <a:r>
              <a:rPr lang="en-IN" sz="2000" b="1" dirty="0" err="1" smtClean="0"/>
              <a:t>Soln</a:t>
            </a:r>
            <a:r>
              <a:rPr lang="en-IN" sz="2000" b="1" dirty="0" smtClean="0"/>
              <a:t>=&gt; </a:t>
            </a:r>
          </a:p>
          <a:p>
            <a:r>
              <a:rPr lang="en-IN" sz="2000" b="1" dirty="0" smtClean="0"/>
              <a:t>Create a new hash table with double size of previous hash table</a:t>
            </a:r>
          </a:p>
          <a:p>
            <a:r>
              <a:rPr lang="en-IN" sz="2000" dirty="0" smtClean="0"/>
              <a:t>Use the new hash function and Insert all the elements of the previous hash table in the new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err="1" smtClean="0"/>
              <a:t>ReHashing</a:t>
            </a:r>
            <a:endParaRPr lang="en-IN" sz="2000" b="1" dirty="0" smtClean="0"/>
          </a:p>
          <a:p>
            <a:r>
              <a:rPr lang="en-IN" sz="2000" dirty="0" smtClean="0"/>
              <a:t>Scan the elements of the previous hash table one by one </a:t>
            </a:r>
            <a:endParaRPr lang="en-IN" sz="2000" dirty="0"/>
          </a:p>
          <a:p>
            <a:r>
              <a:rPr lang="en-IN" sz="2000" dirty="0" smtClean="0"/>
              <a:t>Calculate the hash key with new hash function </a:t>
            </a:r>
          </a:p>
          <a:p>
            <a:r>
              <a:rPr lang="en-IN" sz="2000" dirty="0" smtClean="0"/>
              <a:t>Insert them in new hash 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91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Rehashing</a:t>
            </a:r>
          </a:p>
          <a:p>
            <a:pPr marL="68580" indent="0">
              <a:buNone/>
            </a:pPr>
            <a:r>
              <a:rPr lang="en-IN" sz="2000" dirty="0" smtClean="0"/>
              <a:t>Elements=7,18,43,10,36,25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Table size=11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H(7)=7%11=7</a:t>
            </a:r>
          </a:p>
          <a:p>
            <a:pPr marL="68580" indent="0">
              <a:buNone/>
            </a:pPr>
            <a:r>
              <a:rPr lang="en-IN" sz="2000" dirty="0" smtClean="0"/>
              <a:t>H(18)=18%7=7, collision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H(43)=43%11=10</a:t>
            </a:r>
          </a:p>
          <a:p>
            <a:pPr marL="68580" indent="0">
              <a:buNone/>
            </a:pPr>
            <a:r>
              <a:rPr lang="en-IN" sz="2000" dirty="0" smtClean="0"/>
              <a:t>H(36)=36%11=3</a:t>
            </a:r>
          </a:p>
          <a:p>
            <a:pPr marL="68580" indent="0">
              <a:buNone/>
            </a:pPr>
            <a:r>
              <a:rPr lang="en-IN" sz="2000" dirty="0"/>
              <a:t>H(10)=10%11=10, collision</a:t>
            </a:r>
          </a:p>
          <a:p>
            <a:pPr marL="68580" indent="0">
              <a:buNone/>
            </a:pPr>
            <a:r>
              <a:rPr lang="en-IN" sz="2000" dirty="0" smtClean="0"/>
              <a:t>H(25)=25%11=3</a:t>
            </a:r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76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74434"/>
              </p:ext>
            </p:extLst>
          </p:nvPr>
        </p:nvGraphicFramePr>
        <p:xfrm>
          <a:off x="5940152" y="980728"/>
          <a:ext cx="13666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36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25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43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976760" y="2382120"/>
              <a:ext cx="805680" cy="3672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4880" y="2332440"/>
                <a:ext cx="8283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/>
              <p14:cNvContentPartPr/>
              <p14:nvPr/>
            </p14:nvContentPartPr>
            <p14:xfrm>
              <a:off x="2059560" y="2491200"/>
              <a:ext cx="816480" cy="147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49840" y="2427120"/>
                <a:ext cx="83988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5468400" y="2007000"/>
              <a:ext cx="363960" cy="2872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55800" y="1930320"/>
                <a:ext cx="3960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/>
              <p14:cNvContentPartPr/>
              <p14:nvPr/>
            </p14:nvContentPartPr>
            <p14:xfrm>
              <a:off x="3074400" y="3483720"/>
              <a:ext cx="975600" cy="4572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061800" y="3418200"/>
                <a:ext cx="100584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/>
              <p14:cNvContentPartPr/>
              <p14:nvPr/>
            </p14:nvContentPartPr>
            <p14:xfrm>
              <a:off x="3099600" y="3557520"/>
              <a:ext cx="986040" cy="468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88440" y="3470760"/>
                <a:ext cx="1018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/>
              <p14:cNvContentPartPr/>
              <p14:nvPr/>
            </p14:nvContentPartPr>
            <p14:xfrm>
              <a:off x="3325680" y="4548240"/>
              <a:ext cx="945000" cy="990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16320" y="4487400"/>
                <a:ext cx="9748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/>
              <p14:cNvContentPartPr/>
              <p14:nvPr/>
            </p14:nvContentPartPr>
            <p14:xfrm>
              <a:off x="3423960" y="4550040"/>
              <a:ext cx="788400" cy="5004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10640" y="4460760"/>
                <a:ext cx="824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/>
              <p14:cNvContentPartPr/>
              <p14:nvPr/>
            </p14:nvContentPartPr>
            <p14:xfrm>
              <a:off x="3448440" y="4631400"/>
              <a:ext cx="821160" cy="342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33680" y="4545720"/>
                <a:ext cx="857880" cy="20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32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Rehashing</a:t>
            </a:r>
          </a:p>
          <a:p>
            <a:pPr marL="68580" indent="0">
              <a:buNone/>
            </a:pPr>
            <a:r>
              <a:rPr lang="en-IN" sz="2000" dirty="0" smtClean="0"/>
              <a:t>Elements=7,18,43,10,36,25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 smtClean="0"/>
              <a:t>Table size=11</a:t>
            </a:r>
          </a:p>
          <a:p>
            <a:pPr marL="68580" indent="0">
              <a:buNone/>
            </a:pPr>
            <a:endParaRPr lang="en-IN" sz="2000" dirty="0"/>
          </a:p>
          <a:p>
            <a:pPr marL="68580" indent="0">
              <a:buNone/>
            </a:pPr>
            <a:endParaRPr lang="en-IN" sz="2000" dirty="0" smtClean="0"/>
          </a:p>
          <a:p>
            <a:pPr marL="68580" indent="0">
              <a:buNone/>
            </a:pPr>
            <a:r>
              <a:rPr lang="en-IN" sz="2000" dirty="0" smtClean="0"/>
              <a:t>Now insert 46</a:t>
            </a:r>
          </a:p>
          <a:p>
            <a:pPr marL="68580" indent="0">
              <a:buNone/>
            </a:pPr>
            <a:r>
              <a:rPr lang="en-IN" sz="2000" dirty="0" smtClean="0"/>
              <a:t>H(46)=46%11=2</a:t>
            </a:r>
          </a:p>
          <a:p>
            <a:pPr marL="68580" indent="0">
              <a:buNone/>
            </a:pPr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77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4660540"/>
              </p:ext>
            </p:extLst>
          </p:nvPr>
        </p:nvGraphicFramePr>
        <p:xfrm>
          <a:off x="5940152" y="980728"/>
          <a:ext cx="13666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46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36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25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43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72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4" y="1412776"/>
            <a:ext cx="4680636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Rehashing</a:t>
            </a:r>
          </a:p>
          <a:p>
            <a:r>
              <a:rPr lang="en-IN" sz="2000" dirty="0" smtClean="0"/>
              <a:t>Now to perform Rehashing</a:t>
            </a:r>
          </a:p>
          <a:p>
            <a:r>
              <a:rPr lang="en-IN" sz="2000" dirty="0" smtClean="0"/>
              <a:t>Create a new table </a:t>
            </a:r>
          </a:p>
          <a:p>
            <a:r>
              <a:rPr lang="en-IN" sz="2000" b="1" dirty="0"/>
              <a:t>For Size of New </a:t>
            </a:r>
            <a:r>
              <a:rPr lang="en-IN" sz="2000" b="1" dirty="0" smtClean="0"/>
              <a:t>Hash table, We choose the nearest bigger prime number to double the size of the original hash table</a:t>
            </a:r>
          </a:p>
          <a:p>
            <a:endParaRPr lang="en-IN" sz="2000" b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78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69587"/>
              </p:ext>
            </p:extLst>
          </p:nvPr>
        </p:nvGraphicFramePr>
        <p:xfrm>
          <a:off x="5940152" y="980728"/>
          <a:ext cx="13666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46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36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25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43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7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4" y="1412776"/>
            <a:ext cx="4680636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Rehashing</a:t>
            </a:r>
          </a:p>
          <a:p>
            <a:r>
              <a:rPr lang="en-IN" sz="2000" dirty="0" smtClean="0"/>
              <a:t>Original Size=11</a:t>
            </a:r>
          </a:p>
          <a:p>
            <a:r>
              <a:rPr lang="en-IN" sz="2000" dirty="0" smtClean="0"/>
              <a:t>Double Size=22</a:t>
            </a:r>
          </a:p>
          <a:p>
            <a:r>
              <a:rPr lang="en-IN" sz="2000" dirty="0" smtClean="0"/>
              <a:t>Nearest Bigger prime no=23</a:t>
            </a:r>
          </a:p>
          <a:p>
            <a:r>
              <a:rPr lang="en-IN" sz="2000" dirty="0" smtClean="0"/>
              <a:t>New Hash function:-</a:t>
            </a:r>
          </a:p>
          <a:p>
            <a:r>
              <a:rPr lang="en-IN" sz="2000" b="1" dirty="0" smtClean="0"/>
              <a:t>H(K)=K mod 23</a:t>
            </a:r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79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09975"/>
              </p:ext>
            </p:extLst>
          </p:nvPr>
        </p:nvGraphicFramePr>
        <p:xfrm>
          <a:off x="5940152" y="980728"/>
          <a:ext cx="1366630" cy="4079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"/>
                <a:gridCol w="790566"/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>
                          <a:solidFill>
                            <a:srgbClr val="0070C0"/>
                          </a:solidFill>
                        </a:rPr>
                        <a:t>46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36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25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6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7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8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18</a:t>
                      </a:r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9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10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43</a:t>
                      </a:r>
                      <a:endParaRPr lang="en-IN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00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i="1" dirty="0"/>
              <a:t>Linear Search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117-D3BF-4423-A340-0A520492FB8A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056784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64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27584" y="1412776"/>
            <a:ext cx="4680636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Rehashing</a:t>
            </a:r>
          </a:p>
          <a:p>
            <a:r>
              <a:rPr lang="en-IN" sz="2000" dirty="0" smtClean="0"/>
              <a:t>New Hash Table-</a:t>
            </a:r>
          </a:p>
          <a:p>
            <a:r>
              <a:rPr lang="en-IN" sz="2000" b="1" dirty="0" smtClean="0"/>
              <a:t>H(K)=K mod 23</a:t>
            </a:r>
          </a:p>
          <a:p>
            <a:pPr marL="68580" indent="0">
              <a:buNone/>
            </a:pPr>
            <a:r>
              <a:rPr lang="en-IN" sz="2000" dirty="0"/>
              <a:t>H(7)=</a:t>
            </a:r>
            <a:r>
              <a:rPr lang="en-IN" sz="2000" dirty="0" smtClean="0"/>
              <a:t>7%23=7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/>
              <a:t>H(18)=</a:t>
            </a:r>
            <a:r>
              <a:rPr lang="en-IN" sz="2000" dirty="0" smtClean="0"/>
              <a:t>18%23=18</a:t>
            </a:r>
          </a:p>
          <a:p>
            <a:pPr marL="68580" indent="0">
              <a:buNone/>
            </a:pPr>
            <a:r>
              <a:rPr lang="en-IN" sz="2000" dirty="0" smtClean="0"/>
              <a:t>H(43</a:t>
            </a:r>
            <a:r>
              <a:rPr lang="en-IN" sz="2000" dirty="0"/>
              <a:t>)=</a:t>
            </a:r>
            <a:r>
              <a:rPr lang="en-IN" sz="2000" dirty="0" smtClean="0"/>
              <a:t>43%23=20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/>
              <a:t>H(36)=</a:t>
            </a:r>
            <a:r>
              <a:rPr lang="en-IN" sz="2000" dirty="0" smtClean="0"/>
              <a:t>36%23=13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/>
              <a:t>H(25)=</a:t>
            </a:r>
            <a:r>
              <a:rPr lang="en-IN" sz="2000" dirty="0" smtClean="0"/>
              <a:t>25%23=2</a:t>
            </a:r>
            <a:endParaRPr lang="en-IN" sz="2000" dirty="0"/>
          </a:p>
          <a:p>
            <a:pPr marL="68580" indent="0">
              <a:buNone/>
            </a:pPr>
            <a:r>
              <a:rPr lang="en-IN" sz="2000" dirty="0"/>
              <a:t>Now insert 46</a:t>
            </a:r>
          </a:p>
          <a:p>
            <a:pPr marL="68580" indent="0">
              <a:buNone/>
            </a:pPr>
            <a:r>
              <a:rPr lang="en-IN" sz="2000" dirty="0"/>
              <a:t>H(46)=</a:t>
            </a:r>
            <a:r>
              <a:rPr lang="en-IN" sz="2000" dirty="0" smtClean="0"/>
              <a:t>46%23=23%SIZE=23%23=0</a:t>
            </a:r>
            <a:endParaRPr lang="en-IN" sz="2000" dirty="0"/>
          </a:p>
          <a:p>
            <a:endParaRPr lang="en-IN" sz="2000" b="1" dirty="0" smtClean="0"/>
          </a:p>
          <a:p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80</a:t>
            </a:fld>
            <a:endParaRPr lang="en-IN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25705"/>
              </p:ext>
            </p:extLst>
          </p:nvPr>
        </p:nvGraphicFramePr>
        <p:xfrm>
          <a:off x="4932040" y="692696"/>
          <a:ext cx="1512168" cy="57966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412"/>
                <a:gridCol w="874756"/>
              </a:tblGrid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0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46</a:t>
                      </a:r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2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1" dirty="0" smtClean="0">
                          <a:solidFill>
                            <a:srgbClr val="0070C0"/>
                          </a:solidFill>
                        </a:rPr>
                        <a:t>25</a:t>
                      </a:r>
                      <a:endParaRPr lang="en-IN" sz="105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3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4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5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6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7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7</a:t>
                      </a:r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8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9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10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10</a:t>
                      </a:r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11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12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13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36</a:t>
                      </a:r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14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15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16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17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18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18</a:t>
                      </a:r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19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20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43</a:t>
                      </a:r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21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  <a:tr h="252028">
                <a:tc>
                  <a:txBody>
                    <a:bodyPr/>
                    <a:lstStyle/>
                    <a:p>
                      <a:r>
                        <a:rPr lang="en-IN" sz="1050" b="1" dirty="0" smtClean="0"/>
                        <a:t>22</a:t>
                      </a:r>
                      <a:endParaRPr lang="en-IN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050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15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err="1" smtClean="0"/>
              <a:t>ReHashing</a:t>
            </a:r>
            <a:endParaRPr lang="en-IN" sz="2000" b="1" dirty="0" smtClean="0"/>
          </a:p>
          <a:p>
            <a:r>
              <a:rPr lang="en-IN" sz="2000" dirty="0" smtClean="0"/>
              <a:t>Bit more expensive technique but it happens very few times</a:t>
            </a:r>
          </a:p>
          <a:p>
            <a:r>
              <a:rPr lang="en-IN" sz="2000" dirty="0" smtClean="0"/>
              <a:t>Decision of rehashing can be taken on different conditions like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b="1" dirty="0" smtClean="0"/>
              <a:t>Table is occupied more than half,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1800" b="1" dirty="0" smtClean="0"/>
              <a:t>Insertion of new element failure or on any given case</a:t>
            </a:r>
            <a:endParaRPr lang="en-IN" sz="1800" b="1" dirty="0"/>
          </a:p>
          <a:p>
            <a:endParaRPr lang="en-IN" sz="20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66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endParaRPr lang="en-IN" sz="20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82</a:t>
            </a:fld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686829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226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pPr marL="68580" indent="0"/>
            <a:r>
              <a:rPr lang="en-IN" sz="2800" b="1" dirty="0"/>
              <a:t>Open Hashing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Separate Chaining</a:t>
            </a:r>
          </a:p>
          <a:p>
            <a:r>
              <a:rPr lang="en-IN" sz="2000" b="1" dirty="0" smtClean="0"/>
              <a:t>Maintain chain of elements which have same hash address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2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Open 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Separate Chaining</a:t>
            </a:r>
          </a:p>
          <a:p>
            <a:r>
              <a:rPr lang="en-IN" sz="2000" b="1" dirty="0" smtClean="0">
                <a:solidFill>
                  <a:srgbClr val="0070C0"/>
                </a:solidFill>
              </a:rPr>
              <a:t>Hash table is an array of pointers which point to the linked list</a:t>
            </a:r>
          </a:p>
          <a:p>
            <a:r>
              <a:rPr lang="en-IN" sz="2000" b="1" dirty="0" smtClean="0">
                <a:solidFill>
                  <a:srgbClr val="FF0000"/>
                </a:solidFill>
              </a:rPr>
              <a:t>Maintain Linked list in sorted order </a:t>
            </a:r>
            <a:r>
              <a:rPr lang="en-IN" sz="2000" b="1" dirty="0" smtClean="0"/>
              <a:t>and the elements which have same hash address will be in this linked list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0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Separate Chaining</a:t>
            </a:r>
          </a:p>
          <a:p>
            <a:r>
              <a:rPr lang="en-IN" sz="2000" dirty="0" smtClean="0"/>
              <a:t>For inserting one element, we have to get the hash value through the hash function </a:t>
            </a:r>
          </a:p>
          <a:p>
            <a:r>
              <a:rPr lang="en-IN" sz="2000" dirty="0" smtClean="0"/>
              <a:t>Hash value will be mapped in the hash table position then that element will be inserted in the Linked list</a:t>
            </a:r>
          </a:p>
          <a:p>
            <a:r>
              <a:rPr lang="en-IN" sz="2000" dirty="0" smtClean="0"/>
              <a:t>Searching is also same</a:t>
            </a:r>
          </a:p>
          <a:p>
            <a:endParaRPr lang="en-IN" sz="2000" b="1" dirty="0"/>
          </a:p>
          <a:p>
            <a:endParaRPr lang="en-IN" sz="20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5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Separate Chaining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86</a:t>
            </a:fld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74792"/>
            <a:ext cx="8136904" cy="3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733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pPr marL="68580" indent="0"/>
            <a:r>
              <a:rPr lang="en-IN" sz="2800" b="1" dirty="0"/>
              <a:t>Separate Chaining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600" y="1052736"/>
            <a:ext cx="6777317" cy="434784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Insert </a:t>
            </a:r>
            <a:r>
              <a:rPr lang="en-IN" sz="2000" dirty="0"/>
              <a:t>the keys 7, 24, 18, 52, 36, 54, 11, and 23 in a chained </a:t>
            </a:r>
            <a:r>
              <a:rPr lang="en-IN" sz="2000" dirty="0" smtClean="0"/>
              <a:t>hash table </a:t>
            </a:r>
            <a:r>
              <a:rPr lang="en-IN" sz="2000" dirty="0"/>
              <a:t>of 9 memory locations. Use h(k) = k mod m.</a:t>
            </a:r>
          </a:p>
          <a:p>
            <a:r>
              <a:rPr lang="en-IN" sz="2000" dirty="0"/>
              <a:t>In this case, </a:t>
            </a:r>
            <a:r>
              <a:rPr lang="en-IN" sz="2000" dirty="0" smtClean="0"/>
              <a:t>m=9</a:t>
            </a:r>
            <a:endParaRPr lang="en-IN" sz="20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87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04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pPr marL="68580" indent="0"/>
            <a:r>
              <a:rPr lang="en-IN" sz="2800" b="1" dirty="0"/>
              <a:t>Separate Chaining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600" y="1052736"/>
            <a:ext cx="6777317" cy="434784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Insert </a:t>
            </a:r>
            <a:r>
              <a:rPr lang="en-IN" sz="2000" dirty="0"/>
              <a:t>the keys 7, 24, 18, 52, 36, 54, 11, and 23 in a chained </a:t>
            </a:r>
            <a:r>
              <a:rPr lang="en-IN" sz="2000" dirty="0" smtClean="0"/>
              <a:t>hash table </a:t>
            </a:r>
            <a:r>
              <a:rPr lang="en-IN" sz="2000" dirty="0"/>
              <a:t>of 9 memory locations. Use h(k) = k mod m.</a:t>
            </a:r>
          </a:p>
          <a:p>
            <a:r>
              <a:rPr lang="en-IN" sz="2000" dirty="0"/>
              <a:t>In this case, </a:t>
            </a:r>
            <a:r>
              <a:rPr lang="en-IN" sz="2000" dirty="0" smtClean="0"/>
              <a:t>m=9</a:t>
            </a:r>
          </a:p>
          <a:p>
            <a:r>
              <a:rPr lang="en-IN" sz="2000" dirty="0"/>
              <a:t>Initially, the hash table can be given as</a:t>
            </a:r>
            <a:endParaRPr lang="en-IN" sz="2000" dirty="0" smtClean="0"/>
          </a:p>
          <a:p>
            <a:endParaRPr lang="en-IN" sz="20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88</a:t>
            </a:fld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2"/>
            <a:ext cx="1431974" cy="242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09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pPr marL="68580" indent="0"/>
            <a:r>
              <a:rPr lang="en-IN" sz="2800" b="1" dirty="0"/>
              <a:t>Separate Chaining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89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32" y="1340768"/>
            <a:ext cx="7550334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785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IN" sz="3600" b="1" i="1" dirty="0" smtClean="0"/>
              <a:t>Linear Search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412776"/>
            <a:ext cx="7056899" cy="4419853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i="1" dirty="0" smtClean="0"/>
              <a:t>Linear </a:t>
            </a:r>
            <a:r>
              <a:rPr lang="en-IN" sz="2000" b="1" i="1" dirty="0"/>
              <a:t>(Sequential Search) :- </a:t>
            </a:r>
            <a:endParaRPr lang="en-IN" sz="2000" b="1" i="1" dirty="0" smtClean="0"/>
          </a:p>
          <a:p>
            <a:r>
              <a:rPr lang="en-IN" sz="2000" dirty="0" smtClean="0"/>
              <a:t>Linear </a:t>
            </a:r>
            <a:r>
              <a:rPr lang="en-IN" sz="2000" dirty="0"/>
              <a:t>search is mostly used to search </a:t>
            </a:r>
            <a:r>
              <a:rPr lang="en-IN" sz="2000" dirty="0" smtClean="0"/>
              <a:t>an unordered </a:t>
            </a:r>
            <a:r>
              <a:rPr lang="en-IN" sz="2000" dirty="0"/>
              <a:t>list of elements (array in which data elements are not sorted).</a:t>
            </a:r>
            <a:endParaRPr lang="en-IN" sz="2000" dirty="0" smtClean="0"/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8117-D3BF-4423-A340-0A520492FB8A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73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pPr marL="68580" indent="0"/>
            <a:r>
              <a:rPr lang="en-IN" sz="2800" b="1" dirty="0"/>
              <a:t>Separate Chaining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90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043608" y="1165156"/>
            <a:ext cx="7189859" cy="4784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190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pPr marL="68580" indent="0"/>
            <a:r>
              <a:rPr lang="en-IN" sz="2800" b="1" dirty="0"/>
              <a:t>Separate Chaining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91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1043608" y="1177636"/>
            <a:ext cx="7200800" cy="4699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096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pPr marL="68580" indent="0"/>
            <a:r>
              <a:rPr lang="en-IN" sz="2800" b="1" dirty="0"/>
              <a:t>Separate Chaining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92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7056784" cy="4608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24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 smtClean="0"/>
              <a:t>Advantage of Separate Chaining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525780" indent="-457200">
              <a:buAutoNum type="arabicParenR"/>
            </a:pPr>
            <a:r>
              <a:rPr lang="en-IN" sz="2000" dirty="0" smtClean="0"/>
              <a:t>Simple </a:t>
            </a:r>
            <a:r>
              <a:rPr lang="en-IN" sz="2000" dirty="0"/>
              <a:t>to implement.</a:t>
            </a:r>
            <a:br>
              <a:rPr lang="en-IN" sz="2000" dirty="0"/>
            </a:br>
            <a:endParaRPr lang="en-IN" sz="2000" dirty="0" smtClean="0"/>
          </a:p>
          <a:p>
            <a:pPr marL="525780" indent="-457200">
              <a:buAutoNum type="arabicParenR"/>
            </a:pPr>
            <a:r>
              <a:rPr lang="en-IN" sz="2000" dirty="0" smtClean="0"/>
              <a:t>Hash </a:t>
            </a:r>
            <a:r>
              <a:rPr lang="en-IN" sz="2000" dirty="0"/>
              <a:t>table never fills up, we can always add more elements to the chain.</a:t>
            </a:r>
            <a:br>
              <a:rPr lang="en-IN" sz="2000" dirty="0"/>
            </a:br>
            <a:endParaRPr lang="en-IN" sz="2000" dirty="0" smtClean="0"/>
          </a:p>
          <a:p>
            <a:pPr marL="525780" indent="-457200">
              <a:buAutoNum type="arabicParenR"/>
            </a:pPr>
            <a:r>
              <a:rPr lang="en-IN" sz="2000" dirty="0" smtClean="0"/>
              <a:t>Less </a:t>
            </a:r>
            <a:r>
              <a:rPr lang="en-IN" sz="2000" dirty="0"/>
              <a:t>sensitive to the hash function </a:t>
            </a:r>
            <a:endParaRPr lang="en-IN" sz="2000" dirty="0" smtClean="0"/>
          </a:p>
          <a:p>
            <a:pPr marL="525780" indent="-457200">
              <a:buAutoNum type="arabicParenR"/>
            </a:pPr>
            <a:endParaRPr lang="en-IN" sz="2000" dirty="0"/>
          </a:p>
          <a:p>
            <a:pPr marL="525780" indent="-457200">
              <a:buAutoNum type="arabicParenR"/>
            </a:pPr>
            <a:r>
              <a:rPr lang="en-IN" sz="2000" dirty="0" smtClean="0"/>
              <a:t>It </a:t>
            </a:r>
            <a:r>
              <a:rPr lang="en-IN" sz="2000" dirty="0"/>
              <a:t>is mostly used when it is unknown how many and how frequently keys may be inserted or deleted.</a:t>
            </a:r>
            <a:endParaRPr lang="en-IN" sz="2000" b="1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93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2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529128"/>
          </a:xfrm>
        </p:spPr>
        <p:txBody>
          <a:bodyPr>
            <a:noAutofit/>
          </a:bodyPr>
          <a:lstStyle/>
          <a:p>
            <a:r>
              <a:rPr lang="en-IN" sz="2800" b="1" dirty="0" smtClean="0"/>
              <a:t>Hashing</a:t>
            </a:r>
            <a:endParaRPr lang="en-IN" sz="2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043492" y="1484784"/>
            <a:ext cx="6777317" cy="4347845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IN" sz="2000" b="1" dirty="0"/>
              <a:t>Disadvantages </a:t>
            </a:r>
            <a:r>
              <a:rPr lang="en-IN" sz="2000" b="1" dirty="0" smtClean="0"/>
              <a:t>of Separate Chaining</a:t>
            </a:r>
          </a:p>
          <a:p>
            <a:pPr marL="68580" indent="0">
              <a:buNone/>
            </a:pPr>
            <a:endParaRPr lang="en-IN" sz="2000" dirty="0" smtClean="0"/>
          </a:p>
          <a:p>
            <a:pPr marL="525780" indent="-457200">
              <a:buAutoNum type="arabicParenR"/>
            </a:pPr>
            <a:r>
              <a:rPr lang="en-IN" sz="2000" b="1" dirty="0" smtClean="0"/>
              <a:t>Cache </a:t>
            </a:r>
            <a:r>
              <a:rPr lang="en-IN" sz="2000" b="1" dirty="0"/>
              <a:t>performance of chaining is not good as keys are stored using a linked list. Open addressing provides better cache performance as everything is stored in the same table.</a:t>
            </a:r>
          </a:p>
          <a:p>
            <a:pPr marL="525780" indent="-457200">
              <a:buAutoNum type="arabicParenR"/>
            </a:pPr>
            <a:r>
              <a:rPr lang="en-IN" sz="2000" dirty="0" smtClean="0"/>
              <a:t>Wastage </a:t>
            </a:r>
            <a:r>
              <a:rPr lang="en-IN" sz="2000" dirty="0"/>
              <a:t>of Space (Some Parts of hash table are never used)</a:t>
            </a:r>
          </a:p>
          <a:p>
            <a:pPr marL="525780" indent="-457200">
              <a:buAutoNum type="arabicParenR"/>
            </a:pPr>
            <a:r>
              <a:rPr lang="en-IN" sz="2000" dirty="0" smtClean="0"/>
              <a:t>If </a:t>
            </a:r>
            <a:r>
              <a:rPr lang="en-IN" sz="2000" dirty="0"/>
              <a:t>the chain becomes long, then search time can become O(n) in the worst case.</a:t>
            </a:r>
          </a:p>
          <a:p>
            <a:pPr marL="525780" indent="-457200">
              <a:buAutoNum type="arabicParenR"/>
            </a:pPr>
            <a:r>
              <a:rPr lang="en-IN" sz="2000" dirty="0" smtClean="0"/>
              <a:t>Uses </a:t>
            </a:r>
            <a:r>
              <a:rPr lang="en-IN" sz="2000" dirty="0"/>
              <a:t>extra space for links.</a:t>
            </a:r>
          </a:p>
          <a:p>
            <a:pPr marL="525780" indent="-457200">
              <a:buAutoNum type="arabicParenR"/>
            </a:pPr>
            <a:endParaRPr lang="en-IN" sz="2000" dirty="0"/>
          </a:p>
          <a:p>
            <a:pPr marL="525780" indent="-457200">
              <a:buAutoNum type="arabicParenR"/>
            </a:pPr>
            <a:endParaRPr lang="en-IN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72143-1678-440F-B3B9-003354A0A694}" type="datetime1">
              <a:rPr lang="en-IN" smtClean="0"/>
              <a:t>11-10-2023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94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0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9C4E3-5AF7-406C-B641-3F09936AE487}" type="datetime1">
              <a:rPr lang="en-IN" smtClean="0"/>
              <a:t>11-10-2023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Shweta Dhawan Chachra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51FA9-C133-40BE-92D9-A7CC97AF96AD}" type="slidenum">
              <a:rPr lang="en-IN" smtClean="0"/>
              <a:t>95</a:t>
            </a:fld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7848871" cy="513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793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1980</TotalTime>
  <Words>3951</Words>
  <Application>Microsoft Office PowerPoint</Application>
  <PresentationFormat>On-screen Show (4:3)</PresentationFormat>
  <Paragraphs>1145</Paragraphs>
  <Slides>95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96" baseType="lpstr">
      <vt:lpstr>Austin</vt:lpstr>
      <vt:lpstr>Hashing</vt:lpstr>
      <vt:lpstr>Searching </vt:lpstr>
      <vt:lpstr>Searching </vt:lpstr>
      <vt:lpstr>Searching </vt:lpstr>
      <vt:lpstr>Searching </vt:lpstr>
      <vt:lpstr>Linear Search</vt:lpstr>
      <vt:lpstr>Linear Search</vt:lpstr>
      <vt:lpstr>Linear Search</vt:lpstr>
      <vt:lpstr>Linear Search</vt:lpstr>
      <vt:lpstr>Binary Search :- </vt:lpstr>
      <vt:lpstr>Binary Search :- </vt:lpstr>
      <vt:lpstr>Binary Search :- </vt:lpstr>
      <vt:lpstr>Binary Search :- </vt:lpstr>
      <vt:lpstr>Binary Search :- </vt:lpstr>
      <vt:lpstr>Binary Search :- </vt:lpstr>
      <vt:lpstr>Binary Search :- 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PowerPoint Presentation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Linear Probing</vt:lpstr>
      <vt:lpstr>Hashing</vt:lpstr>
      <vt:lpstr>Hashing</vt:lpstr>
      <vt:lpstr>Hashing</vt:lpstr>
      <vt:lpstr>Hashing</vt:lpstr>
      <vt:lpstr>Hashing</vt:lpstr>
      <vt:lpstr>Hashing</vt:lpstr>
      <vt:lpstr>Hashing</vt:lpstr>
      <vt:lpstr>Example</vt:lpstr>
      <vt:lpstr>Example</vt:lpstr>
      <vt:lpstr>Example</vt:lpstr>
      <vt:lpstr>Hashing</vt:lpstr>
      <vt:lpstr>Hashing</vt:lpstr>
      <vt:lpstr>Hashing</vt:lpstr>
      <vt:lpstr>Hashing</vt:lpstr>
      <vt:lpstr>Hashing</vt:lpstr>
      <vt:lpstr>Hashing</vt:lpstr>
      <vt:lpstr>Hashing</vt:lpstr>
      <vt:lpstr>Example</vt:lpstr>
      <vt:lpstr>Example</vt:lpstr>
      <vt:lpstr>Example</vt:lpstr>
      <vt:lpstr>Example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PowerPoint Presentation</vt:lpstr>
      <vt:lpstr>PowerPoint Presentation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Hashing</vt:lpstr>
      <vt:lpstr>Open Hashing</vt:lpstr>
      <vt:lpstr>Open Hashing</vt:lpstr>
      <vt:lpstr>Hashing</vt:lpstr>
      <vt:lpstr>Hashing</vt:lpstr>
      <vt:lpstr>Separate Chaining</vt:lpstr>
      <vt:lpstr>Separate Chaining</vt:lpstr>
      <vt:lpstr>Separate Chaining</vt:lpstr>
      <vt:lpstr>Separate Chaining</vt:lpstr>
      <vt:lpstr>Separate Chaining</vt:lpstr>
      <vt:lpstr>Separate Chaining</vt:lpstr>
      <vt:lpstr>Hashing</vt:lpstr>
      <vt:lpstr>Hashing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Admin</dc:creator>
  <cp:lastModifiedBy>Admin</cp:lastModifiedBy>
  <cp:revision>120</cp:revision>
  <dcterms:created xsi:type="dcterms:W3CDTF">2020-11-08T16:19:53Z</dcterms:created>
  <dcterms:modified xsi:type="dcterms:W3CDTF">2023-10-11T18:00:24Z</dcterms:modified>
</cp:coreProperties>
</file>