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2" r:id="rId7"/>
    <p:sldId id="263" r:id="rId8"/>
    <p:sldId id="264" r:id="rId9"/>
    <p:sldId id="265" r:id="rId10"/>
    <p:sldId id="268" r:id="rId11"/>
    <p:sldId id="267" r:id="rId12"/>
    <p:sldId id="280" r:id="rId13"/>
    <p:sldId id="269" r:id="rId14"/>
    <p:sldId id="272" r:id="rId15"/>
    <p:sldId id="270" r:id="rId16"/>
    <p:sldId id="271" r:id="rId17"/>
    <p:sldId id="273"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24:33.189"/>
    </inkml:context>
    <inkml:brush xml:id="br0">
      <inkml:brushProperty name="width" value="0.05292" units="cm"/>
      <inkml:brushProperty name="height" value="0.05292" units="cm"/>
      <inkml:brushProperty name="color" value="#FF0000"/>
    </inkml:brush>
  </inkml:definitions>
  <inkml:trace contextRef="#ctx0" brushRef="#br0">1980 6724 42,'0'10'90,"0"-1"-3,-2 2-13,4-4-7,-2 3-9,1 1 6,2 1-20,-1-3 10,-1 1 2,0-3-3,4 2-6,-4 0-18,3-4 11,-1 2-8,0-3 9,-2 2-4,3-1 15,1-4 4,-1 1 7,-4-2 2,10-3-3,-2-2 7,5-2-4,-1-2-7,8-3 1,3-7-6,-2 1-7,4 0-4,8-10 0,6 0-5,-8-1-5,7 0-3,-4 4 3,-2-3-6,2 3 0,-7 5-5,-2 1-3,-1 2-11,-1 3 9,-3-1-1,-1 3 2,-5 2-6,-7 3-3,3 0 2,-3 2-6,-1 2-7,-2-1-11,0 2-4,-1 0-16,0-1-26,-3 3-19,0-3-20,0 3-19,0 0-8,-13 3-10,3 1-76,-1 4-229,0-6 102</inkml:trace>
  <inkml:trace contextRef="#ctx0" brushRef="#br0" timeOffset="687.6084">1932 6839 118,'-3'-2'164,"3"2"-13,0 0-15,0-5-22,0 5-20,0 0 7,0 0-12,0 0-18,0 0 0,0 0-6,-3 18-6,2-7-3,1 2-8,0 0-3,1-2 1,2 5-10,-3 1-7,0-4-4,0 3 2,3-1-10,-3 1 2,4-1 1,-4-3-9,3 1 7,1-2-1,-1 0 1,0 1-2,1-3-2,-1-1-4,3-1 2,-4-1-3,4-1-2,-2 2 2,2-2 5,1-4-2,0 1 17,1 0 4,2-4-9,4 0 11,0 0-1,3-3 14,3-6-10,4-1 3,-3-1-5,0-1 1,3-3-6,0 1 3,0 1-6,10-11-1,-9 7-2,12-8-6,-3 2 4,0 1-4,-8 5-1,8-3 3,-8 4-8,-1 0 3,2 2-1,-2-1 0,-3-3-1,1 6 1,0-1-1,-4 2 2,1 1 4,-6 1-3,0 1 8,-2 0-6,-1 3 1,-3 0-5,-1 2 9,0-3 9,0 1-8,0 1 0,0 1 2,-4 2 8,1-2-5,-1 0 4,-1 1-2,2 1-4,-3 3-1,-1 0-1,3-7-2,0 6-3,-3 1-4,1-4-1,-1 4 1,0 0-1,3-2-4,-3 2 3,0 0-8,0 0 2,0 0-8,0 0 8,0 0-4,0 0 1,0 0-4,0 0 8,3-3-5,-3 3-1,0 0-1,0 0 1,0 0 0,0 0-2,0 0-3,0 0 1,0 0 0,0 0-5,0 0 4,0 0 2,0 0-4,0 0 4,0 0 5,0 0-10,0 0-1,0 0-9,0 0 3,0 0-2,0 0-9,0 0-9,0 0-5,0 0-12,0 0-16,0 0-14,0 0-18,0 0-22,0 0-15,0 0-1,0 0-32,0 0-38,0 9-126,0-9-357,3 8 158</inkml:trace>
  <inkml:trace contextRef="#ctx0" brushRef="#br0" timeOffset="4471.2842">7853 10326 53,'0'0'115,"0"0"-13,0 0-9,0 0-11,0 0-8,0 0-13,0 0-10,0 0 0,0 0-2,0 0-6,0 0 6,19 5-2,-11-3 9,-1-2-3,6 2 2,-2-1-22,6 1 16,0 0-8,3-2-1,2 3 7,1-1-9,0 1-4,0 0-4,1-2-2,2 2-7,-1-1 3,-3 1 0,4-2-1,1 0-8,-3 3-3,3-1-4,2-3 7,-2 0-8,3 3 1,9-3 5,-10 0 0,9 0-12,-7 0-1,7 0 10,-10 0-6,11 0 1,-10 0 6,-1 0 3,2 0 0,12 0-2,-12-3 1,8 6 9,-9-3-9,12 0 14,0-3-13,-13 3 1,12 0-3,-11 3 1,11-3-3,-11 0 1,12-3-7,-13 3 4,2-3-2,-1 3 0,11-2-1,-13 4 1,10-6-1,-8 2-2,2 2-3,7-5 7,1 7-2,1-7-3,-10 4 1,10-1 0,2 0 1,-2 0 3,2 0-8,0-1 8,-1 3 1,-1 0-3,-2 3-2,-9-2-1,1-1 2,10 5-1,0-5-3,-10 0 0,-1 0 5,9 0 1,3 3-11,-3-2 9,-8 1-2,-1 0-3,1 1 1,9-6-2,1 6-4,-14-3 10,4 0-4,0 0 1,-3 0-3,0 0 2,2 0 3,0 1-4,-3 0 2,-1 1 0,3-1 1,-1 0-6,0-1 1,-1 3 3,3-3-2,-5 0 6,4 3-2,-3-3 0,0 0 0,-2 0-5,2 2 2,-5-4-2,3 2-1,-1 0 0,-6 0 6,1-3-4,2 3 7,-2 3-8,-1-6 9,5 3-6,0-3 0,0 3 0,1 0 0,3-2 11,3 0 0,-3 2-7,5 0 1,-1-1 6,11-3 1,-4 4-1,4-4 5,-12 6 5,1 0-2,14 1-7,-15-3-1,0 0 1,2 0-10,-3 1 11,3 4-3,-2-4-6,1 1 1,-1 1 9,0-3-3,-3 4-6,2-3-1,1 3 1,1-3 1,9 1-2,-10-1-3,12 3 7,-11-4-6,10 1-2,-9 3 0,11 0 4,1-1-1,-3 0 5,-1 0 0,0 2-10,-8 1 7,0-4 0,8 1-1,-9 3 3,0-3 1,-2 0-7,1 0 0,-1-1 2,0 0 1,0 2-1,-2-3-3,2 2 1,-2-1-2,4 1 3,-3 1 10,5-2-7,-2 1 1,11 0 5,-2 2 1,2-3-1,-10 2 3,9 1-3,-2-3 9,-8 1-4,9 2 2,-10-4-1,3 3-2,-3-1 8,2-2-6,-5 0 2,2 1 3,-3 0 0,1-2 2,-1 0-1,3 3-2,-5-3-8,3 0 5,1 1-1,-1 0 0,2 3-4,2-2 0,2-1-2,-2 2 4,9 2-8,2 1 2,0-3 2,1 3-4,-3-2 1,-8-1-9,8 4 7,-8-5-2,9 3 2,-12-1-2,1-3 4,-1 2-5,2-3-2,-2 4 3,1-2-1,-4-1 6,2 1-4,3 0-6,-1-1 2,0 1 1,2 1-1,12-1 1,-12 2 2,11-1 4,-5 2 1,-6-1-1,-2 0-2,11-3-2,-9 2 2,-2 2 1,0-2-2,-1 1 4,0-4-4,0 4 4,-1-8-4,-2 8 1,2-1 3,-1-2-1,1 0-1,-1 0-3,0-1 4,1-1-1,0 4 0,4-2-1,-1-1-1,-2 1-1,11 2 5,-8-1-7,-3 0 0,-1-2 1,1 3-2,-2-5 3,-3 4-2,-6-4 0,1 2 3,-3 3-1,2-4-2,-3-2-2,-5 0 3,2-1 0,-3 4-6,1-5 2,2 3 5,-3 0-4,3-1 0,-3 1 4,2-1 0,-1 1-2,-1 0-1,0 1 4,0 0-1,3-2-2,-3 1-1,0 0-1,2 1 2,-4-1 1,2 1-1,-1 0-4,-2 0 5,0 1 4,1-2-4,-2 0 2,-3 2-4,0 0 5,0 0-3,8 0-3,-8 0 1,3-1 5,-3 1-1,0 0 1,1-2-6,-1 2 5,0 0-5,0 0 2,0 0-1,0 0 4,0 0-5,0 0 2,0 0-1,4-3 2,-4 3 3,0 0-4,0 0 5,0 0-4,0 0 3,0 0 4,0 0 1,0 0 0,0 0 3,0 0-2,0 0 0,0 0 2,0 0 1,0 0-2,0 0-2,0 0 3,0 0-5,0 0 8,0 0-1,0 0-5,0 0 11,0 0-14,0 0 10,0 0 2,0 0-2,0 0 11,0 0-6,0 0-1,0 0 4,0 0-7,0 0 3,0 0 4,0 0-3,0 0-6,0 0 1,0 0-2,0 0 7,0 0-8,0 0 5,0 0-2,0 0-3,0 0-1,0 0-4,0 0 5,0 0-7,0 0 3,0 0 0,0 0-5,0 0 0,0 0 7,0 0-7,0 0 0,0 0-2,0 0 11,0 0-17,0 0 7,0 0-5,0 0 9,0 0-7,0 0 4,0 0-8,0 0 4,0 0 4,0 0 0,0 0-7,0 0 6,0 0-3,0 0 5,0 0-5,0 0-4,0 0 0,0 0 2,0 0 2,0 0-3,0 0 3,0 0-3,0 0 6,0 0-4,0 0 1,0 0-3,0 0 9,0 0-11,0 0-3,0 0 6,0 0 3,0 0-6,0 0 3,0 0-3,0 0-2,0 0-1,0 0 4,0 0 10,0 0-22,0 0-7,0 0-3,0 0-2,0 0-8,0 0-8,0 0-1,0 0-12,0 0-2,0 0-17,0 0-13,0 0-9,0 0-4,0 0-10,3-2-12,-3 2-8,4-5-16,-2 3-6,0-3-28,1 2-40,-3-2-133,5-3-383,-2 4 170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25:03.702"/>
    </inkml:context>
    <inkml:brush xml:id="br0">
      <inkml:brushProperty name="width" value="0.05292" units="cm"/>
      <inkml:brushProperty name="height" value="0.05292" units="cm"/>
      <inkml:brushProperty name="color" value="#FF0000"/>
    </inkml:brush>
  </inkml:definitions>
  <inkml:trace contextRef="#ctx0" brushRef="#br0">4223 14132 59,'-5'1'146,"5"-1"-19,0 0 3,0 0 6,0 0 3,0 0 2,0 0-11,3-11 1,-1 1 2,3-1-14,-1-6-2,3-10-13,-1-1-5,1 3-8,-3-7-9,0-4-4,2-12 1,-4 11-18,0-13-4,-2 0-8,0 0-8,-3 4 6,2-2-9,-2 12-4,-1 2-6,2 2 10,1 6 3,-2 6-2,0 4 3,2 6-2,-2 4-19,3 2-8,0 4-3,0 0-1,-1 17 1,2 8 0,1 4-6,0 16 0,1 6 3,-3 0 1,6-3-7,-2 0 6,6 0-6,-4-16 2,-1 2-7,7-5-6,-4 0-11,2-5-9,-1-7-9,0-4-8,2-1-7,2-5-4,4-2-13,-3-5 9,6-5-11,0-6-1,-2-2-6,2-5-25,-2-8 29,0-3-11,-4 3 13,-1-3-4,-5 1 13,1-5 1,-2-13 4,-3 15 13,-1 2 6,-3 0 5,0 2 34,0 10 26,-3 2 4,3 6 18,0-3 0,0 7-10,-3 1-5,3 0 1,0 4-14,0 0 5,0 0-3,3 13-2,-3-3 0,6 1-4,-5-3-5,4 1 0,1 1 3,0-1-2,0 1 3,2-2-5,2-1 0,-3-2 4,3 0 3,0-3 0,-2-4 15,2 2 2,0-3 4,-2-1-5,2-3 13,-3-1 1,-2-2 0,3-3 1,-4-1-6,0-2 4,-2 6 1,-2-4-6,-2 1 2,-2 1-2,3 1-6,-5 0 6,1 4-2,0 3-15,1 1-3,-5 3-6,3 4-2,-5 6-1,3 5-6,0 3-1,-2 4-1,0 3 0,3 2 4,0-2-5,4-6-5,-1 2 3,5-3-9,-1 4 5,3-6-4,1-1 0,2-4-20,0-3 15,2-1 2,3 0 3,5-4-2,5-1 14,3-4-11,-3-5 1,6-6 3,8-8-4,0-1-5,2-5 5,-5 0 4,1 0 2,-4-6 0,4 2-12,-13 6 8,-1-4 9,-2 1-13,3-14 3,-8 13-1,-4-5 3,0 0-3,-8 1-1,1 3 7,-2 2 0,-2 8 5,-1 3 5,0 8 4,-3-1-7,0 5-2,-1 3-3,0 7-2,-9 10-1,4 3 0,2 9-2,-1 4 10,2 1-9,1 1 7,2-1-4,4 0 6,-1-1-7,4-4 1,3 2 2,-2-12-6,2-1 3,1-6 5,2 1-3,1-5-2,0-3 2,2-3 2,-1-5-5,6-5 9,-3-1-3,2-9 2,1-4-4,-5 0-4,-1-1 6,-1 0-9,-4-5 7,1 3 1,-2 0-2,-1 12 12,-1 3 9,0 2 0,0 1-13,0 4 2,0 0-9,1 3-2,-1 2 8,0 0-6,3 20-2,1-6 3,-4-1-2,5 5-1,-1 0 2,1-2-2,1 1 0,1-2-2,-1-6 8,4 0-5,5-1 3,-8-3 7,7-5-7,3 0 3,3-5-2,1-7 1,0-2-4,0-6 0,0-4 2,-1 0 0,-3 2 0,1-6-6,-6-2 10,0-1 1,-3-2-2,-2-2 2,4-13-4,-10 11 9,-3-11-4,-3 0 0,0 3-1,-5 13 8,3 0 7,1 5 13,-2 3 9,1 9 9,1 6-5,2-1-6,1 7-11,-3 1-1,6 2-6,-6 17-5,4 9-2,1 6-1,2 20 6,3 5-8,-1 28-2,4-25-1,4 18 0,-5-18 5,4 24-9,-2-29 2,1 1-4,-4-4-4,4 0-2,-2-3-22,-3-14-8,-1-6-15,-2 2-23,1-1-22,-2-12-15,0 2-30,-2-10 1,1 3-1,-1-7 0,1-3-18,-3-3-7,4 0 8,-7-8 5,0 0 6,0-11 4,-2-3 14,-3-4 31,3-3 15,-2 2 37,1-2 44,0-2 34,2 2 1,1 4 18,-1-1 29,5 6 13,1 3 10,-1 2-3,3 2-8,0 2-8,5-5 7,1 2-2,1-1-5,9-6-4,-2 1-11,4 2-9,2 2-6,0 1-6,0-2-9,-1-2-18,1 4-18,1-1-20,-2 2-27,0-3-20,4-3-24,-5 3 6,0 2-36,-5 0-8,2-4-3,0-1-4,-7 4-17,0-1 1,-2-1 16,-2 2 16,3 2 30,-7 2 25,2 2 24,0 1 26,0 1 16,-1 0 26,-1 2 30,0-1 8,2 2 9,-1 0 6,-1 1 0,2 1-8,-1-2-3,-1 5-9,7-3-7,-2 3-5,4 3 1,-2 1-8,3 1-3,-3 3-2,3 1-3,0 3-1,-2 2-3,1 3-2,-4-2-2,0 0-3,0 4-3,-1-11-2,-1 2 2,-3-4 14,2 1 8,-1 1 15,0-3 10,1-3 17,-1 1 14,1-1-1,-2-2-19,0 0-6,0 0-10,0 0-9,1-29-4,3 9-6,1-6-11,2-1-4,1 1 3,0 1-5,2-1-8,4 2-1,-1 2-5,-2 10-3,1 0-7,-2 2 5,2 3-15,-2 2 9,-1 3-4,-2 3-5,4 2 3,-4 3 1,1 2-3,-1 5-7,0-1-11,-1 3-21,-2 5-24,-1-2-27,1 2-31,-1 1-21,0-2-30,5 3-15,-5-7-5,3-5-5,-2-3-2,3-2 3,0-3-115,-2-2-335,-5 0 147</inkml:trace>
  <inkml:trace contextRef="#ctx0" brushRef="#br0" timeOffset="283.2808">6084 12992 117,'9'-15'62,"-4"-4"10,1 0 14,-1-7 5,-3 9 26,1-3 14,-2 0 20,-1 8 1,2 0 8,-4 3-3,2 4-16,0 0-18,2 0-19,-2 5-9,0 0-9,0 0-12,0 0 0,-7 13-2,5-2-6,1 1-9,-1 0-1,2-2-10,2 6 5,0-2-9,0-2-4,2-2 1,2-1-8,-2-2-3,3 1-3,-3-1-1,4-2 2,1-3 0,0 1 2,1-3 4,-2-3 3,2-2 1,-3 0 8,4 0 0,-5-3 4,0 0 3,1-4-5,1-3 5,-4 0-4,-2-1-8,1 1 2,-3 0-14,-3 3 6,0 1-3,-3 1-11,2 0-2,-4 5-3,-2 0-12,-4 5-13,-2 0-20,-5 9-7,-2 3-16,1 5-15,-1 3-14,-1 2-21,5 0-31,5 1-37,0 1-14,5-8-20,2 0-164,3-6-399,4-3 177</inkml:trace>
  <inkml:trace contextRef="#ctx0" brushRef="#br0" timeOffset="1203.7897">6462 12668 149,'-2'-17'229,"-1"0"-9,1 8-5,-4-4-11,3 6-14,-5 0-13,2 0-16,-4 5-20,2 4-16,-8 6-8,-3 9-17,2 4-8,3 6 5,-2 4-22,1 0-5,2 14-5,3-16-13,4-1-2,5-4-5,3-5-6,0 3-1,4-7-3,4-6-3,-2 0-3,5-1 1,0-3-3,2-2 12,1-4 5,5-7 3,0-3 8,-3-3-9,3-5 1,-4-4-5,0 0 12,-2-2 0,-3-4-5,-1-2 2,2-15 2,-3 0 1,-5 1-5,0-1-3,-4-3-4,-5 3 0,-2-3-6,2 15 18,3 6 25,-5 2-6,3 10 12,-2 4 0,0 2-28,2 5-11,1 2-9,2 3 4,-7 18-15,2 6 6,-1 6-6,1 17-11,2 0 10,2 0-2,5-12-26,-1-5-21,5 3-16,1-4-29,2-5-15,2 1-29,2-4-28,2-2-28,1-8-21,2-2 13,2-6-1,-1-2 0,-5-5-20,4-6-9,-3 0-1,-4-2 11,-4-2 13,1-3 38,-4-1 13,0-1 32,-3-6 39,-2 5 40,0 2 47,-1 1 26,-1 4 16,0 4 15,1 2 8,-1 2 8,0 0-12,0 0-12,1 1-4,0 4-14,-2-7-5,2 5-7,2-2 1,-2 4-15,0 0 2,2-4 2,-2 4-6,4 0 0,-4 0 0,10-4 2,-4 1 5,1 1 5,3-3 10,-3 0 10,4-1 12,-2-2 3,-2 0 10,0-3-4,0 3 5,-3-2 8,0 0-5,3 1-1,-5-1-7,-2 5 1,-2 0-5,2 5-4,0-12-1,-2 10-16,2 2-13,-5-5-7,5 5-19,0 0 2,-13 14-1,5 0-6,0 2 0,-1 8-9,-2-1 7,5 2-11,2-8-17,3 4-6,0-4-5,0 1-5,4-1 5,1-3-3,1-3-1,0-2 15,2-2-2,2-2 1,6 1 1,-3-3 8,2-4-3,0-1 3,8-7-1,-2-4 1,-1 0 0,1-4 2,-3-1 10,2-3-5,-2 2 0,-3-4-4,0 0 7,-3 2-1,-1-3-6,0 1 6,-5-2 1,0 7 6,-3 1-8,1-3 4,-3 3 2,-1 4 2,-1-3-2,-2 7-7,1-1 0,0 2-3,-2 2 0,0 3-1,3 1-2,2 2 5,0 0-6,-10 1 2,6 3 6,2 3-7,1 3-7,4 4 9,4 0 0,1 1 4,5 3 2,2 0-5,2-1 3,3-3 1,2-1 18,1 2-1,-3-2 4,2 1 0,-3-1 6,-5-5 0,1 1-7,-2 1-4,-3-3-2,-2 0 0,-2-2-6,0 2 7,-4-4-4,1 3 0,0 0 4,-2 1 1,-2 0-3,-2 1 0,-2 1-2,-1-1 2,-4 6 3,-3-2-35,-5 1-33,-2-2-34,1 5-34,-4-3-39,1 0-46,-4-1-51,-1 2-238,2-2-537,-3 3 238</inkml:trace>
  <inkml:trace contextRef="#ctx0" brushRef="#br0" timeOffset="2398.7066">2718 17697 34,'-3'-8'232,"0"0"2,1 1 3,0-2-8,-1-1-7,3 3-7,-3 4-13,2-1-11,1 4-7,-1-10-30,1 10-14,0-3-13,0 3-19,0 0-12,0 0-5,0 0-20,0 0-3,0 0-1,0 0-13,2 20-3,1-8 1,0-2-11,4-3-8,-2 7 10,0-2-12,2-2 0,-3 2-8,-1-5-1,4 3-4,-3-1-3,1-2 15,0-3-13,-2 7-11,4-5 6,-1-1 5,-2-1-14,0-1 7,0-2 11,-4-1-2,6 1-5,-6-1 6,8 0-2,-2 0 2,3-5-1,3-4-5,5-4 3,6-6 5,9-5-11,5-15-2,19-7 13,-1-1-10,-14 12-1,22-11 3,-1-5-8,-1 0 3,2 8 8,-1-1-2,-22 14-15,3 4-6,-1 1 0,2 0 2,-6 0-19,-3 1 2,-11 9-22,-1 2 11,-9 9 5,0-7-11,-7 4-2,3 2 7,-4 2-8,-4 1-6,-2 2 11,9-2 4,-9 2 2,0 0-18,7-4-6,-7 4-13,0 0-10,0 0-7,0 0-13,0 0-7,0 0-9,0 0-19,0 0 7,-23 15-30,12-1-9,4-1-20,-7 9-126,0 0-335,-2 2 147</inkml:trace>
  <inkml:trace contextRef="#ctx0" brushRef="#br0" timeOffset="2987.8585">2857 17967 105,'0'-7'169,"-2"5"0,0-4-4,-1 2-19,3 4 0,-4-3-10,4 3-22,-3-4 2,3 4-21,0 0-15,0 0-7,0 0 3,0 14 8,0-4-1,0 2-3,3 0 0,0 5-1,0 0-15,1 0-1,-2-5-5,2 0 3,-2-2-1,-2-10 4,7 23-12,-1-12 0,-6-11-2,11 16 9,-2-10 3,-9-6 2,18 6-1,-18-6 5,35 3-1,-12-10 2,2-1-8,14-12 3,1-3-5,2-9-10,20-11 8,-18 13-7,18-17-9,-1 0 1,-4 2 3,1-9-12,-16 25-4,20-14 9,-3 5-11,-17 8 2,21-5-2,-25 11 6,3 1-6,-1-3 5,2 4 2,0-1-8,-16 9-5,2-1-2,-3 0-6,-2 2 8,-3 3-10,-6-2 6,-4 3-3,-2 3-3,0 4 25,0-2 24,-5 3-21,-3 1 5,0 0 11,11-5-13,-11 5 3,0 0-5,0 0-1,7-5 1,-7 5-9,0 0-1,0 0-5,0 0-4,0 0-3,0 0-11,4-2 24,-4 2-19,0 0-7,0 0 1,0 0-1,0 0 15,0 0-13,0 0-5,0 0-12,6-4 1,-6 4-5,0 0-22,0 0-27,0 0-28,0 0-12,0 0-29,0 0-22,0 0-21,7-4-19,-3 2-22,2-4-21,4-4-30,3-1-211,6-8-516,12-11 229</inkml:trace>
  <inkml:trace contextRef="#ctx0" brushRef="#br0" timeOffset="4152.8231">5521 15567 98,'-3'-12'259,"3"2"0,0 3-11,-1 2-9,-1-1-22,2 0-23,0 4-25,0 2-17,0 0-14,0 0-12,-11 14-18,4 1-9,0-1-8,-4 12-9,-2-1-10,3 5-6,-1-4-6,1 0-6,0-9-2,5 0-3,-3-2-2,3-3 1,1-5-11,1 0 6,1-2 10,-2 0 1,3-2 6,-2 1 4,3-1-1,0-3-6,0 0-2,0 0-9,-3-13 0,6 6-2,-3 0-12,1-2 5,1-1 2,3 2-14,-5 1 1,3 3-9,0 0 2,0 2-2,2 2 0,-5 0-4,11 5 0,-1 0-4,-4 2-9,6 2 8,-4 5 4,3-3 1,-1 1-8,-1 0 12,3-1-16,1-1 3,-2-1 4,2 0-8,0-4 7,-4 0-5,5 0 6,-1-3-12,-2-2 12,-1-2-13,0-1 13,0-2 3,1-4-7,1-6 12,-3 3 11,1-4-9,-2-10 0,0 2 17,-3 1-14,-3-4-8,-4 0 2,1-4-1,-6 4 12,-3-2-39,0 3 13,-4 4-2,0 3-8,-6-1 0,1 8-4,0-1-9,1 6-4,2 7-5,-6 4-1,0 3 9,2 7-1,-1 3-8,1 2-4,3 6 1,1 1-29,4 4-22,2-2-20,4-1-33,9 4-30,0-2-40,5-4-43,5-3-209,4-1-501,3-2 221</inkml:trace>
  <inkml:trace contextRef="#ctx0" brushRef="#br0" timeOffset="4970.3974">6139 15741 103,'3'-8'285,"-3"-1"-3,2 0-10,-4-3-19,1 1-13,-1 2-12,-1-3-17,1 1-16,-4 0-8,0-5-13,-1 8-18,1-3-8,-2 2-17,1-5-10,0 7-20,-4 2-10,1-2-8,0 7-11,-3 3-10,-2 1-6,-6 10-6,1 5-6,-2 0-1,3 4 1,0 3 4,0-2-20,2 3-6,3-3 5,3-7-7,5-1 8,1 1-7,2-1-7,3-4-5,1 0 3,5 1-7,-3-6 11,5-1-7,1-2 13,5-3-10,1 2-7,1-8 1,2-4-14,-4 1 15,5-5 2,-6-7-3,-1 7 6,3-8-5,-3 1-10,-3-3 18,0 9-7,-2-4 9,-1 3 6,-2 2-1,-1 5 12,-1-2 7,0 6-18,-2-1-6,3 3-16,-3 2 15,0 0-5,0 0 3,-10 19-9,4-4 0,-4 8-3,5 3 6,-1-8-11,3 3 11,2 3-5,1-5 6,1-6 3,3 1-5,3 1-3,6-4 2,-4 0-13,5-4 17,1-2-1,6-1-5,6-7 2,3-1 4,-2-4-5,-4-1-9,11-11 7,-8 4 5,5-8-4,-9 3 4,9-12-21,-12 6 21,5-13 1,-2 1-4,-8 7 1,-4 5 4,1-4 10,-4 5-11,-1 10 21,-1 0-8,-5 5 16,0 5-17,1 2-9,-2-3 3,0 7-4,0 0 2,-11 14 1,1 0 0,-7 11 3,-1 4-13,-5 14 6,8-13-3,2 1-5,0 0 4,5-2-8,1-2-1,4-2 0,0-6-5,6 7 4,0-9-3,0-2-17,2-4-8,5 1-5,0-2-8,3-2-14,6 1-3,-4-6-15,8-2 9,0-1 15,1-4 3,0 0 0,-2-4-5,1-4 9,-2 0 6,-2-3 6,-1-6 4,-3 1 1,-1 1 2,0-5 6,-5 7 4,-3-1 4,1 1-1,-4-1 10,-1 2 7,-2 5 4,0 1-3,-2 2-12,-3 2 7,-1 2 3,-2 5 0,-3-1-1,-3 7 2,1 3-6,-4 0 0,5 4 8,3-1-5,2 4 2,3-6 3,1 7-4,3-6-8,3 2 4,2 1 3,0-5 6,2 2-6,1 0 0,-1-3 2,3 3-1,-3 2-5,0-4 0,-3 0-3,-1-1 5,0 1 5,-2 0-2,-2 2-8,1-1 4,-3-1-17,0 3-13,-1-5-32,1-1-17,1 3-31,1-3-33,0-3-29,1 0-25,0-4-42,0 0-196,0 0-474,0 0 210</inkml:trace>
  <inkml:trace contextRef="#ctx0" brushRef="#br0" timeOffset="5167.9336">6567 15663 180,'-5'-9'290,"1"2"14,1 2-3,1-3-12,-2 4-21,6 0-8,-2-4-35,4 3-24,3-4-5,4 0-21,3-2-14,7 2-14,-1-1-9,4-1-21,-1 2-10,-1 4-7,2-2-17,-4 1-6,2-1-13,-8 6-30,2 1-43,-1-3-40,-3-1-51,3 3-41,-5-1-62,3 0-78,-4-1-208,0-2-530,1 3 234</inkml:trace>
  <inkml:trace contextRef="#ctx0" brushRef="#br0" timeOffset="6364.4045">7452 15548 109,'21'-40'206,"-4"13"5,-4 7-19,-5 6-6,-2 5-3,-2 0 0,-1 2-17,1 2-16,-1 4-19,-3 1-11,0 0-14,0 0-2,-11 29-9,2 1 4,-3 2-18,-7 11-8,2 4-10,0-1-4,1-1 19,-1-2-4,5-11-20,-2 0-18,4-3-16,-2-3-15,2-4-7,3-3-18,-2-5-14,2 1-14,3-5-17,1-3-14,0 0-13,2-2-1,0-2 2,1-3 12,0 0 6,0 0 9,0 0 6,14-14 4,-3-1 13,-4 0 7,8-12 13,-2 0 22,7-17 16,-3 1 14,-2-2 15,1-4 19,-2 1 7,0-2 5,-1-5 4,5 5 5,-1 0 2,-2 4-5,4 3 3,-5 13 1,-2 8-4,1-3-4,-2 12-7,-2 0-11,-1 5-3,-3 7-12,4 1-4,-3 1-3,0 7-3,0 1-6,0 16 6,-1 1-17,-4 2 4,-5 7-19,-5 16-21,-5-9-32,-3 7-32,-2-1-24,-3-3-20,-4-3 8,0-5 4,0-4 5,6-9 13,-3 0 5,4-7 6,0 0 12,2-5 4,0-5-3,5 3-7,2-7 0,4-2 6,0 1-16,1-5-5,5 3-2,-1-4 4,1 4 8,6-11-7,4 6 15,2-7 8,2 2-2,6 2 10,0-1 0,3 2 3,1 2 5,-1 0 13,2 0 1,-2 0 18,3-1-12,-2 1 3,0-1 2,-3 0 12,-7 3 14,1-2 17,0 0 22,-6 1 26,0 4 13,-4-3 30,0 1 23,-1 1 19,-1 0-6,-3 1 8,3-1-5,-3 1-10,0 0-11,0 0-12,-3 12 4,-1-4-11,-4 2 6,1 3-11,0 4-15,-2-1-10,1 0-1,1 1-3,1-6-15,3 0-7,2-4 4,-1 6-4,4-6-5,2-2-6,-1 4 1,4-6-7,4-1-2,-4-2-7,7-1-2,2-3 3,-2-1-2,0-4 0,-1-1-12,-1-1 11,2-4-2,-5 2 4,-1-2 3,-2-1 18,-1-2-12,0 4 3,-5-1-5,0 4 0,-3-1 0,-1 0-12,1 4-6,-5 0-2,0 0-8,0 5 7,-2 1-25,-4 1-10,1 4-3,1 2-17,0 5-11,1 1-20,0-3-24,2 5-23,2-2-20,3-1-25,4-3-23,0-2-26,7 2-33,6-3-142,2-4-423,12-2 188</inkml:trace>
  <inkml:trace contextRef="#ctx0" brushRef="#br0" timeOffset="6530.066">8142 15562 62,'6'-5'266,"-2"1"6,0 3-14,-2-1-25,-2 2-21,0 0-13,-2 9-4,-2 3-14,-3 3-6,-3 10-13,-1-3-16,1 6-14,-3 1-12,2-3-14,3-4-14,2-2-7,-1-3-19,4 3-21,-4-5-36,6-4-35,-5-1-39,5-1-42,1-4-51,-2 0-31,2-3-224,0-2-445,0 0 198</inkml:trace>
  <inkml:trace contextRef="#ctx0" brushRef="#br0" timeOffset="6648.9432">8154 15426 188,'0'-18'193,"-2"8"-14,1 2-18,-1 4-18,1-3-41,-1-1-60,2 8-70,0-5-32,0 5-94,0 0-166,0 0 74</inkml:trace>
  <inkml:trace contextRef="#ctx0" brushRef="#br0" timeOffset="6966.9206">8425 15538 104,'2'3'219,"-2"4"17,0 2-17,-2 1-11,-2 6-12,0 4-21,-6 4-19,2 1-17,-1 0-11,2-8-12,-1-2-13,2-5-12,3 0-5,-1-1-13,1-2 3,0-2-8,2 1-3,-1-4 5,1 1-10,1-3-2,0 0-6,3-16-7,3 2-1,1-2-9,4-8-8,4-4 3,-2 6-3,4-4 1,1 4-1,-1-1 1,3 5-3,-2-1 3,0 7 2,-5 6 2,1-1-2,-1 6-1,-2 1-5,-2 3-11,-1 0 5,-1 7 2,0 0-3,0 5-1,0 2-4,-4 1 2,0 0-5,-2 1 1,-2 2-15,-2-2-40,0-1-18,2-5-29,-5 1-32,3-2-39,2-2-32,-1-3-48,3 2-155,-2-6-431,3-2 190</inkml:trace>
  <inkml:trace contextRef="#ctx0" brushRef="#br0" timeOffset="7151.9979">8792 15347 106,'8'-22'283,"-7"5"7,1 5 5,-1 4-11,-1 2-24,-1 0-33,1 2-26,0 4-24,0 0-3,0 0-13,-3 26-4,-5 1 0,3-3-16,-2 5-22,-1 5-3,1-1-15,-2-1-8,2 0-28,0-4-36,3 1-47,-2 0-46,1-4-52,3-8-52,-2 0-53,4-5-55,-3-2-154,3-3-464,0-3 206</inkml:trace>
  <inkml:trace contextRef="#ctx0" brushRef="#br0" timeOffset="7877.5811">8764 15494 123,'-5'-2'232,"5"2"-13,-3-5-25,3 5-9,0 0-26,0 0-12,0 0-13,0 0-8,23 3-14,-10-7-3,2 1-15,5 0-7,1-1-8,-1-4 0,-3 2-16,-1-1-2,-3 0-20,1 2 7,-1-4-4,-5 4 3,-1-3 7,-2-1-2,-2 2 9,-1 2-4,-2 0-3,0 5 0,-3-8-7,-2 4-5,-2 3-5,-3 1-4,-6 4-4,-3 8-10,-1 2 9,-5 4 0,2 1-3,3 8 0,2-4-9,1-1 6,6 2-4,4-2-2,3-3-8,1-1 0,4-2 6,5 1-6,-2-5 6,9 0-3,-2-3-6,10 0 14,0-5-6,2-4 5,2-4-4,-2-4 6,4-2-12,1-2 1,-4-4-6,-2-2 4,1 0 5,-4-5 3,1-1 8,-4-2 18,-1 1 12,-1 2 15,-3 2 14,-4 4 5,1 4 23,-3 4-22,-2 5 17,0-6 0,-2 3-9,2 3-13,-2 1-28,-1 3 1,0 0 0,0 0-10,9 17-7,-8-6 4,1 6-4,0-1 3,0 5-22,2 4 15,0-5-16,1-3 0,2 6 2,0-4-14,0-2-2,0-4-8,1-5-2,-1 5-11,2-8 10,-1-1-5,2 0 1,4-6 8,2 2 12,-2-4-14,0 2-6,0-8 3,8-5 4,-10 3 7,7-9-6,1 2 3,-2-5 5,-2-1-5,-3 1-15,3-3 14,-3 6 11,-3-3 15,-4 6-8,1 1 13,-3 1-14,-4 4 2,0 1-3,0 6 2,-4 1-2,4-3-8,0 7 0,-11-4 2,11 4-7,-23 8-5,10 1-11,2 1-7,-2 1 32,7-1-9,0 8 0,1-6 0,4 0-1,2 0 5,4 5-1,4 5 1,0-7-1,0-1 3,6 0 7,-3-1-17,1-4-26,0 4 38,-3-3-11,0-1 4,-3-2-4,0 0-8,-3-2 16,0 0-7,-4-2 9,0-3 4,4 7 7,-2-5-13,-2-2 4,-1 6 3,1-6-7,-6 4 1,-1-1-9,0 1-22,-2 2-33,1-5-31,-4 1-40,0 0-44,-1 2-35,-2-2-40,-1 3-51,-4-2-42,-1 3-239,-4-1-625,-1-2 277</inkml:trace>
  <inkml:trace contextRef="#ctx0" brushRef="#br0" timeOffset="12312.7031">20903 13401 106,'10'-14'169,"0"2"-8,4-2-17,2-3-5,3 2-5,4 0-8,1-1 5,1 2 0,13-4-10,-1 3-2,3 3-5,2 3-9,1 1-7,-2 4-7,-3 4-6,-10 3-7,-1 1-10,-3 3-8,-3 0-5,0 8-9,-6 2-7,0 4 0,-9 1-8,-4 3 0,-2 2-6,-5 2-18,-5-1 0,-8 13-1,-1-12 2,-9 12-6,1-4 3,-4-4 3,5 1 0,-1-4 3,7-1 1,0-5-1,3-3 4,5-1-6,3-3 2,0 6-2,4-5-3,4 1 11,-1-1-12,5 8 4,2 0-2,4 1-2,3 3 3,0 1 3,8 11 6,0-2 9,-1 1 8,1 1 5,-7-11 1,1 1 4,-1-3-1,-1 1 8,0-2-4,-3 1-5,-2-3 4,-2-7 1,0 5 7,-2-4 2,-1-4 6,-4 2-5,2-2 12,-3-1-5,1 2 10,-1-4-1,-2-4-4,2 2 2,-2-1-13,0-1 7,0 2-6,-2-4 1,0 1-13,-1-1 11,0-2-10,-5 5-8,-2-8-20,-3 2 7,-2-3 11,-5-1-20,5 0-19,-2-3-21,-1-2-15,2-2-22,7 2-23,1-2-28,1 2-34,3-1-47,-1-7-48,3 3-57,3 2-226,1-4-564,6-5 251</inkml:trace>
  <inkml:trace contextRef="#ctx0" brushRef="#br0" timeOffset="13061.945">22343 13683 132,'1'-30'160,"-1"0"15,3 4 11,-3 8 5,0 1 14,0 6-7,0-3-12,-3 10-12,3-4-23,0 4-24,-3 1-8,3 3 2,-11 14-8,-3 5-6,-1 9 5,-8 7-14,-1 6-5,0 3-10,-3-1-1,1-2-15,-1-1-1,-1 1-6,-2-3-5,2-2-7,-3-9-4,12-5-2,0-3-7,2-4 0,3-3 6,4-6-14,3 1 8,0-3-5,4-3 2,-1 0 1,4-1-4,-3-5 1,6-3-2,2-7-7,6-1-3,4-5-3,6 2-1,2-1-5,-1 7-2,5 2 5,-3 1-6,0 8 5,-2 1-9,1 4 5,-2 2-6,1 2-1,-2 6 4,0-1-6,-5 3 7,1 2 0,-6-4-2,3 0-7,-2 0 7,-3 0-2,2 2 2,-3-8-5,0 3 6,0-3-3,-4-2-1,1 0 4,1-3 9,0 0-16,2-1 8,1-2 0,0-3 1,0-3-1,6-1-6,-1-4 8,5-3-3,-1-5 0,0 2-2,-1 1 0,-4 3-2,-3 1 8,-2 4-10,-3 1 4,3 3 8,-3 0 0,-1 1-1,-3 1-9,4 1-9,-4 2 6,0 0-3,0 0 1,-2 15 3,-3-8-1,2 4 2,-2 3 0,2 2 0,-3-2-1,3 3 3,3-1-12,-4-3-9,4-1-12,0 1-18,2-2-6,0-1-9,1-1-21,3-1-31,1 0-17,4-3-43,1 0-33,3-6-56,-1-1-156,3-3-456,4-3 202</inkml:trace>
  <inkml:trace contextRef="#ctx0" brushRef="#br0" timeOffset="13184.3155">22688 13733 146,'-6'-10'160,"1"3"-13,2-1-9,-1 4-31,1 1-28,0 3-43,3 0-33,0 0-35,0 11-34,-1-2-54,2 3-130,5 1 58</inkml:trace>
  <inkml:trace contextRef="#ctx0" brushRef="#br0" timeOffset="13493.1623">22782 13909 174,'0'0'278,"3"-2"-9,-3 2-21,3-2-25,-3 2-30,0 0-19,3 6-19,-2 1-17,-1 4-11,0 10-11,-2 2-11,0 3-10,-5 1-5,0-3-2,-3 0-13,3-7-10,-3 5-2,3-7-4,0-6 12,4 0 11,0-4 23,-1 0 7,4-4-3,0-1-18,0 0-4,-4-17 0,4 5-14,4-5-7,-1 0-8,4-10-2,10-2-7,-6 3-2,6 4-8,0 3-4,-1 3-2,2 0-6,-4 8 3,4 3-7,-6 1-3,3 3-5,-1 6 0,-4 3-4,3 1-2,-3 0-2,-1 5 0,0 0 1,-1 3-7,-2-1 2,-3 1-6,-1 3-9,1-4-26,-1-5-21,2 5-27,-4-4-28,1-5-44,1 1-37,-1 0-54,-1-3-17,3-2-223,1-2-529,4-1 234</inkml:trace>
  <inkml:trace contextRef="#ctx0" brushRef="#br0" timeOffset="13872.1095">23157 13851 25,'2'-29'248,"0"-2"17,-2 16 21,0 3 16,0 2-4,-1 0-25,1 5-30,0 1-21,0 4-33,0 0-24,0 0-4,-10 24-1,4 1-4,-1 2 1,-1-1-16,0 8-15,0-3-10,0 5-6,-2-6-17,3-4 0,0 1-26,4-1 7,-4-2-7,4-9 2,3-3-16,-4-5-4,4-1-3,0 3 2,0-6 2,0 1 2,0-4-7,0 0-4,7-7-4,3-2-3,4-6-5,3-5-15,3 0 11,-1-1-6,3-5 6,0 1-4,-3 3-1,0 1-7,1 3 3,-4 1-18,-7 3 4,0 9 5,-2-3-3,-3 2-15,-2 4-6,0 2-14,-2 0 1,0 0 1,-12 12 2,-1 5-8,-1 0 11,-2 0 4,-1 4 2,3 2-6,0 0-8,2-3-8,4-2 3,6-6 0,-3 1-3,5-2 12,2 0-3,-1-3 4,3 3 7,6-3-12,0 4-8,4-3-4,9 2 2,-1-2-20,2-2 13,3-2-33,0-3-35,2 0-31,-5-4-28,2 2-44,-1-5-33,0-4-29,-1-1-160,-4-4-479,1 1 213</inkml:trace>
  <inkml:trace contextRef="#ctx0" brushRef="#br0" timeOffset="14481.8004">23605 14021 286,'1'-13'134,"1"2"23,-2 4 6,-3-3 13,-3 2 3,-1 1 12,0 0 11,-3 4 3,-1 0-3,4 6-10,-3-5-5,6 1-24,4 1-18,-11 3-12,11-3-13,-5 0-9,5 0-8,0 8-7,0-8-3,9 10-6,-2-4-16,7-1 8,1-2-9,8 2-5,-2-2-1,0-2-11,0-1-1,-1 3 0,-6-7-6,-1-2 13,1 1 18,-1-4-3,-2-3 2,-3 2-37,1-3 47,-3 4-8,-3-3 3,-1 2 0,0 1-1,-4-1-20,0 5-14,-3-1-3,-5 2-16,-2 0 10,-11 6-4,-1 5-8,-4-3-19,3 8 21,1 1 6,-2 2-14,8-1-10,5-4-7,2 4-11,1 2 0,3-2-16,4-2 4,3 2 3,3-3-7,4 2-17,7-3-12,9 4 6,5-3 11,14 3-4,6-4-2,18 2-4,-19-6 15,19-2 6,-17-5-2,-1-1 1,0-3 1,-6-3 7,-4-3 15,0 1-9,-15 0 7,-5 0 14,-6-4-9,-1 2 36,-4-3-20,-3 8 24,-1-7 0,-3 1-22,-3 1 6,-4 3-9,-6-1 4,-1 5-17,-7 0 15,-4 3-3,-2 6-3,1 2 4,-3 6 16,2-4-25,3 1-5,3 5-9,4-2 7,6 3-2,1-3 11,3 5-2,2-1-12,3 0 10,2-3 4,4-5 7,3 5-9,4-4 5,5-4 0,7 5-6,1-11 3,1-3-1,3-2 7,0-7-1,-4-3-4,0-1 1,10-11-14,-13 1-5,5-13 8,-7 14 10,14-46-10,-16 26-4,1-9 12,-5 5 7,-5-2 0,0-1 14,-2 7 0,-6 14 28,0 3 10,0 11 4,0 7-8,0 0-11,-3 5-12,3 2-3,-7 8-4,0 4 11,-7 16-19,1 3 2,-8 21-6,3 3-1,1 4-7,-5 27 9,6-26-3,6-6-7,0 2-45,3-4-27,0 0-61,0-13-70,0 11-60,2-15-62,0-1-30,-2-3-23,-1-3-255,1 0-674,1-8 299</inkml:trace>
  <inkml:trace contextRef="#ctx0" brushRef="#br0" timeOffset="15064.7702">22337 14880 24,'10'-34'242,"11"-11"8,-8 15 1,11-12 9,-4 2-12,-5 10-11,1 7-12,-6 7-14,-2 3-4,-4 1-2,0 4-23,1 2-8,-4 2-24,-1 4-35,0 0 29,0 0-6,-20 12 1,2 6-20,1 3 12,-7 2-24,0 13-9,-7-6-11,9-8 1,-4 10-4,5-6-9,0-5-10,1 4-8,-5-5-3,7 0-6,-2-2-7,3 0-4,6-9 6,3-4-7,0 0-8,3-1 3,0-3 0,3 1-19,2-2 18,0 0 0,-3-9-8,10-3-9,-1 3-1,2-4 1,3 5 0,3-3 4,-4 3-7,5 2-1,-2 2-8,0 2 6,-2 4-10,-1 3-1,0 0 3,4 7 4,0 8-2,-4-8-5,3 5 4,-1-3 2,5 2-4,-3 2 7,-1-6 3,5 0-9,-5-6 12,1 2-18,3-3-1,-1-3-7,5-4-34,0-5-20,-1-4 3,1-3 3,-2-2 13,-2-6-10,3 1 5,-3-3 6,-4-2-4,-4 10 40,-2 0 9,2 3-1,-6 1 44,2 5 6,-2 0-14,0 1-3,-3 6 1,4-2-16,-4 2-2,0 0-1,0 0 0,0 0-7,2 18 18,-4-8-8,2 1-11,0 2 4,-3 3-6,3 0 14,0-3-6,3-1 12,0-3-20,1 7-21,-1-7-33,4-1-29,0 0-32,2 0-41,-1-7-35,6-1-46,7-9-66,-7 6-272,6-10-620,1-4 274</inkml:trace>
  <inkml:trace contextRef="#ctx0" brushRef="#br0" timeOffset="15192.868">22918 14638 83,'0'0'96,"0"0"-24,0 0 8,0 0-26,0 0-47,0 0-32,25 19-37,-7-8-66,5 0 30</inkml:trace>
  <inkml:trace contextRef="#ctx0" brushRef="#br0" timeOffset="15422.3894">23222 14727 166,'4'-2'218,"2"2"8,-6 0-1,7-5 7,-7 5-4,-3-8-9,3 8-6,-12-8-15,4 5-2,-6 3-27,0 1-15,0 2-8,-1 0-9,2 4-17,0 1-5,-1 1-3,4 3-20,3-4-19,0 6 1,4 0-5,3 3-4,-1-2-2,3 3-9,2-2 0,0 0-16,0 1-15,0-6 12,-1-1 7,0 1 6,1-1-22,-2 2 1,0-3-7,1-1 4,-3 1-1,0-1-11,2 0 3,-2-4 1,-2 2-2,-3 2 4,0-5-14,-2 3-12,0-5-20,-3-1-23,-1 0-21,4 0-37,-3 0-39,3-6-30,-3 2-43,6-1-33,-2-4-23,6 5-167,0-8-479,3 1 213</inkml:trace>
  <inkml:trace contextRef="#ctx0" brushRef="#br0" timeOffset="15601.8884">23416 14684 86,'23'-15'241,"-12"8"7,2 0 5,-7 2-1,3 0-32,-6 3-17,-3 2-9,0 0 2,3 16 11,-7 1 1,-5 7-14,-2 1-10,0 7-20,-2-3-8,0-1-23,3 1-3,1 3-14,0-3-14,2-3-2,4 2-20,3-10-21,-1-1-28,2-1-46,-1 0-39,3-5-54,2-1-61,3-7-97,-1-2-259,3-2-567,1-4 251</inkml:trace>
  <inkml:trace contextRef="#ctx0" brushRef="#br0" timeOffset="15755.9263">23506 14841 238,'-2'-6'378,"2"6"-15,0 0-31,2-6-2,-2 6-9,13-3-32,4 1-23,8-5-25,2 7-45,1-1-7,1 0-8,0 2-21,-1-3-42,-4 3-40,-8-2-61,-2 3-62,-3-2-68,-4 0-69,3 1-65,-9 3-57,-1-4-164,0 0-507,-11 12 224</inkml:trace>
  <inkml:trace contextRef="#ctx0" brushRef="#br0" timeOffset="16330.1283">22842 15477 341,'-5'-2'352,"-2"-5"-4,3 4-7,1 0-34,-1 0-6,0 3-35,4 0-31,-6-1-31,6 1 5,-11 3-42,5 0-11,-5 8-17,1 4-16,0-1-25,-1 1-2,4 2-23,-1-3-23,3-5-2,2 3 6,-1-1-18,4 1-1,0-2-6,3-3-11,1 2-1,-1-6-3,4-3 7,0 2-23,3-5 9,3-3-14,-3 2-4,-2-5-7,1-3-15,0 0 0,-3-2-9,-2-6 1,3-4-3,-4 5 5,1-7 6,-4-2 1,0-1 10,3 2 5,1-2 6,1 3 3,2 8 4,5-6 10,1 0-12,5 5 7,6 3-5,-3 0 3,5 8-13,-2 3 10,1 5-4,0 1 5,-2 10-1,-2 3-8,-3 3 12,-1 3 12,-4 6 3,0 19 4,-6-11 5,-5 12 11,-3 2-3,-7-1-14,-1-1 17,-2 0 7,-2-2-14,1-10-4,-4 9-6,5-14-3,1 0-13,-3-3 11,6-8 3,0-4-5,2 3 3,0-7-5,2-1 4,0-4 2,2 0-15,1-1 25,3 1-21,-3-5 18,0 0 3,11-7-6,-1 1 2,-3-2-5,3-9-2,1-4-3,-1 6-16,-3-9 10,-1 6 4,0-7-14,-5 4 0,-2 3-12,-1-2 16,-1 3-14,1 5 9,-4-5-4,3 7 19,-4-6-7,4 4 17,0 7 0,3-1 22,-4 1 0,4-1-12,0 3-1,4-4 20,2 0-25,15-8-21,0-2-27,6 5-47,11-8-45,4-1-74,4 4-73,-3-5-85,2 3-218,-7 2-613,0 2 271</inkml:trace>
  <inkml:trace contextRef="#ctx0" brushRef="#br0" timeOffset="18250.5625">22416 15988 216,'14'-44'270,"-4"14"9,0 3-5,-6 10-6,2 1-13,-2 10-35,0-4-24,-4 8-24,0-1-15,0 3 1,-11 17 0,-2 3-14,-4 8-13,-8 8-11,-7-1-6,2 0-14,1-2-16,-1 0-5,-1 2-14,7-13 2,-1 12-2,4-16-18,-2-3 6,6-3-7,2-2-8,2-1-2,3-6 13,3 1-11,0-3-7,4-4 4,-1-2 3,4 0-1,0-6-16,7 2-2,3-5-2,4-6 5,1 2-15,-2 8 2,1 3-1,2 4 5,-2 1-9,-5 4 9,7 6-5,1 10-4,1-1 6,-5 0-16,1 3 18,2 4-7,-2-1 1,-1 1 9,2 0-19,-4-3-11,0 0-8,1-7-34,2 3-35,-2-5-25,7 6-15,-8-12-25,3-3-6,0-6-6,0 2 4,0-3 0,-1-1 12,0-7 6,4-3 32,-7-1-19,-1 3 35,1-9 13,-3 4 37,3 1 19,-6 0 34,2 11 37,-3-5 20,-2 1 22,2 3 18,0 2-11,-2 2-5,1-2-14,-2 5-3,1-7-5,3 5-11,-4 2 0,3-5-16,-3 5 1,7-3 2,3 3-9,-2-2-1,8 2 0,-1-1-1,1 4-4,5-13 11,3 12-14,-3-7 0,-1-2 2,-5 5-1,-2-3-2,1-2 2,-1-1-4,-5 4 10,-5 2 16,1-4-7,1 2 2,-5-2-1,2-2-12,-2 8-2,-7-3-8,0-1-10,-6-2 2,-2 6 2,-5 10-4,-5 0 10,2-3-14,2 5 0,-1 3 0,-1-1-3,4 3-9,6-5 5,0 3-8,2-2-5,1 1-4,6 0-3,1-2 3,3 0-1,4 0 0,5 1-2,6 3 6,2-3-3,8 0 3,1-7 0,13-3 2,4 0 5,1-2-1,3-5 3,-2-2 0,0-3 1,-7-1-7,-8 3 10,-5-3 1,10-12 2,-13 8 7,-6-3 8,1 2 15,-3-6 11,-8 11 9,0 1 7,-5-4 9,-1 5-21,-1 3 0,-4-7-6,-1 7-2,-4 1-14,-3 2 3,-3 4-1,-6 5-13,-2 0 5,4 8 7,-5-3-5,4 5-1,1 0-14,3 2 8,-1 3 6,9-9-5,4 4-12,-1-5 3,6-1 0,-1-1 3,2-2-7,5-1 8,-1-1 19,9-3-25,3-2 5,4-5-3,4-5 0,-2 1 1,1-4-3,0 7 2,-4-9 0,-2-1 2,-5 2-10,-2 0 7,-1 2 7,-2 3 1,0 3 11,-6 1 12,3 1-14,-3-2-16,-2 5-3,0 0 7,0 0-10,3 11 2,-3-2 5,-3 3-3,-1 4 3,-1 2 9,0-1-9,2 0-6,1 2 7,0-7 0,3 5-9,0-4 6,0-2 3,0-4 3,2 3-5,2-3 9,-1-4 9,1-1-13,5-4 1,4 1-4,0-3-4,6-6 9,-3-4-2,4-1 1,-1-4 1,-2 4-6,1-9 6,0 0 15,-2-1 16,0 4 6,-3 4 15,-3 1 13,-1 5 13,-6 2-11,4 6 11,-3-7-11,-3 4-8,-1 5-21,-1 1 5,0 0-20,0 0 3,7 9-6,-7-1-3,0 4 9,0 1-14,0-1 3,-3 7-4,-1-2-6,3 0-6,-1-5 7,-1 9-5,2-10-3,1 0 6,-3-5 5,3 3-6,0 1 0,-1-3-12,-1-4 11,5 3 5,-4-2 6,1-4 7,-2 4 8,2-4 12,0 0 11,0 3 5,0-3-7,0 0 6,7-11-12,-2 1-5,2-1-6,1-4-7,2-2 7,0 3-16,1-8 0,-1 8-7,-2 1 5,-1 1-8,0 2 2,-2 2-1,0-2-1,-2 3 0,-1 2-6,1 0-1,-1 1-7,-2 4-15,4-4 21,-4 4-11,3-3 5,-3 3-2,0 0 6,14 3-4,-14 1-3,7-1 2,2 1 1,-2-3 8,3 2-11,-2 0 4,6 0-2,0 0-2,3-1 14,6-1-14,-4 2 4,5-4 1,-4-4-5,-4 5 13,-1-3-11,-2 4-2,-1-5 3,0-4 2,-4 1-4,3-3 2,-3 5-1,3-8-1,-6 2 1,5-1 12,-7 4-16,1 1 0,-1 2 5,-1 0-15,0 0 0,-2 5-7,0 0-2,-14-4-14,4 6 8,-8 8 1,-3 1 0,-2 6 1,1 1-11,-1 1 21,3 0 6,2 2-13,4-3 0,0 2 9,7-6-14,0 3-4,4 0-2,3-5-3,5 4 13,0-2-5,12 3 5,1-3 3,2-2 2,4-5-3,1-5 6,16-4 3,-1 0-5,-1-3 25,1-4 4,-4-3-5,2-2 3,0-3-3,-14 3-3,1-3 5,-2-2-3,-5 4 7,1-6-5,-4-3 6,-4 15 12,-5-8-6,1 1 3,-6 6-21,2-1 15,-7-2 3,1 2-9,-1 5-2,-6 2 6,0-2-1,-2 5-11,-4 1-10,2 4 12,1 1-16,0 3 6,1 1 7,5 0 6,1 2-10,2 3-6,7 1 8,1 10 1,3-9 0,2 3-1,-1-3 0,9 2 7,-6-6 4,3-1 0,-4 2-3,2-4 9,-5 0 6,1 0 2,-4-4 25,3 4-17,-4-1-1,1-4 2,-4 1-5,0-2-1,-3 1 9,-1 4-4,-3-7-1,-7 3-6,-10 1-1,3 3-41,-3-5-34,0-3-66,3-4-29,-6 4-39,6-3-72,6 2-52,-5-10-82,-3 2-317,1-1-769,9 2 341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27:24.696"/>
    </inkml:context>
    <inkml:brush xml:id="br0">
      <inkml:brushProperty name="width" value="0.05292" units="cm"/>
      <inkml:brushProperty name="height" value="0.05292" units="cm"/>
      <inkml:brushProperty name="color" value="#FF0000"/>
    </inkml:brush>
  </inkml:definitions>
  <inkml:trace contextRef="#ctx0" brushRef="#br0">4402 10478 71,'-11'-34'-13,"4"0"-12,-3-19 6</inkml:trace>
  <inkml:trace contextRef="#ctx0" brushRef="#br0" timeOffset="1222.1407">3552 7263 81,'0'0'135,"0"0"-19,8 7-3,-8-7-7,0 0-2,0 0-9,0 0-16,3 0 4,-3 0-4,0 0-10,0 0-1,6 2 5,-6-2-16,7 0 5,0 0-5,2 2-7,2-2 4,6 1 2,4 1-7,4-2-1,0 2-3,5-2-1,8 3-2,2-3-9,-1 0 5,3 4-5,-1 2-4,3-4-5,-1 0 5,1 1-4,0 0 0,-4 0-5,4 3-1,1-2-5,2-1 2,-1 2 0,3 0-5,2 0-2,15 2 5,-18-2-3,0 1-4,3-3 0,-2 3 3,18 1-5,-20-3-2,2 2 1,25-1 2,-28-1-1,22 3 0,-19-4-1,0 1-2,21 2-2,-20-4 5,-2 2-3,0-1 1,3-1-4,16 1 2,-21 0 5,4 1-4,-2-2-1,21 1-8,-24-2 8,4 2 0,2-3 1,19 1-3,-23 1 5,3 0 1,18 2-6,-20-5 0,0 3 1,1 1-1,-1-2 1,1 2 5,2 0-4,-6-1 2,0 1-4,-4 1 2,-11-3 1,8 1 1,-11 2-6,-1-4 5,-2 0 1,-3 0-2,-5-1 1,-2-2-7,-3 3 2,-5 0 3,2 0-2,-2 0-1,1-1 2,-4 0 1,2 1 0,-5 0-11,5-2-4,-5 2-25,0-3-20,0 3 2,0 0-12,0 0-17,-10-7-5,2 6-22,-2 1-9,-6-3-23,-5 3-88,-2 0-252,-2-1 111</inkml:trace>
  <inkml:trace contextRef="#ctx0" brushRef="#br0" timeOffset="1996.9717">4622 7514 28,'0'0'171,"0"0"-20,0 0-6,0 0-19,0 0-22,0 0 14,0 0-15,0 0 4,0 0-5,24 5-4,-8-3 3,9 1-13,15-3 0,-2 3 0,11-1-6,20-2 5,2 4-2,4-4-8,7 3-5,4 0-6,-2-3-7,5 2-3,4 2-2,-4-4-2,1 0-5,-1-1-6,-3 1-3,-3 1-3,-5 3-3,-4-5-8,-5 2 1,-18-1-1,16-1-4,-22-1 1,5 1-6,19-3-3,-20 2-2,-1 2 1,-3-6 0,0 4 1,-2-1-4,-4-1 1,-1 2-1,-9-1-5,-1-1 4,1 2 0,-4 0-4,2-2 0,0 4 3,-6-1-1,-6-1 3,-1 1-8,-1 0 4,-5 0-2,0 0 1,0 1 2,-1-1-1,-4 1-4,4 0 5,-7 0-3,8 0 1,-8 0-3,4 0 4,-4 0-3,5-2-2,-5 2 0,0 0 2,5 0 1,-5 0 1,0 0-1,0 0 0,0 0-2,0 0 1,5-1 0,-5 1-1,0 0-5,0 0 7,0 0-4,0 0 5,0 0-1,0 0-1,0 0-2,0 0 0,0 0 4,0 0-3,0 0-2,0 0 1,0 0-2,0 0 2,0 0 3,0 0-1,4-1-2,-4 1 2,0 0 0,0 0-5,0 0 6,0 0-2,0 0 8,0 0-9,0 0 1,0 0-2,0 0 1,0 0 0,0 0 2,0 0-1,0 0-1,0 0 1,0 0-1,0 0 1,0 0 2,0 0-6,0 0 4,0 0-4,0 0-8,0 0 0,0 0-10,0 0-11,0 0-14,0 0-14,0 0-21,0 0-25,0 0-17,0-6-23,0 6-24,0-6-158,0 6-356,0-5 158</inkml:trace>
  <inkml:trace contextRef="#ctx0" brushRef="#br0" timeOffset="8734.4666">4439 6106 56,'-14'-1'57,"0"-3"-17,1 2-3,-1 0 4,3 1-6,1 1 3,3-2 12,-3 1-5,0-1 6,3-1-4,2 3-10,-1-2 3,2 0 8,-2 0 5,2 2 2,1-3 11,3 3 6,-7 0 3,7 0-6,0 0-8,0 0-11,-7 2 1,7-2-6,-1 1-17,1-1 14,0 0-4,0 0-8,0 0 8,0 0-3,0 0-17,0 0 17,0 0-5,15-5 2,-1 4 2,0-3 0,6-1 0,1 5-1,6-5-4,-2 2 1,2 1-1,1-1 2,2 2-15,9 2 7,1-2-1,-9 1-4,11 0 1,-4 5 7,0-4-11,0 3 1,0 0-1,-8-1-3,15 1 4,-3 1-3,-1 0-5,2 0 1,3-2 1,3 1-4,-4 1-2,2-1 4,2 1-2,-3 1-2,-1 0-3,2-1-6,-2-2 10,0 4 1,0-2 0,0-4 1,1 4-1,1 4-4,-2-6-1,0 8-1,3-5 3,-3 0 0,3-1-6,-2-1 3,0-4 0,0 8-1,2-1-1,-2-2 6,2 0-5,-1 2 0,-5-2-1,5 0 5,-4-2-3,-2 2 5,1-1-7,1-3 2,-1 3 2,-1 0-5,-1-1 4,-2-2 5,-8 0-7,13-1 2,-3 1-4,-2-1-3,6 3 2,-6-3 0,1 2-1,-1 0 6,3-4-2,-11 4 6,9-2-9,-1 0-5,1 3 3,3-2 5,-14 2 3,1-3-1,9 0 4,-9 3-9,-1-3 7,0 2-4,-1-1-4,-1 3 4,-1 1-1,1-2-5,4 4 0,-5 0 1,3-3 0,-1 5-1,1-5 2,-1-1-12,1 4 10,2-3 0,9 0 1,-9-1-2,9 1 6,2 0-8,-13-3 8,2 0-6,8 2 5,-10-1 0,-1 1 6,1 1-6,-1-1-1,2-2 1,-2 2-1,-2-2-1,1-1 3,0 0-2,0-1 10,0-1-8,-3 2-1,1-2 0,0-2 3,0 1-4,0-1 1,3 2 3,-1 0 6,1 0 0,0-1 0,1 3-1,-1 0-1,-2 3 4,-1-3-3,0 0 9,-2 4-6,1-3 5,-11 0 8,3 0 1,-2 1-10,1-1 5,-2 2 3,-2-2-4,-3-2-2,3 2 3,-3-1-5,3 0 6,-3 3 1,4-2 0,2-1-2,1 0-3,2 1 0,-2 2-6,8 1 4,1-1-2,2-1-7,-2 2 4,1 0 7,2-2-7,0-2 10,2 3 2,-1 0-3,-3-2-2,2 2 1,-3-2-5,-1 2 1,-1-1-2,-1-3 1,-6 1 3,3 0 4,-4 0-1,1 0 3,3 0-3,3-1-1,1-1-2,4 2-3,-2 0 0,2-1 3,3 2-2,0-1-2,13 3-1,-1-1 1,-1 1-3,-11-1 1,10 2 0,-13-3-2,0 0-2,-2 0 0,-1 1 2,-8-2-1,1 0-2,-2 0 3,-5 0 0,1 0 13,-2 0 12,-3 0-1,2 0 5,-1 0-3,-5 0 2,7-2-4,-7 2 0,5-1-6,-2 0 1,-3 1-2,4-1 0,-4 1-5,0 0-7,2-4 3,-2 4-2,0 0-5,0 0-9,0 0-10,0 0-12,0 0-12,0 0-12,0 0-27,0 0-29,-12 6-31,8-3-24,4-3-14,-9 0-40,5 0-129,4 0-371,-9-2 165</inkml:trace>
  <inkml:trace contextRef="#ctx0" brushRef="#br0" timeOffset="10193.2873">13748 6266 75,'0'-5'120,"0"5"-17,4-2-1,-4 2-13,5-1-12,-2-3-2,2 3-5,-2-1-24,3 0 13,1 2-8,2-2-1,1 2 4,3-1-8,1-1 4,2 1-1,5-3-3,1 3-1,3 0 7,1-2 3,-1 3-7,18-2 11,-6 2 5,2 0-8,4 4-6,2-2-7,3 3 3,21 6-6,-23-7 3,5-1-10,-3 2 3,21 6-6,-19-8-1,-1 4-6,0-3 0,-1 0-4,1-2-4,1-1-1,-4 0 7,-1 3-3,-4-4-3,0-3-3,-2 2-4,-10 0 4,-3 0-5,1 1-2,-3-2 1,2 0-1,-5 1 4,1 1-7,-4-1 5,-5 0-5,3 0 6,-1-1-7,-7 0 1,3 2-2,-1-2 3,-4 1 0,0 0 6,-2 0-4,0-1-2,1 2 3,-5 0-4,7-1 0,-4-1-3,-3 2 2,0 0-4,6 0 5,-6 0-4,0 0 2,0 0-9,5 0 8,-5 0-4,0 0 5,0 0-9,0 0 1,0 0-4,4-2-6,-4 2-12,0 0 1,0 0-18,0 0-6,0 0-20,0 0-10,0 0-26,0 0-35,0 0-111,0 0-275,0 0 123</inkml:trace>
  <inkml:trace contextRef="#ctx0" brushRef="#br0" timeOffset="10940.7203">16633 6448 138,'4'-3'133,"-4"3"4,4 0-22,-1-2 1,-3 2-6,0 0-10,10 0-3,-10 0-9,8 0-2,-2 0-10,2 2-1,2-2-8,4 3-2,2-2-4,5 2-1,3 2 9,1-3-2,13 1-2,3-1-6,-1 4 6,3-5-8,2-1-5,6 3 3,-3-3-1,-1 0-1,3 2-1,2-1-2,-4-1-5,21 0 1,-21 1-6,1 0-8,-1 1 2,-1-2-5,-4 3 0,1-3-6,1 2-6,-5-2 3,0 0 1,-3 0-3,-9 0 4,-1 0-5,2 0-4,-6 0 2,2 0 1,-1-4-3,0 3 1,-1-2 3,-8 2 5,-2 0 1,4-1-4,-7-1 2,0 3-1,-2-4-4,2 2 9,-3 1-2,0 1-1,-3-2 5,3 0-4,-2 2-3,-1-3 4,0 3-2,0 0-1,-4 0-5,7-3 0,-7 3-1,3-4-5,-3 4 3,0 0-5,7 0 1,-7 0-2,0 0 0,0 0-8,0 0 4,0 0-3,4 0-5,-4 0-13,0 0-22,0 0-21,0 0-29,0 0-31,6 0-32,-6 0-25,8-1-36,-2 0-162,1 1-407,3-1 180</inkml:trace>
  <inkml:trace contextRef="#ctx0" brushRef="#br0" timeOffset="11436.6882">19499 6418 45,'0'0'165,"0"0"-18,0 0-9,0 0 1,11 2-15,-4 0-5,3-1-5,3 3-10,1-1-7,7 2-15,0 0 1,-1-3-7,4 3-9,0 0-1,1 0 4,0-3-6,1 3-1,-1-4-13,2 4 9,0-5 0,1 4 1,12-4-6,-11 3-9,13-2 1,-1 2-3,0-2-4,-11-1-4,-1-1 4,12-1-6,-13 0-4,-1 2-6,-2-1 4,-1-1 1,0 2-2,-10-3 3,-4 3 3,0-1 3,-3 2-4,-3-2-3,3-2 0,-4 2-6,3 0-3,-2 0-7,-4 1-5,6-2-4,-6 2-23,0 0-27,0 0-23,-2 8-41,2-8-29,-8 6-32,1-3-186,-3 4-387,-3 0 172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27:40.483"/>
    </inkml:context>
    <inkml:brush xml:id="br0">
      <inkml:brushProperty name="width" value="0.05292" units="cm"/>
      <inkml:brushProperty name="height" value="0.05292" units="cm"/>
      <inkml:brushProperty name="color" value="#FF0000"/>
    </inkml:brush>
  </inkml:definitions>
  <inkml:trace contextRef="#ctx0" brushRef="#br0">4615 2026 195,'0'0'207,"0"0"-4,0 0-14,0 0-18,0 0-5,0 0-8,0 0-14,0 0-6,0 0-14,0 0-9,0 0-5,0 0-12,14-2-4,-7 0 0,3-1-11,4-2-7,0 3-6,3-5-8,3 2-1,1-2-7,3-1-8,0 6 1,-4-3-11,2 0 2,-3-2-13,2 4 4,-6-1-7,-2 1-12,-2-1-9,-5 1-13,1 3-4,-3-1-11,0-1-9,-4 2-10,10 0-16,-10 0-4,0 0-20,0 0-16,7-2-29,-7 2-32,0 0-8,0 0-154,0 0-352,-21 9 156</inkml:trace>
  <inkml:trace contextRef="#ctx0" brushRef="#br0" timeOffset="244.7188">4508 2163 98,'0'0'155,"0"0"-7,0 0-4,0 0-2,0 0-12,30-8-1,-9 4-5,0-2-2,3-2-14,1 1-3,0-2-15,2-3-7,3 7-7,-3-5-15,0 5 4,-1 0-12,-6-2-5,-3 3-1,-4-2-12,2 4 3,-5 0-15,-3-1-4,-1 1-13,-2 0-5,-4 2-4,8-1-9,-8 1-5,0 0-20,0 0-27,10-2-22,-10 2-36,0 0-25,0 0-114,0 0-282,0 0 125</inkml:trace>
  <inkml:trace contextRef="#ctx0" brushRef="#br0" timeOffset="61442.8239">4827 4250 78,'0'0'71,"0"0"-5,0 0-12,0 0 0,0 0-3,0 0 11,0 0-9,0 0-16,0 0-6,-6 0 14,6 0-6,0 0-6,0 0 3,0 0 1,0 0 18,0 0-16,0 0 1,0 0-6,0 0 17,0 0-11,0 0 1,0 0 15,0 0-5,0 0-1,0 0 4,-3-4-7,3 4 2,0 0-3,0 0 9,0 0 2,0 0-5,0 0-5,0 0 4,0 0-1,0 0-4,0 0 0,0 0 2,0 0-2,0 0-5,0 0 4,0 0-4,0 0-4,0 0 9,0 0-4,0 0-7,0 0 2,0 0-2,0 0 1,0 0 1,0 0-5,0 0 5,0 0 0,0 0 3,0 0-1,0 0-2,0 0-9,0 0 3,0 0-1,0 0-7,0 0-3,0 0-4,0 0-6,2 10-5,-2-10-6,0 0 5,-2 6 3,2-2-6,0 1-5,0 1 1,2-1 6,-2 5 0,2-3-1,1-2-4,-1 2 4,-1 0-1,-1-1 5,3-2-6,-2 0 5,1 1 3,-1-1-2,0-3 0,1 2 0,-2-3 8,0 0 8,1 6 1,1-5 5,-2-1-2,8-1 5,-8 1-5,14-5 3,-1-2-6,1-2-4,8-4 2,1-1 12,2-1-16,-1-2 0,10-4 3,-10 5-8,1 5 0,-1-8-6,0 4 1,-1 0 4,-2 0-8,-2 2-4,-6 5-8,0 0-3,-2 1-8,-2 1-10,-5 2-11,3 0-7,-3 1-3,0 2-6,-1-4-2,0 3-13,0 0-11,-3 2-13,0 0-11,3-3-14,-3 3-31,0 0-26,0 0-3,0 0-128,-17 6-333,11-5 149</inkml:trace>
  <inkml:trace contextRef="#ctx0" brushRef="#br0" timeOffset="61801.1703">4911 4308 130,'0'0'185,"-4"1"-8,4-1-30,0 0-4,0 0-16,0 0-15,-2 4-10,2-4-9,2 4-4,-2 3 2,1-1 3,2 2-12,0 1 1,-2 1-5,2 1-7,-2 1 1,4-3-9,-3 2 7,4 0-7,-2-5 5,-1 4-2,0-5 10,1 0 1,3 3 0,0-7 1,0-1-5,6 3-5,1-6-1,10 0-5,-1-8-8,1-1 5,1-2-16,2-4-5,9-7 0,-3 0-5,2 0-5,-12 5 4,3 0-3,-2 2-5,0 1 0,-4-3 1,-3 7-6,-7 5 0,-2 0 1,0 1-3,0 3-2,-4 0-2,-1 0-8,-1 0-8,4 1-9,-3-1-18,-2 2-18,2-2-26,-2-3-35,1 2-27,-1-2-48,1-3-46,1 2-186,-1-3-450,3-1 199</inkml:trace>
  <inkml:trace contextRef="#ctx0" brushRef="#br0" timeOffset="62653.1172">11895 4963 123,'9'-12'234,"3"2"0,-4-1-6,2 4-13,-3 2-9,1 0-19,-2 3-14,1-2-16,-3 4-14,3-1-4,-1 2-10,1 3-3,0 3 2,2 0-8,-1 0-6,-1 3-8,0-1-5,1 1-2,0 0-13,2 2-1,1-3 3,-6 1-8,2-2 7,0-1 3,0 3 5,1-6 2,1 0-6,4 1 0,-2 0 8,6-4 2,4-2-17,5-2-6,-2-5-9,12-6-8,2 0-7,3-6 2,-1-4-8,0-3-6,3-2-16,17-17 7,-17 12-6,-3 0-6,1 3 7,-1 2-7,-2-1-2,-3 3-1,-10 11-4,-4 2 0,-1 1-3,-7 5 12,-5 3-14,1-1-14,-4 2-2,2 1-33,-1-1-23,-5 3-26,2-1-22,-1-1-18,-1-1-26,-1 4-31,0 0-22,0 0-33,-10-2-25,2 3-32,-2 3-204,-6 0-543,-5 4 239</inkml:trace>
  <inkml:trace contextRef="#ctx0" brushRef="#br0" timeOffset="63183.5743">12185 4880 53,'-3'-5'238,"0"0"2,2 2 4,1 0-14,0 3-13,-4-7-24,4 7-22,-2-2-15,2 2-20,0 0-21,0 0-5,0 0-15,0 0-10,-1 12-2,2 1-5,-1-2-3,0 6-4,0 0-6,1 0-5,-1 0-3,3-1-1,0 0-7,0-1 0,1-1 6,2 1 1,-3-2-3,2-4 4,2 0 3,0-1-4,2-2 6,2 1 10,3-2-6,3-2-5,6-6 8,2 2-9,4-8 0,11-4 3,2-3-9,0-2 17,-1-4-8,1-5 1,4 0-6,-3 0-4,2-2-1,-2 1-17,17-14 11,-20 13-4,3 3-2,-2-2-3,1 1-10,-5 6 0,0-1 9,-4 1-8,-8 7-10,1-1 3,-4 4-11,-2 0 12,-7 2-4,1 3-6,-5 2 8,-2-1-2,1 1-4,-4 1-1,2 1-11,-2-1 7,0 2 3,1-3-4,-5 4 2,4 0-4,-1-2-2,-3 2-2,2-1 12,-2 1-7,0 0-2,0 0-9,0 0 6,6-2 1,-6 2-2,0 0 0,0 0-1,1-5-4,-1 5 7,0 0-14,0 0 5,0 0-7,0 0-8,0 0-17,0 0-4,0 0-5,0 0-29,0 0-18,0 0-23,0 0-30,-1-4-24,1 4-26,0-5-23,-4 3-27,2-3-17,1 0-26,-2 2-180,0 0-508,1 1 225</inkml:trace>
  <inkml:trace contextRef="#ctx0" brushRef="#br0" timeOffset="64816.825">4556 7040 22,'0'0'161,"0"0"-4,-3-2-12,3 2 5,0 0-11,0 0-10,0 0-11,0 0-6,0 0-7,0 0-18,0 0 3,0 0-17,0 0-2,0 0 3,0 0-14,0 0-5,0 0-1,17 5 1,-4-3-13,5 0 0,2 1 2,5-1-2,3 0-6,12 0 7,2-4-1,3 5-6,0-3 4,5 0 2,20 3-4,-22-2-8,0-2 1,-2 0 0,2 1-9,-5 1 2,0 3-1,-4 1-5,-13-2-1,2-5-6,-1 4-5,-6 3-6,0-4-17,-8 0-8,-3 1-7,-1-1-3,0 0 4,-5-1 2,0 1-1,2-1 9,-6 0 2,7 0 3,-7 0-1,4 2 2,-4-2-6,0 0 10,6 0 0,-6 0 0,0 0 0,0 0-15,0 0 12,0 0-16,0 0-7,0 0-12,0 0-9,0 0-22,0 0-6,0 0-13,0 0-8,0 0-18,0 0-3,-13-7-93,13 7-240,-10 2 106</inkml:trace>
  <inkml:trace contextRef="#ctx0" brushRef="#br0" timeOffset="65277.1542">4769 7132 45,'-13'-3'185,"-1"2"7,3 0-3,2-1-2,2 1-4,-1 1-2,5 0-12,-1-1-14,4 1 5,-6 0-12,6 0-9,0 0-11,0 0-11,0 0-12,0 0 1,11 9-6,2-9 0,4 2-6,7 5 0,3-2-5,12-1-2,4 1-8,3-1 2,-1 2-4,0 0-9,0-3-12,2 5 5,-2-3-7,-2-2-2,1 2-8,-5-3-7,-9 1 3,-3-1-6,2 2-4,-6-3-1,2 2-9,-4-3-1,-4 0 4,0 2 5,-3 0-17,-5-4 6,-1 4 0,2-2 0,-6 1-10,3-1 7,-7 0 1,7 2 8,-7-2 3,9-2 30,-8 4-18,-1-2 7,7 1 0,-7-1 7,0 0-15,0 0 14,0 0-8,4 0 12,-4 0-15,0 0-4,0 0-7,0 0 0,0 0-4,0 0-5,5-4-2,-5 4 3,0 0-8,0 0-30,0 0-1,0 0-21,0 0-20,0 0-19,0 0-22,0 0-21,2-2-31,-2 2-28,0 0-30,0 0-31,5-2-30,-4-1-246,-1 3-560,3-5 249</inkml:trace>
  <inkml:trace contextRef="#ctx0" brushRef="#br0" timeOffset="68615.5202">15802 3664 101,'0'0'201,"-5"-4"-14,3 1-13,0-1-8,0 0-10,2-1-10,0-1-5,-2-1-14,2-3-14,4 1 1,-4-2-12,4-1-9,1 3-5,0-1-9,1-1-9,3 2-3,-3 2-5,4 1-11,-3 3-10,3 3-6,0 5 7,4 5-11,-1 0-8,-2 3 6,3 8-4,0 4 0,-4-4 0,-4-4 0,-1 6 1,0 1 5,-2-4-6,-1-4-2,1 1-3,-3-5 1,0-2-1,0-3 1,0 3-1,1-5 13,-1 0 12,0-1 24,3-1 8,-3-3 9,0 0 3,0 0-6,0 0-9,3-17-11,1 0-5,3-9-8,1-1-2,1-2-5,4-1-6,-2 2-13,2 4-1,3 2 0,-5 5 0,0 4-5,0 0-2,3 3-5,-2 3 30,3 5-6,-1 2-1,0 7-9,0-2 0,0 7-5,-1 0-2,1 6-2,-7-1 5,0-2-13,-1 3 2,-3-3 1,-2 2-5,1-2-1,-4-5-7,2 3 11,-3-1-5,2-6 10,-2-1-4,3 0-3,0 1 5,0-6 0,-3 1 0,3-1 6,0 0-4,-4-12-2,4 2-4,0-7 0,7-1-2,3-9 0,2 2-3,0 1-2,3 2 9,-2 1-10,0 9 0,-1 0 0,1 4-5,1-1-1,-2 4 1,-3 4-3,1 2 2,0-1-4,1 5 5,-4 1-3,2 3 2,-2 0-13,0 4 23,-1-1-16,-2 5 7,-1 0-2,-2 1 4,2 0-17,-5 0-28,4 1-24,-2 2-24,0-3-1,4 8-14,-2-7-14,0-3-11,5 1-13,0-3-1,4-3-13,0-2-2,4-4-3,-1-2-3,4-3 11,5-3-3,-5-6 12,4-2 19,-3-3 4,-1-1 27,-1-8 25,0 3 29,-4-4 29,-2 2 34,0-4 19,-1 4 35,-3-1-6,-1 7 19,-3-4 9,-1 6 14,0-3 8,-2 5 10,0 3-1,0 0 4,-1 1-12,-1 2-12,-2 3-13,-2 1-8,-1 0-10,0 4-13,-7 1-5,1 5-6,-1 0-9,-6 6 3,4 0-2,0 5-6,5-5 0,-2 7-6,2-6 5,0 6-3,4-6-10,4-3-5,-2 2 9,3-2 0,-1 1-7,3 0 4,1-4-4,3 2-6,-2 0-3,2-4-1,2 1 5,-2-3-5,-1 0-8,1-3 6,2 0 1,-6-2 4,10-3-9,-3-4 6,-2 0-2,2-5-4,1-1 3,0-3 4,-1 2-5,-3 0 0,3-1-6,-4 2 1,3 5 10,-3-2-1,-1 7 0,-2-2-8,3 1 1,-1 1-8,-2 3 1,0 0-3,0 0 5,5 7 0,0 1 1,-3 1 1,2 2 0,-1 0 1,4 4 1,0-2-1,-4-2 3,4-1 8,0-1-13,0 1-4,2-3-7,1 2-3,5-4-14,-4 0-33,5 0-39,-1-5-33,5-2-33,3-3-31,-2-3-32,0 0-186,-7 0-453,-1-5 201</inkml:trace>
  <inkml:trace contextRef="#ctx0" brushRef="#br0" timeOffset="68847.5192">16971 3614 22,'2'-19'169,"0"1"16,-2 4 15,0 1 4,-2 2 15,1 2 24,1 1 1,-1 3 0,2 1-19,-2 0-40,0 0-5,1 4-27,0-5-13,0 5-12,0 0-15,5 9-7,-1-4-6,3 5-11,3 3-3,0 0-10,1 0 8,6 6-12,-7-5-6,3 0 2,4 2-9,-5-4-5,4 5-1,-6-6-5,-2-3-6,-1 2 4,0-3-16,0-2 4,1 2-6,-5 0-3,2-4-11,-2 2-33,-2-1-1,3-1-15,-2-1-14,-2-2-17,5 6-7,-5-6-17,0 0-13,0 0-21,0 0-24,0 0-22,0 0-47,7-8-23,-7 0-26,0 1-137,-4 0-436,4-1 194</inkml:trace>
  <inkml:trace contextRef="#ctx0" brushRef="#br0" timeOffset="69024.2919">17168 3459 22,'0'-4'166,"0"-2"-13,0 4-13,0 2-15,0 0-13,0 0 6,-1 13 8,-5 3-6,-3 7 5,-2 4-12,1-4 3,-4 3-4,-1 5-8,-1-3-12,3 1-6,-2-3-10,1 1-4,0-1-12,1 0-18,3-11-29,-1 7-26,4-7-46,4-5-42,-1 1-29,1-6-44,2 0-96,1-1-292,0-4 130</inkml:trace>
  <inkml:trace contextRef="#ctx0" brushRef="#br0" timeOffset="70463.9518">17872 3473 115,'-7'3'167,"3"1"-9,0 1-15,-2 4-5,-1-3-7,4 6-2,-7 2-7,6-1-9,-3 2-7,4-7-2,-1 3-5,4 0-10,-1-2 0,-1 3-10,4-3-4,-2-2-3,1-2-1,3 1 0,2-3-5,2 1-8,2-2-1,0-4-4,4 1 1,0-6-8,0 0 1,-1-2-7,1 0 2,-1-5-7,1-6-1,-1-1-1,-5 7 4,0-2 16,-2 6 38,-2-1 6,-1 3-4,-3 3-4,0-1-13,0 2-11,0 4-11,0 0-7,-14 5-5,1 5 0,-2 7-4,-4 3-5,0 5-9,1 1 5,4 3-3,-2-4-2,3 4 0,5-4-3,2 0 1,6-5-1,-1-1 7,2 2-7,6 1-5,0-5 4,6 3-5,-2-7 0,8-2 0,0-1 0,5-6-1,3-6-7,1-3 6,0-4-10,1 0-3,7-9-9,-3-4-5,0-7-11,-13 7 6,1-7-5,5-9 4,-5-1-2,-4-4 1,-2 0 4,-1-6 0,-7 16 5,0 0 10,-4 2 19,2 6 21,-5 8 13,0 5 10,2 0-10,-2 5-22,0-1 3,-2 5-6,2 3 6,0 0-8,-15 18-11,5 3 5,-2 7 3,-1-2 9,3 5-13,-1 4 0,1-5-2,6 0-15,0 6 26,2-7-11,2 3-11,2-4-10,3-1-19,1 2-24,2-5-18,-1-5-28,6 2-5,-3-5-17,1-3-16,0-1-15,2-3-22,1-5-13,0-3-25,2-3-7,-2-2 2,-1-4 10,-1-4 7,-2 3 29,1-5 21,-4 0 24,-1-6 43,-2 6 29,-1 2 50,0 0 25,-2 4 30,-1-2 19,0 2 0,0 3-8,0 2-3,0-1-12,0 4 3,0-5-10,0 5 2,0 0-6,0 0 2,0 0-7,0 0 5,0 17-3,0-17 3,3 8 1,-1-4-1,0-2 9,4 2-5,1-1 9,1-3-2,2 0 4,4 0 3,-1-4 6,1-4-2,2 1 6,-2-4 5,-3 0 7,1 0 4,-3 0-1,-2-1 8,0 5 19,-4-3 0,0 4-6,-2 0 3,1 0-14,-2 0-3,-2 3-22,-3-2-5,-1 4-8,-2-2-7,-2 7-9,-3-1-9,-1 2-14,0 4 14,1 0-25,-1 2-3,1 1-9,4 2-13,1 1-5,4 1-12,-1-2-2,3 0-6,2 2-9,7 1-2,0-5-2,0 3-16,6-4-19,1 0-18,2-7-24,3-1-13,1-4-16,2 1-16,1-9 3,-3-2 15,-2-4-11,3-2 24,-7 1 10,-1-4 29,-3 6 47,-2-2 32,-1 2 27,-2 5 37,-4 0 28,3 3 26,-2 0 8,-1 2-5,2 0-7,-2 1-4,0-1-15,-1 4-7,0 0-10,0 0 1,0 0-3,0 0-3,-3 19 0,1-9 0,1 3-3,-1-2 4,-1 1-2,1-1-2,2 4-4,-2-3 5,1-4-7,-1 2 1,1-2 1,0 0-5,2-3 24,-4-1 16,3-1 14,-3 2 28,3-5 25,0 0 3,0 0 9,0 0-10,0 0-15,0 0-14,5-20-12,-3 11-9,3-4-25,3-3 9,1 2-9,3-6-10,-2 6-6,4 2-5,-1 1-3,-1 1 0,1 3-18,1 0 1,-4 4-9,0 1 1,-3-1-6,10 6-8,-10 0 12,1 3-14,1 0 5,-3 4 6,3 2-8,-3 1 4,-2-2 2,0 6 1,-1-7-19,-3 2 24,0 0-6,2-8-1,-2 5 1,0-5-5,1 1 3,-2-1 3,-1 1 1,2-5-1,0 0-3,0 0 16,0 0-16,0 0-5,3-22-4,3 5-3,-1 0 0,7-5-8,0-3 6,2 5-1,2 1-2,1 3-7,-5 7 8,1-4-1,3 8-15,-4 1 13,1 0 3,-5 4-9,2 4 6,-1 1-5,2 2 5,0 6 6,-6 2-3,1 2-2,-3 1 19,3 7-18,-5 1 11,-1-2-12,0-2-9,-4 3-35,-3-1-40,4-5-33,-1-1-39,1-2-30,-1 1-41,1-4-36,3-8-31,-3 7-44,2-4-178,2 0-572,5-2 253</inkml:trace>
  <inkml:trace contextRef="#ctx0" brushRef="#br0" timeOffset="71189.8911">19385 3725 134,'0'0'184,"-7"2"-12,7-2-18,-6 0-12,6 0-10,0 0-11,-5 0-11,5 0-4,0 0 4,0 0-10,0 0-10,0 0 5,0 0-14,0 0 3,11-11-15,-4 4 9,-1-1-6,1-1-3,-2-2 6,0 1-7,-1 0 36,-1-1-2,-1 3-7,-2 0-1,2-1 4,-5 2-24,3-1-8,-4 4-9,-2 0-14,-4 6-4,-2 0-1,-1 1-4,-1 6-4,-7 3-2,4 4 0,-3 2-6,10-2 2,1-3-3,1 11-1,-2-2 5,6-2-11,0-3 5,4 1 4,4 0-4,0 0 0,6-2-5,0-4-2,11 1-15,-1-4-25,3 0-29,2-9-34,2 3-29,0-11-25,-1 2-1,-2-6-6,2 0 8,-4-4 0,-2-5 24,1-2 3,-5 0 16,0-5 19,-3 10 42,-2-3 33,-4 6 50,3 3 33,-4 2 28,-3 4 11,-2 1-1,3-1-18,-1 4-10,0-1-10,-3 3-11,0 0-10,0 0-9,1 11 8,-5-3-3,3 5 1,-5 3 4,3-1-5,-1 2 0,-2 0-5,2 0-1,-3-2-8,4-1 2,0-4-8,2 1 10,-2-3-16,3-2 1,-4-1 5,4-2 4,-3 3-1,3-6 35,0 0 10,0 0-4,0 0-6,0 0-10,3-17-6,4 3-6,0-3-12,0 1 5,3-1-7,4-1-4,-4 5-5,4 0-6,-3 1-4,2 4-8,-1 0 2,-3 4-2,1 2 2,-2 0-5,-2 3 1,5 1-2,-2 3-2,-1-1-2,2 7 3,-3-1 3,0-1-1,0 7-3,0-1 3,-5 3-4,0 0 3,1-3-30,0 2-33,-1-2-32,0-4-34,1 0-26,1-2-31,2 3-23,-3-7-21,5-1-31,1-4-7,-1-1-164,2-2-466,0-7 207</inkml:trace>
  <inkml:trace contextRef="#ctx0" brushRef="#br0" timeOffset="71354.0689">19938 3805 982,'9'-23'-22,"5"-5"29,-4-4 45,0-3-3,3-8 24,-8 12 28,2 0 28,0 4 22,-4 2 17,1 9 24,-4 2-3,2 6-9,-1-1-24,2 4-27,-2 2-11,-1 3-15,0 0-8,0 0-5,-4 24-20,1-7-1,-2 6-2,-1 4-6,-1 2-7,3 0-7,-3 2-3,1 2-2,3-3-12,-1 3-9,1-6-40,3 1-41,-4-11-40,7 2-40,-2-6-41,2-2-33,1-2-47,2-2-151,-3-5-447,2-1 198</inkml:trace>
  <inkml:trace contextRef="#ctx0" brushRef="#br0" timeOffset="71497.1641">20027 3788 13,'-1'-6'267,"-2"-1"2,2 0 19,-1 3 15,1 0-6,-2 0-22,3 4-31,0-9-9,0 9-16,3-4-33,0 0-13,5 3-14,3-4-12,5 2-14,5-2-25,3 2-42,4-3-53,-2-1-57,1 1-61,-1 2-58,16 1-82,-15-1-228,14-4-513,-13 1 226</inkml:trace>
  <inkml:trace contextRef="#ctx0" brushRef="#br0" timeOffset="71693.6994">20602 3712 2550,'-10'1'201,"3"-1"-72,-3 0-21,5 0 29,5 0 20,-9 0-19,9 0-1,0 0-41,0 0-13,0 0-7,-5 3-9,5-3-4,14 5 2,-2-4-15,12 2 2,0-3-8,0 5-3,4-2-7,-5-2-5,2 4-40,-1-2-35,-3 4-41,-1-1-35,-4-1-37,-5-2-51,-3-2-61,-1 3-47,-4-1-188,-3-3-548,0 0 243</inkml:trace>
  <inkml:trace contextRef="#ctx0" brushRef="#br0" timeOffset="71835.2253">20568 3892 195,'-4'1'210,"1"3"-3,3-1 3,0-3 9,9 9-2,-1-8-6,6 3-13,3-1-16,6 3-15,1-5-15,2 1-16,-1-1-16,5 0-11,-3 1-24,1-2-54,-4-4-69,0 3-93,0-3-108,1-3-135,-3 2-405,0 2 180</inkml:trace>
  <inkml:trace contextRef="#ctx0" brushRef="#br0" timeOffset="72614.015">21306 3646 95,'3'-11'228,"1"2"-7,1 1-8,0-4-15,2 6-17,1-5-18,0 2-10,0 4-15,2 0-9,4 1-15,0 1-10,0 0-11,3 3-10,4 3-11,-4 0-7,-1-2-1,5 4-12,-8 0-3,-2 3-9,-3-1-1,2 6-9,-6-3-5,-1 0-2,1 3 1,-4-2-9,-7 6 2,3 1-5,-9 8 0,0-3 5,-5 0-6,0-2 0,1 2-1,-4-3-2,4 0-2,-2-2 2,3 2 2,-1-5-6,2 2 4,2-3-5,-3 3 1,5-3 0,1-2 1,-1 0 5,0-2-4,4-3-1,1 2-1,-1-1-4,0 0 7,4-4-4,0 1 8,3-1-5,-4 0 8,4 0-4,0-1 5,0-3 2,0 0 3,3 4 14,1-3 1,-4-1 2,14-3-4,0 1-3,2-1 4,-1-4-4,5 0-6,-4 4 2,-1 0-5,3 1-2,-5 2-2,1-2-3,0 2 5,-4 0-3,4 3-5,-5-2 4,-1 2 0,2 2-1,-2 0-6,-1 2 5,2 1 6,-3 1 0,4-4-4,-2 7 22,3 0 9,0-2 23,-1-1 4,-3 0 27,5-1 8,-3-2 2,4 3 16,1-3 7,0-1 5,0 1 7,0-5 6,1 0-13,-1-2 7,1 1-10,1-4-8,3-4-5,2 0-11,-1-2-9,4-4-15,-3 1-7,0-2-4,-2 1-14,0 2-3,-9 2-8,3 0-2,-5 3-4,-1 0 2,2-1-19,-5 3-20,3-3-28,-3 3-44,-1 1-45,-1-2-30,-1-2-52,-1 4-48,0-2-49,0-1-47,0 2-71,-5-1-315,0-1-781,-2 0 346</inkml:trace>
  <inkml:trace contextRef="#ctx0" brushRef="#br0" timeOffset="73582.0189">16630 2270 62,'0'0'124,"0"-4"-5,0 4 4,1-2 8,1-3 6,-2 0-3,1 0 7,-1 0 3,2 0 4,-2-2 3,0 0 3,0 0-1,-2-3 1,2 3-3,-3 2 2,2-2-4,-2 2-3,2 1-7,0 0-10,-1 0-13,-1-1-16,0 2-17,3 3-22,-5 0 10,0 6-11,-3 8-13,-5 4 2,-1 7-2,3 1-7,-2 4 1,-1 0-7,4 0-6,-1-1-2,3 1-7,2-1 1,3-5-4,-2 1 3,3 1-1,1-6-18,2-2 20,1-2 0,0 0-7,4-1 10,0-1-2,2 0 3,3-3-6,-1-2 7,5-2-11,-3 0-2,1-6 7,2 1-6,-2-4 2,0-1-7,-1-9-6,2 7 16,-1-5 5,3-9-8,-4-1-4,-1-2-7,2-2 10,-6-7-3,0 3 2,0-5 4,-1 1 2,-5-1-2,1 2 3,-2-3-3,-3 2 0,0 1-5,0 7-4,-4-3 0,0 4 3,1 7-4,2 5-41,-3 3 16,0-6-13,-3 7 0,3 1-16,-7 1-8,6 1-21,-1 2-11,-1 4-23,2 4-17,-2-1-19,0 8-24,3-6-11,0 8-2,0 1-23,4 1-9,-1 3-8,4-1-145,0-4-399,3 2 177</inkml:trace>
  <inkml:trace contextRef="#ctx0" brushRef="#br0" timeOffset="73914.6136">16865 2452 98,'0'0'211,"3"-1"-21,-3 1-11,7 1-18,0-1-14,-3 3-18,4 6-11,0 3-8,2 3-6,-3-3-8,1 5-5,-2 0-6,-2 0-2,3 0 0,-3-1-5,1 0-3,-3 1-1,0-7-12,-1-1-1,-1 0-7,2-1-4,0-1 2,-2-5 3,0 5 21,0-7 10,0 5 14,0-5 20,2 5 1,-2-5 7,0 0-18,0 0-17,7-14-3,-3 0 0,2-3-20,2-11-13,2 2-9,4 2 3,-3-4-9,1 5-11,3-1-4,-5 3 0,2 7-14,-1-2-10,-1 3-12,-1 7-16,0-2-24,-1 5-20,3 2-22,-1 0-29,-2 4-35,4 4-25,2 2-37,-3 3-28,-1-2-201,3 3-481,-2 2 214</inkml:trace>
  <inkml:trace contextRef="#ctx0" brushRef="#br0" timeOffset="74367.8931">17517 2513 172,'-7'-15'227,"-4"1"-9,1 1-18,0 0-17,-2 5-12,2-4-20,0 9-13,0-1-14,-4-1-19,1 10-9,-1-3-9,-1 3-6,-2 12-8,-3 0-9,4 7-7,0-2-5,0-1-1,5 1-7,1 0-1,2-3-9,3-1 0,3 1-5,0 0 4,2-2-1,0 0-5,2-3 4,2-4 5,-1-2-7,2 3 7,2-6-2,2 3 11,5-6-13,-4 0 11,2-2-5,2-4 2,3-3-1,3-2-9,-2-4-1,1-4 3,-2-5-12,0 0 0,-1-5 1,1-2-2,-4-4-2,3-16-5,2 6-1,-7-10-5,-2 23 6,0-18-3,-4 14 8,0 7 19,-2 10 11,-1 3 15,0 2 5,-2 2-4,1 3-20,1 2-9,-2 5-5,0 0-2,0 0-1,-7 19-3,1 6 2,-2 1-5,0 8-1,-1 10 1,-1-9-7,0 15 4,6-16-4,-2 2 0,2-3-6,1-1-4,3-1-13,3-4-14,0 0-14,-2-8-24,2 0-12,4-2-25,-4-2-31,4 0-20,0-4-30,2-5-26,-1 1-33,2-3-192,0-2-464,0-3 205</inkml:trace>
  <inkml:trace contextRef="#ctx0" brushRef="#br0" timeOffset="74929.1845">17694 2566 84,'0'0'163,"0"0"-16,0 0-1,-8 14-15,8-11-14,0-3-3,0 8-11,0-8-5,2 11-1,-1-8 6,4 1-5,4 1-3,-2-2-3,3-1 1,4-1-3,0-4-3,0 3-5,1-8-4,-1 4 3,2-3 1,-3-4 6,0-2-3,-2 0-5,-1 0-3,0-1 5,-2-2-3,-2 7 5,-1-4-6,-3 4-7,-1 2-8,-1-3-10,-3 4-8,-2-1-9,-2 5-6,-3 0 1,-3 1-8,-5 7-1,0 5-2,-2 1-5,-2 3 3,4 2-4,3 2-4,1 1 3,4-6-3,2 1-2,2 4 4,1-3-3,3-1-3,4 2 4,0-2-4,4-1 4,1 1-3,4-4 5,0 1 0,9-4-2,1 0 1,-5-6-4,6 0 3,-1-4-3,2 0-1,1-5 1,1-4-4,-4 1 7,2-4-8,-5-3 2,-1 0 2,0-4-4,-4 1-1,-5 4 0,-1-4-2,-4 3 0,1 2-4,-1-1 0,-3 4 4,-1 0-3,1 2 5,-2 3-14,2 2 6,-1-2-5,-2 1-6,3 6 2,0-4-2,0 4 4,0 0 10,0 0-3,-3 21-5,5-11 4,-1 9 2,6-1 3,0 4 0,-2-3-2,0-2 2,-1 0-1,2 2 5,0-2-4,-1 0 3,0-7 0,0 6-1,-2-6 0,1 0 1,1-1 2,1-4 4,-2 2-1,-1-2-2,2-2 3,0-1 0,2-2-3,3 0 2,1-3-13,2-2-14,1-6-15,7 0-22,-4-2-15,4-4-27,-2 4-33,-4-3-22,3-1-26,0 3-35,-6 3-177,-1 2-426,3-3 189</inkml:trace>
  <inkml:trace contextRef="#ctx0" brushRef="#br0" timeOffset="75147.8457">18823 2592 2328,'3'6'158,"-3"-6"-93,0 0-1,0 0 33,0 0 18,0 0 2,0 0-19,0 0-12,0 0-5,0 0-11,0 0-9,0 0-6,18-10-7,-3 9 0,1-1-9,8 2 0,-1-2-4,2 2-6,0 0-5,-5 2-32,-6-2-33,3 2-34,-3 1-35,0-1-31,-4-2-53,-3-1-61,2 5-218,-9-4-511,0 0 227</inkml:trace>
  <inkml:trace contextRef="#ctx0" brushRef="#br0" timeOffset="75305.9577">18748 2735 114,'-4'5'168,"1"-4"-11,3-1 2,-1 6-1,1-6-2,11 8-4,3-3-10,10 5-10,0-8-9,4 7-8,1-6-11,8 1-13,-10-1-11,1 2-7,-1-5-11,-4 0-32,-1 4-42,0-6-56,-6 0-55,4-2-180,-8 1-327,0 1 146</inkml:trace>
  <inkml:trace contextRef="#ctx0" brushRef="#br0" timeOffset="76581.0993">19719 2509 146,'0'0'203,"0"0"-15,0 0-10,0 0-12,0 0-4,0 0-1,0 0-5,-7-1-2,7 1-4,0 0-4,0 0 6,0 0-14,0 0-3,-4-5-14,4 5-5,0 0-15,1-7-9,-2 2-10,2 0-8,0-4-5,2 2-3,-1-3-8,3 2-6,-2-2-3,1 1-4,3-3 4,2 2-12,-3 1 5,-1-1-8,3 4-6,5-5-6,-6 4 1,3-1-7,0 1-5,-3 5 5,7-3-4,-3 3 1,-2-1-4,2 3 2,3 1-9,-4 0-2,0 4 3,0 3-4,-2-1-6,-1 3 2,0-1 0,-4 6-1,1-3-4,-4 5 3,0-5-3,-5 7-4,-1 1 1,-4 1-2,-2 0 4,-4-1-11,1 1 4,-4-5-4,2 0 4,5-5 0,-7 5 6,5-5 1,0-3-3,4 2 1,-1-5 1,5 0 3,2-3 2,-2 2 6,2-1-4,3-1 1,-3 1 5,4-3-3,-2 3 2,2-3 4,0 0-5,7 2 4,-7-2-1,17 0-2,-3 0 2,-1 0 0,3 0 3,-4 3-5,4-2 4,-1 2-2,-1 2-7,0 3 0,0-1 2,-1 3 8,0 0-11,-5 1 4,-1-3-4,3 4 3,-6 0 0,-1-3 4,1 4 4,-4-2 6,0 2 1,-2-3 0,-3 6 10,-2-2 0,-3 1 3,-5-1 1,2-6-1,-7 4-1,-2-4-3,1 2-4,-9-6 0,6 2 2,-2-2-5,2-4 4,0 0 10,0-4-19,1 1 8,2 0-9,6 0 1,-1 1 5,2-5-7,3 2-1,0-2-18,2 4-8,2-4-21,0 1-17,1-1-20,-1 1-16,4 1-28,1-1-23,-1 0-31,1 0-24,2 0-22,0 0-181,0 6-435,2-9 193</inkml:trace>
  <inkml:trace contextRef="#ctx0" brushRef="#br0" timeOffset="80350.6686">9661 10750 25,'0'0'54,"0"0"5,0 0 1,0 0-1,1 2-6,-1-2-6,0 0 2,0 0-5,0 0 1,0 0 0,0 0-5,0 0 10,0 0-8,0 0 1,0 0 6,0 0-13,0 0 8,0 0-2,0 0-2,0 0 5,0 0 8,0 0 3,0 0-7,0 0 10,0 0-12,0 0-5,0 0-7,0 0 2,0 0-7,0 0-7,0 0-3,0 0-6,0 0-12,0 0-22,0 0-33,0 0-30,0 0-30,0 0-83,0 0-210,0 0 93</inkml:trace>
  <inkml:trace contextRef="#ctx0" brushRef="#br0" timeOffset="82118.6229">13637 10214 8,'-2'-3'120,"2"3"-12,-1-4-11,1 4-5,0 0-15,-3-2 1,3 2 8,0 0-12,0 0-9,0 0 14,0 0-3,0-5-6,0 5 1,0 0 7,0 0-10,0 0 11,0 0 3,0 0-4,-4-3-5,4 3-19,-3-4 13,3 4-2,-3-5-10,-1 2 2,1 0-3,0-1-3,-1 2-6,3-3 0,-2 1 2,-3 1-7,2-1-4,0-2 3,-2 2-5,-1-2-2,-1 2-5,-1-1 1,1 0-7,-2-4 2,2 3-1,-4-3-4,3 4-5,-4 0 4,3 0 4,-3 0-2,2-2 0,-2 2-3,2 2 3,-3 1 2,4-2 2,0 1 1,-1 1 0,-1-2 1,1 1-3,2 0-1,-5 1-2,5-1-2,-5 1 3,3 3-4,-2-1-2,-1 0 1,-2 0 1,2-1-5,0 1 1,0 0 0,-3 4-4,3-1 3,-3 2-2,2-3 0,-5 6-4,3-4 9,-3 5 1,1-3 1,3-1 0,2 1 10,-3 0-7,1 1-1,1 0-6,1-2 4,0 1 1,-1 0-2,-1-1-1,3 2-3,2 1 3,-1 1-3,0 1 0,2 0-1,2-1-3,-2 1 4,2 1-5,-2 2-1,4-4 0,-2 6 7,1-2-8,1 1 1,2-4-5,0 2 7,1 0-2,-1 0 1,1 0 1,0 0-1,0 4-4,3-5 4,0 1-2,-3 0-1,3-1 1,2 0 1,-2-1-3,1 0 4,0 1-2,2 1 6,2 0-8,0-1 5,0 0 0,0-1-6,3 4-1,0 1-1,1-3 4,0 2 2,2-3-5,0 3 6,1-2 8,2-3-11,1 2-1,5 5 2,-2-5 1,2 0-5,2 1 3,2-2-1,0-1 2,1-1-2,1 3 1,-1-4 11,5-1-5,-5 4-8,-1-3-1,3 1-2,-2-4 4,2-2-2,-4 1 9,-2 1-8,-6 0 2,6-2-1,-5-3 1,-1 4-2,2-3 0,0 0 1,0 0 0,-3-2-1,2 4 0,-1-2-2,-1 0 1,3 0-3,-1 0 3,-2-2 4,1 1-2,2-1-1,-3-3-1,0 3 3,3-3-6,-3 2 3,0-3 0,1 1 3,-4 1-2,4-2 4,-2 1-3,-6 0-1,9-2 8,-7 2-6,-1 2 3,1-2-3,1-2 4,3-1 2,-2-1 4,-4 0 2,1 0-1,1-2 2,0 4 10,0-5-6,-1 0-2,2-3 8,-2 1-5,2 1 7,-8-3-2,3 0 1,-1 0 4,-1 0 0,-2 1-2,0-2 6,-1 1-1,-1 0-14,0 0 14,-4 5-5,3-5-1,-3 1-4,1 3-12,-1-2 7,-1-2 0,1 7-5,-1-2 0,0 3 0,-1-2-2,1 1-3,-1 0 3,2 4-5,0 0-5,0 0 6,-1 0-5,1-2-4,0 2 4,1 4-3,1-3 3,2 2-4,-2-1-4,0 1 16,3 2-14,-3-4-1,3 4 3,-4-2 2,4 2 0,0 0-2,-3-2 3,3 2 0,-1-4-4,1 4 4,0 0 1,0 0-3,0 0-3,0 0 4,-3-3 2,3 3-6,0 0 0,0 0 22,0 0-17,0 0 2,0 0-4,0 0 2,0 0-7,0 0 5,0 0 14,0 0-13,0 0-1,0 0-9,0 0-8,0 0-8,0 0-17,0 0-13,0 0-26,0 0-16,0 0-24,0 0-30,0 0-33,0 0-21,0 0-21,0 0-33,0 0-194,17 5-491,-13-3 217</inkml:trace>
  <inkml:trace contextRef="#ctx0" brushRef="#br0" timeOffset="83818.4984">14169 10645 112,'-1'5'211,"1"-5"-14,0 0-11,0 0-14,0 0-11,-2-16-3,2 10-5,0-1-11,-1-4-4,0 1-9,0-2-5,-1-1 0,2-4-6,-3-1-3,3-3-1,0-3 1,-1 0-5,1-3-9,0 1-2,0-2-8,0-2-11,2 0 12,0-3-17,1 1-1,-1 2-7,1 1-1,2-5-9,-1 2 6,-1 3-10,0-1-5,1 4 0,0-3-3,0 2-4,-1 9-1,0-1-5,-2 0 2,3 3-8,-1 0 4,-2 4-4,2 1 10,0-1-1,-3 0-5,2 3 4,-2-2-1,2 2-4,-2 1 3,0 1-11,0 2-2,2-2 7,-2 2-6,0 5 4,0-5 2,1 0-16,-1 5-4,-1-4-8,1 4-2,0 0-3,0 0 1,-9 6 7,-2 5-7,-4 8 2,1 0 0,-2 1-9,2 2 10,-3-1 0,3 0 3,0 2 4,1-3-8,3-4 2,-1-1-1,1-2-2,0 3 6,3-4-3,0 0 4,2-5-14,0 2 9,1-2 7,0-2-5,1-2 1,0 0-1,1 1-2,0-1 7,1 0 17,1-3-13,-2 2 15,2-2 2,0 0 11,0 0 27,0 0-4,0 0-17,0 0 13,3-12-8,1 4-3,1-7-6,3-1-11,-2-1-1,3-5 2,-1 5-11,1-7 14,1 7-18,-3 0 7,7-4-6,-8 4 0,5 0-1,-4 1-6,3 2-4,-3 1-5,2 1 8,-4 1 0,1 2-1,-2 1-2,0 1 2,1 2-7,-4 1 3,2-1 1,-1 0-2,0 4-4,-1-3-5,-1 4 0,3-2-3,-3 2-5,5-3-2,-5 3-1,10 7 7,-1-4-3,5 6 7,2-1-5,6 6-3,2 1 12,2 0-4,-1 2 0,10 1 2,-7-3-5,-4 2 11,12 4-8,-13-3-1,0-1 0,-2-2 20,-4-1-17,1 0 1,-6-6-6,0-1-1,-2-3 5,-3 2 7,-1-2-3,-1-1-2,0-2-1,-2 2 3,1 2 4,-1-2-3,0-2 13,-1 0-15,-2-1 5,3 3-1,-3-3-1,0 0 1,0 0 2,3 2-8,-3-2 7,0 0-11,0 0 6,0 0-1,0 0 2,0 0-1,4 0 4,-4 0-4,0 0 1,0 0 5,0 0-5,0 0 6,4 5-6,-4-5 0,0 0-10,0 0 15,0 0-4,0 0 1,0 0 9,0 0-9,0 0-5,0 0-5,0 0 8,0 0 3,0 0 14,0 0-11,0 0 4,0 0-11,0 0 5,0 0-4,0 0 2,0 0 2,0 0-2,0 0-4,0 0 2,0 0 0,0 0 1,0 0 4,0 0 3,0 0-5,0 0-5,0 0-7,0 0 12,0 0-6,0 0 3,0 0 9,0 0-6,0 0 4,0 0-9,0 0 3,0 0-1,0 0 0,0 0 0,0 0 3,0 0-6,0 0 7,0 0-3,0 0 2,0 0-4,0 0 0,0 0 6,0 0-6,0 0 0,0 0-4,0 0 8,0 0-4,0 0-4,0 0 5,0 0 5,0 0-11,0 0 1,0 0-4,0 0 7,0 0 1,0 0 2,0 0 0,0 0-5,0 0 5,0 0-4,0 0 3,0 0-4,0 0 13,0 0-9,0 0-5,0 0 5,0 0 5,0 0 7,0 0-11,0 0 0,0 0 2,0 0-10,0 0 9,0 0-5,0 0 8,0 0-3,0 0-6,0 0 8,0 0-9,0 0 7,0 0 4,0 0-2,0 0-2,0 0-4,0 0 3,0 0 7,0 0-10,0 0 9,0 0-2,0 0-8,0 0 1,0 0 0,0 0 2,0 0 0,0 0 2,0 0 12,0 0-10,0 0-9,0 0 14,0 0-12,0 0 3,0 0-3,0 0 2,0 0 3,0 0 0,0 0-2,0 0 3,0 0-2,0 0 14,0 0-22,0 0 5,0 0 6,0 0-2,0 0-8,0 0 11,0 0 3,0 0-12,0 0 7,0 0-7,0 0 14,0 0-11,0 0 1,0 0 3,0 0-6,0 0 4,0 0-1,0 0-20,0 0 22,0 0-1,0 0-8,0 0 7,0 0 2,0 0-2,0 0 1,0 0 2,0 0 1,0 0-2,0 0-1,0 0-3,0 0-5,0 0 11,0 0-2,0 0 8,0 0-11,0 0 4,0 0-4,0 0 2,0 0 3,0 0-5,0 0 3,0 0-3,0 0-4,0 0 29,0 0-23,0 0 0,0 0 2,0 0-2,0 0-5,0 0 4,0 0-7,0 0 19,0 0-13,0 0-3,0 0-3,0 0 10,0 0 3,0 0-13,0 0 6,0 0 4,0 0-5,0 0 18,0 0-13,0 0-10,0 0 3,0 0 0,0 0-16,0 0-13,0 0-2,0 0-6,0 0-4,0 0-4,0 0-12,0 0-3,0 0-8,0 0-14,0 0-16,0 0-24,0 0-18,0 0-27,0 0-21,0 0-13,7 0-17,-3 1-19,1 0-15,-2 2-199,-3-3-494,4 4 218</inkml:trace>
  <inkml:trace contextRef="#ctx0" brushRef="#br0" timeOffset="87076.1224">21401 11658 33,'-5'-3'74,"1"2"7,-3 1-9,2-1 1,-2-1 2,-2-2-10,1 0 5,1 4 8,0-1-10,1-1 2,0 1-2,-1-1-2,2 4 4,0-4 0,-3 0-2,1 0 5,4 1-17,-4-3 20,1 2 0,2 1-1,4 1 2,-10-1 5,10 1-5,-4 0 5,4 0 1,0 0-5,-7 0-5,7 0-2,0 0-3,0 0-8,0 0 2,0 0-4,0 0-6,0 0 3,18-1-9,-8 2-3,3-1-3,5 0-3,3 0 3,2 1-1,0-1-1,3 0 8,-2 1-3,0 2 6,3-3-1,1-1-2,2 1 4,8 0-7,1 5-2,-1-9-3,-7 7 0,-1-3-9,9 3 6,-8-3-4,-2 1-3,11 3 23,-10-1-2,9-2 0,-11 5-13,1-3-9,0-1 6,-1 2-2,0-2 0,-2-1-6,-4 1 3,2 1-5,-4-3 10,1-3-16,-5 6 3,-2-6 1,2 3 0,1 0 3,0-3 4,-4 1-11,1 0 4,2-1 2,-2 1-2,0 0-1,-2-5-5,2 4 2,-1 2 1,-3-2-3,1 2 0,-1-1 2,0 2-3,-3-1-3,1-3 1,0 2 13,-1 2-8,1 0-6,-1-2 2,-3 2 11,3 0-10,-3-1-7,-1 0 1,0-2-8,-3 3 13,6-1-4,-5-2 1,-1 3-10,5-1 5,-5 1-1,0 0-18,0 0 5,0 0-26,5-1-20,-5 1-6,0 0-15,0 0-24,0 0-15,0 0-27,0 0-14,0 0-18,-7-7-24,3 5-9,0-4-6,-3 1-7,2-2 1,-3 2 19,1-1 2,1-1 18,-1-3-96,0 0 246,1 2-91,-2-6 19,1 9 31,1-4 17,2 2 16,-3-1 27,4 2 13,-1 0 16,-3 1 17,4-1 13,-3 0 11,4 0 17,0 2 9,2 2 5,0 2-1,-5-3-4,3 1-7,2 2-3,-4-5-17,4 5 6,0 0-7,0 0 4,0 0 11,0 0 11,0 0 12,9 10 2,-4-1 2,5 0 1,4 2-4,-3-2-3,2 2-7,5 5-9,-5-4 0,0-2-10,4 5-9,-5-5-2,1-1-10,-2 0 1,3-1-3,-4-1-1,-2-3-5,1 2-6,-2 1 10,-3-4 0,2-1-3,-2-1 6,-1 1-10,0 1 3,0 1-7,-3-4 14,4 2-22,-3-1-1,-1-1-3,0 0-4,0 5-1,0-5-3,-7 9 3,0-4-8,-3 4 0,-1 6-1,1-5 1,-7 9 1,5-8 0,-3 7 2,-1-1 1,1 0-1,3-3-5,-1-3-4,-1 7 2,4-6 1,-4 8 1,3-8 2,-2-1-6,3 2 7,3-3-3,0 3 2,-3-5-2,3 1-2,0-1-2,2-2 7,-1-1-7,3-2-1,-2 0-2,-1 3-23,3-4-15,2 2-16,-2-1-7,-1-3-6,4 0-26,0 0-31,-9-3-46,4-2-37,0-2-28,0 0-226,-1-9-501,-4-1 221</inkml:trace>
  <inkml:trace contextRef="#ctx0" brushRef="#br0" timeOffset="88477.1986">21761 10628 116,'0'0'169,"0"0"-10,0 0-7,0 0-14,0 0-1,0 0-10,0 0-1,0 0-19,-4-11-7,1 6-14,0 0-6,-1 0 1,1 0-10,-1 2-8,-1-6-10,0 3-1,-2-3-3,-5 0-6,0-1-4,0 2-11,-1 0 4,0-1 0,0 2-4,-2-2-2,0 1 6,-1 0-2,2 2-4,-6-2-1,6 2 3,-3 1-2,-4 0 0,6 1 4,-1 0-11,-1 3 2,-4-2 4,4 2-8,-4-1 2,5 3 2,0-1-6,0 4-4,-1-2 0,0 1-1,3-1-1,-3 1 4,1 0-3,0 3-1,2 1-2,-9-2 4,10 0 0,0 6-5,-2-2-2,0-1 6,1 2-6,3-3 3,-9 7-1,10-2 4,-5-1-4,-1 2-2,-1 3-1,3-3 1,-2 6 0,1-2 4,5-3-2,-5 4-3,-1 1 4,1 2-2,2-4 0,3 4 0,-4 0-1,1-1-2,2-2 1,1 2-1,-1 1 1,4-4 1,-1-1-2,-1 8 0,1-10 2,1 6-1,-1 1-1,0 3 3,3 2-7,-1-11 7,3 8-2,-4-5 1,4 0-3,-1-2 1,3 0-1,-1 2 0,1 0 7,-2-2-8,2 4 2,0-3-9,0-3 9,-3 2 4,4-3-5,0 2 1,0-1 6,3 0-4,-1 1 0,0 2 0,1-8-4,0 4 8,-2-2 9,5 4-12,-1-5 1,1 5 2,1-1 4,0 0 0,3-3 2,-2 2-2,2 0 8,0-3 0,-3-2 0,0-2 3,6 6 1,-3-4 3,-1 1 1,4-1 2,1-2 2,-1-3 4,2 2-5,1 0-4,-2 0 6,3-3-4,-3 3 5,1-3-10,1 0-4,2-2 3,-5 3-6,1-2-1,0-1 0,0 3-1,0-3 1,0 0-3,2-1 0,-3 2-4,1 0 1,-2-3 6,1 0 0,1 1 6,0-2 1,-1 1 2,0-2 11,1 3-7,0-3-1,-3-2 2,3 1 1,-5 1-7,0 1 14,4-1-1,-2-2-5,2 2 10,1-1-5,-3-2-4,2 4-6,1-3 2,-4 2 19,4-3-14,0 2-9,-1-1 12,0 1 11,-1-1-14,2 2 4,0-6-3,-4 7 2,7-1-23,-4-3 3,-2 3 7,5-1-5,-4-1 4,-5-1-1,3 3 4,1-1 14,-1-1 8,2-1-14,-1 0-3,0-2 17,0 1 0,-4 0 2,3 1-4,0-4-3,1 2 4,-3-2 0,3 2 12,-4-1-5,3 0-4,-3-2-11,-2 3 6,5-2 5,-2-1-5,-2 2 2,0 1-8,2-6 4,-5 6-6,3-4-1,-2 3 1,2-5-4,-1 3-6,0 3-3,-1-3-1,1 1 1,-2-4-15,1-1 9,1 1 0,0 0-5,-2 1 1,-2-4 2,5 3-5,-2 3 1,-1-5-16,1 1 17,-1-3 4,0 2-12,1 0 0,-1 0-3,-3-1 5,0-2-4,0 2 0,3 1 1,-2 0 0,-1 0-1,0 0-2,0 1 0,-1 4 2,-2-3 6,3 0-14,-3 3 1,2 0-6,-2-1 10,0 1 5,0 2-5,3-1-6,-4 1 4,0-3 1,-2 3-6,2 0 11,1 2-8,-2 1 1,0-2 1,1 2-2,1 2-6,-4-2 5,1 0-6,0 1 7,0 1-1,-2 0 0,1-1-5,2 3-4,-2-3 2,1 2-3,0 1 12,0-1-14,2 1 0,-2 2-3,3-2-4,-4 0-4,4 1 2,-2 2-5,2-5-3,-1 5-4,4 0 5,-6-3-18,6 3-10,0 0-17,-5-1-3,5 1-12,-5 0-14,5 0-15,0 0-6,0 0-6,0 0-1,0 0-10,0 0-4,-7 1-5,7-1-9,0 3-15,0-3-6,-3 5-3,-1-4-7,4-1-15,0 0 3,-3 8-2,3-5-8,-4 1 1,1-1-130,3 1-373,0-4 165</inkml:trace>
  <inkml:trace contextRef="#ctx0" brushRef="#br0" timeOffset="94065.9221">9639 7172 167,'-2'-16'229,"0"-1"-7,1 2-7,1 3-8,0-1-5,0 3-4,0 3-10,0 2-14,-3-2-14,3 2-21,0 0-9,0 5-24,0-3-10,0 3-13,0 0-9,0 0-4,3 12 18,0-4-14,-2 1-5,3 4-12,-2-1-4,2-3-12,-1 3 5,2 0-6,0-3-4,-1 1-5,4-3 4,-4 0-3,4-2 12,0 1 14,3-2-8,6-4 8,4-3-8,6-4-1,14-8 2,1-2-6,3-1-9,23-16 0,-2 1-8,-1-4-6,0 1 4,-2-10-6,-2 1 3,-1 2-2,-18 12 2,15-15-10,-21 15 0,-2 4-5,-10 7 3,0 1 2,-1-2-6,-5 3 5,-5 4 1,-2 4-2,-4 0-5,1 2-5,-2 2-5,-2 1 1,-1 0-27,1 0-29,-2 1-31,-2 3-35,0 1-25,0 0-26,0 0-18,-13 0-9,7 1-14,-4 4-25,-2 2-178,-4 1-454,2 1 200</inkml:trace>
  <inkml:trace contextRef="#ctx0" brushRef="#br0" timeOffset="94479.8949">9861 7028 22,'0'0'216,"-7"0"-27,7 0-20,-5 5-22,2 1-12,2 2-11,-2 6-9,-1 4-13,0 6-16,0 5-3,-1-5-10,3 2-7,0-1-1,2-8-3,2 3-5,-1-2 2,2-2 7,0-4-1,2 0 10,2-1 6,0-2 7,5 1 10,2-6 2,1 0 4,9-4 1,4-5-1,10-2-8,3-8-3,3-2-5,0-5-4,22-13-6,-20 15-6,22-17-7,-6-1 5,-17 11-8,17-13-3,-20 11-1,0-3 0,-2 0 1,-1 2-2,-1 4-3,-7 1 4,-7 10-5,-3 0 3,0 1-6,0 1-3,-8 5-5,-4 2-8,2 1 2,-7-1-7,3 2-1,-4 2 0,0 0-8,2-1-10,-5 3-26,3-3-35,0 0-31,-3 3-43,4-1-27,-4 1-23,0 0-20,0 0-22,-10 10-25,3-2-38,-2-1-165,-1 2-480,-2 3 212</inkml:trace>
  <inkml:trace contextRef="#ctx0" brushRef="#br0" timeOffset="95399.8959">10514 12876 84,'0'0'157,"-1"-6"-6,1 6-7,0 0-22,0 0-19,1-5-1,-1 5-17,0 0-3,0 0-3,0 0-12,5 14-2,-3-7-6,-2 1-5,1 2-7,1 2 4,1-1 3,-2 1-5,1-2 2,0-1-5,1 1 4,-1-3-2,1-2 4,-1 0-2,1-1 8,3 4 5,-2-5-1,3-3-2,6 0 6,1-3-8,0-2-5,7-3-11,2-1 3,2-3-5,1 0-1,0-5-2,11-4-8,-4 2 0,4-5-2,-3 1 11,3-2-4,-1-1-1,2-4-4,0 0-2,-3 3-3,2 1-2,-12 6-5,-3 3-2,0 0 0,-4 4-2,-5 2 0,-2 4-5,-2 2 2,-4 1-2,-2-1-2,1 3-7,2 1-1,-3-1-4,1 1-17,-4 1-10,0-4-17,0 4-9,0 0-9,0 0-15,0 0-14,0 0-11,-11 7-18,5-4-11,0 4-7,-2-2-7,-2-1-20,-2 1-99,0 3-291,-2 0 130</inkml:trace>
  <inkml:trace contextRef="#ctx0" brushRef="#br0" timeOffset="95985.6934">10487 12896 106,'-4'-3'152,"4"3"-9,0 0-20,0 0-16,-1 8-6,-1 3 0,4 2-8,-4 1-3,2 3-6,0 3 3,-1 4-9,-2 2-4,3-6-5,0 0-4,3-2-4,-2-1 4,1-7 2,1 7-2,-1-5 6,3-2 9,0 2-5,-2-8 11,4 6-7,2-4 9,-1 1 4,6 0-1,3-10-6,5 1 2,2-2-1,0-4-5,17-5-5,-3-3 2,3-4 3,0 3-9,5-12 0,-5 8-2,4-5 4,-4 1-8,3 1 8,-6 1 5,-2-1-6,-10 8 1,1-4-5,-2 4 4,-4 1-4,-1 2 1,-2-1-4,-1 7-2,-7-3-1,0 2-11,-2 1 1,-2 2-6,0 1 2,-1 2-19,-3-1 18,3 2-28,-3-2 16,0 2-9,-2 1-10,0 0 15,7-4-16,-7 1 4,0 3-13,0 0 17,0 0-13,0 0 4,0 0-8,5 0-4,-5 0 2,0 0 2,0 0-2,0 0 0,0 0-2,0 0 6,0 0-4,0 0 0,0 0-3,0 0-4,5-2-1,-5 2 1,3-3 1,-3 3-11,0 0 23,0 0-15,0 0-2,0 0 3,0 0-7,0 0-2,0 0-12,0 0-2,0 0-6,0 0-23,0 0 3,0 0-15,0 0-6,0 0-6,0 0-16,0 0-11,0 0-16,0 0-14,0 0-19,0 0-2,0 0-23,0 0-15,-7 9-24,7-9-16,-1 7-15,-1-3-143,-2-4-424,3 4 187</inkml:trace>
  <inkml:trace contextRef="#ctx0" brushRef="#br0" timeOffset="105333.1437">10258 17986 157,'-2'-26'220,"1"6"-3,1 3-9,0 0-4,-3 1 0,6 5-14,-3 2-6,0 1-24,0 4-10,0 4-10,0-7-12,0 7-18,0 0-13,0 0 14,-3 44 15,2-15-8,1 6-4,-2-3 2,-2 5-7,4 16-12,-3-19-5,-1 2-5,3-4-9,-1-1-10,-2 3-9,3-6 2,-2-10-12,3 8 10,0-9-40,-3 12-21,0-12-34,3-17-30,0 18-32,0-18-32,-3 17-20,3-17-34,0 0-39,0 0-50,0 0-156,0 0-464,0 0 206</inkml:trace>
  <inkml:trace contextRef="#ctx0" brushRef="#br0" timeOffset="105832.1949">10255 17931 99,'-4'-3'176,"1"-1"-10,-1-6-25,-2 10 6,6 0-29,-14 7-17,4-3-13,3 2 1,-7 8-21,1-4-1,-4 8 2,3-2-7,-3 1 2,6-5-2,1 1 0,-1 0 3,3-3 0,-1 1 8,2-1-1,0-4-9,7-6 3,-8 17-2,5-14-7,-1 0 7,3 1-2,1-4-6,-4 7 2,4-7 6,-2 3-3,2-3-2,0 0 6,-4 8 3,4-8 10,0 0-18,0 0 10,0 0-8,0 0-3,0 0-5,0 0 0,2-22-9,0 12-2,0 0-9,3-1 9,0-4-10,-2 6 1,0 5 0,0-13-5,1 9 9,-3-2-1,2 3 3,-1 2-10,2-2 13,-4 7-6,6-6 0,-6 2-8,0 4-6,5-5-9,-5 5 17,10-2-5,-10 2 0,24 5 1,-5 0 3,4 2 2,1 5-3,2-4 15,0 1-6,11 4 3,1 3 0,-2 5 14,-9-12-34,-4-7-2,1 5-7,0 2 17,-2 2-8,-6-7-9,5 4 7,-7-4-3,-4-2 2,-10-2 2,18 6-2,-12-6-9,-1 2 20,-5-2-17,0 0-6,0 0 7,14 3-2,-14-3-16,5-1 8,-5 1-3,0 0-19,0 0-10,7-4-28,-7 4-25,0 0-21,0 0-44,-3-8-26,3 8-46,-4-9-40,1 7-44,-1-4-203,-3-4-548,1 1 243</inkml:trace>
  <inkml:trace contextRef="#ctx0" brushRef="#br0" timeOffset="109083.1674">9528 16820 64,'0'0'152,"0"0"-9,0 0-10,0 0-9,0 0 2,0 0-17,0 0 2,0 0-4,0 0 5,0 0 1,0 0 0,0 0 6,0 0 2,0 0 8,0 0 1,0 0 9,0 0 10,0 0-15,0 0-10,0 0-16,-3-12-2,2 7-2,2-4 1,-2-1 1,0-5-6,-1-1-3,-1-3-9,3-9 7,-2 2-13,-3-6 0,2-1-6,-4 1-8,4-14 2,-1 9 0,0 2 5,1 1 1,-2-3-2,-1 5 0,2 2 2,-3 1 3,3-1-1,-3 2-7,1 0 0,-1 5-7,3 6 11,-3-2-17,4 0-4,-2 3-6,-3 0-1,4 0-5,-3-2-1,-1 3-1,0 0-8,1 1 1,2 0 3,-1 2-17,2 3 5,-2 1 1,2 0 1,1 2 5,0 0-12,0 2 2,1-2-2,0 2-1,2 4-2,-3-4-5,1 0-2,2 1-4,-2-1 5,2 4 0,0 0-10,-1-5 3,1 5-2,-4-1-3,4 1 2,0 0-3,0 0-1,0 0-5,0 0 4,0 0-7,0 0 9,0 0-6,-6 11-2,2-3 11,-3 7-5,-2-1-7,2 2 6,-8 6-9,2-1 11,0 6-1,2-12-2,-1 0 5,0 3-5,2-2 5,-3 3 0,5-6 6,0-5-7,2 2 2,0-3-9,2-2 3,1-1 17,1 0-20,-1 2 13,1-3-12,0 0 6,2-3 4,-3 4 4,3-4-2,0 0 6,0 0 4,0 0-3,0 0 4,0 0-3,7-22-7,-2 6 9,0 0-1,3 0-5,-2-1-7,4-6 5,-2 1-2,-4 2 8,6-2-7,-3 3-2,0-3 9,0 5-9,0 0 12,-1-1-14,1 4 2,-1 0 8,-1 0-9,-2 6-1,1-2 0,-1 1-3,0 2-4,0 2 11,-3 0-3,3 1-2,-2 0-3,0 2 8,-1 2-10,3-4 1,-2 1-4,5 2 1,-6 1 17,0 0-21,6 0 6,-6 0-8,10 6 4,-3-2 12,4 4-9,2 0 0,2 1-5,3 0 8,-2-1 2,5 2-3,0-2 0,0 3 9,0-2 3,0 5 4,-8-8-14,3 0 6,-1 0-9,-2-1 3,-2 5 4,-2-8-2,-1 3-2,-1-2-2,2 1 7,-4-1-3,-1-3 1,-4 0-4,8 2-5,-8-2 11,6 4 1,-6-4-4,5 0 0,-5 0 10,0 0-9,0 0 2,7 3 3,-7-3 5,0 0-14,0 0 9,0 0-1,0 0 8,0 0-9,4 1 5,-4-1-3,0 0-2,0 0 1,0 0 1,1 4-3,-1-4 1,0 0-2,0 0 0,0 0 6,0 0 1,0 0-7,0 0 1,0 0-3,0 0 1,0 0 4,0 0-9,0 0 4,0 0 3,0 0 1,0 0 1,0 0 1,0 0-6,0 0-4,0 0-3,0 0 11,0 0-1,0 0-1,0 0 6,0 0-4,0 0-2,0 0-1,0 0 0,0 0-5,0 0 0,0 0 7,0 0 2,0 0 3,0 0 2,0 0-9,0 0 0,0 0 1,0 0-1,0 0 1,0 0-3,0 0-2,0 0 8,0 0-10,0 0 5,0 0-1,0 0-1,0 0 3,0 0-2,0 0 2,0 0 0,0 0-5,0 0 5,0 0-3,0 0 1,0 0 1,0 0 1,0 0 1,0 0-5,0 0 4,0 0-6,0 0 3,0 0 10,0 0-8,0 0 6,0 0-10,0 0 4,0 0 2,0 0 1,0 0-4,0 0 7,0 0-4,0 0 0,0 0 6,0 0-13,0 0-15,0 0 22,0 0-14,0 0-24,0 0-31,0 0-24,0 0-42,0 0-26,0 0-39,0 0-15,0 0-23,0 8-25,6 1-26,0-2-39,-1 1-219,4 3-591,-1 2 262</inkml:trace>
  <inkml:trace contextRef="#ctx0" brushRef="#br0" timeOffset="109954.4924">10609 17844 179,'0'0'214,"0"0"-9,0 0-4,0 0-9,0 0-4,-8 4-8,8-4-5,0 0-3,0 0-7,0 0-7,0 0-11,0 0-7,0 0-7,0 0-8,0 0-8,0 0-7,0 0-13,0 0 0,0 0-9,0 0-14,0 0 1,0 0 0,0 0-5,0 0 23,0 0-30,30-4 2,-21 4-1,6-4-8,1 3 23,7-3-29,2 1 2,2 1-11,2-1 3,0-1-24,11 4 25,-1 1-7,-9-2 5,11 2-8,-12-3 31,9 3-38,-7 10-8,-4-16-5,1 6 5,0-1-8,-4-3 6,2 3-7,-1 0 3,-4-4 1,0 3 12,-1-3-15,0 1-13,-3 3 10,4-5 6,-6 5-18,-1-4 14,-1 4 3,-3-4-15,0 3 9,0 3 8,-2-5-9,-1 4 8,-7-1 6,0 0-4,13-1 10,-13 1-5,8-5 5,-8 5-9,2-4 10,-2 4-2,0 0-3,0 0-4,0 0 1,0 0-3,0 0-3,10-1 0,-10 1 3,0 0-8,0 0 0,0 0-2,0 0 6,0 0-8,0 0-26,0 0 24,0 0-21,0 0-27,0-7-46,0 7-40,0 0-32,-10-8-35,10 8-40,-8-9-24,0 4-19,0 0-45,-2 3-191,-3-6-558,5 3 247</inkml:trace>
  <inkml:trace contextRef="#ctx0" brushRef="#br0" timeOffset="111527.5427">11282 17667 131,'-9'-2'178,"5"-2"2,-1-1 12,2 4 5,3 1 1,-6-7 6,6 7-15,-4 0-17,4 0-12,0 0-9,0 0-9,-3-5-14,3 5-9,0 0-11,0 0-4,0 0-19,0 0 13,0 0-2,0 0 22,0 0-3,23 7 9,-16 1-6,4 4-18,1-5 5,3-4-3,-1 4-8,4 4-9,2 2-1,-5-6-17,1-1-2,-1-3-6,1 3-19,2 7-1,-4-10 1,3 2 4,-3 2-6,-1-4-3,-3-1 0,2 2-10,-2-3 5,-1 1 6,-1 0-12,-2-2-11,1 3-3,-7-3 6,8 0 13,-8 0-4,9 3-3,-7-3-5,-2 0 14,0 0 5,0 0-13,8 0 0,-8 0-5,2 5 6,-2-5 4,0 0-8,0 0 4,0 0-17,0 0 12,0 0 5,0 0-7,4 4 1,-4-4-24,0 0 21,0 0 7,0 0-6,0 0 3,0 0-8,0 0 2,0 0 3,0 0 1,0 0-12,0 0-19,0 0 28,0 5-9,0-5 2,0 0 1,0 0-6,0 0 4,0 0 7,0 0-5,0 0-1,0 0 4,0 0-3,0 0 5,0 0 3,0 0-15,0 0 19,0 0-11,0 0 0,0 0 9,0 0 1,0 0-15,0 0 14,0 0-13,0 0 15,0 0-1,0 0-6,0 0-5,0 0 1,0 0-8,0 0 12,0 0 2,0 0-7,0 0-3,0 0-24,0 0 29,0 0-9,0 0 4,0 0 3,0 0 10,0 0-9,0 0-5,0 0-4,0 0 6,0 0 2,0 0-5,0 0 6,0 0-7,0 0-3,0 0 3,0 0 1,0 0-2,0 0-3,0 0-3,0 0 14,0 0-8,0 0 0,0 0-2,0 0-4,0 0-4,0 0 16,-2 7 0,2-7-6,0 0 6,0 0-43,0 0 39,0 0-2,0 0 0,0 0-1,0 0-21,0 0 25,0 0 4,0 0-6,0 0-1,0 0 18,0 0-16,0 0-3,0 0 3,0 0 0,0 0 1,0 0-5,0 0 0,0 0-16,0 0 23,0 0-22,0 0 20,0 0-4,0 0 1,0 0 2,0 0-11,0 0 8,0 0-4,0 0-3,0 0 12,0 0 5,0 0-10,0 0 3,0 0 5,0 0-4,0 0 1,0 0-1,0 0-11,0 0 7,0 0 3,0 0-3,0 0 3,0 0-6,0 0-1,0 0 4,0 0 3,0 0-7,0 0 1,0 0 7,0 0-3,0 0 1,0 0 2,0 0-6,0 0 1,0 0 1,0 0-3,0 0 4,0 0-3,0 0 2,0 0 1,0 0-8,0 0-3,0 0 9,0 0-13,0 0 10,0 0 1,0 0-10,0 0 17,0 0 16,0 0-22,0 0 2,0 0-31,0 0 30,0 0 16,0 0-14,0 0-3,0 0-9,0 0 11,0 0-7,0 0 8,0 0-6,0 0-15,0 0 26,0 0 0,0 0-3,0 0 2,0 0-15,0 0 12,0 0 0,0 0 9,0 0-4,0 0 2,0 0-8,0 0 2,0 0-3,0 0 2,0 0-23,0 0 35,0 0-4,0 0-3,0 0 4,0 0 7,0 0-3,0 0 1,-4-16 8,4 16 0,0 0-3,0 0-1,0 0 1,0 0-4,0 0 4,0 0-3,0 0-11,0 0 11,0 0-2,0 0-1,0 0 7,0 0-8,0 0 0,0 0 0,0 0-3,0 0-3,0 0-5,0 0-5,0 0 2,0 0 0,0 0-3,0 0-3,0 0-11,0 0 11,-8 12-3,1-2 10,-4 2-4,-7 14-1,-5-3-8,-8 4 8,0 6 7,7-15-6,4-2 6,2 1-2,1-1-2,-1 4-3,5-7 2,2-2-3,1 1-6,-1-1 3,1 4 9,3-9-3,-1 1 3,2-1-11,0-3 0,2-1 8,4-2-2,-5 8-2,3-6-6,2-2 9,0 0 1,-8 12-2,8-12 2,-2 3 0,2-3 8,0 0-3,0 0 0,0 0 5,0 0-5,0 0 1,0 0 0,-5 4-2,5-4 6,0 0 10,0 0-16,0 0 3,0 0 2,0 0-6,0 0 4,0 0 2,0 0 0,0 0-1,0 0-5,0 0 22,0 0-19,0 0 1,0 8 5,0-8-6,0 0-12,0 0 12,0 0-2,0 0-8,0 0 9,0 0 4,0 0-3,0 0-2,0 0 1,0 0-1,0 0-6,0 0 3,0 0 3,0 0 8,0 0-9,0 0 1,0 0-2,0 0-3,0 0-6,0 0 11,0 0 5,0 0-11,0 0 3,0 0 5,0 0-5,0 0 17,0 0-15,0 0-4,0 0-12,0 0 21,0 0-6,0 0-5,0 0 5,0 0 7,0 0-14,0 0 7,0 0 2,0 0-2,0 0-11,0 0 11,0 0 3,-5 3-8,5-3-7,0 0 3,0 0-10,0 0-4,0 0 0,0 0-1,0 0-25,0 0 3,0 0-20,0 0-8,0 0-29,0 0-30,0 0-9,0 0-24,0 0-27,0 0-46,-2-15-54,2 15-23,0-5-56,0 5-203,0-12-623,0 12 276</inkml:trace>
  <inkml:trace contextRef="#ctx0" brushRef="#br0" timeOffset="113786.586">17226 17827 213,'-3'-17'242,"-1"10"1,2-4-8,-2-5-4,4 7-4,0-1-12,-1 4-5,-1 0 13,2 2-27,0 4-9,-3-8-9,3 8-20,0 0-16,-4-10-16,4 5-10,0 5-10,0 0-28,0 0 5,0 0-1,9 24-6,-4-9-8,1-6-33,1 8 30,-1-2-10,1 4-19,-2-4 21,0-3-13,-1-2-2,1 1 4,1-1-12,-2-3 19,1-2 4,-3-1 42,3 0-23,0 0 2,1-4-2,5-4 3,0-1-3,6-15-2,4 1-18,2-3-1,8-9 4,-3-3-8,2-2-24,-1 5-41,-8 6-38,-1 5-83,3 1-50,-4 5-70,1-1-80,-6 10-331,2-2-720,-1 5 320</inkml:trace>
  <inkml:trace contextRef="#ctx0" brushRef="#br0" timeOffset="114275.3416">18403 17770 202,'0'0'313,"0"0"-11,-11 0-12,11-3-11,0 3-24,0 0-13,0 0-17,0 0-33,0 0-8,0 0-19,-4-3-18,4 3-16,0 0-13,0 0 3,1 22-4,2-13 9,-3 1-9,4 2-22,-1 5 23,1 0-11,-4-2-8,3 1-2,-1-1 25,-2-1-25,2 3-9,1-5-11,-1-4-8,0 2 6,1-5-4,0 1 4,-1-5 5,0 2 3,-2-3 10,11 1-1,-5 2 5,5-11 4,9-4-11,-3-7-10,7-5-5,11 0-14,0-14-7,16-21-14,-20 23-40,4-2-50,2 9-61,-4-4-77,0 1-85,-9 11-99,-3-6-406,2 12-844,-1-6 374</inkml:trace>
  <inkml:trace contextRef="#ctx0" brushRef="#br0" timeOffset="115082.6634">19802 17727 32,'0'0'260,"0"13"-13,-3-16-23,3 3-9,0 4-20,0-4-28,0 0-6,0 0-8,0 0-11,0 0-4,0 0-9,0 0-7,0 0-13,0 0 27,0 0-6,7 4 0,-7-4-7,0 2 15,3 2-8,-6 11-15,6-10 8,-3 0-4,0-1-20,4 2 19,-4 13 0,2-11-13,-1 1-8,-1 1 4,1 2-21,-1-3-4,0 0-9,3 2-5,-4-4-3,2 3-8,-1-5-1,2 2-15,-1-1 9,-1 0 3,0-1-6,0 0 7,2-1 11,-2-2 0,0 1 6,0-3 12,4 5-5,-4-5 4,0 0 11,0 0 3,0 0-2,0 0-2,0 0-19,0 0 4,0 0-5,11-12-9,-10 3 0,4 1-17,2 1 3,1-5-5,5-9-6,-2 6-4,5-5 1,1 1-2,-1 4-7,1-4 0,0-4-13,0 5-3,1-3-7,-1 4-8,-7 5-7,0-1 3,-2 3-16,0 4 10,-4 1-11,1-3-15,-2 7-2,1-3-8,-4 4-19,0 0-11,0 0-23,7-2 3,-7 2-17,3-5-3,-3 5-17,0 0 1,0 0-16,0 0-16,7-5-6,-7 5-10,0 0 2,0 0 4,0 0-4,0 0 18,0 0 1,0 0-10,0 0 19,0 16-3,0-16-14,0 0-9,0 0-12,0 0-3,-11 8-135,11-8-364,-10 1 162</inkml:trace>
  <inkml:trace contextRef="#ctx0" brushRef="#br0" timeOffset="115597.7783">20488 17732 250,'-3'-5'330,"3"5"2,0 0-14,-4-2-24,4 2-27,0 0-3,0 0-13,0 0-44,0 0-6,0 0-28,0 0-4,0 0-13,0 0 2,0 0-7,0 0 3,-6 15 8,6-15-4,3 14-14,-1-2 6,-1 3-6,0-3-2,2 4-6,-1-6-16,0 7 3,1-1-7,1-2-3,-1-3-7,0 2-6,0-4-7,1-2-10,-1 1 5,1 2-4,-4-5 9,3 0-9,0 11 10,-2-14 4,1-1 4,0 3 6,-2-4 0,0 0 1,0 0 10,0 0-22,19-12 3,-4-7-21,6 6-12,9-18-11,-5 10 2,13-16-4,-4 4-9,0-4-8,-2 8 2,-1 1-8,2 0 0,-13 9 3,-1 5-5,-1-3-8,-1 2-1,-10 3-6,3 4-15,-3 8-16,-4-7-9,4 0-13,-3 3-5,-1-1-11,1 2-14,-1 1-9,-2-3-46,-1 5-35,0 0-23,5-10-41,-5 8-24,0-10-44,0 12-32,-3-9-46,-1-2-52,-2 1-53,-2-4-247,-5-2-780,0-2 346</inkml:trace>
  <inkml:trace contextRef="#ctx0" brushRef="#br0" timeOffset="118007.9575">14233 15434 220,'3'-5'233,"-1"0"-2,1 1-16,-3 0-11,3 0-13,-3 4-13,1-4-10,-1 4-26,0-3-16,0 3-19,0 0-11,0 0-12,0 0-9,0 0 1,7 8-16,-4-1-3,4 2-1,-4-1-10,0 2 2,1-2-2,0 1 23,-1 2-9,3-6 0,-2-2-5,-1 4 6,0-4-2,2 4 5,-3-3 4,1-1 3,-1-3 13,-2 0 4,13 0 0,-7-7 27,8-1-8,6-9-14,3-5 5,1 2-4,10-18-7,0 2-2,0-1 0,2-3-13,2 3 1,-5-1-20,-1-1 4,-4 8 0,-1-3-15,-9 14-3,-1-4 1,-1 2-7,-5 8-6,-2 0-1,-1-2-6,-4 7 0,-1 4 10,3 1-12,-5-4-17,2 4-29,0 0-50,-2 3-44,2-3-48,-3 4-30,0 0-12,0 0-24,-7 21-24,-3-11-21,-3 10-24,-1 1-190,-5 0-536,0 1 239</inkml:trace>
  <inkml:trace contextRef="#ctx0" brushRef="#br0" timeOffset="118474.9709">14324 15430 199,'-1'-1'239,"1"1"-1,-3-5-11,3 5-13,0-5-24,0 5-23,0 0-23,0 0-16,0 0-11,0 0-15,-4 10-11,4-5-16,0 5 1,1 4-6,2-4-10,-3 8-4,0-5-7,4-1-8,-1 6-2,0-6-3,3 0 0,-4-3 4,5 1-10,-2 1 3,3-6 1,0 2 4,1-4 8,2-1 4,3-2 10,7-9 9,2-3 5,4-5 9,12-9-6,2-3 2,18-23 1,0 5-10,-1 0 34,-3-1-14,-17 14-2,17-13 2,-23 14-2,2-4-17,-13 16 9,-1-3 6,0 2-19,-3 1 20,-5 4-6,2-4-1,-4 5-2,-3 4-19,3 2 0,-6 5-21,2 0 13,-4-1-10,0 3-2,2 0-2,-1-1-9,-3 4 4,3-7-5,-3 7 7,3-3-17,-3 3-3,0 0-9,0 0 8,3-4-3,-3 4-13,0 0-10,0 0-6,0 0-19,3-4-17,-3 4-20,0 0-12,0 0-15,0 0-27,0 0-24,0 0-14,0 0-14,0 0-9,0 0-3,0 0-22,0 0-20,5 12-19,-5-4-24,-3-2-166,-1 7-481,1-2 212</inkml:trace>
  <inkml:trace contextRef="#ctx0" brushRef="#br0" timeOffset="121000.7113">20241 16696 105,'0'0'147,"0"-9"-2,0 9 0,-1-9 2,0 1-15,0 3 2,-4-5-14,2 4 2,0-5-6,-1 2-5,-3-5 0,2 5-9,-4-4-8,3 6-7,-2-3-5,0 0-3,-4 0-10,0 0-11,-1 2 10,0 0-3,0 1-11,-3 1 6,0 1-5,-4-1 0,4 5-1,-3-3-4,4 3-9,-6 0-1,4 1-9,-6 1 4,-1 7-7,3-1-1,-1-5 0,2 9 1,-3-2-5,2 5 2,-3-4-3,3 0-1,1 3 3,-1 1-7,4 5 7,-2 0-6,0-1-4,0 2 4,2 1-8,1 7 3,-1-8-4,2 2 4,-1-1-2,4 1 0,2-7-2,0 8-4,0 0 4,3-6-8,-1 7 11,2-7-6,-1 2 7,2 0-6,0 3 2,2-5 5,-1 8-6,1-6 5,2-2-7,1 3 9,-2-4 10,2 3 9,0 6 11,2-6-18,-1 6-7,-1-8 1,3 1 9,0-1-11,-2-2 2,3 12-1,-1-14-7,0-4 2,0 5 3,2-2-5,1 15 1,0-13-5,-2-5-1,-2 1 6,4 5-6,0-2-3,1-4 3,0 5-2,0-4-1,0 2 4,3 5-3,-3-8 1,2 3-2,-4-2 7,5 0-5,1 2-4,-4-5 8,3 6-8,-3-9 20,5 4-17,-5-1-1,2 0-7,0 0 8,-1 0 12,0-5-15,5 18 2,-1-17-21,-2 2 22,5 13 2,-2-15-1,-2 3 3,0-4 6,2 3-4,2 2 10,1-4 1,-2-2 7,1-2 3,1 5 1,-1-2-1,1 3 5,2-5-2,-5 1 28,4 1-23,-3-3-15,0 4 9,2-5-3,-2 4-1,-3-4 14,0 1-5,-1-1 1,-1 0-4,2-1 0,1 2-13,4 1 15,-5-3-15,2 0 9,-2-2 6,2 0-3,2 9-3,-2-13 10,3 0-22,-4 2 8,2-1-2,0 10-2,-3-11 20,2 0-20,-6 9 2,3-10 2,0 3 1,-3-1 1,3-2-2,-3 8 0,0-4-1,0-2 3,0 1 8,-3 1-14,6-1-6,-4 1 5,0-2 1,2 1-12,-4-1 12,5 2-1,1-5 3,-2 2 2,2-2-1,-6 2 6,4 2-2,0-1 12,-3 2 1,2 1 14,-2-3-12,0 0 3,-2 1-3,1 1-5,-1-3-3,-2 1-4,6 4 4,-7-7-12,3 6 8,-3 3 4,7-8-2,-4-7-3,1 8 5,-1-1 3,1 3-7,-3-1 1,3-4 3,0 3 1,-2 1 5,0-1-2,1-3-2,-2 4-2,1-4 1,-1 3-3,0-1-2,-2-2-2,1 0 0,0 3-5,1 0 6,-1 9 2,-2-13-10,2 2 1,-3 0 4,3-1-10,0 6 14,-2-6 8,1 0 0,-1 0 10,3-5-15,-3 11-2,3-6 6,-1 0 0,-4-3-2,3 5 0,1-2 1,-1 4 10,-1-4-13,2 8 7,-3-6-12,2-2 0,-2 2 0,0 0-13,3-2 8,-4 3-5,1-4-8,2 4 21,-2-5-23,-1 4-10,2-1 17,-2-3-17,1 0 14,-1-1-4,0 6 2,1-2-9,0 2 11,-4-1 25,4 1-32,-1-8 5,-2 7-26,-1 3 25,4-2 6,-3 1-17,-3-4-1,1 4-2,-1 2-1,-4 1 8,2-2-13,-3 4 2,2-5-12,-4 1-15,2 0-15,-6-1-21,1-4-23,3 8-25,1 1-23,1-1-31,1 1-33,0 1-26,3-1-35,3 1-45,-1 0-47,8 2-37,-13 1-59,6 0-387,0 2-908,7-3 403</inkml:trace>
  <inkml:trace contextRef="#ctx0" brushRef="#br0" timeOffset="125695.6336">16793 18231 171,'0'0'214,"-35"-1"2,35 1 3,0 0-2,0 0-16,-22 0-12,22 0-12,0 0 12,0 0-23,0 0-14,0 0-14,0 0-13,0 0-4,0 0-19,0 0-4,-16-6-20,16 6 6,0 0 4,0 0 2,0 0-1,0 0-15,0 0-20,66-8 25,-40 8-5,-1 0-9,3-3 6,14 2 6,2-3-17,-2 2-2,1 2-3,6-2-9,0 0-3,20 4 0,-19-2-4,21 2-9,-23 0-7,2 1 8,17 0-7,-22 2-2,2-5 1,-2 4-3,-3-2-4,3 1-8,0 0 11,0-5-1,-4 1-8,4-1 6,-1-2-15,-1-4 11,4 7-10,-2-3 3,2 1 7,0-4-6,1 2 5,3 1-11,-2-1 6,-2-5 2,21 4 3,-21 15-4,-3-18-10,1 0 13,0 5-4,0-1-6,-4 6-4,1-6 7,-3 0 6,1 2-6,0-5-9,-1 11 15,-9-6-6,-1-1-6,2 1 46,9-2-53,-1 1 3,3 2 10,-1-1-6,1 2 11,2-4-4,1 11 3,2-7-3,-2-1-1,0 3 32,-1-1-32,-2-3 0,0 2-10,1 4 17,-3-1-20,0-2 12,-2 1 6,-9-1 1,0-2-4,1 3 22,8-1-21,-7-2-9,-4 0 2,15 4 0,-5-4 7,1 4 4,1 1-13,-10-3 2,10-1 3,-8 2 9,7 2-11,0 4 6,4-8-1,-15 2 13,1-1 10,0 0-22,2-3 5,-2 4-4,0 0-3,-1-2 7,4 1 4,7 6 4,-10-6-9,3-2 4,9-2 15,-12 1-17,0 8 7,3-8-13,9 3 17,-1-4-26,-11 4 20,0-1 16,12 1-20,-11 1 5,9-1 8,-11 2-11,-3 0-11,3-1 16,-2 3-11,-1-2-10,3-2 8,-3 3 13,0-3-11,1 2 0,0-1 10,2 0-6,0 4 4,3-4-11,-2 3 8,0-4-19,0 0 18,2 6 3,-2-5-13,-3 2 13,-1-2-7,0 1 14,1 4-14,-5-8-1,-20 2-3,35 0 13,-19 0-15,-16 0-6,28 0-8,-28 0 24,24-2 8,-24 2-16,0 0-1,23 0 4,-23 0-9,0 0-3,0 0-1,22-2 6,-22 2-12,0 0-22,7-5-21,-3 3-31,-4 2-21,0 0-25,3-6-7,-3 6-24,-8-10-8,2 6 2,-2-1 6,-5-4-6,-3 0 13,-2-3 16,1 8 16,-4-8-1,1-1 25,2 2 32,4 4 17,-3 2 19,3-4 5,3 2 44,2 1 32,4 2 17,-1 4 0,6 0-21,-10-6 16,10 6 0,0 0-1,0 0-1,0 0-10,17 12 20,1 0-8,1 3 11,3 11 26,-3-8-9,0 3 11,-3 3 4,2 3-11,-2 1 3,-4-3 8,-2 0 8,-6-1 0,1-4-6,-3 13 1,-2-19 12,-1 3-10,-2-3 7,3-14-10,-14 27-6,8-19-20,-5 7 1,0-2 11,1-2-25,-7 12-1,7-15-10,10-8-8,-17 10-30,17-10-59,-18 9-51,18-9-83,-11 5-48,11-5-59,0 0-88,0 0-418,0 0-852,-27-14 377</inkml:trace>
  <inkml:trace contextRef="#ctx0" brushRef="#br0" timeOffset="126539.5861">22109 17606 199,'6'-16'285,"-5"3"-26,2-3-20,0 7-35,-3 3-22,3 5-18,-3 1-15,2 16-14,-2 2-13,-5 28-7,-1 10-14,-4-4-9,-4 3-4,-10 23-18,7-27-7,-5 29-1,7-37 9,6-14-4,-5-1-4,1-3 0,2 2-6,-2-6-5,2-4-7,1-5-5,0 1 8,0-3-5,10-10 16,-17 7 2,17-7-21,0 0 16,0 0-7,0 0 1,0 0-5,-26-27-20,26 12 14,2 5-2,1-6-12,2 6-1,0-1 6,2 3-2,-1 2-8,2 2-5,2 2-4,-10 2 15,0 0-15,50 27-2,-36-20-1,5 7-7,-2 1 2,2 4 8,-3 3-6,4-6 1,-3-1-2,0 3 4,-3-4-5,4 2 2,1-3 0,-7-4-2,0 1 3,0-5-11,-12-5 14,24 9-3,-24-9-4,17 3-9,-17-3 7,0 0 4,31-15-15,-21 5-25,1-4-27,3-7-21,1 6-28,0-8-24,-3 0-16,4 5-9,-5-3-31,-4 10-27,3-6-223,-3 2-479,-4-2 213</inkml:trace>
  <inkml:trace contextRef="#ctx0" brushRef="#br0" timeOffset="126757.7316">22385 18006 128,'0'0'269,"-4"-5"-27,4 5-26,0 0-27,0 0-23,0 0-8,-6 17-9,1 6-5,-1-3-16,0 5-5,-3-2-17,1 0 7,2 8-12,1-14-11,0 2-13,-1-4 4,6-15-10,3 40-7,-1-27-14,-2-13-13,8 14-13,-8-14-4,21 13-20,-6-13-18,-15 0-44,41-10-25,-18-2-42,-1 3-26,-1-11-29,-1 3-169,-3-5-380,-3-4 169</inkml:trace>
  <inkml:trace contextRef="#ctx0" brushRef="#br0" timeOffset="126958.3565">22571 18032 202,'3'-29'110,"-3"-1"17,-3 4-2,0-2-1,-1 8-11,1 15-7,-2-12-5,-1 1-3,3 4 4,-2 3-14,3 8-15,-3-8-35,5 9-27,-3-6-7,3 6-6,0 0-11,0 0-12,3 25-1,2-10-47,-2 1 4,4-5-29,-3 12-88,-1-3-202,1 5 89</inkml:trace>
  <inkml:trace contextRef="#ctx0" brushRef="#br0" timeOffset="127180.8764">22591 18075 14,'3'5'101,"-3"-5"17,2 6 4,-2-6 11,6 2 5,-6-2-1,0 0-19,11-1 21,-11 1-3,9-6-2,-2 4-7,-7 2-7,8-3-9,-8 3-9,10 5-3,-6 0 4,-1 0 18,-3-5-4,7 24 0,-7-24 3,3 20-6,-3-20-1,-1 21-11,-1-4 3,2-17-12,0 0-9,-4 19-7,4-19-10,-3 17 3,3-17 9,0 0 10,0 0 10,0 0 17,0 0-11,0 0 10,0 0-29,0 0-1,15-24-9,-4 8-8,4-6-12,-1 4 3,3-1-20,0 1 12,-4 7-11,-1 3-11,0 0 6,3 4 12,-2 4-28,1 3-6,-3 3 7,0 3-6,-11-9 6,17 22-10,-7 8 9,-3-13-7,-4 1-10,1-2-6,-1 4 7,-3 9 1,-3-12-2,3 3-22,-4-3-17,1-1-47,0 1-35,3-17-40,-4 19-48,4-19-39,-3 12-11,3-12-31,0 0-253,0 0-586,0 0 260</inkml:trace>
  <inkml:trace contextRef="#ctx0" brushRef="#br0" timeOffset="127559.332">23092 18006 81,'10'-29'321,"-3"7"15,0 7-16,-2 4 1,-3-1-16,1 4-18,-3 3 0,0 5-50,0-8-28,0 8-18,0 0-8,-3 28 1,-2 0-31,-7 5-13,4 1-1,-5 11-15,2-11-12,1-3-15,0 3-4,6-2 2,-3-4-17,1-1-16,2-8 3,1-2 0,3-4-15,0-13-1,-3 19-2,3-19-5,0 22-8,0-22-3,0 0-2,0 0-16,0 0 18,0 0-11,0 0-7,37-30-20,-20 9 8,4-5-20,6-11 0,-8 17-19,-3-4 9,-2 5-8,3 0 12,-6 11-1,-1-2 8,-3 1-6,-4 2-8,1 2-1,-2 1-9,3 1-13,-5 3-7,0 0 16,0 0-14,0 0 8,0 0 8,-28 26 2,18-13-5,-4 1 15,7-2 5,-2 2 1,4 0-2,5-14-22,-10 25 30,9-10 2,1-15 9,3 26 3,1-12-15,2 0 10,2 9 6,5-12 3,2-6 3,5 6-9,1-2-19,7-8-28,2 3-40,8-5-58,-9 1-44,12-3-36,-11 3-46,-2-10-186,-3-1-503,-1 0 222</inkml:trace>
  <inkml:trace contextRef="#ctx0" brushRef="#br0" timeOffset="128180.6019">23585 18173 60,'0'0'203,"0"0"-11,-31-13-9,31 13 4,-21-4 0,21 4-9,0 0-23,0 0-17,0 0-1,0 0-13,-27 13 5,27-13-13,0 0-3,0 0-5,0 0-9,0 0-3,47 25-6,-33-24-16,-14-1 3,38 0-3,-13 7-4,-3-10-5,-1-2-9,-6 1 3,-15 4 17,31-7 11,-31 7 15,16-14 12,-11 8 3,-2 1-6,-3 5 17,7-10-15,-7 4-16,-1 0 8,1 6-29,-13-5-5,3 0-12,-5 3-5,15 2-36,-44 10 18,20 5 4,4-6 4,3-1-13,3 1 11,3 1-20,-4 11 1,6-11-2,2 0-13,7-10 8,-3 18-11,3-18-3,3 21-3,-3-21-11,14 20 0,-3-11 8,9 8 3,4-8 15,4-9-16,-1 3-1,15-1-29,-4-4 12,-8-2-20,9-11 9,-1 5 10,-9 1 5,-1 3-8,-3-10-7,7-7 9,-12 5-3,-4 2 11,-8 2 1,-1-1-1,0 1 9,-7 4 5,0 1-6,-7 7-4,0-9 7,-8 7 1,-1 3 7,16 1 2,-52 9-4,24-2 7,5 5-1,2 4 25,-1 1-27,4 5-1,6-7 8,2-2 6,5 4-6,0 2-3,4 10-9,0-16 9,1-13 6,12 27 4,-2-11-4,3 9-9,2-18 6,6 0 2,3-3-16,-1-7 11,-1 6 6,2-14-9,0-5 2,1-2-24,-2-3 34,1 0-14,3-17 11,-5-12-3,-2 6-8,-2-1 8,-5 12 1,1-22 11,-4 5 0,-3-1 5,-3 15 0,-4 2 14,3 7 3,-3 12 14,-3 3-10,3 0-11,-1 8-5,-2-6-5,-3 5-2,6 5-3,-19 18 1,6 10 3,-4 1-6,3-1-11,-1 16 1,3-12-2,1 16 7,4-16-19,1-5-11,2 4-18,4 0-44,-3 1-48,3-7-37,3-7-31,-1 10-46,3-12-58,2 1-62,0-9-274,-7-8-679,28 5 301</inkml:trace>
  <inkml:trace contextRef="#ctx0" brushRef="#br0" timeOffset="128660.8781">24566 17837 4537,'5'-24'-66,"-5"6"46,-3 1-15,3-4 8,-2 16 12,0 2 7,2 3 12,0 0-10,-24 35 14,10-6-10,-7 11 11,1 6-5,-2-2 5,-4 31 8,8-34 28,3-10-26,2-1 4,-7 10-3,6-8 2,-3-2-21,3-5 21,2 4 10,2-15-21,3 0 1,0-5-21,7-9 41,-9 14 23,9-14 4,0 0 2,0 0-32,0 0 4,0 0 14,0 0-9,-15-53-4,19 37-29,4-11 23,-2 12-2,5 1-11,-1 3 4,1-3-9,-4 5 2,6 2-3,-4 4-1,-9 3 3,0 0-16,0 0 13,42 19 10,-31-5-17,0 8 0,-1-6 2,0 3-4,1 5 24,-4-7-19,2 14 1,-4-14 2,1-7-36,3 5-19,-9-15-45,12 21-36,-5-14-19,-7-7-24,13 8-33,-13-8-21,0 0-30,0 0-26,49-22-2,-32 7 4,1-4 19,-2 9 17,-1-12 44,2-1 54,0 4 65,-7 8 26,-3 4 44,0 0 49,-1-3 43,1 6 15,-3-3 18,-4 7-6,6-8-8,-6 8-6,0 0 10,0 0 3,0 0-1,-16 27-17,9-20 0,5 5-12,-3 0 1,2-5-2,-4 8-9,4 1-10,-1-6-20,4-2-39,2 8-44,-4-8-68,6-2-81,-4-6-71,10 7-226,6-3-532,-5-7 236</inkml:trace>
  <inkml:trace contextRef="#ctx0" brushRef="#br0" timeOffset="128884.4711">24863 18065 100,'-9'-19'226,"9"19"-30,0 0-53,0 0-61,-21-1-53,21 1-41,0 0-116,0 0-137,0 0 60</inkml:trace>
  <inkml:trace contextRef="#ctx0" brushRef="#br0" timeOffset="129103.7112">25047 18175 303,'0'0'334,"0"0"-3,0 0-18,-18-24-17,18 24-40,-13-7-23,2 5-26,1 4-14,0 2-30,-4 0-9,0 2-22,2 2-10,-1 11-19,4-10 0,5-4-32,1 5 25,1 4-18,-1 5-10,4-8 3,1 1-20,3 3-4,4 8-5,-2 4-4,0-10-2,4-1 0,-3-1 0,2 1-15,0 5 11,-3-12-15,0 1 1,-4-2 10,1-2-19,-1 2-7,-3-8-4,0 17-2,0-17-15,0 0-24,-13 3-16,0-9-20,0 2-30,-10-2-32,4-5-20,4 6-22,0-12-17,2 8-37,5-4-231,-1-2-506,8-1 225</inkml:trace>
  <inkml:trace contextRef="#ctx0" brushRef="#br0" timeOffset="129352.9165">25178 17883 115,'0'0'316,"13"-10"-28,-13 10-34,0 0-24,0 0-3,0 0-8,0 0-16,0 51 1,-4-16-15,-5 0-13,1 11-4,-2 0-4,-3 2-20,4 0-23,1-16-5,1-1-9,0 3-12,0 0-6,-1-19-9,-1 16-13,4-5-14,-4-1-17,2-8-37,3 0-35,1-8-30,-1 2-30,1-6-23,-1-1-19,4-4-50,0 0-43,0 0-251,0 0-517,0 0 228</inkml:trace>
  <inkml:trace contextRef="#ctx0" brushRef="#br0" timeOffset="129556.6593">25081 18331 137,'3'-7'271,"-3"-2"-4,1 2 11,-1 7-11,3-14 3,0 9-21,-3 5-21,7-9-21,3 3-13,1-3-22,13 2-28,-3-1 1,2 6-15,-1-3-23,1 0-42,-2 0-47,0 0-72,-5-1-54,-1 0-55,2-1-87,-3 0-179,0 1-465,-4 2 205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38:02.031"/>
    </inkml:context>
    <inkml:brush xml:id="br0">
      <inkml:brushProperty name="width" value="0.05292" units="cm"/>
      <inkml:brushProperty name="height" value="0.05292" units="cm"/>
      <inkml:brushProperty name="color" value="#FF0000"/>
    </inkml:brush>
  </inkml:definitions>
  <inkml:trace contextRef="#ctx0" brushRef="#br0">10855 9176 99,'0'4'160,"0"-4"-6,0 0-3,0 6-11,0-6-5,0 0-7,0 0-17,0 0-1,0 0-17,-3 3-9,3-3 0,0 0-8,0 0-17,0 0-2,0 0 3,9 0 4,-4 0 1,0 2 1,3 1 0,-2-1-2,5-2 0,2 2 0,1-2-6,3 3-7,-2 0 6,8 1-12,2-1-1,-3 1-8,2-1 1,2 1-5,-1 0-5,-1 1-3,2-1-1,0 0-1,1-1-6,-3 2-1,3-1-1,-1-1-8,3 4 7,0-4-1,-1-2 2,-1 2-4,1-1-4,-1 1 2,3 0-1,-2-1-2,1 1 1,-3-2-8,3 0 1,-1 1 1,2-1-3,-4-1 3,-3 2 1,2-3 2,-3-1-4,0 2 4,-1 1-8,-4 0 3,5-2 1,-7 0-1,6-1-2,-4 4 5,4-2-3,0-2 0,3 2 3,-3-2-3,0 2-1,2-3 2,1 3 6,-1 0-5,0-2 0,1 0 0,0-1 0,2 2-7,-1-1 9,0 2-2,0 0-3,0-2 3,-2 4 0,5-1 0,-5-4-4,0 3 4,-1 0-1,0 0 0,-6-1-2,6 0 2,-7 1-1,3 0 0,-2-3 1,-1 3 2,2-1-3,-2 0 2,3 1-1,-3 1 1,0-4-3,1 2 2,1 1-4,4-3 3,0 1 2,0 0 0,-4 4 2,4-2 0,-4 0-3,0 0 6,0-2 2,-1 2-4,-1-2 3,9 4 6,-4-2-3,-2 0 6,-2 0-2,1 2-2,-2-4 1,1 2 1,0 3-4,1-3-1,-1 2 1,2-3-7,-4 2 5,2-1 0,-1 2-4,2-2 8,-3 0-1,2 1-8,-1-1 6,6 0-2,-4 0-3,-3 2 2,6-2-2,3 2-2,-4 1-1,2-3 4,-4 2 1,4 0-3,3 0-2,0-2 2,-3 3-3,3-3 2,-2 1 1,-1 1 0,4 0 1,-2-2 3,-1 3 0,1-2 2,1-1 6,1 1 3,-1-1-3,4 3-3,-1-3-1,1 2 4,0 0 2,0-2-3,0 0 1,2 3-8,-2-1 4,2 0 5,-2-1-1,-1 1-2,-1 0-1,-2 0 2,0 1 3,2-3 0,-4 3-8,-1-1 6,-4 1-5,5-3 2,-3 1 1,2 0 5,-1 1-1,-2 0 4,2-2 2,3 3-1,-1-2 6,3 3 0,2-2 10,-3-4-8,4 2 0,1 3 2,-3-1 2,5 0-4,-3 0 10,2-2 8,8 1-17,-10-2-8,0-1 3,-1 2 3,1 2-4,-1-4-3,1 2 3,-4 0 3,4 0-6,-4 0-5,7 0-3,-3 0 6,1 0 3,10 0-10,1 0-1,-2 0 1,0 0 3,0 3-3,-9-1 8,12-2 0,-11 2-3,8 1-3,-12-1 4,1 0-2,1-1 1,-1-1 1,-2 2-9,-1-1 0,0-1 0,-3-1 2,-4 2 1,3-2-3,-3-4 1,-2 4-2,2 0-3,-3 2 10,3-1-4,-4-3 6,3 2-9,-2 0 11,0 1 4,-2-1-4,-2-2-6,2 1-2,-7 2 8,5-3 2,-3 3-5,0 0 9,-3 0 1,1-1-6,-1-2-4,-4 3 14,6-2-15,-1 2 0,-5 0-6,5-1 6,-5 1-24,0 0 27,6 0-12,-6 0 3,0 0 3,7 0-4,-7 0 0,3 1-1,-3-1 9,0 0-7,0 0 0,0 0 3,0 0 19,0 0-9,7-1 11,-7 1 4,0 0-2,0 0 5,0 0 9,0 0-3,4-2-1,-4 2 3,0 0 4,0 0 0,0 0-5,0 0-3,0 0 3,0 0-5,0 0-4,0 0-4,0 0-4,0 0-4,0 0 1,0 0-3,0 0-7,0 0 3,5 2-7,-5-2-17,0 0-18,0 0-36,0 0-31,0 0-41,0 0-40,-3-7-43,3 7-57,0 0-50,-16 2-57,3-2-279,-2 3-711,-7-2 314</inkml:trace>
  <inkml:trace contextRef="#ctx0" brushRef="#br0" timeOffset="1857.7188">7422 10545 53,'-2'0'221,"-3"-2"3,1 1 0,4 1-5,-5-2-21,5 2-16,-3-1-11,3 1-12,-3-3-13,3 3-12,-4-2-10,4 2-13,0 0-5,0 0-3,0 0-3,0 0-5,12-2 6,-5 2-10,0 1-5,2-1 0,1 1-8,5-1-5,-2 1 4,4 0-15,-2 2-3,1-6 0,5 6-1,1-3-3,1 1-7,1-1-1,3 2-2,-2-1 16,3-1-17,13-1-3,-1-1 15,-1 1-4,-8-2-13,11 1-4,-2 0-5,5 1 16,-6 1-13,5 0-6,-4-4 0,-1 3 3,3 1 0,0-2-9,-4-3 1,1 5-4,-10 0 3,12 0-6,-3 0 1,1-1-1,-2 2-10,-6-1 13,-2 0-3,11 0-5,-11 0 3,0 0-13,13-1 8,-13 1-2,0 1 3,-1-2 3,1 1-3,11 0 3,-11 0-6,0-2 2,0 2-5,-1 0 4,2 0 0,-1 0 5,8 0 9,-9 0-16,0 0 12,1 2-19,-3-1 1,1-1 4,-2 0 4,2 5 3,-3-3 6,3-1-13,0-1-4,-3 1 16,1 0-18,0 1 6,-1-5-3,2 7-3,2-3 12,-3 1-1,0-3-21,2 2 19,-3-1-1,4 0-3,-4 0 5,2 0 12,-1 1-12,3-3-5,0 2 0,-3 0 1,1 1 1,1-2 5,0 2-3,-4-1 4,4 0-5,-1-1-8,0 1 5,0 1-1,-2-3 2,1 1-4,2 5 4,-3-5 13,-2 1-21,1 0 3,2 0 1,-4 1-8,3 2 4,-1-3 3,-1 0 2,-1 1 3,2-1 0,0 2-7,0-2 5,0 3 1,1-4-4,0 3 0,1-2-1,-1 3 5,0-1-4,2-2 6,-3 4-4,2-2 1,0-1 1,0 3-5,1-1 17,-3-1-10,2 1-7,-2-2 7,3 0-6,-5 2-6,1 0 11,-1 1-3,0-3-6,1-1 5,0 5 4,-1-5-4,-5 0 9,6 0-6,1-1-11,-3 1 7,2 1-3,1 0 3,-1-1-1,-1 0 6,2-4 4,-2 4-16,-4 0 15,3 3 13,1-3-18,-6-1 2,1 1-20,-4 0 9,5-2 8,-4 0 2,1 1 4,0 1-7,-4-2 5,6 4-3,-2-4 4,-2 2 3,1-1-1,2 0-1,0 0-11,-1-1 14,0-1-11,1 1 12,-5 0-15,5 1 10,1-2-5,1 1 0,6-2 6,-8 4-5,6-2 3,-10-1-6,7 1 4,4 0-2,-7-2-3,1 1 5,5 0-4,-6-1 3,1 0-2,6 0 4,-2 1-4,-3-2 6,4 2-6,1-3 0,-1-1 6,1 2-6,1 1 0,-2 0 7,1-1-3,2 1-9,-4 1 4,1 1 6,1-1-10,-2-2 6,0 3-6,-4 0 6,4-2 6,-7 3-4,-3-2-3,1 3 5,4-4-5,-6 2 2,0 1-7,-1-1 32,-2 2-7,0-1 9,1-1 8,-5 0-5,3 0 20,-5 2-6,8-1-5,-8 1 13,0 0-4,4 0 1,-4 0-9,2-2 11,-2 2-7,0 0-8,0 0-1,0 0-7,0 0-14,0 0 3,5-2-4,-5 2-19,0 0-6,0 0-30,0 0-24,0 0-26,0 0-22,0 0-36,0 0-24,0 0-24,0 0-41,0 0-14,0 0-39,0 0-32,-17 0-252,17 0-622,-8-3 276</inkml:trace>
  <inkml:trace contextRef="#ctx0" brushRef="#br0" timeOffset="3410.6934">8280 11879 72,'0'0'90,"-5"0"12,5 0 0,0 0-3,-5 1-5,5-1-2,0 0-8,-3 1-4,3-1 1,0 0-6,0 0 0,0 0 6,8 6 3,-3-4 0,2 2-3,3 0-3,3-3-6,4 2-1,4 1-4,3-2-11,0 0-4,4-1-14,0-1 3,12 4-3,-2-3 0,-9-2-3,11-2-9,2 2 7,-1-2 0,2 2 2,-3-2 4,2-3-2,3 2 4,1-2 1,1 3-6,2-2-4,19 1-1,-24-2-2,1 9-3,1-7-2,0 3-7,-2-4 5,0 1-7,2-4 3,0 4-4,-4 4-1,1-3-1,3-2 2,-3 3-3,-3-3-3,1-1 1,-1 3-6,3-5 4,-1 4 0,-6-1-10,4 0 7,-12-1 1,10-1-9,-10 5 7,0-3 3,1 0-4,0 3 2,0-2-2,-1 0 2,1-3-6,9 3 3,-10-2 2,-1 4-9,2-1 9,11-3-1,1 3-4,-13 3-5,2-3 1,-2 3-1,12-5 1,-14 4-10,14-2 2,-15 0 0,5 3-2,-2-6 1,2 6-2,9-3 0,-10 5-8,2-1 2,-1-2 5,-1-1 5,0 0-2,0 2-4,2-3 4,0 3 2,7 0 0,-8 3-1,8-3-4,1 0 0,-11 0-8,3 2 1,7-4 0,-11-3-1,4 7 2,-1-4 0,-1 7-1,12-5 3,-3 2-7,-10-2 3,0 0-2,11 0-2,-11 0-4,-2 0 16,4 0-8,0 2 10,-4-4 5,12 5-1,-7-2-11,7 4 11,-7-5 13,-2-2-8,10 3-2,-9 0 3,-1-2 3,1 2-4,1 2-5,5-6-3,-5 6 8,7 0-2,-11-3 0,1 0 3,-4 1-2,3-1 8,0 1 1,-2-1-5,0-1 4,1 2 0,-4-2-3,2 0-2,0-2 5,0 3 0,-1 3 3,2-3-4,-5 0-4,2 2-3,-2 0 6,1-2 3,0 0 10,2 2-13,-2-1 4,2-1-4,-3 4 3,5-3-11,-1-1 13,0 0-3,-3 2 8,1-2-2,1 1-15,-2-2 11,-6 1 0,6 0 6,-4 0 1,0-2-9,-3 1 19,7 1 5,-5 0-6,1-2 4,-2 0 9,1-1-5,-1 0 2,5 2-3,-6 1 1,7-3 3,0 3-2,-4-3-4,-2 3 5,3-1-3,4 2-2,-5-2 2,0 2-3,0-1 4,1 0-4,-1 3-1,-1-6-4,-1 2 10,1 2-1,-4-1-1,2 3-2,-1-3-9,-4 3 9,5-1 1,-5 0-5,1-4-2,0 5-7,-1-3 4,-1-1 0,1 2 1,-4 1-6,2-2-11,-1-1-23,-2 5-26,2-4-27,-2 1-40,-4-1-35,5-1-192,1 2-373,-6-1 165</inkml:trace>
  <inkml:trace contextRef="#ctx0" brushRef="#br0" timeOffset="4552.113">17402 11653 53,'0'0'156,"0"0"-11,0 0-27,0 0 12,0 0-6,0 0-9,0 0 18,18-1 5,-4 1-11,1 1-4,8-1-10,4-1 1,1 2-11,3-1-2,7 2-8,0 1-8,3-1-2,1 0-10,-2 0-4,0 2-6,4-2-6,-2 0-1,1 2-7,-1-4-4,2 3-3,1-2-7,-3-1 1,3 3-3,-4 2-10,4-5 5,-3 4-5,2-3-3,1-2 3,-3-1 1,-1 2-3,4-1-2,0 2 0,-1-1 6,1 2-5,-3-4 0,3 2 2,-1 0 0,-2 3-5,-1 1 4,-1-3-1,0-2-5,-13 1 0,14 1 6,-3 2 1,-11-7 2,1 4-1,3-4-3,0 4 10,7-4-3,0 2-7,-10-1 5,3 0-5,10-2 2,-1-1-1,-2 5 9,-1-1-12,-7-1 3,0 3 7,-1-2-3,9-1 2,-8 1 1,9 4-2,-12-2 1,11 1 4,-8-3-6,8-1 5,-9 5-1,11-5 18,-1 1-20,-9 1-3,10 0 2,0 1-5,1 0 11,-3 0-3,-10 2-2,10 3-6,-7-7 3,8 4 8,-2-2-13,-6 3 2,7-2 2,-7 2 14,7 0-16,-10-2 4,1 4 2,0 1-7,-2-6 4,1 5 2,3-1 2,-3-4-2,13 2-7,-3 4 2,-8-4 2,-1 3 8,9 0-8,-11-3 7,3 0-3,-4 0 2,1 2-9,1-3 10,-4 5 7,0-6 1,-1 2-15,-2 1 10,0-2 2,-5 0 3,-2-1-2,1 2 0,-1-2 6,0-2-11,3 4 7,-3-2-7,3-3-3,-3 3 6,2-2-11,7 0 3,-8 1-7,0-3-3,0 4-4,1 0-2,-4-3 3,0 3-8,-5 0 15,4 0-14,-5 0 0,4 0 2,-6-2 3,0 0-6,1 2 4,-5 0-13,7 0 4,-7 0-10,0 0-34,5 2-29,-5-2-28,0 0-23,0 0-24,0 0-23,0 0-29,-12 2-28,3 1-24,-5 0-32,-7-2-41,-3 3-208,-3-2-576,-2 1 255</inkml:trace>
  <inkml:trace contextRef="#ctx0" brushRef="#br0" timeOffset="5640.1305">3176 12835 191,'-6'0'184,"2"2"6,-5 0-8,5-2-18,4 0-10,-7 0-11,7 0-6,-4 3-14,4-3-9,0 0-12,-7-2-10,7 2-7,0 0-16,0 0-16,0 0 1,-6 3 5,6-3-14,0 0-4,0 0 1,0 0-10,-4 0-2,4 0-2,0 0-3,0 0-11,0 0 9,0 0-3,0 0-1,0 0 15,0 0-4,7 4 2,-1-1 5,-2-3-3,3 2 13,3 2 10,4-3-7,7-2 10,7 4-5,2 0-12,13 1-3,5-4-1,0-4 0,3 1-9,22-3 0,-21 12 0,24-13-3,-7 2 1,-18 3-10,20-4 2,-22 4 1,20-2-4,-23 1 7,2 3-1,3-5-3,-9 2-3,-1 2 1,0-2-1,-13 0-1,-1 2 0,-2 1-3,-5-1 3,-5-2-10,-2 4 4,1-2-1,-4 1-1,-6 1 6,2-1-7,-2 0 2,3 0 1,-7 0 4,6-1-3,-6 1 10,4 1-2,-4-1-9,7-1-4,-7 1-14,3-2-23,-3 2-19,0 0-19,0 0-30,0 0-39,4-2-40,-4 2-39,4-1-29,-4 1-177,0 0-456,0 0 202</inkml:trace>
  <inkml:trace contextRef="#ctx0" brushRef="#br0" timeOffset="9815.7684">9434 13447 105,'-4'4'193,"4"-4"-17,0 0-5,0 0-30,0 0-9,0 0-6,17-14 2,-10 4-8,2-3 2,4-7 1,-2-2-5,1-2 4,0 0-2,-2-3-10,3-2-9,-2 0-3,-1-2 1,-3-1-8,4 0-4,-2-3-2,-1 2 1,-4 3-1,3 0 6,-1 4-7,-2 2 4,-1 5-7,-1 6-5,0-5-3,1 1 1,-3 5-2,1 4-9,1 0-5,-2 2-2,1 0-6,1 0-8,-2 0-3,0 2-2,0 0-7,3-1 4,-3 1-9,0 1 1,0 3-1,0 0-6,0-5 4,0 5-6,0 0 3,0 0-1,0 0 3,-3-4-4,3 4-1,0 0-9,0 0 24,0 0-18,0-3-4,0 3 5,0 0-5,0 0 1,0 0-4,0 0 1,0 0 1,0 0-5,0 0-4,0 0 2,0 0 3,0 0 3,0 0-13,0 0 1,0 0-6,-5 11 4,4-7 1,-2 5 18,-1-1-13,-2 4 1,4-2-7,-3 0 4,1 7-3,-2-4-2,1 3 7,-1-2 0,2 3-2,1 9 0,-1-8 0,-3 6 0,1-5-5,1 5 7,3-7 3,-2 8-7,0-1 4,1-5 0,3 2 1,-3 6 3,3-10-2,0 0-1,-1 3 1,1-6-5,0-2 2,1 5 1,-1-5 1,2 3-4,-1-5 0,-1 0 4,0 1 17,1-1-19,3-4-2,-2 5 3,-2-4-3,1 4-6,2-2 8,-3 0-3,2-2 12,-1 1-9,2 1 4,-2-4-9,2 3 6,0-2-10,-3 0 10,4 0 3,-2-2-4,-1 1-2,4-1 0,-3 1 2,-2-3 2,3 1 0,-2 1-3,-1-4 12,2 7-10,-2-6 5,3 2 0,-1 1 3,0-2-3,0-1 4,-2-1 6,8 0-8,-8 0 6,8-1 11,1-1 0,-3-2 0,3 0 12,-1-2-19,4-2 4,-1-1-2,2 1-3,-1-1 1,1-3 1,1 7-4,2-12-2,1 0 6,-2 2-3,1-3 0,-6 5-5,1-3 5,-3 1-9,-2 4 9,4-5-1,-3 2-3,-2-1 4,2 0-7,-4-2 0,1 5-12,-1-5 15,0 7-8,-3-3 5,0 4-3,-1-2 2,1-4-2,-3 6 3,1 2-5,-2-2-6,-3 0 9,1 4-9,1-2-6,-5 2-5,1 2 0,2 2 20,-2 2-21,-5 3-4,4 0 8,1 1-5,1 0-1,0 2-1,2 0 12,1-1-10,1 3 1,3 1-1,1-1 9,3-4-6,1 7-14,3-5 25,5 6 0,3-4-3,-1 3 9,4 0-13,3 0 8,0 1-2,-1 0-6,-2 0 10,-5-3 1,1 4 10,0 5-15,-1-6-3,-3 1 6,-3 3 2,0-1 4,-3-3-5,-1-3-7,-1 2 8,4 0 11,-2-2-14,-4 1-4,1-3-1,0-1 14,2 0-10,-3-1 3,1-3 2,1 3 12,-2-4-18,2 1 4,3-2 8,-5-1-8,9-1 3,-1-4 0,4-9-5,1 5-10,4-5 14,0 0 6,-2-7-3,3 1-4,2-6-3,-3 4 2,3 0 4,-5 0-6,2-2 6,-1 3-10,-3 1 11,-4 11 11,1-4-12,-3 4 7,-1 4 1,-2-2 11,-1 2 4,0 1 9,-2 0-10,-1 0-4,0 4-3,0 0 5,0 0-3,0 19-5,-1-7 6,-4 12-7,-3 2 0,2 1-16,1-2 12,0 4-1,0-4-7,3-3 10,2 6-3,-1-11-6,4-6 4,1 4 22,0 0-28,5 2-3,-4-7 6,2-1 4,-1-2 4,2-2-18,4 6 17,-2-7-10,1 0 11,4 0 3,-1-4-6,2 1 1,-3-8-18,2 2-1,1 3-37,1-13-32,-3 3-45,-3-2-51,-1 0-58,0 1-49,2-9-38,-2 0-44,-4 6-196,1-1-602,-2-8 267</inkml:trace>
  <inkml:trace contextRef="#ctx0" brushRef="#br0" timeOffset="9961.6635">10501 13080 177,'-1'-10'355,"-2"2"-18,0 1-5,2 2 4,0 1-10,-1 2-39,2-3-30,-3 3-38,3 2-16,0 0-23,0-6-34,0 6-62,0 0-62,0 0-49,0 0-57,3-2-57,-3 2-70,0 0-256,11 7-505,-5 1 223</inkml:trace>
  <inkml:trace contextRef="#ctx0" brushRef="#br0" timeOffset="10367.1249">10663 13234 165,'-4'0'293,"-1"0"-21,5 0-33,-6 0-25,6 0-19,-3 9-20,1-5-14,2 0-16,0 3-10,4-1-18,-2 5-7,3-3-8,-3-1-6,5 0-5,2 1-6,-2-1-6,3-2-8,4 1 2,-1-3-1,1-3-5,1 0 4,1-3-2,-2-3 2,1 0 4,1-3 4,-5 1 3,3-2 3,-5-2 6,2 3-1,-3-3 7,-1-5 4,-2 10 2,-1-4 7,-3 0 4,0 4-1,-3 2-10,-4-1-6,-1 1-23,-3 4-4,-4 3-4,-7 6-12,-3 6-1,0 2-4,1 6-2,-6 8-16,9-2 2,-1 12-5,4-9-1,6 1-6,5-3 0,2-3-4,6 5-2,0-11 1,5-2-4,6 3-2,4-4 0,1-7 4,6 1-9,0-5-20,2-5-19,2-5-32,-2-2-28,1-1-44,-4-2-26,-1-4-23,-1 0-14,-2 3-10,-7-5-9,0 3-18,-2 1-18,-3-4-16,-3 5-9,-1 0-187,-3 1-506,-2-3 224</inkml:trace>
  <inkml:trace contextRef="#ctx0" brushRef="#br0" timeOffset="10743.5524">9142 13147 200,'-5'0'242,"5"0"-11,-7-2-12,4 1-18,3 1-13,-4-1-14,4 1-18,-3-4-13,3 4-9,0 0-11,0 0 0,7-7 1,3 5 2,12-2-4,4-4-7,13 1-9,3 0-8,5 0-3,3 3-19,18 0-3,-19 2-31,-1-1-32,0 3-45,1 0-52,-4-2-48,-1 3-43,-4-5-55,-12 4-177,-3 0-442,-2-4 196</inkml:trace>
  <inkml:trace contextRef="#ctx0" brushRef="#br0" timeOffset="11186.1007">8764 12415 30,'-1'-4'177,"-1"1"-15,0-1-19,2 4-13,-3-4-11,3 4-15,0-6-12,0 6-2,0 0-16,0 0 4,-5 18 3,0 0-3,1 7 5,0 7-1,-2 17 7,-1 6-4,1 1-7,-6 29-6,4 1-2,-4-3-6,7-26 2,-5 35-3,4-7 3,-2-27-10,1 29-1,-2-35-10,2-1 3,2-4-1,-1-13-8,3 0-3,-5-2 2,1-6-8,1 1-2,2-8-5,0-2-1,-1-2 4,3-6-14,-1-2-10,1 1-11,-2-1-22,1-4-41,0-1-23,3-2-38,-5-8-22,3-1-26,-2-8-154,1-2-362,3-9 160</inkml:trace>
  <inkml:trace contextRef="#ctx0" brushRef="#br0" timeOffset="12888.6726">8727 12709 28,'1'-11'129,"3"5"-5,-2-3-14,-1 2 7,2 4-8,-2-2-4,2 0-3,-1 0 5,-2 5-5,5-4 1,0-1-7,0 3 4,2-1-3,7 0 1,-1-4-1,1 4 1,9 2-2,1-2 0,4 2-4,0 4-6,13-5-12,-1 5-1,6-2-2,0 2-7,3 4-5,19-5-4,-20 1-5,1 2-5,0-1-2,21 0-1,-21-2-7,23 1 0,-3-7 2,-20 8-6,17-4-2,-18 2-4,1 0 2,20 5-3,-19-7-3,0-2 6,19 2 4,-24 0-7,24 4-2,-20-1-3,-1 1 0,23 4 5,-24-5-9,0-1 2,3 3-2,0-3-4,16 13 2,-17-13-1,-3-2 3,5 1-6,-3 3-2,22 0 3,-23-5-3,0 2 2,4-1-5,-2 0 5,-3-1-3,-3 3 0,-1-1-1,2 0 4,-4 0-5,-2-2-2,2 2-2,-2 1 0,0-2 2,5 0 1,-3-2-2,1 5 2,2-2-4,0 2 4,-1 0-1,-2-1-1,1 0 5,1 0-4,-4 3-3,0-2 2,-11-3-2,4 2-1,-4 1 3,2 5-2,-2-8-5,0 1 10,0 2-6,-2-1 5,3 0-1,-3 1-2,4 2 1,-3 0 0,4-1-1,1-4 2,-3 4 2,12-3-3,-10-1 0,0 3 2,-2-1-1,0 1 8,2 1 4,-2-3 2,-5 0-1,4 2-1,-5 0 5,1-2-7,-4 3 2,4-3-3,-2 0 4,-7 1-6,4-2 3,-4 0 2,8 0 9,-5 3-6,-1-4 5,7 3 1,-9-3 1,2 2 5,0 0-8,-1 2-2,0-3 4,-3 1-7,-1 0 5,-2 1-6,1-1-1,-3 0 0,0-1-3,-7 0 4,7 1 3,-4 1 4,-3-2-1,7 1 3,-7-1 6,4 2-14,-4-2-3,0 0 1,0 0 8,0 0-15,0 0 1,6 2-5,-6-2 14,2 7-8,-2-7 4,0 6-7,-2 0 0,-1 2-3,3 1 6,-4 3-8,-2 5 5,-1 0 1,0 7 2,-4 3-2,-2 3 4,-1-4-3,2 0 1,0 8-1,-2-7 8,1 0-9,0 1 25,1 4-18,0-4 3,-3 2 12,4-2-3,-2 0 13,4 0 1,0-1 11,-1-1 17,3-1-6,0 2 14,0-3-6,2 1 0,-1-11-2,0 2-3,4-3-12,-3 1 0,3 5-3,0-9-10,-1 2 5,2-2-2,-1-2-1,0 1 0,0-2 5,2-1-15,-3 3 0,3-4-9,-1 0-3,0 0-17,1-5 18,-1 6 4,1-6-9,-2 5-1,2-5-1,-2 5-2,2-5-6,-1 5 1,1-5 4,0 0-2,0 0 3,-3 6-4,3-6-6,0 0 8,-2 5-3,2-5 1,0 0-1,-6 3 12,0 1-10,-2-2-3,-1 0-3,-2 0 4,-3-2-10,-2 0 7,-1 5-5,-4-7 2,-3 2 4,2 0-2,-4 0-6,0 1 4,-3-2-2,3 3 2,-3 8 4,0-10-8,-10-3 6,10 6-5,-2-2 7,3 4-2,-13-7-3,1 4 2,0 1-9,11-3 12,-11 4-4,10-6 0,2 4 2,-13-4 8,13 4-9,-3 2-2,3-7-1,-1 3 5,-9 3-3,9-6 2,4 3-1,-2-1 10,2 2-3,1 3-8,-3-5-2,0 1-1,1 0 1,-5 1 5,1 0 1,-8-2 0,8 1-4,4-1-5,-14 3 7,10-2-5,-9 0 1,1-1 5,-3 6 1,3-6 2,9 3 5,-9-4-1,7 1 6,-7-1-6,8 1 2,-8 0 0,9 1 15,0 0-14,0 0-7,-11-3 0,12 2 2,-1-6 2,-1 10-3,-8 5-3,8-8-6,-1-3 8,6 6-4,-14-2-1,9-2-1,3 1-1,2 2 0,-3 3 2,0-5 0,2 0 1,-2 2 1,4 3-4,0-5 0,0 3 0,0-3 8,-1 2-2,2-2-3,-1 14-1,-2-14-9,-1 0 7,0-4 8,0 4-12,2 0 6,-2 5-1,1-3-1,2 3 3,-2-8-6,-1-4-1,4 9 0,-3-1 2,2 6-4,0-7 7,0 0-5,2 2 7,-1-5-1,1 2-1,-2 2-4,1 2 6,1-2 7,-1 4-13,2-3 7,0-2-15,4 0 11,-6 1 10,8-1-12,-5 3 0,-2-3-1,6-2 1,-5 7 3,5-5-4,0-3 3,-1 3-3,3-6 4,0 3 3,0 0-5,1 1 1,0 1 3,-1 0-6,4 1 6,0-1-6,2-1 1,-3 1-6,1 1 9,0 0 0,-3-4 4,3 2-5,0 4 2,-2-6 0,-3 3-3,2-1 14,0 1-6,-1 2 7,1-2 2,3 1 3,-4-1 2,-1 0-2,2 6 2,0-8 1,-1 2 2,2 0 1,-4-2-4,1 3-1,-1-1-9,1 2 6,-6-1 0,-1 0 0,6 0 1,-4 0-12,-1 0 5,7 1 4,-9-1-3,1 3-6,-1-3 9,-2 4-5,4-6 1,-2 5 2,-1-1 5,4 3-7,3-8 9,2 3 3,-2 7-2,2-4 3,0-3 15,1 2-11,2 1-2,2-3-3,-1-2 2,2 4-1,2-2-1,-7-3-5,6 3-1,-1 3 0,-1 0-4,0 0-2,3-3-3,-4 0 7,4-3-7,-1 0-2,-1 0-17,1 1-23,-2 1-17,1 0-25,1 3-24,-2-3-28,2 0-15,-1-2-27,1 2-43,-2-3-38,0 0-44,-1 3-48,2-1-57,-1 1-358,3-1-821,-3 0 364</inkml:trace>
  <inkml:trace contextRef="#ctx0" brushRef="#br0" timeOffset="13476.6891">7239 14258 20,'0'0'92,"0"0"1,-4 4 18,4-4 3,-4 1 13,4-1 5,0 0 1,0 0 8,0 0 1,0 0-5,0 0-4,0 0-7,0 0-8,0 0 5,0 0-18,0 0-1,0 0-1,0 0-5,14-10-9,-7 4-5,7 2-5,-1-3-7,2 1-9,5-1-2,0-2-8,3 4-5,0-4-8,5-4 1,-1 2 1,10-6-10,-9 9 0,10-11 2,1 2-3,-4 0-2,4-4 5,0 1-4,-1 2-7,2 0 5,-1 9-3,-12-2-2,-2-3-1,3 2-8,-4-1 3,0 4-6,0-3 1,-1 4 5,-9 1-5,1-1-2,4-4-1,-6 6 10,-4 2-13,2-4 16,-1 4-17,0-7-2,-3 9 7,-1-3-6,-1 5-1,2-7 0,2 2-5,-5 2-16,3-3-7,0 2-17,-3-3-12,-1 5-28,0-5-29,-3 7-33,3-12-32,-3 6-29,-3 0-19,0-4-154,-5 3-408,1 2 182</inkml:trace>
  <inkml:trace contextRef="#ctx0" brushRef="#br0" timeOffset="13755.0087">7979 13734 85,'-9'3'179,"2"-6"2,-1 3 8,1-1-1,4-2 9,-2 3-24,5 0-14,-6-1-18,0 1-12,6 0-18,0 0-10,0 0-6,0 0-12,0 0-3,0 0 4,0 0-4,13 9 4,-5-8-4,6 2 0,-2 1-8,0-4-9,4 1-8,-2 3-2,1 0-6,1 0-4,5 3-5,-2 0 1,1 1-7,-4 9-2,-2-7-4,-1-3-2,-5 5 2,0-2-4,1 4-5,-3 1 5,-1 2 4,-3-3 7,-2 6-6,0-3 0,-6 7 1,2 2 1,-8-2 4,4 2-7,-2-1-6,3-7 2,-4 6-5,-1-2 1,4-5-4,-2-6-6,2 2-6,1 1-33,1-4-28,-1 2-43,2-5-32,0 0-58,3 0-34,-1-2-223,1-1-487,2-4 215</inkml:trace>
  <inkml:trace contextRef="#ctx0" brushRef="#br0" timeOffset="14295.9004">9452 14444 105,'-5'1'207,"5"-1"-13,0 0-26,-5 2-25,5-2-39,-4 7-40,1-4-30,-1 1-34,1-1-43,-1 1-21,0 6-88,-2-4-165,3 1 72</inkml:trace>
  <inkml:trace contextRef="#ctx0" brushRef="#br0" timeOffset="14466.5875">9387 15092 42,'0'3'237,"0"-3"-21,0 0-17,-2 5-18,2-5-18,0 4-36,0-4-31,0 0-51,0 0-35,2 8-32,-2-8-42,0 1-26,0-1-100,0 0-207,0 0 92</inkml:trace>
  <inkml:trace contextRef="#ctx0" brushRef="#br0" timeOffset="14610.6957">9363 15482 39,'0'0'98,"2"8"-39,-1-3-53,-1 2-40,0 4-36,0-1 15</inkml:trace>
  <inkml:trace contextRef="#ctx0" brushRef="#br0" timeOffset="14859.792">9418 16053 110,'0'10'111,"0"14"-13,0-7-25,2-1-11,-1 12-18,-1-14-19,0 3-11,0-1-36,0 11 18,1-8-18,1 6 11,-1-8-3,-1 3 11,3-1 1,-3 10 2,0-15 8,2-3 11,-1 0 9,2 1 23,-3-1 17,3-5-5,-5 4 24,4-5-17,-2 0 11,0-3-3,0 1 8,0-3-16,0 7 4,0-7-21,1 4-26,-1-4-52,7-13-50,-4 10-129,1-9-221,3-15 98</inkml:trace>
  <inkml:trace contextRef="#ctx0" brushRef="#br0" timeOffset="15578.8921">11853 14761 7,'0'0'210,"0"5"-15,0-5-9,6 4-5,4-1 4,3-1-14,8 2-8,2-3-9,3 2-4,4 1-1,12 0-7,3-3-6,2 2-1,20-6-10,2 2-8,-4 2-12,-14-3 0,26-1-12,-3 13-11,4-16-1,0 1-11,-2 7 2,0-7-7,-1 0-5,-4 6-9,0 0-3,-22 2-12,19-3 3,-22 0-5,2 3 3,-4-2-6,-2 5-5,-12-7-6,-2 1 6,0 1-14,-5-1 14,-7-1-9,-1 1-9,-6-1 13,0 2 18,-3-2-2,-1 2 1,-2-1 21,-3 0-28,8 1 0,-8-1-12,0 0-18,0 0-12,0 0-33,0 0-26,0 0-30,0 0-30,-18 4-38,5 4-33,2-1-52,-7 6-223,-2-1-513,0 4 227</inkml:trace>
  <inkml:trace contextRef="#ctx0" brushRef="#br0" timeOffset="16018.4116">12124 15903 98,'-6'-2'197,"4"1"-3,2 1-25,-6-1-5,4 6-18,2-5-12,0 0-17,0 0 2,-4 1 7,4-1 11,0 0 6,0 0 8,7 4 16,-2-1-10,3 2 9,2-2-7,4 0 8,7 11 1,2-13-5,3-5-10,13 7 21,1-3-21,8 0-9,2 0-3,19-3-8,-20 3-25,25 4 5,-4-8-11,0 7-9,0 4-3,4-6-9,0 1-22,-3 10-6,-2-10 12,1 0-17,1 4-13,-25-6 11,5 8-10,16-4-7,-22-4 6,1 0-10,-6 2 1,3-2-6,-4 3-15,-15-3-5,1-3-6,-9 3-10,-1-2-7,-2 2-3,-2-3 1,-4 8-22,2-9-19,-5-1-20,3 0-25,-3 2-21,0 2-27,-3-4-40,1-1-51,-2 2-46,0 4-299,-5-6-644,-3 0 285</inkml:trace>
  <inkml:trace contextRef="#ctx0" brushRef="#br0" timeOffset="17131.8236">12249 16716 63,'-2'0'152,"2"0"-14,0 0 20,2 8 3,1-6 0,-3-2 5,6 1 0,-2 3 9,2 1-9,-2-2 3,3-2 3,2 0-15,0 3-18,5 2-7,3-4 3,5 1-6,1 2-8,2-1 9,15 12-1,-12-15 1,13 1-17,-1 1-15,5-4-8,1 6-1,2-5-10,-1 0-6,3 0-8,17 3-11,-20 3-6,1-7 2,0 1-12,1 7 15,-1-5-22,-1 8-6,1-10-6,-5-1 2,5 17 1,-3-24-3,-1 1 13,-2 5-12,-4 1-9,0 20 1,-11-25 8,1 3-5,0 0-14,-1-2 23,-4 15 7,0-17 10,-3 3 6,-7 0 23,2 0-17,-3 13 7,-4-13 2,-1 2 9,-1 2 2,0-5 9,-5 7 0,4-4-1,1-1 1,-6 3 4,7-3-17,-7 3-5,7-1-6,-7 1-3,6 4-2,-2-7-6,0 1-8,-1 0 6,4 1-8,-2 4-4,0-6-5,1-3-3,-3 4-8,2 2 7,0 0 3,-2-1-8,-3 1 5,8-4-5,-5 3 3,-3 1-1,7 1-5,-3-2 1,-4 1 12,4-2-14,-4 2-3,3-2 3,-3 2-5,0 0-2,0 0-2,0 0 2,0 0-4,7 2 1,-7-2 5,1 3-6,-1-3-4,0 0 14,0 0-8,3 5-4,-3-5 2,0 0 1,0 0-2,0 0-4,0 0 2,0 0-2,0 0 2,0 0-7,5-6 7,-5 6 4,0 0-4,0 0-2,0 0 1,0 0 3,2 8-2,-2-8 4,0 0-2,0 0 7,0 0-12,0 0-1,0 0 1,0 0 4,0 0-2,0 0 0,0 0 0,0 0-11,0 0 16,0 0-3,0 0-1,0 0 5,0 0-2,0 0-7,0 0 5,0 0-3,0 0-1,0 0 15,0 0-13,0 0-2,0 0 1,0 0 1,0 0 12,0 0-15,0 0-2,0 0-7,0 0 13,0 0-4,0 0 3,0 0-4,0 0-6,0 0 8,0 0 9,0 0-12,0 0 8,0 0 6,0 0-8,0 0-4,0 0 4,0 0 0,0 0-2,0 0 1,0 0-4,0 0 1,0 0 3,0 0-7,0 0 10,0 0-6,0 0 6,0 0-2,0 0 3,0 0-3,3 1 1,-3-1-11,0 0 10,0 0-4,0 0 9,0 0-8,0 0 10,0 0-6,0 0 4,0 0-4,0 0 3,0 0 2,0 0-13,0 0 6,0 0 3,0 0-6,0 0 20,0 0-17,3-8-4,-3 8 6,0 0 1,0 0-8,0 0 7,0 0 0,0 0 1,0 0-3,2-3-5,-2 3 5,0 0 1,0 0-2,0 0 6,0 0-4,0-5-1,0 5-1,0 0-2,0 0 5,0 0 1,0 0-3,0 0 3,0 0-9,0 0-20,5 10-6,-5-10-25,0 0-27,0 0-27,0 0-24,0 0-33,0 0-32,6-10-33,-5 5-30,0 1-41,4-3-35,-4 2-48,3 0-234,-2-5-672,-1 5 298</inkml:trace>
  <inkml:trace contextRef="#ctx0" brushRef="#br0" timeOffset="20577.6314">14782 14768 154,'0'0'161,"0"0"-12,0 0-12,0 0-11,0 0-5,0 0-12,0 0-2,0 0-7,-6 0-4,6 0-5,0 0-7,0 0-3,0 0 5,0 0-1,0 0 2,0 0-2,0 0-11,13-11 0,-6 4 2,-1-1-14,5-4 1,0-1-6,7-6-2,-1-3-5,3-3-2,-1 0 2,0 3-4,2 0-2,-5-2-4,-1 4-3,-3 4 2,-3 3-7,0-1 4,-3 2 2,-1 3 8,-2-2-6,-2 6 7,1-3-15,0 0-4,-2 3-7,-4-2 0,3 2-4,-2 0 4,-2 5-8,0 0-4,-2 0-4,-1 0-2,-1 5 13,1-1-19,0 9-5,2-4 7,0 6-1,3-1-3,1 1 5,3 13-6,2-10 3,4 5 1,-1-4-3,3 5 0,0-6 2,2 4 2,0 0 11,-3-6-12,0 0-2,0-3 3,-2 0-5,-2-3 5,0 1-5,-4-5-7,3-2 1,-3 4-9,-3-1-1,-1 0-11,0 3-14,-3-8-15,0 3-1,-2-2-21,1 4-12,-1-6-23,0-1-10,2-3-25,1-1-14,1 0-21,3 0-117,1-1-331,1-3 147</inkml:trace>
  <inkml:trace contextRef="#ctx0" brushRef="#br0" timeOffset="21147.6231">15268 14509 15,'8'-8'206,"-1"2"18,-1 3 6,-2-1-8,-1 0-21,1 0-30,-4 4-11,0 0-19,0 0-14,5 10-8,-8 1-13,1 0-15,-2 18-6,1-12-7,-1 9-7,1-1 3,3 0-15,-1-4-8,4-1-10,-2-2 0,3 7-2,-1-12-4,1-2-3,-1 1 4,4-3-12,2-1-1,1-4-4,2 0-3,2-5-10,7-4 4,5 1-1,-2-7-2,0-3-4,-2-5 1,1 2-1,-3-1 1,-2-4-6,0 1 8,-4 2 7,-3 3 15,-1 5 7,-4 2 15,-2 1 13,0-1 9,-1 4-3,0 0-6,-2 1-14,-1 4-5,0 0-7,0 0 0,0 0-7,-11 12 1,6 2-6,-5 10-4,4-9-1,-1 4-3,1-5 17,5 3-29,-2-3-11,6 1 7,-2-2-5,8 0 19,-1-5-17,4 4 4,3-5-4,5-2 14,3-2-16,0-6 7,4-1-3,-2-1 9,1-1-10,-4-2 4,2-5-6,-3-3 9,0-2-10,-4 1 12,-3-1-4,-4 2 4,-3 0 1,0 1-1,-7 3 1,0-5-4,-1 5 2,-5 0-1,-1 2-12,-3 2 7,-2 7-1,-4-2-3,-1 3-1,-4 7 6,0 1-7,3 11-4,-2-3-7,3 0 9,4 7-4,2-1 7,4-3-5,5 8 6,4-8-2,2 11 0,2-3 0,9-1-3,-3 1 8,-1 2-3,0 0 0,-1-1 1,0 4 0,0-4 4,-4 2-2,-4 19 0,-2-23-2,-4 1 5,1-8 14,-4 8-19,3-8 0,-3-3-15,1 3-8,-4-3-18,3 1-19,3-7-19,0-3-29,-2 0-21,2-5-28,4-2-28,0 0-26,0 0 12,13-11-183,-3 6-415,5-13 185</inkml:trace>
  <inkml:trace contextRef="#ctx0" brushRef="#br0" timeOffset="21439.2968">16196 14757 199,'4'-20'207,"-1"-6"12,-3 1 3,-3 13-5,-4-15-12,0 10-11,0 1-22,-4 4-17,-6-3-20,2 8-10,1 2-10,-3 5-20,1 3-6,-4 0 2,6 7-22,-4 3-9,8-1 0,0 2-12,3 6-1,3-8-9,4 5 1,4 0-9,0 1 2,4-1-6,1-1-3,1 5-1,2 2 0,-1-2 0,-3-7-5,-1 3 4,2 7 0,-2 3 2,-4-8-3,-2 1 0,0 6 4,-2-1 1,-5 5-5,-1-10-2,-1 3 2,2-6-1,-1 1-3,-3 5-8,3-9 1,3-5-22,1 0-9,-1-4-38,1 5-21,0-7-14,3 2-18,0-5-25,0 0-28,0 0-36,10-12-29,-3 4-126,0 2-386,9-13 171</inkml:trace>
  <inkml:trace contextRef="#ctx0" brushRef="#br0" timeOffset="22011.5267">16462 14676 208,'3'-4'301,"1"4"-29,0-4-21,-4 4-24,0 0-19,6-2-20,-6 2-16,0 0-23,0 0-11,3 8-13,-3-8-18,0 0-9,2 5-6,-2-5-10,2 6-8,-2-6-1,7 4-11,-7-4 1,7 0-11,-7 0-1,13-2-1,-6-1-1,3-2 1,-3 1 0,5-12 4,-4 11 3,-1-4 0,1 5 8,-4-3 3,2 2-5,-4-1 17,0 2-11,-2 4-7,3-6-14,-3 6-5,0 0-13,-11-4 5,11 4-4,-23 10-12,6 4 3,-4 0 6,4 1-10,-1-1 9,3 3-16,3-2-10,3 0-3,0-1-14,6-2-3,0 0-2,2 0-9,2 3 5,2-6 4,1 3 0,9-3 6,-1-2-1,4 0-3,5-6-3,3 2-2,3-4 2,4-4 0,-3 4-9,-1-4 5,4-5-3,4-1 4,-8 3 3,-3-1 2,-3-4-3,0-2 12,-4-1-13,-1-1 14,-4-3-4,-2 6 4,0-1 7,-6-2 3,3 0 5,-4 5-1,-3-2-6,0 5 12,-3-2-5,3 2 4,-4 3-1,-2 0-14,-1 0 9,0 6-1,-3-4-2,3 2 0,7 2 2,-12 6 4,6 0-14,3 1 8,2 3-2,1 2 3,4 5 1,3 9-4,0-11 1,2 2 8,6 6-9,-4-5 8,2 4 2,-2-6-11,0-4 2,-3 4 4,-3-7-2,2 4 4,-4-3 11,-1-2-10,-1 3 1,-1-2 1,-3 2-3,-2-3-4,-1-3 5,-4 2 0,0-2-14,-4-1-14,1-3-27,-1-5-32,-3 1-22,3-4-40,0 2-37,4-5-37,-2-2-39,2 3-177,1-3-467,4-5 207</inkml:trace>
  <inkml:trace contextRef="#ctx0" brushRef="#br0" timeOffset="22254.7167">17439 14330 50,'5'-4'244,"-3"4"-24,-4-2-20,2 2-13,0 0-2,-22 11-17,3 1-6,-3 10-10,-1-1-9,-4 12-7,-1 3-12,0 5-10,1 0-9,9 0-7,-5 1-13,11-9-8,2-4-9,0 2 7,4-1-20,2-2-5,0-2-2,3-6-3,2-4-4,-1-5-6,4 9-1,-2-11-7,-1 0-7,3-5-16,-1 0-19,4-1-31,-7-3-33,14-6-28,-7 1-41,3-6-25,4-3-28,-4-2-164,1 0-393,-4 3 175</inkml:trace>
  <inkml:trace contextRef="#ctx0" brushRef="#br0" timeOffset="22596.8128">17200 14526 5,'-4'-17'195,"0"9"2,1-5-7,3 4 1,0-1-9,3 2-5,1-2-12,3 1-7,3 4-8,4-5-9,2 5-2,3 1-13,-2 3-4,6-3-10,-1 9-9,-2-3-8,-3 5-14,3 3-1,-8 0-6,1 0-7,-2 3-7,-1-3 1,-3 1-8,-2 0 3,0-4-11,-2 1-2,0-2 4,-1-3-6,1 4-2,0-2 0,0-2 11,-3-3 18,1 6 4,-1-6 32,0 0-8,0 0-2,0 0-9,0 0-8,7-15-6,-4 4-14,2-6 3,0 3-12,2-3 11,0 1-17,3 0 8,-3 3-18,3 0-6,-3 6-7,0 1-1,4 0-7,-4 3 6,2 1-5,-1 6 1,1-1 1,-1 4-2,1 1 0,-1 4-9,-2 0 4,-1-2-2,0 6-5,-3 0-3,2 0-22,-4-3-34,0-2-39,0 8-32,-2-9-37,0-5-45,1 5-46,1-4-13,1 3-37,-1-4-182,0-5-531,10 4 236</inkml:trace>
  <inkml:trace contextRef="#ctx0" brushRef="#br0" timeOffset="22859.0694">18154 14091 294,'11'-27'295,"-4"2"6,-1 7-2,-2 13-5,-3-7-20,1 7-27,1-3-21,-2 1-38,-1 7-16,0 0-19,0 0-12,-7 20-20,-3 2-9,-1 9-11,1 3-8,-10 14-12,2 5-1,-14 23-10,0 11-11,6-35-13,-18 29 4,1 6-3,0-5-1,1-14-5,-6 14-17,7-6 7,2-9-4,10-20-1,0 0-4,1-5 0,1 1-2,3-7-7,-1 0 11,8-13-13,0 3-2,3-5 4,0 4-26,4-12-48,3 0-44,0-4-45,4-3-58,3 2-47,0-4-63,0-4-177,10 0-534,4-7 236</inkml:trace>
  <inkml:trace contextRef="#ctx0" brushRef="#br0" timeOffset="23459.7124">18215 14668 227,'0'-11'265,"2"-8"-9,1 9-18,4-4-25,-1 4-22,2 3-13,5 1-20,1 5-12,0-2-14,0 6-8,0 3-11,-1 5-6,4 5-9,-6-1-8,-4 4-6,3 3-8,-3 3-3,-2 0-7,-3-6-12,-3-3-12,-1 0 5,0 1-5,-3-2 4,1-5 13,0-3-3,-2 5 13,2-7 14,1-3 4,-1 3 19,0-4-8,2 0 19,2-1-11,-7-8-3,3 4-4,4-7-18,3 0-6,5-13-12,2 1 12,4-3-9,3-2-22,4 6-6,6-12 11,-4 13-14,-1 7-1,5-1-3,-6 2-13,3 3-11,-4 5 10,1 2-3,-5 4 3,-3 5-6,-1 4 14,-1 2-9,-4 2-8,4 1 8,-7 3-13,-4 2-22,2 2 32,-4 6-7,-2-12-2,0 0-4,1 1 14,-1-8-4,1 1-1,0-4 17,-1 0-14,4 0 1,0-4 4,0-2 2,0 0 6,0 0-19,0 0 8,-3-16 0,6 5-2,7-13-3,1-1-5,6 2 2,-1 1-9,2 0 14,0-2-5,1-1-6,0 16-4,1-5 1,-6 6 7,3 4 0,-3 0 7,-1-2-13,-2 7-9,-1 1 8,0 7 6,-2-2-2,-1 6 7,-2-4-10,-1 3 4,1 2-2,-3 3 1,-2-2 1,-1 4 4,-1-2-9,-1-2-28,0 0-25,1-3-34,0-3-37,-1 0-31,0 9-33,1-11-28,0 0-24,2-2-13,0-3-13,0-2 9,0 0-1,0 0 28,3 2 9,-3-2 8,11-4-151,-5 0-397,2-3 175</inkml:trace>
  <inkml:trace contextRef="#ctx0" brushRef="#br0" timeOffset="24387.6067">18965 14741 498,'10'-12'47,"0"-3"21,-3 5 20,-1 1 2,-1 1 31,-2 6-6,0-4 7,1 2-14,-4 1-5,0 3-10,4-6 1,-4 6 3,0 0 4,8 10-8,-6-10-3,-2 0-4,5 3-7,-3 2 7,3 0-1,-1-3 1,0 0-5,3 1-5,3-1-4,-1 1-1,6-1-3,-4-1-4,3-2 3,0 1-1,0 5 5,-1-9-4,-2 0 5,-1-1 5,-3 3 4,2 2 0,-1-6-6,-2 1 17,-2 3-8,0-2-4,0-1-15,-1-2 2,-3 2-12,0 5-19,0 0 2,-8-8-21,-1 4-1,-3 7-7,-4-2-4,-5 3-5,1 3-2,-4 0-7,6 3 1,-1 4 3,7-6 1,2-4-1,2 5-18,1-4-10,-1 3-14,5-2-6,1 0-5,2 6 1,0-5-16,4-2-17,5 5-16,2 0-11,10 4-7,0-4-3,6-2-10,4 2-7,7-5-33,-1 1 2,-8-3 5,2-1 18,7-4 4,-11 0 17,-1-3 21,2-1 12,-2-5 18,-5 1 18,2-7 18,-3 0 8,-4 0 19,2-5 32,-3 2 30,-3-6 14,-1 2 25,-6 7-7,-1 0 16,-1 5 5,-3 0-4,0 3-8,-3 0-8,-1 4-6,-2-1-8,-5 6-9,-4 7-3,-9-2-7,0 4 1,0 3 7,-1 5-10,1 3-8,4-1 11,2 2-18,2-2 0,6-3-11,2 0 5,1 0 3,4-5-4,0 1 2,3-1-1,3-2 8,3-1 2,-1 1 0,5-5 2,3 2 4,2-2-11,1-1 5,0-7-7,4-5-2,-7 2 0,8-5-4,-4 1 1,3-6 0,-5-1 2,5-1-7,-8 0-4,1-4 8,-4-1 1,-2 8 14,-3 7 11,0-2-3,-1-3-5,1 7-10,-4 2 2,2 3-3,-2 2-7,0 0-2,0 0-6,-17 10 2,11-3 4,-4 4-7,3 2-2,0 3-3,2 1-5,-1-2 0,3 2-7,2 0 0,1-3-12,1-2-6,5 5-10,-2-7-21,5-2-14,3 1-17,0-7-23,4 1-4,4-3-3,-2 0 7,2-3 6,1-2 16,-2-4 7,1 0-1,-3-4 19,-2 3 14,1-8 21,0-1 16,-2-2 11,0-1 10,-4-2 20,-3 10 20,-1 2 26,-1 4 13,-3 2-2,2 1-18,-1 0-15,-3 2 1,0 3-9,0 0-3,-9 8-2,2-1-8,-1 5 0,-5 0 0,3 2 2,-1 1-4,1-1 5,0 0-9,3 0 3,0-5-3,2-2-1,0 0-5,3-3 19,0-1 21,-2-1 17,1 1 16,3-3 1,-4 1-2,4-1-10,0 0-14,4-15 1,3 7-8,3-5-12,1 0 0,2-4-4,5 0-12,-1 0-6,-4 6-1,0 2-5,1 2-7,0 3 6,-2 8-3,1-6 0,-2 2-16,-2 1 6,-1 1 4,-1 5-6,0 1-1,-2 1 3,0 0 2,-3 3-6,0 5 9,1-6-14,-3-2-29,3 3-23,-3-1-28,0-7-22,4 6-27,-1-1-25,1 1-29,2-4-44,4-2-41,1 2-34,3-1-171,9 1-514,-2-6 227</inkml:trace>
  <inkml:trace contextRef="#ctx0" brushRef="#br0" timeOffset="25057.1243">20261 14620 156,'7'-11'251,"-4"-3"12,4 5 7,-4 0-3,-2 2-11,2 1-27,-3 0-25,4 5-19,-4 1-26,0 0-13,0 0-18,-7 12-15,3-3-4,-3 2-12,1 7-8,2-2-10,-3 1-8,2 0-2,0 1-12,2-3-4,2 0-4,1 0 10,3-2-20,-2-2 3,4-1-5,0-3-9,2 2 5,3-4-6,4-4-1,0 2 3,2-3-7,6 1-2,-8-5 2,7-3-7,-1-3 0,-2 0-4,-3 3 2,3-10-4,0-3 2,1-1 9,-4 3 5,-5 6 6,1-4 20,-4 2-3,0 6 12,-4-1 0,2 1 0,-3 1 2,1 5-18,-2-1-11,-1 3-8,0 0 2,0 0-12,-14 10 11,6 5-4,-1-7 1,-1 2-1,1 2-3,2-4-2,-2 0-8,2-2-11,4 1 11,-4-2 15,0 1-9,4-1-13,2-3-5,-2 2 22,-1-1-3,2 1 8,2-4 7,0 0 5,0 0-23,6-13 0,-2 10 1,3-5 3,2 1-10,-2 0 10,1 3-4,3 0-6,-3 0 3,2-1-2,-2 3-6,0-1-2,1 3-5,-1 0 11,1 2 10,-1 1-10,2 7-3,1-6 14,-1 8-21,4-4 9,0 0-5,6 3-4,-6-2 11,7 4 6,0-1-5,3-4-5,-3 1-3,2-4-11,-2-2 11,2 4 0,-6-7 12,-2-1-4,-1-1-3,-4-1 3,4-1-5,-3-3-7,-1 0 23,-1 0 3,-1-7 3,2-2 3,-3 0 7,0 0 0,-3 4 6,-1-4 1,-3 3-3,3 1 5,-3 2-13,0 6-2,-3-8-1,2 7-5,-2 1-12,-3 2 5,6 2-4,-11 6 0,2-2-1,1 12 1,-3 3-3,-2 5 0,3 5 4,-4 4-5,-1 14-3,2-14 1,2 1 2,-2 12 8,3-11-8,-4 12 8,4-13-2,-1-4-3,1 0 7,-1-3-13,1 0 2,3 0-3,-2-4 4,3-5 1,-3-1-4,5 3-10,-2-8-39,1-3-38,0 0-40,3-3-36,0-4-35,-1 0-53,3-2-55,0 0-63,-8-11-306,6-1-727,2-5 322</inkml:trace>
  <inkml:trace contextRef="#ctx0" brushRef="#br0" timeOffset="25211.3387">20602 14535 14,'-10'-23'315,"3"6"-23,0 9 2,0-9 7,0 4-2,2 5-15,3 0-22,-1 4-31,0 0-28,2 0-36,0 0-36,-1 1-58,2 3-43,0 0-54,0 0-61,20 7-51,-5-2-69,2 10-203,0-7-442,6 1 196</inkml:trace>
  <inkml:trace contextRef="#ctx0" brushRef="#br0" timeOffset="25588.5569">21233 14570 166,'14'-8'367,"-4"-3"-6,1 1 17,-1 3-10,-3-1-25,-1 4 8,-2 0-11,-1 0-33,1 2-28,-1-1-28,-2 2-28,-1 1-21,7-3-22,-7-1-24,0 4-18,0 0-14,-12 0-10,2 4-11,-4-1-12,-2 3-10,2 5-12,-1-3-11,3 2-26,0 2-16,0 2-7,4 1-1,5-4-8,0 2-20,1 3 18,4 1 2,5 1 12,0-1-6,5 2-6,3 1-2,-1 1 2,-1-9 4,-2-3-7,5 0 3,-5 3 0,-4-4 6,0-1 0,2 0-7,-4 0 11,1-5-19,-3 3 5,-1-3 5,1 3-2,-1-2-13,-2-1 18,0-2 3,-2 7-10,-3-3 15,2 2 1,-4-3-5,0 2 6,-3-2-7,3 2 3,-6 4-7,3-8 8,-4 0-8,0 2 0,1-1 4,0-4-24,-5 2-20,-1 2-8,3-2-41,1 0-19,-1-2-30,-5 2-27,5 2-28,-6-2-33,1 4-36,6-2-50,-7 0-28,1 2-213,1 6-595,-1-3 262</inkml:trace>
  <inkml:trace contextRef="#ctx0" brushRef="#br0" timeOffset="29742.2499">14986 15862 16,'-5'-1'217,"5"1"-21,0 0-14,-7-2-2,7 2-15,0 0-10,-5-1-14,5 1-11,0 0-6,0 0-14,0 0-15,0 0-7,0 0-7,-1 4-5,1-4 8,0 0 8,11 3 0,-1 1 9,1 3-3,10-2 0,1 1-6,4 0 9,0-1-11,15 5-5,-1-5-2,1-1-17,4 1-2,-2-1-8,-1 1 1,-3-2-13,2 3-1,-13-5-6,-1 2 0,1-3-3,-4 4-6,-3-3-6,-4 6 1,-3-7-3,-4-1 1,-1 1-14,-1 1 10,-3 2-8,1-3-3,-6 0-5,7-3-18,-5 7-2,-2-4-14,5 0-14,-5 0-23,0 0-20,0 0-50,3 3-29,-3-3-45,0 0-27,0 0-180,0 0-456,-10-13 202</inkml:trace>
  <inkml:trace contextRef="#ctx0" brushRef="#br0" timeOffset="30060.7853">15517 15843 61,'-5'-7'248,"0"2"-8,1 0 5,1 0 0,1 0-10,-1 4-17,1-1-16,2 2-28,-6-9-15,5 7-18,1 2-15,-1-3-12,1 3-11,0 0-13,0 0-13,0 0-6,14 5-8,-6-1-6,1-2-3,2 4-7,0 4 1,2 4-3,-2-6-8,3 1-4,-1 0 20,-2 1-29,3 8 1,-4-11-8,-1 0 9,-1 1-21,-2 1 12,-1 0-3,0-1 0,-2 0-6,-2 1 13,0-3-5,-1 6 1,-1-6 3,0 1-1,-4 3-4,2 0 4,-4 0 1,1-3-6,1 2-4,-3 0 0,1 0 6,-5 2-5,1-3-13,0 2 13,-2 0 0,-1-4-35,0-1-14,1 2-21,-1-2-32,0 15-23,1-20-24,-1 0-37,3 7-28,1-5-20,-1 7-194,1-6-451,-1 1 199</inkml:trace>
  <inkml:trace contextRef="#ctx0" brushRef="#br0" timeOffset="30482.854">14806 16300 133,'0'0'155,"-10"-2"-13,7 2-4,2 4 0,1-4-3,0 0 0,0 0-11,-9-4 5,9 4-4,0 0-7,0 0 0,0 0 7,-1 4 20,1-4 8,0 0-9,11 8 16,-2-3-2,6 0 2,5 4-11,2-2 1,5-2-10,11 17 0,5-22-7,2-2-13,1 0-6,3 8-2,23 14-9,-24-25-26,1 0 10,20 2-13,-24-1-6,-1 4-14,-2 0 2,-3-1 1,-13 1-28,2 3 10,-5-1-4,-8-4-6,-2 2 1,-2 2 6,-4-4-26,-1 2 12,-6 0 9,10 0 3,-10 0 4,7 2-6,-6 1 2,-1-3 1,0 0-6,0 0-20,4 0-26,-4-7-38,0 7-20,0 0-17,0 0-28,-4-6-22,2 2-20,-3 1-23,2-1-19,3 4-37,-4-10-32,1 6-20,-1-4-188,0 0-520,0 4 231</inkml:trace>
  <inkml:trace contextRef="#ctx0" brushRef="#br0" timeOffset="30722.6493">15572 16175 25,'-1'-4'247,"1"4"-19,-3-6-11,3 6-19,0-7-14,0 7-20,0 0-11,0 0-5,0 0-1,0 0 3,21 13-24,-12-7 6,3-1-10,-2 8-8,3 0-9,-1 4-8,0-4-13,0 13 0,-5-9-11,0 0-8,-2 2-12,-2 8 2,0 4 0,-3-5-3,-3 0-4,-4 0-10,1 2-26,-3 3-7,-2-6-5,1-8 6,-4 6 2,3-9-1,-2 7 2,3-10-15,3-3-9,-1 5-14,2-12-18,0 7-18,2-7-12,0 0-44,4-1-31,0 0-44,0-19-39,4 7-143,5-5-410,5-4 181</inkml:trace>
  <inkml:trace contextRef="#ctx0" brushRef="#br0" timeOffset="30981.2985">16183 15751 93,'0'-6'267,"-1"-3"-5,1 2-4,0 2-18,0 5-26,1-8-31,-1 8-8,0 0-24,0 0-16,-7 25-12,2-10-12,-3 9-19,0 0-2,1 8-12,-1-10-5,2-6-8,1 3 6,-1-3-17,3-3-10,-1 3-2,1-5-3,2 0-38,-1-2-21,2-1-38,-1-2-31,1-6-19,1 10-31,-1-10-42,3 2-197,-3-2-409,0 0 181</inkml:trace>
  <inkml:trace contextRef="#ctx0" brushRef="#br0" timeOffset="31402.1791">16284 15520 206,'-5'-20'208,"0"4"0,-1 0-10,-4-1-18,1 7-5,-3 1-27,-1-1-12,-1 7-14,-3-3-14,-3 9-12,-2 2-9,2 6-5,-1 1-4,0-1-14,0 10-10,1 1 0,3 4-6,-4 0-1,5 3-7,-2 14 20,-3-2-24,7 11-2,-1-8-2,2-1 1,6 5-13,4-15 9,2 2 6,-2-1-7,4 0 0,2-5 4,3 1-7,1 2 5,1-7-9,5 2 11,1-6 3,3-4-7,1 7 6,2-17-3,1-2 3,5 3-3,-1-13-3,10-13-3,-7 7-3,10-6 4,-11 7-4,8-13 3,-4-6-1,-8 7-6,-3 2 5,-1 1 3,-1-8 2,-2 0 5,-5-4-10,3-1 6,-8-1 2,1-2 11,-3-1-8,-1 1 0,-1 1-4,-4 2 0,-1-2-6,-1 3 4,-2 4-15,1 2 10,-2 13 0,-2-7-18,5 5 9,-6 2-2,5 1 14,0 1-21,-2 3-12,0 1-16,0 1-20,4 2-27,-4 4-28,7-1-30,-14 8-14,4 4-28,2 0-33,0-1-34,-4 12-199,0-1-471,-1 6 208</inkml:trace>
  <inkml:trace contextRef="#ctx0" brushRef="#br0" timeOffset="31930.9098">16123 16588 21,'-3'-2'291,"3"-15"-35,0 0-22,2 7-20,2 0-19,1 2-16,2 0-19,3 5-13,0 1-16,1 4-19,3 3-11,-1 5-10,-3 4-13,1 6-5,-4-1-20,-1 32-16,-9-30-16,3-2-5,-10 4-15,0 3 1,-1 6-1,1-16-8,-5 2 7,2-4 16,3 0-1,3-5 3,0 0 2,3-5 10,-2 4 9,4-4-16,-2 1 5,3-3 0,1-2-7,6 3 6,-6-3-4,17-5 4,-3 0-19,8 1 10,2 6-4,3-9-2,10-13 4,-12 12-19,1 0-18,1 2-39,-1-3-32,-1-7-35,-2 3-52,-3-2-20,-5 8-153,-3-5-381,-1-1 169</inkml:trace>
  <inkml:trace contextRef="#ctx0" brushRef="#br0" timeOffset="32315.8967">16410 16358 143,'-11'-14'194,"1"9"1,-9-7-7,4 5 3,-6 2-7,-1 2-9,-1 6-14,1 1-8,-4 4-11,2 6-9,-4-1-5,-8 3-12,0 7 0,1 5-11,4 16 0,-3-15-13,5 1-1,1 3-22,2 8 15,5 2-9,8-18-1,5 4-5,-1-2-9,5 4 2,4-12-1,0 13 1,7 2-1,3-1 17,4-1-11,10 11 1,-4-16 1,10 4-3,5-2 1,1-5-12,2-7-2,2-4-11,0-6 8,3 3 9,-2-16-11,-2 12-1,2-20-9,-3-2 1,-10 7-4,9-12-3,-2-14-2,-3 9-2,-5-8 8,-10 4-8,4-10 0,-4-1-8,-1-2 14,-4 0-9,-3 14-8,-2-22 0,-3 2-6,-4 12 1,0 3-2,-1 10 0,-4-10-2,0 7 9,-2 1-12,-2 4-13,1 8-14,1-1-21,-4 4-12,3 4-28,0 1-21,-2 5-24,1 2-28,1 3-13,-6 8-20,0 7-27,3 6-36,-2 1-29,0 1-191,-6 18-512,8-20 227</inkml:trace>
  <inkml:trace contextRef="#ctx0" brushRef="#br0" timeOffset="32678.1053">16331 17212 146,'-7'3'338,"0"-3"-37,3 0-33,1 5-26,3-5-27,-3 2-19,3-2-7,0 0-33,12 7-13,-7-7-17,4 0-12,0 3-10,-1 0-15,-3-3-11,2 5-23,-4-1 3,-3 13-5,0-8-7,-3 1-4,-1 2-7,1-2 27,-4 13-6,1-12-4,5-4-5,-3 1-8,1 2 3,0 6-3,3-7-9,0-5 2,2 5-14,1 0 19,3 23 2,0-23 3,4-2-18,0 4 21,0 2-15,1 0-3,0 0-1,-2-1-1,-1 1-6,-2 1 0,1 4-14,-4-7 13,-2 2 4,-2-1-26,1-2 17,-5 7 7,-3-2-9,-2 5 2,-1-9 22,0-2-38,-2 4-15,0-6-42,3 3-30,-5-6-42,4-3-33,0-4-49,3 1-62,-2-1-211,2-4-527,5-3 233</inkml:trace>
  <inkml:trace contextRef="#ctx0" brushRef="#br0" timeOffset="33130.8624">16507 17166 259,'-14'-22'287,"-5"1"-5,0 6-19,0 5 6,0-5-41,-2 6 6,0 0-6,4 6-45,1 3-14,-6 0-29,7 3-10,-6 11-1,1-2-20,-1 8-12,-2-1-35,1-2 19,-7 30-2,8-24-3,-7 6-10,1 9-8,2 6-4,2 2 18,0 0-6,-3-12 1,2 17 15,3 0-14,1 49 6,5-67 4,5-9 0,3 9-33,1 2 29,-1 21 2,7-24-9,0-5 1,5 7-6,0-4-3,9 16 0,-1-20-1,1-2-3,4-4 9,2 1-4,8 21-4,-1-33-1,-2-1-4,6-3 12,9-5-15,1 12-5,-1-22 2,1-2 3,-1-4-4,-2-1-5,-9 4-13,2-16-19,0-2 23,-4-3 2,-3-7-6,1 4-3,-5-16 3,1 0-6,-1 7 8,-5-11-13,-3 5 0,-4-1-14,-1 20 12,-4 17 0,0-31 1,-5 17-7,1-5 7,-2 5-3,-2 17-4,-2-12-1,-1-4-2,0 13-7,1-7 6,0 17-2,-3-8-13,0-3-22,3 10 1,-3-1-58,3 12-27,0-8-59,0 2-51,-1-1-63,8 3-65,-20 13-362,5-1-777,-1 5 343</inkml:trace>
  <inkml:trace contextRef="#ctx0" brushRef="#br0" timeOffset="33510.2702">16268 18153 341,'0'0'356,"-6"-5"-37,6 5-41,0 0-18,0 0-30,0 0-14,0 0-20,-7 33-23,7-33-19,-1 21-11,2-4-16,-1-17-15,5 29 23,-3-18-39,-2-11-16,6 14-5,-6-14-4,11 16-9,-11-16-9,17 17 7,-17-17-9,0 0-7,0 0 22,35-17-16,-35 17-11,17-13 16,-10 4-5,-7 9 31,15-13-26,-15 13 2,0 0 16,9-7-6,-9 7 4,0 0-19,0 0-5,0 0 26,0 0-32,0 0 3,10 30-8,-10-13 1,0-17-4,-3 36-7,-1 13 0,0-35-14,1-6-9,0 9-42,3-17-29,-2 48-47,-3-37-50,5-11-61,0 0-75,0 17-50,0 3-227,0-20-624,0 0 277</inkml:trace>
  <inkml:trace contextRef="#ctx0" brushRef="#br0" timeOffset="33984.4443">16527 18090 109,'-12'-15'275,"0"2"-26,-2 5 2,-2-6-12,3 5-12,-1 2-19,1-1-12,-2 0-22,0 6-13,0 2-17,-1 0-27,2 2-5,-8 10-7,6-5-20,-4 3-3,-1 5-5,4 3-5,-2 6-3,-1-6-1,0 7-2,0-1 8,-1 17-11,0 5-4,4-18-16,3 2 8,-3 13 7,3-9-11,0 12-3,4-11-5,6 0 0,-6-1 5,6 2-17,1-4 1,3 2-11,3 12 3,-3-14 2,7-3 0,1-1-1,4-1-13,2-1 16,-1-5-5,3-5 3,7-2 0,1 1-19,1-6 17,2-5 5,11-4-8,2-5 3,-2-3-33,2-4 26,-2 2-2,2-6-6,-5-9 4,0 5-17,-7 4 20,-1 2 29,-3-4-34,-4 4-8,-2-7-21,-1 0 33,-3 0 9,-2-3-18,-3 7 9,-2-12-11,0-1 20,-4 2 21,0-5-23,-3 27 2,0-42-16,-3 12 15,0 23 6,-8-38-4,5 34-7,0-13 9,-4 3-9,2 20 2,-2-19 6,2 24 0,-1-14-13,-3 0 14,12 16-13,-16-9-12,5 1-24,-1 2 7,12 6-38,0 0-23,-29-3-23,29 3-41,-14-7-39,14 7-45,0 0-53,0 0-266,0 0-592,0 0 261</inkml:trace>
  <inkml:trace contextRef="#ctx0" brushRef="#br0" timeOffset="34838.1746">17560 15782 95,'0'-4'272,"0"4"-18,0-5 10,0 5-34,0 0-20,0-3-24,0 3-16,0 0-23,0 0-13,0 12-13,0-7-10,0 3-8,-2-1-17,2 6-6,0-4-14,0 3 1,2 4-5,-2-7-10,1 9-4,-1-10-1,3-4-8,-2 9 8,1-9 5,-1-3 9,3 2 23,-3-2 2,4 3 6,-1-3 6,2-2 11,2-2-17,2 0-3,6 0-22,3-9 13,1-1-10,1 0 1,3-3-20,4 10 3,5-23 1,-8 9-15,10-6-9,-1 3 5,-6 5-2,1-9-21,-3 8 16,-2-1-21,0 2 14,1 3-13,-2-4-33,-1 3-3,-4 5-16,-2-6-12,-4 4-25,-3 1-9,-3 5-27,-1 5-27,1-5-33,-3 4-37,1 0-20,-4 3-49,0 0-193,0 0-512,-21 13 227</inkml:trace>
  <inkml:trace contextRef="#ctx0" brushRef="#br0" timeOffset="35415.1902">17555 16394 203,'0'0'262,"5"-4"-11,-5 1-19,0 3-21,0 0-32,0 0-15,0 0-20,0 0-7,0 0-14,7 15 6,-6-8-2,1 2 0,0 1-1,-1 2-8,1 6-10,-2-2-5,2 1-3,-4-4-17,6 3 14,-2 1-12,-1-10-4,0 1 6,1 4 6,-1-6-48,-1 1 5,3 0 10,-1-5 6,5 12 10,-5-14-1,4 3 7,-6-3-8,14-5 1,2 10 3,3-19-13,5-6-9,2 3-10,8-3 4,4 6-1,-2-16-5,-1-2-3,0 4-19,0 5 8,-10 8-6,2 1 0,-1-1-8,-2 2 7,-1-2-3,-9 13 2,1-8-14,-2 4-3,-2-4 5,-4 7 1,0-1-4,0-3-6,-2 2 18,-4 5 6,-1 0-9,7-5-8,-7 5-22,4-5 32,-4 5-2,0 0-2,5-2-1,-5 2-12,0 0 9,0 0-4,0 0-2,5-2-1,-5 2 0,0 0-1,0 0-1,4-3 4,-4 3 1,0 0-9,0 0-17,0 0-5,0 0-15,0 0-8,0 0-11,0 0-21,0 0-9,0 0-32,0 0-18,0 0-27,0 0-30,0 0-25,0 0-33,-4-12-11,6 9-17,-2 3-181,0 0-500,-2-13 221</inkml:trace>
  <inkml:trace contextRef="#ctx0" brushRef="#br0" timeOffset="36612.4698">18768 15628 39,'0'0'152,"-1"-8"-13,1 8 13,0 0 3,0 0-13,0 0 2,0 0-1,0 0 9,-2 0-8,2 0 14,0 0-3,0 0 5,0 0-6,0 0-18,0 0-6,3-8-9,-3 8-8,2-9-6,-1 3-6,0 0-8,-1 6-9,7-9-7,-1 2-6,-2-3-2,3 2-13,0-4 2,6 3-6,-2 1-5,-1-1-19,4 2 10,0-1-10,0 3 3,1 1-8,1 3 5,-2-3-11,2 1 2,-9 3 8,9 4-12,-4 2-6,-2-4 0,0-1-4,-2 7 3,-2-4 4,1 5-7,-3 0 0,-1 2-1,1 5 3,-4-3-6,3 3 7,-6 1-9,1 0 2,-1 1-5,-3 7 3,-1-7 1,-3 9-3,0-4 6,-1 0-15,1-2 13,-4 4 7,1-6-21,-1 3 12,0-4 5,2 2-8,0 2 3,2-7 9,2-1-14,-2 15 3,3-19-3,0-3 9,3 3-3,-2-1-1,3 1-4,-1 1 2,4-3-4,0 0 3,0-2 3,0-3 0,4 4 4,-1 1-2,3 1 12,-2-4-13,7 8-1,-4-8 3,6 0-1,-5 0 6,7-1-6,-3 0-1,2 1 1,-4-4 0,4 3 0,-2 0-4,-3 2 13,1-6-6,-3 1-4,2 5 0,-4-6-1,0 3 0,-1 0 3,-4-3-2,7 9 2,-7-9-2,0 0 5,0 0 7,0 0-10,0 0-3,8-5 6,-8 5-5,0 0-1,0 0 6,-7 19-5,4-14 4,2-2 1,-6 1-3,4 1-2,0 3-6,-1-1 3,1 4 5,-1-3-4,4 4 4,0 0-3,3 3-13,-2-3 16,2 5 13,1-3-16,-2 6-2,2-4 8,3 1-6,-3 11 0,2-12 2,-2-8 1,4 8-2,-2-1-1,3-1 1,-1 2 0,-4 0 1,3-2-2,-2 1 1,-1-3 1,-1-2 0,1-1 4,-1-3-3,-2 0 2,2 5 1,-2-5-3,-1-3 8,0 1-2,-2 1 11,-3 6-4,-1-9-2,-2 2 3,0 0 14,-5-1-16,0 2 2,-1-5-7,0 3 2,-3-1-3,1-4 4,1 2-6,-3-2 8,-2-1-11,6 8 5,-1-9-19,1-3-10,1 6-19,3 1-21,0 0-23,2 0-27,2-3-38,6 3-48,-10 0-16,10 0-54,0 0-190,-7-2-493,7 2 218</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39:32.712"/>
    </inkml:context>
    <inkml:brush xml:id="br0">
      <inkml:brushProperty name="width" value="0.05292" units="cm"/>
      <inkml:brushProperty name="height" value="0.05292" units="cm"/>
      <inkml:brushProperty name="color" value="#FF0000"/>
    </inkml:brush>
  </inkml:definitions>
  <inkml:trace contextRef="#ctx0" brushRef="#br0">9279 6944 142,'0'0'148,"6"2"-3,-1 0-9,2-4-6,0 4-4,3 0-4,3 1 4,2-3 4,-1 1 0,7 3 0,2 0 0,-2-3-10,0 1-8,2 0-2,2-2-7,1 4-15,-1-5-2,3 3-9,0 1-17,2-1-7,8 0-5,0 1-9,1-1 4,1-2-7,-11 2-4,12-4-5,0 0 0,1 2 2,1 0-11,-14-3 4,13 1-1,1 2-5,-3-2 3,1-2-4,-3 3 2,2 1-3,-2-3-1,-9 3-1,1-2 0,0 0-4,-2 0 6,1 1-9,-1-2 1,-1 3-1,3-3 1,-1 2-6,-2-3 9,-2 1-1,-1 1 3,4-2 4,-2-2 7,-1 4-5,1-3-1,-1 2 3,0 0 5,-1-1 1,-1 2 2,1-2-1,1 3 0,-1-2-6,1 2 2,-1-2-5,5 1 2,-6-4-1,5 3-1,-2 1-6,1 1 4,1 1-2,-1-2 1,1 2 3,-1-3-6,-1 3-3,3-4-1,0 2 1,9 1-2,-10 1-3,-1 1 5,14-1-4,-4-1-5,-8 2 13,1-1-7,11 2-5,-1-4 0,2 2 4,-3 0-3,0 0-1,-1 0-2,0 0 1,-10-1 1,12 1 0,-2 0 0,-10 1-2,17-2 1,-7 2 3,0-2-1,0 2 0,0 4-4,-10-6 3,16 3 1,-14-2-3,8-1 4,-7 2-3,8 0 2,-11-4-2,10 1 5,-11 0-4,3 4 0,-1 0-1,-2-2 9,2 0-8,11 0-3,-13-2 11,0 0-2,0-1-5,3 3-5,10-2 5,-11 2 2,-1-3-1,11-1 3,-10 4 0,0 0-1,10 0-1,2 1 0,-12-2 1,1 0 0,9 1-3,1-4 3,-11 3-4,12 2 6,-11-6-4,-2 8 2,13-2 8,-2 0-7,0-1-12,-8 0 5,10 0 12,-3 2-8,5 0-1,-4 0 0,3 1-1,-1-1 3,4-2-4,-7 2 2,4-4-2,1 3 1,2 0-1,-6 0 3,6 2 3,-1-4-3,-2 1-3,1 3 4,0 0-8,2-1 4,-2-3 0,0 2 2,-1 2 1,1-2 3,-2 0-8,-1-1 2,1 3 2,0 1-2,-11-4-2,14 4 9,-2-4-6,-2 2 5,1 2-2,2-4 0,-3 2 3,5-5 5,-2 4-7,2 1-2,-2 0 12,3-1-6,-3 2-6,2-2 8,2-3-2,2-3-3,-2 6 4,0 0 4,1-2-9,0 3 6,1 1-3,0-4 2,-1 2-2,3 1 2,-1-2-1,-2 0-4,0 0 4,22-5-3,-24 10 1,1-6-2,2 0 1,20 1-2,-22-1 3,3 1-3,17 1-1,-20-1 2,21 0 5,-21 0-8,-4-3 4,26 2-5,-24 4 3,3-1 0,-3-1 3,6 1-6,-2-4-3,-1 2 5,3-1-4,-5 2 4,2-1 3,-7 3-4,7-6 0,-6 1-2,3 1 4,-4-4-3,-11 8 4,12 0 6,-4-4-4,0 4 7,-7-1-1,7-5 7,-7 2-10,-2 0 8,8 2 6,-9-2-6,1 1 2,-2-2-2,-1 4-6,2-2 10,-4 0-11,2 0 2,-4-4-2,-1 5-4,-7 0-5,0-2 7,-1 2 4,-2-2 1,-1 2 5,-3 1 3,-3-1 5,2-2 4,-2-1 8,-4 2-14,9 2 9,-9-2-6,4 1-8,-2 1 5,-2-2 1,0 0-3,0 0 3,0 0-9,5 0 6,-5 0-17,0 0 13,0 0 7,0 0-10,4 3-3,-4-3-7,0 0 9,0 0-12,0 0 10,0 0 5,0 0-4,0 0-8,0 0-6,0 0 7,0 0 1,0 0 1,0 0-3,0 0-5,0 0 6,0 0-12,0 0 6,0 0-1,0 0-2,0 0 24,0 0-24,0 0 8,0 0-7,0 0 6,0 0 2,0 0-17,0 0 9,0 0 5,0 0 1,0 0-6,0 0 3,0 0 2,0 0-6,0 0 11,0 0-15,0 0 11,0 0-7,0 0 8,0 0-9,0 0-5,0 0 11,0 0-1,0 0 1,0 0 9,0 0-13,0 0-2,0 0 4,6 1-5,-6-1-2,0 0 3,0 0 4,0 0-5,0 0 2,0 0-5,0 0 10,0 0-3,0 0 4,0 0-4,0 0 0,0 0 1,0 0 3,0 0-2,0 0-5,0 0 15,0 0-13,0 0-3,0 0 9,0 0-9,0 0 2,0 0 3,0 0 0,0 0 0,0 0 12,0 0-15,0 0 3,0 0-3,0 0 0,0 0 0,0 0 8,0 0-18,0 0 13,0 0 0,0 0 6,0 0 0,0 0-6,0 0 2,0 0 5,0 0-3,0 0-2,0 0-3,0 0-3,0 0 16,0 0-18,0 0 7,0 0-4,0 0 0,0 0 7,0 0-3,0 0-7,0 0 3,0 0-5,0 0 9,0 0 3,0 0-13,0 0 8,0 0-3,0 0 7,0 0-5,0 0 5,0 0 1,0 0-4,0 0 2,0 0-4,0 0-4,0 0 1,0 0 3,0 0 3,0 0-5,0 0 5,0 0 1,0 0-2,0 0-6,0 0-2,0 0 23,0 0-23,0 0 10,0 0-3,0 0 1,0 0 5,0 0 0,0 0-6,0 0 4,0 0-3,0 0-3,0 0 6,0 0 1,0 0 9,0 0-18,0 0-2,0 0-1,0 0-12,0 0 26,0 6-5,0-6 0,0 0-3,0 0 3,0 0-2,0 0-3,0 0-8,0 0 17,0 0-16,0 0 31,0 0-15,0 0-3,0 0-4,0 0 0,0 0 1,0 0-9,0 0 6,0 0 5,0 0 3,0 0-5,0 0 3,0 0-6,0 0 4,0 0-2,0 0 0,0 0 3,0 0-8,0 0 2,0 0 7,0 0 7,0 0-13,0 0 2,0 0 4,0 0-2,0 0-3,0 0 6,0 0-5,0 0 9,0 0 0,0 0-9,0 0 2,0 0-5,0 0 9,0 0-2,0 0 1,0 0-3,0 0-1,0 0-2,0 0 6,0 0-3,0 0 2,0 0-4,0 0 12,0 0-22,0 0 17,0 0-8,0 0 1,0 0-6,0 0 7,0 0-4,0 0 3,0 0-4,0 0 1,0 0-8,0 0 5,0 0-3,0 0-4,0 0 11,0 0-14,0 0-6,0 0-4,0 0-12,0 0-8,0 0-10,0 0-14,0 0-26,0 0-35,-7-11-36,7 11-44,-4-2-32,4 2-54,-9-4-202,8 1-541,-5 2 239</inkml:trace>
  <inkml:trace contextRef="#ctx0" brushRef="#br0" timeOffset="2651.8327">13162 10349 13,'-4'-1'139,"4"1"-9,0 0-3,0 0-12,0 0-3,0 0-22,0-5 9,0 5 1,0 0-3,0 0-1,7-4 0,-4 3-8,1-2-6,-4 3-2,7-2-2,-3 2-9,2-3 5,0 1-4,1-2-1,-2 3-5,2-1 7,3-2-5,-1 5-2,0-3 0,6-3 1,-3 3-5,2-2 5,3 4 2,4-4 2,-1 0-6,3 3-2,0-5 6,2 9-11,-2-8-1,3 4-1,1-1 1,1 2-6,1 0-6,9 0-6,-10 2-2,11 0-2,-10-2-5,-1 3-5,13-3-2,-13 1-1,2 0 2,-2 2-8,12-1 2,-14-2 5,13-2-12,-12 5 4,0-2-8,1-1 10,1 3-4,0-3-4,-1 0 0,-4 0-2,3 1 1,-2-1 0,1 0-1,-1-1 1,-1-1 0,1 0-6,-3-1 3,3 2-2,-3 1 4,2 0-5,0 0 4,0-4-6,-4 1 4,5 3-1,-4-2 0,3 0 1,-2 2-2,4-3-4,-5 2 9,3 2-1,-1-2-3,-2 0 3,2 1-5,-1 0 4,0-2-1,1 1 9,-2-1-11,-4 0 5,6 1-1,2-1-6,-1 0 1,1 2 1,2 2 1,-3-2 1,1 0 2,2 0 6,-1-2-9,0 4-1,2-1 2,2-1 2,-6 1 3,4 0-5,0 1-2,3 1 1,-4-3-1,1 2-5,-1 0 6,-1-1 2,2-1-3,-4 2 3,-2-2 0,-1-2 0,3 4 3,-4-2-4,2 0-3,-1 2 1,-1 0-5,1-2 6,3 1-2,-1-2 1,-2 5 1,0-5 2,0 1-2,0 0-2,0 1 5,-4 0-3,-3-1 2,10 3-2,-10-3-5,6 0 4,-3-1 1,4 2-4,-1-5 3,-5 7 2,5-2-3,-4-1-3,-1 0-2,8 2 1,-8 1 0,8-4-6,-1 1 12,1 0-2,-1 0-4,2 1-1,-1 2-4,1-1 4,-1 5-1,0-7-3,3 0 0,-4 2 3,5 0-5,-2 4-3,-2-2 4,-1-1 1,-6-1 1,8-1 4,-2-1 3,-2-1-8,1 1 3,0 0 7,0 0-4,-5-5-1,-1 5-3,5-4 8,-3 2 0,4-1 0,0 0 1,-5 1-2,8 2 4,-3-8 2,0 7 1,1 0-2,-2-1 0,4-1 5,-3 1-6,0 2-3,1 0 6,-2 2 1,0-4-3,0-2 4,-2 5-3,2-3 1,1 2 0,2-2-2,-3 0 4,1 1-2,0 1 7,-2 1-5,3-1 6,0-1 3,1 1-10,-6-2 2,4 4 1,2-4 1,0 2-2,-1 0-2,1 0-1,0-3 2,2 4-2,-4 1 0,0-2-1,1 0-1,0 0-1,0 3 0,-2-2 10,0 2-9,-3-5 0,0 4 0,4-1-1,0 0 2,0 2-2,3-1-6,-3-1 6,5 1 0,0 2 2,1-1-2,0 2-1,0-5-3,15 5 0,-18-2 10,6 1-11,-1 0 1,8 0 1,2 2-1,-11-1-3,-1 1 5,2-2-5,-3 1 3,2-1 0,-4-2-3,3 1 1,-3 4 2,4-5 1,-4 3-2,1-3 8,-1-1-7,3 6 1,0-6-2,-3 1 0,0 1-3,2-1 10,-2-2 4,-1 2-7,-2-1-3,0 2 2,-4-3-2,-1 0-3,-2 0 2,2 1 6,-4 2-3,-1-4 1,3-2 1,0 3 8,-4 0-2,-3 0 21,0 0-9,2-2-6,-2 4 7,-2-4-1,1 0 2,0 0-7,-1 2-1,2 0 1,-1 0-2,-3-1-3,2 0 11,-5 1-11,10-1-1,-6 1 5,2 0-8,0-2 6,0 1-6,0 1-1,-1-1-1,0 2-1,-1-2 4,-4 1 11,10 0-5,-7 1 1,-3-1-2,7 0 6,-7 0-8,3 0 11,-3 0-11,7 0 14,-3 1-6,-4-1 5,0 0-5,0 0-5,6-3 8,-6 3-2,0 0 0,0 0 2,0 0-8,3-2 1,-3 2-2,0 0 4,0 0 0,0 0 0,0 0-6,0 0 11,0 0-1,0 0-6,0 0 1,0 0 3,0 0 0,0 0-1,0 0-3,0 0-6,0 0 14,0 0-8,0 0 10,0 0-14,0 0 5,0 0 4,0 0-1,0 0-1,0 0-2,0 0 5,0 0-12,0 0 20,0 0-14,0 0-4,0 0 1,0 0 5,0 0-6,0 0-2,0 0 1,0 0-6,0 0 2,0 0-5,0 0-4,0 0 10,0 0-4,0 0 0,0 0 0,0 0-2,0 0 7,0 0-9,0 0 0,0 0-1,0 0-9,0 0 19,0 0-18,0 0 0,0 0-9,0 0-6,0 0-1,0 0-6,0 0-14,0 0 17,0 0-27,0 0-15,0 0-7,-20 0-17,14 0-6,-1 0-16,0 0-9,-1 0-15,-1-1-17,1 1-22,-2 0-26,2-1-27,-1-3-32,-1 3-196,-1 1-497,1-3 221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traceFormat>
        <inkml:channelProperties>
          <inkml:channelProperty channel="X" name="resolution" value="1290.03943" units="1/cm"/>
          <inkml:channelProperty channel="Y" name="resolution" value="2064.71338" units="1/cm"/>
          <inkml:channelProperty channel="F" name="resolution" value="0" units="1/dev"/>
        </inkml:channelProperties>
      </inkml:inkSource>
      <inkml:timestamp xml:id="ts0" timeString="2022-05-04T04:39:40.971"/>
    </inkml:context>
    <inkml:brush xml:id="br0">
      <inkml:brushProperty name="width" value="0.05292" units="cm"/>
      <inkml:brushProperty name="height" value="0.05292" units="cm"/>
      <inkml:brushProperty name="color" value="#FF0000"/>
    </inkml:brush>
  </inkml:definitions>
  <inkml:trace contextRef="#ctx0" brushRef="#br0">1115 4957 58,'-7'-16'235,"1"-1"13,5 2-9,-5 4-19,4 0-14,0 8-17,-1-6-2,-1 4 5,4 2-18,-3-4 0,0 3-21,2 1 1,-2 2-14,3 1-7,0 0-21,0 0-7,-1 12 2,4-5-6,2 6-7,-2 2-4,1 2-6,-1-1-1,4 2-5,-3 0-25,6 5 9,-7-8 3,3-1-10,2 1-7,-5-2 8,4 0-21,-7-4-1,6-1-6,-1 2-5,1-2-1,1 0-2,3-5-5,-2 2 3,5-4 2,-5-2 6,14-2-3,4-6 2,1-4 8,11-13-2,-14 4-6,35-26-7,-4-5 23,-18 19-9,2-3-10,-8-1-7,24-16 4,-17 20-2,0-2 1,-3-1-6,-1 4 3,0 2-1,-3-1 5,-14 8-7,17-7 4,-12 9 0,-2 1-4,1 3-3,-7-1 23,3 3-26,-6 3 2,1 3 0,-3 0 2,-4 2 4,0 2-1,-1 0-13,1 1-18,0-1-13,-5 1 5,3 2-9,-3-1-9,3 0-19,-3 0-6,0-1-26,2 1-23,-2 4-17,-8 0-28,8 0-23,-10 2-19,2 2-27,-2 1-12,-4 3-27,-4 6-185,-5 5-494,2 1 218</inkml:trace>
  <inkml:trace contextRef="#ctx0" brushRef="#br0" timeOffset="715.3163">934 5020 45,'-1'-3'233,"1"3"-26,-4-7-11,4 7-16,0 0-16,0 0-15,0 0-13,0 0-8,0 0-7,5 21-9,-5-8 4,5 4-10,6 5 0,-4 2-8,-4 5-6,1-1-7,2 2 3,1-4-4,0-1-14,-3 4 7,-1-11-7,4 0-5,0 6-3,3-7-11,-3-5 2,6-1 1,-2 0-2,3-1 0,-1-3 4,-1-2-7,-9-3 5,21 2 2,0-4 6,-6-4-3,9-5-5,0-4 25,8-8-7,2-4 3,-15 4-4,38-21 11,-21 9 0,-1 1-4,1-2-5,-5-4-5,19-15-3,-16 16-2,-1-7-6,14-10 3,-20 12 2,22-13-4,-17 17-4,2-2-23,-2 1 20,3 0-4,0-2-6,-4 1-11,-2 6 0,1-1-6,-15 11 0,9-7-6,-5 7 4,-1 2-21,-4 3 15,3 3 8,-9 2-3,1 0 2,-7 7-9,2-4 17,3-1 7,-6 5 3,-1 3 5,1-2 15,-1 2-12,0 2 5,1-1 1,-4 3-14,3-5 6,-3 5 8,4-2-4,-4 2-3,3-5-2,-3 5-2,0 0 1,0 0-4,0 0-3,0 0-2,0 0-5,0 0-4,0-5-3,0 5-7,0 0 2,0 0-2,0 0-8,0 0 5,0 0 5,0 0-8,0 0 1,0 0-8,0 0-11,0 0 6,0 0-2,0 0 2,0 0-8,0 0 3,0 0-5,0 0-3,0 0 0,0 0-15,0 0-1,0 0-6,0 0-6,0 0-7,0 0-15,0 0-8,0 0-8,0 0-3,0 0-26,0 0-10,0 0-29,0 0-36,5-2-34,-5 2-40,0 0-43,-2-10-45,2 10-287,-3-9-685,-1 5 303</inkml:trace>
  <inkml:trace contextRef="#ctx0" brushRef="#br0" timeOffset="14313.4446">7704 15300 55,'9'-3'175,"-1"2"-3,1-1-4,7 2-12,-3 4-10,1-5 3,7-3-10,2 2-5,-1-3-12,4 3-4,-1 0-17,2-1-2,1 3 0,14-3-12,1 1-7,0 3-8,-2 0-2,6-3-7,-2 4-5,1 1-11,6-2 6,17 6-12,-22-6-7,0 2 0,4 1-7,18-2 1,-23 2-5,4 6-3,-1-9-4,22-2 0,-5 13 3,-17-10-4,19-5-2,-19 6-2,19 2 0,-17-3 0,19-2-3,-22 9 1,24-2 3,-24-7-5,21-1-1,1 5-6,-25 2 7,6-4-7,18 2 3,-22-1-6,3 1-6,19 4 9,-22-4 2,-1 2-1,23 14-4,-24-21 1,3 6 1,20 5 4,-23-7-3,3-4 6,2 6-9,18-1 3,-22 8 1,1-12 1,2 0 0,-2 4 10,22 2-11,-24-6 1,2 3-4,0 1 1,22-1-2,-25 1 3,4 2-2,-1-5 4,4 6-8,-4-3 9,22 2-5,-21 0 0,-3-6 0,3 5 6,-1 0 4,3-4-2,20-7 5,-23 11 4,3-2 4,17 11-7,-20-16 7,3 2 0,0 2 4,18 1-6,-26 4-3,2-6 3,5-2-3,-4-2 8,2 3-13,2 5 0,-1-7-4,2-1-2,16 6 7,-21-3-3,3 5 7,-3-10-14,1 5 7,3 4 3,-5-6-4,5 0 5,1 4-5,-2-2-4,19 15 4,-24-16-4,0-1 2,2 2-2,1 0 4,-2-2 0,1-1-1,3 6-4,-6-3 9,1-3-7,-2 8-2,2-7 6,1 2-4,-5 0-4,5 0 4,-2 0 0,3-3-9,-5 1 7,3 4 3,1-6-5,0 13 3,-2-14-4,0 2 5,3 16-2,-2-18 1,-6-7 1,10 10 0,-5-1 6,2 2-7,-2-1 0,3-2 1,-4 1 3,1 1-7,1 10 10,-1-11-11,-1 0 2,-2-1 2,2 4-2,0 1-2,-2-5-3,-1-2 3,1 3 9,1-2-8,1 7 4,-3-6-3,0-1 0,2 9 0,0-8 2,0 1-1,1-6 7,-2 6-9,2-7 0,-1 6-1,0 2 3,-2 0-7,3-2 7,-1 9-1,2-6-2,-3-6 4,-1 3-4,0-2 3,-7 5-2,7-5 5,-8 4-3,12-2 1,-1 2 1,1 8-5,-1-8 2,-1-3 1,3 2-3,-14 1 0,11 7-1,-2-10 4,-1 1 1,3 10-1,-14-12 2,12-1-6,-7 3 2,7 4-1,-10 3 2,13-8 2,-14 1-2,1-4-7,0 8 7,3-3 2,7 1 0,0 0-2,-8 0-1,-5-2-1,4 2 1,-3-4-2,2 7 5,-1 0-2,1-3 0,2-2-1,-2 3 7,0-2-3,10 15-5,-7-17 4,8-3 1,-10 5-5,10 2 4,-1 1-2,3-4 1,-11 4-2,9-3 1,-8 0 1,10 3 2,-3-6-4,-8 4 1,13-4 1,-16 3 2,14 6-1,-11-7 0,10 4 3,1-2 9,-1 0-10,-11-2-2,15 2-7,-1-2 8,1 11-2,0-14 0,-2-3 1,0 5 7,2 5-7,3-2 3,-4 0 5,1 0 2,0 4 8,-1-4-4,2 6 2,-4-6-3,4 2 1,-4-2 0,4 4-6,2 6 3,-4-11 1,2-2-3,0 3 1,5 2-2,-3-1 2,0 0-4,-1-1 8,1 8 5,1-10 1,1 3 1,-1 0 5,2 2-2,18 12 0,-20-20-2,-1 6 1,2 2-11,-1-4 4,-3 13 2,3-13-7,3 3 8,-6-5-8,3 3 1,2 0-5,-3 2-1,0 4 1,0-6-6,1 2 6,-3 2-3,0-2 3,0-3-3,3 8 5,-1-7 1,-4-2-10,7 2 5,-5 5-2,1 8-5,2-11 0,3-7 0,-3 8-3,1 1 0,0 3 6,19-2 3,-23-3-4,0 2 2,3 0-5,-2 13-2,2-15-2,-4 0 5,1-1 1,0 1-3,-1 0 3,0 0-9,1 0 12,-5 1-3,7 0 1,-2-8-2,0 11-10,0-3 7,0 12 5,1-14-4,1-4 0,-6 9 18,4-3-14,3-1 1,0 0 0,-2-2-5,2 2-4,-3 3 10,3-6-7,0 6 7,-1-3 0,-1 5-3,-1-6-2,0 8 3,3-7-2,-3 3 3,-3-6 11,2 1-13,-2 7 5,2-8-4,-3 0-2,3 6 4,-4-6-5,3-6 0,-4 7 1,-1-5 3,0-1 13,-7 6-9,-1-2 11,-2 1 8,11 0-1,-11 8 5,13-11 2,-11 6 5,9-4 0,-12 4 0,1 8 1,3-9 1,7-2-2,0 0 4,-10 2-10,13-5 6,-14 6-11,4 3 2,11 1-3,-11-4 5,6 5-2,2-1-16,-9 0 24,9 3-2,-8-6 2,7 0-1,0-1-15,2 2 10,-13 8-2,15-9-3,0 4 2,-2 3-24,0 0 10,4-7 4,-2 4 13,2 3-18,-2 0-1,-4-2 0,3-4-2,1 7-9,-1-4 4,-3 7 3,-11-8 4,4-3-9,-7 5 15,5 0 23,-2 5-5,0-9-6,-3 1-4,0-3 4,-3 4-1,-7 0-5,-3-4-14,-1 0 18,0 0 2,1-1 2,-4 3-5,-1-3-6,1 1 17,-7 0-2,7-3-7,-1-7 4,-5 8 1,2 1-9,-3 1 3,6-1-8,-6 1 0,4-2-19,-3 0 19,-1 2-3,0 0-2,3-3 4,-3 3 3,0 0-12,2-4-3,-2 4 8,0 0-10,0 0 5,0 0-5,5-2-9,-5 2 13,0 0-11,0 0 2,0 0 0,0 0 0,0 0 6,0 0-16,3 9-5,-3-9 7,3 2-5,-3-2-8,0 0 7,1-10-2,-1 10-8,0 0 11,0 0-4,0 0 7,0-4-4,0 4 8,0 0-4,0 0-3,0 0 5,0 0 1,0 0 6,0 0-3,0 0 1,0 0-12,6 9-2,-6-9 23,0 0-14,0 5-1,0-5-8,0 0-3,0 0-19,0 0 4,0 0-6,0 0-7,0 0-15,0 0-13,0 0-6,0 0-25,0 0-10,6-10-42,-6 10-32,0-4-36,0-3-54,0 1-53,0 6-255,-3-7-638,3 1 282</inkml:trace>
  <inkml:trace contextRef="#ctx0" brushRef="#br0" timeOffset="16683.9242">19189 6363 139,'0'0'159,"-4"-1"-12,4 1-10,-7 1-6,7-1-9,0 0-9,0 0-10,0 0-1,0 0-5,0 0-6,0 0 6,0 0 2,0 0-4,0 0-3,11 8 1,-6-5-5,3-1-3,2 1-3,0 0-4,5-1-9,6 2-1,1 1-1,1-2-3,4 1-4,13 2 9,0-1 1,4-2-1,-6 3-7,6-1-6,2 0-3,-1 1-8,3 0-4,-1 0-8,1 2-2,1-7 1,0 7-6,20-2 15,-22-1-2,1-2-2,2 2-8,-2-1-2,-3 1-1,5-3-7,-3 1 0,0-3-4,-2 0 3,1 2-1,2 1 10,-1-6 5,-2 3-3,1-4 3,2 3 7,0-1 0,-3 0 6,3-1-8,-1 1 5,-2 2 1,4 0 1,0-5-1,18 2-8,-24 2 1,5 1-3,20 0-3,-22 0-1,2 0 5,21 0-6,-22 1-6,3 0 0,-2 4-4,23-1 12,-32 2-18,13-4 6,-5 5 1,-1-5 2,2 5 0,-3-4-10,0-1 0,3 3-7,-5-2 8,-1 1-2,-2-1 11,1-1-6,-1 1-2,-1 1 10,-1-1-8,3 2-4,-16-3-9,5 1-4,-6-1 9,3 1 8,2-2-3,-5-1-3,0 1 15,-1 1-11,-6-2 13,-2 1 3,-1 2 1,0-2 8,-3-1 5,-1-1-5,0-1 1,-3 2-12,2-1 23,-1 1-12,-4-1-5,2 1-2,-2-2-10,1 2 8,-5 0-4,10-1 2,-8 1-4,-2 0-9,7 0-2,-3-1 5,-4 1-19,5-1 16,-5 1-4,0 0 1,5 0-1,-5 0-3,0 0 5,0 0 1,0 0 5,7 0 1,-7 0 15,0 0-6,0 0 9,0 0-2,0 0-1,0 0 0,0 0 3,0 0-5,0 0-14,0 0 9,0 0-2,0 0-3,0 0-5,0 0-14,0 0-8,0 0-22,0 0-33,0 0-42,-3-7-52,3 7-55,0 0-40,-4-8-42,0 4-47,1 1-57,-7-1-221,0-1-667,-4-1 295</inkml:trace>
  <inkml:trace contextRef="#ctx0" brushRef="#br0" timeOffset="19047.3371">2995 7633 62,'2'-4'120,"-2"0"-4,0-1-1,0 5-8,0-5 12,0 1-27,1-4-7,1 4-11,-1 1-2,-1 3-10,1-9-2,1 5-5,-4 0-20,5-1 10,-3 3-4,3-3 1,-3 1-7,2 1-23,0-4 25,1 4-6,-3-2-7,3 0 1,0 1 1,1-1-14,-4 1 7,0-4-3,3 2-5,1 0-1,-4 1 3,4-5 2,-1 7 14,-3-3 2,4 1 7,-4 0 1,3 0 3,-3 2 1,2-1 0,0-3 9,1 3-3,-3 3 4,2-2 4,-2 3 1,2-7-1,4 5 5,-6-2-3,0 4-4,7-1 0,-4-2-1,-3 3-1,10-1 3,-3-3 7,1 3 2,5 1-4,1-3 4,2 3-6,6 2-6,-1-2-3,6 1 3,-2 3-2,6-4 3,6 1 3,4 0-1,0 2 3,1 1 6,1-1-3,1 0-2,4-1 14,21-1-3,2 0-7,-4-1 4,2 4-1,-21-2-4,31-5-15,-3 4-2,0-2 2,-3 2-8,1-2 3,2-2 1,2 2-10,1 2-2,-1-1 4,-8 6-6,11-8-6,-10 1 10,1-2 0,1-4 10,4 14-17,-4-9 23,1 3-15,-2-4-9,-4 2 12,1 5-10,1-4-7,-1 1 3,0 3-2,-21-2-13,27-4 12,-1 2-8,-3 6 6,-3 1-15,0-6 12,-18 2-5,20-2-2,-1 3 8,-1-2-3,-19 2 0,26-1-2,-9 1-4,7-5-3,-1 12 10,2-9-9,-25 3-1,23-3-1,-22 1 3,21 4 7,-3-2-12,0 0 2,-20-1 1,21 1-7,-1 1-1,-25-2 8,5 2-3,21 3-8,-19-5 2,17-1 6,-22 4 3,25 3-4,-22-9-4,23 5 3,-22 1 3,19 1 0,-19-4 1,20 1-2,-22-2-14,19 4 15,-18 1-2,3-5 9,19 3-11,-22-1 12,3-4-8,-1 5 10,18-1-1,-20 1 1,0-2 7,0-1 0,2 1-6,-2 2 0,-3-1 3,6-1-9,-6 0 9,2-4 1,-1 3 5,1 3-5,0-1 2,0-2-4,-2-3-2,3 2 3,-3 1 4,-3 0-5,5-1 5,-1 2-8,-2 1 1,1-2 5,-1-2-6,2 3 0,-1-2 3,1 4-2,-1-5-4,4-1-3,0 0 3,-6 3-6,3-3 0,0 0 0,1 0-2,-2 1 7,5-2-5,-5 2 0,0-2 4,3 1-6,-3 0 2,3-3-1,0-2 5,0 1 2,1 2-6,-3 0 0,4-2-4,-2 2 3,-1-1-2,3-1 4,-3-1 2,2 1-7,0-4-1,2 4 6,-6-2-4,4 2 0,-1-2 1,-1 4-4,1-5 5,0 2 0,-2-2-3,2-1 0,-2-1-5,-2-3 4,-2 7 5,2-3-4,-2 3-8,-1-4 7,1 2 6,-3-1-8,3-1-1,-6-3-7,-6 5-3,9-3-2,-10 2 0,8-5-2,-8 8 3,0-3-1,11-4 2,-2 2 3,-9 3-3,8 1 2,0-5-2,-8 5 1,11 0 4,-1-5-2,-1 3 4,0-2-2,1 6 0,0-4 2,1 1-1,-3 2 3,1 0 0,4 1-2,-1-1 5,-3 0-1,3-3-1,-1 4-4,3 1 9,-1-4-2,3 2-2,0 3 1,5-1 8,-3 0-9,0 0 2,22-1-7,-25 3 6,4 0 0,-1-2-2,0 0-2,2 2 6,-1-1-1,21 1 0,-24 0-4,3 0 8,21 0-5,-24-2 5,3 3-3,0-1-4,0-2 0,-1 2 4,2 2-1,0-4 7,0-1-3,19-1-4,-23 5-1,0-2 2,4-2-2,-1 1 3,21-1-4,-21 0 0,-1 4 12,2-5-17,0 1 7,-1 2 2,2-1-9,17-1 8,-22 1 3,5 0-3,-3 1 5,1-1 3,0 1-13,4-1 5,-4 1 3,0-5-1,0 4-4,1-3 2,-4 2 0,0 0 0,3 0 3,-7-1-1,1-2-1,1 4 3,-4-2-3,2 0 10,-13 1 3,10-4 6,-10 6 4,-4-1-1,0-2 5,0 3 0,0-2 3,-3 0 4,-7 2 1,-2-1 2,-1 0 4,-1 1 4,-2 0-2,-1-2 7,-1 1-1,2 3-1,-3-1-4,-2 0-1,-3 1-2,5-1-2,-5 1-4,4 0-5,-4 0-4,3-3 2,-3 3-4,0 0-3,0 0-1,0 0-4,0 0-1,0 0-2,0 0-6,0 0 2,0 0 0,0 0-2,0 0-1,0 0-1,0 0-2,0 0 3,0 0-7,0 0 1,0 0-6,0 0 12,0 0-7,4 4 5,-4-4-4,0 0 2,0 0-1,0 0 0,0 0-4,0 0 4,0 0-1,0 0 0,0 0-1,0 0-1,0 0-16,0 0-10,0 0-7,0 0-15,0 0-15,0 0-15,0 0-12,0 0-21,0 0 5,0 0-35,0 0-36,0 0-26,0 0-26,0 0-30,0 0-37,0 0-55,0 0-322,0 0-731,-19-5 324</inkml:trace>
</inkml:ink>
</file>

<file path=ppt/ink/ink8.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4.32901" units="1/cm"/>
          <inkml:channelProperty channel="Y" name="resolution" value="44.39306" units="1/cm"/>
        </inkml:channelProperties>
      </inkml:inkSource>
      <inkml:timestamp xml:id="ts0" timeString="2022-05-04T04:41:27.137"/>
    </inkml:context>
    <inkml:brush xml:id="br0">
      <inkml:brushProperty name="width" value="0.05292" units="cm"/>
      <inkml:brushProperty name="height" value="0.05292" units="cm"/>
      <inkml:brushProperty name="color" value="#FF0000"/>
    </inkml:brush>
  </inkml:definitions>
  <inkml:trace contextRef="#ctx0" brushRef="#br0">2952 6598,'25'0,"-1"0,26 0,0 0,24 0,0 0,26 0,-26 0,25 0,-24 0,-1 25,1-25,-1 0,0 25,26-25,-26 0,0 0,1 0,-1 0,1 0,-1 0,0 0,1 0,24 0,-25 0,51-25,-26 25,25 0,25-25,-50 0,50 0,-50 1,50-26,0 25,-50 0,0 1,50 24,-50 0,-25 0,1 0,-1 0,-24 0,24 0,-24 0,-1 0,1 0,25 0,-26 0,26 0,-1 0,-24 0,24 49,-24-49,-1 0,26 25,-26 0,1-25,-25 25,24-25,-24 0,0 0</inkml:trace>
  <inkml:trace contextRef="#ctx0" brushRef="#br0" timeOffset="1345.1969">2431 7441,'0'50,"0"-25,25 24,24 26,-24-50,0-25,24-25,100-124,149-124,198-149,-25 100,-123 124,-76 49,-98 25,-50 74,-99 50,-50 0,25 25,-25-25</inkml:trace>
  <inkml:trace contextRef="#ctx0" brushRef="#br0" timeOffset="4515.1667">2679 8384,'0'50,"0"-1,25-24,-25 0,0 0,25-25,-1 24,1-24,25 0,-1 0,51-24,48-76,51 1,49-74,0 49,0-25,-74 25,24 24,-124 26,-49 49,0 0,-25 50</inkml:trace>
  <inkml:trace contextRef="#ctx0" brushRef="#br0" timeOffset="33836.0341">9153 13295,'25'0,"0"0,24 0,1 0,74 0,0 0,49 0,75 0,-24 0,-1 0,75 0,-1-24,1 24,24 0,-49 0,0 0,-50-25,-24 25,-26 0,-49 0,-24 0,48 0,-48 0,-1 0,25 0,0 0,-25 0,0 0,1 0,-26 0,0 0,-24 0,0 0,-1 0,1 0,-1 0,-24 0,25 25,0-25,-26 24,1-24,0 0,0 0,0 0,-1 0,1 0,0 0,0 0,0 0</inkml:trace>
  <inkml:trace contextRef="#ctx0" brushRef="#br0" timeOffset="36401.7763">12774 15230,'0'-25,"50"25,24-25,100 1,49-1,125 0,98-25,25 50,75 0,0 0,-1 0,-73 0,24-24,-25 24,-99 0,-49-25,-1 25,25-25,-49 25,-75-25,1 25,-100-25,-50 25,-99 0,0 0,1 0</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4.32901" units="1/cm"/>
          <inkml:channelProperty channel="Y" name="resolution" value="44.39306" units="1/cm"/>
        </inkml:channelProperties>
      </inkml:inkSource>
      <inkml:timestamp xml:id="ts0" timeString="2022-05-04T04:42:08.590"/>
    </inkml:context>
    <inkml:brush xml:id="br0">
      <inkml:brushProperty name="width" value="0.05292" units="cm"/>
      <inkml:brushProperty name="height" value="0.05292" units="cm"/>
      <inkml:brushProperty name="color" value="#FF0000"/>
    </inkml:brush>
  </inkml:definitions>
  <inkml:trace contextRef="#ctx0" brushRef="#br0">3274 6375,'25'25,"25"-25,-1 24,50 1,1 0,73 0,26 0,49-1,-25-24,25 0,-25 0,1 0,24 0,0 0,-25 0,25 0,25-24,-50 24,50-25,25 25,-1-50,26 1,49 24,0-25,-50 1,50-26,-74 50,74 1,-49 24,-51 0,-48 0,-76 24,-24 26,-49 0,-26-50,1 24,-25 1,0-25,0 0,-1 0</inkml:trace>
  <inkml:trace contextRef="#ctx0" brushRef="#br0" timeOffset="1547.7088">12055 8037,'50'0,"-1"0,51 0,98 0,50-25,25 25,99 0,-25 0,25-25,-24 25,24 0,-25-25,0-24,-24 24,-26-50,51 26,-51 24,-24-25,25 26,-50-1,0 0,-25 0,-25 0,26 1,-26-1,-24-25,-50 50,25-25,-50 25,-25-24,-24-1,24 0,-24 25,-25 0,-1-25,1 25,0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71648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3823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406514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452782F-3634-43A4-AC4F-9B23A509C30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08811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52782F-3634-43A4-AC4F-9B23A509C305}" type="datetimeFigureOut">
              <a:rPr lang="en-IN" smtClean="0"/>
              <a:t>17-10-2023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316644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452782F-3634-43A4-AC4F-9B23A509C30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366868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452782F-3634-43A4-AC4F-9B23A509C305}" type="datetimeFigureOut">
              <a:rPr lang="en-IN" smtClean="0"/>
              <a:t>17-10-2023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2923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452782F-3634-43A4-AC4F-9B23A509C305}" type="datetimeFigureOut">
              <a:rPr lang="en-IN" smtClean="0"/>
              <a:t>17-10-2023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105432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2782F-3634-43A4-AC4F-9B23A509C305}" type="datetimeFigureOut">
              <a:rPr lang="en-IN" smtClean="0"/>
              <a:t>17-10-2023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209553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2782F-3634-43A4-AC4F-9B23A509C30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382430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2782F-3634-43A4-AC4F-9B23A509C305}" type="datetimeFigureOut">
              <a:rPr lang="en-IN" smtClean="0"/>
              <a:t>17-10-2023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C77777-A860-440A-B5D5-0E4155E9996D}" type="slidenum">
              <a:rPr lang="en-IN" smtClean="0"/>
              <a:t>‹#›</a:t>
            </a:fld>
            <a:endParaRPr lang="en-IN"/>
          </a:p>
        </p:txBody>
      </p:sp>
    </p:spTree>
    <p:extLst>
      <p:ext uri="{BB962C8B-B14F-4D97-AF65-F5344CB8AC3E}">
        <p14:creationId xmlns:p14="http://schemas.microsoft.com/office/powerpoint/2010/main" val="75499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2782F-3634-43A4-AC4F-9B23A509C305}" type="datetimeFigureOut">
              <a:rPr lang="en-IN" smtClean="0"/>
              <a:t>17-10-2023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7777-A860-440A-B5D5-0E4155E9996D}" type="slidenum">
              <a:rPr lang="en-IN" smtClean="0"/>
              <a:t>‹#›</a:t>
            </a:fld>
            <a:endParaRPr lang="en-IN"/>
          </a:p>
        </p:txBody>
      </p:sp>
    </p:spTree>
    <p:extLst>
      <p:ext uri="{BB962C8B-B14F-4D97-AF65-F5344CB8AC3E}">
        <p14:creationId xmlns:p14="http://schemas.microsoft.com/office/powerpoint/2010/main" val="229730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B+ Trees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6902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346050"/>
          </a:xfrm>
        </p:spPr>
        <p:txBody>
          <a:bodyPr>
            <a:noAutofit/>
          </a:bodyPr>
          <a:lstStyle/>
          <a:p>
            <a:r>
              <a:rPr lang="en-IN" sz="2400" b="1" dirty="0" smtClean="0"/>
              <a:t>Tries</a:t>
            </a:r>
            <a:endParaRPr lang="en-IN" sz="3200" dirty="0"/>
          </a:p>
        </p:txBody>
      </p:sp>
      <p:sp>
        <p:nvSpPr>
          <p:cNvPr id="3" name="Content Placeholder 2"/>
          <p:cNvSpPr>
            <a:spLocks noGrp="1"/>
          </p:cNvSpPr>
          <p:nvPr>
            <p:ph idx="1"/>
          </p:nvPr>
        </p:nvSpPr>
        <p:spPr>
          <a:xfrm>
            <a:off x="107504" y="620688"/>
            <a:ext cx="8661648" cy="5544616"/>
          </a:xfrm>
        </p:spPr>
        <p:txBody>
          <a:bodyPr>
            <a:normAutofit/>
          </a:bodyPr>
          <a:lstStyle/>
          <a:p>
            <a:r>
              <a:rPr lang="en-IN" sz="2400" dirty="0"/>
              <a:t>The word "</a:t>
            </a:r>
            <a:r>
              <a:rPr lang="en-IN" sz="2400" b="1" dirty="0" err="1"/>
              <a:t>Trie</a:t>
            </a:r>
            <a:r>
              <a:rPr lang="en-IN" sz="2400" dirty="0"/>
              <a:t>" is an excerpt from the word "</a:t>
            </a:r>
            <a:r>
              <a:rPr lang="en-IN" sz="2400" b="1" dirty="0"/>
              <a:t>re</a:t>
            </a:r>
            <a:r>
              <a:rPr lang="en-IN" sz="2400" b="1" dirty="0">
                <a:solidFill>
                  <a:srgbClr val="00B0F0"/>
                </a:solidFill>
              </a:rPr>
              <a:t>trie</a:t>
            </a:r>
            <a:r>
              <a:rPr lang="en-IN" sz="2400" b="1" dirty="0"/>
              <a:t>val</a:t>
            </a:r>
            <a:r>
              <a:rPr lang="en-IN" sz="2400" dirty="0"/>
              <a:t>". </a:t>
            </a:r>
            <a:endParaRPr lang="en-IN" sz="2400" dirty="0" smtClean="0"/>
          </a:p>
          <a:p>
            <a:r>
              <a:rPr lang="en-IN" sz="2400" dirty="0" err="1" smtClean="0"/>
              <a:t>Trie</a:t>
            </a:r>
            <a:r>
              <a:rPr lang="en-IN" sz="2400" dirty="0" smtClean="0"/>
              <a:t> </a:t>
            </a:r>
            <a:r>
              <a:rPr lang="en-IN" sz="2400" dirty="0"/>
              <a:t>is a sorted tree-based data-structure that stores the set of </a:t>
            </a:r>
            <a:r>
              <a:rPr lang="en-IN" sz="2400" dirty="0" smtClean="0"/>
              <a:t>strings</a:t>
            </a:r>
          </a:p>
        </p:txBody>
      </p:sp>
    </p:spTree>
    <p:extLst>
      <p:ext uri="{BB962C8B-B14F-4D97-AF65-F5344CB8AC3E}">
        <p14:creationId xmlns:p14="http://schemas.microsoft.com/office/powerpoint/2010/main" val="1009495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346050"/>
          </a:xfrm>
        </p:spPr>
        <p:txBody>
          <a:bodyPr>
            <a:noAutofit/>
          </a:bodyPr>
          <a:lstStyle/>
          <a:p>
            <a:r>
              <a:rPr lang="en-IN" sz="2400" b="1" dirty="0"/>
              <a:t>Properties of the </a:t>
            </a:r>
            <a:r>
              <a:rPr lang="en-IN" sz="2400" b="1" dirty="0" err="1"/>
              <a:t>Trie</a:t>
            </a:r>
            <a:r>
              <a:rPr lang="en-IN" sz="2400" b="1" dirty="0"/>
              <a:t> for a set of the string</a:t>
            </a:r>
            <a:r>
              <a:rPr lang="en-IN" sz="2400" b="1" dirty="0" smtClean="0"/>
              <a:t>:</a:t>
            </a:r>
            <a:endParaRPr lang="en-IN" sz="3200" dirty="0"/>
          </a:p>
        </p:txBody>
      </p:sp>
      <p:sp>
        <p:nvSpPr>
          <p:cNvPr id="3" name="Content Placeholder 2"/>
          <p:cNvSpPr>
            <a:spLocks noGrp="1"/>
          </p:cNvSpPr>
          <p:nvPr>
            <p:ph idx="1"/>
          </p:nvPr>
        </p:nvSpPr>
        <p:spPr>
          <a:xfrm>
            <a:off x="107504" y="620688"/>
            <a:ext cx="8661648" cy="2813602"/>
          </a:xfrm>
        </p:spPr>
        <p:txBody>
          <a:bodyPr>
            <a:normAutofit/>
          </a:bodyPr>
          <a:lstStyle/>
          <a:p>
            <a:r>
              <a:rPr lang="en-IN" sz="2400" dirty="0" smtClean="0"/>
              <a:t>The </a:t>
            </a:r>
            <a:r>
              <a:rPr lang="en-IN" sz="2400" dirty="0"/>
              <a:t>root node of the </a:t>
            </a:r>
            <a:r>
              <a:rPr lang="en-IN" sz="2400" dirty="0" err="1"/>
              <a:t>trie</a:t>
            </a:r>
            <a:r>
              <a:rPr lang="en-IN" sz="2400" dirty="0"/>
              <a:t> always represents the null node.</a:t>
            </a:r>
          </a:p>
          <a:p>
            <a:r>
              <a:rPr lang="en-IN" sz="2400" dirty="0"/>
              <a:t>Each child of </a:t>
            </a:r>
            <a:r>
              <a:rPr lang="en-IN" sz="2400" dirty="0" smtClean="0"/>
              <a:t>node </a:t>
            </a:r>
            <a:r>
              <a:rPr lang="en-IN" sz="2400" dirty="0"/>
              <a:t>is sorted alphabetically.</a:t>
            </a:r>
          </a:p>
          <a:p>
            <a:r>
              <a:rPr lang="en-IN" sz="2400" dirty="0"/>
              <a:t>Each node can have a maximum of </a:t>
            </a:r>
            <a:r>
              <a:rPr lang="en-IN" sz="2400" b="1" dirty="0"/>
              <a:t>26</a:t>
            </a:r>
            <a:r>
              <a:rPr lang="en-IN" sz="2400" dirty="0"/>
              <a:t> children (A to Z).</a:t>
            </a:r>
          </a:p>
          <a:p>
            <a:r>
              <a:rPr lang="en-IN" sz="2400" dirty="0"/>
              <a:t>Each node (except the root) can store one letter of the alphabet.</a:t>
            </a:r>
          </a:p>
          <a:p>
            <a:pPr marL="0" indent="0">
              <a:buNone/>
            </a:pPr>
            <a:endParaRPr lang="en-IN" sz="2400" dirty="0" smtClean="0"/>
          </a:p>
        </p:txBody>
      </p:sp>
    </p:spTree>
    <p:extLst>
      <p:ext uri="{BB962C8B-B14F-4D97-AF65-F5344CB8AC3E}">
        <p14:creationId xmlns:p14="http://schemas.microsoft.com/office/powerpoint/2010/main" val="3381988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346050"/>
          </a:xfrm>
        </p:spPr>
        <p:txBody>
          <a:bodyPr>
            <a:noAutofit/>
          </a:bodyPr>
          <a:lstStyle/>
          <a:p>
            <a:r>
              <a:rPr lang="en-IN" sz="2400" b="1" dirty="0"/>
              <a:t>Properties of the </a:t>
            </a:r>
            <a:r>
              <a:rPr lang="en-IN" sz="2400" b="1" dirty="0" err="1"/>
              <a:t>Trie</a:t>
            </a:r>
            <a:r>
              <a:rPr lang="en-IN" sz="2400" b="1" dirty="0"/>
              <a:t> for a set of the string</a:t>
            </a:r>
            <a:r>
              <a:rPr lang="en-IN" sz="2400" b="1" dirty="0" smtClean="0"/>
              <a:t>:</a:t>
            </a:r>
            <a:endParaRPr lang="en-IN" sz="3200" dirty="0"/>
          </a:p>
        </p:txBody>
      </p:sp>
      <p:sp>
        <p:nvSpPr>
          <p:cNvPr id="3" name="Content Placeholder 2"/>
          <p:cNvSpPr>
            <a:spLocks noGrp="1"/>
          </p:cNvSpPr>
          <p:nvPr>
            <p:ph idx="1"/>
          </p:nvPr>
        </p:nvSpPr>
        <p:spPr>
          <a:xfrm>
            <a:off x="539552" y="620688"/>
            <a:ext cx="8229600" cy="2813602"/>
          </a:xfrm>
        </p:spPr>
        <p:txBody>
          <a:bodyPr>
            <a:normAutofit/>
          </a:bodyPr>
          <a:lstStyle/>
          <a:p>
            <a:pPr marL="0" indent="0">
              <a:buNone/>
            </a:pPr>
            <a:r>
              <a:rPr lang="en-IN" sz="2400" dirty="0" smtClean="0"/>
              <a:t>A </a:t>
            </a:r>
            <a:r>
              <a:rPr lang="en-IN" sz="2400" dirty="0" err="1"/>
              <a:t>trie</a:t>
            </a:r>
            <a:r>
              <a:rPr lang="en-IN" sz="2400" dirty="0"/>
              <a:t> representation for the bell, bear, bore, bat, ball, stop, stock, and stack.</a:t>
            </a:r>
          </a:p>
          <a:p>
            <a:endParaRPr lang="en-IN" sz="2400" dirty="0"/>
          </a:p>
        </p:txBody>
      </p:sp>
      <p:pic>
        <p:nvPicPr>
          <p:cNvPr id="1026" name="Picture 2" descr="Trie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84784"/>
            <a:ext cx="7272807" cy="530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398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5121"/>
            <a:ext cx="8229600" cy="346050"/>
          </a:xfrm>
        </p:spPr>
        <p:txBody>
          <a:bodyPr>
            <a:noAutofit/>
          </a:bodyPr>
          <a:lstStyle/>
          <a:p>
            <a:r>
              <a:rPr lang="en-IN" sz="2400" b="1" dirty="0" smtClean="0"/>
              <a:t>Tries</a:t>
            </a:r>
            <a:endParaRPr lang="en-IN" sz="3200" dirty="0"/>
          </a:p>
        </p:txBody>
      </p:sp>
      <p:sp>
        <p:nvSpPr>
          <p:cNvPr id="3" name="Content Placeholder 2"/>
          <p:cNvSpPr>
            <a:spLocks noGrp="1"/>
          </p:cNvSpPr>
          <p:nvPr>
            <p:ph idx="1"/>
          </p:nvPr>
        </p:nvSpPr>
        <p:spPr>
          <a:xfrm>
            <a:off x="107504" y="620688"/>
            <a:ext cx="8661648" cy="5544616"/>
          </a:xfrm>
        </p:spPr>
        <p:txBody>
          <a:bodyPr>
            <a:normAutofit/>
          </a:bodyPr>
          <a:lstStyle/>
          <a:p>
            <a:r>
              <a:rPr lang="en-IN" sz="2400" dirty="0" smtClean="0"/>
              <a:t>Every </a:t>
            </a:r>
            <a:r>
              <a:rPr lang="en-IN" sz="2400" dirty="0"/>
              <a:t>node of </a:t>
            </a:r>
            <a:r>
              <a:rPr lang="en-IN" sz="2400" dirty="0" err="1"/>
              <a:t>Trie</a:t>
            </a:r>
            <a:r>
              <a:rPr lang="en-IN" sz="2400" dirty="0"/>
              <a:t> consists of multiple branches. Each branch represents a possible character of keys. </a:t>
            </a:r>
            <a:endParaRPr lang="en-IN" sz="2400" dirty="0" smtClean="0"/>
          </a:p>
          <a:p>
            <a:r>
              <a:rPr lang="en-IN" sz="2400" dirty="0" smtClean="0"/>
              <a:t>We </a:t>
            </a:r>
            <a:r>
              <a:rPr lang="en-IN" sz="2400" dirty="0"/>
              <a:t>need to mark the last node of every key as end of word node. A </a:t>
            </a:r>
            <a:r>
              <a:rPr lang="en-IN" sz="2400" dirty="0" err="1"/>
              <a:t>Trie</a:t>
            </a:r>
            <a:r>
              <a:rPr lang="en-IN" sz="2400" dirty="0"/>
              <a:t> node field </a:t>
            </a:r>
            <a:r>
              <a:rPr lang="en-IN" sz="2400" i="1" dirty="0" err="1"/>
              <a:t>isEndOfWord</a:t>
            </a:r>
            <a:r>
              <a:rPr lang="en-IN" sz="2400" dirty="0"/>
              <a:t> is used to distinguish the node as end of word node.</a:t>
            </a:r>
            <a:endParaRPr lang="en-IN" sz="2400" dirty="0" smtClean="0"/>
          </a:p>
        </p:txBody>
      </p:sp>
      <p:pic>
        <p:nvPicPr>
          <p:cNvPr id="7" name="Picture 2" descr="Trie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708920"/>
            <a:ext cx="5184576" cy="378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391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400" b="1" dirty="0"/>
              <a:t>Applications of </a:t>
            </a:r>
            <a:r>
              <a:rPr lang="en-IN" sz="2400" b="1" dirty="0" err="1" smtClean="0"/>
              <a:t>Trie</a:t>
            </a:r>
            <a:endParaRPr lang="en-IN" sz="2400" dirty="0"/>
          </a:p>
        </p:txBody>
      </p:sp>
      <p:sp>
        <p:nvSpPr>
          <p:cNvPr id="3" name="Content Placeholder 2"/>
          <p:cNvSpPr>
            <a:spLocks noGrp="1"/>
          </p:cNvSpPr>
          <p:nvPr>
            <p:ph idx="1"/>
          </p:nvPr>
        </p:nvSpPr>
        <p:spPr/>
        <p:txBody>
          <a:bodyPr>
            <a:normAutofit/>
          </a:bodyPr>
          <a:lstStyle/>
          <a:p>
            <a:pPr marL="0" indent="0">
              <a:buNone/>
            </a:pPr>
            <a:r>
              <a:rPr lang="en-IN" sz="2400" b="1" dirty="0" smtClean="0"/>
              <a:t>1</a:t>
            </a:r>
            <a:r>
              <a:rPr lang="en-IN" sz="2400" b="1" dirty="0"/>
              <a:t>. Spell Checker</a:t>
            </a:r>
            <a:endParaRPr lang="en-IN" sz="2400" dirty="0"/>
          </a:p>
          <a:p>
            <a:pPr marL="0" indent="0">
              <a:buNone/>
            </a:pPr>
            <a:r>
              <a:rPr lang="en-IN" sz="2400" dirty="0"/>
              <a:t>Spell checking is a three-step process. </a:t>
            </a:r>
            <a:endParaRPr lang="en-IN" sz="2400" dirty="0" smtClean="0"/>
          </a:p>
          <a:p>
            <a:pPr marL="0" indent="0">
              <a:buNone/>
            </a:pPr>
            <a:endParaRPr lang="en-IN" sz="2400" dirty="0"/>
          </a:p>
          <a:p>
            <a:pPr marL="514350" indent="-514350">
              <a:buFont typeface="+mj-lt"/>
              <a:buAutoNum type="arabicParenR"/>
            </a:pPr>
            <a:r>
              <a:rPr lang="en-IN" sz="2400" dirty="0" smtClean="0"/>
              <a:t>First</a:t>
            </a:r>
            <a:r>
              <a:rPr lang="en-IN" sz="2400" dirty="0"/>
              <a:t>, look for that word in a dictionary, </a:t>
            </a:r>
            <a:endParaRPr lang="en-IN" sz="2400" dirty="0" smtClean="0"/>
          </a:p>
          <a:p>
            <a:pPr marL="514350" indent="-514350">
              <a:buFont typeface="+mj-lt"/>
              <a:buAutoNum type="arabicParenR"/>
            </a:pPr>
            <a:r>
              <a:rPr lang="en-IN" sz="2400" dirty="0" smtClean="0"/>
              <a:t>generate </a:t>
            </a:r>
            <a:r>
              <a:rPr lang="en-IN" sz="2400" dirty="0"/>
              <a:t>possible suggestions, and </a:t>
            </a:r>
            <a:endParaRPr lang="en-IN" sz="2400" dirty="0" smtClean="0"/>
          </a:p>
          <a:p>
            <a:pPr marL="514350" indent="-514350">
              <a:buFont typeface="+mj-lt"/>
              <a:buAutoNum type="arabicParenR"/>
            </a:pPr>
            <a:r>
              <a:rPr lang="en-IN" sz="2400" dirty="0" smtClean="0"/>
              <a:t>then </a:t>
            </a:r>
            <a:r>
              <a:rPr lang="en-IN" sz="2400" dirty="0"/>
              <a:t>sort the suggestion words with the desired word at the top.</a:t>
            </a:r>
          </a:p>
          <a:p>
            <a:pPr marL="0" indent="0">
              <a:buNone/>
            </a:pPr>
            <a:endParaRPr lang="en-IN" dirty="0" smtClean="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25000" y="3303360"/>
              <a:ext cx="6554880" cy="3501720"/>
            </p14:xfrm>
          </p:contentPart>
        </mc:Choice>
        <mc:Fallback xmlns="">
          <p:pic>
            <p:nvPicPr>
              <p:cNvPr id="4" name="Ink 3"/>
              <p:cNvPicPr/>
              <p:nvPr/>
            </p:nvPicPr>
            <p:blipFill>
              <a:blip r:embed="rId3"/>
              <a:stretch>
                <a:fillRect/>
              </a:stretch>
            </p:blipFill>
            <p:spPr>
              <a:xfrm>
                <a:off x="1118160" y="3300840"/>
                <a:ext cx="6572880" cy="3513600"/>
              </a:xfrm>
              <a:prstGeom prst="rect">
                <a:avLst/>
              </a:prstGeom>
            </p:spPr>
          </p:pic>
        </mc:Fallback>
      </mc:AlternateContent>
    </p:spTree>
    <p:extLst>
      <p:ext uri="{BB962C8B-B14F-4D97-AF65-F5344CB8AC3E}">
        <p14:creationId xmlns:p14="http://schemas.microsoft.com/office/powerpoint/2010/main" val="2404120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400" b="1" dirty="0"/>
              <a:t>Applications of </a:t>
            </a:r>
            <a:r>
              <a:rPr lang="en-IN" sz="2400" b="1" dirty="0" err="1" smtClean="0"/>
              <a:t>Trie</a:t>
            </a:r>
            <a:endParaRPr lang="en-IN" sz="2400" dirty="0"/>
          </a:p>
        </p:txBody>
      </p:sp>
      <p:sp>
        <p:nvSpPr>
          <p:cNvPr id="3" name="Content Placeholder 2"/>
          <p:cNvSpPr>
            <a:spLocks noGrp="1"/>
          </p:cNvSpPr>
          <p:nvPr>
            <p:ph idx="1"/>
          </p:nvPr>
        </p:nvSpPr>
        <p:spPr/>
        <p:txBody>
          <a:bodyPr>
            <a:normAutofit/>
          </a:bodyPr>
          <a:lstStyle/>
          <a:p>
            <a:pPr marL="0" indent="0">
              <a:buNone/>
            </a:pPr>
            <a:r>
              <a:rPr lang="en-IN" sz="2400" b="1" dirty="0"/>
              <a:t>1. Spell Checker</a:t>
            </a:r>
            <a:endParaRPr lang="en-IN" sz="2400" dirty="0"/>
          </a:p>
          <a:p>
            <a:r>
              <a:rPr lang="en-IN" sz="2400" dirty="0" err="1" smtClean="0"/>
              <a:t>Trie</a:t>
            </a:r>
            <a:r>
              <a:rPr lang="en-IN" sz="2400" dirty="0" smtClean="0"/>
              <a:t> </a:t>
            </a:r>
            <a:r>
              <a:rPr lang="en-IN" sz="2400" dirty="0"/>
              <a:t>is used to store the word in dictionaries. </a:t>
            </a:r>
            <a:endParaRPr lang="en-IN" sz="2400" dirty="0" smtClean="0"/>
          </a:p>
          <a:p>
            <a:r>
              <a:rPr lang="en-IN" sz="2400" dirty="0" smtClean="0"/>
              <a:t>The </a:t>
            </a:r>
            <a:r>
              <a:rPr lang="en-IN" sz="2400" dirty="0"/>
              <a:t>spell checker can easily be applied in the most efficient way by searching for words on a data structure. </a:t>
            </a:r>
            <a:endParaRPr lang="en-IN" sz="2400" dirty="0" smtClean="0"/>
          </a:p>
          <a:p>
            <a:r>
              <a:rPr lang="en-IN" sz="2400" dirty="0" smtClean="0"/>
              <a:t>Using </a:t>
            </a:r>
            <a:r>
              <a:rPr lang="en-IN" sz="2400" dirty="0" err="1"/>
              <a:t>trie</a:t>
            </a:r>
            <a:r>
              <a:rPr lang="en-IN" sz="2400" dirty="0"/>
              <a:t> not only makes it easy to see the word in the dictionary, but it is also simple to build an algorithm to include a collection of relevant words or suggestions</a:t>
            </a:r>
            <a:r>
              <a:rPr lang="en-IN" sz="2400" dirty="0" smtClean="0"/>
              <a:t>.</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40440" y="2468160"/>
              <a:ext cx="3380040" cy="1280160"/>
            </p14:xfrm>
          </p:contentPart>
        </mc:Choice>
        <mc:Fallback xmlns="">
          <p:pic>
            <p:nvPicPr>
              <p:cNvPr id="4" name="Ink 3"/>
              <p:cNvPicPr/>
              <p:nvPr/>
            </p:nvPicPr>
            <p:blipFill>
              <a:blip r:embed="rId3"/>
              <a:stretch>
                <a:fillRect/>
              </a:stretch>
            </p:blipFill>
            <p:spPr>
              <a:xfrm>
                <a:off x="3337560" y="2459880"/>
                <a:ext cx="3393720" cy="1297080"/>
              </a:xfrm>
              <a:prstGeom prst="rect">
                <a:avLst/>
              </a:prstGeom>
            </p:spPr>
          </p:pic>
        </mc:Fallback>
      </mc:AlternateContent>
    </p:spTree>
    <p:extLst>
      <p:ext uri="{BB962C8B-B14F-4D97-AF65-F5344CB8AC3E}">
        <p14:creationId xmlns:p14="http://schemas.microsoft.com/office/powerpoint/2010/main" val="665296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400" b="1" dirty="0"/>
              <a:t>Applications of </a:t>
            </a:r>
            <a:r>
              <a:rPr lang="en-IN" sz="2400" b="1" dirty="0" err="1" smtClean="0"/>
              <a:t>Trie</a:t>
            </a:r>
            <a:endParaRPr lang="en-IN" sz="2400"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smtClean="0"/>
              <a:t>2</a:t>
            </a:r>
            <a:r>
              <a:rPr lang="en-IN" b="1" dirty="0"/>
              <a:t>. Auto-complete</a:t>
            </a:r>
            <a:endParaRPr lang="en-IN" dirty="0"/>
          </a:p>
          <a:p>
            <a:r>
              <a:rPr lang="en-IN" dirty="0"/>
              <a:t>Auto-complete functionality is widely used on text editors, mobile applications, and the Internet. </a:t>
            </a:r>
            <a:endParaRPr lang="en-IN" dirty="0" smtClean="0"/>
          </a:p>
          <a:p>
            <a:r>
              <a:rPr lang="en-IN" dirty="0" smtClean="0"/>
              <a:t>It </a:t>
            </a:r>
            <a:r>
              <a:rPr lang="en-IN" dirty="0"/>
              <a:t>provides a simple way to find an alternative word to complete the word for the following reasons.</a:t>
            </a:r>
          </a:p>
          <a:p>
            <a:endParaRPr lang="en-IN" dirty="0" smtClean="0"/>
          </a:p>
          <a:p>
            <a:r>
              <a:rPr lang="en-IN" dirty="0" smtClean="0"/>
              <a:t>It </a:t>
            </a:r>
            <a:r>
              <a:rPr lang="en-IN" dirty="0"/>
              <a:t>provides an alphabetical filter of entries by the key of the node.</a:t>
            </a:r>
          </a:p>
          <a:p>
            <a:r>
              <a:rPr lang="en-IN" dirty="0"/>
              <a:t>We trace pointers only to get the node that represents the string entered by the user.</a:t>
            </a:r>
          </a:p>
          <a:p>
            <a:r>
              <a:rPr lang="en-IN" dirty="0"/>
              <a:t>As soon as you start typing, it tries to complete your input</a:t>
            </a:r>
            <a:r>
              <a:rPr lang="en-IN" dirty="0" smtClean="0"/>
              <a: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34440" y="1543680"/>
              <a:ext cx="8274960" cy="4056480"/>
            </p14:xfrm>
          </p:contentPart>
        </mc:Choice>
        <mc:Fallback xmlns="">
          <p:pic>
            <p:nvPicPr>
              <p:cNvPr id="4" name="Ink 3"/>
              <p:cNvPicPr/>
              <p:nvPr/>
            </p:nvPicPr>
            <p:blipFill>
              <a:blip r:embed="rId3"/>
              <a:stretch>
                <a:fillRect/>
              </a:stretch>
            </p:blipFill>
            <p:spPr>
              <a:xfrm>
                <a:off x="329400" y="1539360"/>
                <a:ext cx="8290440" cy="4068720"/>
              </a:xfrm>
              <a:prstGeom prst="rect">
                <a:avLst/>
              </a:prstGeom>
            </p:spPr>
          </p:pic>
        </mc:Fallback>
      </mc:AlternateContent>
    </p:spTree>
    <p:extLst>
      <p:ext uri="{BB962C8B-B14F-4D97-AF65-F5344CB8AC3E}">
        <p14:creationId xmlns:p14="http://schemas.microsoft.com/office/powerpoint/2010/main" val="2326004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400" b="1" dirty="0"/>
              <a:t>Applications of </a:t>
            </a:r>
            <a:r>
              <a:rPr lang="en-IN" sz="2400" b="1" dirty="0" err="1" smtClean="0"/>
              <a:t>Trie</a:t>
            </a:r>
            <a:endParaRPr lang="en-IN" sz="2400" dirty="0"/>
          </a:p>
        </p:txBody>
      </p:sp>
      <p:sp>
        <p:nvSpPr>
          <p:cNvPr id="3" name="Content Placeholder 2"/>
          <p:cNvSpPr>
            <a:spLocks noGrp="1"/>
          </p:cNvSpPr>
          <p:nvPr>
            <p:ph idx="1"/>
          </p:nvPr>
        </p:nvSpPr>
        <p:spPr/>
        <p:txBody>
          <a:bodyPr>
            <a:normAutofit/>
          </a:bodyPr>
          <a:lstStyle/>
          <a:p>
            <a:pPr marL="0" indent="0">
              <a:buNone/>
            </a:pPr>
            <a:r>
              <a:rPr lang="en-IN" sz="2400" b="1" dirty="0" smtClean="0"/>
              <a:t>3</a:t>
            </a:r>
            <a:r>
              <a:rPr lang="en-IN" sz="2400" b="1" dirty="0"/>
              <a:t>. Browser history</a:t>
            </a:r>
            <a:endParaRPr lang="en-IN" sz="2400" dirty="0"/>
          </a:p>
          <a:p>
            <a:pPr marL="0" indent="0">
              <a:buNone/>
            </a:pPr>
            <a:r>
              <a:rPr lang="en-IN" sz="2400" dirty="0"/>
              <a:t>It is also used to complete the URL in the browser. </a:t>
            </a:r>
            <a:endParaRPr lang="en-IN" sz="2400" dirty="0" smtClean="0"/>
          </a:p>
          <a:p>
            <a:pPr marL="0" indent="0">
              <a:buNone/>
            </a:pPr>
            <a:r>
              <a:rPr lang="en-IN" sz="2400" dirty="0" smtClean="0"/>
              <a:t>The </a:t>
            </a:r>
            <a:r>
              <a:rPr lang="en-IN" sz="2400" dirty="0"/>
              <a:t>browser keeps a history of the URLs of the websites you've visited.</a:t>
            </a:r>
          </a:p>
          <a:p>
            <a:endParaRPr lang="en-IN" dirty="0"/>
          </a:p>
        </p:txBody>
      </p:sp>
    </p:spTree>
    <p:extLst>
      <p:ext uri="{BB962C8B-B14F-4D97-AF65-F5344CB8AC3E}">
        <p14:creationId xmlns:p14="http://schemas.microsoft.com/office/powerpoint/2010/main" val="4282802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400" b="1" dirty="0" smtClean="0"/>
              <a:t>Advantage </a:t>
            </a:r>
            <a:r>
              <a:rPr lang="en-IN" sz="2400" b="1" dirty="0"/>
              <a:t>of </a:t>
            </a:r>
            <a:r>
              <a:rPr lang="en-IN" sz="2400" b="1" dirty="0" err="1" smtClean="0"/>
              <a:t>Trie</a:t>
            </a:r>
            <a:endParaRPr lang="en-IN" sz="2400" dirty="0"/>
          </a:p>
        </p:txBody>
      </p:sp>
      <p:sp>
        <p:nvSpPr>
          <p:cNvPr id="3" name="Content Placeholder 2"/>
          <p:cNvSpPr>
            <a:spLocks noGrp="1"/>
          </p:cNvSpPr>
          <p:nvPr>
            <p:ph idx="1"/>
          </p:nvPr>
        </p:nvSpPr>
        <p:spPr/>
        <p:txBody>
          <a:bodyPr>
            <a:normAutofit/>
          </a:bodyPr>
          <a:lstStyle/>
          <a:p>
            <a:pPr marL="457200" indent="-457200">
              <a:buFont typeface="+mj-lt"/>
              <a:buAutoNum type="arabicParenR"/>
            </a:pPr>
            <a:r>
              <a:rPr lang="en-IN" sz="2400" b="1" dirty="0" smtClean="0"/>
              <a:t> With </a:t>
            </a:r>
            <a:r>
              <a:rPr lang="en-IN" sz="2400" b="1" dirty="0" err="1"/>
              <a:t>Trie</a:t>
            </a:r>
            <a:r>
              <a:rPr lang="en-IN" sz="2400" b="1" dirty="0"/>
              <a:t>, we can insert and find strings in O(L) time where L represent the length of a single word. </a:t>
            </a:r>
          </a:p>
          <a:p>
            <a:pPr lvl="1"/>
            <a:r>
              <a:rPr lang="en-IN" sz="2000" b="1" dirty="0" smtClean="0"/>
              <a:t>This </a:t>
            </a:r>
            <a:r>
              <a:rPr lang="en-IN" sz="2000" b="1" dirty="0"/>
              <a:t>is obviously faster than BST. </a:t>
            </a:r>
            <a:endParaRPr lang="en-IN" sz="2000" b="1" dirty="0" smtClean="0"/>
          </a:p>
          <a:p>
            <a:pPr lvl="1"/>
            <a:r>
              <a:rPr lang="en-IN" sz="2000" b="1" dirty="0" smtClean="0"/>
              <a:t>This </a:t>
            </a:r>
            <a:r>
              <a:rPr lang="en-IN" sz="2000" b="1" dirty="0"/>
              <a:t>is also faster than Hashing because of the ways it is implemented. We do not need to compute any hash function. No collision handling is required (like we do in open addressing and separate chaining)</a:t>
            </a:r>
          </a:p>
          <a:p>
            <a:pPr marL="457200" indent="-457200">
              <a:buFont typeface="+mj-lt"/>
              <a:buAutoNum type="arabicParenR"/>
            </a:pPr>
            <a:r>
              <a:rPr lang="en-IN" sz="2400" b="1" dirty="0" smtClean="0"/>
              <a:t>Another </a:t>
            </a:r>
            <a:r>
              <a:rPr lang="en-IN" sz="2400" b="1" dirty="0"/>
              <a:t>advantage of </a:t>
            </a:r>
            <a:r>
              <a:rPr lang="en-IN" sz="2400" b="1" dirty="0" err="1"/>
              <a:t>Trie</a:t>
            </a:r>
            <a:r>
              <a:rPr lang="en-IN" sz="2400" b="1" dirty="0"/>
              <a:t> is, we can easily print all words in alphabetical order which is not easily possible with hashing.</a:t>
            </a:r>
          </a:p>
          <a:p>
            <a:pPr marL="457200" indent="-457200">
              <a:buFont typeface="+mj-lt"/>
              <a:buAutoNum type="arabicParenR"/>
            </a:pPr>
            <a:r>
              <a:rPr lang="en-IN" sz="2400" b="1" dirty="0" smtClean="0"/>
              <a:t>We </a:t>
            </a:r>
            <a:r>
              <a:rPr lang="en-IN" sz="2400" b="1" dirty="0"/>
              <a:t>can efficiently do prefix search (or auto-complete) with </a:t>
            </a:r>
            <a:r>
              <a:rPr lang="en-IN" sz="2400" b="1" dirty="0" err="1"/>
              <a:t>Trie</a:t>
            </a:r>
            <a:r>
              <a:rPr lang="en-IN" sz="2400" b="1" dirty="0"/>
              <a:t>.</a:t>
            </a:r>
          </a:p>
          <a:p>
            <a:pPr marL="0" indent="0">
              <a:buNone/>
            </a:pPr>
            <a:endParaRPr lang="en-IN" sz="2400"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75160" y="2143080"/>
              <a:ext cx="6304680" cy="3340080"/>
            </p14:xfrm>
          </p:contentPart>
        </mc:Choice>
        <mc:Fallback xmlns="">
          <p:pic>
            <p:nvPicPr>
              <p:cNvPr id="4" name="Ink 3"/>
              <p:cNvPicPr/>
              <p:nvPr/>
            </p:nvPicPr>
            <p:blipFill>
              <a:blip r:embed="rId3"/>
              <a:stretch>
                <a:fillRect/>
              </a:stretch>
            </p:blipFill>
            <p:spPr>
              <a:xfrm>
                <a:off x="865800" y="2133720"/>
                <a:ext cx="6323400" cy="3358800"/>
              </a:xfrm>
              <a:prstGeom prst="rect">
                <a:avLst/>
              </a:prstGeom>
            </p:spPr>
          </p:pic>
        </mc:Fallback>
      </mc:AlternateContent>
    </p:spTree>
    <p:extLst>
      <p:ext uri="{BB962C8B-B14F-4D97-AF65-F5344CB8AC3E}">
        <p14:creationId xmlns:p14="http://schemas.microsoft.com/office/powerpoint/2010/main" val="2435792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IN" sz="2400" b="1" dirty="0" smtClean="0"/>
              <a:t>Drawbacks </a:t>
            </a:r>
            <a:r>
              <a:rPr lang="en-IN" sz="2400" b="1" dirty="0"/>
              <a:t>of </a:t>
            </a:r>
            <a:r>
              <a:rPr lang="en-IN" sz="2400" b="1" dirty="0" err="1" smtClean="0"/>
              <a:t>Trie</a:t>
            </a:r>
            <a:endParaRPr lang="en-IN" sz="2400" dirty="0"/>
          </a:p>
        </p:txBody>
      </p:sp>
      <p:sp>
        <p:nvSpPr>
          <p:cNvPr id="3" name="Content Placeholder 2"/>
          <p:cNvSpPr>
            <a:spLocks noGrp="1"/>
          </p:cNvSpPr>
          <p:nvPr>
            <p:ph idx="1"/>
          </p:nvPr>
        </p:nvSpPr>
        <p:spPr/>
        <p:txBody>
          <a:bodyPr>
            <a:normAutofit/>
          </a:bodyPr>
          <a:lstStyle/>
          <a:p>
            <a:r>
              <a:rPr lang="en-IN" sz="2400" b="1" dirty="0" smtClean="0"/>
              <a:t>The </a:t>
            </a:r>
            <a:r>
              <a:rPr lang="en-IN" sz="2400" b="1" dirty="0"/>
              <a:t>main disadvantage of tries is that they need a lot of memory for storing the strings. </a:t>
            </a:r>
            <a:endParaRPr lang="en-IN" sz="2400" b="1" dirty="0" smtClean="0"/>
          </a:p>
          <a:p>
            <a:r>
              <a:rPr lang="en-IN" sz="2400" b="1" dirty="0" smtClean="0"/>
              <a:t>For </a:t>
            </a:r>
            <a:r>
              <a:rPr lang="en-IN" sz="2400" b="1" dirty="0"/>
              <a:t>each node we have too many node pointers(equal to number of characters of the alphabet</a:t>
            </a:r>
            <a:r>
              <a:rPr lang="en-IN" sz="2400" b="1" dirty="0" smtClean="0"/>
              <a: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78640" y="2214720"/>
              <a:ext cx="5858280" cy="678960"/>
            </p14:xfrm>
          </p:contentPart>
        </mc:Choice>
        <mc:Fallback xmlns="">
          <p:pic>
            <p:nvPicPr>
              <p:cNvPr id="4" name="Ink 3"/>
              <p:cNvPicPr/>
              <p:nvPr/>
            </p:nvPicPr>
            <p:blipFill>
              <a:blip r:embed="rId3"/>
              <a:stretch>
                <a:fillRect/>
              </a:stretch>
            </p:blipFill>
            <p:spPr>
              <a:xfrm>
                <a:off x="1169280" y="2205360"/>
                <a:ext cx="5877000" cy="697680"/>
              </a:xfrm>
              <a:prstGeom prst="rect">
                <a:avLst/>
              </a:prstGeom>
            </p:spPr>
          </p:pic>
        </mc:Fallback>
      </mc:AlternateContent>
    </p:spTree>
    <p:extLst>
      <p:ext uri="{BB962C8B-B14F-4D97-AF65-F5344CB8AC3E}">
        <p14:creationId xmlns:p14="http://schemas.microsoft.com/office/powerpoint/2010/main" val="1870904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 of B Tree</a:t>
            </a:r>
            <a:endParaRPr lang="en-IN" dirty="0"/>
          </a:p>
        </p:txBody>
      </p:sp>
      <p:sp>
        <p:nvSpPr>
          <p:cNvPr id="3" name="Content Placeholder 2"/>
          <p:cNvSpPr>
            <a:spLocks noGrp="1"/>
          </p:cNvSpPr>
          <p:nvPr>
            <p:ph idx="1"/>
          </p:nvPr>
        </p:nvSpPr>
        <p:spPr/>
        <p:txBody>
          <a:bodyPr>
            <a:normAutofit fontScale="92500" lnSpcReduction="20000"/>
          </a:bodyPr>
          <a:lstStyle/>
          <a:p>
            <a:r>
              <a:rPr lang="en-IN" sz="2400" dirty="0" smtClean="0"/>
              <a:t>Difficulty of traversing the keys sequentially</a:t>
            </a:r>
          </a:p>
          <a:p>
            <a:endParaRPr lang="en-IN" sz="2400" dirty="0" smtClean="0"/>
          </a:p>
          <a:p>
            <a:r>
              <a:rPr lang="en-IN" sz="2400" dirty="0" smtClean="0"/>
              <a:t>It stores the </a:t>
            </a:r>
            <a:r>
              <a:rPr lang="en-IN" sz="2400" dirty="0" smtClean="0">
                <a:solidFill>
                  <a:srgbClr val="FF0000"/>
                </a:solidFill>
              </a:rPr>
              <a:t>data pointer (a pointer to the disk file block containing the key value), corresponding to a particular key value, along with that key value in each node of a B-tree. </a:t>
            </a:r>
          </a:p>
          <a:p>
            <a:endParaRPr lang="en-IN" sz="2400" dirty="0">
              <a:solidFill>
                <a:srgbClr val="FF0000"/>
              </a:solidFill>
            </a:endParaRPr>
          </a:p>
          <a:p>
            <a:r>
              <a:rPr lang="en-IN" sz="2400" dirty="0" smtClean="0"/>
              <a:t>This technique, greatly reduces the number of entries that can be packed into a node of a B-tree, thereby contributing to the increase in the number of levels in the B-tree, hence increasing the search time of a record.</a:t>
            </a:r>
            <a:endParaRPr lang="en-IN" sz="2400" dirty="0" smtClean="0">
              <a:solidFill>
                <a:srgbClr val="FF0000"/>
              </a:solidFill>
            </a:endParaRPr>
          </a:p>
          <a:p>
            <a:pPr marL="0" indent="0">
              <a:buNone/>
            </a:pPr>
            <a:endParaRPr lang="en-IN" sz="2400" dirty="0"/>
          </a:p>
          <a:p>
            <a:pPr marL="0" indent="0">
              <a:buNone/>
            </a:pPr>
            <a:r>
              <a:rPr lang="en-IN" sz="2400" dirty="0" err="1" smtClean="0"/>
              <a:t>Soln</a:t>
            </a:r>
            <a:r>
              <a:rPr lang="en-IN" sz="2400" dirty="0" smtClean="0"/>
              <a:t>-</a:t>
            </a:r>
          </a:p>
          <a:p>
            <a:r>
              <a:rPr lang="en-IN" sz="2400" dirty="0" smtClean="0"/>
              <a:t>B+ tree eliminates the above drawback </a:t>
            </a:r>
            <a:r>
              <a:rPr lang="en-IN" sz="2400" dirty="0" smtClean="0">
                <a:solidFill>
                  <a:srgbClr val="FF0000"/>
                </a:solidFill>
              </a:rPr>
              <a:t>by storing data pointers only at the leaf nodes of the tree.</a:t>
            </a:r>
          </a:p>
          <a:p>
            <a:endParaRPr lang="en-IN" sz="2400" dirty="0"/>
          </a:p>
        </p:txBody>
      </p:sp>
    </p:spTree>
    <p:extLst>
      <p:ext uri="{BB962C8B-B14F-4D97-AF65-F5344CB8AC3E}">
        <p14:creationId xmlns:p14="http://schemas.microsoft.com/office/powerpoint/2010/main" val="4058741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Drawback of B Tree</a:t>
            </a:r>
            <a:endParaRPr lang="en-IN" dirty="0"/>
          </a:p>
        </p:txBody>
      </p:sp>
      <p:sp>
        <p:nvSpPr>
          <p:cNvPr id="3" name="Content Placeholder 2"/>
          <p:cNvSpPr>
            <a:spLocks noGrp="1"/>
          </p:cNvSpPr>
          <p:nvPr>
            <p:ph idx="1"/>
          </p:nvPr>
        </p:nvSpPr>
        <p:spPr/>
        <p:txBody>
          <a:bodyPr>
            <a:normAutofit/>
          </a:bodyPr>
          <a:lstStyle/>
          <a:p>
            <a:pPr marL="0" indent="0">
              <a:buNone/>
            </a:pPr>
            <a:r>
              <a:rPr lang="en-IN" sz="2400" dirty="0" err="1" smtClean="0"/>
              <a:t>Soln</a:t>
            </a:r>
            <a:r>
              <a:rPr lang="en-IN" sz="2400" dirty="0" smtClean="0"/>
              <a:t>-</a:t>
            </a:r>
          </a:p>
          <a:p>
            <a:r>
              <a:rPr lang="en-IN" sz="2400" dirty="0" smtClean="0"/>
              <a:t>B+ Tree </a:t>
            </a:r>
          </a:p>
          <a:p>
            <a:r>
              <a:rPr lang="en-IN" sz="2400" dirty="0" smtClean="0"/>
              <a:t>A variant of the basic B-Tree structure, B+ Tree retains the rapid random access property of the B Tree,</a:t>
            </a:r>
          </a:p>
          <a:p>
            <a:r>
              <a:rPr lang="en-IN" sz="2400" dirty="0" smtClean="0"/>
              <a:t>Also allowing Rapid Sequential Access</a:t>
            </a:r>
          </a:p>
          <a:p>
            <a:endParaRPr lang="en-IN" sz="2400" dirty="0" smtClean="0"/>
          </a:p>
          <a:p>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93000" y="2319120"/>
              <a:ext cx="4825800" cy="1515600"/>
            </p14:xfrm>
          </p:contentPart>
        </mc:Choice>
        <mc:Fallback xmlns="">
          <p:pic>
            <p:nvPicPr>
              <p:cNvPr id="4" name="Ink 3"/>
              <p:cNvPicPr/>
              <p:nvPr/>
            </p:nvPicPr>
            <p:blipFill>
              <a:blip r:embed="rId3"/>
              <a:stretch>
                <a:fillRect/>
              </a:stretch>
            </p:blipFill>
            <p:spPr>
              <a:xfrm>
                <a:off x="687960" y="2313720"/>
                <a:ext cx="4834080" cy="1528560"/>
              </a:xfrm>
              <a:prstGeom prst="rect">
                <a:avLst/>
              </a:prstGeom>
            </p:spPr>
          </p:pic>
        </mc:Fallback>
      </mc:AlternateContent>
    </p:spTree>
    <p:extLst>
      <p:ext uri="{BB962C8B-B14F-4D97-AF65-F5344CB8AC3E}">
        <p14:creationId xmlns:p14="http://schemas.microsoft.com/office/powerpoint/2010/main" val="2724517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18058"/>
          </a:xfrm>
        </p:spPr>
        <p:txBody>
          <a:bodyPr>
            <a:noAutofit/>
          </a:bodyPr>
          <a:lstStyle/>
          <a:p>
            <a:r>
              <a:rPr lang="en-IN" sz="3200" b="1" dirty="0" smtClean="0"/>
              <a:t>B+ Tree</a:t>
            </a:r>
            <a:endParaRPr lang="en-IN" sz="3200" b="1" dirty="0"/>
          </a:p>
        </p:txBody>
      </p:sp>
      <p:sp>
        <p:nvSpPr>
          <p:cNvPr id="3" name="Content Placeholder 2"/>
          <p:cNvSpPr>
            <a:spLocks noGrp="1"/>
          </p:cNvSpPr>
          <p:nvPr>
            <p:ph idx="1"/>
          </p:nvPr>
        </p:nvSpPr>
        <p:spPr>
          <a:xfrm>
            <a:off x="467544" y="548680"/>
            <a:ext cx="8229600" cy="4525963"/>
          </a:xfrm>
        </p:spPr>
        <p:txBody>
          <a:bodyPr>
            <a:normAutofit/>
          </a:bodyPr>
          <a:lstStyle/>
          <a:p>
            <a:r>
              <a:rPr lang="en-IN" sz="2400" dirty="0" smtClean="0"/>
              <a:t>In B+ Tree, Since data pointers are present only at the leaf nodes,</a:t>
            </a:r>
          </a:p>
          <a:p>
            <a:r>
              <a:rPr lang="en-IN" sz="2400" dirty="0" smtClean="0"/>
              <a:t>The leaf nodes must necessarily store all the key values along with their corresponding data pointers to the disk file block, in order to access them. </a:t>
            </a:r>
            <a:endParaRPr lang="en-IN" sz="2400" dirty="0"/>
          </a:p>
        </p:txBody>
      </p:sp>
      <p:pic>
        <p:nvPicPr>
          <p:cNvPr id="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593219"/>
            <a:ext cx="6277769" cy="378810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72000" y="4407480"/>
              <a:ext cx="7791840" cy="2122920"/>
            </p14:xfrm>
          </p:contentPart>
        </mc:Choice>
        <mc:Fallback xmlns="">
          <p:pic>
            <p:nvPicPr>
              <p:cNvPr id="5" name="Ink 4"/>
              <p:cNvPicPr/>
              <p:nvPr/>
            </p:nvPicPr>
            <p:blipFill>
              <a:blip r:embed="rId4"/>
              <a:stretch>
                <a:fillRect/>
              </a:stretch>
            </p:blipFill>
            <p:spPr>
              <a:xfrm>
                <a:off x="964440" y="4398840"/>
                <a:ext cx="7810920" cy="2139120"/>
              </a:xfrm>
              <a:prstGeom prst="rect">
                <a:avLst/>
              </a:prstGeom>
            </p:spPr>
          </p:pic>
        </mc:Fallback>
      </mc:AlternateContent>
    </p:spTree>
    <p:extLst>
      <p:ext uri="{BB962C8B-B14F-4D97-AF65-F5344CB8AC3E}">
        <p14:creationId xmlns:p14="http://schemas.microsoft.com/office/powerpoint/2010/main" val="3946121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3200" b="1" dirty="0" smtClean="0"/>
              <a:t>B+ Tree</a:t>
            </a:r>
            <a:endParaRPr lang="en-IN" sz="3200" b="1" dirty="0"/>
          </a:p>
        </p:txBody>
      </p:sp>
      <p:sp>
        <p:nvSpPr>
          <p:cNvPr id="3" name="Content Placeholder 2"/>
          <p:cNvSpPr>
            <a:spLocks noGrp="1"/>
          </p:cNvSpPr>
          <p:nvPr>
            <p:ph idx="1"/>
          </p:nvPr>
        </p:nvSpPr>
        <p:spPr>
          <a:xfrm>
            <a:off x="395536" y="692696"/>
            <a:ext cx="8229600" cy="4525963"/>
          </a:xfrm>
        </p:spPr>
        <p:txBody>
          <a:bodyPr>
            <a:normAutofit/>
          </a:bodyPr>
          <a:lstStyle/>
          <a:p>
            <a:r>
              <a:rPr lang="en-IN" sz="2400" dirty="0" smtClean="0"/>
              <a:t>All the keys are maintained in the leaves and are replicated in non-leaf nodes to define paths for loading individual records</a:t>
            </a:r>
          </a:p>
          <a:p>
            <a:r>
              <a:rPr lang="en-IN" sz="2400" dirty="0" smtClean="0"/>
              <a:t>The Leaves are linked together to provide a sequential path for traversing the keys in the tree</a:t>
            </a:r>
          </a:p>
          <a:p>
            <a:r>
              <a:rPr lang="en-IN" sz="2400" dirty="0" smtClean="0"/>
              <a:t>The linked list of leaves is called a Sequence set.</a:t>
            </a:r>
          </a:p>
          <a:p>
            <a:pPr marL="0" indent="0">
              <a:buNone/>
            </a:pPr>
            <a:endParaRPr lang="en-IN" sz="2400"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852936"/>
            <a:ext cx="6277769" cy="321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550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3200" b="1" dirty="0" smtClean="0"/>
              <a:t>Advantages of B+ Tree</a:t>
            </a:r>
            <a:endParaRPr lang="en-IN" sz="3200" b="1" dirty="0"/>
          </a:p>
        </p:txBody>
      </p:sp>
      <p:sp>
        <p:nvSpPr>
          <p:cNvPr id="3" name="Content Placeholder 2"/>
          <p:cNvSpPr>
            <a:spLocks noGrp="1"/>
          </p:cNvSpPr>
          <p:nvPr>
            <p:ph idx="1"/>
          </p:nvPr>
        </p:nvSpPr>
        <p:spPr>
          <a:xfrm>
            <a:off x="395536" y="1279301"/>
            <a:ext cx="8229600" cy="4525963"/>
          </a:xfrm>
        </p:spPr>
        <p:txBody>
          <a:bodyPr>
            <a:normAutofit/>
          </a:bodyPr>
          <a:lstStyle/>
          <a:p>
            <a:r>
              <a:rPr lang="en-IN" sz="2400" dirty="0" smtClean="0"/>
              <a:t>A B+ tree with ‘l’ levels can store more entries in its internal nodes compared to a B-tree having the same ‘l’ levels. </a:t>
            </a:r>
          </a:p>
          <a:p>
            <a:r>
              <a:rPr lang="en-IN" sz="2400" dirty="0" smtClean="0"/>
              <a:t>This accentuates the significant improvement made to the search time for any given key. </a:t>
            </a:r>
          </a:p>
          <a:p>
            <a:r>
              <a:rPr lang="en-IN" sz="2400" dirty="0" smtClean="0"/>
              <a:t>Having lesser levels and presence of </a:t>
            </a:r>
            <a:r>
              <a:rPr lang="en-IN" sz="2400" dirty="0" err="1" smtClean="0"/>
              <a:t>P</a:t>
            </a:r>
            <a:r>
              <a:rPr lang="en-IN" sz="2400" baseline="-25000" dirty="0" err="1" smtClean="0"/>
              <a:t>next</a:t>
            </a:r>
            <a:r>
              <a:rPr lang="en-IN" sz="2400" dirty="0" smtClean="0"/>
              <a:t> pointers imply that B+ tree are very quick and efficient in accessing records from disks.</a:t>
            </a:r>
            <a:endParaRPr lang="en-IN" sz="2400" dirty="0"/>
          </a:p>
        </p:txBody>
      </p:sp>
    </p:spTree>
    <p:extLst>
      <p:ext uri="{BB962C8B-B14F-4D97-AF65-F5344CB8AC3E}">
        <p14:creationId xmlns:p14="http://schemas.microsoft.com/office/powerpoint/2010/main" val="3513082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Autofit/>
          </a:bodyPr>
          <a:lstStyle/>
          <a:p>
            <a:r>
              <a:rPr lang="en-IN" sz="3200" b="1" dirty="0" smtClean="0"/>
              <a:t>Application of B+ Trees:</a:t>
            </a:r>
            <a:endParaRPr lang="en-IN" sz="3200" dirty="0" smtClean="0"/>
          </a:p>
        </p:txBody>
      </p:sp>
      <p:sp>
        <p:nvSpPr>
          <p:cNvPr id="3" name="Content Placeholder 2"/>
          <p:cNvSpPr>
            <a:spLocks noGrp="1"/>
          </p:cNvSpPr>
          <p:nvPr>
            <p:ph idx="1"/>
          </p:nvPr>
        </p:nvSpPr>
        <p:spPr>
          <a:xfrm>
            <a:off x="395536" y="1351309"/>
            <a:ext cx="8229600" cy="4525963"/>
          </a:xfrm>
        </p:spPr>
        <p:txBody>
          <a:bodyPr>
            <a:normAutofit/>
          </a:bodyPr>
          <a:lstStyle/>
          <a:p>
            <a:r>
              <a:rPr lang="en-IN" sz="2400" dirty="0" smtClean="0"/>
              <a:t>Multilevel Indexing</a:t>
            </a:r>
          </a:p>
          <a:p>
            <a:r>
              <a:rPr lang="en-IN" sz="2400" dirty="0" smtClean="0"/>
              <a:t>Faster operations on the tree (insertion, deletion, search)</a:t>
            </a:r>
          </a:p>
          <a:p>
            <a:r>
              <a:rPr lang="en-IN" sz="2400" dirty="0" smtClean="0"/>
              <a:t>Database indexing</a:t>
            </a:r>
            <a:endParaRPr lang="en-IN" sz="24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78720" y="2179080"/>
              <a:ext cx="6043680" cy="1593360"/>
            </p14:xfrm>
          </p:contentPart>
        </mc:Choice>
        <mc:Fallback xmlns="">
          <p:pic>
            <p:nvPicPr>
              <p:cNvPr id="4" name="Ink 3"/>
              <p:cNvPicPr/>
              <p:nvPr/>
            </p:nvPicPr>
            <p:blipFill>
              <a:blip r:embed="rId3"/>
              <a:stretch>
                <a:fillRect/>
              </a:stretch>
            </p:blipFill>
            <p:spPr>
              <a:xfrm>
                <a:off x="1275840" y="2173320"/>
                <a:ext cx="6053760" cy="1601640"/>
              </a:xfrm>
              <a:prstGeom prst="rect">
                <a:avLst/>
              </a:prstGeom>
            </p:spPr>
          </p:pic>
        </mc:Fallback>
      </mc:AlternateContent>
    </p:spTree>
    <p:extLst>
      <p:ext uri="{BB962C8B-B14F-4D97-AF65-F5344CB8AC3E}">
        <p14:creationId xmlns:p14="http://schemas.microsoft.com/office/powerpoint/2010/main" val="455387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0"/>
            <a:ext cx="8229600" cy="418058"/>
          </a:xfrm>
        </p:spPr>
        <p:txBody>
          <a:bodyPr>
            <a:noAutofit/>
          </a:bodyPr>
          <a:lstStyle/>
          <a:p>
            <a:r>
              <a:rPr lang="en-IN" sz="3200" b="1" dirty="0" smtClean="0"/>
              <a:t>Insertion in B+ Trees:</a:t>
            </a:r>
            <a:endParaRPr lang="en-IN" sz="3200" dirty="0" smtClean="0"/>
          </a:p>
        </p:txBody>
      </p:sp>
      <p:sp>
        <p:nvSpPr>
          <p:cNvPr id="3" name="Content Placeholder 2"/>
          <p:cNvSpPr>
            <a:spLocks noGrp="1"/>
          </p:cNvSpPr>
          <p:nvPr>
            <p:ph idx="1"/>
          </p:nvPr>
        </p:nvSpPr>
        <p:spPr>
          <a:xfrm>
            <a:off x="395536" y="409213"/>
            <a:ext cx="8229600" cy="6448787"/>
          </a:xfrm>
        </p:spPr>
        <p:txBody>
          <a:bodyPr>
            <a:normAutofit fontScale="92500" lnSpcReduction="20000"/>
          </a:bodyPr>
          <a:lstStyle/>
          <a:p>
            <a:r>
              <a:rPr lang="en-IN" sz="2600" dirty="0" smtClean="0"/>
              <a:t>Insert 5</a:t>
            </a:r>
          </a:p>
          <a:p>
            <a:endParaRPr lang="en-IN" sz="2600" dirty="0"/>
          </a:p>
          <a:p>
            <a:r>
              <a:rPr lang="en-IN" sz="2600" dirty="0" smtClean="0"/>
              <a:t>Insert 15</a:t>
            </a:r>
          </a:p>
          <a:p>
            <a:endParaRPr lang="en-IN" sz="2600" dirty="0"/>
          </a:p>
          <a:p>
            <a:endParaRPr lang="en-IN" sz="2600" dirty="0" smtClean="0"/>
          </a:p>
          <a:p>
            <a:r>
              <a:rPr lang="en-IN" sz="2600" dirty="0" smtClean="0"/>
              <a:t>Insert 25-</a:t>
            </a:r>
            <a:r>
              <a:rPr lang="en-IN" sz="2600" b="1" dirty="0" smtClean="0"/>
              <a:t>Case 1:</a:t>
            </a:r>
            <a:r>
              <a:rPr lang="en-IN" sz="2600" dirty="0" smtClean="0"/>
              <a:t> Overflow in leaf node-Median key goes up to the parent and in the Right Child created  both</a:t>
            </a:r>
          </a:p>
          <a:p>
            <a:endParaRPr lang="en-IN" sz="2600" dirty="0"/>
          </a:p>
          <a:p>
            <a:endParaRPr lang="en-IN" sz="2600" dirty="0" smtClean="0"/>
          </a:p>
          <a:p>
            <a:endParaRPr lang="en-IN" sz="2600" dirty="0" smtClean="0"/>
          </a:p>
          <a:p>
            <a:endParaRPr lang="en-IN" sz="2600" dirty="0"/>
          </a:p>
          <a:p>
            <a:r>
              <a:rPr lang="en-IN" sz="2600" dirty="0" smtClean="0"/>
              <a:t>Insert 35-</a:t>
            </a:r>
            <a:r>
              <a:rPr lang="en-IN" sz="2600" b="1" dirty="0" smtClean="0"/>
              <a:t>Case 1:</a:t>
            </a:r>
            <a:r>
              <a:rPr lang="en-IN" sz="2600" dirty="0" smtClean="0"/>
              <a:t> Overflow in leaf node-Median key goes up to the parent and in the Right Child created  both</a:t>
            </a:r>
          </a:p>
          <a:p>
            <a:endParaRPr lang="en-IN" sz="2600" dirty="0" smtClean="0"/>
          </a:p>
          <a:p>
            <a:endParaRPr lang="en-IN" sz="2600" dirty="0"/>
          </a:p>
          <a:p>
            <a:endParaRPr lang="en-IN" sz="2400" dirty="0" smtClean="0"/>
          </a:p>
          <a:p>
            <a:pPr marL="0" indent="0">
              <a:buNone/>
            </a:pPr>
            <a:r>
              <a:rPr lang="en-IN" sz="2400" dirty="0" smtClean="0"/>
              <a:t> </a:t>
            </a:r>
            <a:endParaRPr lang="en-IN" sz="24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2915816" y="404664"/>
            <a:ext cx="1728192" cy="481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374" y="1520066"/>
            <a:ext cx="981075"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068960"/>
            <a:ext cx="53435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0662" y="5301208"/>
            <a:ext cx="53435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1622880" y="699840"/>
              <a:ext cx="7507080" cy="5957640"/>
            </p14:xfrm>
          </p:contentPart>
        </mc:Choice>
        <mc:Fallback xmlns="">
          <p:pic>
            <p:nvPicPr>
              <p:cNvPr id="4" name="Ink 3"/>
              <p:cNvPicPr/>
              <p:nvPr/>
            </p:nvPicPr>
            <p:blipFill>
              <a:blip r:embed="rId7"/>
              <a:stretch>
                <a:fillRect/>
              </a:stretch>
            </p:blipFill>
            <p:spPr>
              <a:xfrm>
                <a:off x="1618920" y="693360"/>
                <a:ext cx="7514280" cy="5976000"/>
              </a:xfrm>
              <a:prstGeom prst="rect">
                <a:avLst/>
              </a:prstGeom>
            </p:spPr>
          </p:pic>
        </mc:Fallback>
      </mc:AlternateContent>
      <p:sp>
        <p:nvSpPr>
          <p:cNvPr id="5" name="TextBox 4"/>
          <p:cNvSpPr txBox="1"/>
          <p:nvPr/>
        </p:nvSpPr>
        <p:spPr>
          <a:xfrm>
            <a:off x="6911752" y="81498"/>
            <a:ext cx="2232248" cy="646331"/>
          </a:xfrm>
          <a:prstGeom prst="rect">
            <a:avLst/>
          </a:prstGeom>
          <a:noFill/>
        </p:spPr>
        <p:txBody>
          <a:bodyPr wrap="square" rtlCol="0">
            <a:spAutoFit/>
          </a:bodyPr>
          <a:lstStyle/>
          <a:p>
            <a:r>
              <a:rPr lang="en-IN" b="1" dirty="0" smtClean="0"/>
              <a:t>Order=3</a:t>
            </a:r>
          </a:p>
          <a:p>
            <a:r>
              <a:rPr lang="en-IN" b="1" dirty="0" smtClean="0"/>
              <a:t>Max elements=2</a:t>
            </a:r>
            <a:endParaRPr lang="en-IN" b="1" dirty="0"/>
          </a:p>
        </p:txBody>
      </p:sp>
    </p:spTree>
    <p:extLst>
      <p:ext uri="{BB962C8B-B14F-4D97-AF65-F5344CB8AC3E}">
        <p14:creationId xmlns:p14="http://schemas.microsoft.com/office/powerpoint/2010/main" val="223931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0"/>
            <a:ext cx="8229600" cy="418058"/>
          </a:xfrm>
        </p:spPr>
        <p:txBody>
          <a:bodyPr>
            <a:noAutofit/>
          </a:bodyPr>
          <a:lstStyle/>
          <a:p>
            <a:r>
              <a:rPr lang="en-IN" sz="3200" b="1" dirty="0" smtClean="0"/>
              <a:t>Insertion in B+ Trees:</a:t>
            </a:r>
            <a:endParaRPr lang="en-IN" sz="3200" dirty="0" smtClean="0"/>
          </a:p>
        </p:txBody>
      </p:sp>
      <p:sp>
        <p:nvSpPr>
          <p:cNvPr id="3" name="Content Placeholder 2"/>
          <p:cNvSpPr>
            <a:spLocks noGrp="1"/>
          </p:cNvSpPr>
          <p:nvPr>
            <p:ph idx="1"/>
          </p:nvPr>
        </p:nvSpPr>
        <p:spPr>
          <a:xfrm>
            <a:off x="395536" y="645170"/>
            <a:ext cx="8229600" cy="6448787"/>
          </a:xfrm>
        </p:spPr>
        <p:txBody>
          <a:bodyPr>
            <a:normAutofit/>
          </a:bodyPr>
          <a:lstStyle/>
          <a:p>
            <a:r>
              <a:rPr lang="en-IN" sz="2400" dirty="0" smtClean="0"/>
              <a:t>Insert 45 </a:t>
            </a:r>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692696"/>
            <a:ext cx="53435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67543" y="5589240"/>
            <a:ext cx="7992889" cy="1200329"/>
          </a:xfrm>
          <a:prstGeom prst="rect">
            <a:avLst/>
          </a:prstGeom>
        </p:spPr>
        <p:txBody>
          <a:bodyPr wrap="square">
            <a:spAutoFit/>
          </a:bodyPr>
          <a:lstStyle/>
          <a:p>
            <a:r>
              <a:rPr lang="en-IN" sz="2400" b="1" dirty="0" smtClean="0"/>
              <a:t>Case 2: Overflow in non-leaf node-</a:t>
            </a:r>
            <a:r>
              <a:rPr lang="en-IN" sz="2400" dirty="0" smtClean="0"/>
              <a:t>-Median key goes up to the parent only</a:t>
            </a:r>
          </a:p>
          <a:p>
            <a:endParaRPr lang="en-IN" sz="2400" b="1" dirty="0"/>
          </a:p>
        </p:txBody>
      </p:sp>
    </p:spTree>
    <p:extLst>
      <p:ext uri="{BB962C8B-B14F-4D97-AF65-F5344CB8AC3E}">
        <p14:creationId xmlns:p14="http://schemas.microsoft.com/office/powerpoint/2010/main" val="3529049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953</Words>
  <Application>Microsoft Office PowerPoint</Application>
  <PresentationFormat>On-screen Show (4:3)</PresentationFormat>
  <Paragraphs>97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 Trees</vt:lpstr>
      <vt:lpstr>Drawback of B Tree</vt:lpstr>
      <vt:lpstr>Drawback of B Tree</vt:lpstr>
      <vt:lpstr>B+ Tree</vt:lpstr>
      <vt:lpstr>B+ Tree</vt:lpstr>
      <vt:lpstr>Advantages of B+ Tree</vt:lpstr>
      <vt:lpstr>Application of B+ Trees:</vt:lpstr>
      <vt:lpstr>Insertion in B+ Trees:</vt:lpstr>
      <vt:lpstr>Insertion in B+ Trees:</vt:lpstr>
      <vt:lpstr>Tries</vt:lpstr>
      <vt:lpstr>Properties of the Trie for a set of the string:</vt:lpstr>
      <vt:lpstr>Properties of the Trie for a set of the string:</vt:lpstr>
      <vt:lpstr>Tries</vt:lpstr>
      <vt:lpstr>Applications of Trie</vt:lpstr>
      <vt:lpstr>Applications of Trie</vt:lpstr>
      <vt:lpstr>Applications of Trie</vt:lpstr>
      <vt:lpstr>Applications of Trie</vt:lpstr>
      <vt:lpstr>Advantage of Trie</vt:lpstr>
      <vt:lpstr>Drawbacks of Trie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40</cp:revision>
  <dcterms:created xsi:type="dcterms:W3CDTF">2022-05-01T05:31:28Z</dcterms:created>
  <dcterms:modified xsi:type="dcterms:W3CDTF">2023-10-17T05:09:40Z</dcterms:modified>
</cp:coreProperties>
</file>