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2" r:id="rId12"/>
    <p:sldId id="268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EA9E14-C183-453E-B268-D5F3037C058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87ED03F-A0CF-47A9-B732-2C139C91E6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study- Agent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Ms. Swati Mali</a:t>
            </a:r>
          </a:p>
          <a:p>
            <a:r>
              <a:rPr lang="en-US" dirty="0"/>
              <a:t>swatimali@somaiya.edu</a:t>
            </a:r>
          </a:p>
        </p:txBody>
      </p:sp>
    </p:spTree>
    <p:extLst>
      <p:ext uri="{BB962C8B-B14F-4D97-AF65-F5344CB8AC3E}">
        <p14:creationId xmlns:p14="http://schemas.microsoft.com/office/powerpoint/2010/main" val="25242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based- Learning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generator</a:t>
            </a:r>
          </a:p>
          <a:p>
            <a:pPr lvl="1"/>
            <a:r>
              <a:rPr lang="en-US" dirty="0"/>
              <a:t>May make rules for unseen situations (e.g. solving a case wherein mobile location </a:t>
            </a:r>
            <a:r>
              <a:rPr lang="en-US" dirty="0" err="1"/>
              <a:t>isnt</a:t>
            </a:r>
            <a:r>
              <a:rPr lang="en-US" dirty="0"/>
              <a:t> available)</a:t>
            </a:r>
          </a:p>
          <a:p>
            <a:pPr lvl="1"/>
            <a:r>
              <a:rPr lang="en-US" dirty="0"/>
              <a:t>Use it when such a situation arises and based on the effect, may change it or accept it in “How the world evolves” part</a:t>
            </a:r>
          </a:p>
          <a:p>
            <a:pPr lvl="1"/>
            <a:r>
              <a:rPr lang="en-US" dirty="0"/>
              <a:t>Will learn better ways to achieve goals or sub-goal(s)</a:t>
            </a:r>
          </a:p>
          <a:p>
            <a:r>
              <a:rPr lang="en-US" dirty="0"/>
              <a:t>Critic</a:t>
            </a:r>
          </a:p>
          <a:p>
            <a:pPr lvl="1"/>
            <a:r>
              <a:rPr lang="en-US" dirty="0"/>
              <a:t>Sensors give account of situation and rewards/penalties given in performance element tells if its good, better, bad or worst</a:t>
            </a:r>
          </a:p>
          <a:p>
            <a:pPr lvl="1"/>
            <a:r>
              <a:rPr lang="en-US" dirty="0"/>
              <a:t>E.g. lots of suspects but no solution/ wrong clues being used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Learning element updates rules accordingly and changes them in “How the world works” part of performance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recommendation system??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Design a video recommendation system on the basis of what the </a:t>
            </a:r>
            <a:r>
              <a:rPr lang="en-US" dirty="0" smtClean="0"/>
              <a:t>user’s watching history and </a:t>
            </a:r>
            <a:r>
              <a:rPr lang="en-US" dirty="0"/>
              <a:t>refines the recommendations on the basis of recommendations the user has already chosen to view.</a:t>
            </a:r>
          </a:p>
          <a:p>
            <a:r>
              <a:rPr lang="en-US" dirty="0"/>
              <a:t>Design a video recommendation system which takes into consideration the preferences </a:t>
            </a:r>
            <a:r>
              <a:rPr lang="en-US" dirty="0" smtClean="0"/>
              <a:t>like language, </a:t>
            </a:r>
            <a:r>
              <a:rPr lang="en-US" dirty="0"/>
              <a:t>genres </a:t>
            </a:r>
            <a:r>
              <a:rPr lang="en-US" dirty="0" smtClean="0"/>
              <a:t>and viewing history to </a:t>
            </a:r>
            <a:r>
              <a:rPr lang="en-US" dirty="0"/>
              <a:t>display a list of recommended series/movies.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video recommendation system based on; user views, history, previous view durations and general trends observed.</a:t>
            </a:r>
          </a:p>
        </p:txBody>
      </p:sp>
    </p:spTree>
    <p:extLst>
      <p:ext uri="{BB962C8B-B14F-4D97-AF65-F5344CB8AC3E}">
        <p14:creationId xmlns:p14="http://schemas.microsoft.com/office/powerpoint/2010/main" val="23500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task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Oservable</a:t>
            </a:r>
            <a:r>
              <a:rPr lang="en-US" dirty="0"/>
              <a:t>?</a:t>
            </a:r>
          </a:p>
          <a:p>
            <a:r>
              <a:rPr lang="en-US" dirty="0"/>
              <a:t>Deterministic?</a:t>
            </a:r>
          </a:p>
          <a:p>
            <a:r>
              <a:rPr lang="en-US" dirty="0"/>
              <a:t>Episodic?</a:t>
            </a:r>
          </a:p>
          <a:p>
            <a:r>
              <a:rPr lang="en-US" dirty="0"/>
              <a:t>Static?</a:t>
            </a:r>
          </a:p>
          <a:p>
            <a:r>
              <a:rPr lang="en-US" dirty="0"/>
              <a:t>Discrete?</a:t>
            </a:r>
          </a:p>
          <a:p>
            <a:r>
              <a:rPr lang="en-US" dirty="0"/>
              <a:t>Single user?</a:t>
            </a:r>
          </a:p>
        </p:txBody>
      </p:sp>
    </p:spTree>
    <p:extLst>
      <p:ext uri="{BB962C8B-B14F-4D97-AF65-F5344CB8AC3E}">
        <p14:creationId xmlns:p14="http://schemas.microsoft.com/office/powerpoint/2010/main" val="40482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A </a:t>
            </a:r>
          </a:p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456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architecture(s)?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crime investigation agent that goes through incident narration(s) or a  question-answer system to give list of suspects and if possible, culprit to the crime.</a:t>
            </a:r>
          </a:p>
        </p:txBody>
      </p:sp>
    </p:spTree>
    <p:extLst>
      <p:ext uri="{BB962C8B-B14F-4D97-AF65-F5344CB8AC3E}">
        <p14:creationId xmlns:p14="http://schemas.microsoft.com/office/powerpoint/2010/main" val="13309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measure-(On the scale of 1 to 10)</a:t>
            </a:r>
          </a:p>
          <a:p>
            <a:pPr lvl="1"/>
            <a:r>
              <a:rPr lang="en-US" dirty="0"/>
              <a:t>Clue identification - +8</a:t>
            </a:r>
          </a:p>
          <a:p>
            <a:pPr lvl="1"/>
            <a:r>
              <a:rPr lang="en-US" dirty="0"/>
              <a:t>Wrong suspect - -9</a:t>
            </a:r>
          </a:p>
          <a:p>
            <a:pPr lvl="1"/>
            <a:r>
              <a:rPr lang="en-US" dirty="0"/>
              <a:t>Resolved case – bonus +10</a:t>
            </a:r>
          </a:p>
          <a:p>
            <a:pPr lvl="1"/>
            <a:r>
              <a:rPr lang="en-US" dirty="0"/>
              <a:t>Open case – penalty -10 </a:t>
            </a:r>
          </a:p>
          <a:p>
            <a:pPr lvl="1"/>
            <a:r>
              <a:rPr lang="en-US" dirty="0"/>
              <a:t>Figured out modus operandi of similar crimes - +10</a:t>
            </a:r>
          </a:p>
          <a:p>
            <a:pPr lvl="1"/>
            <a:r>
              <a:rPr lang="en-US" dirty="0"/>
              <a:t>Motive identification - +6 per motive</a:t>
            </a:r>
          </a:p>
          <a:p>
            <a:r>
              <a:rPr lang="en-US" dirty="0"/>
              <a:t>Environment- closed room,  a data entry person</a:t>
            </a:r>
          </a:p>
          <a:p>
            <a:r>
              <a:rPr lang="en-US" dirty="0"/>
              <a:t>Actuators- screen, printer</a:t>
            </a:r>
          </a:p>
          <a:p>
            <a:r>
              <a:rPr lang="en-US" dirty="0"/>
              <a:t>Sensors – keyboard, mouse, </a:t>
            </a:r>
            <a:r>
              <a:rPr lang="en-US" dirty="0" smtClean="0"/>
              <a:t>touchscreen, image reader, video processor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task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Partially observable</a:t>
            </a:r>
          </a:p>
          <a:p>
            <a:r>
              <a:rPr lang="en-US" dirty="0"/>
              <a:t>Stochastic</a:t>
            </a:r>
          </a:p>
          <a:p>
            <a:r>
              <a:rPr lang="en-US" dirty="0"/>
              <a:t>Sequential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Continuous</a:t>
            </a:r>
          </a:p>
          <a:p>
            <a:r>
              <a:rPr lang="en-US" dirty="0"/>
              <a:t>Single agent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 Goal based</a:t>
            </a:r>
          </a:p>
        </p:txBody>
      </p:sp>
      <p:pic>
        <p:nvPicPr>
          <p:cNvPr id="4" name="Picture 5" descr="goal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67636"/>
            <a:ext cx="8001000" cy="5093420"/>
          </a:xfrm>
          <a:noFill/>
        </p:spPr>
      </p:pic>
    </p:spTree>
    <p:extLst>
      <p:ext uri="{BB962C8B-B14F-4D97-AF65-F5344CB8AC3E}">
        <p14:creationId xmlns:p14="http://schemas.microsoft.com/office/powerpoint/2010/main" val="23005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world evolves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Basic definitions –crime, suspect, evidence &amp; proof, legal evidence, </a:t>
            </a:r>
          </a:p>
          <a:p>
            <a:pPr lvl="1"/>
            <a:r>
              <a:rPr lang="en-US" dirty="0"/>
              <a:t>Types of crimes</a:t>
            </a:r>
          </a:p>
          <a:p>
            <a:pPr lvl="1"/>
            <a:r>
              <a:rPr lang="en-US" dirty="0"/>
              <a:t>Evidence- fingerprint, DNA, belongings, weapons, leaving some trail behind</a:t>
            </a:r>
          </a:p>
          <a:p>
            <a:pPr lvl="1"/>
            <a:r>
              <a:rPr lang="en-US" dirty="0"/>
              <a:t>Different consequences of  different crimes (shoplifting in minor while murder and conspiracies are serious)</a:t>
            </a:r>
          </a:p>
          <a:p>
            <a:pPr lvl="1"/>
            <a:r>
              <a:rPr lang="en-US" dirty="0"/>
              <a:t>Science of crime investigation</a:t>
            </a:r>
          </a:p>
          <a:p>
            <a:pPr lvl="1"/>
            <a:r>
              <a:rPr lang="en-US" dirty="0"/>
              <a:t>Human virtues responsible for crime – hate, jealousy, professional crime, psychological issues, money, revenge, challenge, blackmail</a:t>
            </a:r>
          </a:p>
          <a:p>
            <a:pPr lvl="1"/>
            <a:r>
              <a:rPr lang="en-US" dirty="0"/>
              <a:t> People- economical status, presence or absence of respect or credibility in society with money and/or education, work culture of different professions, availability of tools due to professions, knowledge about Non-tool entities which can act as tool in crime, interpersonal relations-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actions do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Action1: </a:t>
            </a:r>
            <a:r>
              <a:rPr lang="en-US" dirty="0" err="1"/>
              <a:t>Find_Suspect</a:t>
            </a:r>
            <a:r>
              <a:rPr lang="en-US" dirty="0"/>
              <a:t>()</a:t>
            </a:r>
          </a:p>
          <a:p>
            <a:r>
              <a:rPr lang="en-US" dirty="0"/>
              <a:t>Action2: </a:t>
            </a:r>
            <a:r>
              <a:rPr lang="en-US" dirty="0" err="1"/>
              <a:t>Find_Culprit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Both actions may have hundreds of rules for finding suspects and culprit based on information provided in “How the world works”</a:t>
            </a:r>
          </a:p>
          <a:p>
            <a:r>
              <a:rPr lang="en-US" dirty="0"/>
              <a:t>Not all the rules defined would be applicable to every story, it will vary from story to story</a:t>
            </a:r>
          </a:p>
          <a:p>
            <a:r>
              <a:rPr lang="en-US" dirty="0"/>
              <a:t>Information given in “How the world works” and “What my actions do” is generic(Domain knowledge)</a:t>
            </a:r>
          </a:p>
          <a:p>
            <a:r>
              <a:rPr lang="en-US" dirty="0"/>
              <a:t>“what the world is like right now” would be case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7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Learning agents</a:t>
            </a:r>
          </a:p>
        </p:txBody>
      </p:sp>
      <p:pic>
        <p:nvPicPr>
          <p:cNvPr id="50179" name="Picture 9" descr="learning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825" y="1524000"/>
            <a:ext cx="7419975" cy="5211763"/>
          </a:xfrm>
          <a:noFill/>
        </p:spPr>
      </p:pic>
    </p:spTree>
    <p:extLst>
      <p:ext uri="{BB962C8B-B14F-4D97-AF65-F5344CB8AC3E}">
        <p14:creationId xmlns:p14="http://schemas.microsoft.com/office/powerpoint/2010/main" val="33442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based- Learning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element – </a:t>
            </a:r>
          </a:p>
          <a:p>
            <a:pPr lvl="1"/>
            <a:r>
              <a:rPr lang="en-US" dirty="0"/>
              <a:t>Goal based agent</a:t>
            </a:r>
          </a:p>
          <a:p>
            <a:pPr lvl="1"/>
            <a:endParaRPr lang="en-US" dirty="0"/>
          </a:p>
          <a:p>
            <a:r>
              <a:rPr lang="en-US" dirty="0"/>
              <a:t>Learning element </a:t>
            </a:r>
          </a:p>
          <a:p>
            <a:pPr lvl="1"/>
            <a:r>
              <a:rPr lang="en-US" dirty="0"/>
              <a:t>Receives new knowledge from PE (E.g. role of mobile location in narrowing suspects in faster and better manner)</a:t>
            </a:r>
          </a:p>
          <a:p>
            <a:pPr lvl="1"/>
            <a:r>
              <a:rPr lang="en-US" dirty="0"/>
              <a:t>Creates a rule and adds to “How the world evolves” part so that it can be used for solving any such case; rather than solving only this case</a:t>
            </a:r>
          </a:p>
          <a:p>
            <a:pPr lvl="1"/>
            <a:r>
              <a:rPr lang="en-US" dirty="0"/>
              <a:t>Based on this new info, PE may choose different rule to execute in similar situation while solving another crime</a:t>
            </a:r>
          </a:p>
          <a:p>
            <a:pPr lvl="1"/>
            <a:r>
              <a:rPr lang="en-US" dirty="0"/>
              <a:t> or may choose to change the sequence of rules to execute while checking on suspects and culprits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13275</TotalTime>
  <Words>668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Clarity</vt:lpstr>
      <vt:lpstr>Case study- Agent Architecture</vt:lpstr>
      <vt:lpstr>Problem Definition</vt:lpstr>
      <vt:lpstr>PEAS</vt:lpstr>
      <vt:lpstr>Properties of task environment</vt:lpstr>
      <vt:lpstr>Architecture- Goal based</vt:lpstr>
      <vt:lpstr>How the world evolves</vt:lpstr>
      <vt:lpstr>What my actions do </vt:lpstr>
      <vt:lpstr>Learning agents</vt:lpstr>
      <vt:lpstr>Goal based- Learning agent</vt:lpstr>
      <vt:lpstr>Goal based- Learning agent</vt:lpstr>
      <vt:lpstr>Video recommendation system??</vt:lpstr>
      <vt:lpstr>PowerPoint Presentation</vt:lpstr>
      <vt:lpstr>Properties of task environment</vt:lpstr>
      <vt:lpstr>PEAS</vt:lpstr>
      <vt:lpstr>Agent architecture(s)?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study- Agent Architecture</dc:title>
  <dc:creator>Swati Mali</dc:creator>
  <cp:lastModifiedBy>Swait</cp:lastModifiedBy>
  <cp:revision>19</cp:revision>
  <dcterms:created xsi:type="dcterms:W3CDTF">2019-01-23T08:32:23Z</dcterms:created>
  <dcterms:modified xsi:type="dcterms:W3CDTF">2022-01-27T04:02:57Z</dcterms:modified>
</cp:coreProperties>
</file>