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4" r:id="rId2"/>
  </p:sldMasterIdLst>
  <p:notesMasterIdLst>
    <p:notesMasterId r:id="rId5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298" r:id="rId57"/>
    <p:sldId id="299" r:id="rId58"/>
  </p:sldIdLst>
  <p:sldSz cx="9144000" cy="6858000" type="screen4x3"/>
  <p:notesSz cx="6858000" cy="9144000"/>
  <p:embeddedFontLst>
    <p:embeddedFont>
      <p:font typeface="Wingdings 2" panose="05020102010507070707" pitchFamily="18" charset="2"/>
      <p:regular r:id="rId60"/>
    </p:embeddedFont>
    <p:embeddedFont>
      <p:font typeface="Arimo" panose="020B0604020202020204" charset="0"/>
      <p:regular r:id="rId61"/>
      <p:bold r:id="rId62"/>
      <p:italic r:id="rId63"/>
      <p:boldItalic r:id="rId64"/>
    </p:embeddedFont>
    <p:embeddedFont>
      <p:font typeface="Fira Sans" panose="020B0604020202020204" charset="0"/>
      <p:regular r:id="rId65"/>
      <p:bold r:id="rId66"/>
      <p:italic r:id="rId67"/>
      <p:boldItalic r:id="rId68"/>
    </p:embeddedFont>
    <p:embeddedFont>
      <p:font typeface="Book Antiqua" panose="02040602050305030304" pitchFamily="18" charset="0"/>
      <p:regular r:id="rId69"/>
      <p:bold r:id="rId70"/>
      <p:italic r:id="rId71"/>
      <p:boldItalic r:id="rId72"/>
    </p:embeddedFont>
    <p:embeddedFont>
      <p:font typeface="Calibri" panose="020F0502020204030204" pitchFamily="34" charset="0"/>
      <p:regular r:id="rId73"/>
      <p:bold r:id="rId74"/>
      <p:italic r:id="rId75"/>
      <p:boldItalic r:id="rId76"/>
    </p:embeddedFont>
    <p:embeddedFont>
      <p:font typeface="Trebuchet MS" panose="020B0603020202020204" pitchFamily="34" charset="0"/>
      <p:regular r:id="rId77"/>
      <p:bold r:id="rId78"/>
      <p:italic r:id="rId79"/>
      <p:boldItalic r:id="rId80"/>
    </p:embeddedFont>
    <p:embeddedFont>
      <p:font typeface="Marcellus" panose="020B0604020202020204" charset="0"/>
      <p:regular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2" roundtripDataSignature="AMtx7miY+PWoDSHFWwmfBnZBt3US6GSe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43C9E28-96C2-409A-97DE-52D2691090C4}">
  <a:tblStyle styleId="{943C9E28-96C2-409A-97DE-52D2691090C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34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font" Target="fonts/font4.fntdata"/><Relationship Id="rId68" Type="http://schemas.openxmlformats.org/officeDocument/2006/relationships/font" Target="fonts/font9.fntdata"/><Relationship Id="rId76" Type="http://schemas.openxmlformats.org/officeDocument/2006/relationships/font" Target="fonts/font17.fntdata"/><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7.fntdata"/><Relationship Id="rId74" Type="http://schemas.openxmlformats.org/officeDocument/2006/relationships/font" Target="fonts/font15.fntdata"/><Relationship Id="rId79" Type="http://schemas.openxmlformats.org/officeDocument/2006/relationships/font" Target="fonts/font20.fntdata"/><Relationship Id="rId5" Type="http://schemas.openxmlformats.org/officeDocument/2006/relationships/slide" Target="slides/slide3.xml"/><Relationship Id="rId61" Type="http://schemas.openxmlformats.org/officeDocument/2006/relationships/font" Target="fonts/font2.fntdata"/><Relationship Id="rId82" Type="http://customschemas.google.com/relationships/presentationmetadata" Target="metadata"/><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3.fntdata"/><Relationship Id="rId80" Type="http://schemas.openxmlformats.org/officeDocument/2006/relationships/font" Target="fonts/font21.fntdata"/><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font" Target="fonts/font19.fntdata"/><Relationship Id="rId81" Type="http://schemas.openxmlformats.org/officeDocument/2006/relationships/font" Target="fonts/font22.fntdata"/><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04131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ejaVu Sans" charset="0"/>
                <a:cs typeface="DejaVu Sans" charset="0"/>
              </a:defRPr>
            </a:lvl1pPr>
            <a:lvl2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ejaVu Sans" charset="0"/>
                <a:cs typeface="DejaVu Sans" charset="0"/>
              </a:defRPr>
            </a:lvl2pPr>
            <a:lvl3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ejaVu Sans" charset="0"/>
                <a:cs typeface="DejaVu Sans" charset="0"/>
              </a:defRPr>
            </a:lvl3pPr>
            <a:lvl4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ejaVu Sans" charset="0"/>
                <a:cs typeface="DejaVu Sans" charset="0"/>
              </a:defRPr>
            </a:lvl4pPr>
            <a:lvl5pPr eaLnBrk="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ejaVu Sans" charset="0"/>
                <a:cs typeface="DejaVu Sans" charset="0"/>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8"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ejaVu Sans" charset="0"/>
                <a:cs typeface="DejaVu Sans" charset="0"/>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8"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ejaVu Sans" charset="0"/>
                <a:cs typeface="DejaVu Sans" charset="0"/>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8"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ejaVu Sans" charset="0"/>
                <a:cs typeface="DejaVu Sans" charset="0"/>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8" charset="0"/>
              <a:tabLst>
                <a:tab pos="0" algn="l"/>
                <a:tab pos="392477" algn="l"/>
                <a:tab pos="786346" algn="l"/>
                <a:tab pos="1180214" algn="l"/>
                <a:tab pos="1574082" algn="l"/>
                <a:tab pos="1967950" algn="l"/>
                <a:tab pos="2361819" algn="l"/>
                <a:tab pos="2755687" algn="l"/>
                <a:tab pos="3149556" algn="l"/>
                <a:tab pos="3543424" algn="l"/>
                <a:tab pos="3937293" algn="l"/>
                <a:tab pos="4331161" algn="l"/>
                <a:tab pos="4725030" algn="l"/>
                <a:tab pos="5118898" algn="l"/>
                <a:tab pos="5512767" algn="l"/>
                <a:tab pos="5906635" algn="l"/>
                <a:tab pos="6300504" algn="l"/>
                <a:tab pos="6694372" algn="l"/>
                <a:tab pos="7088240" algn="l"/>
                <a:tab pos="7482108" algn="l"/>
                <a:tab pos="7875977" algn="l"/>
              </a:tabLst>
              <a:defRPr>
                <a:solidFill>
                  <a:schemeClr val="bg1"/>
                </a:solidFill>
                <a:latin typeface="Arial" charset="0"/>
                <a:ea typeface="DejaVu Sans" charset="0"/>
                <a:cs typeface="DejaVu Sans" charset="0"/>
              </a:defRPr>
            </a:lvl9pPr>
          </a:lstStyle>
          <a:p>
            <a:pPr eaLnBrk="1"/>
            <a:fld id="{016BCA10-8BF9-4129-9497-ECF79EA014F0}" type="slidenum">
              <a:rPr lang="fi-FI" smtClean="0">
                <a:solidFill>
                  <a:srgbClr val="000000"/>
                </a:solidFill>
                <a:latin typeface="Times New Roman" pitchFamily="18" charset="0"/>
              </a:rPr>
              <a:pPr eaLnBrk="1"/>
              <a:t>44</a:t>
            </a:fld>
            <a:endParaRPr lang="fi-FI" smtClean="0">
              <a:solidFill>
                <a:srgbClr val="000000"/>
              </a:solidFill>
              <a:latin typeface="Times New Roman" pitchFamily="18" charset="0"/>
            </a:endParaRPr>
          </a:p>
        </p:txBody>
      </p:sp>
      <p:sp>
        <p:nvSpPr>
          <p:cNvPr id="48131" name="Text Box 1"/>
          <p:cNvSpPr txBox="1">
            <a:spLocks noChangeArrowheads="1"/>
          </p:cNvSpPr>
          <p:nvPr/>
        </p:nvSpPr>
        <p:spPr bwMode="auto">
          <a:xfrm>
            <a:off x="3882647" y="8686460"/>
            <a:ext cx="2973913" cy="45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9pPr>
          </a:lstStyle>
          <a:p>
            <a:pPr algn="r" eaLnBrk="1">
              <a:buClrTx/>
              <a:buFontTx/>
              <a:buNone/>
            </a:pPr>
            <a:fld id="{CCAC8553-4EF4-4B8C-A1B2-D350128F30D8}" type="slidenum">
              <a:rPr lang="fi-FI" sz="1200" kern="1200">
                <a:solidFill>
                  <a:srgbClr val="000000"/>
                </a:solidFill>
                <a:latin typeface="Times New Roman" pitchFamily="18" charset="0"/>
              </a:rPr>
              <a:pPr algn="r" eaLnBrk="1">
                <a:buClrTx/>
                <a:buFontTx/>
                <a:buNone/>
              </a:pPr>
              <a:t>44</a:t>
            </a:fld>
            <a:endParaRPr lang="fi-FI" sz="1200" kern="1200">
              <a:solidFill>
                <a:srgbClr val="000000"/>
              </a:solidFill>
              <a:latin typeface="Times New Roman" pitchFamily="18" charset="0"/>
            </a:endParaRPr>
          </a:p>
        </p:txBody>
      </p:sp>
      <p:sp>
        <p:nvSpPr>
          <p:cNvPr id="48132" name="Rectangle 2"/>
          <p:cNvSpPr>
            <a:spLocks noGrp="1" noRot="1" noChangeAspect="1" noChangeArrowheads="1" noTextEdit="1"/>
          </p:cNvSpPr>
          <p:nvPr>
            <p:ph type="sldImg"/>
          </p:nvPr>
        </p:nvSpPr>
        <p:spPr>
          <a:xfrm>
            <a:off x="1143000" y="695325"/>
            <a:ext cx="4570413" cy="3427413"/>
          </a:xfrm>
          <a:solidFill>
            <a:srgbClr val="FFFFFF"/>
          </a:solidFill>
          <a:ln>
            <a:solidFill>
              <a:srgbClr val="000000"/>
            </a:solidFill>
            <a:miter lim="800000"/>
            <a:headEnd/>
            <a:tailEnd/>
          </a:ln>
        </p:spPr>
      </p:sp>
      <p:sp>
        <p:nvSpPr>
          <p:cNvPr id="48133" name="Rectangle 3"/>
          <p:cNvSpPr>
            <a:spLocks noGrp="1" noChangeArrowheads="1"/>
          </p:cNvSpPr>
          <p:nvPr>
            <p:ph type="body" idx="1"/>
          </p:nvPr>
        </p:nvSpPr>
        <p:spPr>
          <a:xfrm>
            <a:off x="685512" y="4343230"/>
            <a:ext cx="5486976" cy="411513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8DD55-E817-4D5C-839E-DDFEE06D0FD9}" type="slidenum">
              <a:rPr lang="en-US">
                <a:solidFill>
                  <a:prstClr val="black"/>
                </a:solidFill>
                <a:latin typeface="Calibri"/>
              </a:rPr>
              <a:pPr/>
              <a:t>51</a:t>
            </a:fld>
            <a:endParaRPr lang="en-US">
              <a:solidFill>
                <a:prstClr val="black"/>
              </a:solidFill>
              <a:latin typeface="Calibri"/>
            </a:endParaRPr>
          </a:p>
        </p:txBody>
      </p:sp>
      <p:sp>
        <p:nvSpPr>
          <p:cNvPr id="113666" name="Rectangle 2"/>
          <p:cNvSpPr>
            <a:spLocks noGrp="1" noRot="1" noChangeAspect="1" noChangeArrowheads="1" noTextEdit="1"/>
          </p:cNvSpPr>
          <p:nvPr>
            <p:ph type="sldImg"/>
          </p:nvPr>
        </p:nvSpPr>
        <p:spPr>
          <a:xfrm>
            <a:off x="1100138" y="674688"/>
            <a:ext cx="4603750" cy="3452812"/>
          </a:xfrm>
          <a:ln/>
        </p:spPr>
      </p:sp>
      <p:sp>
        <p:nvSpPr>
          <p:cNvPr id="113667" name="Rectangle 3"/>
          <p:cNvSpPr>
            <a:spLocks noGrp="1" noChangeArrowheads="1"/>
          </p:cNvSpPr>
          <p:nvPr>
            <p:ph type="body" idx="1"/>
          </p:nvPr>
        </p:nvSpPr>
        <p:spPr>
          <a:xfrm>
            <a:off x="896938" y="4352925"/>
            <a:ext cx="5083175" cy="4129088"/>
          </a:xfrm>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24"/>
        <p:cNvGrpSpPr/>
        <p:nvPr/>
      </p:nvGrpSpPr>
      <p:grpSpPr>
        <a:xfrm>
          <a:off x="0" y="0"/>
          <a:ext cx="0" cy="0"/>
          <a:chOff x="0" y="0"/>
          <a:chExt cx="0" cy="0"/>
        </a:xfrm>
      </p:grpSpPr>
      <p:sp>
        <p:nvSpPr>
          <p:cNvPr id="25" name="Google Shape;25;p4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45"/>
          <p:cNvSpPr txBox="1">
            <a:spLocks noGrp="1"/>
          </p:cNvSpPr>
          <p:nvPr>
            <p:ph type="subTitle" idx="1"/>
          </p:nvPr>
        </p:nvSpPr>
        <p:spPr>
          <a:xfrm>
            <a:off x="685800" y="3886200"/>
            <a:ext cx="7086600" cy="17526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5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Google Shape;75;p55"/>
          <p:cNvSpPr>
            <a:spLocks noGrp="1"/>
          </p:cNvSpPr>
          <p:nvPr>
            <p:ph type="pic" idx="2"/>
          </p:nvPr>
        </p:nvSpPr>
        <p:spPr>
          <a:xfrm>
            <a:off x="3887391" y="987426"/>
            <a:ext cx="4629150" cy="4873625"/>
          </a:xfrm>
          <a:prstGeom prst="rect">
            <a:avLst/>
          </a:prstGeom>
          <a:noFill/>
          <a:ln>
            <a:noFill/>
          </a:ln>
        </p:spPr>
      </p:sp>
      <p:sp>
        <p:nvSpPr>
          <p:cNvPr id="76" name="Google Shape;76;p5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7" name="Google Shape;77;p5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5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5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000000"/>
                </a:solidFill>
                <a:latin typeface="Calibri"/>
                <a:ea typeface="Calibri"/>
                <a:cs typeface="Calibri"/>
                <a:sym typeface="Calibri"/>
              </a:defRPr>
            </a:lvl1pPr>
            <a:lvl2pPr marL="0" marR="0" lvl="1" indent="0" algn="l" rtl="0">
              <a:spcBef>
                <a:spcPts val="0"/>
              </a:spcBef>
              <a:buNone/>
              <a:defRPr sz="1800">
                <a:solidFill>
                  <a:srgbClr val="000000"/>
                </a:solidFill>
                <a:latin typeface="Calibri"/>
                <a:ea typeface="Calibri"/>
                <a:cs typeface="Calibri"/>
                <a:sym typeface="Calibri"/>
              </a:defRPr>
            </a:lvl2pPr>
            <a:lvl3pPr marL="0" marR="0" lvl="2" indent="0" algn="l" rtl="0">
              <a:spcBef>
                <a:spcPts val="0"/>
              </a:spcBef>
              <a:buNone/>
              <a:defRPr sz="1800">
                <a:solidFill>
                  <a:srgbClr val="000000"/>
                </a:solidFill>
                <a:latin typeface="Calibri"/>
                <a:ea typeface="Calibri"/>
                <a:cs typeface="Calibri"/>
                <a:sym typeface="Calibri"/>
              </a:defRPr>
            </a:lvl3pPr>
            <a:lvl4pPr marL="0" marR="0" lvl="3" indent="0" algn="l" rtl="0">
              <a:spcBef>
                <a:spcPts val="0"/>
              </a:spcBef>
              <a:buNone/>
              <a:defRPr sz="1800">
                <a:solidFill>
                  <a:srgbClr val="000000"/>
                </a:solidFill>
                <a:latin typeface="Calibri"/>
                <a:ea typeface="Calibri"/>
                <a:cs typeface="Calibri"/>
                <a:sym typeface="Calibri"/>
              </a:defRPr>
            </a:lvl4pPr>
            <a:lvl5pPr marL="0" marR="0" lvl="4" indent="0" algn="l" rtl="0">
              <a:spcBef>
                <a:spcPts val="0"/>
              </a:spcBef>
              <a:buNone/>
              <a:defRPr sz="1800">
                <a:solidFill>
                  <a:srgbClr val="000000"/>
                </a:solidFill>
                <a:latin typeface="Calibri"/>
                <a:ea typeface="Calibri"/>
                <a:cs typeface="Calibri"/>
                <a:sym typeface="Calibri"/>
              </a:defRPr>
            </a:lvl5pPr>
            <a:lvl6pPr marL="0" marR="0" lvl="5" indent="0" algn="l" rtl="0">
              <a:spcBef>
                <a:spcPts val="0"/>
              </a:spcBef>
              <a:buNone/>
              <a:defRPr sz="1800">
                <a:solidFill>
                  <a:srgbClr val="000000"/>
                </a:solidFill>
                <a:latin typeface="Calibri"/>
                <a:ea typeface="Calibri"/>
                <a:cs typeface="Calibri"/>
                <a:sym typeface="Calibri"/>
              </a:defRPr>
            </a:lvl6pPr>
            <a:lvl7pPr marL="0" marR="0" lvl="6" indent="0" algn="l" rtl="0">
              <a:spcBef>
                <a:spcPts val="0"/>
              </a:spcBef>
              <a:buNone/>
              <a:defRPr sz="1800">
                <a:solidFill>
                  <a:srgbClr val="000000"/>
                </a:solidFill>
                <a:latin typeface="Calibri"/>
                <a:ea typeface="Calibri"/>
                <a:cs typeface="Calibri"/>
                <a:sym typeface="Calibri"/>
              </a:defRPr>
            </a:lvl7pPr>
            <a:lvl8pPr marL="0" marR="0" lvl="7" indent="0" algn="l" rtl="0">
              <a:spcBef>
                <a:spcPts val="0"/>
              </a:spcBef>
              <a:buNone/>
              <a:defRPr sz="1800">
                <a:solidFill>
                  <a:srgbClr val="000000"/>
                </a:solidFill>
                <a:latin typeface="Calibri"/>
                <a:ea typeface="Calibri"/>
                <a:cs typeface="Calibri"/>
                <a:sym typeface="Calibri"/>
              </a:defRPr>
            </a:lvl8pPr>
            <a:lvl9pPr marL="0" marR="0" lvl="8" indent="0" algn="l" rtl="0">
              <a:spcBef>
                <a:spcPts val="0"/>
              </a:spcBef>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5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5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5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5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5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000000"/>
                </a:solidFill>
                <a:latin typeface="Calibri"/>
                <a:ea typeface="Calibri"/>
                <a:cs typeface="Calibri"/>
                <a:sym typeface="Calibri"/>
              </a:defRPr>
            </a:lvl1pPr>
            <a:lvl2pPr marL="0" marR="0" lvl="1" indent="0" algn="l" rtl="0">
              <a:spcBef>
                <a:spcPts val="0"/>
              </a:spcBef>
              <a:buNone/>
              <a:defRPr sz="1800">
                <a:solidFill>
                  <a:srgbClr val="000000"/>
                </a:solidFill>
                <a:latin typeface="Calibri"/>
                <a:ea typeface="Calibri"/>
                <a:cs typeface="Calibri"/>
                <a:sym typeface="Calibri"/>
              </a:defRPr>
            </a:lvl2pPr>
            <a:lvl3pPr marL="0" marR="0" lvl="2" indent="0" algn="l" rtl="0">
              <a:spcBef>
                <a:spcPts val="0"/>
              </a:spcBef>
              <a:buNone/>
              <a:defRPr sz="1800">
                <a:solidFill>
                  <a:srgbClr val="000000"/>
                </a:solidFill>
                <a:latin typeface="Calibri"/>
                <a:ea typeface="Calibri"/>
                <a:cs typeface="Calibri"/>
                <a:sym typeface="Calibri"/>
              </a:defRPr>
            </a:lvl3pPr>
            <a:lvl4pPr marL="0" marR="0" lvl="3" indent="0" algn="l" rtl="0">
              <a:spcBef>
                <a:spcPts val="0"/>
              </a:spcBef>
              <a:buNone/>
              <a:defRPr sz="1800">
                <a:solidFill>
                  <a:srgbClr val="000000"/>
                </a:solidFill>
                <a:latin typeface="Calibri"/>
                <a:ea typeface="Calibri"/>
                <a:cs typeface="Calibri"/>
                <a:sym typeface="Calibri"/>
              </a:defRPr>
            </a:lvl4pPr>
            <a:lvl5pPr marL="0" marR="0" lvl="4" indent="0" algn="l" rtl="0">
              <a:spcBef>
                <a:spcPts val="0"/>
              </a:spcBef>
              <a:buNone/>
              <a:defRPr sz="1800">
                <a:solidFill>
                  <a:srgbClr val="000000"/>
                </a:solidFill>
                <a:latin typeface="Calibri"/>
                <a:ea typeface="Calibri"/>
                <a:cs typeface="Calibri"/>
                <a:sym typeface="Calibri"/>
              </a:defRPr>
            </a:lvl5pPr>
            <a:lvl6pPr marL="0" marR="0" lvl="5" indent="0" algn="l" rtl="0">
              <a:spcBef>
                <a:spcPts val="0"/>
              </a:spcBef>
              <a:buNone/>
              <a:defRPr sz="1800">
                <a:solidFill>
                  <a:srgbClr val="000000"/>
                </a:solidFill>
                <a:latin typeface="Calibri"/>
                <a:ea typeface="Calibri"/>
                <a:cs typeface="Calibri"/>
                <a:sym typeface="Calibri"/>
              </a:defRPr>
            </a:lvl6pPr>
            <a:lvl7pPr marL="0" marR="0" lvl="6" indent="0" algn="l" rtl="0">
              <a:spcBef>
                <a:spcPts val="0"/>
              </a:spcBef>
              <a:buNone/>
              <a:defRPr sz="1800">
                <a:solidFill>
                  <a:srgbClr val="000000"/>
                </a:solidFill>
                <a:latin typeface="Calibri"/>
                <a:ea typeface="Calibri"/>
                <a:cs typeface="Calibri"/>
                <a:sym typeface="Calibri"/>
              </a:defRPr>
            </a:lvl7pPr>
            <a:lvl8pPr marL="0" marR="0" lvl="7" indent="0" algn="l" rtl="0">
              <a:spcBef>
                <a:spcPts val="0"/>
              </a:spcBef>
              <a:buNone/>
              <a:defRPr sz="1800">
                <a:solidFill>
                  <a:srgbClr val="000000"/>
                </a:solidFill>
                <a:latin typeface="Calibri"/>
                <a:ea typeface="Calibri"/>
                <a:cs typeface="Calibri"/>
                <a:sym typeface="Calibri"/>
              </a:defRPr>
            </a:lvl8pPr>
            <a:lvl9pPr marL="0" marR="0" lvl="8" indent="0" algn="l" rtl="0">
              <a:spcBef>
                <a:spcPts val="0"/>
              </a:spcBef>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5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5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5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5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5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000000"/>
                </a:solidFill>
                <a:latin typeface="Calibri"/>
                <a:ea typeface="Calibri"/>
                <a:cs typeface="Calibri"/>
                <a:sym typeface="Calibri"/>
              </a:defRPr>
            </a:lvl1pPr>
            <a:lvl2pPr marL="0" marR="0" lvl="1" indent="0" algn="l" rtl="0">
              <a:spcBef>
                <a:spcPts val="0"/>
              </a:spcBef>
              <a:buNone/>
              <a:defRPr sz="1800">
                <a:solidFill>
                  <a:srgbClr val="000000"/>
                </a:solidFill>
                <a:latin typeface="Calibri"/>
                <a:ea typeface="Calibri"/>
                <a:cs typeface="Calibri"/>
                <a:sym typeface="Calibri"/>
              </a:defRPr>
            </a:lvl2pPr>
            <a:lvl3pPr marL="0" marR="0" lvl="2" indent="0" algn="l" rtl="0">
              <a:spcBef>
                <a:spcPts val="0"/>
              </a:spcBef>
              <a:buNone/>
              <a:defRPr sz="1800">
                <a:solidFill>
                  <a:srgbClr val="000000"/>
                </a:solidFill>
                <a:latin typeface="Calibri"/>
                <a:ea typeface="Calibri"/>
                <a:cs typeface="Calibri"/>
                <a:sym typeface="Calibri"/>
              </a:defRPr>
            </a:lvl3pPr>
            <a:lvl4pPr marL="0" marR="0" lvl="3" indent="0" algn="l" rtl="0">
              <a:spcBef>
                <a:spcPts val="0"/>
              </a:spcBef>
              <a:buNone/>
              <a:defRPr sz="1800">
                <a:solidFill>
                  <a:srgbClr val="000000"/>
                </a:solidFill>
                <a:latin typeface="Calibri"/>
                <a:ea typeface="Calibri"/>
                <a:cs typeface="Calibri"/>
                <a:sym typeface="Calibri"/>
              </a:defRPr>
            </a:lvl4pPr>
            <a:lvl5pPr marL="0" marR="0" lvl="4" indent="0" algn="l" rtl="0">
              <a:spcBef>
                <a:spcPts val="0"/>
              </a:spcBef>
              <a:buNone/>
              <a:defRPr sz="1800">
                <a:solidFill>
                  <a:srgbClr val="000000"/>
                </a:solidFill>
                <a:latin typeface="Calibri"/>
                <a:ea typeface="Calibri"/>
                <a:cs typeface="Calibri"/>
                <a:sym typeface="Calibri"/>
              </a:defRPr>
            </a:lvl5pPr>
            <a:lvl6pPr marL="0" marR="0" lvl="5" indent="0" algn="l" rtl="0">
              <a:spcBef>
                <a:spcPts val="0"/>
              </a:spcBef>
              <a:buNone/>
              <a:defRPr sz="1800">
                <a:solidFill>
                  <a:srgbClr val="000000"/>
                </a:solidFill>
                <a:latin typeface="Calibri"/>
                <a:ea typeface="Calibri"/>
                <a:cs typeface="Calibri"/>
                <a:sym typeface="Calibri"/>
              </a:defRPr>
            </a:lvl6pPr>
            <a:lvl7pPr marL="0" marR="0" lvl="6" indent="0" algn="l" rtl="0">
              <a:spcBef>
                <a:spcPts val="0"/>
              </a:spcBef>
              <a:buNone/>
              <a:defRPr sz="1800">
                <a:solidFill>
                  <a:srgbClr val="000000"/>
                </a:solidFill>
                <a:latin typeface="Calibri"/>
                <a:ea typeface="Calibri"/>
                <a:cs typeface="Calibri"/>
                <a:sym typeface="Calibri"/>
              </a:defRPr>
            </a:lvl7pPr>
            <a:lvl8pPr marL="0" marR="0" lvl="7" indent="0" algn="l" rtl="0">
              <a:spcBef>
                <a:spcPts val="0"/>
              </a:spcBef>
              <a:buNone/>
              <a:defRPr sz="1800">
                <a:solidFill>
                  <a:srgbClr val="000000"/>
                </a:solidFill>
                <a:latin typeface="Calibri"/>
                <a:ea typeface="Calibri"/>
                <a:cs typeface="Calibri"/>
                <a:sym typeface="Calibri"/>
              </a:defRPr>
            </a:lvl8pPr>
            <a:lvl9pPr marL="0" marR="0" lvl="8" indent="0" algn="l" rtl="0">
              <a:spcBef>
                <a:spcPts val="0"/>
              </a:spcBef>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2"/>
        <p:cNvGrpSpPr/>
        <p:nvPr/>
      </p:nvGrpSpPr>
      <p:grpSpPr>
        <a:xfrm>
          <a:off x="0" y="0"/>
          <a:ext cx="0" cy="0"/>
          <a:chOff x="0" y="0"/>
          <a:chExt cx="0" cy="0"/>
        </a:xfrm>
      </p:grpSpPr>
      <p:sp>
        <p:nvSpPr>
          <p:cNvPr id="93" name="Google Shape;93;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94"/>
        <p:cNvGrpSpPr/>
        <p:nvPr/>
      </p:nvGrpSpPr>
      <p:grpSpPr>
        <a:xfrm>
          <a:off x="0" y="0"/>
          <a:ext cx="0" cy="0"/>
          <a:chOff x="0" y="0"/>
          <a:chExt cx="0" cy="0"/>
        </a:xfrm>
      </p:grpSpPr>
      <p:sp>
        <p:nvSpPr>
          <p:cNvPr id="95" name="Google Shape;95;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a:buClrTx/>
              <a:buFontTx/>
              <a:buNone/>
            </a:pPr>
            <a:endParaRPr lang="en-US" sz="1800" kern="1200">
              <a:solidFill>
                <a:prstClr val="white"/>
              </a:solidFill>
            </a:endParaRPr>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pPr>
              <a:buClrTx/>
              <a:buFontTx/>
              <a:buNone/>
            </a:pPr>
            <a:endParaRPr lang="en-US" sz="1800" kern="1200">
              <a:solidFill>
                <a:prstClr val="black"/>
              </a:solidFill>
              <a:latin typeface="Trebuchet MS"/>
              <a:ea typeface="+mn-ea"/>
              <a:cs typeface="+mn-cs"/>
            </a:endParaRPr>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322C5479-9846-463E-8A6F-6714527D805D}" type="datetimeFigureOut">
              <a:rPr/>
              <a:pPr/>
              <a:t>4/25/2025</a:t>
            </a:fld>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3E6D830-7112-4221-8ED7-E959C4160388}" type="slidenum">
              <a:rPr/>
              <a:pPr/>
              <a:t>‹#›</a:t>
            </a:fld>
            <a:endParaRPr/>
          </a:p>
        </p:txBody>
      </p:sp>
    </p:spTree>
    <p:extLst>
      <p:ext uri="{BB962C8B-B14F-4D97-AF65-F5344CB8AC3E}">
        <p14:creationId xmlns:p14="http://schemas.microsoft.com/office/powerpoint/2010/main" val="282787449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2C5479-9846-463E-8A6F-6714527D805D}" type="datetimeFigureOut">
              <a:rPr lang="en-US" smtClean="0">
                <a:solidFill>
                  <a:srgbClr val="B13F9A"/>
                </a:solidFill>
              </a:rPr>
              <a:pPr/>
              <a:t>4/25/2025</a:t>
            </a:fld>
            <a:endParaRPr lang="en-US">
              <a:solidFill>
                <a:srgbClr val="B13F9A"/>
              </a:solidFill>
            </a:endParaRPr>
          </a:p>
        </p:txBody>
      </p:sp>
      <p:sp>
        <p:nvSpPr>
          <p:cNvPr id="5" name="Footer Placeholder 4"/>
          <p:cNvSpPr>
            <a:spLocks noGrp="1"/>
          </p:cNvSpPr>
          <p:nvPr>
            <p:ph type="ftr" sz="quarter" idx="11"/>
          </p:nvPr>
        </p:nvSpPr>
        <p:spPr/>
        <p:txBody>
          <a:bodyPr/>
          <a:lstStyle/>
          <a:p>
            <a:endParaRPr lang="en-US">
              <a:solidFill>
                <a:srgbClr val="B13F9A"/>
              </a:solidFill>
            </a:endParaRPr>
          </a:p>
        </p:txBody>
      </p:sp>
      <p:sp>
        <p:nvSpPr>
          <p:cNvPr id="6" name="Slide Number Placeholder 5"/>
          <p:cNvSpPr>
            <a:spLocks noGrp="1"/>
          </p:cNvSpPr>
          <p:nvPr>
            <p:ph type="sldNum" sz="quarter" idx="12"/>
          </p:nvPr>
        </p:nvSpPr>
        <p:spPr/>
        <p:txBody>
          <a:bodyPr/>
          <a:lstStyle/>
          <a:p>
            <a:fld id="{03E6D830-7112-4221-8ED7-E959C4160388}" type="slidenum">
              <a:rPr lang="en-US" smtClean="0">
                <a:solidFill>
                  <a:srgbClr val="B13F9A"/>
                </a:solidFill>
              </a:rPr>
              <a:pPr/>
              <a:t>‹#›</a:t>
            </a:fld>
            <a:endParaRPr lang="en-US">
              <a:solidFill>
                <a:srgbClr val="B13F9A"/>
              </a:solidFill>
            </a:endParaRPr>
          </a:p>
        </p:txBody>
      </p:sp>
    </p:spTree>
    <p:extLst>
      <p:ext uri="{BB962C8B-B14F-4D97-AF65-F5344CB8AC3E}">
        <p14:creationId xmlns:p14="http://schemas.microsoft.com/office/powerpoint/2010/main" val="300408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322C5479-9846-463E-8A6F-6714527D805D}" type="datetimeFigureOut">
              <a:rPr lang="en-US" smtClean="0">
                <a:solidFill>
                  <a:srgbClr val="B13F9A"/>
                </a:solidFill>
              </a:rPr>
              <a:pPr/>
              <a:t>4/25/2025</a:t>
            </a:fld>
            <a:endParaRPr lang="en-US">
              <a:solidFill>
                <a:srgbClr val="B13F9A"/>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solidFill>
                <a:srgbClr val="B13F9A"/>
              </a:solidFill>
            </a:endParaRPr>
          </a:p>
        </p:txBody>
      </p:sp>
      <p:sp>
        <p:nvSpPr>
          <p:cNvPr id="6" name="Slide Number Placeholder 5"/>
          <p:cNvSpPr>
            <a:spLocks noGrp="1"/>
          </p:cNvSpPr>
          <p:nvPr>
            <p:ph type="sldNum" sz="quarter" idx="12"/>
          </p:nvPr>
        </p:nvSpPr>
        <p:spPr>
          <a:xfrm>
            <a:off x="6733952" y="6555112"/>
            <a:ext cx="588336" cy="228600"/>
          </a:xfrm>
        </p:spPr>
        <p:txBody>
          <a:bodyPr/>
          <a:lstStyle/>
          <a:p>
            <a:fld id="{03E6D830-7112-4221-8ED7-E959C4160388}" type="slidenum">
              <a:rPr lang="en-US" smtClean="0">
                <a:solidFill>
                  <a:srgbClr val="B13F9A"/>
                </a:solidFill>
              </a:rPr>
              <a:pPr/>
              <a:t>‹#›</a:t>
            </a:fld>
            <a:endParaRPr lang="en-US">
              <a:solidFill>
                <a:srgbClr val="B13F9A"/>
              </a:solidFill>
            </a:endParaRPr>
          </a:p>
        </p:txBody>
      </p:sp>
    </p:spTree>
    <p:extLst>
      <p:ext uri="{BB962C8B-B14F-4D97-AF65-F5344CB8AC3E}">
        <p14:creationId xmlns:p14="http://schemas.microsoft.com/office/powerpoint/2010/main" val="4077687104"/>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2C5479-9846-463E-8A6F-6714527D805D}" type="datetimeFigureOut">
              <a:rPr lang="en-US" smtClean="0">
                <a:solidFill>
                  <a:srgbClr val="B13F9A"/>
                </a:solidFill>
              </a:rPr>
              <a:pPr/>
              <a:t>4/25/2025</a:t>
            </a:fld>
            <a:endParaRPr lang="en-US">
              <a:solidFill>
                <a:srgbClr val="B13F9A"/>
              </a:solidFill>
            </a:endParaRPr>
          </a:p>
        </p:txBody>
      </p:sp>
      <p:sp>
        <p:nvSpPr>
          <p:cNvPr id="6" name="Footer Placeholder 5"/>
          <p:cNvSpPr>
            <a:spLocks noGrp="1"/>
          </p:cNvSpPr>
          <p:nvPr>
            <p:ph type="ftr" sz="quarter" idx="11"/>
          </p:nvPr>
        </p:nvSpPr>
        <p:spPr/>
        <p:txBody>
          <a:bodyPr/>
          <a:lstStyle/>
          <a:p>
            <a:endParaRPr lang="en-US">
              <a:solidFill>
                <a:srgbClr val="B13F9A"/>
              </a:solidFill>
            </a:endParaRPr>
          </a:p>
        </p:txBody>
      </p:sp>
      <p:sp>
        <p:nvSpPr>
          <p:cNvPr id="7" name="Slide Number Placeholder 6"/>
          <p:cNvSpPr>
            <a:spLocks noGrp="1"/>
          </p:cNvSpPr>
          <p:nvPr>
            <p:ph type="sldNum" sz="quarter" idx="12"/>
          </p:nvPr>
        </p:nvSpPr>
        <p:spPr/>
        <p:txBody>
          <a:bodyPr/>
          <a:lstStyle/>
          <a:p>
            <a:fld id="{03E6D830-7112-4221-8ED7-E959C4160388}" type="slidenum">
              <a:rPr lang="en-US" smtClean="0">
                <a:solidFill>
                  <a:srgbClr val="B13F9A"/>
                </a:solidFill>
              </a:rPr>
              <a:pPr/>
              <a:t>‹#›</a:t>
            </a:fld>
            <a:endParaRPr lang="en-US">
              <a:solidFill>
                <a:srgbClr val="B13F9A"/>
              </a:solidFill>
            </a:endParaRPr>
          </a:p>
        </p:txBody>
      </p:sp>
    </p:spTree>
    <p:extLst>
      <p:ext uri="{BB962C8B-B14F-4D97-AF65-F5344CB8AC3E}">
        <p14:creationId xmlns:p14="http://schemas.microsoft.com/office/powerpoint/2010/main" val="1603228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22C5479-9846-463E-8A6F-6714527D805D}" type="datetimeFigureOut">
              <a:rPr lang="en-US" smtClean="0">
                <a:solidFill>
                  <a:srgbClr val="B13F9A"/>
                </a:solidFill>
              </a:rPr>
              <a:pPr/>
              <a:t>4/25/2025</a:t>
            </a:fld>
            <a:endParaRPr lang="en-US">
              <a:solidFill>
                <a:srgbClr val="B13F9A"/>
              </a:solidFill>
            </a:endParaRPr>
          </a:p>
        </p:txBody>
      </p:sp>
      <p:sp>
        <p:nvSpPr>
          <p:cNvPr id="8" name="Footer Placeholder 7"/>
          <p:cNvSpPr>
            <a:spLocks noGrp="1"/>
          </p:cNvSpPr>
          <p:nvPr>
            <p:ph type="ftr" sz="quarter" idx="11"/>
          </p:nvPr>
        </p:nvSpPr>
        <p:spPr/>
        <p:txBody>
          <a:bodyPr/>
          <a:lstStyle/>
          <a:p>
            <a:endParaRPr lang="en-US">
              <a:solidFill>
                <a:srgbClr val="B13F9A"/>
              </a:solidFill>
            </a:endParaRPr>
          </a:p>
        </p:txBody>
      </p:sp>
      <p:sp>
        <p:nvSpPr>
          <p:cNvPr id="9" name="Slide Number Placeholder 8"/>
          <p:cNvSpPr>
            <a:spLocks noGrp="1"/>
          </p:cNvSpPr>
          <p:nvPr>
            <p:ph type="sldNum" sz="quarter" idx="12"/>
          </p:nvPr>
        </p:nvSpPr>
        <p:spPr/>
        <p:txBody>
          <a:bodyPr/>
          <a:lstStyle/>
          <a:p>
            <a:fld id="{03E6D830-7112-4221-8ED7-E959C4160388}" type="slidenum">
              <a:rPr lang="en-US" smtClean="0">
                <a:solidFill>
                  <a:srgbClr val="B13F9A"/>
                </a:solidFill>
              </a:rPr>
              <a:pPr/>
              <a:t>‹#›</a:t>
            </a:fld>
            <a:endParaRPr lang="en-US">
              <a:solidFill>
                <a:srgbClr val="B13F9A"/>
              </a:solidFill>
            </a:endParaRPr>
          </a:p>
        </p:txBody>
      </p:sp>
    </p:spTree>
    <p:extLst>
      <p:ext uri="{BB962C8B-B14F-4D97-AF65-F5344CB8AC3E}">
        <p14:creationId xmlns:p14="http://schemas.microsoft.com/office/powerpoint/2010/main" val="367893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4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4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000000"/>
                </a:solidFill>
                <a:latin typeface="Calibri"/>
                <a:ea typeface="Calibri"/>
                <a:cs typeface="Calibri"/>
                <a:sym typeface="Calibri"/>
              </a:defRPr>
            </a:lvl1pPr>
            <a:lvl2pPr marL="0" marR="0" lvl="1" indent="0" algn="l" rtl="0">
              <a:spcBef>
                <a:spcPts val="0"/>
              </a:spcBef>
              <a:buNone/>
              <a:defRPr sz="1800" b="0" i="0" u="none" strike="noStrike" cap="none">
                <a:solidFill>
                  <a:srgbClr val="000000"/>
                </a:solidFill>
                <a:latin typeface="Calibri"/>
                <a:ea typeface="Calibri"/>
                <a:cs typeface="Calibri"/>
                <a:sym typeface="Calibri"/>
              </a:defRPr>
            </a:lvl2pPr>
            <a:lvl3pPr marL="0" marR="0" lvl="2" indent="0" algn="l" rtl="0">
              <a:spcBef>
                <a:spcPts val="0"/>
              </a:spcBef>
              <a:buNone/>
              <a:defRPr sz="1800" b="0" i="0" u="none" strike="noStrike" cap="none">
                <a:solidFill>
                  <a:srgbClr val="000000"/>
                </a:solidFill>
                <a:latin typeface="Calibri"/>
                <a:ea typeface="Calibri"/>
                <a:cs typeface="Calibri"/>
                <a:sym typeface="Calibri"/>
              </a:defRPr>
            </a:lvl3pPr>
            <a:lvl4pPr marL="0" marR="0" lvl="3" indent="0" algn="l" rtl="0">
              <a:spcBef>
                <a:spcPts val="0"/>
              </a:spcBef>
              <a:buNone/>
              <a:defRPr sz="1800" b="0" i="0" u="none" strike="noStrike" cap="none">
                <a:solidFill>
                  <a:srgbClr val="000000"/>
                </a:solidFill>
                <a:latin typeface="Calibri"/>
                <a:ea typeface="Calibri"/>
                <a:cs typeface="Calibri"/>
                <a:sym typeface="Calibri"/>
              </a:defRPr>
            </a:lvl4pPr>
            <a:lvl5pPr marL="0" marR="0" lvl="4" indent="0" algn="l" rtl="0">
              <a:spcBef>
                <a:spcPts val="0"/>
              </a:spcBef>
              <a:buNone/>
              <a:defRPr sz="1800" b="0" i="0" u="none" strike="noStrike" cap="none">
                <a:solidFill>
                  <a:srgbClr val="000000"/>
                </a:solidFill>
                <a:latin typeface="Calibri"/>
                <a:ea typeface="Calibri"/>
                <a:cs typeface="Calibri"/>
                <a:sym typeface="Calibri"/>
              </a:defRPr>
            </a:lvl5pPr>
            <a:lvl6pPr marL="0" marR="0" lvl="5" indent="0" algn="l" rtl="0">
              <a:spcBef>
                <a:spcPts val="0"/>
              </a:spcBef>
              <a:buNone/>
              <a:defRPr sz="1800" b="0" i="0" u="none" strike="noStrike" cap="none">
                <a:solidFill>
                  <a:srgbClr val="000000"/>
                </a:solidFill>
                <a:latin typeface="Calibri"/>
                <a:ea typeface="Calibri"/>
                <a:cs typeface="Calibri"/>
                <a:sym typeface="Calibri"/>
              </a:defRPr>
            </a:lvl6pPr>
            <a:lvl7pPr marL="0" marR="0" lvl="6" indent="0" algn="l" rtl="0">
              <a:spcBef>
                <a:spcPts val="0"/>
              </a:spcBef>
              <a:buNone/>
              <a:defRPr sz="1800" b="0" i="0" u="none" strike="noStrike" cap="none">
                <a:solidFill>
                  <a:srgbClr val="000000"/>
                </a:solidFill>
                <a:latin typeface="Calibri"/>
                <a:ea typeface="Calibri"/>
                <a:cs typeface="Calibri"/>
                <a:sym typeface="Calibri"/>
              </a:defRPr>
            </a:lvl7pPr>
            <a:lvl8pPr marL="0" marR="0" lvl="7" indent="0" algn="l" rtl="0">
              <a:spcBef>
                <a:spcPts val="0"/>
              </a:spcBef>
              <a:buNone/>
              <a:defRPr sz="1800" b="0" i="0" u="none" strike="noStrike" cap="none">
                <a:solidFill>
                  <a:srgbClr val="000000"/>
                </a:solidFill>
                <a:latin typeface="Calibri"/>
                <a:ea typeface="Calibri"/>
                <a:cs typeface="Calibri"/>
                <a:sym typeface="Calibri"/>
              </a:defRPr>
            </a:lvl8pPr>
            <a:lvl9pPr marL="0" marR="0" lvl="8" indent="0" algn="l" rtl="0">
              <a:spcBef>
                <a:spcPts val="0"/>
              </a:spcBef>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31" name="Google Shape;31;p46"/>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3600" b="0" i="0" u="none" strike="noStrike" cap="non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6"/>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2C5479-9846-463E-8A6F-6714527D805D}" type="datetimeFigureOut">
              <a:rPr lang="en-US" smtClean="0">
                <a:solidFill>
                  <a:srgbClr val="B13F9A"/>
                </a:solidFill>
              </a:rPr>
              <a:pPr/>
              <a:t>4/25/2025</a:t>
            </a:fld>
            <a:endParaRPr lang="en-US">
              <a:solidFill>
                <a:srgbClr val="B13F9A"/>
              </a:solidFill>
            </a:endParaRPr>
          </a:p>
        </p:txBody>
      </p:sp>
      <p:sp>
        <p:nvSpPr>
          <p:cNvPr id="4" name="Footer Placeholder 3"/>
          <p:cNvSpPr>
            <a:spLocks noGrp="1"/>
          </p:cNvSpPr>
          <p:nvPr>
            <p:ph type="ftr" sz="quarter" idx="11"/>
          </p:nvPr>
        </p:nvSpPr>
        <p:spPr/>
        <p:txBody>
          <a:bodyPr/>
          <a:lstStyle/>
          <a:p>
            <a:endParaRPr lang="en-US">
              <a:solidFill>
                <a:srgbClr val="B13F9A"/>
              </a:solidFill>
            </a:endParaRPr>
          </a:p>
        </p:txBody>
      </p:sp>
      <p:sp>
        <p:nvSpPr>
          <p:cNvPr id="5" name="Slide Number Placeholder 4"/>
          <p:cNvSpPr>
            <a:spLocks noGrp="1"/>
          </p:cNvSpPr>
          <p:nvPr>
            <p:ph type="sldNum" sz="quarter" idx="12"/>
          </p:nvPr>
        </p:nvSpPr>
        <p:spPr/>
        <p:txBody>
          <a:bodyPr/>
          <a:lstStyle/>
          <a:p>
            <a:fld id="{03E6D830-7112-4221-8ED7-E959C4160388}" type="slidenum">
              <a:rPr lang="en-US" smtClean="0">
                <a:solidFill>
                  <a:srgbClr val="B13F9A"/>
                </a:solidFill>
              </a:rPr>
              <a:pPr/>
              <a:t>‹#›</a:t>
            </a:fld>
            <a:endParaRPr lang="en-US">
              <a:solidFill>
                <a:srgbClr val="B13F9A"/>
              </a:solidFill>
            </a:endParaRPr>
          </a:p>
        </p:txBody>
      </p:sp>
    </p:spTree>
    <p:extLst>
      <p:ext uri="{BB962C8B-B14F-4D97-AF65-F5344CB8AC3E}">
        <p14:creationId xmlns:p14="http://schemas.microsoft.com/office/powerpoint/2010/main" val="268471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322C5479-9846-463E-8A6F-6714527D805D}" type="datetimeFigureOut">
              <a:rPr lang="en-US" smtClean="0">
                <a:solidFill>
                  <a:srgbClr val="B13F9A"/>
                </a:solidFill>
              </a:rPr>
              <a:pPr/>
              <a:t>4/25/2025</a:t>
            </a:fld>
            <a:endParaRPr lang="en-US">
              <a:solidFill>
                <a:srgbClr val="B13F9A"/>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solidFill>
                <a:srgbClr val="B13F9A"/>
              </a:solidFill>
            </a:endParaRPr>
          </a:p>
        </p:txBody>
      </p:sp>
      <p:sp>
        <p:nvSpPr>
          <p:cNvPr id="4" name="Slide Number Placeholder 3"/>
          <p:cNvSpPr>
            <a:spLocks noGrp="1"/>
          </p:cNvSpPr>
          <p:nvPr>
            <p:ph type="sldNum" sz="quarter" idx="12"/>
          </p:nvPr>
        </p:nvSpPr>
        <p:spPr/>
        <p:txBody>
          <a:bodyPr/>
          <a:lstStyle/>
          <a:p>
            <a:fld id="{03E6D830-7112-4221-8ED7-E959C4160388}" type="slidenum">
              <a:rPr lang="en-US" smtClean="0">
                <a:solidFill>
                  <a:srgbClr val="B13F9A"/>
                </a:solidFill>
              </a:rPr>
              <a:pPr/>
              <a:t>‹#›</a:t>
            </a:fld>
            <a:endParaRPr lang="en-US">
              <a:solidFill>
                <a:srgbClr val="B13F9A"/>
              </a:solidFill>
            </a:endParaRPr>
          </a:p>
        </p:txBody>
      </p:sp>
    </p:spTree>
    <p:extLst>
      <p:ext uri="{BB962C8B-B14F-4D97-AF65-F5344CB8AC3E}">
        <p14:creationId xmlns:p14="http://schemas.microsoft.com/office/powerpoint/2010/main" val="1258807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2C5479-9846-463E-8A6F-6714527D805D}" type="datetimeFigureOut">
              <a:rPr lang="en-US" smtClean="0">
                <a:solidFill>
                  <a:srgbClr val="B13F9A"/>
                </a:solidFill>
              </a:rPr>
              <a:pPr/>
              <a:t>4/25/2025</a:t>
            </a:fld>
            <a:endParaRPr lang="en-US">
              <a:solidFill>
                <a:srgbClr val="B13F9A"/>
              </a:solidFill>
            </a:endParaRPr>
          </a:p>
        </p:txBody>
      </p:sp>
      <p:sp>
        <p:nvSpPr>
          <p:cNvPr id="6" name="Footer Placeholder 5"/>
          <p:cNvSpPr>
            <a:spLocks noGrp="1"/>
          </p:cNvSpPr>
          <p:nvPr>
            <p:ph type="ftr" sz="quarter" idx="11"/>
          </p:nvPr>
        </p:nvSpPr>
        <p:spPr/>
        <p:txBody>
          <a:bodyPr/>
          <a:lstStyle/>
          <a:p>
            <a:endParaRPr lang="en-US">
              <a:solidFill>
                <a:srgbClr val="B13F9A"/>
              </a:solidFill>
            </a:endParaRPr>
          </a:p>
        </p:txBody>
      </p:sp>
      <p:sp>
        <p:nvSpPr>
          <p:cNvPr id="7" name="Slide Number Placeholder 6"/>
          <p:cNvSpPr>
            <a:spLocks noGrp="1"/>
          </p:cNvSpPr>
          <p:nvPr>
            <p:ph type="sldNum" sz="quarter" idx="12"/>
          </p:nvPr>
        </p:nvSpPr>
        <p:spPr/>
        <p:txBody>
          <a:bodyPr/>
          <a:lstStyle/>
          <a:p>
            <a:fld id="{03E6D830-7112-4221-8ED7-E959C4160388}" type="slidenum">
              <a:rPr lang="en-US" smtClean="0">
                <a:solidFill>
                  <a:srgbClr val="B13F9A"/>
                </a:solidFill>
              </a:rPr>
              <a:pPr/>
              <a:t>‹#›</a:t>
            </a:fld>
            <a:endParaRPr lang="en-US">
              <a:solidFill>
                <a:srgbClr val="B13F9A"/>
              </a:solidFill>
            </a:endParaRPr>
          </a:p>
        </p:txBody>
      </p:sp>
    </p:spTree>
    <p:extLst>
      <p:ext uri="{BB962C8B-B14F-4D97-AF65-F5344CB8AC3E}">
        <p14:creationId xmlns:p14="http://schemas.microsoft.com/office/powerpoint/2010/main" val="21449212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buClrTx/>
              <a:buFontTx/>
              <a:buNone/>
            </a:pPr>
            <a:endParaRPr lang="en-US" sz="1800" kern="1200">
              <a:solidFill>
                <a:prstClr val="white"/>
              </a:solidFill>
            </a:endParaRPr>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buClrTx/>
              <a:buFontTx/>
              <a:buNone/>
            </a:pPr>
            <a:endParaRPr lang="en-US" sz="1800" kern="1200">
              <a:solidFill>
                <a:prstClr val="white"/>
              </a:solidFill>
            </a:endParaRPr>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322C5479-9846-463E-8A6F-6714527D805D}" type="datetimeFigureOut">
              <a:rPr lang="en-US" smtClean="0">
                <a:solidFill>
                  <a:srgbClr val="F4E7ED"/>
                </a:solidFill>
              </a:rPr>
              <a:pPr/>
              <a:t>4/25/2025</a:t>
            </a:fld>
            <a:endParaRPr lang="en-US">
              <a:solidFill>
                <a:srgbClr val="F4E7ED"/>
              </a:solidFill>
            </a:endParaRPr>
          </a:p>
        </p:txBody>
      </p:sp>
      <p:sp>
        <p:nvSpPr>
          <p:cNvPr id="6" name="Footer Placeholder 5"/>
          <p:cNvSpPr>
            <a:spLocks noGrp="1"/>
          </p:cNvSpPr>
          <p:nvPr>
            <p:ph type="ftr" sz="quarter" idx="11"/>
          </p:nvPr>
        </p:nvSpPr>
        <p:spPr/>
        <p:txBody>
          <a:bodyPr/>
          <a:lstStyle/>
          <a:p>
            <a:endParaRPr lang="en-US">
              <a:solidFill>
                <a:srgbClr val="F4E7ED"/>
              </a:solidFill>
            </a:endParaRPr>
          </a:p>
        </p:txBody>
      </p:sp>
      <p:sp>
        <p:nvSpPr>
          <p:cNvPr id="7" name="Slide Number Placeholder 6"/>
          <p:cNvSpPr>
            <a:spLocks noGrp="1"/>
          </p:cNvSpPr>
          <p:nvPr>
            <p:ph type="sldNum" sz="quarter" idx="12"/>
          </p:nvPr>
        </p:nvSpPr>
        <p:spPr/>
        <p:txBody>
          <a:bodyPr/>
          <a:lstStyle/>
          <a:p>
            <a:fld id="{03E6D830-7112-4221-8ED7-E959C4160388}" type="slidenum">
              <a:rPr lang="en-US" smtClean="0">
                <a:solidFill>
                  <a:srgbClr val="F4E7ED"/>
                </a:solidFill>
              </a:rPr>
              <a:pPr/>
              <a:t>‹#›</a:t>
            </a:fld>
            <a:endParaRPr lang="en-US">
              <a:solidFill>
                <a:srgbClr val="F4E7ED"/>
              </a:solidFill>
            </a:endParaRP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extLst>
      <p:ext uri="{BB962C8B-B14F-4D97-AF65-F5344CB8AC3E}">
        <p14:creationId xmlns:p14="http://schemas.microsoft.com/office/powerpoint/2010/main" val="1925820337"/>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2C5479-9846-463E-8A6F-6714527D805D}" type="datetimeFigureOut">
              <a:rPr lang="en-US" smtClean="0">
                <a:solidFill>
                  <a:srgbClr val="B13F9A"/>
                </a:solidFill>
              </a:rPr>
              <a:pPr/>
              <a:t>4/25/2025</a:t>
            </a:fld>
            <a:endParaRPr lang="en-US">
              <a:solidFill>
                <a:srgbClr val="B13F9A"/>
              </a:solidFill>
            </a:endParaRPr>
          </a:p>
        </p:txBody>
      </p:sp>
      <p:sp>
        <p:nvSpPr>
          <p:cNvPr id="5" name="Footer Placeholder 4"/>
          <p:cNvSpPr>
            <a:spLocks noGrp="1"/>
          </p:cNvSpPr>
          <p:nvPr>
            <p:ph type="ftr" sz="quarter" idx="11"/>
          </p:nvPr>
        </p:nvSpPr>
        <p:spPr/>
        <p:txBody>
          <a:bodyPr/>
          <a:lstStyle/>
          <a:p>
            <a:endParaRPr lang="en-US">
              <a:solidFill>
                <a:srgbClr val="B13F9A"/>
              </a:solidFill>
            </a:endParaRPr>
          </a:p>
        </p:txBody>
      </p:sp>
      <p:sp>
        <p:nvSpPr>
          <p:cNvPr id="6" name="Slide Number Placeholder 5"/>
          <p:cNvSpPr>
            <a:spLocks noGrp="1"/>
          </p:cNvSpPr>
          <p:nvPr>
            <p:ph type="sldNum" sz="quarter" idx="12"/>
          </p:nvPr>
        </p:nvSpPr>
        <p:spPr/>
        <p:txBody>
          <a:bodyPr/>
          <a:lstStyle/>
          <a:p>
            <a:fld id="{03E6D830-7112-4221-8ED7-E959C4160388}" type="slidenum">
              <a:rPr lang="en-US" smtClean="0">
                <a:solidFill>
                  <a:srgbClr val="B13F9A"/>
                </a:solidFill>
              </a:rPr>
              <a:pPr/>
              <a:t>‹#›</a:t>
            </a:fld>
            <a:endParaRPr lang="en-US">
              <a:solidFill>
                <a:srgbClr val="B13F9A"/>
              </a:solidFill>
            </a:endParaRPr>
          </a:p>
        </p:txBody>
      </p:sp>
    </p:spTree>
    <p:extLst>
      <p:ext uri="{BB962C8B-B14F-4D97-AF65-F5344CB8AC3E}">
        <p14:creationId xmlns:p14="http://schemas.microsoft.com/office/powerpoint/2010/main" val="21522233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322C5479-9846-463E-8A6F-6714527D805D}" type="datetimeFigureOut">
              <a:rPr lang="en-US" smtClean="0">
                <a:solidFill>
                  <a:srgbClr val="B13F9A"/>
                </a:solidFill>
              </a:rPr>
              <a:pPr/>
              <a:t>4/25/2025</a:t>
            </a:fld>
            <a:endParaRPr lang="en-US">
              <a:solidFill>
                <a:srgbClr val="B13F9A"/>
              </a:solidFill>
            </a:endParaRPr>
          </a:p>
        </p:txBody>
      </p:sp>
      <p:sp>
        <p:nvSpPr>
          <p:cNvPr id="5" name="Footer Placeholder 4"/>
          <p:cNvSpPr>
            <a:spLocks noGrp="1"/>
          </p:cNvSpPr>
          <p:nvPr>
            <p:ph type="ftr" sz="quarter" idx="11"/>
          </p:nvPr>
        </p:nvSpPr>
        <p:spPr>
          <a:xfrm>
            <a:off x="457200" y="6556248"/>
            <a:ext cx="3657600" cy="228600"/>
          </a:xfrm>
        </p:spPr>
        <p:txBody>
          <a:bodyPr/>
          <a:lstStyle/>
          <a:p>
            <a:endParaRPr lang="en-US">
              <a:solidFill>
                <a:srgbClr val="B13F9A"/>
              </a:solidFill>
            </a:endParaRPr>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3E6D830-7112-4221-8ED7-E959C4160388}" type="slidenum">
              <a:rPr lang="en-US" smtClean="0">
                <a:solidFill>
                  <a:srgbClr val="B13F9A"/>
                </a:solidFill>
              </a:rPr>
              <a:pPr/>
              <a:t>‹#›</a:t>
            </a:fld>
            <a:endParaRPr lang="en-US">
              <a:solidFill>
                <a:srgbClr val="B13F9A"/>
              </a:solidFill>
            </a:endParaRPr>
          </a:p>
        </p:txBody>
      </p:sp>
    </p:spTree>
    <p:extLst>
      <p:ext uri="{BB962C8B-B14F-4D97-AF65-F5344CB8AC3E}">
        <p14:creationId xmlns:p14="http://schemas.microsoft.com/office/powerpoint/2010/main" val="392092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4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47"/>
          <p:cNvSpPr txBox="1">
            <a:spLocks noGrp="1"/>
          </p:cNvSpPr>
          <p:nvPr>
            <p:ph type="body" idx="1"/>
          </p:nvPr>
        </p:nvSpPr>
        <p:spPr>
          <a:xfrm>
            <a:off x="681575" y="1606006"/>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6" name="Google Shape;36;p47"/>
          <p:cNvSpPr txBox="1">
            <a:spLocks noGrp="1"/>
          </p:cNvSpPr>
          <p:nvPr>
            <p:ph type="body" idx="2"/>
          </p:nvPr>
        </p:nvSpPr>
        <p:spPr>
          <a:xfrm>
            <a:off x="803704"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47"/>
          <p:cNvSpPr txBox="1">
            <a:spLocks noGrp="1"/>
          </p:cNvSpPr>
          <p:nvPr>
            <p:ph type="body" idx="3"/>
          </p:nvPr>
        </p:nvSpPr>
        <p:spPr>
          <a:xfrm>
            <a:off x="4803013"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8" name="Google Shape;38;p47"/>
          <p:cNvSpPr txBox="1">
            <a:spLocks noGrp="1"/>
          </p:cNvSpPr>
          <p:nvPr>
            <p:ph type="body" idx="4"/>
          </p:nvPr>
        </p:nvSpPr>
        <p:spPr>
          <a:xfrm>
            <a:off x="4803013"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4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4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4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000000"/>
                </a:solidFill>
                <a:latin typeface="Calibri"/>
                <a:ea typeface="Calibri"/>
                <a:cs typeface="Calibri"/>
                <a:sym typeface="Calibri"/>
              </a:defRPr>
            </a:lvl1pPr>
            <a:lvl2pPr marL="0" marR="0" lvl="1" indent="0" algn="l" rtl="0">
              <a:spcBef>
                <a:spcPts val="0"/>
              </a:spcBef>
              <a:buNone/>
              <a:defRPr sz="1800">
                <a:solidFill>
                  <a:srgbClr val="000000"/>
                </a:solidFill>
                <a:latin typeface="Calibri"/>
                <a:ea typeface="Calibri"/>
                <a:cs typeface="Calibri"/>
                <a:sym typeface="Calibri"/>
              </a:defRPr>
            </a:lvl2pPr>
            <a:lvl3pPr marL="0" marR="0" lvl="2" indent="0" algn="l" rtl="0">
              <a:spcBef>
                <a:spcPts val="0"/>
              </a:spcBef>
              <a:buNone/>
              <a:defRPr sz="1800">
                <a:solidFill>
                  <a:srgbClr val="000000"/>
                </a:solidFill>
                <a:latin typeface="Calibri"/>
                <a:ea typeface="Calibri"/>
                <a:cs typeface="Calibri"/>
                <a:sym typeface="Calibri"/>
              </a:defRPr>
            </a:lvl3pPr>
            <a:lvl4pPr marL="0" marR="0" lvl="3" indent="0" algn="l" rtl="0">
              <a:spcBef>
                <a:spcPts val="0"/>
              </a:spcBef>
              <a:buNone/>
              <a:defRPr sz="1800">
                <a:solidFill>
                  <a:srgbClr val="000000"/>
                </a:solidFill>
                <a:latin typeface="Calibri"/>
                <a:ea typeface="Calibri"/>
                <a:cs typeface="Calibri"/>
                <a:sym typeface="Calibri"/>
              </a:defRPr>
            </a:lvl4pPr>
            <a:lvl5pPr marL="0" marR="0" lvl="4" indent="0" algn="l" rtl="0">
              <a:spcBef>
                <a:spcPts val="0"/>
              </a:spcBef>
              <a:buNone/>
              <a:defRPr sz="1800">
                <a:solidFill>
                  <a:srgbClr val="000000"/>
                </a:solidFill>
                <a:latin typeface="Calibri"/>
                <a:ea typeface="Calibri"/>
                <a:cs typeface="Calibri"/>
                <a:sym typeface="Calibri"/>
              </a:defRPr>
            </a:lvl5pPr>
            <a:lvl6pPr marL="0" marR="0" lvl="5" indent="0" algn="l" rtl="0">
              <a:spcBef>
                <a:spcPts val="0"/>
              </a:spcBef>
              <a:buNone/>
              <a:defRPr sz="1800">
                <a:solidFill>
                  <a:srgbClr val="000000"/>
                </a:solidFill>
                <a:latin typeface="Calibri"/>
                <a:ea typeface="Calibri"/>
                <a:cs typeface="Calibri"/>
                <a:sym typeface="Calibri"/>
              </a:defRPr>
            </a:lvl6pPr>
            <a:lvl7pPr marL="0" marR="0" lvl="6" indent="0" algn="l" rtl="0">
              <a:spcBef>
                <a:spcPts val="0"/>
              </a:spcBef>
              <a:buNone/>
              <a:defRPr sz="1800">
                <a:solidFill>
                  <a:srgbClr val="000000"/>
                </a:solidFill>
                <a:latin typeface="Calibri"/>
                <a:ea typeface="Calibri"/>
                <a:cs typeface="Calibri"/>
                <a:sym typeface="Calibri"/>
              </a:defRPr>
            </a:lvl7pPr>
            <a:lvl8pPr marL="0" marR="0" lvl="7" indent="0" algn="l" rtl="0">
              <a:spcBef>
                <a:spcPts val="0"/>
              </a:spcBef>
              <a:buNone/>
              <a:defRPr sz="1800">
                <a:solidFill>
                  <a:srgbClr val="000000"/>
                </a:solidFill>
                <a:latin typeface="Calibri"/>
                <a:ea typeface="Calibri"/>
                <a:cs typeface="Calibri"/>
                <a:sym typeface="Calibri"/>
              </a:defRPr>
            </a:lvl8pPr>
            <a:lvl9pPr marL="0" marR="0" lvl="8" indent="0" algn="l" rtl="0">
              <a:spcBef>
                <a:spcPts val="0"/>
              </a:spcBef>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4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4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5" name="Google Shape;45;p4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4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4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000000"/>
                </a:solidFill>
                <a:latin typeface="Calibri"/>
                <a:ea typeface="Calibri"/>
                <a:cs typeface="Calibri"/>
                <a:sym typeface="Calibri"/>
              </a:defRPr>
            </a:lvl1pPr>
            <a:lvl2pPr marL="0" marR="0" lvl="1" indent="0" algn="l" rtl="0">
              <a:spcBef>
                <a:spcPts val="0"/>
              </a:spcBef>
              <a:buNone/>
              <a:defRPr sz="1800">
                <a:solidFill>
                  <a:srgbClr val="000000"/>
                </a:solidFill>
                <a:latin typeface="Calibri"/>
                <a:ea typeface="Calibri"/>
                <a:cs typeface="Calibri"/>
                <a:sym typeface="Calibri"/>
              </a:defRPr>
            </a:lvl2pPr>
            <a:lvl3pPr marL="0" marR="0" lvl="2" indent="0" algn="l" rtl="0">
              <a:spcBef>
                <a:spcPts val="0"/>
              </a:spcBef>
              <a:buNone/>
              <a:defRPr sz="1800">
                <a:solidFill>
                  <a:srgbClr val="000000"/>
                </a:solidFill>
                <a:latin typeface="Calibri"/>
                <a:ea typeface="Calibri"/>
                <a:cs typeface="Calibri"/>
                <a:sym typeface="Calibri"/>
              </a:defRPr>
            </a:lvl3pPr>
            <a:lvl4pPr marL="0" marR="0" lvl="3" indent="0" algn="l" rtl="0">
              <a:spcBef>
                <a:spcPts val="0"/>
              </a:spcBef>
              <a:buNone/>
              <a:defRPr sz="1800">
                <a:solidFill>
                  <a:srgbClr val="000000"/>
                </a:solidFill>
                <a:latin typeface="Calibri"/>
                <a:ea typeface="Calibri"/>
                <a:cs typeface="Calibri"/>
                <a:sym typeface="Calibri"/>
              </a:defRPr>
            </a:lvl4pPr>
            <a:lvl5pPr marL="0" marR="0" lvl="4" indent="0" algn="l" rtl="0">
              <a:spcBef>
                <a:spcPts val="0"/>
              </a:spcBef>
              <a:buNone/>
              <a:defRPr sz="1800">
                <a:solidFill>
                  <a:srgbClr val="000000"/>
                </a:solidFill>
                <a:latin typeface="Calibri"/>
                <a:ea typeface="Calibri"/>
                <a:cs typeface="Calibri"/>
                <a:sym typeface="Calibri"/>
              </a:defRPr>
            </a:lvl5pPr>
            <a:lvl6pPr marL="0" marR="0" lvl="5" indent="0" algn="l" rtl="0">
              <a:spcBef>
                <a:spcPts val="0"/>
              </a:spcBef>
              <a:buNone/>
              <a:defRPr sz="1800">
                <a:solidFill>
                  <a:srgbClr val="000000"/>
                </a:solidFill>
                <a:latin typeface="Calibri"/>
                <a:ea typeface="Calibri"/>
                <a:cs typeface="Calibri"/>
                <a:sym typeface="Calibri"/>
              </a:defRPr>
            </a:lvl6pPr>
            <a:lvl7pPr marL="0" marR="0" lvl="6" indent="0" algn="l" rtl="0">
              <a:spcBef>
                <a:spcPts val="0"/>
              </a:spcBef>
              <a:buNone/>
              <a:defRPr sz="1800">
                <a:solidFill>
                  <a:srgbClr val="000000"/>
                </a:solidFill>
                <a:latin typeface="Calibri"/>
                <a:ea typeface="Calibri"/>
                <a:cs typeface="Calibri"/>
                <a:sym typeface="Calibri"/>
              </a:defRPr>
            </a:lvl7pPr>
            <a:lvl8pPr marL="0" marR="0" lvl="7" indent="0" algn="l" rtl="0">
              <a:spcBef>
                <a:spcPts val="0"/>
              </a:spcBef>
              <a:buNone/>
              <a:defRPr sz="1800">
                <a:solidFill>
                  <a:srgbClr val="000000"/>
                </a:solidFill>
                <a:latin typeface="Calibri"/>
                <a:ea typeface="Calibri"/>
                <a:cs typeface="Calibri"/>
                <a:sym typeface="Calibri"/>
              </a:defRPr>
            </a:lvl8pPr>
            <a:lvl9pPr marL="0" marR="0" lvl="8" indent="0" algn="l" rtl="0">
              <a:spcBef>
                <a:spcPts val="0"/>
              </a:spcBef>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8"/>
        <p:cNvGrpSpPr/>
        <p:nvPr/>
      </p:nvGrpSpPr>
      <p:grpSpPr>
        <a:xfrm>
          <a:off x="0" y="0"/>
          <a:ext cx="0" cy="0"/>
          <a:chOff x="0" y="0"/>
          <a:chExt cx="0" cy="0"/>
        </a:xfrm>
      </p:grpSpPr>
      <p:sp>
        <p:nvSpPr>
          <p:cNvPr id="49" name="Google Shape;49;p4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4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4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000000"/>
                </a:solidFill>
                <a:latin typeface="Calibri"/>
                <a:ea typeface="Calibri"/>
                <a:cs typeface="Calibri"/>
                <a:sym typeface="Calibri"/>
              </a:defRPr>
            </a:lvl1pPr>
            <a:lvl2pPr marL="0" marR="0" lvl="1" indent="0" algn="l" rtl="0">
              <a:spcBef>
                <a:spcPts val="0"/>
              </a:spcBef>
              <a:buNone/>
              <a:defRPr sz="1800">
                <a:solidFill>
                  <a:srgbClr val="000000"/>
                </a:solidFill>
                <a:latin typeface="Calibri"/>
                <a:ea typeface="Calibri"/>
                <a:cs typeface="Calibri"/>
                <a:sym typeface="Calibri"/>
              </a:defRPr>
            </a:lvl2pPr>
            <a:lvl3pPr marL="0" marR="0" lvl="2" indent="0" algn="l" rtl="0">
              <a:spcBef>
                <a:spcPts val="0"/>
              </a:spcBef>
              <a:buNone/>
              <a:defRPr sz="1800">
                <a:solidFill>
                  <a:srgbClr val="000000"/>
                </a:solidFill>
                <a:latin typeface="Calibri"/>
                <a:ea typeface="Calibri"/>
                <a:cs typeface="Calibri"/>
                <a:sym typeface="Calibri"/>
              </a:defRPr>
            </a:lvl3pPr>
            <a:lvl4pPr marL="0" marR="0" lvl="3" indent="0" algn="l" rtl="0">
              <a:spcBef>
                <a:spcPts val="0"/>
              </a:spcBef>
              <a:buNone/>
              <a:defRPr sz="1800">
                <a:solidFill>
                  <a:srgbClr val="000000"/>
                </a:solidFill>
                <a:latin typeface="Calibri"/>
                <a:ea typeface="Calibri"/>
                <a:cs typeface="Calibri"/>
                <a:sym typeface="Calibri"/>
              </a:defRPr>
            </a:lvl4pPr>
            <a:lvl5pPr marL="0" marR="0" lvl="4" indent="0" algn="l" rtl="0">
              <a:spcBef>
                <a:spcPts val="0"/>
              </a:spcBef>
              <a:buNone/>
              <a:defRPr sz="1800">
                <a:solidFill>
                  <a:srgbClr val="000000"/>
                </a:solidFill>
                <a:latin typeface="Calibri"/>
                <a:ea typeface="Calibri"/>
                <a:cs typeface="Calibri"/>
                <a:sym typeface="Calibri"/>
              </a:defRPr>
            </a:lvl5pPr>
            <a:lvl6pPr marL="0" marR="0" lvl="5" indent="0" algn="l" rtl="0">
              <a:spcBef>
                <a:spcPts val="0"/>
              </a:spcBef>
              <a:buNone/>
              <a:defRPr sz="1800">
                <a:solidFill>
                  <a:srgbClr val="000000"/>
                </a:solidFill>
                <a:latin typeface="Calibri"/>
                <a:ea typeface="Calibri"/>
                <a:cs typeface="Calibri"/>
                <a:sym typeface="Calibri"/>
              </a:defRPr>
            </a:lvl6pPr>
            <a:lvl7pPr marL="0" marR="0" lvl="6" indent="0" algn="l" rtl="0">
              <a:spcBef>
                <a:spcPts val="0"/>
              </a:spcBef>
              <a:buNone/>
              <a:defRPr sz="1800">
                <a:solidFill>
                  <a:srgbClr val="000000"/>
                </a:solidFill>
                <a:latin typeface="Calibri"/>
                <a:ea typeface="Calibri"/>
                <a:cs typeface="Calibri"/>
                <a:sym typeface="Calibri"/>
              </a:defRPr>
            </a:lvl7pPr>
            <a:lvl8pPr marL="0" marR="0" lvl="7" indent="0" algn="l" rtl="0">
              <a:spcBef>
                <a:spcPts val="0"/>
              </a:spcBef>
              <a:buNone/>
              <a:defRPr sz="1800">
                <a:solidFill>
                  <a:srgbClr val="000000"/>
                </a:solidFill>
                <a:latin typeface="Calibri"/>
                <a:ea typeface="Calibri"/>
                <a:cs typeface="Calibri"/>
                <a:sym typeface="Calibri"/>
              </a:defRPr>
            </a:lvl8pPr>
            <a:lvl9pPr marL="0" marR="0" lvl="8" indent="0" algn="l" rtl="0">
              <a:spcBef>
                <a:spcPts val="0"/>
              </a:spcBef>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52" name="Google Shape;52;p49"/>
          <p:cNvSpPr txBox="1">
            <a:spLocks noGrp="1"/>
          </p:cNvSpPr>
          <p:nvPr>
            <p:ph type="body" idx="1"/>
          </p:nvPr>
        </p:nvSpPr>
        <p:spPr>
          <a:xfrm>
            <a:off x="728983" y="1324629"/>
            <a:ext cx="8229600" cy="45259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5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4"/>
        <p:cNvGrpSpPr/>
        <p:nvPr/>
      </p:nvGrpSpPr>
      <p:grpSpPr>
        <a:xfrm>
          <a:off x="0" y="0"/>
          <a:ext cx="0" cy="0"/>
          <a:chOff x="0" y="0"/>
          <a:chExt cx="0" cy="0"/>
        </a:xfrm>
      </p:grpSpPr>
      <p:sp>
        <p:nvSpPr>
          <p:cNvPr id="55" name="Google Shape;55;p51"/>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3600" b="0" i="0" u="none" strike="noStrike" cap="non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51"/>
          <p:cNvSpPr txBox="1">
            <a:spLocks noGrp="1"/>
          </p:cNvSpPr>
          <p:nvPr>
            <p:ph type="body" idx="1"/>
          </p:nvPr>
        </p:nvSpPr>
        <p:spPr>
          <a:xfrm>
            <a:off x="655370" y="1189973"/>
            <a:ext cx="8248389" cy="489930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35280" algn="l" rtl="0">
              <a:lnSpc>
                <a:spcPct val="90000"/>
              </a:lnSpc>
              <a:spcBef>
                <a:spcPts val="500"/>
              </a:spcBef>
              <a:spcAft>
                <a:spcPts val="0"/>
              </a:spcAft>
              <a:buClr>
                <a:srgbClr val="C55A11"/>
              </a:buClr>
              <a:buSzPts val="168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17500" algn="l" rtl="0">
              <a:lnSpc>
                <a:spcPct val="90000"/>
              </a:lnSpc>
              <a:spcBef>
                <a:spcPts val="500"/>
              </a:spcBef>
              <a:spcAft>
                <a:spcPts val="0"/>
              </a:spcAft>
              <a:buClr>
                <a:srgbClr val="8D4427"/>
              </a:buClr>
              <a:buSzPts val="14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5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Google Shape;59;p5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5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5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000000"/>
                </a:solidFill>
                <a:latin typeface="Calibri"/>
                <a:ea typeface="Calibri"/>
                <a:cs typeface="Calibri"/>
                <a:sym typeface="Calibri"/>
              </a:defRPr>
            </a:lvl1pPr>
            <a:lvl2pPr marL="0" marR="0" lvl="1" indent="0" algn="l" rtl="0">
              <a:spcBef>
                <a:spcPts val="0"/>
              </a:spcBef>
              <a:buNone/>
              <a:defRPr sz="1800">
                <a:solidFill>
                  <a:srgbClr val="000000"/>
                </a:solidFill>
                <a:latin typeface="Calibri"/>
                <a:ea typeface="Calibri"/>
                <a:cs typeface="Calibri"/>
                <a:sym typeface="Calibri"/>
              </a:defRPr>
            </a:lvl2pPr>
            <a:lvl3pPr marL="0" marR="0" lvl="2" indent="0" algn="l" rtl="0">
              <a:spcBef>
                <a:spcPts val="0"/>
              </a:spcBef>
              <a:buNone/>
              <a:defRPr sz="1800">
                <a:solidFill>
                  <a:srgbClr val="000000"/>
                </a:solidFill>
                <a:latin typeface="Calibri"/>
                <a:ea typeface="Calibri"/>
                <a:cs typeface="Calibri"/>
                <a:sym typeface="Calibri"/>
              </a:defRPr>
            </a:lvl3pPr>
            <a:lvl4pPr marL="0" marR="0" lvl="3" indent="0" algn="l" rtl="0">
              <a:spcBef>
                <a:spcPts val="0"/>
              </a:spcBef>
              <a:buNone/>
              <a:defRPr sz="1800">
                <a:solidFill>
                  <a:srgbClr val="000000"/>
                </a:solidFill>
                <a:latin typeface="Calibri"/>
                <a:ea typeface="Calibri"/>
                <a:cs typeface="Calibri"/>
                <a:sym typeface="Calibri"/>
              </a:defRPr>
            </a:lvl4pPr>
            <a:lvl5pPr marL="0" marR="0" lvl="4" indent="0" algn="l" rtl="0">
              <a:spcBef>
                <a:spcPts val="0"/>
              </a:spcBef>
              <a:buNone/>
              <a:defRPr sz="1800">
                <a:solidFill>
                  <a:srgbClr val="000000"/>
                </a:solidFill>
                <a:latin typeface="Calibri"/>
                <a:ea typeface="Calibri"/>
                <a:cs typeface="Calibri"/>
                <a:sym typeface="Calibri"/>
              </a:defRPr>
            </a:lvl5pPr>
            <a:lvl6pPr marL="0" marR="0" lvl="5" indent="0" algn="l" rtl="0">
              <a:spcBef>
                <a:spcPts val="0"/>
              </a:spcBef>
              <a:buNone/>
              <a:defRPr sz="1800">
                <a:solidFill>
                  <a:srgbClr val="000000"/>
                </a:solidFill>
                <a:latin typeface="Calibri"/>
                <a:ea typeface="Calibri"/>
                <a:cs typeface="Calibri"/>
                <a:sym typeface="Calibri"/>
              </a:defRPr>
            </a:lvl6pPr>
            <a:lvl7pPr marL="0" marR="0" lvl="6" indent="0" algn="l" rtl="0">
              <a:spcBef>
                <a:spcPts val="0"/>
              </a:spcBef>
              <a:buNone/>
              <a:defRPr sz="1800">
                <a:solidFill>
                  <a:srgbClr val="000000"/>
                </a:solidFill>
                <a:latin typeface="Calibri"/>
                <a:ea typeface="Calibri"/>
                <a:cs typeface="Calibri"/>
                <a:sym typeface="Calibri"/>
              </a:defRPr>
            </a:lvl7pPr>
            <a:lvl8pPr marL="0" marR="0" lvl="7" indent="0" algn="l" rtl="0">
              <a:spcBef>
                <a:spcPts val="0"/>
              </a:spcBef>
              <a:buNone/>
              <a:defRPr sz="1800">
                <a:solidFill>
                  <a:srgbClr val="000000"/>
                </a:solidFill>
                <a:latin typeface="Calibri"/>
                <a:ea typeface="Calibri"/>
                <a:cs typeface="Calibri"/>
                <a:sym typeface="Calibri"/>
              </a:defRPr>
            </a:lvl8pPr>
            <a:lvl9pPr marL="0" marR="0" lvl="8" indent="0" algn="l" rtl="0">
              <a:spcBef>
                <a:spcPts val="0"/>
              </a:spcBef>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5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5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9" name="Google Shape;69;p5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5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5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5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000000"/>
                </a:solidFill>
                <a:latin typeface="Calibri"/>
                <a:ea typeface="Calibri"/>
                <a:cs typeface="Calibri"/>
                <a:sym typeface="Calibri"/>
              </a:defRPr>
            </a:lvl1pPr>
            <a:lvl2pPr marL="0" marR="0" lvl="1" indent="0" algn="l" rtl="0">
              <a:spcBef>
                <a:spcPts val="0"/>
              </a:spcBef>
              <a:buNone/>
              <a:defRPr sz="1800">
                <a:solidFill>
                  <a:srgbClr val="000000"/>
                </a:solidFill>
                <a:latin typeface="Calibri"/>
                <a:ea typeface="Calibri"/>
                <a:cs typeface="Calibri"/>
                <a:sym typeface="Calibri"/>
              </a:defRPr>
            </a:lvl2pPr>
            <a:lvl3pPr marL="0" marR="0" lvl="2" indent="0" algn="l" rtl="0">
              <a:spcBef>
                <a:spcPts val="0"/>
              </a:spcBef>
              <a:buNone/>
              <a:defRPr sz="1800">
                <a:solidFill>
                  <a:srgbClr val="000000"/>
                </a:solidFill>
                <a:latin typeface="Calibri"/>
                <a:ea typeface="Calibri"/>
                <a:cs typeface="Calibri"/>
                <a:sym typeface="Calibri"/>
              </a:defRPr>
            </a:lvl3pPr>
            <a:lvl4pPr marL="0" marR="0" lvl="3" indent="0" algn="l" rtl="0">
              <a:spcBef>
                <a:spcPts val="0"/>
              </a:spcBef>
              <a:buNone/>
              <a:defRPr sz="1800">
                <a:solidFill>
                  <a:srgbClr val="000000"/>
                </a:solidFill>
                <a:latin typeface="Calibri"/>
                <a:ea typeface="Calibri"/>
                <a:cs typeface="Calibri"/>
                <a:sym typeface="Calibri"/>
              </a:defRPr>
            </a:lvl4pPr>
            <a:lvl5pPr marL="0" marR="0" lvl="4" indent="0" algn="l" rtl="0">
              <a:spcBef>
                <a:spcPts val="0"/>
              </a:spcBef>
              <a:buNone/>
              <a:defRPr sz="1800">
                <a:solidFill>
                  <a:srgbClr val="000000"/>
                </a:solidFill>
                <a:latin typeface="Calibri"/>
                <a:ea typeface="Calibri"/>
                <a:cs typeface="Calibri"/>
                <a:sym typeface="Calibri"/>
              </a:defRPr>
            </a:lvl5pPr>
            <a:lvl6pPr marL="0" marR="0" lvl="5" indent="0" algn="l" rtl="0">
              <a:spcBef>
                <a:spcPts val="0"/>
              </a:spcBef>
              <a:buNone/>
              <a:defRPr sz="1800">
                <a:solidFill>
                  <a:srgbClr val="000000"/>
                </a:solidFill>
                <a:latin typeface="Calibri"/>
                <a:ea typeface="Calibri"/>
                <a:cs typeface="Calibri"/>
                <a:sym typeface="Calibri"/>
              </a:defRPr>
            </a:lvl6pPr>
            <a:lvl7pPr marL="0" marR="0" lvl="6" indent="0" algn="l" rtl="0">
              <a:spcBef>
                <a:spcPts val="0"/>
              </a:spcBef>
              <a:buNone/>
              <a:defRPr sz="1800">
                <a:solidFill>
                  <a:srgbClr val="000000"/>
                </a:solidFill>
                <a:latin typeface="Calibri"/>
                <a:ea typeface="Calibri"/>
                <a:cs typeface="Calibri"/>
                <a:sym typeface="Calibri"/>
              </a:defRPr>
            </a:lvl7pPr>
            <a:lvl8pPr marL="0" marR="0" lvl="7" indent="0" algn="l" rtl="0">
              <a:spcBef>
                <a:spcPts val="0"/>
              </a:spcBef>
              <a:buNone/>
              <a:defRPr sz="1800">
                <a:solidFill>
                  <a:srgbClr val="000000"/>
                </a:solidFill>
                <a:latin typeface="Calibri"/>
                <a:ea typeface="Calibri"/>
                <a:cs typeface="Calibri"/>
                <a:sym typeface="Calibri"/>
              </a:defRPr>
            </a:lvl8pPr>
            <a:lvl9pPr marL="0" marR="0" lvl="8" indent="0" algn="l" rtl="0">
              <a:spcBef>
                <a:spcPts val="0"/>
              </a:spcBef>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5.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txBox="1"/>
          <p:nvPr/>
        </p:nvSpPr>
        <p:spPr>
          <a:xfrm>
            <a:off x="1148443" y="294320"/>
            <a:ext cx="6847115" cy="73796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Calibri"/>
              <a:buNone/>
            </a:pPr>
            <a:endParaRPr sz="4400" b="0" i="0" u="none" strike="noStrike" cap="none">
              <a:solidFill>
                <a:srgbClr val="000000"/>
              </a:solidFill>
              <a:latin typeface="Calibri"/>
              <a:ea typeface="Calibri"/>
              <a:cs typeface="Calibri"/>
              <a:sym typeface="Calibri"/>
            </a:endParaRPr>
          </a:p>
        </p:txBody>
      </p:sp>
      <p:sp>
        <p:nvSpPr>
          <p:cNvPr id="11" name="Google Shape;11;p44"/>
          <p:cNvSpPr txBox="1"/>
          <p:nvPr/>
        </p:nvSpPr>
        <p:spPr>
          <a:xfrm>
            <a:off x="324390" y="6373654"/>
            <a:ext cx="1455965" cy="3651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i="0" u="none" strike="noStrike" cap="none">
                <a:solidFill>
                  <a:srgbClr val="FFFFFF"/>
                </a:solidFill>
                <a:latin typeface="Times New Roman"/>
                <a:ea typeface="Times New Roman"/>
                <a:cs typeface="Times New Roman"/>
                <a:sym typeface="Times New Roman"/>
              </a:rPr>
              <a:t>4/4/2025</a:t>
            </a:r>
            <a:endParaRPr sz="1400" b="1" i="0" u="none" strike="noStrike" cap="none">
              <a:solidFill>
                <a:srgbClr val="FFFFFF"/>
              </a:solidFill>
              <a:latin typeface="Times New Roman"/>
              <a:ea typeface="Times New Roman"/>
              <a:cs typeface="Times New Roman"/>
              <a:sym typeface="Times New Roman"/>
            </a:endParaRPr>
          </a:p>
        </p:txBody>
      </p:sp>
      <p:sp>
        <p:nvSpPr>
          <p:cNvPr id="12" name="Google Shape;12;p44"/>
          <p:cNvSpPr txBox="1"/>
          <p:nvPr/>
        </p:nvSpPr>
        <p:spPr>
          <a:xfrm>
            <a:off x="8240198" y="6347051"/>
            <a:ext cx="601436" cy="3651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i="0" u="none" strike="noStrike" cap="none">
                <a:solidFill>
                  <a:srgbClr val="FFFFFF"/>
                </a:solidFill>
                <a:latin typeface="Times New Roman"/>
                <a:ea typeface="Times New Roman"/>
                <a:cs typeface="Times New Roman"/>
                <a:sym typeface="Times New Roman"/>
              </a:rPr>
              <a:t>‹#›</a:t>
            </a:fld>
            <a:endParaRPr sz="1400" b="1" i="0" u="none" strike="noStrike" cap="none">
              <a:solidFill>
                <a:srgbClr val="FFFFFF"/>
              </a:solidFill>
              <a:latin typeface="Times New Roman"/>
              <a:ea typeface="Times New Roman"/>
              <a:cs typeface="Times New Roman"/>
              <a:sym typeface="Times New Roman"/>
            </a:endParaRPr>
          </a:p>
        </p:txBody>
      </p:sp>
      <p:cxnSp>
        <p:nvCxnSpPr>
          <p:cNvPr id="13" name="Google Shape;13;p44"/>
          <p:cNvCxnSpPr/>
          <p:nvPr/>
        </p:nvCxnSpPr>
        <p:spPr>
          <a:xfrm>
            <a:off x="173929" y="524443"/>
            <a:ext cx="15020" cy="5873873"/>
          </a:xfrm>
          <a:prstGeom prst="straightConnector1">
            <a:avLst/>
          </a:prstGeom>
          <a:noFill/>
          <a:ln w="9525" cap="flat" cmpd="sng">
            <a:solidFill>
              <a:schemeClr val="accent2"/>
            </a:solidFill>
            <a:prstDash val="solid"/>
            <a:miter lim="800000"/>
            <a:headEnd type="none" w="sm" len="sm"/>
            <a:tailEnd type="none" w="sm" len="sm"/>
          </a:ln>
        </p:spPr>
      </p:cxnSp>
      <p:cxnSp>
        <p:nvCxnSpPr>
          <p:cNvPr id="14" name="Google Shape;14;p44"/>
          <p:cNvCxnSpPr/>
          <p:nvPr/>
        </p:nvCxnSpPr>
        <p:spPr>
          <a:xfrm>
            <a:off x="8958782" y="135448"/>
            <a:ext cx="14374" cy="6100958"/>
          </a:xfrm>
          <a:prstGeom prst="straightConnector1">
            <a:avLst/>
          </a:prstGeom>
          <a:noFill/>
          <a:ln w="9525" cap="flat" cmpd="sng">
            <a:solidFill>
              <a:schemeClr val="accent2"/>
            </a:solidFill>
            <a:prstDash val="solid"/>
            <a:miter lim="800000"/>
            <a:headEnd type="none" w="sm" len="sm"/>
            <a:tailEnd type="none" w="sm" len="sm"/>
          </a:ln>
        </p:spPr>
      </p:cxnSp>
      <p:cxnSp>
        <p:nvCxnSpPr>
          <p:cNvPr id="15" name="Google Shape;15;p44"/>
          <p:cNvCxnSpPr/>
          <p:nvPr/>
        </p:nvCxnSpPr>
        <p:spPr>
          <a:xfrm>
            <a:off x="429274" y="135448"/>
            <a:ext cx="8536694" cy="0"/>
          </a:xfrm>
          <a:prstGeom prst="straightConnector1">
            <a:avLst/>
          </a:prstGeom>
          <a:noFill/>
          <a:ln w="9525" cap="flat" cmpd="sng">
            <a:solidFill>
              <a:schemeClr val="accent2"/>
            </a:solidFill>
            <a:prstDash val="solid"/>
            <a:miter lim="800000"/>
            <a:headEnd type="none" w="sm" len="sm"/>
            <a:tailEnd type="none" w="sm" len="sm"/>
          </a:ln>
        </p:spPr>
      </p:cxnSp>
      <p:cxnSp>
        <p:nvCxnSpPr>
          <p:cNvPr id="16" name="Google Shape;16;p44"/>
          <p:cNvCxnSpPr/>
          <p:nvPr/>
        </p:nvCxnSpPr>
        <p:spPr>
          <a:xfrm rot="-5400000" flipH="1">
            <a:off x="162549" y="6424715"/>
            <a:ext cx="293100" cy="240300"/>
          </a:xfrm>
          <a:prstGeom prst="curvedConnector3">
            <a:avLst>
              <a:gd name="adj1" fmla="val 50000"/>
            </a:avLst>
          </a:prstGeom>
          <a:noFill/>
          <a:ln w="9525" cap="flat" cmpd="sng">
            <a:solidFill>
              <a:schemeClr val="accent2"/>
            </a:solidFill>
            <a:prstDash val="solid"/>
            <a:miter lim="800000"/>
            <a:headEnd type="none" w="sm" len="sm"/>
            <a:tailEnd type="none" w="sm" len="sm"/>
          </a:ln>
        </p:spPr>
      </p:cxnSp>
      <p:cxnSp>
        <p:nvCxnSpPr>
          <p:cNvPr id="17" name="Google Shape;17;p44"/>
          <p:cNvCxnSpPr/>
          <p:nvPr/>
        </p:nvCxnSpPr>
        <p:spPr>
          <a:xfrm rot="5400000">
            <a:off x="8611957" y="6330007"/>
            <a:ext cx="454800" cy="267600"/>
          </a:xfrm>
          <a:prstGeom prst="curvedConnector3">
            <a:avLst>
              <a:gd name="adj1" fmla="val 50000"/>
            </a:avLst>
          </a:prstGeom>
          <a:noFill/>
          <a:ln w="9525" cap="flat" cmpd="sng">
            <a:solidFill>
              <a:schemeClr val="accent2"/>
            </a:solidFill>
            <a:prstDash val="solid"/>
            <a:miter lim="800000"/>
            <a:headEnd type="none" w="sm" len="sm"/>
            <a:tailEnd type="none" w="sm" len="sm"/>
          </a:ln>
        </p:spPr>
      </p:cxnSp>
      <p:pic>
        <p:nvPicPr>
          <p:cNvPr id="18" name="Google Shape;18;p44"/>
          <p:cNvPicPr preferRelativeResize="0"/>
          <p:nvPr/>
        </p:nvPicPr>
        <p:blipFill rotWithShape="1">
          <a:blip r:embed="rId16">
            <a:alphaModFix/>
          </a:blip>
          <a:srcRect/>
          <a:stretch/>
        </p:blipFill>
        <p:spPr>
          <a:xfrm>
            <a:off x="454" y="135448"/>
            <a:ext cx="425219" cy="6722552"/>
          </a:xfrm>
          <a:prstGeom prst="rect">
            <a:avLst/>
          </a:prstGeom>
          <a:noFill/>
          <a:ln>
            <a:noFill/>
          </a:ln>
        </p:spPr>
      </p:pic>
      <p:pic>
        <p:nvPicPr>
          <p:cNvPr id="19" name="Google Shape;19;p44"/>
          <p:cNvPicPr preferRelativeResize="0"/>
          <p:nvPr/>
        </p:nvPicPr>
        <p:blipFill rotWithShape="1">
          <a:blip r:embed="rId17">
            <a:alphaModFix/>
          </a:blip>
          <a:srcRect/>
          <a:stretch/>
        </p:blipFill>
        <p:spPr>
          <a:xfrm>
            <a:off x="429588" y="135448"/>
            <a:ext cx="153343" cy="5305232"/>
          </a:xfrm>
          <a:prstGeom prst="rect">
            <a:avLst/>
          </a:prstGeom>
          <a:noFill/>
          <a:ln>
            <a:noFill/>
          </a:ln>
        </p:spPr>
      </p:pic>
      <p:pic>
        <p:nvPicPr>
          <p:cNvPr id="20" name="Google Shape;20;p44" descr="A close up of a sign&#10;&#10;Description automatically generated"/>
          <p:cNvPicPr preferRelativeResize="0"/>
          <p:nvPr/>
        </p:nvPicPr>
        <p:blipFill rotWithShape="1">
          <a:blip r:embed="rId18">
            <a:alphaModFix/>
          </a:blip>
          <a:srcRect/>
          <a:stretch/>
        </p:blipFill>
        <p:spPr>
          <a:xfrm>
            <a:off x="8321645" y="6043825"/>
            <a:ext cx="651512" cy="647487"/>
          </a:xfrm>
          <a:prstGeom prst="rect">
            <a:avLst/>
          </a:prstGeom>
          <a:noFill/>
          <a:ln>
            <a:noFill/>
          </a:ln>
        </p:spPr>
      </p:pic>
      <p:pic>
        <p:nvPicPr>
          <p:cNvPr id="21" name="Google Shape;21;p44" descr="A picture containing drawing&#10;&#10;Description automatically generated"/>
          <p:cNvPicPr preferRelativeResize="0"/>
          <p:nvPr/>
        </p:nvPicPr>
        <p:blipFill rotWithShape="1">
          <a:blip r:embed="rId19">
            <a:alphaModFix/>
          </a:blip>
          <a:srcRect/>
          <a:stretch/>
        </p:blipFill>
        <p:spPr>
          <a:xfrm>
            <a:off x="454" y="6214968"/>
            <a:ext cx="1991676" cy="663892"/>
          </a:xfrm>
          <a:prstGeom prst="rect">
            <a:avLst/>
          </a:prstGeom>
          <a:noFill/>
          <a:ln>
            <a:noFill/>
          </a:ln>
        </p:spPr>
      </p:pic>
      <p:pic>
        <p:nvPicPr>
          <p:cNvPr id="22" name="Google Shape;22;p44"/>
          <p:cNvPicPr preferRelativeResize="0"/>
          <p:nvPr/>
        </p:nvPicPr>
        <p:blipFill rotWithShape="1">
          <a:blip r:embed="rId16">
            <a:alphaModFix/>
          </a:blip>
          <a:srcRect/>
          <a:stretch/>
        </p:blipFill>
        <p:spPr>
          <a:xfrm rot="5400000">
            <a:off x="4987623" y="3550281"/>
            <a:ext cx="385984" cy="6282060"/>
          </a:xfrm>
          <a:prstGeom prst="rect">
            <a:avLst/>
          </a:prstGeom>
          <a:noFill/>
          <a:ln>
            <a:noFill/>
          </a:ln>
        </p:spPr>
      </p:pic>
      <p:pic>
        <p:nvPicPr>
          <p:cNvPr id="23" name="Google Shape;23;p44"/>
          <p:cNvPicPr preferRelativeResize="0"/>
          <p:nvPr/>
        </p:nvPicPr>
        <p:blipFill rotWithShape="1">
          <a:blip r:embed="rId17">
            <a:alphaModFix/>
          </a:blip>
          <a:srcRect/>
          <a:stretch/>
        </p:blipFill>
        <p:spPr>
          <a:xfrm rot="5400000">
            <a:off x="5093663" y="3283949"/>
            <a:ext cx="173904" cy="628205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a:buClrTx/>
              <a:buFontTx/>
              <a:buNone/>
            </a:pPr>
            <a:endParaRPr lang="en-US" sz="1800" kern="1200">
              <a:solidFill>
                <a:prstClr val="white"/>
              </a:solidFill>
            </a:endParaRPr>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a:buClrTx/>
              <a:buFontTx/>
              <a:buNone/>
            </a:pPr>
            <a:fld id="{322C5479-9846-463E-8A6F-6714527D805D}" type="datetimeFigureOut">
              <a:rPr lang="en-US" kern="1200" smtClean="0">
                <a:solidFill>
                  <a:srgbClr val="B13F9A"/>
                </a:solidFill>
                <a:latin typeface="Trebuchet MS"/>
                <a:ea typeface="+mn-ea"/>
                <a:cs typeface="+mn-cs"/>
              </a:rPr>
              <a:pPr>
                <a:buClrTx/>
                <a:buFontTx/>
                <a:buNone/>
              </a:pPr>
              <a:t>4/25/2025</a:t>
            </a:fld>
            <a:endParaRPr lang="en-US" kern="1200">
              <a:solidFill>
                <a:srgbClr val="B13F9A"/>
              </a:solidFill>
              <a:latin typeface="Trebuchet MS"/>
              <a:ea typeface="+mn-ea"/>
              <a:cs typeface="+mn-cs"/>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buClrTx/>
              <a:buFontTx/>
              <a:buNone/>
            </a:pPr>
            <a:endParaRPr lang="en-US" kern="1200">
              <a:solidFill>
                <a:srgbClr val="B13F9A"/>
              </a:solidFill>
              <a:latin typeface="Trebuchet MS"/>
              <a:ea typeface="+mn-ea"/>
              <a:cs typeface="+mn-cs"/>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buClrTx/>
              <a:buFontTx/>
              <a:buNone/>
            </a:pPr>
            <a:fld id="{03E6D830-7112-4221-8ED7-E959C4160388}" type="slidenum">
              <a:rPr lang="en-US" kern="1200" smtClean="0">
                <a:solidFill>
                  <a:srgbClr val="B13F9A"/>
                </a:solidFill>
                <a:latin typeface="Trebuchet MS"/>
                <a:ea typeface="+mn-ea"/>
                <a:cs typeface="+mn-cs"/>
              </a:rPr>
              <a:pPr>
                <a:buClrTx/>
                <a:buFontTx/>
                <a:buNone/>
              </a:pPr>
              <a:t>‹#›</a:t>
            </a:fld>
            <a:endParaRPr lang="en-US" kern="1200">
              <a:solidFill>
                <a:srgbClr val="B13F9A"/>
              </a:solidFill>
              <a:latin typeface="Trebuchet MS"/>
              <a:ea typeface="+mn-ea"/>
              <a:cs typeface="+mn-cs"/>
            </a:endParaRPr>
          </a:p>
        </p:txBody>
      </p:sp>
    </p:spTree>
    <p:extLst>
      <p:ext uri="{BB962C8B-B14F-4D97-AF65-F5344CB8AC3E}">
        <p14:creationId xmlns:p14="http://schemas.microsoft.com/office/powerpoint/2010/main" val="87961765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ctrTitle"/>
          </p:nvPr>
        </p:nvSpPr>
        <p:spPr>
          <a:xfrm>
            <a:off x="827584" y="476672"/>
            <a:ext cx="7772400" cy="2664296"/>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C00000"/>
              </a:buClr>
              <a:buSzPts val="6000"/>
              <a:buFont typeface="Marcellus"/>
              <a:buNone/>
            </a:pPr>
            <a:r>
              <a:rPr lang="en-US" sz="6000" b="1">
                <a:solidFill>
                  <a:srgbClr val="C00000"/>
                </a:solidFill>
                <a:latin typeface="Marcellus"/>
                <a:ea typeface="Marcellus"/>
                <a:cs typeface="Marcellus"/>
                <a:sym typeface="Marcellus"/>
              </a:rPr>
              <a:t>Planning</a:t>
            </a:r>
            <a:endParaRPr>
              <a:solidFill>
                <a:srgbClr val="C00000"/>
              </a:solidFill>
              <a:latin typeface="Marcellus"/>
              <a:ea typeface="Marcellus"/>
              <a:cs typeface="Marcellus"/>
              <a:sym typeface="Marcellus"/>
            </a:endParaRPr>
          </a:p>
        </p:txBody>
      </p:sp>
      <p:sp>
        <p:nvSpPr>
          <p:cNvPr id="107" name="Google Shape;107;p1"/>
          <p:cNvSpPr txBox="1">
            <a:spLocks noGrp="1"/>
          </p:cNvSpPr>
          <p:nvPr>
            <p:ph type="subTitle" idx="1"/>
          </p:nvPr>
        </p:nvSpPr>
        <p:spPr>
          <a:xfrm>
            <a:off x="1115616" y="3676315"/>
            <a:ext cx="7734334"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C00000"/>
              </a:buClr>
              <a:buSzPts val="3200"/>
              <a:buNone/>
            </a:pPr>
            <a:r>
              <a:rPr lang="en-US" sz="3200">
                <a:solidFill>
                  <a:srgbClr val="C00000"/>
                </a:solidFill>
                <a:latin typeface="Fira Sans"/>
                <a:ea typeface="Fira Sans"/>
                <a:cs typeface="Fira Sans"/>
                <a:sym typeface="Fira Sans"/>
              </a:rPr>
              <a:t>Ms. Swati Mali</a:t>
            </a:r>
            <a:endParaRPr sz="3200">
              <a:solidFill>
                <a:srgbClr val="C00000"/>
              </a:solidFill>
              <a:latin typeface="Fira Sans"/>
              <a:ea typeface="Fira Sans"/>
              <a:cs typeface="Fira Sans"/>
              <a:sym typeface="Fira Sans"/>
            </a:endParaRPr>
          </a:p>
        </p:txBody>
      </p:sp>
      <p:pic>
        <p:nvPicPr>
          <p:cNvPr id="108" name="Google Shape;108;p1"/>
          <p:cNvPicPr preferRelativeResize="0"/>
          <p:nvPr/>
        </p:nvPicPr>
        <p:blipFill rotWithShape="1">
          <a:blip r:embed="rId3">
            <a:alphaModFix/>
          </a:blip>
          <a:srcRect/>
          <a:stretch/>
        </p:blipFill>
        <p:spPr>
          <a:xfrm>
            <a:off x="454" y="2220"/>
            <a:ext cx="425219" cy="6855781"/>
          </a:xfrm>
          <a:prstGeom prst="rect">
            <a:avLst/>
          </a:prstGeom>
          <a:noFill/>
          <a:ln>
            <a:noFill/>
          </a:ln>
        </p:spPr>
      </p:pic>
      <p:pic>
        <p:nvPicPr>
          <p:cNvPr id="109" name="Google Shape;109;p1"/>
          <p:cNvPicPr preferRelativeResize="0"/>
          <p:nvPr/>
        </p:nvPicPr>
        <p:blipFill rotWithShape="1">
          <a:blip r:embed="rId4">
            <a:alphaModFix/>
          </a:blip>
          <a:srcRect/>
          <a:stretch/>
        </p:blipFill>
        <p:spPr>
          <a:xfrm>
            <a:off x="425673" y="0"/>
            <a:ext cx="157258" cy="54406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rPr>
              <a:t>Ms. Swati Mali</a:t>
            </a:r>
            <a:endParaRPr>
              <a:solidFill>
                <a:srgbClr val="000000"/>
              </a:solidFill>
            </a:endParaRPr>
          </a:p>
        </p:txBody>
      </p:sp>
      <p:sp>
        <p:nvSpPr>
          <p:cNvPr id="169" name="Google Shape;169;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solidFill>
                  <a:srgbClr val="000000"/>
                </a:solidFill>
              </a:rPr>
              <a:t>10</a:t>
            </a:fld>
            <a:endParaRPr>
              <a:solidFill>
                <a:srgbClr val="000000"/>
              </a:solidFill>
            </a:endParaRPr>
          </a:p>
        </p:txBody>
      </p:sp>
      <p:sp>
        <p:nvSpPr>
          <p:cNvPr id="170" name="Google Shape;170;p10"/>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Reading: Other planning languages</a:t>
            </a:r>
            <a:endParaRPr/>
          </a:p>
        </p:txBody>
      </p:sp>
      <p:graphicFrame>
        <p:nvGraphicFramePr>
          <p:cNvPr id="171" name="Google Shape;171;p10"/>
          <p:cNvGraphicFramePr/>
          <p:nvPr/>
        </p:nvGraphicFramePr>
        <p:xfrm>
          <a:off x="755576" y="980728"/>
          <a:ext cx="8208900" cy="5259350"/>
        </p:xfrm>
        <a:graphic>
          <a:graphicData uri="http://schemas.openxmlformats.org/drawingml/2006/table">
            <a:tbl>
              <a:tblPr>
                <a:noFill/>
                <a:tableStyleId>{943C9E28-96C2-409A-97DE-52D2691090C4}</a:tableStyleId>
              </a:tblPr>
              <a:tblGrid>
                <a:gridCol w="2736300"/>
                <a:gridCol w="5472600"/>
              </a:tblGrid>
              <a:tr h="243150">
                <a:tc>
                  <a:txBody>
                    <a:bodyPr/>
                    <a:lstStyle/>
                    <a:p>
                      <a:pPr marL="0" marR="0" lvl="0" indent="0" algn="ctr" rtl="0">
                        <a:spcBef>
                          <a:spcPts val="0"/>
                        </a:spcBef>
                        <a:spcAft>
                          <a:spcPts val="0"/>
                        </a:spcAft>
                        <a:buNone/>
                      </a:pPr>
                      <a:r>
                        <a:rPr lang="en-US" sz="1600" b="1" u="none" strike="noStrike" cap="none"/>
                        <a:t>Language</a:t>
                      </a:r>
                      <a:endParaRPr sz="1600" b="1" i="0" u="none" strike="noStrike" cap="none">
                        <a:solidFill>
                          <a:srgbClr val="000000"/>
                        </a:solidFill>
                        <a:latin typeface="Arimo"/>
                        <a:ea typeface="Arimo"/>
                        <a:cs typeface="Arimo"/>
                        <a:sym typeface="Arimo"/>
                      </a:endParaRPr>
                    </a:p>
                  </a:txBody>
                  <a:tcPr marL="1625" marR="1625" marT="1625" marB="0" anchor="ctr"/>
                </a:tc>
                <a:tc>
                  <a:txBody>
                    <a:bodyPr/>
                    <a:lstStyle/>
                    <a:p>
                      <a:pPr marL="0" marR="0" lvl="0" indent="0" algn="ctr" rtl="0">
                        <a:spcBef>
                          <a:spcPts val="0"/>
                        </a:spcBef>
                        <a:spcAft>
                          <a:spcPts val="0"/>
                        </a:spcAft>
                        <a:buNone/>
                      </a:pPr>
                      <a:r>
                        <a:rPr lang="en-US" sz="1600" b="1" u="none" strike="noStrike" cap="none"/>
                        <a:t>Features &amp; Use Cases</a:t>
                      </a:r>
                      <a:endParaRPr sz="1600" b="1" i="0" u="none" strike="noStrike" cap="none">
                        <a:solidFill>
                          <a:srgbClr val="000000"/>
                        </a:solidFill>
                        <a:latin typeface="Arimo"/>
                        <a:ea typeface="Arimo"/>
                        <a:cs typeface="Arimo"/>
                        <a:sym typeface="Arimo"/>
                      </a:endParaRPr>
                    </a:p>
                  </a:txBody>
                  <a:tcPr marL="1625" marR="1625" marT="1625" marB="0" anchor="ctr"/>
                </a:tc>
              </a:tr>
              <a:tr h="662525">
                <a:tc>
                  <a:txBody>
                    <a:bodyPr/>
                    <a:lstStyle/>
                    <a:p>
                      <a:pPr marL="0" marR="0" lvl="0" indent="0" algn="l" rtl="0">
                        <a:spcBef>
                          <a:spcPts val="0"/>
                        </a:spcBef>
                        <a:spcAft>
                          <a:spcPts val="0"/>
                        </a:spcAft>
                        <a:buNone/>
                      </a:pPr>
                      <a:r>
                        <a:rPr lang="en-US" sz="1600" u="none" strike="noStrike" cap="none"/>
                        <a:t>HTN (Hierarchical Task Networks)</a:t>
                      </a:r>
                      <a:endParaRPr sz="1600" b="1" i="0" u="none" strike="noStrike" cap="none">
                        <a:solidFill>
                          <a:srgbClr val="000000"/>
                        </a:solidFill>
                        <a:latin typeface="Arimo"/>
                        <a:ea typeface="Arimo"/>
                        <a:cs typeface="Arimo"/>
                        <a:sym typeface="Arimo"/>
                      </a:endParaRPr>
                    </a:p>
                  </a:txBody>
                  <a:tcPr marL="1625" marR="1625" marT="1625" marB="0" anchor="ctr"/>
                </a:tc>
                <a:tc>
                  <a:txBody>
                    <a:bodyPr/>
                    <a:lstStyle/>
                    <a:p>
                      <a:pPr marL="0" marR="0" lvl="0" indent="0" algn="l" rtl="0">
                        <a:spcBef>
                          <a:spcPts val="0"/>
                        </a:spcBef>
                        <a:spcAft>
                          <a:spcPts val="0"/>
                        </a:spcAft>
                        <a:buNone/>
                      </a:pPr>
                      <a:r>
                        <a:rPr lang="en-US" sz="1600" u="none" strike="noStrike" cap="none"/>
                        <a:t>Decomposes tasks into subtasks (e.g., SHOP, SHOP2). Used in robotics &amp; gaming.</a:t>
                      </a:r>
                      <a:endParaRPr sz="1600" b="0" i="0" u="none" strike="noStrike" cap="none">
                        <a:solidFill>
                          <a:srgbClr val="000000"/>
                        </a:solidFill>
                        <a:latin typeface="Arimo"/>
                        <a:ea typeface="Arimo"/>
                        <a:cs typeface="Arimo"/>
                        <a:sym typeface="Arimo"/>
                      </a:endParaRPr>
                    </a:p>
                  </a:txBody>
                  <a:tcPr marL="1625" marR="1625" marT="1625" marB="0" anchor="ctr"/>
                </a:tc>
              </a:tr>
              <a:tr h="542050">
                <a:tc>
                  <a:txBody>
                    <a:bodyPr/>
                    <a:lstStyle/>
                    <a:p>
                      <a:pPr marL="0" marR="0" lvl="0" indent="0" algn="l" rtl="0">
                        <a:spcBef>
                          <a:spcPts val="0"/>
                        </a:spcBef>
                        <a:spcAft>
                          <a:spcPts val="0"/>
                        </a:spcAft>
                        <a:buNone/>
                      </a:pPr>
                      <a:r>
                        <a:rPr lang="en-US" sz="1600" u="none" strike="noStrike" cap="none"/>
                        <a:t>Golog</a:t>
                      </a:r>
                      <a:endParaRPr sz="1600" b="1" i="0" u="none" strike="noStrike" cap="none">
                        <a:solidFill>
                          <a:srgbClr val="000000"/>
                        </a:solidFill>
                        <a:latin typeface="Arimo"/>
                        <a:ea typeface="Arimo"/>
                        <a:cs typeface="Arimo"/>
                        <a:sym typeface="Arimo"/>
                      </a:endParaRPr>
                    </a:p>
                  </a:txBody>
                  <a:tcPr marL="1625" marR="1625" marT="1625" marB="0" anchor="ctr"/>
                </a:tc>
                <a:tc>
                  <a:txBody>
                    <a:bodyPr/>
                    <a:lstStyle/>
                    <a:p>
                      <a:pPr marL="0" marR="0" lvl="0" indent="0" algn="l" rtl="0">
                        <a:spcBef>
                          <a:spcPts val="0"/>
                        </a:spcBef>
                        <a:spcAft>
                          <a:spcPts val="0"/>
                        </a:spcAft>
                        <a:buNone/>
                      </a:pPr>
                      <a:r>
                        <a:rPr lang="en-US" sz="1600" u="none" strike="noStrike" cap="none"/>
                        <a:t>Based on situation calculus; great for reasoning over dynamic environments.</a:t>
                      </a:r>
                      <a:endParaRPr sz="1600" b="0" i="0" u="none" strike="noStrike" cap="none">
                        <a:solidFill>
                          <a:srgbClr val="000000"/>
                        </a:solidFill>
                        <a:latin typeface="Arimo"/>
                        <a:ea typeface="Arimo"/>
                        <a:cs typeface="Arimo"/>
                        <a:sym typeface="Arimo"/>
                      </a:endParaRPr>
                    </a:p>
                  </a:txBody>
                  <a:tcPr marL="1625" marR="1625" marT="1625" marB="0" anchor="ctr"/>
                </a:tc>
              </a:tr>
              <a:tr h="602275">
                <a:tc>
                  <a:txBody>
                    <a:bodyPr/>
                    <a:lstStyle/>
                    <a:p>
                      <a:pPr marL="0" marR="0" lvl="0" indent="0" algn="l" rtl="0">
                        <a:spcBef>
                          <a:spcPts val="0"/>
                        </a:spcBef>
                        <a:spcAft>
                          <a:spcPts val="0"/>
                        </a:spcAft>
                        <a:buNone/>
                      </a:pPr>
                      <a:r>
                        <a:rPr lang="en-US" sz="1600" u="none" strike="noStrike" cap="none"/>
                        <a:t>RDDL (Relational Dynamic Influence Diagram Language)</a:t>
                      </a:r>
                      <a:endParaRPr sz="1600" b="1" i="0" u="none" strike="noStrike" cap="none">
                        <a:solidFill>
                          <a:srgbClr val="000000"/>
                        </a:solidFill>
                        <a:latin typeface="Arimo"/>
                        <a:ea typeface="Arimo"/>
                        <a:cs typeface="Arimo"/>
                        <a:sym typeface="Arimo"/>
                      </a:endParaRPr>
                    </a:p>
                  </a:txBody>
                  <a:tcPr marL="1625" marR="1625" marT="1625" marB="0" anchor="ctr"/>
                </a:tc>
                <a:tc>
                  <a:txBody>
                    <a:bodyPr/>
                    <a:lstStyle/>
                    <a:p>
                      <a:pPr marL="0" marR="0" lvl="0" indent="0" algn="l" rtl="0">
                        <a:spcBef>
                          <a:spcPts val="0"/>
                        </a:spcBef>
                        <a:spcAft>
                          <a:spcPts val="0"/>
                        </a:spcAft>
                        <a:buNone/>
                      </a:pPr>
                      <a:r>
                        <a:rPr lang="en-US" sz="1600" u="none" strike="noStrike" cap="none"/>
                        <a:t>Extends PDDL with probabilistic effects. Used in MDP &amp; POMDP planning.</a:t>
                      </a:r>
                      <a:endParaRPr sz="1600" b="0" i="0" u="none" strike="noStrike" cap="none">
                        <a:solidFill>
                          <a:srgbClr val="000000"/>
                        </a:solidFill>
                        <a:latin typeface="Arimo"/>
                        <a:ea typeface="Arimo"/>
                        <a:cs typeface="Arimo"/>
                        <a:sym typeface="Arimo"/>
                      </a:endParaRPr>
                    </a:p>
                  </a:txBody>
                  <a:tcPr marL="1625" marR="1625" marT="1625" marB="0" anchor="ctr"/>
                </a:tc>
              </a:tr>
              <a:tr h="542050">
                <a:tc>
                  <a:txBody>
                    <a:bodyPr/>
                    <a:lstStyle/>
                    <a:p>
                      <a:pPr marL="0" marR="0" lvl="0" indent="0" algn="l" rtl="0">
                        <a:spcBef>
                          <a:spcPts val="0"/>
                        </a:spcBef>
                        <a:spcAft>
                          <a:spcPts val="0"/>
                        </a:spcAft>
                        <a:buNone/>
                      </a:pPr>
                      <a:r>
                        <a:rPr lang="en-US" sz="1600" u="none" strike="noStrike" cap="none"/>
                        <a:t>PPDDL (Probabilistic PDDL)</a:t>
                      </a:r>
                      <a:endParaRPr sz="1600" b="1" i="0" u="none" strike="noStrike" cap="none">
                        <a:solidFill>
                          <a:srgbClr val="000000"/>
                        </a:solidFill>
                        <a:latin typeface="Arimo"/>
                        <a:ea typeface="Arimo"/>
                        <a:cs typeface="Arimo"/>
                        <a:sym typeface="Arimo"/>
                      </a:endParaRPr>
                    </a:p>
                  </a:txBody>
                  <a:tcPr marL="1625" marR="1625" marT="1625" marB="0" anchor="ctr"/>
                </a:tc>
                <a:tc>
                  <a:txBody>
                    <a:bodyPr/>
                    <a:lstStyle/>
                    <a:p>
                      <a:pPr marL="0" marR="0" lvl="0" indent="0" algn="l" rtl="0">
                        <a:spcBef>
                          <a:spcPts val="0"/>
                        </a:spcBef>
                        <a:spcAft>
                          <a:spcPts val="0"/>
                        </a:spcAft>
                        <a:buNone/>
                      </a:pPr>
                      <a:r>
                        <a:rPr lang="en-US" sz="1600" u="none" strike="noStrike" cap="none"/>
                        <a:t>Variant of PDDL that includes uncertainty &amp; probabilistic actions.</a:t>
                      </a:r>
                      <a:endParaRPr sz="1600" b="0" i="0" u="none" strike="noStrike" cap="none">
                        <a:solidFill>
                          <a:srgbClr val="000000"/>
                        </a:solidFill>
                        <a:latin typeface="Arimo"/>
                        <a:ea typeface="Arimo"/>
                        <a:cs typeface="Arimo"/>
                        <a:sym typeface="Arimo"/>
                      </a:endParaRPr>
                    </a:p>
                  </a:txBody>
                  <a:tcPr marL="1625" marR="1625" marT="1625" marB="0" anchor="ctr"/>
                </a:tc>
              </a:tr>
              <a:tr h="542050">
                <a:tc>
                  <a:txBody>
                    <a:bodyPr/>
                    <a:lstStyle/>
                    <a:p>
                      <a:pPr marL="0" marR="0" lvl="0" indent="0" algn="l" rtl="0">
                        <a:spcBef>
                          <a:spcPts val="0"/>
                        </a:spcBef>
                        <a:spcAft>
                          <a:spcPts val="0"/>
                        </a:spcAft>
                        <a:buNone/>
                      </a:pPr>
                      <a:r>
                        <a:rPr lang="en-US" sz="1600" u="none" strike="noStrike" cap="none"/>
                        <a:t>ANML (Action Notation Modeling Language)</a:t>
                      </a:r>
                      <a:endParaRPr sz="1600" b="1" i="0" u="none" strike="noStrike" cap="none">
                        <a:solidFill>
                          <a:srgbClr val="000000"/>
                        </a:solidFill>
                        <a:latin typeface="Arimo"/>
                        <a:ea typeface="Arimo"/>
                        <a:cs typeface="Arimo"/>
                        <a:sym typeface="Arimo"/>
                      </a:endParaRPr>
                    </a:p>
                  </a:txBody>
                  <a:tcPr marL="1625" marR="1625" marT="1625" marB="0" anchor="ctr"/>
                </a:tc>
                <a:tc>
                  <a:txBody>
                    <a:bodyPr/>
                    <a:lstStyle/>
                    <a:p>
                      <a:pPr marL="0" marR="0" lvl="0" indent="0" algn="l" rtl="0">
                        <a:spcBef>
                          <a:spcPts val="0"/>
                        </a:spcBef>
                        <a:spcAft>
                          <a:spcPts val="0"/>
                        </a:spcAft>
                        <a:buNone/>
                      </a:pPr>
                      <a:r>
                        <a:rPr lang="en-US" sz="1600" u="none" strike="noStrike" cap="none"/>
                        <a:t>Used in NASA’s planning tools; supports concurrency &amp; time windows.</a:t>
                      </a:r>
                      <a:endParaRPr sz="1600" b="0" i="0" u="none" strike="noStrike" cap="none">
                        <a:solidFill>
                          <a:srgbClr val="000000"/>
                        </a:solidFill>
                        <a:latin typeface="Arimo"/>
                        <a:ea typeface="Arimo"/>
                        <a:cs typeface="Arimo"/>
                        <a:sym typeface="Arimo"/>
                      </a:endParaRPr>
                    </a:p>
                  </a:txBody>
                  <a:tcPr marL="1625" marR="1625" marT="1625" marB="0" anchor="ctr"/>
                </a:tc>
              </a:tr>
              <a:tr h="421600">
                <a:tc>
                  <a:txBody>
                    <a:bodyPr/>
                    <a:lstStyle/>
                    <a:p>
                      <a:pPr marL="0" marR="0" lvl="0" indent="0" algn="l" rtl="0">
                        <a:spcBef>
                          <a:spcPts val="0"/>
                        </a:spcBef>
                        <a:spcAft>
                          <a:spcPts val="0"/>
                        </a:spcAft>
                        <a:buNone/>
                      </a:pPr>
                      <a:r>
                        <a:rPr lang="en-US" sz="1600" u="none" strike="noStrike" cap="none"/>
                        <a:t>NDDL (New Domain Definition Language)</a:t>
                      </a:r>
                      <a:endParaRPr sz="1600" b="1" i="0" u="none" strike="noStrike" cap="none">
                        <a:solidFill>
                          <a:srgbClr val="000000"/>
                        </a:solidFill>
                        <a:latin typeface="Arimo"/>
                        <a:ea typeface="Arimo"/>
                        <a:cs typeface="Arimo"/>
                        <a:sym typeface="Arimo"/>
                      </a:endParaRPr>
                    </a:p>
                  </a:txBody>
                  <a:tcPr marL="1625" marR="1625" marT="1625" marB="0" anchor="ctr"/>
                </a:tc>
                <a:tc>
                  <a:txBody>
                    <a:bodyPr/>
                    <a:lstStyle/>
                    <a:p>
                      <a:pPr marL="0" marR="0" lvl="0" indent="0" algn="l" rtl="0">
                        <a:spcBef>
                          <a:spcPts val="0"/>
                        </a:spcBef>
                        <a:spcAft>
                          <a:spcPts val="0"/>
                        </a:spcAft>
                        <a:buNone/>
                      </a:pPr>
                      <a:r>
                        <a:rPr lang="en-US" sz="1600" u="none" strike="noStrike" cap="none"/>
                        <a:t>Used in NASA’s EUROPA planner for space missions.</a:t>
                      </a:r>
                      <a:endParaRPr sz="1600" b="0" i="0" u="none" strike="noStrike" cap="none">
                        <a:solidFill>
                          <a:srgbClr val="000000"/>
                        </a:solidFill>
                        <a:latin typeface="Arimo"/>
                        <a:ea typeface="Arimo"/>
                        <a:cs typeface="Arimo"/>
                        <a:sym typeface="Arimo"/>
                      </a:endParaRPr>
                    </a:p>
                  </a:txBody>
                  <a:tcPr marL="1625" marR="1625" marT="1625" marB="0" anchor="ctr"/>
                </a:tc>
              </a:tr>
              <a:tr h="542050">
                <a:tc>
                  <a:txBody>
                    <a:bodyPr/>
                    <a:lstStyle/>
                    <a:p>
                      <a:pPr marL="0" marR="0" lvl="0" indent="0" algn="l" rtl="0">
                        <a:spcBef>
                          <a:spcPts val="0"/>
                        </a:spcBef>
                        <a:spcAft>
                          <a:spcPts val="0"/>
                        </a:spcAft>
                        <a:buNone/>
                      </a:pPr>
                      <a:r>
                        <a:rPr lang="en-US" sz="1600" u="none" strike="noStrike" cap="none"/>
                        <a:t>XSB Prolog</a:t>
                      </a:r>
                      <a:endParaRPr sz="1600" b="1" i="0" u="none" strike="noStrike" cap="none">
                        <a:solidFill>
                          <a:srgbClr val="000000"/>
                        </a:solidFill>
                        <a:latin typeface="Arimo"/>
                        <a:ea typeface="Arimo"/>
                        <a:cs typeface="Arimo"/>
                        <a:sym typeface="Arimo"/>
                      </a:endParaRPr>
                    </a:p>
                  </a:txBody>
                  <a:tcPr marL="1625" marR="1625" marT="1625" marB="0" anchor="ctr"/>
                </a:tc>
                <a:tc>
                  <a:txBody>
                    <a:bodyPr/>
                    <a:lstStyle/>
                    <a:p>
                      <a:pPr marL="0" marR="0" lvl="0" indent="0" algn="l" rtl="0">
                        <a:spcBef>
                          <a:spcPts val="0"/>
                        </a:spcBef>
                        <a:spcAft>
                          <a:spcPts val="0"/>
                        </a:spcAft>
                        <a:buNone/>
                      </a:pPr>
                      <a:r>
                        <a:rPr lang="en-US" sz="1600" u="none" strike="noStrike" cap="none"/>
                        <a:t>Logic programming-based planning, useful in AI reasoning.</a:t>
                      </a:r>
                      <a:endParaRPr sz="1600" b="0" i="0" u="none" strike="noStrike" cap="none">
                        <a:solidFill>
                          <a:srgbClr val="000000"/>
                        </a:solidFill>
                        <a:latin typeface="Arimo"/>
                        <a:ea typeface="Arimo"/>
                        <a:cs typeface="Arimo"/>
                        <a:sym typeface="Arimo"/>
                      </a:endParaRPr>
                    </a:p>
                  </a:txBody>
                  <a:tcPr marL="1625" marR="1625" marT="1625" marB="0" anchor="ctr"/>
                </a:tc>
              </a:tr>
              <a:tr h="484500">
                <a:tc>
                  <a:txBody>
                    <a:bodyPr/>
                    <a:lstStyle/>
                    <a:p>
                      <a:pPr marL="0" marR="0" lvl="0" indent="0" algn="l" rtl="0">
                        <a:spcBef>
                          <a:spcPts val="0"/>
                        </a:spcBef>
                        <a:spcAft>
                          <a:spcPts val="0"/>
                        </a:spcAft>
                        <a:buNone/>
                      </a:pPr>
                      <a:r>
                        <a:rPr lang="en-US" sz="1600" u="none" strike="noStrike" cap="none"/>
                        <a:t>Planning with TDL (Task Description Language)</a:t>
                      </a:r>
                      <a:endParaRPr sz="1600" b="1" i="0" u="none" strike="noStrike" cap="none">
                        <a:solidFill>
                          <a:srgbClr val="000000"/>
                        </a:solidFill>
                        <a:latin typeface="Arimo"/>
                        <a:ea typeface="Arimo"/>
                        <a:cs typeface="Arimo"/>
                        <a:sym typeface="Arimo"/>
                      </a:endParaRPr>
                    </a:p>
                  </a:txBody>
                  <a:tcPr marL="1625" marR="1625" marT="1625" marB="0" anchor="ctr"/>
                </a:tc>
                <a:tc>
                  <a:txBody>
                    <a:bodyPr/>
                    <a:lstStyle/>
                    <a:p>
                      <a:pPr marL="0" marR="0" lvl="0" indent="0" algn="l" rtl="0">
                        <a:spcBef>
                          <a:spcPts val="0"/>
                        </a:spcBef>
                        <a:spcAft>
                          <a:spcPts val="0"/>
                        </a:spcAft>
                        <a:buNone/>
                      </a:pPr>
                      <a:r>
                        <a:rPr lang="en-US" sz="1600" u="none" strike="noStrike" cap="none"/>
                        <a:t>Used in robotics &amp; multi-agent systems.</a:t>
                      </a:r>
                      <a:endParaRPr sz="1600" b="0" i="0" u="none" strike="noStrike" cap="none">
                        <a:solidFill>
                          <a:srgbClr val="000000"/>
                        </a:solidFill>
                        <a:latin typeface="Arimo"/>
                        <a:ea typeface="Arimo"/>
                        <a:cs typeface="Arimo"/>
                        <a:sym typeface="Arimo"/>
                      </a:endParaRPr>
                    </a:p>
                  </a:txBody>
                  <a:tcPr marL="1625" marR="1625" marT="1625" marB="0" anchor="ctr"/>
                </a:tc>
              </a:tr>
              <a:tr h="602275">
                <a:tc>
                  <a:txBody>
                    <a:bodyPr/>
                    <a:lstStyle/>
                    <a:p>
                      <a:pPr marL="0" marR="0" lvl="0" indent="0" algn="l" rtl="0">
                        <a:spcBef>
                          <a:spcPts val="0"/>
                        </a:spcBef>
                        <a:spcAft>
                          <a:spcPts val="0"/>
                        </a:spcAft>
                        <a:buNone/>
                      </a:pPr>
                      <a:r>
                        <a:rPr lang="en-US" sz="1600" u="none" strike="noStrike" cap="none"/>
                        <a:t>ASP (Answer Set Programming)</a:t>
                      </a:r>
                      <a:endParaRPr sz="1600" b="1" i="0" u="none" strike="noStrike" cap="none">
                        <a:solidFill>
                          <a:srgbClr val="000000"/>
                        </a:solidFill>
                        <a:latin typeface="Arimo"/>
                        <a:ea typeface="Arimo"/>
                        <a:cs typeface="Arimo"/>
                        <a:sym typeface="Arimo"/>
                      </a:endParaRPr>
                    </a:p>
                  </a:txBody>
                  <a:tcPr marL="1625" marR="1625" marT="1625" marB="0" anchor="ctr"/>
                </a:tc>
                <a:tc>
                  <a:txBody>
                    <a:bodyPr/>
                    <a:lstStyle/>
                    <a:p>
                      <a:pPr marL="0" marR="0" lvl="0" indent="0" algn="l" rtl="0">
                        <a:spcBef>
                          <a:spcPts val="0"/>
                        </a:spcBef>
                        <a:spcAft>
                          <a:spcPts val="0"/>
                        </a:spcAft>
                        <a:buNone/>
                      </a:pPr>
                      <a:r>
                        <a:rPr lang="en-US" sz="1600" u="none" strike="noStrike" cap="none"/>
                        <a:t>Logic-based planning used in constraint-solving and knowledge-based AI.</a:t>
                      </a:r>
                      <a:endParaRPr sz="1600" b="0" i="0" u="none" strike="noStrike" cap="none">
                        <a:solidFill>
                          <a:srgbClr val="000000"/>
                        </a:solidFill>
                        <a:latin typeface="Arimo"/>
                        <a:ea typeface="Arimo"/>
                        <a:cs typeface="Arimo"/>
                        <a:sym typeface="Arimo"/>
                      </a:endParaRPr>
                    </a:p>
                  </a:txBody>
                  <a:tcPr marL="1625" marR="1625" marT="1625" marB="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400"/>
              <a:buFont typeface="Calibri"/>
              <a:buNone/>
            </a:pPr>
            <a:r>
              <a:rPr lang="en-US"/>
              <a:t>Strips vs ADL</a:t>
            </a:r>
            <a:endParaRPr/>
          </a:p>
        </p:txBody>
      </p:sp>
      <p:sp>
        <p:nvSpPr>
          <p:cNvPr id="177" name="Google Shape;177;p11"/>
          <p:cNvSpPr txBox="1">
            <a:spLocks noGrp="1"/>
          </p:cNvSpPr>
          <p:nvPr>
            <p:ph type="body" idx="2"/>
          </p:nvPr>
        </p:nvSpPr>
        <p:spPr>
          <a:xfrm>
            <a:off x="611560" y="1340768"/>
            <a:ext cx="3733800" cy="468896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a:t>1. Only positive literals in states:</a:t>
            </a:r>
            <a:endParaRPr/>
          </a:p>
          <a:p>
            <a:pPr marL="228600" lvl="0" indent="-228600" algn="l" rtl="0">
              <a:lnSpc>
                <a:spcPct val="90000"/>
              </a:lnSpc>
              <a:spcBef>
                <a:spcPts val="1000"/>
              </a:spcBef>
              <a:spcAft>
                <a:spcPts val="0"/>
              </a:spcAft>
              <a:buClr>
                <a:schemeClr val="dk1"/>
              </a:buClr>
              <a:buSzPct val="100000"/>
              <a:buNone/>
            </a:pPr>
            <a:r>
              <a:rPr lang="en-US" i="1"/>
              <a:t>e.g. Poor </a:t>
            </a:r>
            <a:r>
              <a:rPr lang="en-US" i="1">
                <a:latin typeface="Times New Roman"/>
                <a:ea typeface="Times New Roman"/>
                <a:cs typeface="Times New Roman"/>
                <a:sym typeface="Times New Roman"/>
              </a:rPr>
              <a:t>∩</a:t>
            </a:r>
            <a:r>
              <a:rPr lang="en-US" i="1"/>
              <a:t> Unknown</a:t>
            </a:r>
            <a:endParaRPr/>
          </a:p>
          <a:p>
            <a:pPr marL="0" lvl="0" indent="0" algn="l" rtl="0">
              <a:lnSpc>
                <a:spcPct val="90000"/>
              </a:lnSpc>
              <a:spcBef>
                <a:spcPts val="1000"/>
              </a:spcBef>
              <a:spcAft>
                <a:spcPts val="0"/>
              </a:spcAft>
              <a:buClr>
                <a:schemeClr val="dk1"/>
              </a:buClr>
              <a:buSzPct val="100000"/>
              <a:buNone/>
            </a:pPr>
            <a:r>
              <a:rPr lang="en-US"/>
              <a:t>2. Closed World Assumption:</a:t>
            </a:r>
            <a:endParaRPr/>
          </a:p>
          <a:p>
            <a:pPr marL="228600" lvl="0" indent="-228600" algn="l" rtl="0">
              <a:lnSpc>
                <a:spcPct val="90000"/>
              </a:lnSpc>
              <a:spcBef>
                <a:spcPts val="1000"/>
              </a:spcBef>
              <a:spcAft>
                <a:spcPts val="0"/>
              </a:spcAft>
              <a:buClr>
                <a:schemeClr val="dk1"/>
              </a:buClr>
              <a:buSzPct val="100000"/>
              <a:buNone/>
            </a:pPr>
            <a:r>
              <a:rPr lang="en-US"/>
              <a:t>Unmentioned literals are false.</a:t>
            </a:r>
            <a:endParaRPr/>
          </a:p>
          <a:p>
            <a:pPr marL="0" lvl="0" indent="0" algn="l" rtl="0">
              <a:lnSpc>
                <a:spcPct val="90000"/>
              </a:lnSpc>
              <a:spcBef>
                <a:spcPts val="1000"/>
              </a:spcBef>
              <a:spcAft>
                <a:spcPts val="0"/>
              </a:spcAft>
              <a:buClr>
                <a:schemeClr val="dk1"/>
              </a:buClr>
              <a:buSzPct val="100000"/>
              <a:buNone/>
            </a:pPr>
            <a:r>
              <a:rPr lang="en-US"/>
              <a:t>3. Effect P </a:t>
            </a:r>
            <a:r>
              <a:rPr lang="en-US" i="1">
                <a:latin typeface="Times New Roman"/>
                <a:ea typeface="Times New Roman"/>
                <a:cs typeface="Times New Roman"/>
                <a:sym typeface="Times New Roman"/>
              </a:rPr>
              <a:t>∩</a:t>
            </a:r>
            <a:r>
              <a:rPr lang="en-US"/>
              <a:t> Q means add P and delete Q.</a:t>
            </a:r>
            <a:endParaRPr/>
          </a:p>
          <a:p>
            <a:pPr marL="0" lvl="0" indent="0" algn="l" rtl="0">
              <a:lnSpc>
                <a:spcPct val="90000"/>
              </a:lnSpc>
              <a:spcBef>
                <a:spcPts val="1000"/>
              </a:spcBef>
              <a:spcAft>
                <a:spcPts val="0"/>
              </a:spcAft>
              <a:buClr>
                <a:schemeClr val="dk1"/>
              </a:buClr>
              <a:buSzPct val="100000"/>
              <a:buNone/>
            </a:pPr>
            <a:r>
              <a:rPr lang="en-US"/>
              <a:t>4. Only ground literals in goals:</a:t>
            </a:r>
            <a:endParaRPr/>
          </a:p>
          <a:p>
            <a:pPr marL="228600" lvl="0" indent="-228600" algn="l" rtl="0">
              <a:lnSpc>
                <a:spcPct val="90000"/>
              </a:lnSpc>
              <a:spcBef>
                <a:spcPts val="1000"/>
              </a:spcBef>
              <a:spcAft>
                <a:spcPts val="0"/>
              </a:spcAft>
              <a:buClr>
                <a:schemeClr val="dk1"/>
              </a:buClr>
              <a:buSzPct val="100000"/>
              <a:buNone/>
            </a:pPr>
            <a:r>
              <a:rPr lang="en-US" i="1"/>
              <a:t>e.g. Rich </a:t>
            </a:r>
            <a:r>
              <a:rPr lang="en-US" i="1">
                <a:latin typeface="Times New Roman"/>
                <a:ea typeface="Times New Roman"/>
                <a:cs typeface="Times New Roman"/>
                <a:sym typeface="Times New Roman"/>
              </a:rPr>
              <a:t>∩</a:t>
            </a:r>
            <a:r>
              <a:rPr lang="en-US"/>
              <a:t> </a:t>
            </a:r>
            <a:r>
              <a:rPr lang="en-US" i="1"/>
              <a:t>Famous</a:t>
            </a:r>
            <a:endParaRPr/>
          </a:p>
        </p:txBody>
      </p:sp>
      <p:sp>
        <p:nvSpPr>
          <p:cNvPr id="178" name="Google Shape;178;p11"/>
          <p:cNvSpPr txBox="1">
            <a:spLocks noGrp="1"/>
          </p:cNvSpPr>
          <p:nvPr>
            <p:ph type="body" idx="4"/>
          </p:nvPr>
        </p:nvSpPr>
        <p:spPr>
          <a:xfrm>
            <a:off x="4860032" y="1268760"/>
            <a:ext cx="3974592" cy="514616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dk1"/>
              </a:buClr>
              <a:buSzPct val="100000"/>
              <a:buNone/>
            </a:pPr>
            <a:r>
              <a:rPr lang="en-US"/>
              <a:t>1. Positive and negative literals in states:</a:t>
            </a:r>
            <a:endParaRPr/>
          </a:p>
          <a:p>
            <a:pPr marL="228600" lvl="0" indent="-228600" algn="l" rtl="0">
              <a:lnSpc>
                <a:spcPct val="90000"/>
              </a:lnSpc>
              <a:spcBef>
                <a:spcPts val="1000"/>
              </a:spcBef>
              <a:spcAft>
                <a:spcPts val="0"/>
              </a:spcAft>
              <a:buClr>
                <a:schemeClr val="dk1"/>
              </a:buClr>
              <a:buSzPct val="100000"/>
              <a:buNone/>
            </a:pPr>
            <a:r>
              <a:rPr lang="en-US"/>
              <a:t>e.g.  ~</a:t>
            </a:r>
            <a:r>
              <a:rPr lang="en-US" i="1"/>
              <a:t>Rich </a:t>
            </a:r>
            <a:r>
              <a:rPr lang="en-US" i="1">
                <a:latin typeface="Times New Roman"/>
                <a:ea typeface="Times New Roman"/>
                <a:cs typeface="Times New Roman"/>
                <a:sym typeface="Times New Roman"/>
              </a:rPr>
              <a:t>∩</a:t>
            </a:r>
            <a:r>
              <a:rPr lang="en-US" i="1"/>
              <a:t> ~Famous</a:t>
            </a:r>
            <a:endParaRPr/>
          </a:p>
          <a:p>
            <a:pPr marL="0" lvl="0" indent="0" algn="l" rtl="0">
              <a:lnSpc>
                <a:spcPct val="90000"/>
              </a:lnSpc>
              <a:spcBef>
                <a:spcPts val="1000"/>
              </a:spcBef>
              <a:spcAft>
                <a:spcPts val="0"/>
              </a:spcAft>
              <a:buClr>
                <a:schemeClr val="dk1"/>
              </a:buClr>
              <a:buSzPct val="100000"/>
              <a:buNone/>
            </a:pPr>
            <a:r>
              <a:rPr lang="en-US"/>
              <a:t>2. Open World Assumption:</a:t>
            </a:r>
            <a:endParaRPr/>
          </a:p>
          <a:p>
            <a:pPr marL="228600" lvl="0" indent="-228600" algn="l" rtl="0">
              <a:lnSpc>
                <a:spcPct val="90000"/>
              </a:lnSpc>
              <a:spcBef>
                <a:spcPts val="1000"/>
              </a:spcBef>
              <a:spcAft>
                <a:spcPts val="0"/>
              </a:spcAft>
              <a:buClr>
                <a:schemeClr val="dk1"/>
              </a:buClr>
              <a:buSzPct val="100000"/>
              <a:buNone/>
            </a:pPr>
            <a:r>
              <a:rPr lang="en-US"/>
              <a:t>Unmentioned literals are unknown</a:t>
            </a:r>
            <a:endParaRPr/>
          </a:p>
          <a:p>
            <a:pPr marL="0" lvl="0" indent="0" algn="l" rtl="0">
              <a:lnSpc>
                <a:spcPct val="90000"/>
              </a:lnSpc>
              <a:spcBef>
                <a:spcPts val="1000"/>
              </a:spcBef>
              <a:spcAft>
                <a:spcPts val="0"/>
              </a:spcAft>
              <a:buClr>
                <a:schemeClr val="dk1"/>
              </a:buClr>
              <a:buSzPct val="100000"/>
              <a:buNone/>
            </a:pPr>
            <a:r>
              <a:rPr lang="en-US"/>
              <a:t>3. Effect P </a:t>
            </a:r>
            <a:r>
              <a:rPr lang="en-US" i="1">
                <a:latin typeface="Times New Roman"/>
                <a:ea typeface="Times New Roman"/>
                <a:cs typeface="Times New Roman"/>
                <a:sym typeface="Times New Roman"/>
              </a:rPr>
              <a:t>∩</a:t>
            </a:r>
            <a:r>
              <a:rPr lang="en-US"/>
              <a:t> ~Q means add P and ~Q and delete </a:t>
            </a:r>
            <a:r>
              <a:rPr lang="en-US" i="1"/>
              <a:t>~P and Q.</a:t>
            </a:r>
            <a:endParaRPr/>
          </a:p>
          <a:p>
            <a:pPr marL="0" lvl="0" indent="0" algn="l" rtl="0">
              <a:lnSpc>
                <a:spcPct val="90000"/>
              </a:lnSpc>
              <a:spcBef>
                <a:spcPts val="1000"/>
              </a:spcBef>
              <a:spcAft>
                <a:spcPts val="0"/>
              </a:spcAft>
              <a:buClr>
                <a:schemeClr val="dk1"/>
              </a:buClr>
              <a:buSzPct val="100000"/>
              <a:buNone/>
            </a:pPr>
            <a:r>
              <a:rPr lang="en-US"/>
              <a:t>4. Quantified variables in goals:</a:t>
            </a:r>
            <a:endParaRPr/>
          </a:p>
          <a:p>
            <a:pPr marL="228600" lvl="0" indent="-228600" algn="l" rtl="0">
              <a:lnSpc>
                <a:spcPct val="90000"/>
              </a:lnSpc>
              <a:spcBef>
                <a:spcPts val="1000"/>
              </a:spcBef>
              <a:spcAft>
                <a:spcPts val="0"/>
              </a:spcAft>
              <a:buClr>
                <a:schemeClr val="dk1"/>
              </a:buClr>
              <a:buSzPct val="100000"/>
              <a:buNone/>
            </a:pPr>
            <a:r>
              <a:rPr lang="en-US" i="1"/>
              <a:t>e.g.3x At (PI,x ) </a:t>
            </a:r>
            <a:r>
              <a:rPr lang="en-US" i="1">
                <a:latin typeface="Times New Roman"/>
                <a:ea typeface="Times New Roman"/>
                <a:cs typeface="Times New Roman"/>
                <a:sym typeface="Times New Roman"/>
              </a:rPr>
              <a:t>∩</a:t>
            </a:r>
            <a:r>
              <a:rPr lang="en-US" i="1"/>
              <a:t> At(P2,x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2"/>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400"/>
              <a:buFont typeface="Calibri"/>
              <a:buNone/>
            </a:pPr>
            <a:r>
              <a:rPr lang="en-US"/>
              <a:t>Strips vs ADL</a:t>
            </a:r>
            <a:endParaRPr/>
          </a:p>
        </p:txBody>
      </p:sp>
      <p:sp>
        <p:nvSpPr>
          <p:cNvPr id="184" name="Google Shape;184;p12"/>
          <p:cNvSpPr txBox="1">
            <a:spLocks noGrp="1"/>
          </p:cNvSpPr>
          <p:nvPr>
            <p:ph type="body" idx="2"/>
          </p:nvPr>
        </p:nvSpPr>
        <p:spPr>
          <a:xfrm>
            <a:off x="611560" y="1268760"/>
            <a:ext cx="3868340" cy="3684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5. Goals are conjunctions:</a:t>
            </a:r>
            <a:endParaRPr/>
          </a:p>
          <a:p>
            <a:pPr marL="228600" lvl="0" indent="-228600" algn="l" rtl="0">
              <a:lnSpc>
                <a:spcPct val="90000"/>
              </a:lnSpc>
              <a:spcBef>
                <a:spcPts val="1000"/>
              </a:spcBef>
              <a:spcAft>
                <a:spcPts val="0"/>
              </a:spcAft>
              <a:buClr>
                <a:schemeClr val="dk1"/>
              </a:buClr>
              <a:buSzPts val="2800"/>
              <a:buNone/>
            </a:pPr>
            <a:r>
              <a:rPr lang="en-US" i="1"/>
              <a:t>e.g. Rich A Famous</a:t>
            </a:r>
            <a:endParaRPr/>
          </a:p>
          <a:p>
            <a:pPr marL="0" lvl="0" indent="0" algn="l" rtl="0">
              <a:lnSpc>
                <a:spcPct val="90000"/>
              </a:lnSpc>
              <a:spcBef>
                <a:spcPts val="1000"/>
              </a:spcBef>
              <a:spcAft>
                <a:spcPts val="0"/>
              </a:spcAft>
              <a:buClr>
                <a:schemeClr val="dk1"/>
              </a:buClr>
              <a:buSzPts val="2800"/>
              <a:buNone/>
            </a:pPr>
            <a:r>
              <a:rPr lang="en-US"/>
              <a:t>6. Effects are conjunctions.</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7. No support for equality.</a:t>
            </a:r>
            <a:endParaRPr/>
          </a:p>
          <a:p>
            <a:pPr marL="0" lvl="0" indent="0" algn="l" rtl="0">
              <a:lnSpc>
                <a:spcPct val="90000"/>
              </a:lnSpc>
              <a:spcBef>
                <a:spcPts val="1000"/>
              </a:spcBef>
              <a:spcAft>
                <a:spcPts val="0"/>
              </a:spcAft>
              <a:buClr>
                <a:schemeClr val="dk1"/>
              </a:buClr>
              <a:buSzPts val="2800"/>
              <a:buNone/>
            </a:pPr>
            <a:r>
              <a:rPr lang="en-US"/>
              <a:t>8. No support for types.</a:t>
            </a:r>
            <a:endParaRPr/>
          </a:p>
          <a:p>
            <a:pPr marL="0" lvl="0" indent="0" algn="l" rtl="0">
              <a:lnSpc>
                <a:spcPct val="90000"/>
              </a:lnSpc>
              <a:spcBef>
                <a:spcPts val="1000"/>
              </a:spcBef>
              <a:spcAft>
                <a:spcPts val="0"/>
              </a:spcAft>
              <a:buClr>
                <a:schemeClr val="dk1"/>
              </a:buClr>
              <a:buSzPts val="2800"/>
              <a:buNone/>
            </a:pPr>
            <a:r>
              <a:rPr lang="en-US"/>
              <a:t>9. No support for numerical data</a:t>
            </a:r>
            <a:endParaRPr/>
          </a:p>
        </p:txBody>
      </p:sp>
      <p:sp>
        <p:nvSpPr>
          <p:cNvPr id="185" name="Google Shape;185;p12"/>
          <p:cNvSpPr txBox="1">
            <a:spLocks noGrp="1"/>
          </p:cNvSpPr>
          <p:nvPr>
            <p:ph type="body" idx="4"/>
          </p:nvPr>
        </p:nvSpPr>
        <p:spPr>
          <a:xfrm>
            <a:off x="4860032" y="1340768"/>
            <a:ext cx="3745992" cy="41148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5. Goals allow conjunction and disjunction:</a:t>
            </a:r>
            <a:endParaRPr/>
          </a:p>
          <a:p>
            <a:pPr marL="228600" lvl="0" indent="-228600" algn="l" rtl="0">
              <a:lnSpc>
                <a:spcPct val="90000"/>
              </a:lnSpc>
              <a:spcBef>
                <a:spcPts val="1000"/>
              </a:spcBef>
              <a:spcAft>
                <a:spcPts val="0"/>
              </a:spcAft>
              <a:buClr>
                <a:schemeClr val="dk1"/>
              </a:buClr>
              <a:buSzPct val="100000"/>
              <a:buNone/>
            </a:pPr>
            <a:r>
              <a:rPr lang="en-US" i="1"/>
              <a:t>~Poor A (Famous V Smart)</a:t>
            </a:r>
            <a:endParaRPr/>
          </a:p>
          <a:p>
            <a:pPr marL="0" lvl="0" indent="0" algn="l" rtl="0">
              <a:lnSpc>
                <a:spcPct val="90000"/>
              </a:lnSpc>
              <a:spcBef>
                <a:spcPts val="1000"/>
              </a:spcBef>
              <a:spcAft>
                <a:spcPts val="0"/>
              </a:spcAft>
              <a:buClr>
                <a:schemeClr val="dk1"/>
              </a:buClr>
              <a:buSzPct val="100000"/>
              <a:buNone/>
            </a:pPr>
            <a:r>
              <a:rPr lang="en-US"/>
              <a:t>6. Conditional effects allowed: </a:t>
            </a:r>
            <a:endParaRPr/>
          </a:p>
          <a:p>
            <a:pPr marL="228600" lvl="0" indent="-228600" algn="l" rtl="0">
              <a:lnSpc>
                <a:spcPct val="90000"/>
              </a:lnSpc>
              <a:spcBef>
                <a:spcPts val="1000"/>
              </a:spcBef>
              <a:spcAft>
                <a:spcPts val="0"/>
              </a:spcAft>
              <a:buClr>
                <a:schemeClr val="dk1"/>
              </a:buClr>
              <a:buSzPct val="100000"/>
              <a:buNone/>
            </a:pPr>
            <a:r>
              <a:rPr lang="en-US" b="1"/>
              <a:t>when P: E means E is an effect </a:t>
            </a:r>
            <a:r>
              <a:rPr lang="en-US"/>
              <a:t>only if </a:t>
            </a:r>
            <a:r>
              <a:rPr lang="en-US" i="1"/>
              <a:t>P is satisfied.</a:t>
            </a:r>
            <a:endParaRPr/>
          </a:p>
          <a:p>
            <a:pPr marL="0" lvl="0" indent="0" algn="l" rtl="0">
              <a:lnSpc>
                <a:spcPct val="90000"/>
              </a:lnSpc>
              <a:spcBef>
                <a:spcPts val="1000"/>
              </a:spcBef>
              <a:spcAft>
                <a:spcPts val="0"/>
              </a:spcAft>
              <a:buClr>
                <a:schemeClr val="dk1"/>
              </a:buClr>
              <a:buSzPct val="100000"/>
              <a:buNone/>
            </a:pPr>
            <a:r>
              <a:rPr lang="en-US"/>
              <a:t>7. Equality predicate (x = y) is built in.</a:t>
            </a:r>
            <a:endParaRPr/>
          </a:p>
          <a:p>
            <a:pPr marL="0" lvl="0" indent="0" algn="l" rtl="0">
              <a:lnSpc>
                <a:spcPct val="90000"/>
              </a:lnSpc>
              <a:spcBef>
                <a:spcPts val="1000"/>
              </a:spcBef>
              <a:spcAft>
                <a:spcPts val="0"/>
              </a:spcAft>
              <a:buClr>
                <a:schemeClr val="dk1"/>
              </a:buClr>
              <a:buSzPct val="100000"/>
              <a:buNone/>
            </a:pPr>
            <a:r>
              <a:rPr lang="en-US"/>
              <a:t>8. Variables can have types, as in (p:plane)</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3"/>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Problem description</a:t>
            </a:r>
            <a:endParaRPr/>
          </a:p>
        </p:txBody>
      </p:sp>
      <p:sp>
        <p:nvSpPr>
          <p:cNvPr id="191" name="Google Shape;191;p13"/>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Representation of states</a:t>
            </a:r>
            <a:endParaRPr/>
          </a:p>
          <a:p>
            <a:pPr marL="285750" lvl="0" indent="-285750" algn="l" rtl="0">
              <a:lnSpc>
                <a:spcPct val="90000"/>
              </a:lnSpc>
              <a:spcBef>
                <a:spcPts val="1000"/>
              </a:spcBef>
              <a:spcAft>
                <a:spcPts val="0"/>
              </a:spcAft>
              <a:buClr>
                <a:schemeClr val="dk1"/>
              </a:buClr>
              <a:buSzPts val="2800"/>
              <a:buFont typeface="Arial"/>
              <a:buChar char="•"/>
            </a:pPr>
            <a:r>
              <a:rPr lang="en-US"/>
              <a:t>Representation of goals</a:t>
            </a:r>
            <a:endParaRPr/>
          </a:p>
          <a:p>
            <a:pPr marL="285750" lvl="0" indent="-285750" algn="l" rtl="0">
              <a:lnSpc>
                <a:spcPct val="90000"/>
              </a:lnSpc>
              <a:spcBef>
                <a:spcPts val="1000"/>
              </a:spcBef>
              <a:spcAft>
                <a:spcPts val="0"/>
              </a:spcAft>
              <a:buClr>
                <a:schemeClr val="dk1"/>
              </a:buClr>
              <a:buSzPts val="2800"/>
              <a:buFont typeface="Arial"/>
              <a:buChar char="•"/>
            </a:pPr>
            <a:r>
              <a:rPr lang="en-US"/>
              <a:t>Representation of actions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930B0B"/>
              </a:buClr>
              <a:buSzPts val="3600"/>
              <a:buFont typeface="Times New Roman"/>
              <a:buNone/>
            </a:pPr>
            <a:r>
              <a:rPr lang="en-US"/>
              <a:t>Representation of states</a:t>
            </a:r>
            <a:endParaRPr/>
          </a:p>
        </p:txBody>
      </p:sp>
      <p:sp>
        <p:nvSpPr>
          <p:cNvPr id="197" name="Google Shape;197;p14"/>
          <p:cNvSpPr txBox="1">
            <a:spLocks noGrp="1"/>
          </p:cNvSpPr>
          <p:nvPr>
            <p:ph type="body" idx="1"/>
          </p:nvPr>
        </p:nvSpPr>
        <p:spPr>
          <a:xfrm>
            <a:off x="457200" y="1609416"/>
            <a:ext cx="7620000" cy="484632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Decompose the world into logical conditions</a:t>
            </a:r>
            <a:endParaRPr/>
          </a:p>
          <a:p>
            <a:pPr marL="285750" lvl="0" indent="-285750" algn="l" rtl="0">
              <a:lnSpc>
                <a:spcPct val="90000"/>
              </a:lnSpc>
              <a:spcBef>
                <a:spcPts val="1000"/>
              </a:spcBef>
              <a:spcAft>
                <a:spcPts val="0"/>
              </a:spcAft>
              <a:buClr>
                <a:schemeClr val="dk1"/>
              </a:buClr>
              <a:buSzPts val="2800"/>
              <a:buFont typeface="Arial"/>
              <a:buChar char="•"/>
            </a:pPr>
            <a:r>
              <a:rPr lang="en-US"/>
              <a:t>Represent a state as a conjunction of positive literals. </a:t>
            </a:r>
            <a:endParaRPr/>
          </a:p>
          <a:p>
            <a:pPr marL="285750" lvl="0" indent="-285750" algn="l" rtl="0">
              <a:lnSpc>
                <a:spcPct val="90000"/>
              </a:lnSpc>
              <a:spcBef>
                <a:spcPts val="1000"/>
              </a:spcBef>
              <a:spcAft>
                <a:spcPts val="0"/>
              </a:spcAft>
              <a:buClr>
                <a:schemeClr val="dk1"/>
              </a:buClr>
              <a:buSzPts val="2800"/>
              <a:buNone/>
            </a:pPr>
            <a:r>
              <a:rPr lang="en-US"/>
              <a:t>E.g., Poor </a:t>
            </a:r>
            <a:r>
              <a:rPr lang="en-US">
                <a:latin typeface="Times New Roman"/>
                <a:ea typeface="Times New Roman"/>
                <a:cs typeface="Times New Roman"/>
                <a:sym typeface="Times New Roman"/>
              </a:rPr>
              <a:t>∩</a:t>
            </a:r>
            <a:r>
              <a:rPr lang="en-US"/>
              <a:t> Unknown</a:t>
            </a:r>
            <a:endParaRPr/>
          </a:p>
          <a:p>
            <a:pPr marL="285750" lvl="0" indent="-285750" algn="l" rtl="0">
              <a:lnSpc>
                <a:spcPct val="90000"/>
              </a:lnSpc>
              <a:spcBef>
                <a:spcPts val="1000"/>
              </a:spcBef>
              <a:spcAft>
                <a:spcPts val="0"/>
              </a:spcAft>
              <a:buClr>
                <a:schemeClr val="dk1"/>
              </a:buClr>
              <a:buSzPts val="2800"/>
              <a:buNone/>
            </a:pPr>
            <a:r>
              <a:rPr lang="en-US"/>
              <a:t>E.g. At(Plane1, Melbourne) </a:t>
            </a:r>
            <a:r>
              <a:rPr lang="en-US">
                <a:latin typeface="Times New Roman"/>
                <a:ea typeface="Times New Roman"/>
                <a:cs typeface="Times New Roman"/>
                <a:sym typeface="Times New Roman"/>
              </a:rPr>
              <a:t>∩</a:t>
            </a:r>
            <a:r>
              <a:rPr lang="en-US"/>
              <a:t> At(Plane2, Sydney) </a:t>
            </a:r>
            <a:endParaRPr/>
          </a:p>
          <a:p>
            <a:pPr marL="285750" lvl="0" indent="-285750" algn="l" rtl="0">
              <a:lnSpc>
                <a:spcPct val="90000"/>
              </a:lnSpc>
              <a:spcBef>
                <a:spcPts val="1000"/>
              </a:spcBef>
              <a:spcAft>
                <a:spcPts val="0"/>
              </a:spcAft>
              <a:buClr>
                <a:schemeClr val="dk1"/>
              </a:buClr>
              <a:buSzPts val="2800"/>
              <a:buFont typeface="Arial"/>
              <a:buChar char="•"/>
            </a:pPr>
            <a:r>
              <a:rPr lang="en-US"/>
              <a:t>Literals in first-order state descriptions must be ground and function-free. </a:t>
            </a:r>
            <a:endParaRPr/>
          </a:p>
          <a:p>
            <a:pPr marL="285750" lvl="0" indent="-285750" algn="l" rtl="0">
              <a:lnSpc>
                <a:spcPct val="90000"/>
              </a:lnSpc>
              <a:spcBef>
                <a:spcPts val="1000"/>
              </a:spcBef>
              <a:spcAft>
                <a:spcPts val="0"/>
              </a:spcAft>
              <a:buClr>
                <a:schemeClr val="dk1"/>
              </a:buClr>
              <a:buSzPts val="2800"/>
              <a:buNone/>
            </a:pPr>
            <a:r>
              <a:rPr lang="en-US"/>
              <a:t>i.e. At(x, y) or At(Father(Fred), Sydney) not allowed.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5"/>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930B0B"/>
              </a:buClr>
              <a:buSzPts val="3600"/>
              <a:buFont typeface="Times New Roman"/>
              <a:buNone/>
            </a:pPr>
            <a:r>
              <a:rPr lang="en-US"/>
              <a:t>Representation of goals</a:t>
            </a:r>
            <a:endParaRPr/>
          </a:p>
        </p:txBody>
      </p:sp>
      <p:sp>
        <p:nvSpPr>
          <p:cNvPr id="203" name="Google Shape;203;p15"/>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b="1"/>
              <a:t>A goal is a partially specified state, represented as a conjunction </a:t>
            </a:r>
            <a:r>
              <a:rPr lang="en-US"/>
              <a:t>of positive ground literals.</a:t>
            </a:r>
            <a:endParaRPr/>
          </a:p>
          <a:p>
            <a:pPr marL="285750" lvl="0" indent="-285750" algn="l" rtl="0">
              <a:lnSpc>
                <a:spcPct val="90000"/>
              </a:lnSpc>
              <a:spcBef>
                <a:spcPts val="1000"/>
              </a:spcBef>
              <a:spcAft>
                <a:spcPts val="0"/>
              </a:spcAft>
              <a:buClr>
                <a:schemeClr val="dk1"/>
              </a:buClr>
              <a:buSzPts val="2800"/>
              <a:buFont typeface="Arial"/>
              <a:buChar char="•"/>
            </a:pPr>
            <a:r>
              <a:rPr lang="en-US"/>
              <a:t>E.g.Rich </a:t>
            </a:r>
            <a:r>
              <a:rPr lang="en-US">
                <a:latin typeface="Times New Roman"/>
                <a:ea typeface="Times New Roman"/>
                <a:cs typeface="Times New Roman"/>
                <a:sym typeface="Times New Roman"/>
              </a:rPr>
              <a:t>∩</a:t>
            </a:r>
            <a:r>
              <a:rPr lang="en-US"/>
              <a:t> Famous or At(P2, Tahiti). </a:t>
            </a:r>
            <a:endParaRPr/>
          </a:p>
          <a:p>
            <a:pPr marL="285750" lvl="0" indent="-285750" algn="l" rtl="0">
              <a:lnSpc>
                <a:spcPct val="90000"/>
              </a:lnSpc>
              <a:spcBef>
                <a:spcPts val="1000"/>
              </a:spcBef>
              <a:spcAft>
                <a:spcPts val="0"/>
              </a:spcAft>
              <a:buClr>
                <a:schemeClr val="dk1"/>
              </a:buClr>
              <a:buSzPts val="2800"/>
              <a:buFont typeface="Arial"/>
              <a:buChar char="•"/>
            </a:pPr>
            <a:r>
              <a:rPr lang="en-US"/>
              <a:t>A propositional state </a:t>
            </a:r>
            <a:r>
              <a:rPr lang="en-US" i="1"/>
              <a:t>s </a:t>
            </a:r>
            <a:r>
              <a:rPr lang="en-US" b="1" i="1"/>
              <a:t>satisfies a goal g if s contains all the atoms in g (and possibly others). </a:t>
            </a:r>
            <a:endParaRPr/>
          </a:p>
          <a:p>
            <a:pPr marL="285750" lvl="0" indent="-285750" algn="l" rtl="0">
              <a:lnSpc>
                <a:spcPct val="90000"/>
              </a:lnSpc>
              <a:spcBef>
                <a:spcPts val="1000"/>
              </a:spcBef>
              <a:spcAft>
                <a:spcPts val="0"/>
              </a:spcAft>
              <a:buClr>
                <a:schemeClr val="dk1"/>
              </a:buClr>
              <a:buSzPts val="2800"/>
              <a:buNone/>
            </a:pPr>
            <a:r>
              <a:rPr lang="en-US" b="1" i="1"/>
              <a:t>e.g. </a:t>
            </a:r>
            <a:r>
              <a:rPr lang="en-US"/>
              <a:t>the state (Rich </a:t>
            </a:r>
            <a:r>
              <a:rPr lang="en-US">
                <a:latin typeface="Times New Roman"/>
                <a:ea typeface="Times New Roman"/>
                <a:cs typeface="Times New Roman"/>
                <a:sym typeface="Times New Roman"/>
              </a:rPr>
              <a:t>∩</a:t>
            </a:r>
            <a:r>
              <a:rPr lang="en-US"/>
              <a:t> Famous </a:t>
            </a:r>
            <a:r>
              <a:rPr lang="en-US">
                <a:latin typeface="Times New Roman"/>
                <a:ea typeface="Times New Roman"/>
                <a:cs typeface="Times New Roman"/>
                <a:sym typeface="Times New Roman"/>
              </a:rPr>
              <a:t>∩</a:t>
            </a:r>
            <a:r>
              <a:rPr lang="en-US"/>
              <a:t> Miserable) satisfies the goal (Rich </a:t>
            </a:r>
            <a:r>
              <a:rPr lang="en-US">
                <a:latin typeface="Times New Roman"/>
                <a:ea typeface="Times New Roman"/>
                <a:cs typeface="Times New Roman"/>
                <a:sym typeface="Times New Roman"/>
              </a:rPr>
              <a:t>∩</a:t>
            </a:r>
            <a:r>
              <a:rPr lang="en-US"/>
              <a:t> Famous).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6"/>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930B0B"/>
              </a:buClr>
              <a:buSzPts val="3600"/>
              <a:buFont typeface="Times New Roman"/>
              <a:buNone/>
            </a:pPr>
            <a:r>
              <a:rPr lang="en-US"/>
              <a:t>Representation of actions</a:t>
            </a:r>
            <a:endParaRPr/>
          </a:p>
        </p:txBody>
      </p:sp>
      <p:sp>
        <p:nvSpPr>
          <p:cNvPr id="209" name="Google Shape;209;p16"/>
          <p:cNvSpPr txBox="1">
            <a:spLocks noGrp="1"/>
          </p:cNvSpPr>
          <p:nvPr>
            <p:ph type="body" idx="1"/>
          </p:nvPr>
        </p:nvSpPr>
        <p:spPr>
          <a:xfrm>
            <a:off x="611560" y="1052736"/>
            <a:ext cx="8280920" cy="484632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An action is specified in terms of the preconditions</a:t>
            </a:r>
            <a:endParaRPr/>
          </a:p>
          <a:p>
            <a:pPr marL="285750" lvl="0" indent="-285750" algn="l" rtl="0">
              <a:lnSpc>
                <a:spcPct val="90000"/>
              </a:lnSpc>
              <a:spcBef>
                <a:spcPts val="1000"/>
              </a:spcBef>
              <a:spcAft>
                <a:spcPts val="0"/>
              </a:spcAft>
              <a:buClr>
                <a:schemeClr val="dk1"/>
              </a:buClr>
              <a:buSzPts val="2800"/>
              <a:buFont typeface="Arial"/>
              <a:buChar char="•"/>
            </a:pPr>
            <a:r>
              <a:rPr lang="en-US"/>
              <a:t>The action name and parameter list-</a:t>
            </a:r>
            <a:endParaRPr/>
          </a:p>
          <a:p>
            <a:pPr marL="0" lvl="0" indent="0" algn="l" rtl="0">
              <a:lnSpc>
                <a:spcPct val="90000"/>
              </a:lnSpc>
              <a:spcBef>
                <a:spcPts val="1000"/>
              </a:spcBef>
              <a:spcAft>
                <a:spcPts val="0"/>
              </a:spcAft>
              <a:buClr>
                <a:schemeClr val="dk1"/>
              </a:buClr>
              <a:buSzPts val="2800"/>
              <a:buNone/>
            </a:pPr>
            <a:r>
              <a:rPr lang="en-US"/>
              <a:t>e.g. Fly(p, from, to)-serves to identify the action.</a:t>
            </a:r>
            <a:endParaRPr/>
          </a:p>
          <a:p>
            <a:pPr marL="285750" lvl="0" indent="-285750" algn="l" rtl="0">
              <a:lnSpc>
                <a:spcPct val="90000"/>
              </a:lnSpc>
              <a:spcBef>
                <a:spcPts val="1000"/>
              </a:spcBef>
              <a:spcAft>
                <a:spcPts val="0"/>
              </a:spcAft>
              <a:buClr>
                <a:schemeClr val="dk1"/>
              </a:buClr>
              <a:buSzPts val="2800"/>
              <a:buFont typeface="Arial"/>
              <a:buChar char="•"/>
            </a:pPr>
            <a:r>
              <a:rPr lang="en-US"/>
              <a:t>The precondition is a conjunction of function-free positive literals</a:t>
            </a:r>
            <a:endParaRPr/>
          </a:p>
          <a:p>
            <a:pPr marL="285750" lvl="0" indent="-285750" algn="l" rtl="0">
              <a:lnSpc>
                <a:spcPct val="90000"/>
              </a:lnSpc>
              <a:spcBef>
                <a:spcPts val="1000"/>
              </a:spcBef>
              <a:spcAft>
                <a:spcPts val="0"/>
              </a:spcAft>
              <a:buClr>
                <a:schemeClr val="dk1"/>
              </a:buClr>
              <a:buSzPts val="2800"/>
              <a:buFont typeface="Arial"/>
              <a:buChar char="•"/>
            </a:pPr>
            <a:r>
              <a:rPr lang="en-US"/>
              <a:t>Any variables in the precondition must also appear in the action's parameter list.</a:t>
            </a:r>
            <a:endParaRPr/>
          </a:p>
          <a:p>
            <a:pPr marL="285750" lvl="0" indent="-285750" algn="l" rtl="0">
              <a:lnSpc>
                <a:spcPct val="90000"/>
              </a:lnSpc>
              <a:spcBef>
                <a:spcPts val="1000"/>
              </a:spcBef>
              <a:spcAft>
                <a:spcPts val="0"/>
              </a:spcAft>
              <a:buClr>
                <a:schemeClr val="dk1"/>
              </a:buClr>
              <a:buSzPts val="2800"/>
              <a:buFont typeface="Arial"/>
              <a:buChar char="•"/>
            </a:pPr>
            <a:r>
              <a:rPr lang="en-US"/>
              <a:t>The effect is a conjunction of function-free literals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7"/>
          <p:cNvSpPr txBox="1">
            <a:spLocks noGrp="1"/>
          </p:cNvSpPr>
          <p:nvPr>
            <p:ph type="title"/>
          </p:nvPr>
        </p:nvSpPr>
        <p:spPr>
          <a:xfrm>
            <a:off x="457200" y="320040"/>
            <a:ext cx="8610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930B0B"/>
              </a:buClr>
              <a:buSzPts val="3600"/>
              <a:buFont typeface="Times New Roman"/>
              <a:buNone/>
            </a:pPr>
            <a:r>
              <a:rPr lang="en-US"/>
              <a:t>STRIPS solution for </a:t>
            </a:r>
            <a:r>
              <a:rPr lang="en-US" b="0"/>
              <a:t>transportation of air cargo between airports.</a:t>
            </a:r>
            <a:endParaRPr/>
          </a:p>
        </p:txBody>
      </p:sp>
      <p:sp>
        <p:nvSpPr>
          <p:cNvPr id="215" name="Google Shape;215;p17"/>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107950" algn="l" rtl="0">
              <a:lnSpc>
                <a:spcPct val="90000"/>
              </a:lnSpc>
              <a:spcBef>
                <a:spcPts val="0"/>
              </a:spcBef>
              <a:spcAft>
                <a:spcPts val="0"/>
              </a:spcAft>
              <a:buClr>
                <a:schemeClr val="dk1"/>
              </a:buClr>
              <a:buSzPts val="2800"/>
              <a:buFont typeface="Arial"/>
              <a:buNone/>
            </a:pPr>
            <a:endParaRPr/>
          </a:p>
        </p:txBody>
      </p:sp>
      <p:pic>
        <p:nvPicPr>
          <p:cNvPr id="216" name="Google Shape;216;p17"/>
          <p:cNvPicPr preferRelativeResize="0"/>
          <p:nvPr/>
        </p:nvPicPr>
        <p:blipFill rotWithShape="1">
          <a:blip r:embed="rId3">
            <a:alphaModFix/>
          </a:blip>
          <a:srcRect/>
          <a:stretch/>
        </p:blipFill>
        <p:spPr>
          <a:xfrm>
            <a:off x="-76199" y="1447800"/>
            <a:ext cx="9175212" cy="541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8"/>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ADL : Air Cargo Problem</a:t>
            </a:r>
            <a:endParaRPr/>
          </a:p>
        </p:txBody>
      </p:sp>
      <p:sp>
        <p:nvSpPr>
          <p:cNvPr id="222" name="Google Shape;222;p18"/>
          <p:cNvSpPr txBox="1">
            <a:spLocks noGrp="1"/>
          </p:cNvSpPr>
          <p:nvPr>
            <p:ph type="body" idx="1"/>
          </p:nvPr>
        </p:nvSpPr>
        <p:spPr>
          <a:xfrm>
            <a:off x="827584" y="1052736"/>
            <a:ext cx="7620000" cy="5019984"/>
          </a:xfrm>
          <a:prstGeom prst="rect">
            <a:avLst/>
          </a:prstGeom>
          <a:noFill/>
          <a:ln>
            <a:noFill/>
          </a:ln>
        </p:spPr>
        <p:txBody>
          <a:bodyPr spcFirstLastPara="1" wrap="square" lIns="91425" tIns="45700" rIns="91425" bIns="45700" anchor="t" anchorCtr="0">
            <a:normAutofit fontScale="62500" lnSpcReduction="20000"/>
          </a:bodyPr>
          <a:lstStyle/>
          <a:p>
            <a:pPr marL="285750" lvl="0" indent="-285750" algn="l" rtl="0">
              <a:lnSpc>
                <a:spcPct val="90000"/>
              </a:lnSpc>
              <a:spcBef>
                <a:spcPts val="0"/>
              </a:spcBef>
              <a:spcAft>
                <a:spcPts val="0"/>
              </a:spcAft>
              <a:buClr>
                <a:schemeClr val="dk1"/>
              </a:buClr>
              <a:buSzPct val="100000"/>
              <a:buNone/>
            </a:pPr>
            <a:r>
              <a:rPr lang="en-US"/>
              <a:t>Init(At(C1,SFO) ∩ At(C2,JFK) ∩ At(P1,SFO) ∩ At(P2, JFK) ∩ (P1: plane) ∩ (p2: plane) ∩ (C1: Cargo) ∩  (c2: Cargo) ∩ SFO:Airport ∩ JFK: Airport)</a:t>
            </a:r>
            <a:endParaRPr/>
          </a:p>
          <a:p>
            <a:pPr marL="285750" lvl="0" indent="-174625" algn="l" rtl="0">
              <a:lnSpc>
                <a:spcPct val="90000"/>
              </a:lnSpc>
              <a:spcBef>
                <a:spcPts val="1000"/>
              </a:spcBef>
              <a:spcAft>
                <a:spcPts val="0"/>
              </a:spcAft>
              <a:buClr>
                <a:schemeClr val="dk1"/>
              </a:buClr>
              <a:buSzPct val="100000"/>
              <a:buFont typeface="Arial"/>
              <a:buNone/>
            </a:pPr>
            <a:endParaRPr/>
          </a:p>
          <a:p>
            <a:pPr marL="285750" lvl="0" indent="-285750" algn="l" rtl="0">
              <a:lnSpc>
                <a:spcPct val="90000"/>
              </a:lnSpc>
              <a:spcBef>
                <a:spcPts val="1000"/>
              </a:spcBef>
              <a:spcAft>
                <a:spcPts val="0"/>
              </a:spcAft>
              <a:buClr>
                <a:schemeClr val="dk1"/>
              </a:buClr>
              <a:buSzPct val="100000"/>
              <a:buNone/>
            </a:pPr>
            <a:r>
              <a:rPr lang="en-US"/>
              <a:t>Goal(At(C1, JFK) ∩ At(C2,SFO))</a:t>
            </a:r>
            <a:endParaRPr/>
          </a:p>
          <a:p>
            <a:pPr marL="285750" lvl="0" indent="-174625" algn="l" rtl="0">
              <a:lnSpc>
                <a:spcPct val="90000"/>
              </a:lnSpc>
              <a:spcBef>
                <a:spcPts val="1000"/>
              </a:spcBef>
              <a:spcAft>
                <a:spcPts val="0"/>
              </a:spcAft>
              <a:buClr>
                <a:schemeClr val="dk1"/>
              </a:buClr>
              <a:buSzPct val="100000"/>
              <a:buFont typeface="Arial"/>
              <a:buNone/>
            </a:pPr>
            <a:endParaRPr/>
          </a:p>
          <a:p>
            <a:pPr marL="285750" lvl="0" indent="-285750" algn="l" rtl="0">
              <a:lnSpc>
                <a:spcPct val="90000"/>
              </a:lnSpc>
              <a:spcBef>
                <a:spcPts val="1000"/>
              </a:spcBef>
              <a:spcAft>
                <a:spcPts val="0"/>
              </a:spcAft>
              <a:buClr>
                <a:schemeClr val="dk1"/>
              </a:buClr>
              <a:buSzPct val="100000"/>
              <a:buNone/>
            </a:pPr>
            <a:r>
              <a:rPr lang="en-US"/>
              <a:t>Action((Load(c:cargo,p:plane,a:airport)</a:t>
            </a:r>
            <a:endParaRPr/>
          </a:p>
          <a:p>
            <a:pPr marL="285750" lvl="0" indent="-285750" algn="l" rtl="0">
              <a:lnSpc>
                <a:spcPct val="90000"/>
              </a:lnSpc>
              <a:spcBef>
                <a:spcPts val="1000"/>
              </a:spcBef>
              <a:spcAft>
                <a:spcPts val="0"/>
              </a:spcAft>
              <a:buClr>
                <a:schemeClr val="dk1"/>
              </a:buClr>
              <a:buSzPct val="100000"/>
              <a:buNone/>
            </a:pPr>
            <a:r>
              <a:rPr lang="en-US"/>
              <a:t>Precondition: At(c,a) ∩ at(p,a)</a:t>
            </a:r>
            <a:endParaRPr/>
          </a:p>
          <a:p>
            <a:pPr marL="285750" lvl="0" indent="-285750" algn="l" rtl="0">
              <a:lnSpc>
                <a:spcPct val="90000"/>
              </a:lnSpc>
              <a:spcBef>
                <a:spcPts val="1000"/>
              </a:spcBef>
              <a:spcAft>
                <a:spcPts val="0"/>
              </a:spcAft>
              <a:buClr>
                <a:schemeClr val="dk1"/>
              </a:buClr>
              <a:buSzPct val="100000"/>
              <a:buNone/>
            </a:pPr>
            <a:r>
              <a:rPr lang="en-US"/>
              <a:t>Effect: ~At(c,a) ∩ in(c,p))</a:t>
            </a:r>
            <a:endParaRPr/>
          </a:p>
          <a:p>
            <a:pPr marL="285750" lvl="0" indent="-285750" algn="l" rtl="0">
              <a:lnSpc>
                <a:spcPct val="90000"/>
              </a:lnSpc>
              <a:spcBef>
                <a:spcPts val="1000"/>
              </a:spcBef>
              <a:spcAft>
                <a:spcPts val="0"/>
              </a:spcAft>
              <a:buClr>
                <a:schemeClr val="dk1"/>
              </a:buClr>
              <a:buSzPct val="100000"/>
              <a:buNone/>
            </a:pPr>
            <a:endParaRPr/>
          </a:p>
          <a:p>
            <a:pPr marL="285750" lvl="0" indent="-285750" algn="l" rtl="0">
              <a:lnSpc>
                <a:spcPct val="90000"/>
              </a:lnSpc>
              <a:spcBef>
                <a:spcPts val="1000"/>
              </a:spcBef>
              <a:spcAft>
                <a:spcPts val="0"/>
              </a:spcAft>
              <a:buClr>
                <a:schemeClr val="dk1"/>
              </a:buClr>
              <a:buSzPct val="100000"/>
              <a:buNone/>
            </a:pPr>
            <a:r>
              <a:rPr lang="en-US"/>
              <a:t>Action(Fly(p : Plane, from : Airport, to : Airport),</a:t>
            </a:r>
            <a:endParaRPr/>
          </a:p>
          <a:p>
            <a:pPr marL="285750" lvl="0" indent="-285750" algn="l" rtl="0">
              <a:lnSpc>
                <a:spcPct val="90000"/>
              </a:lnSpc>
              <a:spcBef>
                <a:spcPts val="1000"/>
              </a:spcBef>
              <a:spcAft>
                <a:spcPts val="0"/>
              </a:spcAft>
              <a:buClr>
                <a:schemeClr val="dk1"/>
              </a:buClr>
              <a:buSzPct val="100000"/>
              <a:buNone/>
            </a:pPr>
            <a:r>
              <a:rPr lang="en-US"/>
              <a:t>PRECOND: At(p,from) </a:t>
            </a:r>
            <a:endParaRPr/>
          </a:p>
          <a:p>
            <a:pPr marL="285750" lvl="0" indent="-285750" algn="l" rtl="0">
              <a:lnSpc>
                <a:spcPct val="90000"/>
              </a:lnSpc>
              <a:spcBef>
                <a:spcPts val="1000"/>
              </a:spcBef>
              <a:spcAft>
                <a:spcPts val="0"/>
              </a:spcAft>
              <a:buClr>
                <a:schemeClr val="dk1"/>
              </a:buClr>
              <a:buSzPct val="100000"/>
              <a:buNone/>
            </a:pPr>
            <a:r>
              <a:rPr lang="en-US"/>
              <a:t>EFFECT : ~At(p,from) ∩ At(p,to))</a:t>
            </a:r>
            <a:endParaRPr/>
          </a:p>
          <a:p>
            <a:pPr marL="285750" lvl="0" indent="-285750" algn="l" rtl="0">
              <a:lnSpc>
                <a:spcPct val="90000"/>
              </a:lnSpc>
              <a:spcBef>
                <a:spcPts val="1000"/>
              </a:spcBef>
              <a:spcAft>
                <a:spcPts val="0"/>
              </a:spcAft>
              <a:buClr>
                <a:schemeClr val="dk1"/>
              </a:buClr>
              <a:buSzPct val="100000"/>
              <a:buNone/>
            </a:pPr>
            <a:endParaRPr/>
          </a:p>
          <a:p>
            <a:pPr marL="285750" lvl="0" indent="-285750" algn="l" rtl="0">
              <a:lnSpc>
                <a:spcPct val="90000"/>
              </a:lnSpc>
              <a:spcBef>
                <a:spcPts val="1000"/>
              </a:spcBef>
              <a:spcAft>
                <a:spcPts val="0"/>
              </a:spcAft>
              <a:buClr>
                <a:schemeClr val="dk1"/>
              </a:buClr>
              <a:buSzPct val="100000"/>
              <a:buNone/>
            </a:pPr>
            <a:r>
              <a:rPr lang="en-US"/>
              <a:t>Action(UnLoad(c:cargo,p:plane,a:airport)</a:t>
            </a:r>
            <a:endParaRPr/>
          </a:p>
          <a:p>
            <a:pPr marL="285750" lvl="0" indent="-285750" algn="l" rtl="0">
              <a:lnSpc>
                <a:spcPct val="90000"/>
              </a:lnSpc>
              <a:spcBef>
                <a:spcPts val="1000"/>
              </a:spcBef>
              <a:spcAft>
                <a:spcPts val="0"/>
              </a:spcAft>
              <a:buClr>
                <a:schemeClr val="dk1"/>
              </a:buClr>
              <a:buSzPct val="100000"/>
              <a:buNone/>
            </a:pPr>
            <a:r>
              <a:rPr lang="en-US"/>
              <a:t>Precondition: In(c,p) ∩ at(p,a)</a:t>
            </a:r>
            <a:endParaRPr/>
          </a:p>
          <a:p>
            <a:pPr marL="285750" lvl="0" indent="-285750" algn="l" rtl="0">
              <a:lnSpc>
                <a:spcPct val="90000"/>
              </a:lnSpc>
              <a:spcBef>
                <a:spcPts val="1000"/>
              </a:spcBef>
              <a:spcAft>
                <a:spcPts val="0"/>
              </a:spcAft>
              <a:buClr>
                <a:schemeClr val="dk1"/>
              </a:buClr>
              <a:buSzPct val="100000"/>
              <a:buNone/>
            </a:pPr>
            <a:r>
              <a:rPr lang="en-US"/>
              <a:t>Effect: At(c,a) ∩ ~in(c,p))</a:t>
            </a:r>
            <a:endParaRPr/>
          </a:p>
          <a:p>
            <a:pPr marL="285750" lvl="0" indent="-174625" algn="l" rtl="0">
              <a:lnSpc>
                <a:spcPct val="90000"/>
              </a:lnSpc>
              <a:spcBef>
                <a:spcPts val="1000"/>
              </a:spcBef>
              <a:spcAft>
                <a:spcPts val="0"/>
              </a:spcAft>
              <a:buClr>
                <a:schemeClr val="dk1"/>
              </a:buClr>
              <a:buSzPct val="100000"/>
              <a:buFont typeface="Arial"/>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26"/>
        <p:cNvGrpSpPr/>
        <p:nvPr/>
      </p:nvGrpSpPr>
      <p:grpSpPr>
        <a:xfrm>
          <a:off x="0" y="0"/>
          <a:ext cx="0" cy="0"/>
          <a:chOff x="0" y="0"/>
          <a:chExt cx="0" cy="0"/>
        </a:xfrm>
      </p:grpSpPr>
      <p:sp>
        <p:nvSpPr>
          <p:cNvPr id="227" name="Google Shape;227;p19"/>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rgbClr val="930B0B"/>
              </a:buClr>
              <a:buSzPct val="100000"/>
              <a:buFont typeface="Times New Roman"/>
              <a:buNone/>
            </a:pPr>
            <a:r>
              <a:rPr lang="en-US"/>
              <a:t>Problem of cooking chapati and veggies</a:t>
            </a:r>
            <a:endParaRPr/>
          </a:p>
        </p:txBody>
      </p:sp>
      <p:sp>
        <p:nvSpPr>
          <p:cNvPr id="228" name="Google Shape;228;p19"/>
          <p:cNvSpPr txBox="1">
            <a:spLocks noGrp="1"/>
          </p:cNvSpPr>
          <p:nvPr>
            <p:ph type="body" idx="1"/>
          </p:nvPr>
        </p:nvSpPr>
        <p:spPr>
          <a:xfrm>
            <a:off x="539552" y="908720"/>
            <a:ext cx="8064896" cy="4968552"/>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Init(Have(flour) A Have(Water) A  Have(UncutVeggies))</a:t>
            </a:r>
            <a:endParaRPr/>
          </a:p>
          <a:p>
            <a:pPr marL="285750" lvl="0" indent="-285750" algn="l" rtl="0">
              <a:lnSpc>
                <a:spcPct val="90000"/>
              </a:lnSpc>
              <a:spcBef>
                <a:spcPts val="1000"/>
              </a:spcBef>
              <a:spcAft>
                <a:spcPts val="0"/>
              </a:spcAft>
              <a:buClr>
                <a:schemeClr val="dk1"/>
              </a:buClr>
              <a:buSzPts val="2800"/>
              <a:buFont typeface="Arial"/>
              <a:buChar char="•"/>
            </a:pPr>
            <a:r>
              <a:rPr lang="en-US"/>
              <a:t>Goal(Have(Baked_Chapati) A Have(Cooked_Veggies)</a:t>
            </a:r>
            <a:endParaRPr/>
          </a:p>
          <a:p>
            <a:pPr marL="0" lvl="0" indent="0" algn="l" rtl="0">
              <a:lnSpc>
                <a:spcPct val="90000"/>
              </a:lnSpc>
              <a:spcBef>
                <a:spcPts val="1000"/>
              </a:spcBef>
              <a:spcAft>
                <a:spcPts val="0"/>
              </a:spcAft>
              <a:buClr>
                <a:schemeClr val="dk1"/>
              </a:buClr>
              <a:buSzPts val="2800"/>
              <a:buNone/>
            </a:pPr>
            <a:r>
              <a:rPr lang="en-US"/>
              <a:t>Action(Knead(f:flour, w:water)</a:t>
            </a:r>
            <a:endParaRPr/>
          </a:p>
          <a:p>
            <a:pPr marL="0" lvl="0" indent="0" algn="l" rtl="0">
              <a:lnSpc>
                <a:spcPct val="90000"/>
              </a:lnSpc>
              <a:spcBef>
                <a:spcPts val="1000"/>
              </a:spcBef>
              <a:spcAft>
                <a:spcPts val="0"/>
              </a:spcAft>
              <a:buClr>
                <a:schemeClr val="dk1"/>
              </a:buClr>
              <a:buSzPts val="2800"/>
              <a:buNone/>
            </a:pPr>
            <a:r>
              <a:rPr lang="en-US"/>
              <a:t>Precondition: Have(f) A Have(W)</a:t>
            </a:r>
            <a:endParaRPr/>
          </a:p>
          <a:p>
            <a:pPr marL="0" lvl="0" indent="0" algn="l" rtl="0">
              <a:lnSpc>
                <a:spcPct val="90000"/>
              </a:lnSpc>
              <a:spcBef>
                <a:spcPts val="1000"/>
              </a:spcBef>
              <a:spcAft>
                <a:spcPts val="0"/>
              </a:spcAft>
              <a:buClr>
                <a:schemeClr val="dk1"/>
              </a:buClr>
              <a:buSzPts val="2800"/>
              <a:buNone/>
            </a:pPr>
            <a:r>
              <a:rPr lang="en-US"/>
              <a:t>Postcondition: Have(dough) A ~Have(f))</a:t>
            </a:r>
            <a:endParaRPr/>
          </a:p>
          <a:p>
            <a:pPr marL="0" lvl="0" indent="0" algn="l" rtl="0">
              <a:lnSpc>
                <a:spcPct val="90000"/>
              </a:lnSpc>
              <a:spcBef>
                <a:spcPts val="1000"/>
              </a:spcBef>
              <a:spcAft>
                <a:spcPts val="0"/>
              </a:spcAft>
              <a:buClr>
                <a:schemeClr val="dk1"/>
              </a:buClr>
              <a:buSzPts val="2800"/>
              <a:buNone/>
            </a:pPr>
            <a:r>
              <a:rPr lang="en-US"/>
              <a:t>Action(Cut(v:UncutVeggies)</a:t>
            </a:r>
            <a:endParaRPr/>
          </a:p>
          <a:p>
            <a:pPr marL="0" lvl="0" indent="0" algn="l" rtl="0">
              <a:lnSpc>
                <a:spcPct val="90000"/>
              </a:lnSpc>
              <a:spcBef>
                <a:spcPts val="1000"/>
              </a:spcBef>
              <a:spcAft>
                <a:spcPts val="0"/>
              </a:spcAft>
              <a:buClr>
                <a:schemeClr val="dk1"/>
              </a:buClr>
              <a:buSzPts val="2800"/>
              <a:buNone/>
            </a:pPr>
            <a:r>
              <a:rPr lang="en-US"/>
              <a:t>Pre: Have(v)</a:t>
            </a:r>
            <a:endParaRPr/>
          </a:p>
          <a:p>
            <a:pPr marL="0" lvl="0" indent="0" algn="l" rtl="0">
              <a:lnSpc>
                <a:spcPct val="90000"/>
              </a:lnSpc>
              <a:spcBef>
                <a:spcPts val="1000"/>
              </a:spcBef>
              <a:spcAft>
                <a:spcPts val="0"/>
              </a:spcAft>
              <a:buClr>
                <a:schemeClr val="dk1"/>
              </a:buClr>
              <a:buSzPts val="2800"/>
              <a:buNone/>
            </a:pPr>
            <a:r>
              <a:rPr lang="en-US"/>
              <a:t>Post: Have(Cut_Veggies) A ~Have(v))</a:t>
            </a:r>
            <a:endParaRPr/>
          </a:p>
          <a:p>
            <a:pPr marL="0" lvl="0" indent="0" algn="l" rtl="0">
              <a:lnSpc>
                <a:spcPct val="90000"/>
              </a:lnSpc>
              <a:spcBef>
                <a:spcPts val="1000"/>
              </a:spcBef>
              <a:spcAft>
                <a:spcPts val="0"/>
              </a:spcAft>
              <a:buClr>
                <a:schemeClr val="dk1"/>
              </a:buClr>
              <a:buSzPts val="2800"/>
              <a:buNone/>
            </a:pPr>
            <a:endParaRPr/>
          </a:p>
          <a:p>
            <a:pPr marL="285750" lvl="0" indent="-107950" algn="l" rtl="0">
              <a:lnSpc>
                <a:spcPct val="90000"/>
              </a:lnSpc>
              <a:spcBef>
                <a:spcPts val="1000"/>
              </a:spcBef>
              <a:spcAft>
                <a:spcPts val="0"/>
              </a:spcAft>
              <a:buClr>
                <a:schemeClr val="dk1"/>
              </a:buClr>
              <a:buSzPts val="2800"/>
              <a:buFont typeface="Arial"/>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Why not searching?</a:t>
            </a:r>
            <a:endParaRPr/>
          </a:p>
        </p:txBody>
      </p:sp>
      <p:sp>
        <p:nvSpPr>
          <p:cNvPr id="115" name="Google Shape;115;p2"/>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Overwhelmed by irrelevant actions</a:t>
            </a:r>
            <a:endParaRPr/>
          </a:p>
          <a:p>
            <a:pPr marL="285750" lvl="0" indent="-285750" algn="l" rtl="0">
              <a:lnSpc>
                <a:spcPct val="90000"/>
              </a:lnSpc>
              <a:spcBef>
                <a:spcPts val="1000"/>
              </a:spcBef>
              <a:spcAft>
                <a:spcPts val="0"/>
              </a:spcAft>
              <a:buClr>
                <a:schemeClr val="dk1"/>
              </a:buClr>
              <a:buSzPts val="2800"/>
              <a:buFont typeface="Arial"/>
              <a:buChar char="•"/>
            </a:pPr>
            <a:r>
              <a:rPr lang="en-US"/>
              <a:t>Difficult to find a good heuristic function</a:t>
            </a:r>
            <a:endParaRPr/>
          </a:p>
          <a:p>
            <a:pPr marL="285750" lvl="0" indent="-285750" algn="l" rtl="0">
              <a:lnSpc>
                <a:spcPct val="90000"/>
              </a:lnSpc>
              <a:spcBef>
                <a:spcPts val="1000"/>
              </a:spcBef>
              <a:spcAft>
                <a:spcPts val="0"/>
              </a:spcAft>
              <a:buClr>
                <a:schemeClr val="dk1"/>
              </a:buClr>
              <a:buSzPts val="2800"/>
              <a:buFont typeface="Arial"/>
              <a:buChar char="•"/>
            </a:pPr>
            <a:r>
              <a:rPr lang="en-US"/>
              <a:t>Lacks autonomy</a:t>
            </a:r>
            <a:endParaRPr/>
          </a:p>
          <a:p>
            <a:pPr marL="285750" lvl="0" indent="-285750" algn="l" rtl="0">
              <a:lnSpc>
                <a:spcPct val="90000"/>
              </a:lnSpc>
              <a:spcBef>
                <a:spcPts val="1000"/>
              </a:spcBef>
              <a:spcAft>
                <a:spcPts val="0"/>
              </a:spcAft>
              <a:buClr>
                <a:schemeClr val="dk1"/>
              </a:buClr>
              <a:buSzPts val="2800"/>
              <a:buFont typeface="Arial"/>
              <a:buChar char="•"/>
            </a:pPr>
            <a:r>
              <a:rPr lang="en-US"/>
              <a:t>Can’t exploit problem decomposition</a:t>
            </a:r>
            <a:endParaRPr/>
          </a:p>
          <a:p>
            <a:pPr marL="285750" lvl="0" indent="-107950" algn="l" rtl="0">
              <a:lnSpc>
                <a:spcPct val="90000"/>
              </a:lnSpc>
              <a:spcBef>
                <a:spcPts val="1000"/>
              </a:spcBef>
              <a:spcAft>
                <a:spcPts val="0"/>
              </a:spcAft>
              <a:buClr>
                <a:schemeClr val="dk1"/>
              </a:buClr>
              <a:buSzPts val="2800"/>
              <a:buFont typeface="Arial"/>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32"/>
        <p:cNvGrpSpPr/>
        <p:nvPr/>
      </p:nvGrpSpPr>
      <p:grpSpPr>
        <a:xfrm>
          <a:off x="0" y="0"/>
          <a:ext cx="0" cy="0"/>
          <a:chOff x="0" y="0"/>
          <a:chExt cx="0" cy="0"/>
        </a:xfrm>
      </p:grpSpPr>
      <p:sp>
        <p:nvSpPr>
          <p:cNvPr id="233" name="Google Shape;233;p20"/>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endParaRPr/>
          </a:p>
        </p:txBody>
      </p:sp>
      <p:sp>
        <p:nvSpPr>
          <p:cNvPr id="234" name="Google Shape;234;p20"/>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Action(Cook(u:uncooked_Food)</a:t>
            </a:r>
            <a:endParaRPr/>
          </a:p>
          <a:p>
            <a:pPr marL="0" lvl="0" indent="0" algn="l" rtl="0">
              <a:lnSpc>
                <a:spcPct val="90000"/>
              </a:lnSpc>
              <a:spcBef>
                <a:spcPts val="1000"/>
              </a:spcBef>
              <a:spcAft>
                <a:spcPts val="0"/>
              </a:spcAft>
              <a:buClr>
                <a:schemeClr val="dk1"/>
              </a:buClr>
              <a:buSzPts val="2800"/>
              <a:buNone/>
            </a:pPr>
            <a:r>
              <a:rPr lang="en-US"/>
              <a:t>Precondition: Have(u)</a:t>
            </a:r>
            <a:endParaRPr/>
          </a:p>
          <a:p>
            <a:pPr marL="0" lvl="0" indent="0" algn="l" rtl="0">
              <a:lnSpc>
                <a:spcPct val="90000"/>
              </a:lnSpc>
              <a:spcBef>
                <a:spcPts val="1000"/>
              </a:spcBef>
              <a:spcAft>
                <a:spcPts val="0"/>
              </a:spcAft>
              <a:buClr>
                <a:schemeClr val="dk1"/>
              </a:buClr>
              <a:buSzPts val="2800"/>
              <a:buNone/>
            </a:pPr>
            <a:r>
              <a:rPr lang="en-US"/>
              <a:t>Post: Have(cooked_Food))</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Action(Roll(d:dough)</a:t>
            </a:r>
            <a:endParaRPr/>
          </a:p>
          <a:p>
            <a:pPr marL="0" lvl="0" indent="0" algn="l" rtl="0">
              <a:lnSpc>
                <a:spcPct val="90000"/>
              </a:lnSpc>
              <a:spcBef>
                <a:spcPts val="1000"/>
              </a:spcBef>
              <a:spcAft>
                <a:spcPts val="0"/>
              </a:spcAft>
              <a:buClr>
                <a:schemeClr val="dk1"/>
              </a:buClr>
              <a:buSzPts val="2800"/>
              <a:buNone/>
            </a:pPr>
            <a:r>
              <a:rPr lang="en-US"/>
              <a:t>Pre: Have(d)</a:t>
            </a:r>
            <a:endParaRPr/>
          </a:p>
          <a:p>
            <a:pPr marL="0" lvl="0" indent="0" algn="l" rtl="0">
              <a:lnSpc>
                <a:spcPct val="90000"/>
              </a:lnSpc>
              <a:spcBef>
                <a:spcPts val="1000"/>
              </a:spcBef>
              <a:spcAft>
                <a:spcPts val="0"/>
              </a:spcAft>
              <a:buClr>
                <a:schemeClr val="dk1"/>
              </a:buClr>
              <a:buSzPts val="2800"/>
              <a:buNone/>
            </a:pPr>
            <a:r>
              <a:rPr lang="en-US"/>
              <a:t>Post: ~Have(d)A Have(unbaked_chapati))</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285750" lvl="0" indent="-107950" algn="l" rtl="0">
              <a:lnSpc>
                <a:spcPct val="90000"/>
              </a:lnSpc>
              <a:spcBef>
                <a:spcPts val="1000"/>
              </a:spcBef>
              <a:spcAft>
                <a:spcPts val="0"/>
              </a:spcAft>
              <a:buClr>
                <a:schemeClr val="dk1"/>
              </a:buClr>
              <a:buSzPts val="2800"/>
              <a:buFont typeface="Arial"/>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390832" y="152400"/>
            <a:ext cx="7239000" cy="518160"/>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rgbClr val="930B0B"/>
              </a:buClr>
              <a:buSzPct val="100000"/>
              <a:buFont typeface="Times New Roman"/>
              <a:buNone/>
            </a:pPr>
            <a:r>
              <a:rPr lang="en-US"/>
              <a:t>The simple spare tire problem</a:t>
            </a:r>
            <a:endParaRPr/>
          </a:p>
        </p:txBody>
      </p:sp>
      <p:sp>
        <p:nvSpPr>
          <p:cNvPr id="240" name="Google Shape;240;p21"/>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107950" algn="l" rtl="0">
              <a:lnSpc>
                <a:spcPct val="90000"/>
              </a:lnSpc>
              <a:spcBef>
                <a:spcPts val="0"/>
              </a:spcBef>
              <a:spcAft>
                <a:spcPts val="0"/>
              </a:spcAft>
              <a:buClr>
                <a:schemeClr val="dk1"/>
              </a:buClr>
              <a:buSzPts val="2800"/>
              <a:buFont typeface="Arial"/>
              <a:buNone/>
            </a:pPr>
            <a:endParaRPr/>
          </a:p>
        </p:txBody>
      </p:sp>
      <p:pic>
        <p:nvPicPr>
          <p:cNvPr id="241" name="Google Shape;241;p21"/>
          <p:cNvPicPr preferRelativeResize="0"/>
          <p:nvPr/>
        </p:nvPicPr>
        <p:blipFill rotWithShape="1">
          <a:blip r:embed="rId3">
            <a:alphaModFix/>
          </a:blip>
          <a:srcRect/>
          <a:stretch/>
        </p:blipFill>
        <p:spPr>
          <a:xfrm>
            <a:off x="19665" y="764704"/>
            <a:ext cx="9124335" cy="609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Partial order planning</a:t>
            </a:r>
            <a:endParaRPr/>
          </a:p>
        </p:txBody>
      </p:sp>
      <p:sp>
        <p:nvSpPr>
          <p:cNvPr id="247" name="Google Shape;247;p22"/>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Any planning algorithm that can place two actions into a plan without specifying which comes first is called a </a:t>
            </a:r>
            <a:r>
              <a:rPr lang="en-US" b="1"/>
              <a:t>partial-order planner</a:t>
            </a:r>
            <a:endParaRPr/>
          </a:p>
          <a:p>
            <a:pPr marL="285750" lvl="0" indent="-285750" algn="l" rtl="0">
              <a:lnSpc>
                <a:spcPct val="90000"/>
              </a:lnSpc>
              <a:spcBef>
                <a:spcPts val="1000"/>
              </a:spcBef>
              <a:spcAft>
                <a:spcPts val="0"/>
              </a:spcAft>
              <a:buClr>
                <a:schemeClr val="dk1"/>
              </a:buClr>
              <a:buSzPts val="2800"/>
              <a:buFont typeface="Arial"/>
              <a:buChar char="•"/>
            </a:pPr>
            <a:r>
              <a:rPr lang="en-US"/>
              <a:t>solution is represented as a graph of actions, not a sequence</a:t>
            </a:r>
            <a:endParaRPr/>
          </a:p>
          <a:p>
            <a:pPr marL="285750" lvl="0" indent="-285750" algn="l" rtl="0">
              <a:lnSpc>
                <a:spcPct val="90000"/>
              </a:lnSpc>
              <a:spcBef>
                <a:spcPts val="1000"/>
              </a:spcBef>
              <a:spcAft>
                <a:spcPts val="0"/>
              </a:spcAft>
              <a:buClr>
                <a:schemeClr val="dk1"/>
              </a:buClr>
              <a:buSzPts val="2800"/>
              <a:buFont typeface="Arial"/>
              <a:buChar char="•"/>
            </a:pPr>
            <a:r>
              <a:rPr lang="en-US"/>
              <a:t>Dummy states- Start &amp; Finish</a:t>
            </a:r>
            <a:endParaRPr/>
          </a:p>
          <a:p>
            <a:pPr marL="285750" lvl="0" indent="-285750" algn="l" rtl="0">
              <a:lnSpc>
                <a:spcPct val="90000"/>
              </a:lnSpc>
              <a:spcBef>
                <a:spcPts val="1000"/>
              </a:spcBef>
              <a:spcAft>
                <a:spcPts val="0"/>
              </a:spcAft>
              <a:buClr>
                <a:schemeClr val="dk1"/>
              </a:buClr>
              <a:buSzPts val="2800"/>
              <a:buFont typeface="Arial"/>
              <a:buChar char="•"/>
            </a:pPr>
            <a:r>
              <a:rPr lang="en-US"/>
              <a:t>The partial-order solution corresponds to  possible total-order plans; each of these is called a </a:t>
            </a:r>
            <a:r>
              <a:rPr lang="en-US" b="1"/>
              <a:t>linearization of the partial-order plan.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3"/>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What POP needs?</a:t>
            </a:r>
            <a:endParaRPr/>
          </a:p>
        </p:txBody>
      </p:sp>
      <p:sp>
        <p:nvSpPr>
          <p:cNvPr id="253" name="Google Shape;253;p23"/>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Set of actions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Set of ordering constraints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Set of causal links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Set of open preconditions</a:t>
            </a:r>
            <a:endParaRPr/>
          </a:p>
          <a:p>
            <a:pPr marL="285750" lvl="0" indent="-107950" algn="l" rtl="0">
              <a:lnSpc>
                <a:spcPct val="90000"/>
              </a:lnSpc>
              <a:spcBef>
                <a:spcPts val="1000"/>
              </a:spcBef>
              <a:spcAft>
                <a:spcPts val="0"/>
              </a:spcAft>
              <a:buClr>
                <a:schemeClr val="dk1"/>
              </a:buClr>
              <a:buSzPts val="2800"/>
              <a:buFont typeface="Arial"/>
              <a:buNone/>
            </a:pPr>
            <a:endParaRPr/>
          </a:p>
          <a:p>
            <a:pPr marL="285750" lvl="0" indent="-107950" algn="l" rtl="0">
              <a:lnSpc>
                <a:spcPct val="90000"/>
              </a:lnSpc>
              <a:spcBef>
                <a:spcPts val="1000"/>
              </a:spcBef>
              <a:spcAft>
                <a:spcPts val="0"/>
              </a:spcAft>
              <a:buClr>
                <a:schemeClr val="dk1"/>
              </a:buClr>
              <a:buSzPts val="2800"/>
              <a:buFont typeface="Arial"/>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4"/>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930B0B"/>
              </a:buClr>
              <a:buSzPts val="3600"/>
              <a:buFont typeface="Times New Roman"/>
              <a:buNone/>
            </a:pPr>
            <a:r>
              <a:rPr lang="en-US"/>
              <a:t>1. Set of actions</a:t>
            </a:r>
            <a:endParaRPr/>
          </a:p>
        </p:txBody>
      </p:sp>
      <p:sp>
        <p:nvSpPr>
          <p:cNvPr id="259" name="Google Shape;259;p24"/>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Taken from</a:t>
            </a:r>
            <a:endParaRPr/>
          </a:p>
          <a:p>
            <a:pPr marL="742950" lvl="1" indent="-285750" algn="l" rtl="0">
              <a:lnSpc>
                <a:spcPct val="90000"/>
              </a:lnSpc>
              <a:spcBef>
                <a:spcPts val="500"/>
              </a:spcBef>
              <a:spcAft>
                <a:spcPts val="0"/>
              </a:spcAft>
              <a:buClr>
                <a:schemeClr val="dk1"/>
              </a:buClr>
              <a:buSzPts val="2500"/>
              <a:buChar char="o"/>
            </a:pPr>
            <a:r>
              <a:rPr lang="en-US" sz="2500"/>
              <a:t>set of actions in the planning problem</a:t>
            </a:r>
            <a:endParaRPr/>
          </a:p>
          <a:p>
            <a:pPr marL="742950" lvl="1" indent="-285750" algn="l" rtl="0">
              <a:lnSpc>
                <a:spcPct val="90000"/>
              </a:lnSpc>
              <a:spcBef>
                <a:spcPts val="500"/>
              </a:spcBef>
              <a:spcAft>
                <a:spcPts val="0"/>
              </a:spcAft>
              <a:buClr>
                <a:schemeClr val="dk1"/>
              </a:buClr>
              <a:buSzPts val="2400"/>
              <a:buChar char="o"/>
            </a:pPr>
            <a:r>
              <a:rPr lang="en-US"/>
              <a:t>"empty" plan contains just the Start and Finish actions</a:t>
            </a:r>
            <a:endParaRPr/>
          </a:p>
          <a:p>
            <a:pPr marL="285750" lvl="0" indent="-285750" algn="l" rtl="0">
              <a:lnSpc>
                <a:spcPct val="90000"/>
              </a:lnSpc>
              <a:spcBef>
                <a:spcPts val="1000"/>
              </a:spcBef>
              <a:spcAft>
                <a:spcPts val="0"/>
              </a:spcAft>
              <a:buClr>
                <a:schemeClr val="dk1"/>
              </a:buClr>
              <a:buSzPts val="2800"/>
              <a:buFont typeface="Arial"/>
              <a:buChar char="•"/>
            </a:pPr>
            <a:r>
              <a:rPr lang="en-US"/>
              <a:t>Start state</a:t>
            </a:r>
            <a:endParaRPr/>
          </a:p>
          <a:p>
            <a:pPr marL="742950" lvl="1" indent="-285750" algn="l" rtl="0">
              <a:lnSpc>
                <a:spcPct val="90000"/>
              </a:lnSpc>
              <a:spcBef>
                <a:spcPts val="500"/>
              </a:spcBef>
              <a:spcAft>
                <a:spcPts val="0"/>
              </a:spcAft>
              <a:buClr>
                <a:schemeClr val="dk1"/>
              </a:buClr>
              <a:buSzPts val="2400"/>
              <a:buChar char="o"/>
            </a:pPr>
            <a:r>
              <a:rPr lang="en-US"/>
              <a:t>no preconditions </a:t>
            </a:r>
            <a:endParaRPr/>
          </a:p>
          <a:p>
            <a:pPr marL="742950" lvl="1" indent="-285750" algn="l" rtl="0">
              <a:lnSpc>
                <a:spcPct val="90000"/>
              </a:lnSpc>
              <a:spcBef>
                <a:spcPts val="500"/>
              </a:spcBef>
              <a:spcAft>
                <a:spcPts val="0"/>
              </a:spcAft>
              <a:buClr>
                <a:schemeClr val="dk1"/>
              </a:buClr>
              <a:buSzPts val="2400"/>
              <a:buChar char="o"/>
            </a:pPr>
            <a:r>
              <a:rPr lang="en-US"/>
              <a:t>Effect contains all the literals in the initial state</a:t>
            </a:r>
            <a:endParaRPr/>
          </a:p>
          <a:p>
            <a:pPr marL="285750" lvl="0" indent="-285750" algn="l" rtl="0">
              <a:lnSpc>
                <a:spcPct val="90000"/>
              </a:lnSpc>
              <a:spcBef>
                <a:spcPts val="1000"/>
              </a:spcBef>
              <a:spcAft>
                <a:spcPts val="0"/>
              </a:spcAft>
              <a:buClr>
                <a:schemeClr val="dk1"/>
              </a:buClr>
              <a:buSzPts val="2800"/>
              <a:buFont typeface="Arial"/>
              <a:buChar char="•"/>
            </a:pPr>
            <a:r>
              <a:rPr lang="en-US"/>
              <a:t>Finish state</a:t>
            </a:r>
            <a:endParaRPr/>
          </a:p>
          <a:p>
            <a:pPr marL="742950" lvl="1" indent="-285750" algn="l" rtl="0">
              <a:lnSpc>
                <a:spcPct val="90000"/>
              </a:lnSpc>
              <a:spcBef>
                <a:spcPts val="500"/>
              </a:spcBef>
              <a:spcAft>
                <a:spcPts val="0"/>
              </a:spcAft>
              <a:buClr>
                <a:schemeClr val="dk1"/>
              </a:buClr>
              <a:buSzPts val="2400"/>
              <a:buChar char="o"/>
            </a:pPr>
            <a:r>
              <a:rPr lang="en-US"/>
              <a:t>has no effects</a:t>
            </a:r>
            <a:endParaRPr/>
          </a:p>
          <a:p>
            <a:pPr marL="742950" lvl="1" indent="-285750" algn="l" rtl="0">
              <a:lnSpc>
                <a:spcPct val="90000"/>
              </a:lnSpc>
              <a:spcBef>
                <a:spcPts val="500"/>
              </a:spcBef>
              <a:spcAft>
                <a:spcPts val="0"/>
              </a:spcAft>
              <a:buClr>
                <a:schemeClr val="dk1"/>
              </a:buClr>
              <a:buSzPts val="2400"/>
              <a:buChar char="o"/>
            </a:pPr>
            <a:r>
              <a:rPr lang="en-US"/>
              <a:t>Preconditions contain the goal literals of the planning problem.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5"/>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930B0B"/>
              </a:buClr>
              <a:buSzPts val="3600"/>
              <a:buFont typeface="Times New Roman"/>
              <a:buNone/>
            </a:pPr>
            <a:r>
              <a:rPr lang="en-US"/>
              <a:t>2. Set of ordering constraints</a:t>
            </a:r>
            <a:endParaRPr/>
          </a:p>
        </p:txBody>
      </p:sp>
      <p:sp>
        <p:nvSpPr>
          <p:cNvPr id="265" name="Google Shape;265;p25"/>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Each ordering constraint is of the form A </a:t>
            </a:r>
            <a:r>
              <a:rPr lang="en-US">
                <a:latin typeface="Times New Roman"/>
                <a:ea typeface="Times New Roman"/>
                <a:cs typeface="Times New Roman"/>
                <a:sym typeface="Times New Roman"/>
              </a:rPr>
              <a:t>«</a:t>
            </a:r>
            <a:r>
              <a:rPr lang="en-US"/>
              <a:t> B, which is read as "A before B“ </a:t>
            </a:r>
            <a:endParaRPr/>
          </a:p>
          <a:p>
            <a:pPr marL="285750" lvl="0" indent="-285750" algn="l" rtl="0">
              <a:lnSpc>
                <a:spcPct val="90000"/>
              </a:lnSpc>
              <a:spcBef>
                <a:spcPts val="1000"/>
              </a:spcBef>
              <a:spcAft>
                <a:spcPts val="0"/>
              </a:spcAft>
              <a:buClr>
                <a:schemeClr val="dk1"/>
              </a:buClr>
              <a:buSzPts val="2800"/>
              <a:buFont typeface="Arial"/>
              <a:buChar char="•"/>
            </a:pPr>
            <a:r>
              <a:rPr lang="en-US"/>
              <a:t>Means that action A must be executed sometime before action B, but not necessarily immediately before. </a:t>
            </a:r>
            <a:endParaRPr/>
          </a:p>
          <a:p>
            <a:pPr marL="285750" lvl="0" indent="-285750" algn="l" rtl="0">
              <a:lnSpc>
                <a:spcPct val="90000"/>
              </a:lnSpc>
              <a:spcBef>
                <a:spcPts val="1000"/>
              </a:spcBef>
              <a:spcAft>
                <a:spcPts val="0"/>
              </a:spcAft>
              <a:buClr>
                <a:schemeClr val="dk1"/>
              </a:buClr>
              <a:buSzPts val="2800"/>
              <a:buFont typeface="Arial"/>
              <a:buChar char="•"/>
            </a:pPr>
            <a:r>
              <a:rPr lang="en-US"/>
              <a:t>Any cycle-such as A </a:t>
            </a:r>
            <a:r>
              <a:rPr lang="en-US">
                <a:latin typeface="Times New Roman"/>
                <a:ea typeface="Times New Roman"/>
                <a:cs typeface="Times New Roman"/>
                <a:sym typeface="Times New Roman"/>
              </a:rPr>
              <a:t>« </a:t>
            </a:r>
            <a:r>
              <a:rPr lang="en-US" i="1"/>
              <a:t>B and B </a:t>
            </a:r>
            <a:r>
              <a:rPr lang="en-US">
                <a:latin typeface="Times New Roman"/>
                <a:ea typeface="Times New Roman"/>
                <a:cs typeface="Times New Roman"/>
                <a:sym typeface="Times New Roman"/>
              </a:rPr>
              <a:t>«</a:t>
            </a:r>
            <a:r>
              <a:rPr lang="en-US" i="1"/>
              <a:t> A-represents a contradiction, </a:t>
            </a:r>
            <a:r>
              <a:rPr lang="en-US"/>
              <a:t>so an ordering constraint cannot be added to the plan if it creates a cycle.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6"/>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930B0B"/>
              </a:buClr>
              <a:buSzPts val="3600"/>
              <a:buFont typeface="Times New Roman"/>
              <a:buNone/>
            </a:pPr>
            <a:r>
              <a:rPr lang="en-US"/>
              <a:t>3. Set of causal links</a:t>
            </a:r>
            <a:endParaRPr/>
          </a:p>
        </p:txBody>
      </p:sp>
      <p:sp>
        <p:nvSpPr>
          <p:cNvPr id="271" name="Google Shape;271;p26"/>
          <p:cNvSpPr txBox="1">
            <a:spLocks noGrp="1"/>
          </p:cNvSpPr>
          <p:nvPr>
            <p:ph type="body" idx="1"/>
          </p:nvPr>
        </p:nvSpPr>
        <p:spPr>
          <a:xfrm>
            <a:off x="457200" y="1609416"/>
            <a:ext cx="7543800" cy="4846320"/>
          </a:xfrm>
          <a:prstGeom prst="rect">
            <a:avLst/>
          </a:prstGeom>
          <a:noFill/>
          <a:ln>
            <a:noFill/>
          </a:ln>
        </p:spPr>
        <p:txBody>
          <a:bodyPr spcFirstLastPara="1" wrap="square" lIns="91425" tIns="45700" rIns="91425" bIns="45700" anchor="t" anchorCtr="0">
            <a:normAutofit fontScale="85000" lnSpcReduction="20000"/>
          </a:bodyPr>
          <a:lstStyle/>
          <a:p>
            <a:pPr marL="285750" lvl="0" indent="-285750" algn="l" rtl="0">
              <a:lnSpc>
                <a:spcPct val="90000"/>
              </a:lnSpc>
              <a:spcBef>
                <a:spcPts val="0"/>
              </a:spcBef>
              <a:spcAft>
                <a:spcPts val="0"/>
              </a:spcAft>
              <a:buClr>
                <a:schemeClr val="dk1"/>
              </a:buClr>
              <a:buSzPct val="100000"/>
              <a:buFont typeface="Arial"/>
              <a:buChar char="•"/>
            </a:pPr>
            <a:r>
              <a:rPr lang="en-US" b="1"/>
              <a:t>A causal link between two actions A and B in the plan is written </a:t>
            </a:r>
            <a:r>
              <a:rPr lang="en-US"/>
              <a:t>as </a:t>
            </a:r>
            <a:endParaRPr/>
          </a:p>
          <a:p>
            <a:pPr marL="285750" lvl="0" indent="-285750" algn="l" rtl="0">
              <a:lnSpc>
                <a:spcPct val="90000"/>
              </a:lnSpc>
              <a:spcBef>
                <a:spcPts val="1000"/>
              </a:spcBef>
              <a:spcAft>
                <a:spcPts val="0"/>
              </a:spcAft>
              <a:buClr>
                <a:schemeClr val="dk1"/>
              </a:buClr>
              <a:buSzPct val="100000"/>
              <a:buFont typeface="Arial"/>
              <a:buChar char="•"/>
            </a:pPr>
            <a:r>
              <a:rPr lang="en-US"/>
              <a:t>A </a:t>
            </a:r>
            <a:r>
              <a:rPr lang="en-US" baseline="30000"/>
              <a:t> </a:t>
            </a:r>
            <a:r>
              <a:rPr lang="en-US" sz="4200" baseline="30000"/>
              <a:t>p</a:t>
            </a:r>
            <a:r>
              <a:rPr lang="en-US" baseline="30000"/>
              <a:t> </a:t>
            </a:r>
            <a:r>
              <a:rPr lang="en-US"/>
              <a:t>   </a:t>
            </a:r>
            <a:r>
              <a:rPr lang="en-US" i="1"/>
              <a:t>B and is read as "A </a:t>
            </a:r>
            <a:r>
              <a:rPr lang="en-US" b="1" i="1"/>
              <a:t>achieves p for B." </a:t>
            </a:r>
            <a:endParaRPr/>
          </a:p>
          <a:p>
            <a:pPr marL="285750" lvl="0" indent="-134620" algn="l" rtl="0">
              <a:lnSpc>
                <a:spcPct val="90000"/>
              </a:lnSpc>
              <a:spcBef>
                <a:spcPts val="1000"/>
              </a:spcBef>
              <a:spcAft>
                <a:spcPts val="0"/>
              </a:spcAft>
              <a:buClr>
                <a:schemeClr val="dk1"/>
              </a:buClr>
              <a:buSzPct val="100000"/>
              <a:buFont typeface="Arial"/>
              <a:buNone/>
            </a:pPr>
            <a:endParaRPr b="1" i="1"/>
          </a:p>
          <a:p>
            <a:pPr marL="285750" lvl="0" indent="-285750" algn="l" rtl="0">
              <a:lnSpc>
                <a:spcPct val="90000"/>
              </a:lnSpc>
              <a:spcBef>
                <a:spcPts val="1000"/>
              </a:spcBef>
              <a:spcAft>
                <a:spcPts val="0"/>
              </a:spcAft>
              <a:buClr>
                <a:schemeClr val="dk1"/>
              </a:buClr>
              <a:buSzPct val="100000"/>
              <a:buFont typeface="Arial"/>
              <a:buChar char="•"/>
            </a:pPr>
            <a:r>
              <a:rPr lang="en-US" b="1" i="1"/>
              <a:t>For example, the causal link </a:t>
            </a:r>
            <a:endParaRPr/>
          </a:p>
          <a:p>
            <a:pPr marL="285750" lvl="0" indent="-285750" algn="l" rtl="0">
              <a:lnSpc>
                <a:spcPct val="90000"/>
              </a:lnSpc>
              <a:spcBef>
                <a:spcPts val="1000"/>
              </a:spcBef>
              <a:spcAft>
                <a:spcPts val="0"/>
              </a:spcAft>
              <a:buClr>
                <a:schemeClr val="dk1"/>
              </a:buClr>
              <a:buSzPct val="100000"/>
              <a:buNone/>
            </a:pPr>
            <a:r>
              <a:rPr lang="en-US" i="1"/>
              <a:t>RightSock   RightsockOn     RightShoe</a:t>
            </a:r>
            <a:endParaRPr i="1"/>
          </a:p>
          <a:p>
            <a:pPr marL="742950" lvl="1" indent="-285750" algn="l" rtl="0">
              <a:lnSpc>
                <a:spcPct val="90000"/>
              </a:lnSpc>
              <a:spcBef>
                <a:spcPts val="500"/>
              </a:spcBef>
              <a:spcAft>
                <a:spcPts val="0"/>
              </a:spcAft>
              <a:buClr>
                <a:schemeClr val="dk1"/>
              </a:buClr>
              <a:buSzPct val="100000"/>
              <a:buChar char="o"/>
            </a:pPr>
            <a:r>
              <a:rPr lang="en-US"/>
              <a:t>asserts that </a:t>
            </a:r>
            <a:r>
              <a:rPr lang="en-US" i="1"/>
              <a:t>RightSockOn is an effect of the RightSock action and a  precondition of RightShoe. </a:t>
            </a:r>
            <a:endParaRPr/>
          </a:p>
          <a:p>
            <a:pPr marL="742950" lvl="1" indent="-285750" algn="l" rtl="0">
              <a:lnSpc>
                <a:spcPct val="90000"/>
              </a:lnSpc>
              <a:spcBef>
                <a:spcPts val="500"/>
              </a:spcBef>
              <a:spcAft>
                <a:spcPts val="0"/>
              </a:spcAft>
              <a:buClr>
                <a:schemeClr val="dk1"/>
              </a:buClr>
              <a:buSzPct val="100000"/>
              <a:buChar char="o"/>
            </a:pPr>
            <a:r>
              <a:rPr lang="en-US" i="1"/>
              <a:t>It also asserts that RightSockOn must remain true from the time of action RightSock to the time of action RightShoe. </a:t>
            </a:r>
            <a:endParaRPr/>
          </a:p>
          <a:p>
            <a:pPr marL="285750" lvl="0" indent="-285750" algn="l" rtl="0">
              <a:lnSpc>
                <a:spcPct val="90000"/>
              </a:lnSpc>
              <a:spcBef>
                <a:spcPts val="1000"/>
              </a:spcBef>
              <a:spcAft>
                <a:spcPts val="0"/>
              </a:spcAft>
              <a:buClr>
                <a:schemeClr val="dk1"/>
              </a:buClr>
              <a:buSzPct val="100000"/>
              <a:buFont typeface="Arial"/>
              <a:buChar char="•"/>
            </a:pPr>
            <a:r>
              <a:rPr lang="en-US" i="1"/>
              <a:t>the plan may not be </a:t>
            </a:r>
            <a:r>
              <a:rPr lang="en-US"/>
              <a:t>extended by adding a new action </a:t>
            </a:r>
            <a:r>
              <a:rPr lang="en-US" i="1"/>
              <a:t>C that </a:t>
            </a:r>
            <a:r>
              <a:rPr lang="en-US" b="1" i="1"/>
              <a:t>conflicts with the causal link. </a:t>
            </a:r>
            <a:endParaRPr/>
          </a:p>
          <a:p>
            <a:pPr marL="285750" lvl="0" indent="-285750" algn="l" rtl="0">
              <a:lnSpc>
                <a:spcPct val="90000"/>
              </a:lnSpc>
              <a:spcBef>
                <a:spcPts val="1000"/>
              </a:spcBef>
              <a:spcAft>
                <a:spcPts val="0"/>
              </a:spcAft>
              <a:buClr>
                <a:schemeClr val="dk1"/>
              </a:buClr>
              <a:buSzPct val="100000"/>
              <a:buFont typeface="Arial"/>
              <a:buChar char="•"/>
            </a:pPr>
            <a:r>
              <a:rPr lang="en-US" b="1" i="1"/>
              <a:t>An action C </a:t>
            </a:r>
            <a:r>
              <a:rPr lang="en-US"/>
              <a:t>conflicts with A   </a:t>
            </a:r>
            <a:r>
              <a:rPr lang="en-US" i="1"/>
              <a:t>  B if C has the effect ~p  if C could (according to the ordering </a:t>
            </a:r>
            <a:r>
              <a:rPr lang="en-US"/>
              <a:t>constraints) come after A and before B. </a:t>
            </a:r>
            <a:endParaRPr/>
          </a:p>
        </p:txBody>
      </p:sp>
      <p:cxnSp>
        <p:nvCxnSpPr>
          <p:cNvPr id="272" name="Google Shape;272;p26"/>
          <p:cNvCxnSpPr/>
          <p:nvPr/>
        </p:nvCxnSpPr>
        <p:spPr>
          <a:xfrm>
            <a:off x="990600" y="2479964"/>
            <a:ext cx="685800" cy="0"/>
          </a:xfrm>
          <a:prstGeom prst="straightConnector1">
            <a:avLst/>
          </a:prstGeom>
          <a:noFill/>
          <a:ln w="19050" cap="flat" cmpd="sng">
            <a:solidFill>
              <a:schemeClr val="dk1"/>
            </a:solidFill>
            <a:prstDash val="solid"/>
            <a:miter lim="800000"/>
            <a:headEnd type="none" w="sm" len="sm"/>
            <a:tailEnd type="stealth" w="med" len="med"/>
          </a:ln>
        </p:spPr>
      </p:cxnSp>
      <p:cxnSp>
        <p:nvCxnSpPr>
          <p:cNvPr id="273" name="Google Shape;273;p26"/>
          <p:cNvCxnSpPr/>
          <p:nvPr/>
        </p:nvCxnSpPr>
        <p:spPr>
          <a:xfrm>
            <a:off x="1905000" y="3505200"/>
            <a:ext cx="1676400" cy="0"/>
          </a:xfrm>
          <a:prstGeom prst="straightConnector1">
            <a:avLst/>
          </a:prstGeom>
          <a:noFill/>
          <a:ln w="19050" cap="flat" cmpd="sng">
            <a:solidFill>
              <a:schemeClr val="dk1"/>
            </a:solidFill>
            <a:prstDash val="solid"/>
            <a:miter lim="800000"/>
            <a:headEnd type="none" w="sm" len="sm"/>
            <a:tailEnd type="stealth" w="med" len="med"/>
          </a:ln>
        </p:spPr>
      </p:cxnSp>
      <p:cxnSp>
        <p:nvCxnSpPr>
          <p:cNvPr id="274" name="Google Shape;274;p26"/>
          <p:cNvCxnSpPr/>
          <p:nvPr/>
        </p:nvCxnSpPr>
        <p:spPr>
          <a:xfrm>
            <a:off x="4343400" y="5486400"/>
            <a:ext cx="436418" cy="0"/>
          </a:xfrm>
          <a:prstGeom prst="straightConnector1">
            <a:avLst/>
          </a:prstGeom>
          <a:noFill/>
          <a:ln w="19050" cap="flat" cmpd="sng">
            <a:solidFill>
              <a:schemeClr val="dk1"/>
            </a:solidFill>
            <a:prstDash val="solid"/>
            <a:miter lim="800000"/>
            <a:headEnd type="none" w="sm" len="sm"/>
            <a:tailEnd type="stealth"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7"/>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930B0B"/>
              </a:buClr>
              <a:buSzPts val="3600"/>
              <a:buFont typeface="Times New Roman"/>
              <a:buNone/>
            </a:pPr>
            <a:r>
              <a:rPr lang="en-US"/>
              <a:t>4. Set of open preconditions</a:t>
            </a:r>
            <a:endParaRPr/>
          </a:p>
        </p:txBody>
      </p:sp>
      <p:sp>
        <p:nvSpPr>
          <p:cNvPr id="280" name="Google Shape;280;p27"/>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lnSpcReduction="10000"/>
          </a:bodyPr>
          <a:lstStyle/>
          <a:p>
            <a:pPr marL="285750" lvl="0" indent="-285750" algn="l" rtl="0">
              <a:lnSpc>
                <a:spcPct val="90000"/>
              </a:lnSpc>
              <a:spcBef>
                <a:spcPts val="0"/>
              </a:spcBef>
              <a:spcAft>
                <a:spcPts val="0"/>
              </a:spcAft>
              <a:buClr>
                <a:schemeClr val="dk1"/>
              </a:buClr>
              <a:buSzPts val="2800"/>
              <a:buFont typeface="Arial"/>
              <a:buChar char="•"/>
            </a:pPr>
            <a:r>
              <a:rPr lang="en-US"/>
              <a:t>A precondition is open if it is not achieved by some action in the plan. </a:t>
            </a:r>
            <a:endParaRPr/>
          </a:p>
          <a:p>
            <a:pPr marL="285750" lvl="0" indent="-285750" algn="l" rtl="0">
              <a:lnSpc>
                <a:spcPct val="90000"/>
              </a:lnSpc>
              <a:spcBef>
                <a:spcPts val="1000"/>
              </a:spcBef>
              <a:spcAft>
                <a:spcPts val="0"/>
              </a:spcAft>
              <a:buClr>
                <a:schemeClr val="dk1"/>
              </a:buClr>
              <a:buSzPts val="2800"/>
              <a:buFont typeface="Arial"/>
              <a:buChar char="•"/>
            </a:pPr>
            <a:r>
              <a:rPr lang="en-US"/>
              <a:t>ordering constraints that put every other action after Start and before Finish):</a:t>
            </a:r>
            <a:endParaRPr/>
          </a:p>
          <a:p>
            <a:pPr marL="742950" lvl="1" indent="-285750" algn="l" rtl="0">
              <a:lnSpc>
                <a:spcPct val="90000"/>
              </a:lnSpc>
              <a:spcBef>
                <a:spcPts val="500"/>
              </a:spcBef>
              <a:spcAft>
                <a:spcPts val="0"/>
              </a:spcAft>
              <a:buClr>
                <a:schemeClr val="dk1"/>
              </a:buClr>
              <a:buSzPts val="2400"/>
              <a:buChar char="o"/>
            </a:pPr>
            <a:r>
              <a:rPr lang="en-US"/>
              <a:t>Actions: { Rightsock, RightShoe, Leftsock, LeftShoe, Start, Finish}</a:t>
            </a:r>
            <a:endParaRPr/>
          </a:p>
          <a:p>
            <a:pPr marL="742950" lvl="1" indent="-285750" algn="l" rtl="0">
              <a:lnSpc>
                <a:spcPct val="90000"/>
              </a:lnSpc>
              <a:spcBef>
                <a:spcPts val="500"/>
              </a:spcBef>
              <a:spcAft>
                <a:spcPts val="0"/>
              </a:spcAft>
              <a:buClr>
                <a:schemeClr val="dk1"/>
              </a:buClr>
              <a:buSzPts val="2400"/>
              <a:buChar char="o"/>
            </a:pPr>
            <a:r>
              <a:rPr lang="en-US"/>
              <a:t>Orderings:{RightSock </a:t>
            </a:r>
            <a:r>
              <a:rPr lang="en-US" i="1">
                <a:latin typeface="Times New Roman"/>
                <a:ea typeface="Times New Roman"/>
                <a:cs typeface="Times New Roman"/>
                <a:sym typeface="Times New Roman"/>
              </a:rPr>
              <a:t>«</a:t>
            </a:r>
            <a:r>
              <a:rPr lang="en-US" i="1"/>
              <a:t> RightShoe, Leftsock </a:t>
            </a:r>
            <a:r>
              <a:rPr lang="en-US" i="1">
                <a:latin typeface="Times New Roman"/>
                <a:ea typeface="Times New Roman"/>
                <a:cs typeface="Times New Roman"/>
                <a:sym typeface="Times New Roman"/>
              </a:rPr>
              <a:t>«</a:t>
            </a:r>
            <a:r>
              <a:rPr lang="en-US" i="1"/>
              <a:t> LeftShoe}</a:t>
            </a:r>
            <a:endParaRPr/>
          </a:p>
          <a:p>
            <a:pPr marL="742950" lvl="1" indent="-285750" algn="l" rtl="0">
              <a:lnSpc>
                <a:spcPct val="90000"/>
              </a:lnSpc>
              <a:spcBef>
                <a:spcPts val="500"/>
              </a:spcBef>
              <a:spcAft>
                <a:spcPts val="0"/>
              </a:spcAft>
              <a:buClr>
                <a:schemeClr val="dk1"/>
              </a:buClr>
              <a:buSzPts val="2400"/>
              <a:buChar char="o"/>
            </a:pPr>
            <a:r>
              <a:rPr lang="en-US"/>
              <a:t>Links:{RightSock RightSockOn RightShoe, </a:t>
            </a:r>
            <a:endParaRPr/>
          </a:p>
          <a:p>
            <a:pPr marL="742950" lvl="1" indent="-285750" algn="l" rtl="0">
              <a:lnSpc>
                <a:spcPct val="90000"/>
              </a:lnSpc>
              <a:spcBef>
                <a:spcPts val="500"/>
              </a:spcBef>
              <a:spcAft>
                <a:spcPts val="0"/>
              </a:spcAft>
              <a:buClr>
                <a:schemeClr val="dk1"/>
              </a:buClr>
              <a:buSzPts val="2400"/>
              <a:buNone/>
            </a:pPr>
            <a:r>
              <a:rPr lang="en-US"/>
              <a:t>		Leftsock </a:t>
            </a:r>
            <a:r>
              <a:rPr lang="en-US" i="1"/>
              <a:t>LeftSockk0n   LeftShoe,</a:t>
            </a:r>
            <a:endParaRPr/>
          </a:p>
          <a:p>
            <a:pPr marL="742950" lvl="1" indent="-285750" algn="l" rtl="0">
              <a:lnSpc>
                <a:spcPct val="90000"/>
              </a:lnSpc>
              <a:spcBef>
                <a:spcPts val="500"/>
              </a:spcBef>
              <a:spcAft>
                <a:spcPts val="0"/>
              </a:spcAft>
              <a:buClr>
                <a:schemeClr val="dk1"/>
              </a:buClr>
              <a:buSzPts val="2400"/>
              <a:buNone/>
            </a:pPr>
            <a:r>
              <a:rPr lang="en-US"/>
              <a:t>        RightShoe </a:t>
            </a:r>
            <a:r>
              <a:rPr lang="en-US" i="1"/>
              <a:t>RightShoeOn    Finish, </a:t>
            </a:r>
            <a:endParaRPr/>
          </a:p>
          <a:p>
            <a:pPr marL="742950" lvl="1" indent="-285750" algn="l" rtl="0">
              <a:lnSpc>
                <a:spcPct val="90000"/>
              </a:lnSpc>
              <a:spcBef>
                <a:spcPts val="500"/>
              </a:spcBef>
              <a:spcAft>
                <a:spcPts val="0"/>
              </a:spcAft>
              <a:buClr>
                <a:schemeClr val="dk1"/>
              </a:buClr>
              <a:buSzPts val="2400"/>
              <a:buNone/>
            </a:pPr>
            <a:r>
              <a:rPr lang="en-US" i="1"/>
              <a:t>        Leftshoe LeftShoe0n    Finish}</a:t>
            </a:r>
            <a:endParaRPr/>
          </a:p>
          <a:p>
            <a:pPr marL="742950" lvl="1" indent="-285750" algn="l" rtl="0">
              <a:lnSpc>
                <a:spcPct val="90000"/>
              </a:lnSpc>
              <a:spcBef>
                <a:spcPts val="500"/>
              </a:spcBef>
              <a:spcAft>
                <a:spcPts val="0"/>
              </a:spcAft>
              <a:buClr>
                <a:schemeClr val="dk1"/>
              </a:buClr>
              <a:buSzPts val="2400"/>
              <a:buChar char="o"/>
            </a:pPr>
            <a:r>
              <a:rPr lang="en-US"/>
              <a:t>Open Preconditions:{} .</a:t>
            </a:r>
            <a:endParaRPr/>
          </a:p>
        </p:txBody>
      </p:sp>
      <p:cxnSp>
        <p:nvCxnSpPr>
          <p:cNvPr id="281" name="Google Shape;281;p27"/>
          <p:cNvCxnSpPr/>
          <p:nvPr/>
        </p:nvCxnSpPr>
        <p:spPr>
          <a:xfrm>
            <a:off x="3707904" y="4221088"/>
            <a:ext cx="1524000" cy="0"/>
          </a:xfrm>
          <a:prstGeom prst="straightConnector1">
            <a:avLst/>
          </a:prstGeom>
          <a:noFill/>
          <a:ln w="19050" cap="flat" cmpd="sng">
            <a:solidFill>
              <a:schemeClr val="dk1"/>
            </a:solidFill>
            <a:prstDash val="solid"/>
            <a:miter lim="800000"/>
            <a:headEnd type="none" w="sm" len="sm"/>
            <a:tailEnd type="stealth" w="med" len="med"/>
          </a:ln>
        </p:spPr>
      </p:cxnSp>
      <p:cxnSp>
        <p:nvCxnSpPr>
          <p:cNvPr id="282" name="Google Shape;282;p27"/>
          <p:cNvCxnSpPr/>
          <p:nvPr/>
        </p:nvCxnSpPr>
        <p:spPr>
          <a:xfrm>
            <a:off x="2743200" y="4581128"/>
            <a:ext cx="1600200" cy="0"/>
          </a:xfrm>
          <a:prstGeom prst="straightConnector1">
            <a:avLst/>
          </a:prstGeom>
          <a:noFill/>
          <a:ln w="19050" cap="flat" cmpd="sng">
            <a:solidFill>
              <a:schemeClr val="dk1"/>
            </a:solidFill>
            <a:prstDash val="solid"/>
            <a:miter lim="800000"/>
            <a:headEnd type="none" w="sm" len="sm"/>
            <a:tailEnd type="stealth" w="med" len="med"/>
          </a:ln>
        </p:spPr>
      </p:cxnSp>
      <p:cxnSp>
        <p:nvCxnSpPr>
          <p:cNvPr id="283" name="Google Shape;283;p27"/>
          <p:cNvCxnSpPr/>
          <p:nvPr/>
        </p:nvCxnSpPr>
        <p:spPr>
          <a:xfrm>
            <a:off x="3109965" y="4941168"/>
            <a:ext cx="1524000" cy="0"/>
          </a:xfrm>
          <a:prstGeom prst="straightConnector1">
            <a:avLst/>
          </a:prstGeom>
          <a:noFill/>
          <a:ln w="19050" cap="flat" cmpd="sng">
            <a:solidFill>
              <a:schemeClr val="dk1"/>
            </a:solidFill>
            <a:prstDash val="solid"/>
            <a:miter lim="800000"/>
            <a:headEnd type="none" w="sm" len="sm"/>
            <a:tailEnd type="stealth" w="med" len="med"/>
          </a:ln>
        </p:spPr>
      </p:cxnSp>
      <p:cxnSp>
        <p:nvCxnSpPr>
          <p:cNvPr id="284" name="Google Shape;284;p27"/>
          <p:cNvCxnSpPr/>
          <p:nvPr/>
        </p:nvCxnSpPr>
        <p:spPr>
          <a:xfrm>
            <a:off x="2882264" y="5229200"/>
            <a:ext cx="1524000" cy="0"/>
          </a:xfrm>
          <a:prstGeom prst="straightConnector1">
            <a:avLst/>
          </a:prstGeom>
          <a:noFill/>
          <a:ln w="19050" cap="flat" cmpd="sng">
            <a:solidFill>
              <a:schemeClr val="dk1"/>
            </a:solidFill>
            <a:prstDash val="solid"/>
            <a:miter lim="800000"/>
            <a:headEnd type="none" w="sm" len="sm"/>
            <a:tailEnd type="stealth"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consistent plan</a:t>
            </a:r>
            <a:endParaRPr/>
          </a:p>
        </p:txBody>
      </p:sp>
      <p:sp>
        <p:nvSpPr>
          <p:cNvPr id="290" name="Google Shape;290;p28"/>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285750" lvl="0" indent="-285750" algn="l" rtl="0">
              <a:lnSpc>
                <a:spcPct val="90000"/>
              </a:lnSpc>
              <a:spcBef>
                <a:spcPts val="0"/>
              </a:spcBef>
              <a:spcAft>
                <a:spcPts val="0"/>
              </a:spcAft>
              <a:buClr>
                <a:schemeClr val="dk1"/>
              </a:buClr>
              <a:buSzPct val="100000"/>
              <a:buFont typeface="Arial"/>
              <a:buChar char="•"/>
            </a:pPr>
            <a:r>
              <a:rPr lang="en-US" b="1"/>
              <a:t>Definition- </a:t>
            </a:r>
            <a:r>
              <a:rPr lang="en-US"/>
              <a:t>a plan in which there are no cycles in the ordering constraints and no conflicts with the causal links. </a:t>
            </a:r>
            <a:endParaRPr/>
          </a:p>
          <a:p>
            <a:pPr marL="285750" lvl="0" indent="-285750" algn="l" rtl="0">
              <a:lnSpc>
                <a:spcPct val="90000"/>
              </a:lnSpc>
              <a:spcBef>
                <a:spcPts val="1000"/>
              </a:spcBef>
              <a:spcAft>
                <a:spcPts val="0"/>
              </a:spcAft>
              <a:buClr>
                <a:schemeClr val="dk1"/>
              </a:buClr>
              <a:buSzPct val="100000"/>
              <a:buFont typeface="Arial"/>
              <a:buChar char="•"/>
            </a:pPr>
            <a:r>
              <a:rPr lang="en-US" b="1"/>
              <a:t>solution - </a:t>
            </a:r>
            <a:r>
              <a:rPr lang="en-US"/>
              <a:t>A consistent plan with no open preconditions</a:t>
            </a:r>
            <a:endParaRPr/>
          </a:p>
          <a:p>
            <a:pPr marL="285750" lvl="0" indent="-285750" algn="l" rtl="0">
              <a:lnSpc>
                <a:spcPct val="90000"/>
              </a:lnSpc>
              <a:spcBef>
                <a:spcPts val="1000"/>
              </a:spcBef>
              <a:spcAft>
                <a:spcPts val="0"/>
              </a:spcAft>
              <a:buClr>
                <a:schemeClr val="dk1"/>
              </a:buClr>
              <a:buSzPct val="100000"/>
              <a:buFont typeface="Arial"/>
              <a:buChar char="•"/>
            </a:pPr>
            <a:r>
              <a:rPr lang="en-US" b="1" i="1"/>
              <a:t>Total order plan- Every </a:t>
            </a:r>
            <a:r>
              <a:rPr lang="en-US" i="1"/>
              <a:t>linearization of a partial-order solution is a total-order solution whose execution from the initial state will reach a goal state.</a:t>
            </a:r>
            <a:endParaRPr/>
          </a:p>
          <a:p>
            <a:pPr marL="285750" lvl="0" indent="-285750" algn="l" rtl="0">
              <a:lnSpc>
                <a:spcPct val="90000"/>
              </a:lnSpc>
              <a:spcBef>
                <a:spcPts val="1000"/>
              </a:spcBef>
              <a:spcAft>
                <a:spcPts val="0"/>
              </a:spcAft>
              <a:buClr>
                <a:schemeClr val="dk1"/>
              </a:buClr>
              <a:buSzPct val="100000"/>
              <a:buFont typeface="Arial"/>
              <a:buChar char="•"/>
            </a:pPr>
            <a:r>
              <a:rPr lang="en-US"/>
              <a:t>A partial-order plan is executed by repeatedly choosing </a:t>
            </a:r>
            <a:r>
              <a:rPr lang="en-US" i="1"/>
              <a:t>any of the possible next actions. </a:t>
            </a:r>
            <a:endParaRPr/>
          </a:p>
          <a:p>
            <a:pPr marL="285750" lvl="0" indent="-285750" algn="l" rtl="0">
              <a:lnSpc>
                <a:spcPct val="90000"/>
              </a:lnSpc>
              <a:spcBef>
                <a:spcPts val="1000"/>
              </a:spcBef>
              <a:spcAft>
                <a:spcPts val="0"/>
              </a:spcAft>
              <a:buClr>
                <a:schemeClr val="dk1"/>
              </a:buClr>
              <a:buSzPct val="100000"/>
              <a:buFont typeface="Arial"/>
              <a:buChar char="•"/>
            </a:pPr>
            <a:r>
              <a:rPr lang="en-US"/>
              <a:t>The flexible ordering also makes it easier to combine smaller plans into larger ones, as each of the small plans can reorder its actions to avoid conflict with the other plans.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9"/>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endParaRPr/>
          </a:p>
        </p:txBody>
      </p:sp>
      <p:sp>
        <p:nvSpPr>
          <p:cNvPr id="296" name="Google Shape;296;p29"/>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107950" algn="l" rtl="0">
              <a:lnSpc>
                <a:spcPct val="90000"/>
              </a:lnSpc>
              <a:spcBef>
                <a:spcPts val="0"/>
              </a:spcBef>
              <a:spcAft>
                <a:spcPts val="0"/>
              </a:spcAft>
              <a:buClr>
                <a:schemeClr val="dk1"/>
              </a:buClr>
              <a:buSzPts val="2800"/>
              <a:buFont typeface="Arial"/>
              <a:buNone/>
            </a:pPr>
            <a:endParaRPr/>
          </a:p>
        </p:txBody>
      </p:sp>
      <p:pic>
        <p:nvPicPr>
          <p:cNvPr id="297" name="Google Shape;297;p29"/>
          <p:cNvPicPr preferRelativeResize="0"/>
          <p:nvPr/>
        </p:nvPicPr>
        <p:blipFill rotWithShape="1">
          <a:blip r:embed="rId3">
            <a:alphaModFix/>
          </a:blip>
          <a:srcRect/>
          <a:stretch/>
        </p:blipFill>
        <p:spPr>
          <a:xfrm>
            <a:off x="0" y="0"/>
            <a:ext cx="9143999"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Why planning?</a:t>
            </a:r>
            <a:endParaRPr/>
          </a:p>
        </p:txBody>
      </p:sp>
      <p:sp>
        <p:nvSpPr>
          <p:cNvPr id="121" name="Google Shape;121;p3"/>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Can use domain-independent heuristic</a:t>
            </a:r>
            <a:endParaRPr/>
          </a:p>
          <a:p>
            <a:pPr marL="285750" lvl="0" indent="-285750" algn="l" rtl="0">
              <a:lnSpc>
                <a:spcPct val="90000"/>
              </a:lnSpc>
              <a:spcBef>
                <a:spcPts val="1000"/>
              </a:spcBef>
              <a:spcAft>
                <a:spcPts val="0"/>
              </a:spcAft>
              <a:buClr>
                <a:schemeClr val="dk1"/>
              </a:buClr>
              <a:buSzPts val="2800"/>
              <a:buFont typeface="Arial"/>
              <a:buChar char="•"/>
            </a:pPr>
            <a:r>
              <a:rPr lang="en-US"/>
              <a:t>Can work on sub-goals independently</a:t>
            </a:r>
            <a:endParaRPr/>
          </a:p>
          <a:p>
            <a:pPr marL="285750" lvl="0" indent="-285750" algn="l" rtl="0">
              <a:lnSpc>
                <a:spcPct val="90000"/>
              </a:lnSpc>
              <a:spcBef>
                <a:spcPts val="1000"/>
              </a:spcBef>
              <a:spcAft>
                <a:spcPts val="0"/>
              </a:spcAft>
              <a:buClr>
                <a:schemeClr val="dk1"/>
              </a:buClr>
              <a:buSzPts val="2800"/>
              <a:buFont typeface="Arial"/>
              <a:buChar char="•"/>
            </a:pPr>
            <a:r>
              <a:rPr lang="en-US"/>
              <a:t>Can work out own plans</a:t>
            </a:r>
            <a:endParaRPr/>
          </a:p>
          <a:p>
            <a:pPr marL="285750" lvl="0" indent="-285750" algn="l" rtl="0">
              <a:lnSpc>
                <a:spcPct val="90000"/>
              </a:lnSpc>
              <a:spcBef>
                <a:spcPts val="1000"/>
              </a:spcBef>
              <a:spcAft>
                <a:spcPts val="0"/>
              </a:spcAft>
              <a:buClr>
                <a:schemeClr val="dk1"/>
              </a:buClr>
              <a:buSzPts val="2800"/>
              <a:buFont typeface="Arial"/>
              <a:buChar char="•"/>
            </a:pPr>
            <a:r>
              <a:rPr lang="en-US"/>
              <a:t>Can be autonomous</a:t>
            </a:r>
            <a:endParaRPr/>
          </a:p>
          <a:p>
            <a:pPr marL="285750" lvl="0" indent="-285750" algn="l" rtl="0">
              <a:lnSpc>
                <a:spcPct val="90000"/>
              </a:lnSpc>
              <a:spcBef>
                <a:spcPts val="1000"/>
              </a:spcBef>
              <a:spcAft>
                <a:spcPts val="0"/>
              </a:spcAft>
              <a:buClr>
                <a:schemeClr val="dk1"/>
              </a:buClr>
              <a:buSzPts val="2800"/>
              <a:buFont typeface="Arial"/>
              <a:buChar char="•"/>
            </a:pPr>
            <a:r>
              <a:rPr lang="en-US"/>
              <a:t>Synthesize goal directed behaviors</a:t>
            </a:r>
            <a:endParaRPr/>
          </a:p>
          <a:p>
            <a:pPr marL="285750" lvl="0" indent="-285750" algn="l" rtl="0">
              <a:lnSpc>
                <a:spcPct val="90000"/>
              </a:lnSpc>
              <a:spcBef>
                <a:spcPts val="1000"/>
              </a:spcBef>
              <a:spcAft>
                <a:spcPts val="0"/>
              </a:spcAft>
              <a:buClr>
                <a:schemeClr val="dk1"/>
              </a:buClr>
              <a:buSzPts val="2800"/>
              <a:buFont typeface="Arial"/>
              <a:buChar char="•"/>
            </a:pPr>
            <a:r>
              <a:rPr lang="en-US"/>
              <a:t>Can handle causal dependencies</a:t>
            </a:r>
            <a:endParaRPr/>
          </a:p>
          <a:p>
            <a:pPr marL="285750" lvl="0" indent="-107950" algn="l" rtl="0">
              <a:lnSpc>
                <a:spcPct val="90000"/>
              </a:lnSpc>
              <a:spcBef>
                <a:spcPts val="1000"/>
              </a:spcBef>
              <a:spcAft>
                <a:spcPts val="0"/>
              </a:spcAft>
              <a:buClr>
                <a:schemeClr val="dk1"/>
              </a:buClr>
              <a:buSzPts val="2800"/>
              <a:buFont typeface="Arial"/>
              <a:buNone/>
            </a:pPr>
            <a:endParaRPr/>
          </a:p>
          <a:p>
            <a:pPr marL="285750" lvl="0" indent="-107950" algn="l" rtl="0">
              <a:lnSpc>
                <a:spcPct val="90000"/>
              </a:lnSpc>
              <a:spcBef>
                <a:spcPts val="1000"/>
              </a:spcBef>
              <a:spcAft>
                <a:spcPts val="0"/>
              </a:spcAft>
              <a:buClr>
                <a:schemeClr val="dk1"/>
              </a:buClr>
              <a:buSzPts val="2800"/>
              <a:buFont typeface="Arial"/>
              <a:buNone/>
            </a:pPr>
            <a:endParaRPr/>
          </a:p>
          <a:p>
            <a:pPr marL="285750" lvl="0" indent="-107950" algn="l" rtl="0">
              <a:lnSpc>
                <a:spcPct val="90000"/>
              </a:lnSpc>
              <a:spcBef>
                <a:spcPts val="1000"/>
              </a:spcBef>
              <a:spcAft>
                <a:spcPts val="0"/>
              </a:spcAft>
              <a:buClr>
                <a:schemeClr val="dk1"/>
              </a:buClr>
              <a:buSzPts val="2800"/>
              <a:buFont typeface="Arial"/>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228600" y="320040"/>
            <a:ext cx="8610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930B0B"/>
              </a:buClr>
              <a:buSzPts val="3600"/>
              <a:buFont typeface="Times New Roman"/>
              <a:buNone/>
            </a:pPr>
            <a:r>
              <a:rPr lang="en-US"/>
              <a:t>PARTIAL ORDER PLANNING ALGORITHM</a:t>
            </a:r>
            <a:endParaRPr/>
          </a:p>
        </p:txBody>
      </p:sp>
      <p:sp>
        <p:nvSpPr>
          <p:cNvPr id="303" name="Google Shape;303;p30"/>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None/>
            </a:pPr>
            <a:r>
              <a:rPr lang="en-US" sz="1600"/>
              <a:t>Step 1: The initial plan contains Start and Finish, the ordering constraint Start </a:t>
            </a:r>
            <a:r>
              <a:rPr lang="en-US" sz="1600">
                <a:latin typeface="Times New Roman"/>
                <a:ea typeface="Times New Roman"/>
                <a:cs typeface="Times New Roman"/>
                <a:sym typeface="Times New Roman"/>
              </a:rPr>
              <a:t>«</a:t>
            </a:r>
            <a:r>
              <a:rPr lang="en-US" sz="1600"/>
              <a:t> Finish, and no causal links and has all the preconditions in Finish as open preconditions.</a:t>
            </a:r>
            <a:endParaRPr/>
          </a:p>
          <a:p>
            <a:pPr marL="285750" lvl="0" indent="-285750" algn="l" rtl="0">
              <a:lnSpc>
                <a:spcPct val="90000"/>
              </a:lnSpc>
              <a:spcBef>
                <a:spcPts val="1000"/>
              </a:spcBef>
              <a:spcAft>
                <a:spcPts val="0"/>
              </a:spcAft>
              <a:buClr>
                <a:schemeClr val="dk1"/>
              </a:buClr>
              <a:buSzPts val="1600"/>
              <a:buNone/>
            </a:pPr>
            <a:r>
              <a:rPr lang="en-US" sz="1600"/>
              <a:t>Step 2: The successor function arbitrarily picks one open precondition p on an action B and generates a successor plan for every possible consistent way of choosing an action A that achieves p. </a:t>
            </a:r>
            <a:endParaRPr/>
          </a:p>
          <a:p>
            <a:pPr marL="285750" lvl="0" indent="-285750" algn="l" rtl="0">
              <a:lnSpc>
                <a:spcPct val="90000"/>
              </a:lnSpc>
              <a:spcBef>
                <a:spcPts val="1000"/>
              </a:spcBef>
              <a:spcAft>
                <a:spcPts val="0"/>
              </a:spcAft>
              <a:buClr>
                <a:schemeClr val="dk1"/>
              </a:buClr>
              <a:buSzPts val="1600"/>
              <a:buNone/>
            </a:pPr>
            <a:r>
              <a:rPr lang="en-US" sz="1600"/>
              <a:t>  Consistency is enforced as follows:</a:t>
            </a:r>
            <a:endParaRPr/>
          </a:p>
          <a:p>
            <a:pPr marL="749808" lvl="1" indent="-457200" algn="l" rtl="0">
              <a:lnSpc>
                <a:spcPct val="90000"/>
              </a:lnSpc>
              <a:spcBef>
                <a:spcPts val="500"/>
              </a:spcBef>
              <a:spcAft>
                <a:spcPts val="0"/>
              </a:spcAft>
              <a:buClr>
                <a:schemeClr val="dk1"/>
              </a:buClr>
              <a:buSzPts val="1400"/>
              <a:buNone/>
            </a:pPr>
            <a:r>
              <a:rPr lang="en-US" sz="1400"/>
              <a:t>1. The causal link A  P  B and the ordering constraint A </a:t>
            </a:r>
            <a:r>
              <a:rPr lang="en-US" sz="1400">
                <a:latin typeface="Times New Roman"/>
                <a:ea typeface="Times New Roman"/>
                <a:cs typeface="Times New Roman"/>
                <a:sym typeface="Times New Roman"/>
              </a:rPr>
              <a:t>«</a:t>
            </a:r>
            <a:r>
              <a:rPr lang="en-US" sz="1400" i="1"/>
              <a:t> B are added to the plan. </a:t>
            </a:r>
            <a:endParaRPr/>
          </a:p>
          <a:p>
            <a:pPr marL="749808" lvl="1" indent="-457200" algn="l" rtl="0">
              <a:lnSpc>
                <a:spcPct val="90000"/>
              </a:lnSpc>
              <a:spcBef>
                <a:spcPts val="500"/>
              </a:spcBef>
              <a:spcAft>
                <a:spcPts val="0"/>
              </a:spcAft>
              <a:buClr>
                <a:schemeClr val="dk1"/>
              </a:buClr>
              <a:buSzPts val="1400"/>
              <a:buNone/>
            </a:pPr>
            <a:r>
              <a:rPr lang="en-US" sz="1400"/>
              <a:t>	Action A may be an existing action in the plan or a new one. If it is new, add it to the plan and also add Start </a:t>
            </a:r>
            <a:r>
              <a:rPr lang="en-US" sz="1400">
                <a:latin typeface="Times New Roman"/>
                <a:ea typeface="Times New Roman"/>
                <a:cs typeface="Times New Roman"/>
                <a:sym typeface="Times New Roman"/>
              </a:rPr>
              <a:t>«</a:t>
            </a:r>
            <a:r>
              <a:rPr lang="en-US" sz="1400" i="1"/>
              <a:t> A and A </a:t>
            </a:r>
            <a:r>
              <a:rPr lang="en-US" sz="1400">
                <a:latin typeface="Times New Roman"/>
                <a:ea typeface="Times New Roman"/>
                <a:cs typeface="Times New Roman"/>
                <a:sym typeface="Times New Roman"/>
              </a:rPr>
              <a:t>«</a:t>
            </a:r>
            <a:r>
              <a:rPr lang="en-US" sz="1400" i="1"/>
              <a:t> Finish.</a:t>
            </a:r>
            <a:endParaRPr/>
          </a:p>
          <a:p>
            <a:pPr marL="742950" lvl="1" indent="-285750" algn="l" rtl="0">
              <a:lnSpc>
                <a:spcPct val="90000"/>
              </a:lnSpc>
              <a:spcBef>
                <a:spcPts val="500"/>
              </a:spcBef>
              <a:spcAft>
                <a:spcPts val="0"/>
              </a:spcAft>
              <a:buClr>
                <a:schemeClr val="dk1"/>
              </a:buClr>
              <a:buSzPts val="1400"/>
              <a:buNone/>
            </a:pPr>
            <a:r>
              <a:rPr lang="en-US" sz="1400"/>
              <a:t>2. We resolve conflicts between the new causal link and all existing actions and between the action A (if it is new) and all existing causal links. </a:t>
            </a:r>
            <a:endParaRPr/>
          </a:p>
          <a:p>
            <a:pPr marL="742950" lvl="1" indent="-285750" algn="l" rtl="0">
              <a:lnSpc>
                <a:spcPct val="90000"/>
              </a:lnSpc>
              <a:spcBef>
                <a:spcPts val="500"/>
              </a:spcBef>
              <a:spcAft>
                <a:spcPts val="0"/>
              </a:spcAft>
              <a:buClr>
                <a:schemeClr val="dk1"/>
              </a:buClr>
              <a:buSzPts val="1400"/>
              <a:buNone/>
            </a:pPr>
            <a:r>
              <a:rPr lang="en-US" sz="1400"/>
              <a:t>	A conflict between A </a:t>
            </a:r>
            <a:r>
              <a:rPr lang="en-US" sz="1400">
                <a:latin typeface="Times New Roman"/>
                <a:ea typeface="Times New Roman"/>
                <a:cs typeface="Times New Roman"/>
                <a:sym typeface="Times New Roman"/>
              </a:rPr>
              <a:t>«</a:t>
            </a:r>
            <a:r>
              <a:rPr lang="en-US" sz="1400" i="1"/>
              <a:t> B and C is resolved by making C occur at some time outside the protection </a:t>
            </a:r>
            <a:r>
              <a:rPr lang="en-US" sz="1400"/>
              <a:t>interval, either by adding B </a:t>
            </a:r>
            <a:r>
              <a:rPr lang="en-US" sz="1400">
                <a:latin typeface="Times New Roman"/>
                <a:ea typeface="Times New Roman"/>
                <a:cs typeface="Times New Roman"/>
                <a:sym typeface="Times New Roman"/>
              </a:rPr>
              <a:t>«</a:t>
            </a:r>
            <a:r>
              <a:rPr lang="en-US" sz="1400" i="1"/>
              <a:t> C or C </a:t>
            </a:r>
            <a:r>
              <a:rPr lang="en-US" sz="1400">
                <a:latin typeface="Times New Roman"/>
                <a:ea typeface="Times New Roman"/>
                <a:cs typeface="Times New Roman"/>
                <a:sym typeface="Times New Roman"/>
              </a:rPr>
              <a:t>«</a:t>
            </a:r>
            <a:r>
              <a:rPr lang="en-US" sz="1400" i="1"/>
              <a:t> A. We add successor states for either or </a:t>
            </a:r>
            <a:r>
              <a:rPr lang="en-US" sz="1400"/>
              <a:t>both if they result in consistent plans.</a:t>
            </a:r>
            <a:endParaRPr/>
          </a:p>
          <a:p>
            <a:pPr marL="285750" lvl="0" indent="-285750" algn="l" rtl="0">
              <a:lnSpc>
                <a:spcPct val="90000"/>
              </a:lnSpc>
              <a:spcBef>
                <a:spcPts val="1000"/>
              </a:spcBef>
              <a:spcAft>
                <a:spcPts val="0"/>
              </a:spcAft>
              <a:buClr>
                <a:schemeClr val="dk1"/>
              </a:buClr>
              <a:buSzPts val="1600"/>
              <a:buNone/>
            </a:pPr>
            <a:r>
              <a:rPr lang="en-US" sz="1600"/>
              <a:t>Step 3: The goal test checks whether a plan is a solution to the original planning problem. Because only consistent plans are generated, the goal test just needs to check that there are no open preconditions.</a:t>
            </a:r>
            <a:endParaRPr sz="1600"/>
          </a:p>
        </p:txBody>
      </p:sp>
      <p:cxnSp>
        <p:nvCxnSpPr>
          <p:cNvPr id="304" name="Google Shape;304;p30"/>
          <p:cNvCxnSpPr/>
          <p:nvPr/>
        </p:nvCxnSpPr>
        <p:spPr>
          <a:xfrm>
            <a:off x="2403144" y="3761096"/>
            <a:ext cx="340056" cy="0"/>
          </a:xfrm>
          <a:prstGeom prst="straightConnector1">
            <a:avLst/>
          </a:prstGeom>
          <a:noFill/>
          <a:ln w="19050" cap="flat" cmpd="sng">
            <a:solidFill>
              <a:schemeClr val="dk1"/>
            </a:solidFill>
            <a:prstDash val="solid"/>
            <a:miter lim="800000"/>
            <a:headEnd type="none" w="sm" len="sm"/>
            <a:tailEnd type="stealth"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1"/>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A POP example</a:t>
            </a:r>
            <a:endParaRPr/>
          </a:p>
        </p:txBody>
      </p:sp>
      <p:sp>
        <p:nvSpPr>
          <p:cNvPr id="310" name="Google Shape;310;p31"/>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107950" algn="l" rtl="0">
              <a:lnSpc>
                <a:spcPct val="90000"/>
              </a:lnSpc>
              <a:spcBef>
                <a:spcPts val="0"/>
              </a:spcBef>
              <a:spcAft>
                <a:spcPts val="0"/>
              </a:spcAft>
              <a:buClr>
                <a:schemeClr val="dk1"/>
              </a:buClr>
              <a:buSzPts val="2800"/>
              <a:buFont typeface="Arial"/>
              <a:buNone/>
            </a:pPr>
            <a:endParaRPr/>
          </a:p>
        </p:txBody>
      </p:sp>
      <p:pic>
        <p:nvPicPr>
          <p:cNvPr id="311" name="Google Shape;311;p31"/>
          <p:cNvPicPr preferRelativeResize="0"/>
          <p:nvPr/>
        </p:nvPicPr>
        <p:blipFill rotWithShape="1">
          <a:blip r:embed="rId3">
            <a:alphaModFix/>
          </a:blip>
          <a:srcRect/>
          <a:stretch/>
        </p:blipFill>
        <p:spPr>
          <a:xfrm>
            <a:off x="152399" y="1524000"/>
            <a:ext cx="8893167" cy="5181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2"/>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POP solution</a:t>
            </a:r>
            <a:endParaRPr/>
          </a:p>
        </p:txBody>
      </p:sp>
      <p:sp>
        <p:nvSpPr>
          <p:cNvPr id="317" name="Google Shape;317;p32"/>
          <p:cNvSpPr txBox="1">
            <a:spLocks noGrp="1"/>
          </p:cNvSpPr>
          <p:nvPr>
            <p:ph type="body" idx="1"/>
          </p:nvPr>
        </p:nvSpPr>
        <p:spPr>
          <a:xfrm>
            <a:off x="457200" y="1609416"/>
            <a:ext cx="8001000" cy="4846320"/>
          </a:xfrm>
          <a:prstGeom prst="rect">
            <a:avLst/>
          </a:prstGeom>
          <a:noFill/>
          <a:ln>
            <a:noFill/>
          </a:ln>
        </p:spPr>
        <p:txBody>
          <a:bodyPr spcFirstLastPara="1" wrap="square" lIns="91425" tIns="45700" rIns="91425" bIns="45700" anchor="t" anchorCtr="0">
            <a:normAutofit fontScale="92500" lnSpcReduction="10000"/>
          </a:bodyPr>
          <a:lstStyle/>
          <a:p>
            <a:pPr marL="285750" lvl="0" indent="-285750" algn="l" rtl="0">
              <a:lnSpc>
                <a:spcPct val="90000"/>
              </a:lnSpc>
              <a:spcBef>
                <a:spcPts val="0"/>
              </a:spcBef>
              <a:spcAft>
                <a:spcPts val="0"/>
              </a:spcAft>
              <a:buClr>
                <a:schemeClr val="dk1"/>
              </a:buClr>
              <a:buSzPct val="100000"/>
              <a:buFont typeface="Arial"/>
              <a:buChar char="•"/>
            </a:pPr>
            <a:r>
              <a:rPr lang="en-US"/>
              <a:t>Initialization:</a:t>
            </a:r>
            <a:endParaRPr/>
          </a:p>
          <a:p>
            <a:pPr marL="742950" lvl="1" indent="-285750" algn="l" rtl="0">
              <a:lnSpc>
                <a:spcPct val="90000"/>
              </a:lnSpc>
              <a:spcBef>
                <a:spcPts val="500"/>
              </a:spcBef>
              <a:spcAft>
                <a:spcPts val="0"/>
              </a:spcAft>
              <a:buClr>
                <a:schemeClr val="dk1"/>
              </a:buClr>
              <a:buSzPct val="100000"/>
              <a:buChar char="o"/>
            </a:pPr>
            <a:r>
              <a:rPr lang="en-US"/>
              <a:t>Initial plan= { </a:t>
            </a:r>
            <a:r>
              <a:rPr lang="en-US" i="1"/>
              <a:t>Start, Finish}</a:t>
            </a:r>
            <a:endParaRPr/>
          </a:p>
          <a:p>
            <a:pPr marL="742950" lvl="1" indent="-285750" algn="l" rtl="0">
              <a:lnSpc>
                <a:spcPct val="90000"/>
              </a:lnSpc>
              <a:spcBef>
                <a:spcPts val="500"/>
              </a:spcBef>
              <a:spcAft>
                <a:spcPts val="0"/>
              </a:spcAft>
              <a:buClr>
                <a:schemeClr val="dk1"/>
              </a:buClr>
              <a:buSzPct val="100000"/>
              <a:buChar char="o"/>
            </a:pPr>
            <a:r>
              <a:rPr lang="en-US" i="1"/>
              <a:t>Causal links={ }</a:t>
            </a:r>
            <a:endParaRPr/>
          </a:p>
          <a:p>
            <a:pPr marL="742950" lvl="1" indent="-285750" algn="l" rtl="0">
              <a:lnSpc>
                <a:spcPct val="90000"/>
              </a:lnSpc>
              <a:spcBef>
                <a:spcPts val="500"/>
              </a:spcBef>
              <a:spcAft>
                <a:spcPts val="0"/>
              </a:spcAft>
              <a:buClr>
                <a:schemeClr val="dk1"/>
              </a:buClr>
              <a:buSzPct val="100000"/>
              <a:buChar char="o"/>
            </a:pPr>
            <a:r>
              <a:rPr lang="en-US" i="1"/>
              <a:t>Open preconditions={At(Spare,axle)}</a:t>
            </a:r>
            <a:endParaRPr/>
          </a:p>
          <a:p>
            <a:pPr marL="742950" lvl="1" indent="-285750" algn="l" rtl="0">
              <a:lnSpc>
                <a:spcPct val="90000"/>
              </a:lnSpc>
              <a:spcBef>
                <a:spcPts val="500"/>
              </a:spcBef>
              <a:spcAft>
                <a:spcPts val="0"/>
              </a:spcAft>
              <a:buClr>
                <a:schemeClr val="dk1"/>
              </a:buClr>
              <a:buSzPct val="100000"/>
              <a:buChar char="o"/>
            </a:pPr>
            <a:r>
              <a:rPr lang="en-US" i="1"/>
              <a:t>Ordering constraints={Start </a:t>
            </a:r>
            <a:r>
              <a:rPr lang="en-US" i="1">
                <a:latin typeface="Times New Roman"/>
                <a:ea typeface="Times New Roman"/>
                <a:cs typeface="Times New Roman"/>
                <a:sym typeface="Times New Roman"/>
              </a:rPr>
              <a:t>«</a:t>
            </a:r>
            <a:r>
              <a:rPr lang="en-US" i="1"/>
              <a:t>Finish }</a:t>
            </a:r>
            <a:endParaRPr/>
          </a:p>
          <a:p>
            <a:pPr marL="285750" lvl="0" indent="-285750" algn="l" rtl="0">
              <a:lnSpc>
                <a:spcPct val="90000"/>
              </a:lnSpc>
              <a:spcBef>
                <a:spcPts val="1000"/>
              </a:spcBef>
              <a:spcAft>
                <a:spcPts val="0"/>
              </a:spcAft>
              <a:buClr>
                <a:schemeClr val="dk1"/>
              </a:buClr>
              <a:buSzPct val="100000"/>
              <a:buFont typeface="Arial"/>
              <a:buChar char="•"/>
            </a:pPr>
            <a:r>
              <a:rPr lang="en-US"/>
              <a:t>Pick the only open precondition, </a:t>
            </a:r>
            <a:r>
              <a:rPr lang="en-US" i="1"/>
              <a:t>At(Spare, Axle) of Finish. Choose the only applicable </a:t>
            </a:r>
            <a:r>
              <a:rPr lang="en-US"/>
              <a:t>action, </a:t>
            </a:r>
            <a:r>
              <a:rPr lang="en-US" i="1"/>
              <a:t>PutOn(Spare, Axle).</a:t>
            </a:r>
            <a:endParaRPr/>
          </a:p>
          <a:p>
            <a:pPr marL="742950" lvl="1" indent="-285750" algn="l" rtl="0">
              <a:lnSpc>
                <a:spcPct val="90000"/>
              </a:lnSpc>
              <a:spcBef>
                <a:spcPts val="500"/>
              </a:spcBef>
              <a:spcAft>
                <a:spcPts val="0"/>
              </a:spcAft>
              <a:buClr>
                <a:schemeClr val="dk1"/>
              </a:buClr>
              <a:buSzPct val="100000"/>
              <a:buChar char="o"/>
            </a:pPr>
            <a:r>
              <a:rPr lang="en-US" i="1"/>
              <a:t>Plan= </a:t>
            </a:r>
            <a:r>
              <a:rPr lang="en-US"/>
              <a:t>{ </a:t>
            </a:r>
            <a:r>
              <a:rPr lang="en-US" i="1"/>
              <a:t>Start, Finish, PutOn(Spare,Axle)}</a:t>
            </a:r>
            <a:endParaRPr/>
          </a:p>
          <a:p>
            <a:pPr marL="742950" lvl="1" indent="-285750" algn="l" rtl="0">
              <a:lnSpc>
                <a:spcPct val="90000"/>
              </a:lnSpc>
              <a:spcBef>
                <a:spcPts val="500"/>
              </a:spcBef>
              <a:spcAft>
                <a:spcPts val="0"/>
              </a:spcAft>
              <a:buClr>
                <a:schemeClr val="dk1"/>
              </a:buClr>
              <a:buSzPct val="100000"/>
              <a:buChar char="o"/>
            </a:pPr>
            <a:r>
              <a:rPr lang="en-US" i="1"/>
              <a:t>Causal links={PutOn(Spare,Axle) At(Spare,axle) Finish}</a:t>
            </a:r>
            <a:endParaRPr/>
          </a:p>
          <a:p>
            <a:pPr marL="742950" lvl="1" indent="-285750" algn="l" rtl="0">
              <a:lnSpc>
                <a:spcPct val="90000"/>
              </a:lnSpc>
              <a:spcBef>
                <a:spcPts val="500"/>
              </a:spcBef>
              <a:spcAft>
                <a:spcPts val="0"/>
              </a:spcAft>
              <a:buClr>
                <a:schemeClr val="dk1"/>
              </a:buClr>
              <a:buSzPct val="100000"/>
              <a:buChar char="o"/>
            </a:pPr>
            <a:r>
              <a:rPr lang="en-US" i="1"/>
              <a:t>Open preconditions={At (Spare, Ground), ~At(flat,Axle)}</a:t>
            </a:r>
            <a:endParaRPr/>
          </a:p>
          <a:p>
            <a:pPr marL="742950" lvl="1" indent="-285750" algn="l" rtl="0">
              <a:lnSpc>
                <a:spcPct val="90000"/>
              </a:lnSpc>
              <a:spcBef>
                <a:spcPts val="500"/>
              </a:spcBef>
              <a:spcAft>
                <a:spcPts val="0"/>
              </a:spcAft>
              <a:buClr>
                <a:schemeClr val="dk1"/>
              </a:buClr>
              <a:buSzPct val="100000"/>
              <a:buChar char="o"/>
            </a:pPr>
            <a:r>
              <a:rPr lang="en-US" i="1"/>
              <a:t>Ordering constraints={Start </a:t>
            </a:r>
            <a:r>
              <a:rPr lang="en-US" i="1">
                <a:latin typeface="Times New Roman"/>
                <a:ea typeface="Times New Roman"/>
                <a:cs typeface="Times New Roman"/>
                <a:sym typeface="Times New Roman"/>
              </a:rPr>
              <a:t>«</a:t>
            </a:r>
            <a:r>
              <a:rPr lang="en-US" i="1"/>
              <a:t>Finish , Start </a:t>
            </a:r>
            <a:r>
              <a:rPr lang="en-US" i="1">
                <a:latin typeface="Times New Roman"/>
                <a:ea typeface="Times New Roman"/>
                <a:cs typeface="Times New Roman"/>
                <a:sym typeface="Times New Roman"/>
              </a:rPr>
              <a:t>« </a:t>
            </a:r>
            <a:r>
              <a:rPr lang="en-US" i="1"/>
              <a:t>PutOn(Spare,Axle), PutOn(Spare,Axle) </a:t>
            </a:r>
            <a:r>
              <a:rPr lang="en-US" i="1">
                <a:latin typeface="Times New Roman"/>
                <a:ea typeface="Times New Roman"/>
                <a:cs typeface="Times New Roman"/>
                <a:sym typeface="Times New Roman"/>
              </a:rPr>
              <a:t>« Finish</a:t>
            </a:r>
            <a:r>
              <a:rPr lang="en-US" i="1"/>
              <a:t> }</a:t>
            </a:r>
            <a:endParaRPr/>
          </a:p>
        </p:txBody>
      </p:sp>
      <p:cxnSp>
        <p:nvCxnSpPr>
          <p:cNvPr id="318" name="Google Shape;318;p32"/>
          <p:cNvCxnSpPr/>
          <p:nvPr/>
        </p:nvCxnSpPr>
        <p:spPr>
          <a:xfrm>
            <a:off x="5105400" y="5105400"/>
            <a:ext cx="1600200" cy="0"/>
          </a:xfrm>
          <a:prstGeom prst="straightConnector1">
            <a:avLst/>
          </a:prstGeom>
          <a:noFill/>
          <a:ln w="19050" cap="flat" cmpd="sng">
            <a:solidFill>
              <a:schemeClr val="dk1"/>
            </a:solidFill>
            <a:prstDash val="solid"/>
            <a:miter lim="800000"/>
            <a:headEnd type="none" w="sm" len="sm"/>
            <a:tailEnd type="stealth"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3"/>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endParaRPr/>
          </a:p>
        </p:txBody>
      </p:sp>
      <p:sp>
        <p:nvSpPr>
          <p:cNvPr id="324" name="Google Shape;324;p33"/>
          <p:cNvSpPr txBox="1">
            <a:spLocks noGrp="1"/>
          </p:cNvSpPr>
          <p:nvPr>
            <p:ph type="body" idx="1"/>
          </p:nvPr>
        </p:nvSpPr>
        <p:spPr>
          <a:xfrm>
            <a:off x="0" y="1609416"/>
            <a:ext cx="8534400" cy="484632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Pick the </a:t>
            </a:r>
            <a:r>
              <a:rPr lang="en-US" i="1"/>
              <a:t>At (Spare, Ground) precondition of PutOn(Spare, Axle). Choose the only </a:t>
            </a:r>
            <a:r>
              <a:rPr lang="en-US"/>
              <a:t>applicable action, </a:t>
            </a:r>
            <a:r>
              <a:rPr lang="en-US" i="1"/>
              <a:t>Remove(Spare,Trunk) to achieve it. </a:t>
            </a:r>
            <a:endParaRPr/>
          </a:p>
          <a:p>
            <a:pPr marL="742950" lvl="1" indent="-285750" algn="l" rtl="0">
              <a:lnSpc>
                <a:spcPct val="90000"/>
              </a:lnSpc>
              <a:spcBef>
                <a:spcPts val="500"/>
              </a:spcBef>
              <a:spcAft>
                <a:spcPts val="0"/>
              </a:spcAft>
              <a:buClr>
                <a:schemeClr val="dk1"/>
              </a:buClr>
              <a:buSzPts val="2400"/>
              <a:buChar char="o"/>
            </a:pPr>
            <a:r>
              <a:rPr lang="en-US" i="1"/>
              <a:t>Plan= </a:t>
            </a:r>
            <a:r>
              <a:rPr lang="en-US"/>
              <a:t>{ </a:t>
            </a:r>
            <a:r>
              <a:rPr lang="en-US" i="1"/>
              <a:t>Start, Finish, PutOn(Spare,Axle), Remove(Spare, Trunk),}</a:t>
            </a:r>
            <a:endParaRPr/>
          </a:p>
          <a:p>
            <a:pPr marL="742950" lvl="1" indent="-285750" algn="l" rtl="0">
              <a:lnSpc>
                <a:spcPct val="90000"/>
              </a:lnSpc>
              <a:spcBef>
                <a:spcPts val="500"/>
              </a:spcBef>
              <a:spcAft>
                <a:spcPts val="0"/>
              </a:spcAft>
              <a:buClr>
                <a:schemeClr val="dk1"/>
              </a:buClr>
              <a:buSzPts val="2400"/>
              <a:buChar char="o"/>
            </a:pPr>
            <a:r>
              <a:rPr lang="en-US" i="1"/>
              <a:t>Causal links={PutOn(Spare,Axle) At(Spare,axle) Finish,</a:t>
            </a:r>
            <a:endParaRPr/>
          </a:p>
          <a:p>
            <a:pPr marL="742950" lvl="1" indent="-285750" algn="l" rtl="0">
              <a:lnSpc>
                <a:spcPct val="90000"/>
              </a:lnSpc>
              <a:spcBef>
                <a:spcPts val="500"/>
              </a:spcBef>
              <a:spcAft>
                <a:spcPts val="0"/>
              </a:spcAft>
              <a:buClr>
                <a:schemeClr val="dk1"/>
              </a:buClr>
              <a:buSzPts val="2400"/>
              <a:buNone/>
            </a:pPr>
            <a:r>
              <a:rPr lang="en-US" i="1"/>
              <a:t>	 Remove(Spare,Trunk) At (Spare,Ground)PutOn(Spare,Axle) }</a:t>
            </a:r>
            <a:endParaRPr/>
          </a:p>
          <a:p>
            <a:pPr marL="742950" lvl="1" indent="-285750" algn="l" rtl="0">
              <a:lnSpc>
                <a:spcPct val="90000"/>
              </a:lnSpc>
              <a:spcBef>
                <a:spcPts val="500"/>
              </a:spcBef>
              <a:spcAft>
                <a:spcPts val="0"/>
              </a:spcAft>
              <a:buClr>
                <a:schemeClr val="dk1"/>
              </a:buClr>
              <a:buSzPts val="2400"/>
              <a:buChar char="o"/>
            </a:pPr>
            <a:r>
              <a:rPr lang="en-US" i="1"/>
              <a:t>Open preconditions={At(spare,trunk),~At(flat,Axle)}</a:t>
            </a:r>
            <a:endParaRPr/>
          </a:p>
          <a:p>
            <a:pPr marL="742950" lvl="1" indent="-285750" algn="l" rtl="0">
              <a:lnSpc>
                <a:spcPct val="90000"/>
              </a:lnSpc>
              <a:spcBef>
                <a:spcPts val="500"/>
              </a:spcBef>
              <a:spcAft>
                <a:spcPts val="0"/>
              </a:spcAft>
              <a:buClr>
                <a:schemeClr val="dk1"/>
              </a:buClr>
              <a:buSzPts val="2400"/>
              <a:buChar char="o"/>
            </a:pPr>
            <a:r>
              <a:rPr lang="en-US" i="1"/>
              <a:t>Ordering constraints={Start </a:t>
            </a:r>
            <a:r>
              <a:rPr lang="en-US" i="1">
                <a:latin typeface="Times New Roman"/>
                <a:ea typeface="Times New Roman"/>
                <a:cs typeface="Times New Roman"/>
                <a:sym typeface="Times New Roman"/>
              </a:rPr>
              <a:t>«</a:t>
            </a:r>
            <a:r>
              <a:rPr lang="en-US" i="1"/>
              <a:t>Finish , PutOn(Spare,Axle) </a:t>
            </a:r>
            <a:r>
              <a:rPr lang="en-US" i="1">
                <a:latin typeface="Times New Roman"/>
                <a:ea typeface="Times New Roman"/>
                <a:cs typeface="Times New Roman"/>
                <a:sym typeface="Times New Roman"/>
              </a:rPr>
              <a:t>« Finish, </a:t>
            </a:r>
            <a:r>
              <a:rPr lang="en-US" i="1"/>
              <a:t>Remove(Spare,Trunk) </a:t>
            </a:r>
            <a:r>
              <a:rPr lang="en-US" i="1">
                <a:latin typeface="Times New Roman"/>
                <a:ea typeface="Times New Roman"/>
                <a:cs typeface="Times New Roman"/>
                <a:sym typeface="Times New Roman"/>
              </a:rPr>
              <a:t>« </a:t>
            </a:r>
            <a:r>
              <a:rPr lang="en-US" i="1"/>
              <a:t>PutOn(Spare,Axle) }</a:t>
            </a:r>
            <a:endParaRPr/>
          </a:p>
          <a:p>
            <a:pPr marL="285750" lvl="0" indent="-107950" algn="l" rtl="0">
              <a:lnSpc>
                <a:spcPct val="90000"/>
              </a:lnSpc>
              <a:spcBef>
                <a:spcPts val="1000"/>
              </a:spcBef>
              <a:spcAft>
                <a:spcPts val="0"/>
              </a:spcAft>
              <a:buClr>
                <a:schemeClr val="dk1"/>
              </a:buClr>
              <a:buSzPts val="2800"/>
              <a:buFont typeface="Arial"/>
              <a:buNone/>
            </a:pPr>
            <a:endParaRPr/>
          </a:p>
        </p:txBody>
      </p:sp>
      <p:cxnSp>
        <p:nvCxnSpPr>
          <p:cNvPr id="325" name="Google Shape;325;p33"/>
          <p:cNvCxnSpPr/>
          <p:nvPr/>
        </p:nvCxnSpPr>
        <p:spPr>
          <a:xfrm>
            <a:off x="5029200" y="3962400"/>
            <a:ext cx="1600200" cy="0"/>
          </a:xfrm>
          <a:prstGeom prst="straightConnector1">
            <a:avLst/>
          </a:prstGeom>
          <a:noFill/>
          <a:ln w="19050" cap="flat" cmpd="sng">
            <a:solidFill>
              <a:schemeClr val="dk1"/>
            </a:solidFill>
            <a:prstDash val="solid"/>
            <a:miter lim="800000"/>
            <a:headEnd type="none" w="sm" len="sm"/>
            <a:tailEnd type="stealth" w="med" len="med"/>
          </a:ln>
        </p:spPr>
      </p:cxnSp>
      <p:cxnSp>
        <p:nvCxnSpPr>
          <p:cNvPr id="326" name="Google Shape;326;p33"/>
          <p:cNvCxnSpPr/>
          <p:nvPr/>
        </p:nvCxnSpPr>
        <p:spPr>
          <a:xfrm>
            <a:off x="3733800" y="4419600"/>
            <a:ext cx="2209800" cy="0"/>
          </a:xfrm>
          <a:prstGeom prst="straightConnector1">
            <a:avLst/>
          </a:prstGeom>
          <a:noFill/>
          <a:ln w="19050" cap="flat" cmpd="sng">
            <a:solidFill>
              <a:schemeClr val="dk1"/>
            </a:solidFill>
            <a:prstDash val="solid"/>
            <a:miter lim="800000"/>
            <a:headEnd type="none" w="sm" len="sm"/>
            <a:tailEnd type="stealth"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Remove(spare,trunk)</a:t>
            </a:r>
            <a:endParaRPr/>
          </a:p>
        </p:txBody>
      </p:sp>
      <p:sp>
        <p:nvSpPr>
          <p:cNvPr id="332" name="Google Shape;332;p34"/>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107950" algn="l" rtl="0">
              <a:lnSpc>
                <a:spcPct val="90000"/>
              </a:lnSpc>
              <a:spcBef>
                <a:spcPts val="0"/>
              </a:spcBef>
              <a:spcAft>
                <a:spcPts val="0"/>
              </a:spcAft>
              <a:buClr>
                <a:schemeClr val="dk1"/>
              </a:buClr>
              <a:buSzPts val="2800"/>
              <a:buFont typeface="Arial"/>
              <a:buNone/>
            </a:pPr>
            <a:endParaRPr/>
          </a:p>
        </p:txBody>
      </p:sp>
      <p:pic>
        <p:nvPicPr>
          <p:cNvPr id="333" name="Google Shape;333;p34"/>
          <p:cNvPicPr preferRelativeResize="0"/>
          <p:nvPr/>
        </p:nvPicPr>
        <p:blipFill rotWithShape="1">
          <a:blip r:embed="rId3">
            <a:alphaModFix/>
          </a:blip>
          <a:srcRect/>
          <a:stretch/>
        </p:blipFill>
        <p:spPr>
          <a:xfrm>
            <a:off x="-25758" y="1371600"/>
            <a:ext cx="9169758" cy="5181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endParaRPr/>
          </a:p>
        </p:txBody>
      </p:sp>
      <p:sp>
        <p:nvSpPr>
          <p:cNvPr id="339" name="Google Shape;339;p35"/>
          <p:cNvSpPr txBox="1">
            <a:spLocks noGrp="1"/>
          </p:cNvSpPr>
          <p:nvPr>
            <p:ph type="body" idx="1"/>
          </p:nvPr>
        </p:nvSpPr>
        <p:spPr>
          <a:xfrm>
            <a:off x="0" y="1609416"/>
            <a:ext cx="8534400" cy="484632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Pick the </a:t>
            </a:r>
            <a:r>
              <a:rPr lang="en-US" i="1"/>
              <a:t>~At(Flat, Axle) precondition of PutOn(Spare, Axle). If you choose LeaveOvernight action then it has the effect ~At(Spare, Ground), which means it conflicts </a:t>
            </a:r>
            <a:r>
              <a:rPr lang="en-US"/>
              <a:t>with the causal link</a:t>
            </a:r>
            <a:endParaRPr/>
          </a:p>
          <a:p>
            <a:pPr marL="285750" lvl="0" indent="-285750" algn="l" rtl="0">
              <a:lnSpc>
                <a:spcPct val="90000"/>
              </a:lnSpc>
              <a:spcBef>
                <a:spcPts val="1000"/>
              </a:spcBef>
              <a:spcAft>
                <a:spcPts val="0"/>
              </a:spcAft>
              <a:buClr>
                <a:schemeClr val="dk1"/>
              </a:buClr>
              <a:buSzPts val="2400"/>
              <a:buNone/>
            </a:pPr>
            <a:r>
              <a:rPr lang="en-US" sz="2400" i="1"/>
              <a:t>Remove(Spare,Trunk) At (Spare,Ground)PutOn(Spare,Axle) </a:t>
            </a:r>
            <a:endParaRPr/>
          </a:p>
          <a:p>
            <a:pPr marL="285750" lvl="0" indent="-285750" algn="l" rtl="0">
              <a:lnSpc>
                <a:spcPct val="90000"/>
              </a:lnSpc>
              <a:spcBef>
                <a:spcPts val="1000"/>
              </a:spcBef>
              <a:spcAft>
                <a:spcPts val="0"/>
              </a:spcAft>
              <a:buClr>
                <a:schemeClr val="dk1"/>
              </a:buClr>
              <a:buSzPts val="2400"/>
              <a:buFont typeface="Arial"/>
              <a:buChar char="•"/>
            </a:pPr>
            <a:r>
              <a:rPr lang="en-US" sz="2400" i="1"/>
              <a:t>So, </a:t>
            </a:r>
            <a:r>
              <a:rPr lang="en-US" sz="2000"/>
              <a:t>To resolve the conflict we add an ordering constraint putting </a:t>
            </a:r>
            <a:r>
              <a:rPr lang="en-US" sz="2000" i="1"/>
              <a:t>LeaveOvernight before Remove(Spare, Trunk).</a:t>
            </a:r>
            <a:endParaRPr sz="2400"/>
          </a:p>
          <a:p>
            <a:pPr marL="742950" lvl="1" indent="-133350" algn="l" rtl="0">
              <a:lnSpc>
                <a:spcPct val="90000"/>
              </a:lnSpc>
              <a:spcBef>
                <a:spcPts val="500"/>
              </a:spcBef>
              <a:spcAft>
                <a:spcPts val="0"/>
              </a:spcAft>
              <a:buClr>
                <a:schemeClr val="dk1"/>
              </a:buClr>
              <a:buSzPts val="2400"/>
              <a:buNone/>
            </a:pPr>
            <a:endParaRPr i="1"/>
          </a:p>
          <a:p>
            <a:pPr marL="285750" lvl="0" indent="-107950" algn="l" rtl="0">
              <a:lnSpc>
                <a:spcPct val="90000"/>
              </a:lnSpc>
              <a:spcBef>
                <a:spcPts val="1000"/>
              </a:spcBef>
              <a:spcAft>
                <a:spcPts val="0"/>
              </a:spcAft>
              <a:buClr>
                <a:schemeClr val="dk1"/>
              </a:buClr>
              <a:buSzPts val="2800"/>
              <a:buFont typeface="Arial"/>
              <a:buNone/>
            </a:pPr>
            <a:endParaRPr/>
          </a:p>
        </p:txBody>
      </p:sp>
      <p:cxnSp>
        <p:nvCxnSpPr>
          <p:cNvPr id="340" name="Google Shape;340;p35"/>
          <p:cNvCxnSpPr/>
          <p:nvPr/>
        </p:nvCxnSpPr>
        <p:spPr>
          <a:xfrm>
            <a:off x="3505200" y="3657600"/>
            <a:ext cx="2286000" cy="0"/>
          </a:xfrm>
          <a:prstGeom prst="straightConnector1">
            <a:avLst/>
          </a:prstGeom>
          <a:noFill/>
          <a:ln w="19050" cap="flat" cmpd="sng">
            <a:solidFill>
              <a:schemeClr val="dk1"/>
            </a:solidFill>
            <a:prstDash val="solid"/>
            <a:miter lim="800000"/>
            <a:headEnd type="none" w="sm" len="sm"/>
            <a:tailEnd type="stealth"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6"/>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930B0B"/>
              </a:buClr>
              <a:buSzPts val="3600"/>
              <a:buFont typeface="Times New Roman"/>
              <a:buNone/>
            </a:pPr>
            <a:r>
              <a:rPr lang="en-US"/>
              <a:t>Ordering Conflicting actions</a:t>
            </a:r>
            <a:endParaRPr/>
          </a:p>
        </p:txBody>
      </p:sp>
      <p:pic>
        <p:nvPicPr>
          <p:cNvPr id="346" name="Google Shape;346;p36"/>
          <p:cNvPicPr preferRelativeResize="0">
            <a:picLocks noGrp="1"/>
          </p:cNvPicPr>
          <p:nvPr>
            <p:ph type="body" idx="1"/>
          </p:nvPr>
        </p:nvPicPr>
        <p:blipFill rotWithShape="1">
          <a:blip r:embed="rId3">
            <a:alphaModFix/>
          </a:blip>
          <a:srcRect/>
          <a:stretch/>
        </p:blipFill>
        <p:spPr>
          <a:xfrm>
            <a:off x="0" y="1447800"/>
            <a:ext cx="7924800" cy="5410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7"/>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endParaRPr/>
          </a:p>
        </p:txBody>
      </p:sp>
      <p:sp>
        <p:nvSpPr>
          <p:cNvPr id="352" name="Google Shape;352;p37"/>
          <p:cNvSpPr txBox="1">
            <a:spLocks noGrp="1"/>
          </p:cNvSpPr>
          <p:nvPr>
            <p:ph type="body" idx="1"/>
          </p:nvPr>
        </p:nvSpPr>
        <p:spPr>
          <a:xfrm>
            <a:off x="0" y="1609416"/>
            <a:ext cx="8915400" cy="484632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Pick the </a:t>
            </a:r>
            <a:r>
              <a:rPr lang="en-US" i="1"/>
              <a:t>Remove(Flat,Axle) precondition of ~At(Flat, Axle). </a:t>
            </a:r>
            <a:endParaRPr/>
          </a:p>
          <a:p>
            <a:pPr marL="742950" lvl="1" indent="-285750" algn="l" rtl="0">
              <a:lnSpc>
                <a:spcPct val="90000"/>
              </a:lnSpc>
              <a:spcBef>
                <a:spcPts val="500"/>
              </a:spcBef>
              <a:spcAft>
                <a:spcPts val="0"/>
              </a:spcAft>
              <a:buClr>
                <a:schemeClr val="dk1"/>
              </a:buClr>
              <a:buSzPts val="2400"/>
              <a:buChar char="o"/>
            </a:pPr>
            <a:r>
              <a:rPr lang="en-US" i="1"/>
              <a:t>Plan= </a:t>
            </a:r>
            <a:r>
              <a:rPr lang="en-US"/>
              <a:t>{ </a:t>
            </a:r>
            <a:r>
              <a:rPr lang="en-US" i="1"/>
              <a:t>Start,Finish,PutOn(Spare,Axle), Remove(Spare,Trunk), Remove(Flat,Axle)}</a:t>
            </a:r>
            <a:endParaRPr/>
          </a:p>
          <a:p>
            <a:pPr marL="742950" lvl="1" indent="-285750" algn="l" rtl="0">
              <a:lnSpc>
                <a:spcPct val="90000"/>
              </a:lnSpc>
              <a:spcBef>
                <a:spcPts val="500"/>
              </a:spcBef>
              <a:spcAft>
                <a:spcPts val="0"/>
              </a:spcAft>
              <a:buClr>
                <a:schemeClr val="dk1"/>
              </a:buClr>
              <a:buSzPts val="2400"/>
              <a:buChar char="o"/>
            </a:pPr>
            <a:r>
              <a:rPr lang="en-US" i="1"/>
              <a:t>Causal links={PutOn(Spare,Axle) At(Spare,axle) Finish,</a:t>
            </a:r>
            <a:endParaRPr/>
          </a:p>
          <a:p>
            <a:pPr marL="742950" lvl="1" indent="-285750" algn="l" rtl="0">
              <a:lnSpc>
                <a:spcPct val="90000"/>
              </a:lnSpc>
              <a:spcBef>
                <a:spcPts val="500"/>
              </a:spcBef>
              <a:spcAft>
                <a:spcPts val="0"/>
              </a:spcAft>
              <a:buClr>
                <a:schemeClr val="dk1"/>
              </a:buClr>
              <a:buSzPts val="2400"/>
              <a:buNone/>
            </a:pPr>
            <a:r>
              <a:rPr lang="en-US" i="1"/>
              <a:t>	 Remove(Spare,Trunk) At (Spare,Ground)PutOn(Spare,Axle)</a:t>
            </a:r>
            <a:endParaRPr/>
          </a:p>
          <a:p>
            <a:pPr marL="742950" lvl="1" indent="-285750" algn="l" rtl="0">
              <a:lnSpc>
                <a:spcPct val="90000"/>
              </a:lnSpc>
              <a:spcBef>
                <a:spcPts val="500"/>
              </a:spcBef>
              <a:spcAft>
                <a:spcPts val="0"/>
              </a:spcAft>
              <a:buClr>
                <a:schemeClr val="dk1"/>
              </a:buClr>
              <a:buSzPts val="2400"/>
              <a:buNone/>
            </a:pPr>
            <a:r>
              <a:rPr lang="en-US" i="1"/>
              <a:t> 	 Remove(Flat,Axle) ~At(Flat,Axle) PutOn(Spare,Axle) }</a:t>
            </a:r>
            <a:endParaRPr/>
          </a:p>
          <a:p>
            <a:pPr marL="742950" lvl="1" indent="-285750" algn="l" rtl="0">
              <a:lnSpc>
                <a:spcPct val="90000"/>
              </a:lnSpc>
              <a:spcBef>
                <a:spcPts val="500"/>
              </a:spcBef>
              <a:spcAft>
                <a:spcPts val="0"/>
              </a:spcAft>
              <a:buClr>
                <a:schemeClr val="dk1"/>
              </a:buClr>
              <a:buSzPts val="2400"/>
              <a:buChar char="o"/>
            </a:pPr>
            <a:r>
              <a:rPr lang="en-US" i="1"/>
              <a:t>Open preconditions={At(spare,trunk),At(flat,Axle)}</a:t>
            </a:r>
            <a:endParaRPr/>
          </a:p>
          <a:p>
            <a:pPr marL="742950" lvl="1" indent="-285750" algn="l" rtl="0">
              <a:lnSpc>
                <a:spcPct val="90000"/>
              </a:lnSpc>
              <a:spcBef>
                <a:spcPts val="500"/>
              </a:spcBef>
              <a:spcAft>
                <a:spcPts val="0"/>
              </a:spcAft>
              <a:buClr>
                <a:schemeClr val="dk1"/>
              </a:buClr>
              <a:buSzPts val="2400"/>
              <a:buChar char="o"/>
            </a:pPr>
            <a:r>
              <a:rPr lang="en-US" i="1"/>
              <a:t>Ordering constraints={Start</a:t>
            </a:r>
            <a:r>
              <a:rPr lang="en-US" i="1">
                <a:latin typeface="Times New Roman"/>
                <a:ea typeface="Times New Roman"/>
                <a:cs typeface="Times New Roman"/>
                <a:sym typeface="Times New Roman"/>
              </a:rPr>
              <a:t>«</a:t>
            </a:r>
            <a:r>
              <a:rPr lang="en-US" i="1"/>
              <a:t>Finish, </a:t>
            </a:r>
            <a:endParaRPr/>
          </a:p>
          <a:p>
            <a:pPr marL="742950" lvl="1" indent="-285750" algn="l" rtl="0">
              <a:lnSpc>
                <a:spcPct val="90000"/>
              </a:lnSpc>
              <a:spcBef>
                <a:spcPts val="500"/>
              </a:spcBef>
              <a:spcAft>
                <a:spcPts val="0"/>
              </a:spcAft>
              <a:buClr>
                <a:schemeClr val="dk1"/>
              </a:buClr>
              <a:buSzPts val="2400"/>
              <a:buNone/>
            </a:pPr>
            <a:r>
              <a:rPr lang="en-US" i="1"/>
              <a:t>	PutOn(Spare,Axle)</a:t>
            </a:r>
            <a:r>
              <a:rPr lang="en-US" i="1">
                <a:latin typeface="Times New Roman"/>
                <a:ea typeface="Times New Roman"/>
                <a:cs typeface="Times New Roman"/>
                <a:sym typeface="Times New Roman"/>
              </a:rPr>
              <a:t>«</a:t>
            </a:r>
            <a:r>
              <a:rPr lang="en-US" i="1"/>
              <a:t>Finish</a:t>
            </a:r>
            <a:r>
              <a:rPr lang="en-US" i="1">
                <a:latin typeface="Times New Roman"/>
                <a:ea typeface="Times New Roman"/>
                <a:cs typeface="Times New Roman"/>
                <a:sym typeface="Times New Roman"/>
              </a:rPr>
              <a:t>, </a:t>
            </a:r>
            <a:r>
              <a:rPr lang="en-US" i="1"/>
              <a:t>Remove(Spare,Trunk)</a:t>
            </a:r>
            <a:r>
              <a:rPr lang="en-US" i="1">
                <a:latin typeface="Times New Roman"/>
                <a:ea typeface="Times New Roman"/>
                <a:cs typeface="Times New Roman"/>
                <a:sym typeface="Times New Roman"/>
              </a:rPr>
              <a:t>«</a:t>
            </a:r>
            <a:r>
              <a:rPr lang="en-US" i="1"/>
              <a:t>PutOn(Spare,Axle), </a:t>
            </a:r>
            <a:endParaRPr/>
          </a:p>
          <a:p>
            <a:pPr marL="742950" lvl="1" indent="-285750" algn="l" rtl="0">
              <a:lnSpc>
                <a:spcPct val="90000"/>
              </a:lnSpc>
              <a:spcBef>
                <a:spcPts val="500"/>
              </a:spcBef>
              <a:spcAft>
                <a:spcPts val="0"/>
              </a:spcAft>
              <a:buClr>
                <a:schemeClr val="dk1"/>
              </a:buClr>
              <a:buSzPts val="2400"/>
              <a:buNone/>
            </a:pPr>
            <a:r>
              <a:rPr lang="en-US" i="1"/>
              <a:t>	Remove(Flat,Axle) )</a:t>
            </a:r>
            <a:r>
              <a:rPr lang="en-US" i="1">
                <a:latin typeface="Times New Roman"/>
                <a:ea typeface="Times New Roman"/>
                <a:cs typeface="Times New Roman"/>
                <a:sym typeface="Times New Roman"/>
              </a:rPr>
              <a:t>«</a:t>
            </a:r>
            <a:r>
              <a:rPr lang="en-US" i="1"/>
              <a:t>PutOn(Spare,Axle)}</a:t>
            </a:r>
            <a:endParaRPr/>
          </a:p>
          <a:p>
            <a:pPr marL="285750" lvl="0" indent="-107950" algn="l" rtl="0">
              <a:lnSpc>
                <a:spcPct val="90000"/>
              </a:lnSpc>
              <a:spcBef>
                <a:spcPts val="1000"/>
              </a:spcBef>
              <a:spcAft>
                <a:spcPts val="0"/>
              </a:spcAft>
              <a:buClr>
                <a:schemeClr val="dk1"/>
              </a:buClr>
              <a:buSzPts val="2800"/>
              <a:buFont typeface="Arial"/>
              <a:buNone/>
            </a:pPr>
            <a:endParaRPr/>
          </a:p>
        </p:txBody>
      </p:sp>
      <p:cxnSp>
        <p:nvCxnSpPr>
          <p:cNvPr id="353" name="Google Shape;353;p37"/>
          <p:cNvCxnSpPr/>
          <p:nvPr/>
        </p:nvCxnSpPr>
        <p:spPr>
          <a:xfrm>
            <a:off x="4953000" y="3429000"/>
            <a:ext cx="1600200" cy="0"/>
          </a:xfrm>
          <a:prstGeom prst="straightConnector1">
            <a:avLst/>
          </a:prstGeom>
          <a:noFill/>
          <a:ln w="19050" cap="flat" cmpd="sng">
            <a:solidFill>
              <a:schemeClr val="dk1"/>
            </a:solidFill>
            <a:prstDash val="solid"/>
            <a:miter lim="800000"/>
            <a:headEnd type="none" w="sm" len="sm"/>
            <a:tailEnd type="stealth" w="med" len="med"/>
          </a:ln>
        </p:spPr>
      </p:cxnSp>
      <p:cxnSp>
        <p:nvCxnSpPr>
          <p:cNvPr id="354" name="Google Shape;354;p37"/>
          <p:cNvCxnSpPr/>
          <p:nvPr/>
        </p:nvCxnSpPr>
        <p:spPr>
          <a:xfrm>
            <a:off x="3505200" y="3733800"/>
            <a:ext cx="2209800" cy="0"/>
          </a:xfrm>
          <a:prstGeom prst="straightConnector1">
            <a:avLst/>
          </a:prstGeom>
          <a:noFill/>
          <a:ln w="19050" cap="flat" cmpd="sng">
            <a:solidFill>
              <a:schemeClr val="dk1"/>
            </a:solidFill>
            <a:prstDash val="solid"/>
            <a:miter lim="800000"/>
            <a:headEnd type="none" w="sm" len="sm"/>
            <a:tailEnd type="stealth" w="med" len="med"/>
          </a:ln>
        </p:spPr>
      </p:cxnSp>
      <p:cxnSp>
        <p:nvCxnSpPr>
          <p:cNvPr id="355" name="Google Shape;355;p37"/>
          <p:cNvCxnSpPr/>
          <p:nvPr/>
        </p:nvCxnSpPr>
        <p:spPr>
          <a:xfrm>
            <a:off x="3124200" y="4191000"/>
            <a:ext cx="2209800" cy="0"/>
          </a:xfrm>
          <a:prstGeom prst="straightConnector1">
            <a:avLst/>
          </a:prstGeom>
          <a:noFill/>
          <a:ln w="19050" cap="flat" cmpd="sng">
            <a:solidFill>
              <a:schemeClr val="dk1"/>
            </a:solidFill>
            <a:prstDash val="solid"/>
            <a:miter lim="800000"/>
            <a:headEnd type="none" w="sm" len="sm"/>
            <a:tailEnd type="stealth"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FinalPlan</a:t>
            </a:r>
            <a:endParaRPr/>
          </a:p>
        </p:txBody>
      </p:sp>
      <p:sp>
        <p:nvSpPr>
          <p:cNvPr id="361" name="Google Shape;361;p38"/>
          <p:cNvSpPr txBox="1">
            <a:spLocks noGrp="1"/>
          </p:cNvSpPr>
          <p:nvPr>
            <p:ph type="body" idx="1"/>
          </p:nvPr>
        </p:nvSpPr>
        <p:spPr>
          <a:xfrm>
            <a:off x="0" y="1609416"/>
            <a:ext cx="8915400" cy="5248584"/>
          </a:xfrm>
          <a:prstGeom prst="rect">
            <a:avLst/>
          </a:prstGeom>
          <a:noFill/>
          <a:ln>
            <a:noFill/>
          </a:ln>
        </p:spPr>
        <p:txBody>
          <a:bodyPr spcFirstLastPara="1" wrap="square" lIns="91425" tIns="45700" rIns="91425" bIns="45700" anchor="t" anchorCtr="0">
            <a:normAutofit lnSpcReduction="10000"/>
          </a:bodyPr>
          <a:lstStyle/>
          <a:p>
            <a:pPr marL="742950" lvl="1" indent="-285750" algn="l" rtl="0">
              <a:lnSpc>
                <a:spcPct val="90000"/>
              </a:lnSpc>
              <a:spcBef>
                <a:spcPts val="0"/>
              </a:spcBef>
              <a:spcAft>
                <a:spcPts val="0"/>
              </a:spcAft>
              <a:buClr>
                <a:schemeClr val="dk1"/>
              </a:buClr>
              <a:buSzPts val="2400"/>
              <a:buChar char="o"/>
            </a:pPr>
            <a:r>
              <a:rPr lang="en-US" i="1"/>
              <a:t>Plan= </a:t>
            </a:r>
            <a:r>
              <a:rPr lang="en-US"/>
              <a:t>{ </a:t>
            </a:r>
            <a:r>
              <a:rPr lang="en-US" i="1"/>
              <a:t>Start,Finish,PutOn(Spare,Axle), Remove(Spare,Trunk), Remove(Flat,Axle)}</a:t>
            </a:r>
            <a:endParaRPr/>
          </a:p>
          <a:p>
            <a:pPr marL="742950" lvl="1" indent="-285750" algn="l" rtl="0">
              <a:lnSpc>
                <a:spcPct val="90000"/>
              </a:lnSpc>
              <a:spcBef>
                <a:spcPts val="500"/>
              </a:spcBef>
              <a:spcAft>
                <a:spcPts val="0"/>
              </a:spcAft>
              <a:buClr>
                <a:schemeClr val="dk1"/>
              </a:buClr>
              <a:buSzPts val="2400"/>
              <a:buChar char="o"/>
            </a:pPr>
            <a:r>
              <a:rPr lang="en-US" i="1"/>
              <a:t>Causal links={PutOn(Spare,Axle) At(Spare,axle) Finish,</a:t>
            </a:r>
            <a:endParaRPr/>
          </a:p>
          <a:p>
            <a:pPr marL="742950" lvl="1" indent="-285750" algn="l" rtl="0">
              <a:lnSpc>
                <a:spcPct val="90000"/>
              </a:lnSpc>
              <a:spcBef>
                <a:spcPts val="500"/>
              </a:spcBef>
              <a:spcAft>
                <a:spcPts val="0"/>
              </a:spcAft>
              <a:buClr>
                <a:schemeClr val="dk1"/>
              </a:buClr>
              <a:buSzPts val="2400"/>
              <a:buNone/>
            </a:pPr>
            <a:r>
              <a:rPr lang="en-US" i="1"/>
              <a:t>	 Remove(Spare,Trunk) At(Spare,Ground)PutOn(Spare,Axle)</a:t>
            </a:r>
            <a:endParaRPr/>
          </a:p>
          <a:p>
            <a:pPr marL="742950" lvl="1" indent="-285750" algn="l" rtl="0">
              <a:lnSpc>
                <a:spcPct val="90000"/>
              </a:lnSpc>
              <a:spcBef>
                <a:spcPts val="500"/>
              </a:spcBef>
              <a:spcAft>
                <a:spcPts val="0"/>
              </a:spcAft>
              <a:buClr>
                <a:schemeClr val="dk1"/>
              </a:buClr>
              <a:buSzPts val="2400"/>
              <a:buNone/>
            </a:pPr>
            <a:r>
              <a:rPr lang="en-US" i="1"/>
              <a:t> 	 Remove(Flat,Axle) ~At(Flat,Axle) PutOn(Spare,Axle)</a:t>
            </a:r>
            <a:endParaRPr/>
          </a:p>
          <a:p>
            <a:pPr marL="742950" lvl="1" indent="-285750" algn="l" rtl="0">
              <a:lnSpc>
                <a:spcPct val="90000"/>
              </a:lnSpc>
              <a:spcBef>
                <a:spcPts val="500"/>
              </a:spcBef>
              <a:spcAft>
                <a:spcPts val="0"/>
              </a:spcAft>
              <a:buClr>
                <a:schemeClr val="dk1"/>
              </a:buClr>
              <a:buSzPts val="2400"/>
              <a:buNone/>
            </a:pPr>
            <a:r>
              <a:rPr lang="en-US" i="1"/>
              <a:t>		start At(Flat,Axle) Remove(Flat,Axle)</a:t>
            </a:r>
            <a:endParaRPr/>
          </a:p>
          <a:p>
            <a:pPr marL="742950" lvl="1" indent="-285750" algn="l" rtl="0">
              <a:lnSpc>
                <a:spcPct val="90000"/>
              </a:lnSpc>
              <a:spcBef>
                <a:spcPts val="500"/>
              </a:spcBef>
              <a:spcAft>
                <a:spcPts val="0"/>
              </a:spcAft>
              <a:buClr>
                <a:schemeClr val="dk1"/>
              </a:buClr>
              <a:buSzPts val="2400"/>
              <a:buNone/>
            </a:pPr>
            <a:r>
              <a:rPr lang="en-US" i="1"/>
              <a:t>		Start At(Spare,Trunk) Remove(Spare,Trunk)}</a:t>
            </a:r>
            <a:endParaRPr/>
          </a:p>
          <a:p>
            <a:pPr marL="742950" lvl="1" indent="-285750" algn="l" rtl="0">
              <a:lnSpc>
                <a:spcPct val="90000"/>
              </a:lnSpc>
              <a:spcBef>
                <a:spcPts val="500"/>
              </a:spcBef>
              <a:spcAft>
                <a:spcPts val="0"/>
              </a:spcAft>
              <a:buClr>
                <a:schemeClr val="dk1"/>
              </a:buClr>
              <a:buSzPts val="2400"/>
              <a:buChar char="o"/>
            </a:pPr>
            <a:r>
              <a:rPr lang="en-US" i="1"/>
              <a:t>Open preconditions={}</a:t>
            </a:r>
            <a:endParaRPr/>
          </a:p>
          <a:p>
            <a:pPr marL="742950" lvl="1" indent="-285750" algn="l" rtl="0">
              <a:lnSpc>
                <a:spcPct val="90000"/>
              </a:lnSpc>
              <a:spcBef>
                <a:spcPts val="500"/>
              </a:spcBef>
              <a:spcAft>
                <a:spcPts val="0"/>
              </a:spcAft>
              <a:buClr>
                <a:schemeClr val="dk1"/>
              </a:buClr>
              <a:buSzPts val="2400"/>
              <a:buChar char="o"/>
            </a:pPr>
            <a:r>
              <a:rPr lang="en-US" i="1"/>
              <a:t>Ordering constraints={Start</a:t>
            </a:r>
            <a:r>
              <a:rPr lang="en-US" i="1">
                <a:latin typeface="Times New Roman"/>
                <a:ea typeface="Times New Roman"/>
                <a:cs typeface="Times New Roman"/>
                <a:sym typeface="Times New Roman"/>
              </a:rPr>
              <a:t>«</a:t>
            </a:r>
            <a:r>
              <a:rPr lang="en-US" i="1"/>
              <a:t>Finish, </a:t>
            </a:r>
            <a:endParaRPr/>
          </a:p>
          <a:p>
            <a:pPr marL="742950" lvl="1" indent="-285750" algn="l" rtl="0">
              <a:lnSpc>
                <a:spcPct val="90000"/>
              </a:lnSpc>
              <a:spcBef>
                <a:spcPts val="500"/>
              </a:spcBef>
              <a:spcAft>
                <a:spcPts val="0"/>
              </a:spcAft>
              <a:buClr>
                <a:schemeClr val="dk1"/>
              </a:buClr>
              <a:buSzPts val="2400"/>
              <a:buNone/>
            </a:pPr>
            <a:r>
              <a:rPr lang="en-US" i="1"/>
              <a:t>	PutOn(Spare,Axle)</a:t>
            </a:r>
            <a:r>
              <a:rPr lang="en-US" i="1">
                <a:latin typeface="Times New Roman"/>
                <a:ea typeface="Times New Roman"/>
                <a:cs typeface="Times New Roman"/>
                <a:sym typeface="Times New Roman"/>
              </a:rPr>
              <a:t>«</a:t>
            </a:r>
            <a:r>
              <a:rPr lang="en-US" i="1"/>
              <a:t>Finish</a:t>
            </a:r>
            <a:r>
              <a:rPr lang="en-US" i="1">
                <a:latin typeface="Times New Roman"/>
                <a:ea typeface="Times New Roman"/>
                <a:cs typeface="Times New Roman"/>
                <a:sym typeface="Times New Roman"/>
              </a:rPr>
              <a:t>, </a:t>
            </a:r>
            <a:r>
              <a:rPr lang="en-US" i="1"/>
              <a:t>Remove(Spare,Trunk)</a:t>
            </a:r>
            <a:r>
              <a:rPr lang="en-US" i="1">
                <a:latin typeface="Times New Roman"/>
                <a:ea typeface="Times New Roman"/>
                <a:cs typeface="Times New Roman"/>
                <a:sym typeface="Times New Roman"/>
              </a:rPr>
              <a:t>«</a:t>
            </a:r>
            <a:r>
              <a:rPr lang="en-US" i="1"/>
              <a:t>PutOn(Spare,Axle), </a:t>
            </a:r>
            <a:endParaRPr/>
          </a:p>
          <a:p>
            <a:pPr marL="742950" lvl="1" indent="-285750" algn="l" rtl="0">
              <a:lnSpc>
                <a:spcPct val="90000"/>
              </a:lnSpc>
              <a:spcBef>
                <a:spcPts val="500"/>
              </a:spcBef>
              <a:spcAft>
                <a:spcPts val="0"/>
              </a:spcAft>
              <a:buClr>
                <a:schemeClr val="dk1"/>
              </a:buClr>
              <a:buSzPts val="2400"/>
              <a:buNone/>
            </a:pPr>
            <a:r>
              <a:rPr lang="en-US" i="1"/>
              <a:t>	Remove(Flat,Axle) )</a:t>
            </a:r>
            <a:r>
              <a:rPr lang="en-US" i="1">
                <a:latin typeface="Times New Roman"/>
                <a:ea typeface="Times New Roman"/>
                <a:cs typeface="Times New Roman"/>
                <a:sym typeface="Times New Roman"/>
              </a:rPr>
              <a:t>«</a:t>
            </a:r>
            <a:r>
              <a:rPr lang="en-US" i="1"/>
              <a:t>PutOn(Spare,Axle)</a:t>
            </a:r>
            <a:endParaRPr/>
          </a:p>
          <a:p>
            <a:pPr marL="742950" lvl="1" indent="-285750" algn="l" rtl="0">
              <a:lnSpc>
                <a:spcPct val="90000"/>
              </a:lnSpc>
              <a:spcBef>
                <a:spcPts val="500"/>
              </a:spcBef>
              <a:spcAft>
                <a:spcPts val="0"/>
              </a:spcAft>
              <a:buClr>
                <a:schemeClr val="dk1"/>
              </a:buClr>
              <a:buSzPts val="2400"/>
              <a:buNone/>
            </a:pPr>
            <a:r>
              <a:rPr lang="en-US" i="1"/>
              <a:t>Start </a:t>
            </a:r>
            <a:r>
              <a:rPr lang="en-US" i="1">
                <a:latin typeface="Times New Roman"/>
                <a:ea typeface="Times New Roman"/>
                <a:cs typeface="Times New Roman"/>
                <a:sym typeface="Times New Roman"/>
              </a:rPr>
              <a:t>«</a:t>
            </a:r>
            <a:r>
              <a:rPr lang="en-US" i="1"/>
              <a:t>Remove(Spare,Trunk)</a:t>
            </a:r>
            <a:endParaRPr/>
          </a:p>
          <a:p>
            <a:pPr marL="742950" lvl="1" indent="-285750" algn="l" rtl="0">
              <a:lnSpc>
                <a:spcPct val="90000"/>
              </a:lnSpc>
              <a:spcBef>
                <a:spcPts val="500"/>
              </a:spcBef>
              <a:spcAft>
                <a:spcPts val="0"/>
              </a:spcAft>
              <a:buClr>
                <a:schemeClr val="dk1"/>
              </a:buClr>
              <a:buSzPts val="2400"/>
              <a:buNone/>
            </a:pPr>
            <a:r>
              <a:rPr lang="en-US" i="1"/>
              <a:t>Start </a:t>
            </a:r>
            <a:r>
              <a:rPr lang="en-US" i="1">
                <a:latin typeface="Times New Roman"/>
                <a:ea typeface="Times New Roman"/>
                <a:cs typeface="Times New Roman"/>
                <a:sym typeface="Times New Roman"/>
              </a:rPr>
              <a:t>«</a:t>
            </a:r>
            <a:r>
              <a:rPr lang="en-US" i="1"/>
              <a:t>Remove(Flat,Axle)}</a:t>
            </a:r>
            <a:endParaRPr/>
          </a:p>
          <a:p>
            <a:pPr marL="285750" lvl="0" indent="-107950" algn="l" rtl="0">
              <a:lnSpc>
                <a:spcPct val="90000"/>
              </a:lnSpc>
              <a:spcBef>
                <a:spcPts val="1000"/>
              </a:spcBef>
              <a:spcAft>
                <a:spcPts val="0"/>
              </a:spcAft>
              <a:buClr>
                <a:schemeClr val="dk1"/>
              </a:buClr>
              <a:buSzPts val="2800"/>
              <a:buFont typeface="Arial"/>
              <a:buNone/>
            </a:pPr>
            <a:endParaRPr/>
          </a:p>
        </p:txBody>
      </p:sp>
      <p:cxnSp>
        <p:nvCxnSpPr>
          <p:cNvPr id="362" name="Google Shape;362;p38"/>
          <p:cNvCxnSpPr/>
          <p:nvPr/>
        </p:nvCxnSpPr>
        <p:spPr>
          <a:xfrm>
            <a:off x="4572000" y="2514600"/>
            <a:ext cx="1905000" cy="0"/>
          </a:xfrm>
          <a:prstGeom prst="straightConnector1">
            <a:avLst/>
          </a:prstGeom>
          <a:noFill/>
          <a:ln w="19050" cap="flat" cmpd="sng">
            <a:solidFill>
              <a:schemeClr val="dk1"/>
            </a:solidFill>
            <a:prstDash val="solid"/>
            <a:miter lim="800000"/>
            <a:headEnd type="none" w="sm" len="sm"/>
            <a:tailEnd type="stealth" w="med" len="med"/>
          </a:ln>
        </p:spPr>
      </p:cxnSp>
      <p:cxnSp>
        <p:nvCxnSpPr>
          <p:cNvPr id="363" name="Google Shape;363;p38"/>
          <p:cNvCxnSpPr/>
          <p:nvPr/>
        </p:nvCxnSpPr>
        <p:spPr>
          <a:xfrm>
            <a:off x="3352800" y="2895600"/>
            <a:ext cx="2209800" cy="0"/>
          </a:xfrm>
          <a:prstGeom prst="straightConnector1">
            <a:avLst/>
          </a:prstGeom>
          <a:noFill/>
          <a:ln w="19050" cap="flat" cmpd="sng">
            <a:solidFill>
              <a:schemeClr val="dk1"/>
            </a:solidFill>
            <a:prstDash val="solid"/>
            <a:miter lim="800000"/>
            <a:headEnd type="none" w="sm" len="sm"/>
            <a:tailEnd type="stealth" w="med" len="med"/>
          </a:ln>
        </p:spPr>
      </p:cxnSp>
      <p:cxnSp>
        <p:nvCxnSpPr>
          <p:cNvPr id="364" name="Google Shape;364;p38"/>
          <p:cNvCxnSpPr/>
          <p:nvPr/>
        </p:nvCxnSpPr>
        <p:spPr>
          <a:xfrm>
            <a:off x="2971800" y="3200400"/>
            <a:ext cx="1905000" cy="0"/>
          </a:xfrm>
          <a:prstGeom prst="straightConnector1">
            <a:avLst/>
          </a:prstGeom>
          <a:noFill/>
          <a:ln w="19050" cap="flat" cmpd="sng">
            <a:solidFill>
              <a:schemeClr val="dk1"/>
            </a:solidFill>
            <a:prstDash val="solid"/>
            <a:miter lim="800000"/>
            <a:headEnd type="none" w="sm" len="sm"/>
            <a:tailEnd type="stealth" w="med" len="med"/>
          </a:ln>
        </p:spPr>
      </p:cxnSp>
      <p:cxnSp>
        <p:nvCxnSpPr>
          <p:cNvPr id="365" name="Google Shape;365;p38"/>
          <p:cNvCxnSpPr/>
          <p:nvPr/>
        </p:nvCxnSpPr>
        <p:spPr>
          <a:xfrm>
            <a:off x="1676400" y="3581400"/>
            <a:ext cx="1905000" cy="0"/>
          </a:xfrm>
          <a:prstGeom prst="straightConnector1">
            <a:avLst/>
          </a:prstGeom>
          <a:noFill/>
          <a:ln w="19050" cap="flat" cmpd="sng">
            <a:solidFill>
              <a:schemeClr val="dk1"/>
            </a:solidFill>
            <a:prstDash val="solid"/>
            <a:miter lim="800000"/>
            <a:headEnd type="none" w="sm" len="sm"/>
            <a:tailEnd type="stealth" w="med" len="med"/>
          </a:ln>
        </p:spPr>
      </p:cxnSp>
      <p:cxnSp>
        <p:nvCxnSpPr>
          <p:cNvPr id="366" name="Google Shape;366;p38"/>
          <p:cNvCxnSpPr/>
          <p:nvPr/>
        </p:nvCxnSpPr>
        <p:spPr>
          <a:xfrm>
            <a:off x="1676400" y="3962400"/>
            <a:ext cx="1905000" cy="0"/>
          </a:xfrm>
          <a:prstGeom prst="straightConnector1">
            <a:avLst/>
          </a:prstGeom>
          <a:noFill/>
          <a:ln w="19050" cap="flat" cmpd="sng">
            <a:solidFill>
              <a:schemeClr val="dk1"/>
            </a:solidFill>
            <a:prstDash val="solid"/>
            <a:miter lim="800000"/>
            <a:headEnd type="none" w="sm" len="sm"/>
            <a:tailEnd type="stealth"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9"/>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Final plan</a:t>
            </a:r>
            <a:endParaRPr/>
          </a:p>
        </p:txBody>
      </p:sp>
      <p:pic>
        <p:nvPicPr>
          <p:cNvPr id="372" name="Google Shape;372;p39"/>
          <p:cNvPicPr preferRelativeResize="0">
            <a:picLocks noGrp="1"/>
          </p:cNvPicPr>
          <p:nvPr>
            <p:ph type="body" idx="1"/>
          </p:nvPr>
        </p:nvPicPr>
        <p:blipFill rotWithShape="1">
          <a:blip r:embed="rId3">
            <a:alphaModFix/>
          </a:blip>
          <a:srcRect/>
          <a:stretch/>
        </p:blipFill>
        <p:spPr>
          <a:xfrm>
            <a:off x="0" y="1524000"/>
            <a:ext cx="8991600" cy="533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381000" y="6282813"/>
            <a:ext cx="8763000" cy="553064"/>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rgbClr val="930B0B"/>
              </a:buClr>
              <a:buSzPct val="100000"/>
              <a:buFont typeface="Times New Roman"/>
              <a:buNone/>
            </a:pPr>
            <a:r>
              <a:rPr lang="en-US"/>
              <a:t>Ref: Prof Sarkar’s slides, IIT KGP</a:t>
            </a:r>
            <a:endParaRPr/>
          </a:p>
        </p:txBody>
      </p:sp>
      <p:sp>
        <p:nvSpPr>
          <p:cNvPr id="127" name="Google Shape;127;p4"/>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107950" algn="l" rtl="0">
              <a:lnSpc>
                <a:spcPct val="90000"/>
              </a:lnSpc>
              <a:spcBef>
                <a:spcPts val="0"/>
              </a:spcBef>
              <a:spcAft>
                <a:spcPts val="0"/>
              </a:spcAft>
              <a:buClr>
                <a:schemeClr val="dk1"/>
              </a:buClr>
              <a:buSzPts val="2800"/>
              <a:buFont typeface="Arial"/>
              <a:buNone/>
            </a:pPr>
            <a:endParaRPr/>
          </a:p>
        </p:txBody>
      </p:sp>
      <p:pic>
        <p:nvPicPr>
          <p:cNvPr id="128" name="Google Shape;128;p4"/>
          <p:cNvPicPr preferRelativeResize="0"/>
          <p:nvPr/>
        </p:nvPicPr>
        <p:blipFill rotWithShape="1">
          <a:blip r:embed="rId3">
            <a:alphaModFix/>
          </a:blip>
          <a:srcRect/>
          <a:stretch/>
        </p:blipFill>
        <p:spPr>
          <a:xfrm>
            <a:off x="0" y="-4916"/>
            <a:ext cx="9144000" cy="628772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0"/>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rgbClr val="930B0B"/>
              </a:buClr>
              <a:buSzPct val="100000"/>
              <a:buFont typeface="Times New Roman"/>
              <a:buNone/>
            </a:pPr>
            <a:r>
              <a:rPr lang="en-US"/>
              <a:t>Pop GRAPH FOR CARGO TRANSFER</a:t>
            </a:r>
            <a:endParaRPr/>
          </a:p>
        </p:txBody>
      </p:sp>
      <p:sp>
        <p:nvSpPr>
          <p:cNvPr id="378" name="Google Shape;378;p40"/>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107950" algn="l" rtl="0">
              <a:lnSpc>
                <a:spcPct val="90000"/>
              </a:lnSpc>
              <a:spcBef>
                <a:spcPts val="0"/>
              </a:spcBef>
              <a:spcAft>
                <a:spcPts val="0"/>
              </a:spcAft>
              <a:buClr>
                <a:schemeClr val="dk1"/>
              </a:buClr>
              <a:buSzPts val="2800"/>
              <a:buFont typeface="Arial"/>
              <a:buNone/>
            </a:pPr>
            <a:endParaRPr/>
          </a:p>
        </p:txBody>
      </p:sp>
      <p:pic>
        <p:nvPicPr>
          <p:cNvPr id="379" name="Google Shape;379;p40"/>
          <p:cNvPicPr preferRelativeResize="0"/>
          <p:nvPr/>
        </p:nvPicPr>
        <p:blipFill rotWithShape="1">
          <a:blip r:embed="rId3">
            <a:alphaModFix/>
          </a:blip>
          <a:srcRect/>
          <a:stretch/>
        </p:blipFill>
        <p:spPr>
          <a:xfrm>
            <a:off x="0" y="1447800"/>
            <a:ext cx="9182100" cy="5010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1"/>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endParaRPr/>
          </a:p>
        </p:txBody>
      </p:sp>
      <p:sp>
        <p:nvSpPr>
          <p:cNvPr id="385" name="Google Shape;385;p41"/>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107950" algn="l" rtl="0">
              <a:lnSpc>
                <a:spcPct val="90000"/>
              </a:lnSpc>
              <a:spcBef>
                <a:spcPts val="0"/>
              </a:spcBef>
              <a:spcAft>
                <a:spcPts val="0"/>
              </a:spcAft>
              <a:buClr>
                <a:schemeClr val="dk1"/>
              </a:buClr>
              <a:buSzPts val="2800"/>
              <a:buFont typeface="Arial"/>
              <a:buNone/>
            </a:pPr>
            <a:endParaRPr/>
          </a:p>
        </p:txBody>
      </p:sp>
      <p:pic>
        <p:nvPicPr>
          <p:cNvPr id="386" name="Google Shape;386;p41"/>
          <p:cNvPicPr preferRelativeResize="0"/>
          <p:nvPr/>
        </p:nvPicPr>
        <p:blipFill rotWithShape="1">
          <a:blip r:embed="rId3">
            <a:alphaModFix/>
          </a:blip>
          <a:srcRect/>
          <a:stretch/>
        </p:blipFill>
        <p:spPr>
          <a:xfrm>
            <a:off x="-3442" y="0"/>
            <a:ext cx="9147442" cy="6858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772400" cy="1143000"/>
          </a:xfrm>
        </p:spPr>
        <p:txBody>
          <a:bodyPr>
            <a:normAutofit/>
          </a:bodyPr>
          <a:lstStyle/>
          <a:p>
            <a:r>
              <a:rPr lang="en-US" dirty="0" smtClean="0"/>
              <a:t>HIERCHICAL TASK PLANNING(HTN)</a:t>
            </a:r>
            <a:endParaRPr lang="en-US" dirty="0"/>
          </a:p>
        </p:txBody>
      </p:sp>
      <p:sp>
        <p:nvSpPr>
          <p:cNvPr id="3" name="Content Placeholder 2"/>
          <p:cNvSpPr>
            <a:spLocks noGrp="1"/>
          </p:cNvSpPr>
          <p:nvPr>
            <p:ph idx="1"/>
          </p:nvPr>
        </p:nvSpPr>
        <p:spPr/>
        <p:txBody>
          <a:bodyPr>
            <a:normAutofit/>
          </a:bodyPr>
          <a:lstStyle/>
          <a:p>
            <a:r>
              <a:rPr lang="en-US" dirty="0" smtClean="0"/>
              <a:t>Follows planning in real world approach</a:t>
            </a:r>
          </a:p>
          <a:p>
            <a:r>
              <a:rPr lang="en-US" sz="3200" dirty="0" smtClean="0">
                <a:solidFill>
                  <a:srgbClr val="000000"/>
                </a:solidFill>
              </a:rPr>
              <a:t>Follows </a:t>
            </a:r>
            <a:r>
              <a:rPr lang="fi-FI" sz="3200" dirty="0" smtClean="0">
                <a:solidFill>
                  <a:srgbClr val="000000"/>
                </a:solidFill>
              </a:rPr>
              <a:t>Hierarchy </a:t>
            </a:r>
            <a:r>
              <a:rPr lang="fi-FI" sz="3200" dirty="0">
                <a:solidFill>
                  <a:srgbClr val="000000"/>
                </a:solidFill>
              </a:rPr>
              <a:t>of </a:t>
            </a:r>
            <a:r>
              <a:rPr lang="fi-FI" sz="3200" dirty="0" smtClean="0">
                <a:solidFill>
                  <a:srgbClr val="000000"/>
                </a:solidFill>
              </a:rPr>
              <a:t>actions concept</a:t>
            </a:r>
          </a:p>
          <a:p>
            <a:pPr lvl="1"/>
            <a:r>
              <a:rPr lang="fi-FI" sz="2500" i="1" dirty="0" smtClean="0">
                <a:solidFill>
                  <a:srgbClr val="000000"/>
                </a:solidFill>
              </a:rPr>
              <a:t>major</a:t>
            </a:r>
            <a:r>
              <a:rPr lang="fi-FI" sz="2500" dirty="0" smtClean="0">
                <a:solidFill>
                  <a:srgbClr val="000000"/>
                </a:solidFill>
              </a:rPr>
              <a:t> </a:t>
            </a:r>
            <a:r>
              <a:rPr lang="fi-FI" sz="2500" dirty="0">
                <a:solidFill>
                  <a:srgbClr val="000000"/>
                </a:solidFill>
              </a:rPr>
              <a:t>action or </a:t>
            </a:r>
            <a:r>
              <a:rPr lang="fi-FI" sz="2500" i="1" dirty="0">
                <a:solidFill>
                  <a:srgbClr val="000000"/>
                </a:solidFill>
              </a:rPr>
              <a:t>minor</a:t>
            </a:r>
            <a:r>
              <a:rPr lang="fi-FI" sz="2500" dirty="0">
                <a:solidFill>
                  <a:srgbClr val="000000"/>
                </a:solidFill>
              </a:rPr>
              <a:t> </a:t>
            </a:r>
            <a:r>
              <a:rPr lang="fi-FI" sz="2500" dirty="0" smtClean="0">
                <a:solidFill>
                  <a:srgbClr val="000000"/>
                </a:solidFill>
              </a:rPr>
              <a:t>action</a:t>
            </a:r>
          </a:p>
          <a:p>
            <a:pPr lvl="1"/>
            <a:r>
              <a:rPr lang="fi-FI" sz="2800" dirty="0" smtClean="0">
                <a:solidFill>
                  <a:srgbClr val="000000"/>
                </a:solidFill>
              </a:rPr>
              <a:t>   </a:t>
            </a:r>
            <a:r>
              <a:rPr lang="fi-FI" sz="2800" dirty="0">
                <a:solidFill>
                  <a:srgbClr val="000000"/>
                </a:solidFill>
              </a:rPr>
              <a:t>Lower level activities would detail more precise steps 	for accomplishing the higher level tasks.</a:t>
            </a:r>
          </a:p>
          <a:p>
            <a:pPr marL="119063">
              <a:lnSpc>
                <a:spcPct val="140000"/>
              </a:lnSpc>
              <a:spcBef>
                <a:spcPts val="288"/>
              </a:spcBef>
              <a:spcAft>
                <a:spcPts val="288"/>
              </a:spcAft>
              <a:buClr>
                <a:srgbClr val="0066CC"/>
              </a:buClr>
              <a:buSzPct val="45000"/>
              <a:buFont typeface="Wingdings" charset="2"/>
              <a:buChar char=""/>
              <a:tabLst>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pPr>
            <a:endParaRPr lang="fi-FI" sz="2800" dirty="0">
              <a:solidFill>
                <a:srgbClr val="000000"/>
              </a:solidFill>
            </a:endParaRPr>
          </a:p>
          <a:p>
            <a:endParaRPr lang="en-US" dirty="0"/>
          </a:p>
        </p:txBody>
      </p:sp>
    </p:spTree>
    <p:extLst>
      <p:ext uri="{BB962C8B-B14F-4D97-AF65-F5344CB8AC3E}">
        <p14:creationId xmlns:p14="http://schemas.microsoft.com/office/powerpoint/2010/main" val="17032282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sz="4000" dirty="0">
                <a:solidFill>
                  <a:srgbClr val="000000"/>
                </a:solidFill>
              </a:rPr>
              <a:t>Planning for ”birthday party</a:t>
            </a:r>
            <a:r>
              <a:rPr lang="fi-FI" sz="4000" dirty="0" smtClean="0">
                <a:solidFill>
                  <a:srgbClr val="000000"/>
                </a:solidFill>
              </a:rPr>
              <a:t>”</a:t>
            </a:r>
            <a:endParaRPr lang="en-US" dirty="0"/>
          </a:p>
        </p:txBody>
      </p:sp>
      <p:sp>
        <p:nvSpPr>
          <p:cNvPr id="3" name="Content Placeholder 2"/>
          <p:cNvSpPr>
            <a:spLocks noGrp="1"/>
          </p:cNvSpPr>
          <p:nvPr>
            <p:ph idx="1"/>
          </p:nvPr>
        </p:nvSpPr>
        <p:spPr>
          <a:xfrm>
            <a:off x="457200" y="1609416"/>
            <a:ext cx="7696200" cy="5248584"/>
          </a:xfrm>
        </p:spPr>
        <p:txBody>
          <a:bodyPr>
            <a:normAutofit fontScale="77500" lnSpcReduction="20000"/>
          </a:bodyPr>
          <a:lstStyle/>
          <a:p>
            <a:pPr lvl="1">
              <a:spcAft>
                <a:spcPts val="1138"/>
              </a:spcAft>
              <a:buClr>
                <a:srgbClr val="0066CC"/>
              </a:buClr>
              <a:buSzPct val="45000"/>
              <a:buFont typeface="Wingdings" charset="2"/>
              <a:buChar char=""/>
            </a:pPr>
            <a:r>
              <a:rPr lang="fi-FI" sz="2800" dirty="0" smtClean="0">
                <a:solidFill>
                  <a:srgbClr val="000000"/>
                </a:solidFill>
              </a:rPr>
              <a:t>Major </a:t>
            </a:r>
            <a:r>
              <a:rPr lang="fi-FI" sz="2800" dirty="0">
                <a:solidFill>
                  <a:srgbClr val="000000"/>
                </a:solidFill>
              </a:rPr>
              <a:t>Steps :</a:t>
            </a:r>
          </a:p>
          <a:p>
            <a:pPr lvl="2">
              <a:spcAft>
                <a:spcPts val="850"/>
              </a:spcAft>
              <a:buClr>
                <a:srgbClr val="0066CC"/>
              </a:buClr>
              <a:buSzPct val="45000"/>
              <a:buFont typeface="Wingdings" charset="2"/>
              <a:buChar char=""/>
            </a:pPr>
            <a:r>
              <a:rPr lang="fi-FI" sz="2400" dirty="0" smtClean="0">
                <a:solidFill>
                  <a:srgbClr val="000000"/>
                </a:solidFill>
              </a:rPr>
              <a:t>Invite friends</a:t>
            </a:r>
            <a:endParaRPr lang="fi-FI" sz="2400" dirty="0">
              <a:solidFill>
                <a:srgbClr val="000000"/>
              </a:solidFill>
            </a:endParaRPr>
          </a:p>
          <a:p>
            <a:pPr lvl="2">
              <a:spcAft>
                <a:spcPts val="850"/>
              </a:spcAft>
              <a:buClr>
                <a:srgbClr val="0066CC"/>
              </a:buClr>
              <a:buSzPct val="45000"/>
              <a:buFont typeface="Wingdings" charset="2"/>
              <a:buChar char=""/>
            </a:pPr>
            <a:r>
              <a:rPr lang="fi-FI" sz="2400" dirty="0" smtClean="0">
                <a:solidFill>
                  <a:srgbClr val="000000"/>
                </a:solidFill>
              </a:rPr>
              <a:t>Decorations</a:t>
            </a:r>
            <a:endParaRPr lang="fi-FI" sz="2400" dirty="0">
              <a:solidFill>
                <a:srgbClr val="000000"/>
              </a:solidFill>
            </a:endParaRPr>
          </a:p>
          <a:p>
            <a:pPr lvl="2">
              <a:spcAft>
                <a:spcPts val="850"/>
              </a:spcAft>
              <a:buClr>
                <a:srgbClr val="0066CC"/>
              </a:buClr>
              <a:buSzPct val="45000"/>
              <a:buFont typeface="Wingdings" charset="2"/>
              <a:buChar char=""/>
            </a:pPr>
            <a:r>
              <a:rPr lang="fi-FI" sz="2400" dirty="0" smtClean="0">
                <a:solidFill>
                  <a:srgbClr val="000000"/>
                </a:solidFill>
              </a:rPr>
              <a:t>Bake a cake</a:t>
            </a:r>
            <a:endParaRPr lang="fi-FI" sz="2400" dirty="0">
              <a:solidFill>
                <a:srgbClr val="000000"/>
              </a:solidFill>
            </a:endParaRPr>
          </a:p>
          <a:p>
            <a:pPr lvl="2">
              <a:spcAft>
                <a:spcPts val="850"/>
              </a:spcAft>
              <a:buClr>
                <a:srgbClr val="0066CC"/>
              </a:buClr>
              <a:buSzPct val="45000"/>
              <a:buFont typeface="Wingdings" charset="2"/>
              <a:buChar char=""/>
            </a:pPr>
            <a:r>
              <a:rPr lang="fi-FI" sz="2400" dirty="0" smtClean="0">
                <a:solidFill>
                  <a:srgbClr val="000000"/>
                </a:solidFill>
              </a:rPr>
              <a:t>Party food, snacks and beverages</a:t>
            </a:r>
            <a:endParaRPr lang="fi-FI" sz="2400" dirty="0">
              <a:solidFill>
                <a:srgbClr val="000000"/>
              </a:solidFill>
            </a:endParaRPr>
          </a:p>
          <a:p>
            <a:pPr lvl="2">
              <a:spcAft>
                <a:spcPts val="850"/>
              </a:spcAft>
              <a:buClr>
                <a:srgbClr val="0066CC"/>
              </a:buClr>
              <a:buSzPct val="45000"/>
              <a:buFont typeface="Wingdings" charset="2"/>
              <a:buChar char=""/>
            </a:pPr>
            <a:r>
              <a:rPr lang="fi-FI" sz="2400" dirty="0" smtClean="0">
                <a:solidFill>
                  <a:srgbClr val="000000"/>
                </a:solidFill>
              </a:rPr>
              <a:t>Cleaning after party</a:t>
            </a:r>
            <a:endParaRPr lang="fi-FI" sz="2400" dirty="0">
              <a:solidFill>
                <a:srgbClr val="000000"/>
              </a:solidFill>
            </a:endParaRPr>
          </a:p>
          <a:p>
            <a:pPr lvl="1">
              <a:spcAft>
                <a:spcPts val="1138"/>
              </a:spcAft>
              <a:buClr>
                <a:srgbClr val="0066CC"/>
              </a:buClr>
              <a:buSzPct val="45000"/>
              <a:buFont typeface="Wingdings" charset="2"/>
              <a:buChar char=""/>
            </a:pPr>
            <a:r>
              <a:rPr lang="fi-FI" sz="2800" dirty="0">
                <a:solidFill>
                  <a:srgbClr val="000000"/>
                </a:solidFill>
              </a:rPr>
              <a:t>Minor Steps :</a:t>
            </a:r>
          </a:p>
          <a:p>
            <a:pPr lvl="2">
              <a:spcAft>
                <a:spcPts val="850"/>
              </a:spcAft>
              <a:buClr>
                <a:srgbClr val="0066CC"/>
              </a:buClr>
              <a:buSzPct val="45000"/>
              <a:buFont typeface="Wingdings" charset="2"/>
              <a:buChar char=""/>
            </a:pPr>
            <a:r>
              <a:rPr lang="fi-FI" sz="2400" dirty="0" smtClean="0">
                <a:solidFill>
                  <a:srgbClr val="000000"/>
                </a:solidFill>
              </a:rPr>
              <a:t>Procuring cake ingridients </a:t>
            </a:r>
          </a:p>
          <a:p>
            <a:pPr lvl="2">
              <a:spcAft>
                <a:spcPts val="850"/>
              </a:spcAft>
              <a:buClr>
                <a:srgbClr val="0066CC"/>
              </a:buClr>
              <a:buSzPct val="45000"/>
              <a:buFont typeface="Wingdings" charset="2"/>
              <a:buChar char=""/>
            </a:pPr>
            <a:r>
              <a:rPr lang="fi-FI" sz="2400" dirty="0" smtClean="0">
                <a:solidFill>
                  <a:srgbClr val="000000"/>
                </a:solidFill>
              </a:rPr>
              <a:t>House cleaning before decorations</a:t>
            </a:r>
          </a:p>
          <a:p>
            <a:pPr lvl="2">
              <a:spcAft>
                <a:spcPts val="850"/>
              </a:spcAft>
              <a:buClr>
                <a:srgbClr val="0066CC"/>
              </a:buClr>
              <a:buSzPct val="45000"/>
              <a:buFont typeface="Wingdings" charset="2"/>
              <a:buChar char=""/>
            </a:pPr>
            <a:r>
              <a:rPr lang="fi-FI" sz="2400" dirty="0" smtClean="0">
                <a:solidFill>
                  <a:srgbClr val="000000"/>
                </a:solidFill>
              </a:rPr>
              <a:t>Take photos</a:t>
            </a:r>
          </a:p>
          <a:p>
            <a:pPr lvl="2">
              <a:spcAft>
                <a:spcPts val="850"/>
              </a:spcAft>
              <a:buClr>
                <a:srgbClr val="0066CC"/>
              </a:buClr>
              <a:buSzPct val="45000"/>
              <a:buFont typeface="Wingdings" charset="2"/>
              <a:buChar char=""/>
            </a:pPr>
            <a:r>
              <a:rPr lang="fi-FI" sz="2400" dirty="0" smtClean="0">
                <a:solidFill>
                  <a:srgbClr val="000000"/>
                </a:solidFill>
              </a:rPr>
              <a:t>Plan on assorted party food, cosidering food preferences of attendees</a:t>
            </a:r>
          </a:p>
          <a:p>
            <a:pPr lvl="2">
              <a:spcAft>
                <a:spcPts val="850"/>
              </a:spcAft>
              <a:buClr>
                <a:srgbClr val="0066CC"/>
              </a:buClr>
              <a:buSzPct val="45000"/>
              <a:buFont typeface="Wingdings" charset="2"/>
              <a:buChar char=""/>
            </a:pPr>
            <a:r>
              <a:rPr lang="fi-FI" sz="2400" dirty="0" smtClean="0">
                <a:solidFill>
                  <a:srgbClr val="000000"/>
                </a:solidFill>
              </a:rPr>
              <a:t>Arranging for sleepover if someone is staying back</a:t>
            </a:r>
            <a:endParaRPr lang="fi-FI" sz="2400" dirty="0">
              <a:solidFill>
                <a:srgbClr val="000000"/>
              </a:solidFill>
            </a:endParaRPr>
          </a:p>
          <a:p>
            <a:endParaRPr lang="en-US" dirty="0"/>
          </a:p>
        </p:txBody>
      </p:sp>
    </p:spTree>
    <p:extLst>
      <p:ext uri="{BB962C8B-B14F-4D97-AF65-F5344CB8AC3E}">
        <p14:creationId xmlns:p14="http://schemas.microsoft.com/office/powerpoint/2010/main" val="34350726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24801" y="0"/>
            <a:ext cx="8228160" cy="114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5268"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DejaVu Sans" charset="0"/>
                <a:cs typeface="DejaVu Sans" charset="0"/>
              </a:defRPr>
            </a:lvl9pPr>
          </a:lstStyle>
          <a:p>
            <a:pPr algn="ctr" eaLnBrk="1">
              <a:buClrTx/>
              <a:buFontTx/>
              <a:buNone/>
            </a:pPr>
            <a:r>
              <a:rPr lang="fi-FI" sz="4000" b="1" kern="1200">
                <a:solidFill>
                  <a:prstClr val="black"/>
                </a:solidFill>
              </a:rPr>
              <a:t>General Property</a:t>
            </a:r>
          </a:p>
        </p:txBody>
      </p:sp>
      <p:sp>
        <p:nvSpPr>
          <p:cNvPr id="12291" name="Text Box 2"/>
          <p:cNvSpPr txBox="1">
            <a:spLocks noChangeArrowheads="1"/>
          </p:cNvSpPr>
          <p:nvPr/>
        </p:nvSpPr>
        <p:spPr bwMode="auto">
          <a:xfrm>
            <a:off x="-707" y="1604329"/>
            <a:ext cx="8228160" cy="452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5471" rIns="0" bIns="0"/>
          <a:lstStyle>
            <a:lvl1pPr marL="431800" indent="-322263" eaLnBrk="0">
              <a:tabLst>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charset="0"/>
                <a:ea typeface="DejaVu Sans" charset="0"/>
                <a:cs typeface="DejaVu Sans" charset="0"/>
              </a:defRPr>
            </a:lvl1pPr>
            <a:lvl2pPr eaLnBrk="0">
              <a:tabLst>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charset="0"/>
                <a:ea typeface="DejaVu Sans" charset="0"/>
                <a:cs typeface="DejaVu Sans" charset="0"/>
              </a:defRPr>
            </a:lvl2pPr>
            <a:lvl3pPr eaLnBrk="0">
              <a:tabLst>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charset="0"/>
                <a:ea typeface="DejaVu Sans" charset="0"/>
                <a:cs typeface="DejaVu Sans" charset="0"/>
              </a:defRPr>
            </a:lvl3pPr>
            <a:lvl4pPr eaLnBrk="0">
              <a:tabLst>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charset="0"/>
                <a:ea typeface="DejaVu Sans" charset="0"/>
                <a:cs typeface="DejaVu Sans" charset="0"/>
              </a:defRPr>
            </a:lvl4pPr>
            <a:lvl5pPr eaLnBrk="0">
              <a:tabLst>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charset="0"/>
                <a:ea typeface="DejaVu Sans" charset="0"/>
                <a:cs typeface="DejaVu Sans" charset="0"/>
              </a:defRPr>
            </a:lvl9pPr>
          </a:lstStyle>
          <a:p>
            <a:pPr eaLnBrk="1">
              <a:spcAft>
                <a:spcPts val="1293"/>
              </a:spcAft>
              <a:buClr>
                <a:srgbClr val="0066CC"/>
              </a:buClr>
              <a:buSzPct val="45000"/>
              <a:buFont typeface="Wingdings" charset="2"/>
              <a:buChar char=""/>
            </a:pPr>
            <a:r>
              <a:rPr lang="fi-FI" sz="2900" b="1" i="1" kern="1200" dirty="0" smtClean="0">
                <a:solidFill>
                  <a:srgbClr val="000000"/>
                </a:solidFill>
              </a:rPr>
              <a:t>Postpone</a:t>
            </a:r>
            <a:r>
              <a:rPr lang="fi-FI" sz="2900" kern="1200" dirty="0" smtClean="0">
                <a:solidFill>
                  <a:srgbClr val="000000"/>
                </a:solidFill>
              </a:rPr>
              <a:t> </a:t>
            </a:r>
            <a:r>
              <a:rPr lang="fi-FI" sz="2900" kern="1200" dirty="0">
                <a:solidFill>
                  <a:srgbClr val="000000"/>
                </a:solidFill>
              </a:rPr>
              <a:t>attempts to solve mere details, </a:t>
            </a:r>
            <a:r>
              <a:rPr lang="fi-FI" sz="2900" b="1" i="1" kern="1200" dirty="0">
                <a:solidFill>
                  <a:srgbClr val="000000"/>
                </a:solidFill>
              </a:rPr>
              <a:t>until </a:t>
            </a:r>
            <a:r>
              <a:rPr lang="fi-FI" sz="2900" kern="1200" dirty="0">
                <a:solidFill>
                  <a:srgbClr val="000000"/>
                </a:solidFill>
              </a:rPr>
              <a:t>major steps are in place.</a:t>
            </a:r>
          </a:p>
          <a:p>
            <a:pPr eaLnBrk="1">
              <a:spcAft>
                <a:spcPts val="1293"/>
              </a:spcAft>
              <a:buClr>
                <a:srgbClr val="0066CC"/>
              </a:buClr>
              <a:buSzPct val="45000"/>
              <a:buFont typeface="Wingdings" charset="2"/>
              <a:buChar char=""/>
            </a:pPr>
            <a:r>
              <a:rPr lang="fi-FI" sz="2900" kern="1200" dirty="0" smtClean="0">
                <a:solidFill>
                  <a:srgbClr val="000000"/>
                </a:solidFill>
              </a:rPr>
              <a:t>Higher </a:t>
            </a:r>
            <a:r>
              <a:rPr lang="fi-FI" sz="2900" kern="1200" dirty="0">
                <a:solidFill>
                  <a:srgbClr val="000000"/>
                </a:solidFill>
              </a:rPr>
              <a:t>level plan may run into difficulties at a lower level, causing the need to return to higher level again to produce appropriately ordered sequence.</a:t>
            </a:r>
          </a:p>
          <a:p>
            <a:pPr eaLnBrk="1">
              <a:spcAft>
                <a:spcPts val="1293"/>
              </a:spcAft>
              <a:buClr>
                <a:srgbClr val="0066CC"/>
              </a:buClr>
              <a:buSzPct val="45000"/>
              <a:buFont typeface="Wingdings" charset="2"/>
              <a:buChar char=""/>
            </a:pPr>
            <a:endParaRPr lang="fi-FI" sz="2900" kern="1200" dirty="0">
              <a:solidFill>
                <a:srgbClr val="000000"/>
              </a:solidFill>
            </a:endParaRPr>
          </a:p>
          <a:p>
            <a:pPr eaLnBrk="1">
              <a:spcAft>
                <a:spcPts val="1293"/>
              </a:spcAft>
              <a:buClrTx/>
              <a:buSzPct val="45000"/>
              <a:buFontTx/>
              <a:buNone/>
            </a:pPr>
            <a:endParaRPr lang="fi-FI" sz="2900" kern="1200" dirty="0">
              <a:solidFill>
                <a:srgbClr val="000000"/>
              </a:solidFill>
            </a:endParaRPr>
          </a:p>
        </p:txBody>
      </p:sp>
    </p:spTree>
    <p:extLst>
      <p:ext uri="{BB962C8B-B14F-4D97-AF65-F5344CB8AC3E}">
        <p14:creationId xmlns:p14="http://schemas.microsoft.com/office/powerpoint/2010/main" val="40245731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solidFill>
                  <a:schemeClr val="tx1"/>
                </a:solidFill>
              </a:rPr>
              <a:t>Planner</a:t>
            </a:r>
          </a:p>
        </p:txBody>
      </p:sp>
      <p:sp>
        <p:nvSpPr>
          <p:cNvPr id="9219" name="Content Placeholder 2"/>
          <p:cNvSpPr>
            <a:spLocks noGrp="1"/>
          </p:cNvSpPr>
          <p:nvPr>
            <p:ph idx="1"/>
          </p:nvPr>
        </p:nvSpPr>
        <p:spPr/>
        <p:txBody>
          <a:bodyPr lIns="82945" tIns="41473" rIns="82945" bIns="41473"/>
          <a:lstStyle/>
          <a:p>
            <a:pPr marL="783372" indent="-586089">
              <a:buClr>
                <a:schemeClr val="accent2"/>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fi-FI" dirty="0" smtClean="0"/>
              <a:t>Identify a hierarchy of conditions</a:t>
            </a:r>
          </a:p>
          <a:p>
            <a:pPr marL="783372" indent="-586089">
              <a:buClr>
                <a:schemeClr val="accent2"/>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fi-FI" dirty="0" smtClean="0"/>
              <a:t>Construct a plan in levels, postponing details to the next level</a:t>
            </a:r>
          </a:p>
          <a:p>
            <a:pPr marL="783372" indent="-586089">
              <a:buClr>
                <a:schemeClr val="accent2"/>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fi-FI" dirty="0" smtClean="0"/>
              <a:t>Patch higher levels as details become visible</a:t>
            </a:r>
          </a:p>
          <a:p>
            <a:pPr>
              <a:buClr>
                <a:schemeClr val="accent2"/>
              </a:buClr>
              <a:buFont typeface="Times New Roman" pitchFamily="16" charset="0"/>
              <a:buChar char="•"/>
              <a:defRPr/>
            </a:pPr>
            <a:endParaRPr lang="en-US" dirty="0" smtClean="0"/>
          </a:p>
        </p:txBody>
      </p:sp>
    </p:spTree>
    <p:extLst>
      <p:ext uri="{BB962C8B-B14F-4D97-AF65-F5344CB8AC3E}">
        <p14:creationId xmlns:p14="http://schemas.microsoft.com/office/powerpoint/2010/main" val="37501326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fi-FI" smtClean="0">
                <a:solidFill>
                  <a:schemeClr val="tx1"/>
                </a:solidFill>
              </a:rPr>
              <a:t>Example</a:t>
            </a:r>
            <a:endParaRPr lang="en-US" smtClean="0">
              <a:solidFill>
                <a:schemeClr val="tx1"/>
              </a:solidFill>
            </a:endParaRPr>
          </a:p>
        </p:txBody>
      </p:sp>
      <p:sp>
        <p:nvSpPr>
          <p:cNvPr id="19459" name="Content Placeholder 2"/>
          <p:cNvSpPr>
            <a:spLocks noGrp="1"/>
          </p:cNvSpPr>
          <p:nvPr>
            <p:ph idx="1"/>
          </p:nvPr>
        </p:nvSpPr>
        <p:spPr>
          <a:xfrm>
            <a:off x="456480" y="1604329"/>
            <a:ext cx="8225280" cy="4866271"/>
          </a:xfrm>
        </p:spPr>
        <p:txBody>
          <a:bodyPr lIns="82945" tIns="41473" rIns="82945" bIns="41473"/>
          <a:lstStyle/>
          <a:p>
            <a:pPr>
              <a:lnSpc>
                <a:spcPct val="120000"/>
              </a:lnSpc>
              <a:buClr>
                <a:schemeClr val="accent2"/>
              </a:buClr>
              <a:buFont typeface="Wingdings" charset="2"/>
              <a:buChar char="§"/>
            </a:pPr>
            <a:r>
              <a:rPr lang="en-US" smtClean="0"/>
              <a:t>Actions required for “Travelling to Goa”: </a:t>
            </a:r>
          </a:p>
          <a:p>
            <a:pPr lvl="2">
              <a:lnSpc>
                <a:spcPct val="120000"/>
              </a:lnSpc>
              <a:buClr>
                <a:schemeClr val="accent2"/>
              </a:buClr>
              <a:buFont typeface="Wingdings" charset="2"/>
              <a:buChar char="§"/>
            </a:pPr>
            <a:r>
              <a:rPr lang="en-US" smtClean="0"/>
              <a:t>Opening makemytrip.com (1)</a:t>
            </a:r>
          </a:p>
          <a:p>
            <a:pPr lvl="2">
              <a:lnSpc>
                <a:spcPct val="120000"/>
              </a:lnSpc>
              <a:buClr>
                <a:schemeClr val="accent2"/>
              </a:buClr>
              <a:buFont typeface="Wingdings" charset="2"/>
              <a:buChar char="§"/>
            </a:pPr>
            <a:r>
              <a:rPr lang="en-US" smtClean="0"/>
              <a:t>Finding flight (2)</a:t>
            </a:r>
          </a:p>
          <a:p>
            <a:pPr lvl="2">
              <a:lnSpc>
                <a:spcPct val="120000"/>
              </a:lnSpc>
              <a:buClr>
                <a:schemeClr val="accent2"/>
              </a:buClr>
              <a:buFont typeface="Wingdings" charset="2"/>
              <a:buChar char="§"/>
            </a:pPr>
            <a:r>
              <a:rPr lang="en-US" smtClean="0"/>
              <a:t>Buy Ticket (3)</a:t>
            </a:r>
          </a:p>
          <a:p>
            <a:pPr lvl="2">
              <a:lnSpc>
                <a:spcPct val="120000"/>
              </a:lnSpc>
              <a:buClr>
                <a:schemeClr val="accent2"/>
              </a:buClr>
              <a:buFont typeface="Wingdings" charset="2"/>
              <a:buChar char="§"/>
            </a:pPr>
            <a:r>
              <a:rPr lang="en-US" smtClean="0"/>
              <a:t>Get taxi(2)</a:t>
            </a:r>
          </a:p>
          <a:p>
            <a:pPr lvl="2">
              <a:lnSpc>
                <a:spcPct val="120000"/>
              </a:lnSpc>
              <a:buClr>
                <a:schemeClr val="accent2"/>
              </a:buClr>
              <a:buFont typeface="Wingdings" charset="2"/>
              <a:buChar char="§"/>
            </a:pPr>
            <a:r>
              <a:rPr lang="en-US" smtClean="0"/>
              <a:t>Reach airport(3)</a:t>
            </a:r>
          </a:p>
          <a:p>
            <a:pPr lvl="2">
              <a:lnSpc>
                <a:spcPct val="120000"/>
              </a:lnSpc>
              <a:buClr>
                <a:schemeClr val="accent2"/>
              </a:buClr>
              <a:buFont typeface="Wingdings" charset="2"/>
              <a:buChar char="§"/>
            </a:pPr>
            <a:r>
              <a:rPr lang="en-US" smtClean="0"/>
              <a:t>Pay-driver(1)</a:t>
            </a:r>
          </a:p>
          <a:p>
            <a:pPr lvl="2">
              <a:lnSpc>
                <a:spcPct val="120000"/>
              </a:lnSpc>
              <a:buClr>
                <a:schemeClr val="accent2"/>
              </a:buClr>
              <a:buFont typeface="Wingdings" charset="2"/>
              <a:buChar char="§"/>
            </a:pPr>
            <a:r>
              <a:rPr lang="en-US" smtClean="0"/>
              <a:t>Check in(1)</a:t>
            </a:r>
          </a:p>
          <a:p>
            <a:pPr lvl="2">
              <a:lnSpc>
                <a:spcPct val="120000"/>
              </a:lnSpc>
              <a:buClr>
                <a:schemeClr val="accent2"/>
              </a:buClr>
              <a:buFont typeface="Wingdings" charset="2"/>
              <a:buChar char="§"/>
            </a:pPr>
            <a:r>
              <a:rPr lang="en-US" smtClean="0"/>
              <a:t>Boarding plane(2)</a:t>
            </a:r>
          </a:p>
          <a:p>
            <a:pPr lvl="2">
              <a:lnSpc>
                <a:spcPct val="120000"/>
              </a:lnSpc>
              <a:buClr>
                <a:schemeClr val="accent2"/>
              </a:buClr>
              <a:buFont typeface="Wingdings" charset="2"/>
              <a:buChar char="§"/>
            </a:pPr>
            <a:r>
              <a:rPr lang="en-US" smtClean="0"/>
              <a:t>Reach Goa(3)</a:t>
            </a:r>
          </a:p>
          <a:p>
            <a:pPr lvl="2">
              <a:lnSpc>
                <a:spcPct val="120000"/>
              </a:lnSpc>
              <a:buClr>
                <a:schemeClr val="accent2"/>
              </a:buClr>
              <a:buFont typeface="Wingdings" charset="2"/>
              <a:buChar char="§"/>
            </a:pPr>
            <a:endParaRPr lang="en-US" smtClean="0"/>
          </a:p>
          <a:p>
            <a:pPr lvl="1">
              <a:lnSpc>
                <a:spcPct val="120000"/>
              </a:lnSpc>
              <a:buClr>
                <a:schemeClr val="accent2"/>
              </a:buClr>
              <a:buFont typeface="Wingdings" charset="2"/>
              <a:buChar char="§"/>
            </a:pPr>
            <a:endParaRPr lang="en-US" smtClean="0"/>
          </a:p>
        </p:txBody>
      </p:sp>
    </p:spTree>
    <p:extLst>
      <p:ext uri="{BB962C8B-B14F-4D97-AF65-F5344CB8AC3E}">
        <p14:creationId xmlns:p14="http://schemas.microsoft.com/office/powerpoint/2010/main" val="12454533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fi-FI" smtClean="0">
                <a:solidFill>
                  <a:schemeClr val="tx1"/>
                </a:solidFill>
              </a:rPr>
              <a:t>Example</a:t>
            </a:r>
            <a:endParaRPr lang="en-US" smtClean="0">
              <a:solidFill>
                <a:schemeClr val="tx1"/>
              </a:solidFill>
            </a:endParaRPr>
          </a:p>
        </p:txBody>
      </p:sp>
      <p:sp>
        <p:nvSpPr>
          <p:cNvPr id="20483" name="Content Placeholder 2"/>
          <p:cNvSpPr>
            <a:spLocks noGrp="1"/>
          </p:cNvSpPr>
          <p:nvPr>
            <p:ph idx="1"/>
          </p:nvPr>
        </p:nvSpPr>
        <p:spPr/>
        <p:txBody>
          <a:bodyPr lIns="82945" tIns="41473" rIns="82945" bIns="41473"/>
          <a:lstStyle/>
          <a:p>
            <a:pPr marL="783372" indent="-586089">
              <a:buClr>
                <a:schemeClr val="accent2"/>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fi-FI" smtClean="0"/>
              <a:t>1</a:t>
            </a:r>
            <a:r>
              <a:rPr lang="fi-FI" baseline="30000" smtClean="0"/>
              <a:t>st</a:t>
            </a:r>
            <a:r>
              <a:rPr lang="fi-FI" smtClean="0"/>
              <a:t>  level Plan :</a:t>
            </a:r>
          </a:p>
          <a:p>
            <a:pPr marL="1146257" lvl="1" indent="-586089">
              <a:buClr>
                <a:schemeClr val="accent2"/>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mtClean="0"/>
              <a:t>Buy Ticket (3)</a:t>
            </a:r>
            <a:r>
              <a:rPr lang="fi-FI" smtClean="0"/>
              <a:t>, </a:t>
            </a:r>
            <a:r>
              <a:rPr lang="en-US" smtClean="0"/>
              <a:t>Reach airport(3), Reach Goa(3)</a:t>
            </a:r>
          </a:p>
          <a:p>
            <a:pPr marL="783372" indent="-586089">
              <a:buClr>
                <a:schemeClr val="accent2"/>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mtClean="0"/>
              <a:t>2</a:t>
            </a:r>
            <a:r>
              <a:rPr lang="en-US" baseline="30000" smtClean="0"/>
              <a:t>nd</a:t>
            </a:r>
            <a:r>
              <a:rPr lang="en-US" smtClean="0"/>
              <a:t> level Plan :</a:t>
            </a:r>
          </a:p>
          <a:p>
            <a:pPr marL="1146257" lvl="1" indent="-586089">
              <a:buClr>
                <a:schemeClr val="accent2"/>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mtClean="0"/>
              <a:t>Finding flight (2), Buy Ticket (3)</a:t>
            </a:r>
            <a:r>
              <a:rPr lang="fi-FI" smtClean="0"/>
              <a:t>,</a:t>
            </a:r>
            <a:r>
              <a:rPr lang="en-US" smtClean="0"/>
              <a:t> Get taxi(2), </a:t>
            </a:r>
            <a:r>
              <a:rPr lang="fi-FI" smtClean="0"/>
              <a:t> </a:t>
            </a:r>
            <a:r>
              <a:rPr lang="en-US" smtClean="0"/>
              <a:t>Reach airport(3), Boarding plane(2), Reach Goa(3)</a:t>
            </a:r>
          </a:p>
          <a:p>
            <a:pPr marL="783372" indent="-586089">
              <a:buClr>
                <a:schemeClr val="accent2"/>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mtClean="0"/>
              <a:t>3</a:t>
            </a:r>
            <a:r>
              <a:rPr lang="en-US" baseline="30000" smtClean="0"/>
              <a:t>rd</a:t>
            </a:r>
            <a:r>
              <a:rPr lang="en-US" smtClean="0"/>
              <a:t> level Plan (final) :</a:t>
            </a:r>
          </a:p>
          <a:p>
            <a:pPr marL="1146257" lvl="1" indent="-586089">
              <a:buClr>
                <a:schemeClr val="accent2"/>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mtClean="0"/>
              <a:t>Opening makemytrip.com (1), Finding flight (2), Buy Ticket (3)</a:t>
            </a:r>
            <a:r>
              <a:rPr lang="fi-FI" smtClean="0"/>
              <a:t>,</a:t>
            </a:r>
            <a:r>
              <a:rPr lang="en-US" smtClean="0"/>
              <a:t> Get taxi(2), </a:t>
            </a:r>
            <a:r>
              <a:rPr lang="fi-FI" smtClean="0"/>
              <a:t> </a:t>
            </a:r>
            <a:r>
              <a:rPr lang="en-US" smtClean="0"/>
              <a:t>Reach airport(3), Pay-driver(1), Check in(1), Boarding plane(2), Reach Goa(3)</a:t>
            </a:r>
          </a:p>
          <a:p>
            <a:pPr marL="1146257" lvl="1" indent="-586089">
              <a:buClr>
                <a:schemeClr val="accent2"/>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mtClean="0"/>
          </a:p>
          <a:p>
            <a:pPr marL="1146257" lvl="1" indent="-586089">
              <a:buClr>
                <a:schemeClr val="accent2"/>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mtClean="0"/>
          </a:p>
        </p:txBody>
      </p:sp>
    </p:spTree>
    <p:extLst>
      <p:ext uri="{BB962C8B-B14F-4D97-AF65-F5344CB8AC3E}">
        <p14:creationId xmlns:p14="http://schemas.microsoft.com/office/powerpoint/2010/main" val="36724655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solidFill>
                  <a:schemeClr val="tx1"/>
                </a:solidFill>
              </a:rPr>
              <a:t>Hierarchical Task Network</a:t>
            </a:r>
          </a:p>
        </p:txBody>
      </p:sp>
      <p:sp>
        <p:nvSpPr>
          <p:cNvPr id="25603" name="Content Placeholder 2"/>
          <p:cNvSpPr>
            <a:spLocks noGrp="1"/>
          </p:cNvSpPr>
          <p:nvPr>
            <p:ph idx="1"/>
          </p:nvPr>
        </p:nvSpPr>
        <p:spPr/>
        <p:txBody>
          <a:bodyPr lIns="82945" tIns="41473" rIns="82945" bIns="41473"/>
          <a:lstStyle/>
          <a:p>
            <a:pPr>
              <a:buClr>
                <a:schemeClr val="accent2"/>
              </a:buClr>
              <a:buFont typeface="Wingdings" charset="2"/>
              <a:buChar char="§"/>
            </a:pPr>
            <a:endParaRPr lang="en-US" smtClean="0"/>
          </a:p>
          <a:p>
            <a:pPr>
              <a:buClr>
                <a:schemeClr val="accent2"/>
              </a:buClr>
              <a:buFont typeface="Wingdings" charset="2"/>
              <a:buChar char="§"/>
            </a:pPr>
            <a:r>
              <a:rPr lang="en-US" smtClean="0"/>
              <a:t>Hierarchy abstraction achieved through </a:t>
            </a:r>
            <a:r>
              <a:rPr lang="en-US" i="1" smtClean="0"/>
              <a:t>methods</a:t>
            </a:r>
            <a:r>
              <a:rPr lang="en-US" smtClean="0"/>
              <a:t>.</a:t>
            </a:r>
          </a:p>
          <a:p>
            <a:pPr>
              <a:buClr>
                <a:schemeClr val="accent2"/>
              </a:buClr>
              <a:buFont typeface="Wingdings" charset="2"/>
              <a:buChar char="§"/>
            </a:pPr>
            <a:r>
              <a:rPr lang="en-US" smtClean="0"/>
              <a:t>A method is a pair (</a:t>
            </a:r>
            <a:r>
              <a:rPr lang="el-GR" i="1" smtClean="0"/>
              <a:t>α</a:t>
            </a:r>
            <a:r>
              <a:rPr lang="en-US" smtClean="0"/>
              <a:t>, </a:t>
            </a:r>
            <a:r>
              <a:rPr lang="en-US" i="1" smtClean="0">
                <a:latin typeface="Book Antiqua" pitchFamily="18" charset="0"/>
              </a:rPr>
              <a:t>d</a:t>
            </a:r>
            <a:r>
              <a:rPr lang="en-US" smtClean="0"/>
              <a:t>) , where</a:t>
            </a:r>
          </a:p>
          <a:p>
            <a:pPr lvl="1">
              <a:buClr>
                <a:schemeClr val="accent2"/>
              </a:buClr>
              <a:buFont typeface="Wingdings" charset="2"/>
              <a:buChar char="§"/>
            </a:pPr>
            <a:r>
              <a:rPr lang="el-GR" i="1" smtClean="0"/>
              <a:t>α</a:t>
            </a:r>
            <a:r>
              <a:rPr lang="en-US" smtClean="0"/>
              <a:t> is the non-primitive task, and</a:t>
            </a:r>
          </a:p>
          <a:p>
            <a:pPr lvl="1">
              <a:buClr>
                <a:schemeClr val="accent2"/>
              </a:buClr>
              <a:buFont typeface="Wingdings" charset="2"/>
              <a:buChar char="§"/>
            </a:pPr>
            <a:r>
              <a:rPr lang="en-US" i="1" smtClean="0">
                <a:latin typeface="Book Antiqua" pitchFamily="18" charset="0"/>
              </a:rPr>
              <a:t>d</a:t>
            </a:r>
            <a:r>
              <a:rPr lang="en-US" smtClean="0"/>
              <a:t> is the task network to achieve the task </a:t>
            </a:r>
            <a:r>
              <a:rPr lang="el-GR" i="1" smtClean="0"/>
              <a:t>α</a:t>
            </a:r>
            <a:endParaRPr lang="en-US" smtClean="0"/>
          </a:p>
        </p:txBody>
      </p:sp>
    </p:spTree>
    <p:extLst>
      <p:ext uri="{BB962C8B-B14F-4D97-AF65-F5344CB8AC3E}">
        <p14:creationId xmlns:p14="http://schemas.microsoft.com/office/powerpoint/2010/main" val="11483297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solidFill>
                  <a:schemeClr val="tx1"/>
                </a:solidFill>
              </a:rPr>
              <a:t>Top-down synergy </a:t>
            </a:r>
          </a:p>
        </p:txBody>
      </p:sp>
      <p:sp>
        <p:nvSpPr>
          <p:cNvPr id="32771" name="Content Placeholder 2"/>
          <p:cNvSpPr>
            <a:spLocks noGrp="1"/>
          </p:cNvSpPr>
          <p:nvPr>
            <p:ph idx="1"/>
          </p:nvPr>
        </p:nvSpPr>
        <p:spPr/>
        <p:txBody>
          <a:bodyPr lIns="82945" tIns="41473" rIns="82945" bIns="41473"/>
          <a:lstStyle/>
          <a:p>
            <a:pPr>
              <a:buClr>
                <a:schemeClr val="accent2"/>
              </a:buClr>
              <a:buFont typeface="Wingdings" charset="2"/>
              <a:buChar char="§"/>
            </a:pPr>
            <a:r>
              <a:rPr lang="en-US" dirty="0" smtClean="0"/>
              <a:t>Plans at higher level of hierarchy achieves more effects than at a lower level.</a:t>
            </a:r>
          </a:p>
          <a:p>
            <a:pPr>
              <a:buClr>
                <a:schemeClr val="accent2"/>
              </a:buClr>
              <a:buFont typeface="Wingdings" charset="2"/>
              <a:buChar char="§"/>
            </a:pPr>
            <a:r>
              <a:rPr lang="en-US" dirty="0" smtClean="0"/>
              <a:t>A part of the plan can be pruned if its post-conditions do not overlap with any other plan’s post-condition.</a:t>
            </a:r>
          </a:p>
        </p:txBody>
      </p:sp>
    </p:spTree>
    <p:extLst>
      <p:ext uri="{BB962C8B-B14F-4D97-AF65-F5344CB8AC3E}">
        <p14:creationId xmlns:p14="http://schemas.microsoft.com/office/powerpoint/2010/main" val="1913623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Possible actions</a:t>
            </a:r>
            <a:endParaRPr/>
          </a:p>
        </p:txBody>
      </p:sp>
      <p:sp>
        <p:nvSpPr>
          <p:cNvPr id="134" name="Google Shape;134;p5"/>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invite friends, </a:t>
            </a:r>
            <a:endParaRPr/>
          </a:p>
          <a:p>
            <a:pPr marL="285750" lvl="0" indent="-285750" algn="l" rtl="0">
              <a:lnSpc>
                <a:spcPct val="90000"/>
              </a:lnSpc>
              <a:spcBef>
                <a:spcPts val="1000"/>
              </a:spcBef>
              <a:spcAft>
                <a:spcPts val="0"/>
              </a:spcAft>
              <a:buClr>
                <a:schemeClr val="dk1"/>
              </a:buClr>
              <a:buSzPts val="2800"/>
              <a:buFont typeface="Arial"/>
              <a:buChar char="•"/>
            </a:pPr>
            <a:r>
              <a:rPr lang="en-US"/>
              <a:t>go out and buy butter, </a:t>
            </a:r>
            <a:endParaRPr/>
          </a:p>
          <a:p>
            <a:pPr marL="285750" lvl="0" indent="-285750" algn="l" rtl="0">
              <a:lnSpc>
                <a:spcPct val="90000"/>
              </a:lnSpc>
              <a:spcBef>
                <a:spcPts val="1000"/>
              </a:spcBef>
              <a:spcAft>
                <a:spcPts val="0"/>
              </a:spcAft>
              <a:buClr>
                <a:schemeClr val="dk1"/>
              </a:buClr>
              <a:buSzPts val="2800"/>
              <a:buFont typeface="Arial"/>
              <a:buChar char="•"/>
            </a:pPr>
            <a:r>
              <a:rPr lang="en-US"/>
              <a:t>go out and buy sugar,</a:t>
            </a:r>
            <a:endParaRPr/>
          </a:p>
          <a:p>
            <a:pPr marL="285750" lvl="0" indent="-285750" algn="l" rtl="0">
              <a:lnSpc>
                <a:spcPct val="90000"/>
              </a:lnSpc>
              <a:spcBef>
                <a:spcPts val="1000"/>
              </a:spcBef>
              <a:spcAft>
                <a:spcPts val="0"/>
              </a:spcAft>
              <a:buClr>
                <a:schemeClr val="dk1"/>
              </a:buClr>
              <a:buSzPts val="2800"/>
              <a:buFont typeface="Arial"/>
              <a:buChar char="•"/>
            </a:pPr>
            <a:r>
              <a:rPr lang="en-US"/>
              <a:t>buy balloons,</a:t>
            </a:r>
            <a:endParaRPr/>
          </a:p>
          <a:p>
            <a:pPr marL="285750" lvl="0" indent="-285750" algn="l" rtl="0">
              <a:lnSpc>
                <a:spcPct val="90000"/>
              </a:lnSpc>
              <a:spcBef>
                <a:spcPts val="1000"/>
              </a:spcBef>
              <a:spcAft>
                <a:spcPts val="0"/>
              </a:spcAft>
              <a:buClr>
                <a:schemeClr val="dk1"/>
              </a:buClr>
              <a:buSzPts val="2800"/>
              <a:buFont typeface="Arial"/>
              <a:buChar char="•"/>
            </a:pPr>
            <a:r>
              <a:rPr lang="en-US"/>
              <a:t>decorate the house,</a:t>
            </a:r>
            <a:endParaRPr/>
          </a:p>
          <a:p>
            <a:pPr marL="285750" lvl="0" indent="-285750" algn="l" rtl="0">
              <a:lnSpc>
                <a:spcPct val="90000"/>
              </a:lnSpc>
              <a:spcBef>
                <a:spcPts val="1000"/>
              </a:spcBef>
              <a:spcAft>
                <a:spcPts val="0"/>
              </a:spcAft>
              <a:buClr>
                <a:schemeClr val="dk1"/>
              </a:buClr>
              <a:buSzPts val="2800"/>
              <a:buFont typeface="Arial"/>
              <a:buChar char="•"/>
            </a:pPr>
            <a:r>
              <a:rPr lang="en-US"/>
              <a:t>bake the cake and so on.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16"/>
            <a:ext cx="7239000" cy="518160"/>
          </a:xfrm>
        </p:spPr>
        <p:txBody>
          <a:bodyPr>
            <a:normAutofit fontScale="90000"/>
          </a:bodyPr>
          <a:lstStyle/>
          <a:p>
            <a:r>
              <a:rPr lang="en-US" dirty="0" smtClean="0"/>
              <a:t>Example: Build a house</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3423"/>
            <a:ext cx="9144000" cy="632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78496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HTN planning: example</a:t>
            </a:r>
          </a:p>
        </p:txBody>
      </p:sp>
      <p:pic>
        <p:nvPicPr>
          <p:cNvPr id="112643" name="Picture 3" descr="fig1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5686" t="27272" r="15686" b="24243"/>
          <a:stretch>
            <a:fillRect/>
          </a:stretch>
        </p:blipFill>
        <p:spPr>
          <a:xfrm>
            <a:off x="1778000" y="1479550"/>
            <a:ext cx="5384800" cy="4921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246453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057275"/>
            <a:ext cx="88011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50044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575310"/>
          </a:xfrm>
        </p:spPr>
        <p:txBody>
          <a:bodyPr>
            <a:normAutofit fontScale="90000"/>
          </a:bodyPr>
          <a:lstStyle/>
          <a:p>
            <a:r>
              <a:rPr lang="en-US" dirty="0" smtClean="0"/>
              <a:t>Gift of Maggi by </a:t>
            </a:r>
            <a:r>
              <a:rPr lang="en-US" dirty="0" err="1" smtClean="0"/>
              <a:t>o’henry</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5350"/>
            <a:ext cx="9144000" cy="59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06824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solidFill>
                  <a:schemeClr val="tx1"/>
                </a:solidFill>
              </a:rPr>
              <a:t>Conclusion</a:t>
            </a:r>
          </a:p>
        </p:txBody>
      </p:sp>
      <p:sp>
        <p:nvSpPr>
          <p:cNvPr id="34819" name="Content Placeholder 2"/>
          <p:cNvSpPr>
            <a:spLocks noGrp="1"/>
          </p:cNvSpPr>
          <p:nvPr>
            <p:ph idx="1"/>
          </p:nvPr>
        </p:nvSpPr>
        <p:spPr/>
        <p:txBody>
          <a:bodyPr lIns="82945" tIns="41473" rIns="82945" bIns="41473">
            <a:normAutofit lnSpcReduction="10000"/>
          </a:bodyPr>
          <a:lstStyle/>
          <a:p>
            <a:pPr>
              <a:buClr>
                <a:schemeClr val="accent2"/>
              </a:buClr>
              <a:buFont typeface="Times New Roman" pitchFamily="16" charset="0"/>
              <a:buNone/>
              <a:defRPr/>
            </a:pPr>
            <a:endParaRPr lang="en-US" dirty="0" smtClean="0"/>
          </a:p>
          <a:p>
            <a:pPr>
              <a:buClr>
                <a:schemeClr val="accent2"/>
              </a:buClr>
              <a:buFont typeface="Wingdings" charset="2"/>
              <a:buChar char="§"/>
              <a:defRPr/>
            </a:pPr>
            <a:r>
              <a:rPr lang="en-US" dirty="0" smtClean="0"/>
              <a:t>For complex problems hierarchical planning is much more efficient than single level planning.</a:t>
            </a:r>
          </a:p>
          <a:p>
            <a:pPr>
              <a:buClr>
                <a:schemeClr val="accent2"/>
              </a:buClr>
              <a:buFont typeface="Wingdings" charset="2"/>
              <a:buChar char="§"/>
              <a:defRPr/>
            </a:pPr>
            <a:r>
              <a:rPr lang="en-US" dirty="0" smtClean="0"/>
              <a:t>Improves performance as number of operator in the problem increases.</a:t>
            </a:r>
          </a:p>
          <a:p>
            <a:pPr>
              <a:buClr>
                <a:schemeClr val="accent2"/>
              </a:buClr>
              <a:buFont typeface="Wingdings" charset="2"/>
              <a:buChar char="§"/>
              <a:defRPr/>
            </a:pPr>
            <a:r>
              <a:rPr lang="en-US" dirty="0" smtClean="0"/>
              <a:t>HTN planning gives more expressivity</a:t>
            </a:r>
          </a:p>
          <a:p>
            <a:pPr>
              <a:buClr>
                <a:schemeClr val="accent2"/>
              </a:buClr>
              <a:buFont typeface="Wingdings" charset="2"/>
              <a:buChar char="§"/>
              <a:defRPr/>
            </a:pPr>
            <a:r>
              <a:rPr lang="en-US" dirty="0" smtClean="0"/>
              <a:t>Merging opens door to accomplish a complete plan from incomplete individual plans </a:t>
            </a:r>
          </a:p>
          <a:p>
            <a:pPr>
              <a:buClr>
                <a:schemeClr val="accent2"/>
              </a:buClr>
              <a:buFont typeface="Wingdings" charset="2"/>
              <a:buChar char="§"/>
              <a:defRPr/>
            </a:pPr>
            <a:r>
              <a:rPr lang="en-US" dirty="0" smtClean="0"/>
              <a:t>Integration with ontology opens door for automatic planning</a:t>
            </a:r>
          </a:p>
          <a:p>
            <a:pPr>
              <a:buClr>
                <a:schemeClr val="accent2"/>
              </a:buClr>
              <a:buFont typeface="Wingdings" charset="2"/>
              <a:buChar char="§"/>
              <a:defRPr/>
            </a:pPr>
            <a:r>
              <a:rPr lang="en-US" dirty="0" smtClean="0"/>
              <a:t>Reduces man machine gap.</a:t>
            </a:r>
          </a:p>
          <a:p>
            <a:pPr>
              <a:buClr>
                <a:schemeClr val="accent2"/>
              </a:buClr>
              <a:buFont typeface="Wingdings" charset="2"/>
              <a:buChar char="§"/>
              <a:defRPr/>
            </a:pPr>
            <a:endParaRPr lang="en-US" dirty="0" smtClean="0"/>
          </a:p>
          <a:p>
            <a:pPr>
              <a:buClr>
                <a:schemeClr val="accent2"/>
              </a:buClr>
              <a:buFont typeface="Wingdings" charset="2"/>
              <a:buChar char="§"/>
              <a:defRPr/>
            </a:pPr>
            <a:endParaRPr lang="en-US" dirty="0" smtClean="0"/>
          </a:p>
        </p:txBody>
      </p:sp>
    </p:spTree>
    <p:extLst>
      <p:ext uri="{BB962C8B-B14F-4D97-AF65-F5344CB8AC3E}">
        <p14:creationId xmlns:p14="http://schemas.microsoft.com/office/powerpoint/2010/main" val="1817770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2"/>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reference</a:t>
            </a:r>
            <a:endParaRPr/>
          </a:p>
        </p:txBody>
      </p:sp>
      <p:sp>
        <p:nvSpPr>
          <p:cNvPr id="400" name="Google Shape;400;p42"/>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“AIMA”, Russel &amp; Norving, Pearson education</a:t>
            </a:r>
            <a:endParaRPr/>
          </a:p>
          <a:p>
            <a:pPr marL="285750" lvl="0" indent="-285750" algn="l" rtl="0">
              <a:lnSpc>
                <a:spcPct val="90000"/>
              </a:lnSpc>
              <a:spcBef>
                <a:spcPts val="1000"/>
              </a:spcBef>
              <a:spcAft>
                <a:spcPts val="0"/>
              </a:spcAft>
              <a:buClr>
                <a:schemeClr val="dk1"/>
              </a:buClr>
              <a:buSzPts val="2800"/>
              <a:buFont typeface="Arial"/>
              <a:buChar char="•"/>
            </a:pPr>
            <a:r>
              <a:rPr lang="en-US"/>
              <a:t>Lecture slides, Prof. Sarkar, IIT KGP</a:t>
            </a:r>
            <a:endParaRPr/>
          </a:p>
          <a:p>
            <a:pPr marL="285750" lvl="0" indent="-107950" algn="l" rtl="0">
              <a:lnSpc>
                <a:spcPct val="90000"/>
              </a:lnSpc>
              <a:spcBef>
                <a:spcPts val="1000"/>
              </a:spcBef>
              <a:spcAft>
                <a:spcPts val="0"/>
              </a:spcAft>
              <a:buClr>
                <a:schemeClr val="dk1"/>
              </a:buClr>
              <a:buSzPts val="2800"/>
              <a:buFont typeface="Arial"/>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C00000"/>
              </a:buClr>
              <a:buSzPts val="4400"/>
              <a:buFont typeface="Fira Sans"/>
              <a:buNone/>
            </a:pPr>
            <a:r>
              <a:rPr lang="en-US">
                <a:solidFill>
                  <a:srgbClr val="C00000"/>
                </a:solidFill>
                <a:latin typeface="Fira Sans"/>
                <a:ea typeface="Fira Sans"/>
                <a:cs typeface="Fira Sans"/>
                <a:sym typeface="Fira Sans"/>
              </a:rPr>
              <a:t>Thank you</a:t>
            </a:r>
            <a:endParaRPr>
              <a:solidFill>
                <a:srgbClr val="C00000"/>
              </a:solidFill>
              <a:latin typeface="Fira Sans"/>
              <a:ea typeface="Fira Sans"/>
              <a:cs typeface="Fira Sans"/>
              <a:sym typeface="Fira Sans"/>
            </a:endParaRPr>
          </a:p>
        </p:txBody>
      </p:sp>
      <p:sp>
        <p:nvSpPr>
          <p:cNvPr id="406" name="Google Shape;406;p43"/>
          <p:cNvSpPr txBox="1">
            <a:spLocks noGrp="1"/>
          </p:cNvSpPr>
          <p:nvPr>
            <p:ph type="subTitle" idx="1"/>
          </p:nvPr>
        </p:nvSpPr>
        <p:spPr>
          <a:xfrm>
            <a:off x="685800" y="3886200"/>
            <a:ext cx="7086600" cy="1752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Noto Sans Symbols"/>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endParaRPr/>
          </a:p>
        </p:txBody>
      </p:sp>
      <p:pic>
        <p:nvPicPr>
          <p:cNvPr id="140" name="Google Shape;140;p6"/>
          <p:cNvPicPr preferRelativeResize="0">
            <a:picLocks noGrp="1"/>
          </p:cNvPicPr>
          <p:nvPr>
            <p:ph type="body" idx="1"/>
          </p:nvPr>
        </p:nvPicPr>
        <p:blipFill rotWithShape="1">
          <a:blip r:embed="rId3">
            <a:alphaModFix/>
          </a:blip>
          <a:srcRect/>
          <a:stretch/>
        </p:blipFill>
        <p:spPr>
          <a:xfrm>
            <a:off x="-183092" y="0"/>
            <a:ext cx="9327092" cy="6248400"/>
          </a:xfrm>
          <a:prstGeom prst="rect">
            <a:avLst/>
          </a:prstGeom>
          <a:noFill/>
          <a:ln>
            <a:noFill/>
          </a:ln>
        </p:spPr>
      </p:pic>
      <p:sp>
        <p:nvSpPr>
          <p:cNvPr id="141" name="Google Shape;141;p6"/>
          <p:cNvSpPr txBox="1"/>
          <p:nvPr/>
        </p:nvSpPr>
        <p:spPr>
          <a:xfrm>
            <a:off x="381000" y="6400800"/>
            <a:ext cx="7696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Courtesy: http://images.slideplayer.com/34/8320104/slides/slide_3.jpg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228600" y="320040"/>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930B0B"/>
              </a:buClr>
              <a:buSzPts val="3600"/>
              <a:buFont typeface="Times New Roman"/>
              <a:buNone/>
            </a:pPr>
            <a:r>
              <a:rPr lang="en-US"/>
              <a:t>Language for planning problem</a:t>
            </a:r>
            <a:endParaRPr/>
          </a:p>
        </p:txBody>
      </p:sp>
      <p:sp>
        <p:nvSpPr>
          <p:cNvPr id="147" name="Google Shape;147;p7"/>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285750" lvl="0" indent="-285750" algn="l" rtl="0">
              <a:lnSpc>
                <a:spcPct val="90000"/>
              </a:lnSpc>
              <a:spcBef>
                <a:spcPts val="0"/>
              </a:spcBef>
              <a:spcAft>
                <a:spcPts val="0"/>
              </a:spcAft>
              <a:buClr>
                <a:schemeClr val="dk1"/>
              </a:buClr>
              <a:buSzPct val="100000"/>
              <a:buFont typeface="Arial"/>
              <a:buChar char="•"/>
            </a:pPr>
            <a:r>
              <a:rPr lang="en-US"/>
              <a:t>STRIPS - STanford Research Institute’s Problem Solver, Stanford, 1971</a:t>
            </a:r>
            <a:endParaRPr/>
          </a:p>
          <a:p>
            <a:pPr marL="285750" lvl="0" indent="-285750" algn="l" rtl="0">
              <a:lnSpc>
                <a:spcPct val="90000"/>
              </a:lnSpc>
              <a:spcBef>
                <a:spcPts val="1000"/>
              </a:spcBef>
              <a:spcAft>
                <a:spcPts val="0"/>
              </a:spcAft>
              <a:buClr>
                <a:schemeClr val="dk1"/>
              </a:buClr>
              <a:buSzPct val="100000"/>
              <a:buFont typeface="Arial"/>
              <a:buChar char="•"/>
            </a:pPr>
            <a:r>
              <a:rPr lang="en-US"/>
              <a:t>ADL – Action Description Language, IBM 1987</a:t>
            </a:r>
            <a:endParaRPr/>
          </a:p>
          <a:p>
            <a:pPr marL="285750" lvl="0" indent="-285750" algn="l" rtl="0">
              <a:lnSpc>
                <a:spcPct val="90000"/>
              </a:lnSpc>
              <a:spcBef>
                <a:spcPts val="1000"/>
              </a:spcBef>
              <a:spcAft>
                <a:spcPts val="0"/>
              </a:spcAft>
              <a:buClr>
                <a:schemeClr val="dk1"/>
              </a:buClr>
              <a:buSzPct val="100000"/>
              <a:buFont typeface="Arial"/>
              <a:buChar char="•"/>
            </a:pPr>
            <a:r>
              <a:rPr lang="en-US"/>
              <a:t>PDDL</a:t>
            </a:r>
            <a:endParaRPr/>
          </a:p>
          <a:p>
            <a:pPr marL="742950" lvl="1" indent="-285750" algn="l" rtl="0">
              <a:lnSpc>
                <a:spcPct val="90000"/>
              </a:lnSpc>
              <a:spcBef>
                <a:spcPts val="500"/>
              </a:spcBef>
              <a:spcAft>
                <a:spcPts val="0"/>
              </a:spcAft>
              <a:buClr>
                <a:schemeClr val="dk1"/>
              </a:buClr>
              <a:buSzPct val="100000"/>
              <a:buChar char="o"/>
            </a:pPr>
            <a:r>
              <a:rPr lang="en-US"/>
              <a:t>Developed for </a:t>
            </a:r>
            <a:r>
              <a:rPr lang="en-US" b="1"/>
              <a:t>AI planning competitions</a:t>
            </a:r>
            <a:r>
              <a:rPr lang="en-US"/>
              <a:t> (late 1990s).</a:t>
            </a:r>
            <a:endParaRPr/>
          </a:p>
          <a:p>
            <a:pPr marL="742950" lvl="1" indent="-285750" algn="l" rtl="0">
              <a:lnSpc>
                <a:spcPct val="90000"/>
              </a:lnSpc>
              <a:spcBef>
                <a:spcPts val="500"/>
              </a:spcBef>
              <a:spcAft>
                <a:spcPts val="0"/>
              </a:spcAft>
              <a:buClr>
                <a:schemeClr val="dk1"/>
              </a:buClr>
              <a:buSzPct val="100000"/>
              <a:buChar char="o"/>
            </a:pPr>
            <a:r>
              <a:rPr lang="en-US"/>
              <a:t>Inspired by </a:t>
            </a:r>
            <a:r>
              <a:rPr lang="en-US" b="1"/>
              <a:t>STRIPS &amp; ADL</a:t>
            </a:r>
            <a:r>
              <a:rPr lang="en-US"/>
              <a:t>, but </a:t>
            </a:r>
            <a:r>
              <a:rPr lang="en-US" b="1"/>
              <a:t>standardized for multiple planners</a:t>
            </a:r>
            <a:r>
              <a:rPr lang="en-US"/>
              <a:t>.</a:t>
            </a:r>
            <a:endParaRPr/>
          </a:p>
          <a:p>
            <a:pPr marL="285750" lvl="0" indent="-121285" algn="l" rtl="0">
              <a:lnSpc>
                <a:spcPct val="90000"/>
              </a:lnSpc>
              <a:spcBef>
                <a:spcPts val="1000"/>
              </a:spcBef>
              <a:spcAft>
                <a:spcPts val="0"/>
              </a:spcAft>
              <a:buClr>
                <a:schemeClr val="dk1"/>
              </a:buClr>
              <a:buSzPct val="100000"/>
              <a:buFont typeface="Arial"/>
              <a:buNone/>
            </a:pPr>
            <a:endParaRPr/>
          </a:p>
          <a:p>
            <a:pPr marL="285750" lvl="0" indent="-285750" algn="l" rtl="0">
              <a:lnSpc>
                <a:spcPct val="90000"/>
              </a:lnSpc>
              <a:spcBef>
                <a:spcPts val="1000"/>
              </a:spcBef>
              <a:spcAft>
                <a:spcPts val="0"/>
              </a:spcAft>
              <a:buClr>
                <a:schemeClr val="dk1"/>
              </a:buClr>
              <a:buSzPct val="100000"/>
              <a:buNone/>
            </a:pPr>
            <a:endParaRPr/>
          </a:p>
          <a:p>
            <a:pPr marL="285750" lvl="0" indent="-285750" algn="l" rtl="0">
              <a:lnSpc>
                <a:spcPct val="90000"/>
              </a:lnSpc>
              <a:spcBef>
                <a:spcPts val="1000"/>
              </a:spcBef>
              <a:spcAft>
                <a:spcPts val="0"/>
              </a:spcAft>
              <a:buClr>
                <a:schemeClr val="dk1"/>
              </a:buClr>
              <a:buSzPct val="100000"/>
              <a:buFont typeface="Arial"/>
              <a:buChar char="•"/>
            </a:pPr>
            <a:r>
              <a:rPr lang="en-US"/>
              <a:t>Expressive enough to describe a wide variety of problems, but restrictive enough to allow efficient algorithms to operate over it</a:t>
            </a:r>
            <a:endParaRPr/>
          </a:p>
          <a:p>
            <a:pPr marL="285750" lvl="0" indent="-28575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rPr>
              <a:t>Ms. Swati Mali</a:t>
            </a:r>
            <a:endParaRPr>
              <a:solidFill>
                <a:srgbClr val="000000"/>
              </a:solidFill>
            </a:endParaRPr>
          </a:p>
        </p:txBody>
      </p:sp>
      <p:sp>
        <p:nvSpPr>
          <p:cNvPr id="153" name="Google Shape;1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solidFill>
                  <a:srgbClr val="000000"/>
                </a:solidFill>
              </a:rPr>
              <a:t>8</a:t>
            </a:fld>
            <a:endParaRPr>
              <a:solidFill>
                <a:srgbClr val="000000"/>
              </a:solidFill>
            </a:endParaRPr>
          </a:p>
        </p:txBody>
      </p:sp>
      <p:sp>
        <p:nvSpPr>
          <p:cNvPr id="154" name="Google Shape;154;p8"/>
          <p:cNvSpPr txBox="1">
            <a:spLocks noGrp="1"/>
          </p:cNvSpPr>
          <p:nvPr>
            <p:ph type="title"/>
          </p:nvPr>
        </p:nvSpPr>
        <p:spPr>
          <a:xfrm>
            <a:off x="817323" y="214817"/>
            <a:ext cx="8147165"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200"/>
              <a:buFont typeface="Times New Roman"/>
              <a:buNone/>
            </a:pPr>
            <a:r>
              <a:rPr lang="en-US" sz="3200"/>
              <a:t>STRIPS (Stanford Research Institute Problem Solver)</a:t>
            </a:r>
            <a:endParaRPr sz="3200"/>
          </a:p>
        </p:txBody>
      </p:sp>
      <p:sp>
        <p:nvSpPr>
          <p:cNvPr id="155" name="Google Shape;155;p8"/>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285750" lvl="0" indent="-285750" algn="l" rtl="0">
              <a:lnSpc>
                <a:spcPct val="90000"/>
              </a:lnSpc>
              <a:spcBef>
                <a:spcPts val="0"/>
              </a:spcBef>
              <a:spcAft>
                <a:spcPts val="0"/>
              </a:spcAft>
              <a:buClr>
                <a:schemeClr val="dk1"/>
              </a:buClr>
              <a:buSzPct val="100000"/>
              <a:buFont typeface="Arial"/>
              <a:buChar char="•"/>
            </a:pPr>
            <a:r>
              <a:rPr lang="en-US"/>
              <a:t>One of the earliest AI planning languages (1971).</a:t>
            </a:r>
            <a:endParaRPr/>
          </a:p>
          <a:p>
            <a:pPr marL="285750" lvl="0" indent="-285750" algn="l" rtl="0">
              <a:lnSpc>
                <a:spcPct val="90000"/>
              </a:lnSpc>
              <a:spcBef>
                <a:spcPts val="1000"/>
              </a:spcBef>
              <a:spcAft>
                <a:spcPts val="0"/>
              </a:spcAft>
              <a:buClr>
                <a:schemeClr val="dk1"/>
              </a:buClr>
              <a:buSzPct val="100000"/>
              <a:buFont typeface="Arial"/>
              <a:buChar char="•"/>
            </a:pPr>
            <a:r>
              <a:rPr lang="en-US"/>
              <a:t>Uses </a:t>
            </a:r>
            <a:r>
              <a:rPr lang="en-US" b="1"/>
              <a:t>preconditions, actions, and effects</a:t>
            </a:r>
            <a:r>
              <a:rPr lang="en-US"/>
              <a:t> to describe planning problems.</a:t>
            </a:r>
            <a:endParaRPr/>
          </a:p>
          <a:p>
            <a:pPr marL="285750" lvl="0" indent="-285750" algn="l" rtl="0">
              <a:lnSpc>
                <a:spcPct val="90000"/>
              </a:lnSpc>
              <a:spcBef>
                <a:spcPts val="1000"/>
              </a:spcBef>
              <a:spcAft>
                <a:spcPts val="0"/>
              </a:spcAft>
              <a:buClr>
                <a:schemeClr val="dk1"/>
              </a:buClr>
              <a:buSzPct val="100000"/>
              <a:buFont typeface="Arial"/>
              <a:buChar char="•"/>
            </a:pPr>
            <a:r>
              <a:rPr lang="en-US" b="1"/>
              <a:t>Example Syntax:</a:t>
            </a:r>
            <a:endParaRPr/>
          </a:p>
          <a:p>
            <a:pPr marL="0" lvl="0" indent="0" algn="ctr" rtl="0">
              <a:lnSpc>
                <a:spcPct val="90000"/>
              </a:lnSpc>
              <a:spcBef>
                <a:spcPts val="1000"/>
              </a:spcBef>
              <a:spcAft>
                <a:spcPts val="0"/>
              </a:spcAft>
              <a:buClr>
                <a:schemeClr val="dk1"/>
              </a:buClr>
              <a:buSzPct val="100000"/>
              <a:buNone/>
            </a:pPr>
            <a:r>
              <a:rPr lang="en-US"/>
              <a:t>Action: MOVE(A, B)</a:t>
            </a:r>
            <a:endParaRPr/>
          </a:p>
          <a:p>
            <a:pPr marL="0" lvl="0" indent="0" algn="ctr" rtl="0">
              <a:lnSpc>
                <a:spcPct val="90000"/>
              </a:lnSpc>
              <a:spcBef>
                <a:spcPts val="1000"/>
              </a:spcBef>
              <a:spcAft>
                <a:spcPts val="0"/>
              </a:spcAft>
              <a:buClr>
                <a:schemeClr val="dk1"/>
              </a:buClr>
              <a:buSzPct val="100000"/>
              <a:buNone/>
            </a:pPr>
            <a:r>
              <a:rPr lang="en-US"/>
              <a:t>Preconditions: AT(A)</a:t>
            </a:r>
            <a:endParaRPr/>
          </a:p>
          <a:p>
            <a:pPr marL="0" lvl="0" indent="0" algn="ctr" rtl="0">
              <a:lnSpc>
                <a:spcPct val="90000"/>
              </a:lnSpc>
              <a:spcBef>
                <a:spcPts val="1000"/>
              </a:spcBef>
              <a:spcAft>
                <a:spcPts val="0"/>
              </a:spcAft>
              <a:buClr>
                <a:schemeClr val="dk1"/>
              </a:buClr>
              <a:buSzPct val="100000"/>
              <a:buNone/>
            </a:pPr>
            <a:r>
              <a:rPr lang="en-US"/>
              <a:t>Effects: ¬AT(A), AT(B)</a:t>
            </a:r>
            <a:endParaRPr/>
          </a:p>
          <a:p>
            <a:pPr marL="285750" lvl="0" indent="-285750" algn="l" rtl="0">
              <a:lnSpc>
                <a:spcPct val="90000"/>
              </a:lnSpc>
              <a:spcBef>
                <a:spcPts val="1000"/>
              </a:spcBef>
              <a:spcAft>
                <a:spcPts val="0"/>
              </a:spcAft>
              <a:buClr>
                <a:schemeClr val="dk1"/>
              </a:buClr>
              <a:buSzPct val="100000"/>
              <a:buFont typeface="Arial"/>
              <a:buChar char="•"/>
            </a:pPr>
            <a:r>
              <a:rPr lang="en-US" b="1"/>
              <a:t>Limitations:</a:t>
            </a:r>
            <a:r>
              <a:rPr lang="en-US"/>
              <a:t> Cannot handle conditional effects or numeric values</a:t>
            </a:r>
            <a:endParaRPr/>
          </a:p>
          <a:p>
            <a:pPr marL="285750" lvl="0" indent="-285750" algn="l" rtl="0">
              <a:lnSpc>
                <a:spcPct val="90000"/>
              </a:lnSpc>
              <a:spcBef>
                <a:spcPts val="1000"/>
              </a:spcBef>
              <a:spcAft>
                <a:spcPts val="0"/>
              </a:spcAft>
              <a:buClr>
                <a:schemeClr val="dk1"/>
              </a:buClr>
              <a:buSzPct val="100000"/>
              <a:buFont typeface="Arial"/>
              <a:buChar char="•"/>
            </a:pPr>
            <a:r>
              <a:rPr lang="en-US"/>
              <a:t>Cannot express conditional effects or quantification.</a:t>
            </a:r>
            <a:endParaRPr/>
          </a:p>
          <a:p>
            <a:pPr marL="285750" lvl="0" indent="-285750" algn="l" rtl="0">
              <a:lnSpc>
                <a:spcPct val="90000"/>
              </a:lnSpc>
              <a:spcBef>
                <a:spcPts val="1000"/>
              </a:spcBef>
              <a:spcAft>
                <a:spcPts val="0"/>
              </a:spcAft>
              <a:buClr>
                <a:schemeClr val="dk1"/>
              </a:buClr>
              <a:buSzPct val="100000"/>
              <a:buFont typeface="Arial"/>
              <a:buChar char="•"/>
            </a:pPr>
            <a:r>
              <a:rPr lang="en-US"/>
              <a:t>Limited expressiveness compared to modern languages.</a:t>
            </a:r>
            <a:endParaRPr/>
          </a:p>
          <a:p>
            <a:pPr marL="0" lvl="0" indent="0" algn="l" rtl="0">
              <a:lnSpc>
                <a:spcPct val="90000"/>
              </a:lnSpc>
              <a:spcBef>
                <a:spcPts val="1000"/>
              </a:spcBef>
              <a:spcAft>
                <a:spcPts val="0"/>
              </a:spcAft>
              <a:buClr>
                <a:schemeClr val="dk1"/>
              </a:buClr>
              <a:buSzPct val="100000"/>
              <a:buNone/>
            </a:pPr>
            <a:endParaRPr/>
          </a:p>
          <a:p>
            <a:pPr marL="285750" lvl="0" indent="-121285" algn="l" rtl="0">
              <a:lnSpc>
                <a:spcPct val="90000"/>
              </a:lnSpc>
              <a:spcBef>
                <a:spcPts val="1000"/>
              </a:spcBef>
              <a:spcAft>
                <a:spcPts val="0"/>
              </a:spcAft>
              <a:buClr>
                <a:schemeClr val="dk1"/>
              </a:buClr>
              <a:buSzPct val="100000"/>
              <a:buFont typeface="Arial"/>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rPr>
              <a:t>Ms. Swati Mali</a:t>
            </a:r>
            <a:endParaRPr>
              <a:solidFill>
                <a:srgbClr val="000000"/>
              </a:solidFill>
            </a:endParaRPr>
          </a:p>
        </p:txBody>
      </p:sp>
      <p:sp>
        <p:nvSpPr>
          <p:cNvPr id="161" name="Google Shape;161;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solidFill>
                  <a:srgbClr val="000000"/>
                </a:solidFill>
              </a:rPr>
              <a:t>9</a:t>
            </a:fld>
            <a:endParaRPr>
              <a:solidFill>
                <a:srgbClr val="000000"/>
              </a:solidFill>
            </a:endParaRPr>
          </a:p>
        </p:txBody>
      </p:sp>
      <p:sp>
        <p:nvSpPr>
          <p:cNvPr id="162" name="Google Shape;162;p9"/>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b="1"/>
              <a:t>ADL (Action Description Language)</a:t>
            </a:r>
            <a:endParaRPr/>
          </a:p>
        </p:txBody>
      </p:sp>
      <p:sp>
        <p:nvSpPr>
          <p:cNvPr id="163" name="Google Shape;163;p9"/>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b="1"/>
              <a:t>Enhancement of STRIPS</a:t>
            </a:r>
            <a:r>
              <a:rPr lang="en-US"/>
              <a:t> with richer expressiveness.</a:t>
            </a:r>
            <a:endParaRPr/>
          </a:p>
          <a:p>
            <a:pPr marL="285750" lvl="0" indent="-285750" algn="l" rtl="0">
              <a:lnSpc>
                <a:spcPct val="90000"/>
              </a:lnSpc>
              <a:spcBef>
                <a:spcPts val="1000"/>
              </a:spcBef>
              <a:spcAft>
                <a:spcPts val="0"/>
              </a:spcAft>
              <a:buClr>
                <a:schemeClr val="dk1"/>
              </a:buClr>
              <a:buSzPts val="2800"/>
              <a:buFont typeface="Arial"/>
              <a:buChar char="•"/>
            </a:pPr>
            <a:r>
              <a:rPr lang="en-US"/>
              <a:t>Introduced </a:t>
            </a:r>
            <a:r>
              <a:rPr lang="en-US" b="1"/>
              <a:t>conditional effects, disjunctions, and quantified variables</a:t>
            </a:r>
            <a:r>
              <a:rPr lang="en-US"/>
              <a:t> in preconditions/effects.</a:t>
            </a:r>
            <a:endParaRPr/>
          </a:p>
          <a:p>
            <a:pPr marL="285750" lvl="0" indent="-285750" algn="l" rtl="0">
              <a:lnSpc>
                <a:spcPct val="90000"/>
              </a:lnSpc>
              <a:spcBef>
                <a:spcPts val="1000"/>
              </a:spcBef>
              <a:spcAft>
                <a:spcPts val="0"/>
              </a:spcAft>
              <a:buClr>
                <a:schemeClr val="dk1"/>
              </a:buClr>
              <a:buSzPts val="2800"/>
              <a:buFont typeface="Arial"/>
              <a:buChar char="•"/>
            </a:pPr>
            <a:r>
              <a:rPr lang="en-US" b="1"/>
              <a:t>Example Syntax:</a:t>
            </a:r>
            <a:endParaRPr/>
          </a:p>
          <a:p>
            <a:pPr marL="0" lvl="0" indent="0" algn="ctr" rtl="0">
              <a:lnSpc>
                <a:spcPct val="90000"/>
              </a:lnSpc>
              <a:spcBef>
                <a:spcPts val="1000"/>
              </a:spcBef>
              <a:spcAft>
                <a:spcPts val="0"/>
              </a:spcAft>
              <a:buClr>
                <a:schemeClr val="dk1"/>
              </a:buClr>
              <a:buSzPts val="2800"/>
              <a:buNone/>
            </a:pPr>
            <a:r>
              <a:rPr lang="en-US"/>
              <a:t>Action: PICK_UP(x)</a:t>
            </a:r>
            <a:endParaRPr/>
          </a:p>
          <a:p>
            <a:pPr marL="0" lvl="0" indent="0" algn="ctr" rtl="0">
              <a:lnSpc>
                <a:spcPct val="90000"/>
              </a:lnSpc>
              <a:spcBef>
                <a:spcPts val="1000"/>
              </a:spcBef>
              <a:spcAft>
                <a:spcPts val="0"/>
              </a:spcAft>
              <a:buClr>
                <a:schemeClr val="dk1"/>
              </a:buClr>
              <a:buSzPts val="2800"/>
              <a:buNone/>
            </a:pPr>
            <a:r>
              <a:rPr lang="en-US"/>
              <a:t>Preconditions: CLEAR(x) ∧ ON_TABLE(x)</a:t>
            </a:r>
            <a:endParaRPr/>
          </a:p>
          <a:p>
            <a:pPr marL="0" lvl="0" indent="0" algn="ctr" rtl="0">
              <a:lnSpc>
                <a:spcPct val="90000"/>
              </a:lnSpc>
              <a:spcBef>
                <a:spcPts val="1000"/>
              </a:spcBef>
              <a:spcAft>
                <a:spcPts val="0"/>
              </a:spcAft>
              <a:buClr>
                <a:schemeClr val="dk1"/>
              </a:buClr>
              <a:buSzPts val="2800"/>
              <a:buNone/>
            </a:pPr>
            <a:r>
              <a:rPr lang="en-US"/>
              <a:t>Effects: HOLDING(x) ∧ ¬ON_TABLE(x)</a:t>
            </a:r>
            <a:endParaRPr/>
          </a:p>
          <a:p>
            <a:pPr marL="285750" lvl="0" indent="-285750" algn="l" rtl="0">
              <a:lnSpc>
                <a:spcPct val="90000"/>
              </a:lnSpc>
              <a:spcBef>
                <a:spcPts val="1000"/>
              </a:spcBef>
              <a:spcAft>
                <a:spcPts val="0"/>
              </a:spcAft>
              <a:buClr>
                <a:schemeClr val="dk1"/>
              </a:buClr>
              <a:buSzPts val="2800"/>
              <a:buFont typeface="Arial"/>
              <a:buChar char="•"/>
            </a:pPr>
            <a:r>
              <a:rPr lang="en-US" b="1"/>
              <a:t>Benefit:</a:t>
            </a:r>
            <a:r>
              <a:rPr lang="en-US"/>
              <a:t> Supports more complex AI planning tasks.</a:t>
            </a:r>
            <a:endParaRPr/>
          </a:p>
          <a:p>
            <a:pPr marL="285750" lvl="0" indent="-107950" algn="l" rtl="0">
              <a:lnSpc>
                <a:spcPct val="90000"/>
              </a:lnSpc>
              <a:spcBef>
                <a:spcPts val="1000"/>
              </a:spcBef>
              <a:spcAft>
                <a:spcPts val="0"/>
              </a:spcAft>
              <a:buClr>
                <a:schemeClr val="dk1"/>
              </a:buClr>
              <a:buSzPts val="2800"/>
              <a:buFont typeface="Arial"/>
              <a:buNone/>
            </a:pPr>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2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2414</Words>
  <Application>Microsoft Office PowerPoint</Application>
  <PresentationFormat>On-screen Show (4:3)</PresentationFormat>
  <Paragraphs>342</Paragraphs>
  <Slides>56</Slides>
  <Notes>45</Notes>
  <HiddenSlides>2</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56</vt:i4>
      </vt:variant>
    </vt:vector>
  </HeadingPairs>
  <TitlesOfParts>
    <vt:vector size="71" baseType="lpstr">
      <vt:lpstr>Arial</vt:lpstr>
      <vt:lpstr>Wingdings</vt:lpstr>
      <vt:lpstr>Times New Roman</vt:lpstr>
      <vt:lpstr>Wingdings 2</vt:lpstr>
      <vt:lpstr>DejaVu Sans</vt:lpstr>
      <vt:lpstr>Arimo</vt:lpstr>
      <vt:lpstr>Fira Sans</vt:lpstr>
      <vt:lpstr>Courier New</vt:lpstr>
      <vt:lpstr>Noto Sans Symbols</vt:lpstr>
      <vt:lpstr>Book Antiqua</vt:lpstr>
      <vt:lpstr>Calibri</vt:lpstr>
      <vt:lpstr>Trebuchet MS</vt:lpstr>
      <vt:lpstr>Marcellus</vt:lpstr>
      <vt:lpstr>2_Custom Design</vt:lpstr>
      <vt:lpstr>Opulent</vt:lpstr>
      <vt:lpstr>Planning</vt:lpstr>
      <vt:lpstr>Why not searching?</vt:lpstr>
      <vt:lpstr>Why planning?</vt:lpstr>
      <vt:lpstr>Ref: Prof Sarkar’s slides, IIT KGP</vt:lpstr>
      <vt:lpstr>Possible actions</vt:lpstr>
      <vt:lpstr>PowerPoint Presentation</vt:lpstr>
      <vt:lpstr>Language for planning problem</vt:lpstr>
      <vt:lpstr>STRIPS (Stanford Research Institute Problem Solver)</vt:lpstr>
      <vt:lpstr>ADL (Action Description Language)</vt:lpstr>
      <vt:lpstr>Reading: Other planning languages</vt:lpstr>
      <vt:lpstr>Strips vs ADL</vt:lpstr>
      <vt:lpstr>Strips vs ADL</vt:lpstr>
      <vt:lpstr>Problem description</vt:lpstr>
      <vt:lpstr>Representation of states</vt:lpstr>
      <vt:lpstr>Representation of goals</vt:lpstr>
      <vt:lpstr>Representation of actions</vt:lpstr>
      <vt:lpstr>STRIPS solution for transportation of air cargo between airports.</vt:lpstr>
      <vt:lpstr>ADL : Air Cargo Problem</vt:lpstr>
      <vt:lpstr>Problem of cooking chapati and veggies</vt:lpstr>
      <vt:lpstr>PowerPoint Presentation</vt:lpstr>
      <vt:lpstr>The simple spare tire problem</vt:lpstr>
      <vt:lpstr>Partial order planning</vt:lpstr>
      <vt:lpstr>What POP needs?</vt:lpstr>
      <vt:lpstr>1. Set of actions</vt:lpstr>
      <vt:lpstr>2. Set of ordering constraints</vt:lpstr>
      <vt:lpstr>3. Set of causal links</vt:lpstr>
      <vt:lpstr>4. Set of open preconditions</vt:lpstr>
      <vt:lpstr>consistent plan</vt:lpstr>
      <vt:lpstr>PowerPoint Presentation</vt:lpstr>
      <vt:lpstr>PARTIAL ORDER PLANNING ALGORITHM</vt:lpstr>
      <vt:lpstr>A POP example</vt:lpstr>
      <vt:lpstr>POP solution</vt:lpstr>
      <vt:lpstr>PowerPoint Presentation</vt:lpstr>
      <vt:lpstr>Remove(spare,trunk)</vt:lpstr>
      <vt:lpstr>PowerPoint Presentation</vt:lpstr>
      <vt:lpstr>Ordering Conflicting actions</vt:lpstr>
      <vt:lpstr>PowerPoint Presentation</vt:lpstr>
      <vt:lpstr>FinalPlan</vt:lpstr>
      <vt:lpstr>Final plan</vt:lpstr>
      <vt:lpstr>Pop GRAPH FOR CARGO TRANSFER</vt:lpstr>
      <vt:lpstr>PowerPoint Presentation</vt:lpstr>
      <vt:lpstr>HIERCHICAL TASK PLANNING(HTN)</vt:lpstr>
      <vt:lpstr>Planning for ”birthday party”</vt:lpstr>
      <vt:lpstr>PowerPoint Presentation</vt:lpstr>
      <vt:lpstr>Planner</vt:lpstr>
      <vt:lpstr>Example</vt:lpstr>
      <vt:lpstr>Example</vt:lpstr>
      <vt:lpstr>Hierarchical Task Network</vt:lpstr>
      <vt:lpstr>Top-down synergy </vt:lpstr>
      <vt:lpstr>Example: Build a house</vt:lpstr>
      <vt:lpstr>HTN planning: example</vt:lpstr>
      <vt:lpstr>PowerPoint Presentation</vt:lpstr>
      <vt:lpstr>Gift of Maggi by o’henry</vt:lpstr>
      <vt:lpstr>Conclusion</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dc:title>
  <dc:creator>Swati Mali</dc:creator>
  <cp:lastModifiedBy>Swati</cp:lastModifiedBy>
  <cp:revision>1</cp:revision>
  <dcterms:created xsi:type="dcterms:W3CDTF">2021-02-11T03:47:51Z</dcterms:created>
  <dcterms:modified xsi:type="dcterms:W3CDTF">2025-04-25T04:21:52Z</dcterms:modified>
</cp:coreProperties>
</file>