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8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D048-F9AA-4145-A0A6-299431F3911D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4E3-70D9-4F83-B2EC-5AD09B518D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D048-F9AA-4145-A0A6-299431F3911D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4E3-70D9-4F83-B2EC-5AD09B518D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D048-F9AA-4145-A0A6-299431F3911D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4E3-70D9-4F83-B2EC-5AD09B518D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D048-F9AA-4145-A0A6-299431F3911D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4E3-70D9-4F83-B2EC-5AD09B518D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D048-F9AA-4145-A0A6-299431F3911D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4E3-70D9-4F83-B2EC-5AD09B518D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D048-F9AA-4145-A0A6-299431F3911D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4E3-70D9-4F83-B2EC-5AD09B518D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D048-F9AA-4145-A0A6-299431F3911D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4E3-70D9-4F83-B2EC-5AD09B518D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D048-F9AA-4145-A0A6-299431F3911D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4E3-70D9-4F83-B2EC-5AD09B518D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D048-F9AA-4145-A0A6-299431F3911D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4E3-70D9-4F83-B2EC-5AD09B518D0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D048-F9AA-4145-A0A6-299431F3911D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C64E3-70D9-4F83-B2EC-5AD09B518D0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D048-F9AA-4145-A0A6-299431F3911D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0C64E3-70D9-4F83-B2EC-5AD09B518D0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50C64E3-70D9-4F83-B2EC-5AD09B518D0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880D048-F9AA-4145-A0A6-299431F3911D}" type="datetimeFigureOut">
              <a:rPr lang="en-IN" smtClean="0"/>
              <a:t>28-04-2023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browserstack.com/seleniu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DevOps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0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Agile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820688"/>
          </a:xfrm>
        </p:spPr>
        <p:txBody>
          <a:bodyPr/>
          <a:lstStyle/>
          <a:p>
            <a:r>
              <a:rPr lang="en-US" dirty="0"/>
              <a:t>Using the agile method, the code that works for the developer may not work for the operations team.</a:t>
            </a:r>
            <a:endParaRPr lang="en-IN" dirty="0"/>
          </a:p>
        </p:txBody>
      </p:sp>
      <p:pic>
        <p:nvPicPr>
          <p:cNvPr id="16386" name="Picture 2" descr="agi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08920"/>
            <a:ext cx="8245595" cy="335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75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 smtClean="0"/>
              <a:t>DevOps Over Agile Model and Waterfall model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972816"/>
          </a:xfrm>
        </p:spPr>
        <p:txBody>
          <a:bodyPr/>
          <a:lstStyle/>
          <a:p>
            <a:pPr algn="just"/>
            <a:r>
              <a:rPr lang="en-US" dirty="0"/>
              <a:t>With DevOps, there is continuous integration between deployment of code and the testing of it. </a:t>
            </a:r>
            <a:endParaRPr lang="en-US" dirty="0" smtClean="0"/>
          </a:p>
          <a:p>
            <a:pPr algn="just"/>
            <a:r>
              <a:rPr lang="en-US" dirty="0" smtClean="0"/>
              <a:t>Near </a:t>
            </a:r>
            <a:r>
              <a:rPr lang="en-US" dirty="0"/>
              <a:t>real-time monitoring and immediate feedback through a DevOps continuous monitoring tool enables both the developer and operations team work together.</a:t>
            </a:r>
            <a:endParaRPr lang="en-IN" dirty="0"/>
          </a:p>
        </p:txBody>
      </p:sp>
      <p:pic>
        <p:nvPicPr>
          <p:cNvPr id="17410" name="Picture 2" descr="devops-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41024"/>
            <a:ext cx="7056784" cy="283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DevOps is all about the culture of an organization, processes, and technology to </a:t>
            </a:r>
            <a:r>
              <a:rPr lang="en-US" dirty="0" smtClean="0"/>
              <a:t>develop communication </a:t>
            </a:r>
            <a:r>
              <a:rPr lang="en-US" dirty="0"/>
              <a:t>and collaboration between development and IT operations teams </a:t>
            </a:r>
            <a:r>
              <a:rPr lang="en-US" dirty="0" smtClean="0"/>
              <a:t>to manage </a:t>
            </a:r>
            <a:r>
              <a:rPr lang="en-US" dirty="0"/>
              <a:t>the application life cycle more effectively than the existing ways of doing </a:t>
            </a:r>
            <a:r>
              <a:rPr lang="en-US" dirty="0" smtClean="0"/>
              <a:t>it.</a:t>
            </a:r>
          </a:p>
          <a:p>
            <a:pPr marL="114300" indent="0">
              <a:buNone/>
            </a:pPr>
            <a:r>
              <a:rPr lang="en-US" dirty="0"/>
              <a:t>It helps to define practices for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way of designing,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way of developing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a way of testing,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away </a:t>
            </a:r>
            <a:r>
              <a:rPr lang="en-US" dirty="0"/>
              <a:t>of setting up resources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a way of managing environments,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way of </a:t>
            </a:r>
            <a:r>
              <a:rPr lang="en-US" dirty="0" smtClean="0"/>
              <a:t>configuration management</a:t>
            </a:r>
            <a:r>
              <a:rPr lang="en-US" dirty="0"/>
              <a:t>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way of deploying an application,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way of gathering feedback</a:t>
            </a:r>
            <a:r>
              <a:rPr lang="en-US" dirty="0" smtClean="0"/>
              <a:t>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/>
              <a:t>a way </a:t>
            </a:r>
            <a:r>
              <a:rPr lang="en-US" dirty="0" smtClean="0"/>
              <a:t>of code </a:t>
            </a:r>
            <a:r>
              <a:rPr lang="en-US" dirty="0"/>
              <a:t>improvements,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way of doing innovations.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89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7776864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3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en-IN" dirty="0"/>
              <a:t>Overview of DevOps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88840"/>
            <a:ext cx="6896100" cy="468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78497" y="1061212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following are some of the visible benefits that can be achieved </a:t>
            </a:r>
            <a:r>
              <a:rPr lang="en-US" dirty="0" smtClean="0"/>
              <a:t>by implementing </a:t>
            </a:r>
            <a:r>
              <a:rPr lang="en-IN" dirty="0" smtClean="0"/>
              <a:t>DevOps </a:t>
            </a:r>
            <a:r>
              <a:rPr lang="en-IN" dirty="0"/>
              <a:t>practices</a:t>
            </a:r>
          </a:p>
        </p:txBody>
      </p:sp>
    </p:spTree>
    <p:extLst>
      <p:ext uri="{BB962C8B-B14F-4D97-AF65-F5344CB8AC3E}">
        <p14:creationId xmlns:p14="http://schemas.microsoft.com/office/powerpoint/2010/main" val="8947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DevOps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7715200" cy="498802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DevOps is a combination of the two words “development” and “operations.” Patrick </a:t>
            </a:r>
            <a:r>
              <a:rPr lang="en-US" dirty="0" err="1"/>
              <a:t>Debois</a:t>
            </a:r>
            <a:r>
              <a:rPr lang="en-US" dirty="0"/>
              <a:t>, a DevOps expert, came up with the term “DevOps” in 2009 and it stuck ever since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dirty="0"/>
              <a:t>Some people say that it was around this time that there was a shift in IT culture, and DevOps represents this shift.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DevOps </a:t>
            </a:r>
            <a:r>
              <a:rPr lang="en-US" dirty="0"/>
              <a:t>is an umbrella term that describes the operation of a team collaborating throughout an entire programming production process - from the design through the development stages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53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programmers typically use conventional infrastructure management and software development processes.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</a:t>
            </a:r>
            <a:r>
              <a:rPr lang="en-US" dirty="0"/>
              <a:t>it comes to software development, DevOps tends to take an Agile approach.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9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DevOps in </a:t>
            </a:r>
            <a:r>
              <a:rPr lang="en-IN" dirty="0" smtClean="0"/>
              <a:t>Depth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 Moreover, at the core of any successful strategy, is what is known as the “DevOps Trinity</a:t>
            </a:r>
            <a:r>
              <a:rPr lang="en-US" dirty="0" smtClean="0"/>
              <a:t>”:</a:t>
            </a:r>
          </a:p>
          <a:p>
            <a:pPr algn="just"/>
            <a:r>
              <a:rPr lang="en-US" b="1" dirty="0"/>
              <a:t>People and Culture – </a:t>
            </a:r>
            <a:r>
              <a:rPr lang="en-US" dirty="0"/>
              <a:t>This means breaking down the traditional silos between teams in the organization and working together towards a common goal.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goal is to get quality software to the customer as quickly as possible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Processes and Practices – </a:t>
            </a:r>
            <a:r>
              <a:rPr lang="en-US" dirty="0"/>
              <a:t>Agile and DevOps go hand in hand. By adopting Agile, Scrum or Kanban, plus automation, organizations can streamline processes in predictable and repeatable ways.</a:t>
            </a:r>
          </a:p>
          <a:p>
            <a:pPr algn="just"/>
            <a:r>
              <a:rPr lang="en-US" b="1" dirty="0"/>
              <a:t>Tools and Technologies </a:t>
            </a:r>
            <a:r>
              <a:rPr lang="en-US" dirty="0"/>
              <a:t>– Without the right tools and technologies in place, DevOps is not a sustainable model. These enable automation, continuous integration, configuration management, testing, packaging, releasing, and monitoring.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60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DevOps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Continuous delivery of software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Better collaboration between teams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Easy deployment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Better efficiency and scalability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Errors are fixed at the initial stage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More security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Less manual intervention (which means fewer chances of error)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1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DevOps Phases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7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1597024"/>
            <a:ext cx="7283450" cy="406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9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for DevOps</a:t>
            </a:r>
          </a:p>
          <a:p>
            <a:r>
              <a:rPr lang="en-US" dirty="0"/>
              <a:t>How DevOps culture can evolve</a:t>
            </a:r>
          </a:p>
          <a:p>
            <a:r>
              <a:rPr lang="en-US" dirty="0"/>
              <a:t>Importance of PPT—people, process, and technology</a:t>
            </a:r>
          </a:p>
          <a:p>
            <a:r>
              <a:rPr lang="en-US" dirty="0"/>
              <a:t>Why DevOps is not all about tools</a:t>
            </a:r>
          </a:p>
          <a:p>
            <a:r>
              <a:rPr lang="en-US" dirty="0"/>
              <a:t>DevOps assessment </a:t>
            </a:r>
            <a:r>
              <a:rPr lang="en-US" dirty="0" smtClean="0"/>
              <a:t>questions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97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787208" cy="51320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The planning phase is exactly what it sounds like: planning the project’s lifecycle.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In </a:t>
            </a:r>
            <a:r>
              <a:rPr lang="en-US" dirty="0"/>
              <a:t>contrast to conventional methods to the development lifecycle, this model assumes that each stage will be repeated as necessary.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In </a:t>
            </a:r>
            <a:r>
              <a:rPr lang="en-US" dirty="0"/>
              <a:t>this manner, the DevOps workflow is planned with the likelihood of future iterations and likely prior versions in mind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This implies that we will likely have information from past iterations that will better inform the next iteration, and that the present iteration will likewise inform the next iteration.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9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The developers will write the code and prepare it for the next phase during the coding stage.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Developers </a:t>
            </a:r>
            <a:r>
              <a:rPr lang="en-US" dirty="0"/>
              <a:t>will write code in accordance with the specifications outlined in the planning phase and will ensure that the code is created with the project’s operations in mind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8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Code will be introduced to the project during the construction phase, and if necessary, the project will be rebuilt to accommodate the new code.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This </a:t>
            </a:r>
            <a:r>
              <a:rPr lang="en-US" dirty="0"/>
              <a:t>can be accomplished in a variety of ways, although GitHub or a comparable version control site is frequently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04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Throughout the testing phase, teams will do any necessary testing to ensure the project performs as planned.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Teams </a:t>
            </a:r>
            <a:r>
              <a:rPr lang="en-US" dirty="0"/>
              <a:t>will also test for edge and corner case issues at this stage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dirty="0"/>
              <a:t>An “edge case” is a bug or issue that only manifests during an extreme operating event, whereas a “corner case” occurs when many circumstances are met.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19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In the deploy phase, the project is prepared for the production environment and is operating as planned in that </a:t>
            </a:r>
            <a:r>
              <a:rPr lang="en-US" dirty="0" smtClean="0"/>
              <a:t>environment.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This </a:t>
            </a:r>
            <a:r>
              <a:rPr lang="en-US" dirty="0"/>
              <a:t>would be the responsibility of the operations team; in DevOps, it is a shared responsibility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dirty="0"/>
              <a:t>This shared duty pushes team members to collaborate to guarantee a successful 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8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 In the operating phase, teams test the project in a production environment, and end users </a:t>
            </a:r>
            <a:r>
              <a:rPr lang="en-US" dirty="0" smtClean="0"/>
              <a:t>utilize </a:t>
            </a:r>
            <a:r>
              <a:rPr lang="en-US" dirty="0"/>
              <a:t>the product.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This </a:t>
            </a:r>
            <a:r>
              <a:rPr lang="en-US" dirty="0"/>
              <a:t>crucial stage is by no means the final step.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Rather</a:t>
            </a:r>
            <a:r>
              <a:rPr lang="en-US" dirty="0"/>
              <a:t>, it informs future development cycles and manages the configuration of the production environment and the implementation of any runtime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88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Monitor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the monitoring phase, product usage, as well as any feedback, issues, or possibilities for improvement, are recognized and documented.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This </a:t>
            </a:r>
            <a:r>
              <a:rPr lang="en-US" dirty="0"/>
              <a:t>information is then conveyed to the subsequent iteration to aid in the development process.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This </a:t>
            </a:r>
            <a:r>
              <a:rPr lang="en-US" dirty="0"/>
              <a:t>phase is essential for planning the next iteration and streamlines the pipeline’s development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2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The </a:t>
            </a:r>
            <a:r>
              <a:rPr lang="en-US" dirty="0" smtClean="0"/>
              <a:t>integrate phase </a:t>
            </a:r>
            <a:r>
              <a:rPr lang="en-US" dirty="0"/>
              <a:t>occurs when the code has been verified as ready for deployment and a last check for production readiness has been performed.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The </a:t>
            </a:r>
            <a:r>
              <a:rPr lang="en-US" dirty="0"/>
              <a:t>project will subsequently enter the deployment phase if it satisfies all requirements and has been thoroughly inspected for bugs and other problems.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2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DevOps Tools</a:t>
            </a:r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39203"/>
            <a:ext cx="8244408" cy="5718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1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 Cs of DevOps</a:t>
            </a:r>
            <a:br>
              <a:rPr lang="en-IN" dirty="0"/>
            </a:b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1"/>
            <a:ext cx="8388424" cy="571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28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DevOps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231843"/>
            <a:ext cx="7502227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7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/>
          <a:lstStyle/>
          <a:p>
            <a:r>
              <a:rPr lang="en-IN" sz="2800" b="1" dirty="0"/>
              <a:t>Continuous Development</a:t>
            </a:r>
            <a:r>
              <a:rPr lang="en-IN" sz="2800" dirty="0"/>
              <a:t> 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996952"/>
            <a:ext cx="7942957" cy="381642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This step is crucial in defining the vision for the entire software development process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dirty="0"/>
              <a:t>It focuses mostly on project planning and coding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dirty="0"/>
              <a:t>At this phase, stakeholders and project needs are gathered and discussed.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In </a:t>
            </a:r>
            <a:r>
              <a:rPr lang="en-US" dirty="0"/>
              <a:t>addition, the product backlog is maintained based on customer feedback and is divided down into smaller releases and milestones to facilitate continuous software development.</a:t>
            </a:r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88640"/>
            <a:ext cx="4692253" cy="270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8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2458616" cy="1143000"/>
          </a:xfrm>
        </p:spPr>
        <p:txBody>
          <a:bodyPr/>
          <a:lstStyle/>
          <a:p>
            <a:r>
              <a:rPr lang="en-IN" sz="3200" b="1" dirty="0"/>
              <a:t>Continuous Integration</a:t>
            </a:r>
            <a:r>
              <a:rPr lang="en-IN" sz="3200" dirty="0"/>
              <a:t> 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2062"/>
            <a:ext cx="7931224" cy="3618737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Continuous integration is the most important stage of the DevOps lifecycle.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At </a:t>
            </a:r>
            <a:r>
              <a:rPr lang="en-US" dirty="0"/>
              <a:t>this phase, updated code or new functionality and features are developed and incorporated into the existing code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dirty="0"/>
              <a:t>In addition, defects are spotted and recognized in the code at each level of unit testing during this phase, and the source code is updated accordingly.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This </a:t>
            </a:r>
            <a:r>
              <a:rPr lang="en-US" dirty="0"/>
              <a:t>stage transforms integration into a continuous process in which code is tested before each commit.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In </a:t>
            </a:r>
            <a:r>
              <a:rPr lang="en-US" dirty="0"/>
              <a:t>addition, the necessary tests are planned during this period.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6632"/>
            <a:ext cx="5344145" cy="277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409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30624" cy="1143000"/>
          </a:xfrm>
        </p:spPr>
        <p:txBody>
          <a:bodyPr/>
          <a:lstStyle/>
          <a:p>
            <a:r>
              <a:rPr lang="en-IN" sz="2400" b="1" dirty="0"/>
              <a:t>Continuous Testing</a:t>
            </a:r>
            <a:r>
              <a:rPr lang="en-IN" sz="2400" dirty="0"/>
              <a:t> 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8880"/>
            <a:ext cx="7931224" cy="405192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Some teams conduct the continuous testing phase prior to integration, whereas others conduct it after integration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dirty="0"/>
              <a:t>Using Docker containers, quality analysts regularly test the software for defects and issues during this phase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dirty="0"/>
              <a:t>In the event of a bug or error, the code is returned to the integration phase for correction.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Moreover</a:t>
            </a:r>
            <a:r>
              <a:rPr lang="en-US" dirty="0"/>
              <a:t>, automation testing </a:t>
            </a:r>
            <a:r>
              <a:rPr lang="en-US" dirty="0" smtClean="0"/>
              <a:t>minimizes </a:t>
            </a:r>
            <a:r>
              <a:rPr lang="en-US" dirty="0"/>
              <a:t>the time and effort required to get reliable findings.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During </a:t>
            </a:r>
            <a:r>
              <a:rPr lang="en-US" dirty="0"/>
              <a:t>this stage, teams use technologies like as </a:t>
            </a:r>
            <a:r>
              <a:rPr lang="en-US" u="sng" dirty="0">
                <a:hlinkClick r:id="rId2" tooltip="Selenium"/>
              </a:rPr>
              <a:t>Selenium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In </a:t>
            </a:r>
            <a:r>
              <a:rPr lang="en-US" dirty="0"/>
              <a:t>addition, continuous testing improves the test assessment report and reduces the cost of delivering and maintaining test environments.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6" y="0"/>
            <a:ext cx="4537447" cy="225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98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835955"/>
            <a:ext cx="2170584" cy="1143000"/>
          </a:xfrm>
        </p:spPr>
        <p:txBody>
          <a:bodyPr/>
          <a:lstStyle/>
          <a:p>
            <a:r>
              <a:rPr lang="en-IN" sz="2800" b="1" dirty="0"/>
              <a:t> Continuous Deployment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780928"/>
            <a:ext cx="7620000" cy="37730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This is the most important and active step of the DevOps lifecycle, during which the finished code is released to production servers. </a:t>
            </a:r>
            <a:endParaRPr lang="en-US" sz="20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Continuous </a:t>
            </a:r>
            <a:r>
              <a:rPr lang="en-US" sz="2000" dirty="0"/>
              <a:t>deployment involves configuration management to ensure the proper and smooth deployment of code on servers. </a:t>
            </a:r>
            <a:endParaRPr lang="en-US" sz="20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 smtClean="0"/>
              <a:t>Throughout </a:t>
            </a:r>
            <a:r>
              <a:rPr lang="en-US" sz="2000" dirty="0"/>
              <a:t>the production phase, development teams deliver code to servers and schedule upgrades for servers, maintaining consistent configurations</a:t>
            </a:r>
            <a:endParaRPr lang="en-IN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6632"/>
            <a:ext cx="5575027" cy="258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78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Continuous Feedback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Constant feedback was implemented to assess and enhance the application’s source code. </a:t>
            </a:r>
            <a:endParaRPr lang="en-US" dirty="0" smtClean="0"/>
          </a:p>
          <a:p>
            <a:pPr algn="just"/>
            <a:r>
              <a:rPr lang="en-US" dirty="0" smtClean="0"/>
              <a:t>During </a:t>
            </a:r>
            <a:r>
              <a:rPr lang="en-US" dirty="0"/>
              <a:t>this phase, client </a:t>
            </a:r>
            <a:r>
              <a:rPr lang="en-US" dirty="0" smtClean="0"/>
              <a:t>behavior </a:t>
            </a:r>
            <a:r>
              <a:rPr lang="en-US" dirty="0"/>
              <a:t>is routinely examined for each release in an effort to enhance future releases and deployments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Companies can collect feedback using either a structured or unstructured strategy. </a:t>
            </a:r>
          </a:p>
          <a:p>
            <a:pPr algn="just"/>
            <a:r>
              <a:rPr lang="en-US" dirty="0"/>
              <a:t>Under the structural method, input is gathered using questionnaires and surveys.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contrast, feedback is received in an unstructured manner via social media platforms.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33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Continuous Monitoring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During this phase, the functioning and features of the application are regularly monitored to detect system faults such as low memory or a non-reachable server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 </a:t>
            </a:r>
            <a:r>
              <a:rPr lang="en-US" dirty="0"/>
              <a:t>This procedure enables the IT staff to swiftly detect app performance issues and their underlying causes. </a:t>
            </a:r>
            <a:endParaRPr lang="en-US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Whenever </a:t>
            </a:r>
            <a:r>
              <a:rPr lang="en-US" dirty="0"/>
              <a:t>IT teams discover a serious issue, the application goes through the complete DevOps cycle again to determine a solution.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75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 For DevOps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7620000" cy="5060032"/>
          </a:xfrm>
        </p:spPr>
        <p:txBody>
          <a:bodyPr>
            <a:normAutofit/>
          </a:bodyPr>
          <a:lstStyle/>
          <a:p>
            <a:r>
              <a:rPr lang="en-US" dirty="0"/>
              <a:t>Considering the changing patterns and competitive environment in business,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the </a:t>
            </a:r>
            <a:r>
              <a:rPr lang="en-US" dirty="0" smtClean="0"/>
              <a:t>need of </a:t>
            </a:r>
            <a:r>
              <a:rPr lang="en-US" dirty="0"/>
              <a:t>the hour to improve application life cycle management</a:t>
            </a:r>
            <a:r>
              <a:rPr lang="en-US" dirty="0" smtClean="0"/>
              <a:t>.</a:t>
            </a:r>
          </a:p>
          <a:p>
            <a:r>
              <a:rPr lang="en-US" dirty="0"/>
              <a:t>Are there any factors that can be helpful in these modern times which can help us </a:t>
            </a:r>
            <a:r>
              <a:rPr lang="en-US" dirty="0" smtClean="0"/>
              <a:t>to </a:t>
            </a:r>
            <a:r>
              <a:rPr lang="en-IN" dirty="0" smtClean="0"/>
              <a:t>improve </a:t>
            </a:r>
            <a:r>
              <a:rPr lang="en-IN" dirty="0"/>
              <a:t>application life cycle management?</a:t>
            </a:r>
          </a:p>
          <a:p>
            <a:r>
              <a:rPr lang="en-US" dirty="0"/>
              <a:t>Yes. Cloud computing has changed the game. It has opened doors for many </a:t>
            </a:r>
            <a:r>
              <a:rPr lang="en-US" dirty="0" smtClean="0"/>
              <a:t>path-breaking solutions </a:t>
            </a:r>
            <a:r>
              <a:rPr lang="en-US" dirty="0"/>
              <a:t>and innovations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Let’s understand what cloud computing really means and how</a:t>
            </a:r>
          </a:p>
          <a:p>
            <a:r>
              <a:rPr lang="en-US" dirty="0"/>
              <a:t>terms like DevOps and automation play an important role for enterprise companies.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6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DevOps?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DevOps, there were two development models: Waterfall and Agile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0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Waterfall </a:t>
            </a:r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4114800" cy="50405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waterfall model is the first model to be introduced in software development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It is a sequential process and very easy to understand.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approach, software development is divided into several phases, and the output of one phase becomes the input for the next phase.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model is similar to a waterfall when the water flows off from the cliff; it cannot go back to its previous state.</a:t>
            </a:r>
            <a:endParaRPr lang="en-IN" dirty="0"/>
          </a:p>
        </p:txBody>
      </p:sp>
      <p:pic>
        <p:nvPicPr>
          <p:cNvPr id="13314" name="Picture 2" descr="devops ph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556" y="692697"/>
            <a:ext cx="3869104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98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Drawbacks of the waterfall model: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477" y="908720"/>
            <a:ext cx="7620000" cy="21168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difficult to make changes to the previous stage</a:t>
            </a:r>
          </a:p>
          <a:p>
            <a:r>
              <a:rPr lang="en-US" dirty="0"/>
              <a:t>Not recommended for large-sized projects</a:t>
            </a:r>
          </a:p>
          <a:p>
            <a:r>
              <a:rPr lang="en-US" dirty="0"/>
              <a:t>Developers and testers don’t work together (which can result in a lot of bugs at the end) </a:t>
            </a:r>
          </a:p>
          <a:p>
            <a:r>
              <a:rPr lang="en-US" dirty="0"/>
              <a:t>Not recommended for projects that will likely have changing </a:t>
            </a:r>
            <a:r>
              <a:rPr lang="en-US" dirty="0" smtClean="0"/>
              <a:t>requirements.</a:t>
            </a:r>
            <a:endParaRPr lang="en-US" dirty="0"/>
          </a:p>
          <a:p>
            <a:endParaRPr lang="en-IN" dirty="0"/>
          </a:p>
        </p:txBody>
      </p:sp>
      <p:pic>
        <p:nvPicPr>
          <p:cNvPr id="14338" name="Picture 2" descr="waterf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501008"/>
            <a:ext cx="7128792" cy="324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74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 </a:t>
            </a:r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is an approach in software development where each project splits into multiple iterations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As a result, at the end of each iteration, a software product is delivered.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iteration lasts about one to three weeks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Every iteration involves functional teams working simultaneously on various areas, such as:</a:t>
            </a:r>
          </a:p>
          <a:p>
            <a:pPr lvl="2"/>
            <a:r>
              <a:rPr lang="en-US" dirty="0"/>
              <a:t>Requirements</a:t>
            </a:r>
          </a:p>
          <a:p>
            <a:pPr lvl="2"/>
            <a:r>
              <a:rPr lang="en-US" dirty="0"/>
              <a:t>Design</a:t>
            </a:r>
          </a:p>
          <a:p>
            <a:pPr lvl="2"/>
            <a:r>
              <a:rPr lang="en-US" dirty="0"/>
              <a:t>Development</a:t>
            </a:r>
          </a:p>
          <a:p>
            <a:pPr lvl="2"/>
            <a:r>
              <a:rPr lang="en-US" dirty="0"/>
              <a:t>Release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7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Agile </a:t>
            </a:r>
            <a:r>
              <a:rPr lang="en-IN" dirty="0"/>
              <a:t>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635896" y="76470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figure below indicates that there can be a number of iterations needed to deliver a final product in agile method.</a:t>
            </a:r>
            <a:endParaRPr lang="en-IN" dirty="0"/>
          </a:p>
        </p:txBody>
      </p:sp>
      <p:pic>
        <p:nvPicPr>
          <p:cNvPr id="15362" name="Picture 2" descr="ite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8" y="1688034"/>
            <a:ext cx="5796136" cy="507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15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316</TotalTime>
  <Words>1342</Words>
  <Application>Microsoft Office PowerPoint</Application>
  <PresentationFormat>On-screen Show (4:3)</PresentationFormat>
  <Paragraphs>146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Adjacency</vt:lpstr>
      <vt:lpstr>DevOps</vt:lpstr>
      <vt:lpstr>DevOps</vt:lpstr>
      <vt:lpstr>Need for DevOps</vt:lpstr>
      <vt:lpstr>Need For DevOps</vt:lpstr>
      <vt:lpstr>Why DevOps?</vt:lpstr>
      <vt:lpstr>Waterfall Model</vt:lpstr>
      <vt:lpstr>Drawbacks of the waterfall model: </vt:lpstr>
      <vt:lpstr>Agile Model</vt:lpstr>
      <vt:lpstr>Agile Model</vt:lpstr>
      <vt:lpstr>Agile Model</vt:lpstr>
      <vt:lpstr>DevOps Over Agile Model and Waterfall model</vt:lpstr>
      <vt:lpstr>Overview of DevOps</vt:lpstr>
      <vt:lpstr>Overview of DevOps</vt:lpstr>
      <vt:lpstr>Overview of DevOps</vt:lpstr>
      <vt:lpstr>What is DevOps?</vt:lpstr>
      <vt:lpstr>PowerPoint Presentation</vt:lpstr>
      <vt:lpstr>DevOps in Depth</vt:lpstr>
      <vt:lpstr>Benefits of DevOps </vt:lpstr>
      <vt:lpstr>DevOps Phases </vt:lpstr>
      <vt:lpstr>Plan</vt:lpstr>
      <vt:lpstr>Code</vt:lpstr>
      <vt:lpstr>Build</vt:lpstr>
      <vt:lpstr>Test</vt:lpstr>
      <vt:lpstr>Deploy</vt:lpstr>
      <vt:lpstr>Operate</vt:lpstr>
      <vt:lpstr>Monitor</vt:lpstr>
      <vt:lpstr>Integrate</vt:lpstr>
      <vt:lpstr>DevOps Tools</vt:lpstr>
      <vt:lpstr>7 Cs of DevOps </vt:lpstr>
      <vt:lpstr>Continuous Development </vt:lpstr>
      <vt:lpstr>Continuous Integration </vt:lpstr>
      <vt:lpstr>Continuous Testing </vt:lpstr>
      <vt:lpstr> Continuous Deployment</vt:lpstr>
      <vt:lpstr>Continuous Feedback</vt:lpstr>
      <vt:lpstr>Continuous Monitoring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</dc:title>
  <dc:creator>Admin</dc:creator>
  <cp:lastModifiedBy>Admin</cp:lastModifiedBy>
  <cp:revision>21</cp:revision>
  <dcterms:created xsi:type="dcterms:W3CDTF">2023-04-28T00:40:07Z</dcterms:created>
  <dcterms:modified xsi:type="dcterms:W3CDTF">2023-04-28T05:56:58Z</dcterms:modified>
</cp:coreProperties>
</file>