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Lst>
  <p:sldSz cy="7620000" cx="10160000"/>
  <p:notesSz cx="6858000" cy="9144000"/>
  <p:embeddedFontLst>
    <p:embeddedFont>
      <p:font typeface="Tahoma"/>
      <p:regular r:id="rId89"/>
      <p:bold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D49A9E-ABE9-4A9F-A7CE-953E07FECC8C}">
  <a:tblStyle styleId="{BED49A9E-ABE9-4A9F-A7CE-953E07FECC8C}"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512F3FFA-A52F-420D-99EF-4811CACCBC9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Tahoma-regular.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0" Type="http://schemas.openxmlformats.org/officeDocument/2006/relationships/font" Target="fonts/Tahoma-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8" name="Google Shape;84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6" name="Google Shape;87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2" name="Google Shape;1102;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3" name="Google Shape;1313;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0" name="Google Shape;1320;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7" name="Google Shape;1447;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0" name="Google Shape;1540;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3" name="Google Shape;1583;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4" name="Google Shape;1594;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6" name="Google Shape;160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7" name="Google Shape;161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9" name="Google Shape;1689;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6" name="Google Shape;1696;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3" name="Google Shape;1703;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2"/>
          <p:cNvSpPr/>
          <p:nvPr/>
        </p:nvSpPr>
        <p:spPr>
          <a:xfrm>
            <a:off x="0" y="1"/>
            <a:ext cx="10160000" cy="5080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292" y="1"/>
            <a:ext cx="10154710" cy="5080001"/>
          </a:xfrm>
          <a:custGeom>
            <a:rect b="b" l="l" r="r" t="t"/>
            <a:pathLst>
              <a:path extrusionOk="0" h="4572001" w="9139239">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txBox="1"/>
          <p:nvPr>
            <p:ph type="ctrTitle"/>
          </p:nvPr>
        </p:nvSpPr>
        <p:spPr>
          <a:xfrm>
            <a:off x="381000" y="5511263"/>
            <a:ext cx="6477000" cy="162560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867"/>
              <a:buFont typeface="Twentieth Century"/>
              <a:buNone/>
              <a:defRPr sz="58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7175500" y="5511263"/>
            <a:ext cx="2667000" cy="1625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2133"/>
              <a:buNone/>
              <a:defRPr sz="2133">
                <a:solidFill>
                  <a:srgbClr val="0C0C0C"/>
                </a:solidFill>
              </a:defRPr>
            </a:lvl1pPr>
            <a:lvl2pPr lvl="1" algn="ctr">
              <a:lnSpc>
                <a:spcPct val="90000"/>
              </a:lnSpc>
              <a:spcBef>
                <a:spcPts val="200"/>
              </a:spcBef>
              <a:spcAft>
                <a:spcPts val="0"/>
              </a:spcAft>
              <a:buSzPts val="2133"/>
              <a:buNone/>
              <a:defRPr sz="2133"/>
            </a:lvl2pPr>
            <a:lvl3pPr lvl="2" algn="ctr">
              <a:lnSpc>
                <a:spcPct val="90000"/>
              </a:lnSpc>
              <a:spcBef>
                <a:spcPts val="400"/>
              </a:spcBef>
              <a:spcAft>
                <a:spcPts val="0"/>
              </a:spcAft>
              <a:buSzPts val="2133"/>
              <a:buNone/>
              <a:defRPr sz="2133"/>
            </a:lvl3pPr>
            <a:lvl4pPr lvl="3" algn="ctr">
              <a:lnSpc>
                <a:spcPct val="90000"/>
              </a:lnSpc>
              <a:spcBef>
                <a:spcPts val="400"/>
              </a:spcBef>
              <a:spcAft>
                <a:spcPts val="0"/>
              </a:spcAft>
              <a:buSzPts val="2133"/>
              <a:buNone/>
              <a:defRPr sz="2133"/>
            </a:lvl4pPr>
            <a:lvl5pPr lvl="4" algn="ctr">
              <a:lnSpc>
                <a:spcPct val="90000"/>
              </a:lnSpc>
              <a:spcBef>
                <a:spcPts val="400"/>
              </a:spcBef>
              <a:spcAft>
                <a:spcPts val="0"/>
              </a:spcAft>
              <a:buSzPts val="2133"/>
              <a:buNone/>
              <a:defRPr sz="2133"/>
            </a:lvl5pPr>
            <a:lvl6pPr lvl="5" algn="ctr">
              <a:lnSpc>
                <a:spcPct val="90000"/>
              </a:lnSpc>
              <a:spcBef>
                <a:spcPts val="400"/>
              </a:spcBef>
              <a:spcAft>
                <a:spcPts val="0"/>
              </a:spcAft>
              <a:buSzPts val="2133"/>
              <a:buNone/>
              <a:defRPr sz="2133"/>
            </a:lvl6pPr>
            <a:lvl7pPr lvl="6" algn="ctr">
              <a:lnSpc>
                <a:spcPct val="90000"/>
              </a:lnSpc>
              <a:spcBef>
                <a:spcPts val="400"/>
              </a:spcBef>
              <a:spcAft>
                <a:spcPts val="0"/>
              </a:spcAft>
              <a:buSzPts val="2133"/>
              <a:buNone/>
              <a:defRPr sz="2133"/>
            </a:lvl7pPr>
            <a:lvl8pPr lvl="7" algn="ctr">
              <a:lnSpc>
                <a:spcPct val="90000"/>
              </a:lnSpc>
              <a:spcBef>
                <a:spcPts val="400"/>
              </a:spcBef>
              <a:spcAft>
                <a:spcPts val="0"/>
              </a:spcAft>
              <a:buSzPts val="2133"/>
              <a:buNone/>
              <a:defRPr sz="2133"/>
            </a:lvl8pPr>
            <a:lvl9pPr lvl="8" algn="ctr">
              <a:lnSpc>
                <a:spcPct val="90000"/>
              </a:lnSpc>
              <a:spcBef>
                <a:spcPts val="400"/>
              </a:spcBef>
              <a:spcAft>
                <a:spcPts val="400"/>
              </a:spcAft>
              <a:buSzPts val="2133"/>
              <a:buNone/>
              <a:defRPr sz="2133"/>
            </a:lvl9pPr>
          </a:lstStyle>
          <a:p/>
        </p:txBody>
      </p:sp>
      <p:sp>
        <p:nvSpPr>
          <p:cNvPr id="21" name="Google Shape;21;p2"/>
          <p:cNvSpPr txBox="1"/>
          <p:nvPr>
            <p:ph idx="10" type="dt"/>
          </p:nvPr>
        </p:nvSpPr>
        <p:spPr>
          <a:xfrm>
            <a:off x="853442" y="7189671"/>
            <a:ext cx="1795119"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cxnSp>
        <p:nvCxnSpPr>
          <p:cNvPr id="24" name="Google Shape;24;p2"/>
          <p:cNvCxnSpPr/>
          <p:nvPr/>
        </p:nvCxnSpPr>
        <p:spPr>
          <a:xfrm rot="10800000">
            <a:off x="6989036" y="5849007"/>
            <a:ext cx="0" cy="10160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1"/>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1"/>
          <p:cNvSpPr txBox="1"/>
          <p:nvPr>
            <p:ph idx="1" type="body"/>
          </p:nvPr>
        </p:nvSpPr>
        <p:spPr>
          <a:xfrm rot="5400000">
            <a:off x="2668272" y="725170"/>
            <a:ext cx="4470400" cy="8100061"/>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3" name="Google Shape;83;p11"/>
          <p:cNvSpPr txBox="1"/>
          <p:nvPr>
            <p:ph idx="10" type="dt"/>
          </p:nvPr>
        </p:nvSpPr>
        <p:spPr>
          <a:xfrm>
            <a:off x="853442" y="7189671"/>
            <a:ext cx="1795119"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6" name="Shape 86"/>
        <p:cNvGrpSpPr/>
        <p:nvPr/>
      </p:nvGrpSpPr>
      <p:grpSpPr>
        <a:xfrm>
          <a:off x="0" y="0"/>
          <a:ext cx="0" cy="0"/>
          <a:chOff x="0" y="0"/>
          <a:chExt cx="0" cy="0"/>
        </a:xfrm>
      </p:grpSpPr>
      <p:sp>
        <p:nvSpPr>
          <p:cNvPr id="87" name="Google Shape;87;p12"/>
          <p:cNvSpPr txBox="1"/>
          <p:nvPr>
            <p:ph type="title"/>
          </p:nvPr>
        </p:nvSpPr>
        <p:spPr>
          <a:xfrm rot="5400000">
            <a:off x="5360461" y="2756959"/>
            <a:ext cx="6011333" cy="219075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2"/>
          <p:cNvSpPr txBox="1"/>
          <p:nvPr>
            <p:ph idx="1" type="body"/>
          </p:nvPr>
        </p:nvSpPr>
        <p:spPr>
          <a:xfrm rot="5400000">
            <a:off x="978961" y="693208"/>
            <a:ext cx="6011333" cy="631825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12"/>
          <p:cNvSpPr txBox="1"/>
          <p:nvPr>
            <p:ph idx="10" type="dt"/>
          </p:nvPr>
        </p:nvSpPr>
        <p:spPr>
          <a:xfrm>
            <a:off x="853442" y="7189671"/>
            <a:ext cx="1795119"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cxnSp>
        <p:nvCxnSpPr>
          <p:cNvPr id="92" name="Google Shape;92;p12"/>
          <p:cNvCxnSpPr/>
          <p:nvPr/>
        </p:nvCxnSpPr>
        <p:spPr>
          <a:xfrm rot="10800000">
            <a:off x="8382000" y="192848"/>
            <a:ext cx="0" cy="7620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 name="Google Shape;28;p3"/>
          <p:cNvSpPr txBox="1"/>
          <p:nvPr>
            <p:ph idx="10" type="dt"/>
          </p:nvPr>
        </p:nvSpPr>
        <p:spPr>
          <a:xfrm>
            <a:off x="853442" y="7189671"/>
            <a:ext cx="1795119"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1" name="Shape 31"/>
        <p:cNvGrpSpPr/>
        <p:nvPr/>
      </p:nvGrpSpPr>
      <p:grpSpPr>
        <a:xfrm>
          <a:off x="0" y="0"/>
          <a:ext cx="0" cy="0"/>
          <a:chOff x="0" y="0"/>
          <a:chExt cx="0" cy="0"/>
        </a:xfrm>
      </p:grpSpPr>
      <p:sp>
        <p:nvSpPr>
          <p:cNvPr id="32" name="Google Shape;32;p4"/>
          <p:cNvSpPr txBox="1"/>
          <p:nvPr>
            <p:ph idx="10" type="dt"/>
          </p:nvPr>
        </p:nvSpPr>
        <p:spPr>
          <a:xfrm>
            <a:off x="853442" y="7189671"/>
            <a:ext cx="1795119"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5"/>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0" type="dt"/>
          </p:nvPr>
        </p:nvSpPr>
        <p:spPr>
          <a:xfrm>
            <a:off x="853442" y="7189671"/>
            <a:ext cx="1795119"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0" name="Shape 40"/>
        <p:cNvGrpSpPr/>
        <p:nvPr/>
      </p:nvGrpSpPr>
      <p:grpSpPr>
        <a:xfrm>
          <a:off x="0" y="0"/>
          <a:ext cx="0" cy="0"/>
          <a:chOff x="0" y="0"/>
          <a:chExt cx="0" cy="0"/>
        </a:xfrm>
      </p:grpSpPr>
      <p:sp>
        <p:nvSpPr>
          <p:cNvPr id="41" name="Google Shape;41;p6"/>
          <p:cNvSpPr/>
          <p:nvPr/>
        </p:nvSpPr>
        <p:spPr>
          <a:xfrm>
            <a:off x="0" y="1"/>
            <a:ext cx="10160000" cy="5080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5292" y="1"/>
            <a:ext cx="10154710" cy="5080001"/>
          </a:xfrm>
          <a:custGeom>
            <a:rect b="b" l="l" r="r" t="t"/>
            <a:pathLst>
              <a:path extrusionOk="0" h="4572001" w="9139239">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type="title"/>
          </p:nvPr>
        </p:nvSpPr>
        <p:spPr>
          <a:xfrm>
            <a:off x="381000" y="5511263"/>
            <a:ext cx="6477000" cy="162560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867"/>
              <a:buFont typeface="Twentieth Century"/>
              <a:buNone/>
              <a:defRPr b="0" sz="58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7175500" y="5511263"/>
            <a:ext cx="2667000" cy="16256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2133"/>
              <a:buNone/>
              <a:defRPr sz="2133">
                <a:solidFill>
                  <a:srgbClr val="0C0C0C"/>
                </a:solidFill>
              </a:defRPr>
            </a:lvl1pPr>
            <a:lvl2pPr indent="-228600" lvl="1" marL="914400" algn="l">
              <a:lnSpc>
                <a:spcPct val="90000"/>
              </a:lnSpc>
              <a:spcBef>
                <a:spcPts val="200"/>
              </a:spcBef>
              <a:spcAft>
                <a:spcPts val="0"/>
              </a:spcAft>
              <a:buSzPts val="2133"/>
              <a:buNone/>
              <a:defRPr sz="2133">
                <a:solidFill>
                  <a:srgbClr val="888888"/>
                </a:solidFill>
              </a:defRPr>
            </a:lvl2pPr>
            <a:lvl3pPr indent="-228600" lvl="2" marL="1371600" algn="l">
              <a:lnSpc>
                <a:spcPct val="90000"/>
              </a:lnSpc>
              <a:spcBef>
                <a:spcPts val="400"/>
              </a:spcBef>
              <a:spcAft>
                <a:spcPts val="0"/>
              </a:spcAft>
              <a:buSzPts val="2133"/>
              <a:buNone/>
              <a:defRPr sz="2133">
                <a:solidFill>
                  <a:srgbClr val="888888"/>
                </a:solidFill>
              </a:defRPr>
            </a:lvl3pPr>
            <a:lvl4pPr indent="-228600" lvl="3" marL="1828800" algn="l">
              <a:lnSpc>
                <a:spcPct val="90000"/>
              </a:lnSpc>
              <a:spcBef>
                <a:spcPts val="400"/>
              </a:spcBef>
              <a:spcAft>
                <a:spcPts val="0"/>
              </a:spcAft>
              <a:buSzPts val="1867"/>
              <a:buNone/>
              <a:defRPr sz="1867">
                <a:solidFill>
                  <a:srgbClr val="888888"/>
                </a:solidFill>
              </a:defRPr>
            </a:lvl4pPr>
            <a:lvl5pPr indent="-228600" lvl="4" marL="2286000" algn="l">
              <a:lnSpc>
                <a:spcPct val="90000"/>
              </a:lnSpc>
              <a:spcBef>
                <a:spcPts val="400"/>
              </a:spcBef>
              <a:spcAft>
                <a:spcPts val="0"/>
              </a:spcAft>
              <a:buSzPts val="1867"/>
              <a:buNone/>
              <a:defRPr sz="1867">
                <a:solidFill>
                  <a:srgbClr val="888888"/>
                </a:solidFill>
              </a:defRPr>
            </a:lvl5pPr>
            <a:lvl6pPr indent="-228600" lvl="5" marL="2743200" algn="l">
              <a:lnSpc>
                <a:spcPct val="90000"/>
              </a:lnSpc>
              <a:spcBef>
                <a:spcPts val="400"/>
              </a:spcBef>
              <a:spcAft>
                <a:spcPts val="0"/>
              </a:spcAft>
              <a:buSzPts val="1867"/>
              <a:buNone/>
              <a:defRPr sz="1867">
                <a:solidFill>
                  <a:srgbClr val="888888"/>
                </a:solidFill>
              </a:defRPr>
            </a:lvl6pPr>
            <a:lvl7pPr indent="-228600" lvl="6" marL="3200400" algn="l">
              <a:lnSpc>
                <a:spcPct val="90000"/>
              </a:lnSpc>
              <a:spcBef>
                <a:spcPts val="400"/>
              </a:spcBef>
              <a:spcAft>
                <a:spcPts val="0"/>
              </a:spcAft>
              <a:buSzPts val="1867"/>
              <a:buNone/>
              <a:defRPr sz="1867">
                <a:solidFill>
                  <a:srgbClr val="888888"/>
                </a:solidFill>
              </a:defRPr>
            </a:lvl7pPr>
            <a:lvl8pPr indent="-228600" lvl="7" marL="3657600" algn="l">
              <a:lnSpc>
                <a:spcPct val="90000"/>
              </a:lnSpc>
              <a:spcBef>
                <a:spcPts val="400"/>
              </a:spcBef>
              <a:spcAft>
                <a:spcPts val="0"/>
              </a:spcAft>
              <a:buSzPts val="1867"/>
              <a:buNone/>
              <a:defRPr sz="1867">
                <a:solidFill>
                  <a:srgbClr val="888888"/>
                </a:solidFill>
              </a:defRPr>
            </a:lvl8pPr>
            <a:lvl9pPr indent="-228600" lvl="8" marL="4114800" algn="l">
              <a:lnSpc>
                <a:spcPct val="90000"/>
              </a:lnSpc>
              <a:spcBef>
                <a:spcPts val="400"/>
              </a:spcBef>
              <a:spcAft>
                <a:spcPts val="400"/>
              </a:spcAft>
              <a:buSzPts val="1867"/>
              <a:buNone/>
              <a:defRPr sz="1867">
                <a:solidFill>
                  <a:srgbClr val="888888"/>
                </a:solidFill>
              </a:defRPr>
            </a:lvl9pPr>
          </a:lstStyle>
          <a:p/>
        </p:txBody>
      </p:sp>
      <p:sp>
        <p:nvSpPr>
          <p:cNvPr id="45" name="Google Shape;45;p6"/>
          <p:cNvSpPr txBox="1"/>
          <p:nvPr>
            <p:ph idx="10" type="dt"/>
          </p:nvPr>
        </p:nvSpPr>
        <p:spPr>
          <a:xfrm>
            <a:off x="853442" y="7189671"/>
            <a:ext cx="1795119"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cxnSp>
        <p:nvCxnSpPr>
          <p:cNvPr id="48" name="Google Shape;48;p6"/>
          <p:cNvCxnSpPr/>
          <p:nvPr/>
        </p:nvCxnSpPr>
        <p:spPr>
          <a:xfrm rot="10800000">
            <a:off x="6989036" y="5849007"/>
            <a:ext cx="0" cy="10160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7"/>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body"/>
          </p:nvPr>
        </p:nvSpPr>
        <p:spPr>
          <a:xfrm>
            <a:off x="853440" y="2540000"/>
            <a:ext cx="3962400" cy="44704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7"/>
          <p:cNvSpPr txBox="1"/>
          <p:nvPr>
            <p:ph idx="2" type="body"/>
          </p:nvPr>
        </p:nvSpPr>
        <p:spPr>
          <a:xfrm>
            <a:off x="4991100" y="2540000"/>
            <a:ext cx="3962400" cy="44704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7"/>
          <p:cNvSpPr txBox="1"/>
          <p:nvPr>
            <p:ph idx="10" type="dt"/>
          </p:nvPr>
        </p:nvSpPr>
        <p:spPr>
          <a:xfrm>
            <a:off x="853442" y="7189671"/>
            <a:ext cx="1795119"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8"/>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 type="body"/>
          </p:nvPr>
        </p:nvSpPr>
        <p:spPr>
          <a:xfrm>
            <a:off x="853440" y="2421818"/>
            <a:ext cx="3962400" cy="91440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933"/>
              <a:buNone/>
              <a:defRPr b="0" sz="2933"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667"/>
              <a:buNone/>
              <a:defRPr b="1" sz="2667"/>
            </a:lvl2pPr>
            <a:lvl3pPr indent="-228600" lvl="2" marL="1371600" algn="l">
              <a:lnSpc>
                <a:spcPct val="90000"/>
              </a:lnSpc>
              <a:spcBef>
                <a:spcPts val="400"/>
              </a:spcBef>
              <a:spcAft>
                <a:spcPts val="0"/>
              </a:spcAft>
              <a:buSzPts val="2400"/>
              <a:buNone/>
              <a:defRPr b="1" sz="2400"/>
            </a:lvl3pPr>
            <a:lvl4pPr indent="-228600" lvl="3" marL="1828800" algn="l">
              <a:lnSpc>
                <a:spcPct val="90000"/>
              </a:lnSpc>
              <a:spcBef>
                <a:spcPts val="400"/>
              </a:spcBef>
              <a:spcAft>
                <a:spcPts val="0"/>
              </a:spcAft>
              <a:buSzPts val="2133"/>
              <a:buNone/>
              <a:defRPr b="1" sz="2133"/>
            </a:lvl4pPr>
            <a:lvl5pPr indent="-228600" lvl="4" marL="2286000" algn="l">
              <a:lnSpc>
                <a:spcPct val="90000"/>
              </a:lnSpc>
              <a:spcBef>
                <a:spcPts val="400"/>
              </a:spcBef>
              <a:spcAft>
                <a:spcPts val="0"/>
              </a:spcAft>
              <a:buSzPts val="2133"/>
              <a:buNone/>
              <a:defRPr b="1" sz="2133"/>
            </a:lvl5pPr>
            <a:lvl6pPr indent="-228600" lvl="5" marL="2743200" algn="l">
              <a:lnSpc>
                <a:spcPct val="90000"/>
              </a:lnSpc>
              <a:spcBef>
                <a:spcPts val="400"/>
              </a:spcBef>
              <a:spcAft>
                <a:spcPts val="0"/>
              </a:spcAft>
              <a:buSzPts val="2133"/>
              <a:buNone/>
              <a:defRPr b="1" sz="2133"/>
            </a:lvl6pPr>
            <a:lvl7pPr indent="-228600" lvl="6" marL="3200400" algn="l">
              <a:lnSpc>
                <a:spcPct val="90000"/>
              </a:lnSpc>
              <a:spcBef>
                <a:spcPts val="400"/>
              </a:spcBef>
              <a:spcAft>
                <a:spcPts val="0"/>
              </a:spcAft>
              <a:buSzPts val="2133"/>
              <a:buNone/>
              <a:defRPr b="1" sz="2133"/>
            </a:lvl7pPr>
            <a:lvl8pPr indent="-228600" lvl="7" marL="3657600" algn="l">
              <a:lnSpc>
                <a:spcPct val="90000"/>
              </a:lnSpc>
              <a:spcBef>
                <a:spcPts val="400"/>
              </a:spcBef>
              <a:spcAft>
                <a:spcPts val="0"/>
              </a:spcAft>
              <a:buSzPts val="2133"/>
              <a:buNone/>
              <a:defRPr b="1" sz="2133"/>
            </a:lvl8pPr>
            <a:lvl9pPr indent="-228600" lvl="8" marL="4114800" algn="l">
              <a:lnSpc>
                <a:spcPct val="90000"/>
              </a:lnSpc>
              <a:spcBef>
                <a:spcPts val="400"/>
              </a:spcBef>
              <a:spcAft>
                <a:spcPts val="400"/>
              </a:spcAft>
              <a:buSzPts val="2133"/>
              <a:buNone/>
              <a:defRPr b="1" sz="2133"/>
            </a:lvl9pPr>
          </a:lstStyle>
          <a:p/>
        </p:txBody>
      </p:sp>
      <p:sp>
        <p:nvSpPr>
          <p:cNvPr id="59" name="Google Shape;59;p8"/>
          <p:cNvSpPr txBox="1"/>
          <p:nvPr>
            <p:ph idx="2" type="body"/>
          </p:nvPr>
        </p:nvSpPr>
        <p:spPr>
          <a:xfrm>
            <a:off x="853440" y="3297542"/>
            <a:ext cx="3962400" cy="371285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8"/>
          <p:cNvSpPr txBox="1"/>
          <p:nvPr>
            <p:ph idx="3" type="body"/>
          </p:nvPr>
        </p:nvSpPr>
        <p:spPr>
          <a:xfrm>
            <a:off x="4991100" y="2421818"/>
            <a:ext cx="3962400" cy="91440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933"/>
              <a:buNone/>
              <a:defRPr b="0" sz="2933"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667"/>
              <a:buNone/>
              <a:defRPr b="1" sz="2667"/>
            </a:lvl2pPr>
            <a:lvl3pPr indent="-228600" lvl="2" marL="1371600" algn="l">
              <a:lnSpc>
                <a:spcPct val="90000"/>
              </a:lnSpc>
              <a:spcBef>
                <a:spcPts val="400"/>
              </a:spcBef>
              <a:spcAft>
                <a:spcPts val="0"/>
              </a:spcAft>
              <a:buSzPts val="2400"/>
              <a:buNone/>
              <a:defRPr b="1" sz="2400"/>
            </a:lvl3pPr>
            <a:lvl4pPr indent="-228600" lvl="3" marL="1828800" algn="l">
              <a:lnSpc>
                <a:spcPct val="90000"/>
              </a:lnSpc>
              <a:spcBef>
                <a:spcPts val="400"/>
              </a:spcBef>
              <a:spcAft>
                <a:spcPts val="0"/>
              </a:spcAft>
              <a:buSzPts val="2133"/>
              <a:buNone/>
              <a:defRPr b="1" sz="2133"/>
            </a:lvl4pPr>
            <a:lvl5pPr indent="-228600" lvl="4" marL="2286000" algn="l">
              <a:lnSpc>
                <a:spcPct val="90000"/>
              </a:lnSpc>
              <a:spcBef>
                <a:spcPts val="400"/>
              </a:spcBef>
              <a:spcAft>
                <a:spcPts val="0"/>
              </a:spcAft>
              <a:buSzPts val="2133"/>
              <a:buNone/>
              <a:defRPr b="1" sz="2133"/>
            </a:lvl5pPr>
            <a:lvl6pPr indent="-228600" lvl="5" marL="2743200" algn="l">
              <a:lnSpc>
                <a:spcPct val="90000"/>
              </a:lnSpc>
              <a:spcBef>
                <a:spcPts val="400"/>
              </a:spcBef>
              <a:spcAft>
                <a:spcPts val="0"/>
              </a:spcAft>
              <a:buSzPts val="2133"/>
              <a:buNone/>
              <a:defRPr b="1" sz="2133"/>
            </a:lvl6pPr>
            <a:lvl7pPr indent="-228600" lvl="6" marL="3200400" algn="l">
              <a:lnSpc>
                <a:spcPct val="90000"/>
              </a:lnSpc>
              <a:spcBef>
                <a:spcPts val="400"/>
              </a:spcBef>
              <a:spcAft>
                <a:spcPts val="0"/>
              </a:spcAft>
              <a:buSzPts val="2133"/>
              <a:buNone/>
              <a:defRPr b="1" sz="2133"/>
            </a:lvl7pPr>
            <a:lvl8pPr indent="-228600" lvl="7" marL="3657600" algn="l">
              <a:lnSpc>
                <a:spcPct val="90000"/>
              </a:lnSpc>
              <a:spcBef>
                <a:spcPts val="400"/>
              </a:spcBef>
              <a:spcAft>
                <a:spcPts val="0"/>
              </a:spcAft>
              <a:buSzPts val="2133"/>
              <a:buNone/>
              <a:defRPr b="1" sz="2133"/>
            </a:lvl8pPr>
            <a:lvl9pPr indent="-228600" lvl="8" marL="4114800" algn="l">
              <a:lnSpc>
                <a:spcPct val="90000"/>
              </a:lnSpc>
              <a:spcBef>
                <a:spcPts val="400"/>
              </a:spcBef>
              <a:spcAft>
                <a:spcPts val="400"/>
              </a:spcAft>
              <a:buSzPts val="2133"/>
              <a:buNone/>
              <a:defRPr b="1" sz="2133"/>
            </a:lvl9pPr>
          </a:lstStyle>
          <a:p/>
        </p:txBody>
      </p:sp>
      <p:sp>
        <p:nvSpPr>
          <p:cNvPr id="61" name="Google Shape;61;p8"/>
          <p:cNvSpPr txBox="1"/>
          <p:nvPr>
            <p:ph idx="4" type="body"/>
          </p:nvPr>
        </p:nvSpPr>
        <p:spPr>
          <a:xfrm>
            <a:off x="4991100" y="3297542"/>
            <a:ext cx="3962400" cy="371285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8"/>
          <p:cNvSpPr txBox="1"/>
          <p:nvPr>
            <p:ph idx="10" type="dt"/>
          </p:nvPr>
        </p:nvSpPr>
        <p:spPr>
          <a:xfrm>
            <a:off x="853442" y="7189671"/>
            <a:ext cx="1795119"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853440" y="523899"/>
            <a:ext cx="3657600" cy="193040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4762500" y="914400"/>
            <a:ext cx="4732020" cy="5760720"/>
          </a:xfrm>
          <a:prstGeom prst="rect">
            <a:avLst/>
          </a:prstGeom>
          <a:noFill/>
          <a:ln>
            <a:noFill/>
          </a:ln>
        </p:spPr>
        <p:txBody>
          <a:bodyPr anchorCtr="0" anchor="t" bIns="45700" lIns="45700" spcFirstLastPara="1" rIns="45700" wrap="square" tIns="45700">
            <a:normAutofit/>
          </a:bodyPr>
          <a:lstStyle>
            <a:lvl1pPr indent="-397954" lvl="0" marL="457200" algn="l">
              <a:lnSpc>
                <a:spcPct val="90000"/>
              </a:lnSpc>
              <a:spcBef>
                <a:spcPts val="1200"/>
              </a:spcBef>
              <a:spcAft>
                <a:spcPts val="0"/>
              </a:spcAft>
              <a:buSzPts val="2667"/>
              <a:buChar char=" "/>
              <a:defRPr sz="2667"/>
            </a:lvl1pPr>
            <a:lvl2pPr indent="-364045" lvl="1" marL="914400" algn="l">
              <a:lnSpc>
                <a:spcPct val="90000"/>
              </a:lnSpc>
              <a:spcBef>
                <a:spcPts val="200"/>
              </a:spcBef>
              <a:spcAft>
                <a:spcPts val="0"/>
              </a:spcAft>
              <a:buSzPts val="2133"/>
              <a:buChar char="🢝"/>
              <a:defRPr sz="2133"/>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8" name="Google Shape;68;p9"/>
          <p:cNvSpPr txBox="1"/>
          <p:nvPr>
            <p:ph idx="2" type="body"/>
          </p:nvPr>
        </p:nvSpPr>
        <p:spPr>
          <a:xfrm>
            <a:off x="853440" y="2508340"/>
            <a:ext cx="3657600" cy="4180327"/>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800"/>
              </a:spcBef>
              <a:spcAft>
                <a:spcPts val="0"/>
              </a:spcAft>
              <a:buSzPts val="2133"/>
              <a:buNone/>
              <a:defRPr sz="2133"/>
            </a:lvl1pPr>
            <a:lvl2pPr indent="-228600" lvl="1" marL="914400" algn="l">
              <a:lnSpc>
                <a:spcPct val="90000"/>
              </a:lnSpc>
              <a:spcBef>
                <a:spcPts val="200"/>
              </a:spcBef>
              <a:spcAft>
                <a:spcPts val="0"/>
              </a:spcAft>
              <a:buSzPts val="1600"/>
              <a:buNone/>
              <a:defRPr sz="1600"/>
            </a:lvl2pPr>
            <a:lvl3pPr indent="-228600" lvl="2" marL="1371600" algn="l">
              <a:lnSpc>
                <a:spcPct val="90000"/>
              </a:lnSpc>
              <a:spcBef>
                <a:spcPts val="400"/>
              </a:spcBef>
              <a:spcAft>
                <a:spcPts val="0"/>
              </a:spcAft>
              <a:buSzPts val="1333"/>
              <a:buNone/>
              <a:defRPr sz="1333"/>
            </a:lvl3pPr>
            <a:lvl4pPr indent="-228600" lvl="3" marL="1828800" algn="l">
              <a:lnSpc>
                <a:spcPct val="90000"/>
              </a:lnSpc>
              <a:spcBef>
                <a:spcPts val="400"/>
              </a:spcBef>
              <a:spcAft>
                <a:spcPts val="0"/>
              </a:spcAft>
              <a:buSzPts val="1200"/>
              <a:buNone/>
              <a:defRPr sz="1200"/>
            </a:lvl4pPr>
            <a:lvl5pPr indent="-228600" lvl="4" marL="2286000" algn="l">
              <a:lnSpc>
                <a:spcPct val="90000"/>
              </a:lnSpc>
              <a:spcBef>
                <a:spcPts val="400"/>
              </a:spcBef>
              <a:spcAft>
                <a:spcPts val="0"/>
              </a:spcAft>
              <a:buSzPts val="1200"/>
              <a:buNone/>
              <a:defRPr sz="1200"/>
            </a:lvl5pPr>
            <a:lvl6pPr indent="-228600" lvl="5" marL="2743200" algn="l">
              <a:lnSpc>
                <a:spcPct val="90000"/>
              </a:lnSpc>
              <a:spcBef>
                <a:spcPts val="400"/>
              </a:spcBef>
              <a:spcAft>
                <a:spcPts val="0"/>
              </a:spcAft>
              <a:buSzPts val="1200"/>
              <a:buNone/>
              <a:defRPr sz="1200"/>
            </a:lvl6pPr>
            <a:lvl7pPr indent="-228600" lvl="6" marL="3200400" algn="l">
              <a:lnSpc>
                <a:spcPct val="90000"/>
              </a:lnSpc>
              <a:spcBef>
                <a:spcPts val="400"/>
              </a:spcBef>
              <a:spcAft>
                <a:spcPts val="0"/>
              </a:spcAft>
              <a:buSzPts val="1200"/>
              <a:buNone/>
              <a:defRPr sz="1200"/>
            </a:lvl7pPr>
            <a:lvl8pPr indent="-228600" lvl="7" marL="3657600" algn="l">
              <a:lnSpc>
                <a:spcPct val="90000"/>
              </a:lnSpc>
              <a:spcBef>
                <a:spcPts val="400"/>
              </a:spcBef>
              <a:spcAft>
                <a:spcPts val="0"/>
              </a:spcAft>
              <a:buSzPts val="1200"/>
              <a:buNone/>
              <a:defRPr sz="1200"/>
            </a:lvl8pPr>
            <a:lvl9pPr indent="-228600" lvl="8" marL="4114800" algn="l">
              <a:lnSpc>
                <a:spcPct val="90000"/>
              </a:lnSpc>
              <a:spcBef>
                <a:spcPts val="400"/>
              </a:spcBef>
              <a:spcAft>
                <a:spcPts val="400"/>
              </a:spcAft>
              <a:buSzPts val="1200"/>
              <a:buNone/>
              <a:defRPr sz="1200"/>
            </a:lvl9pPr>
          </a:lstStyle>
          <a:p/>
        </p:txBody>
      </p:sp>
      <p:sp>
        <p:nvSpPr>
          <p:cNvPr id="69" name="Google Shape;69;p9"/>
          <p:cNvSpPr txBox="1"/>
          <p:nvPr>
            <p:ph idx="10" type="dt"/>
          </p:nvPr>
        </p:nvSpPr>
        <p:spPr>
          <a:xfrm>
            <a:off x="853442" y="7189671"/>
            <a:ext cx="1795119"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381000" y="5511264"/>
            <a:ext cx="6477000" cy="162560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867"/>
              <a:buFont typeface="Twentieth Century"/>
              <a:buNone/>
              <a:defRPr sz="58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p:nvPr>
            <p:ph idx="2" type="pic"/>
          </p:nvPr>
        </p:nvSpPr>
        <p:spPr>
          <a:xfrm>
            <a:off x="0" y="-1"/>
            <a:ext cx="10157460" cy="5080000"/>
          </a:xfrm>
          <a:prstGeom prst="rect">
            <a:avLst/>
          </a:prstGeom>
          <a:solidFill>
            <a:srgbClr val="76CEEF"/>
          </a:solidFill>
          <a:ln>
            <a:noFill/>
          </a:ln>
        </p:spPr>
      </p:sp>
      <p:sp>
        <p:nvSpPr>
          <p:cNvPr id="75" name="Google Shape;75;p10"/>
          <p:cNvSpPr txBox="1"/>
          <p:nvPr>
            <p:ph idx="1" type="body"/>
          </p:nvPr>
        </p:nvSpPr>
        <p:spPr>
          <a:xfrm>
            <a:off x="7175500" y="5511264"/>
            <a:ext cx="2667000" cy="16256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2133"/>
              <a:buNone/>
              <a:defRPr sz="2133">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6" name="Google Shape;76;p10"/>
          <p:cNvSpPr txBox="1"/>
          <p:nvPr>
            <p:ph idx="10" type="dt"/>
          </p:nvPr>
        </p:nvSpPr>
        <p:spPr>
          <a:xfrm>
            <a:off x="853442" y="7189671"/>
            <a:ext cx="1795119" cy="304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cxnSp>
        <p:nvCxnSpPr>
          <p:cNvPr id="79" name="Google Shape;79;p10"/>
          <p:cNvCxnSpPr/>
          <p:nvPr/>
        </p:nvCxnSpPr>
        <p:spPr>
          <a:xfrm rot="10800000">
            <a:off x="6989036" y="5849007"/>
            <a:ext cx="0" cy="10160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4400"/>
              <a:buFont typeface="Twentieth Century"/>
              <a:buNone/>
              <a:defRPr b="0" i="0" sz="44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lvl1pPr indent="-355600" lvl="0" marL="457200" marR="0" rtl="0" algn="l">
              <a:lnSpc>
                <a:spcPct val="90000"/>
              </a:lnSpc>
              <a:spcBef>
                <a:spcPts val="1200"/>
              </a:spcBef>
              <a:spcAft>
                <a:spcPts val="0"/>
              </a:spcAft>
              <a:buClr>
                <a:schemeClr val="accent1"/>
              </a:buClr>
              <a:buSzPts val="2000"/>
              <a:buFont typeface="Twentieth Century"/>
              <a:buChar char=" "/>
              <a:defRPr b="0" i="0" sz="2000" u="none" cap="none" strike="noStrike">
                <a:solidFill>
                  <a:schemeClr val="dk1"/>
                </a:solidFill>
                <a:latin typeface="Twentieth Century"/>
                <a:ea typeface="Twentieth Century"/>
                <a:cs typeface="Twentieth Century"/>
                <a:sym typeface="Twentieth Century"/>
              </a:defRPr>
            </a:lvl1pPr>
            <a:lvl2pPr indent="-330200" lvl="1" marL="914400" marR="0" rtl="0" algn="l">
              <a:lnSpc>
                <a:spcPct val="90000"/>
              </a:lnSpc>
              <a:spcBef>
                <a:spcPts val="200"/>
              </a:spcBef>
              <a:spcAft>
                <a:spcPts val="0"/>
              </a:spcAft>
              <a:buClr>
                <a:schemeClr val="accent1"/>
              </a:buClr>
              <a:buSzPts val="1600"/>
              <a:buFont typeface="Noto Sans Symbols"/>
              <a:buChar char="🢝"/>
              <a:defRPr b="0" i="0" sz="1600" u="none" cap="none" strike="noStrike">
                <a:solidFill>
                  <a:schemeClr val="dk1"/>
                </a:solidFill>
                <a:latin typeface="Twentieth Century"/>
                <a:ea typeface="Twentieth Century"/>
                <a:cs typeface="Twentieth Century"/>
                <a:sym typeface="Twentieth Century"/>
              </a:defRPr>
            </a:lvl2pPr>
            <a:lvl3pPr indent="-304800" lvl="2" marL="13716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3pPr>
            <a:lvl4pPr indent="-304800" lvl="3" marL="18288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4pPr>
            <a:lvl5pPr indent="-304800" lvl="4" marL="22860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5pPr>
            <a:lvl6pPr indent="-304800" lvl="5" marL="27432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6pPr>
            <a:lvl7pPr indent="-304800" lvl="6" marL="32004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7pPr>
            <a:lvl8pPr indent="-304800" lvl="7" marL="36576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8pPr>
            <a:lvl9pPr indent="-304800" lvl="8" marL="4114800" marR="0" rtl="0" algn="l">
              <a:lnSpc>
                <a:spcPct val="90000"/>
              </a:lnSpc>
              <a:spcBef>
                <a:spcPts val="400"/>
              </a:spcBef>
              <a:spcAft>
                <a:spcPts val="40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853442" y="7189671"/>
            <a:ext cx="1795119" cy="304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333"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333"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b="0" i="0" sz="1333"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spcAft>
                <a:spcPts val="0"/>
              </a:spcAft>
              <a:buNone/>
              <a:defRPr b="0" i="0" sz="1333"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spcAft>
                <a:spcPts val="0"/>
              </a:spcAft>
              <a:buNone/>
              <a:defRPr b="0" i="0" sz="1333"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spcAft>
                <a:spcPts val="0"/>
              </a:spcAft>
              <a:buNone/>
              <a:defRPr b="0" i="0" sz="1333"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spcAft>
                <a:spcPts val="0"/>
              </a:spcAft>
              <a:buNone/>
              <a:defRPr b="0" i="0" sz="1333"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spcAft>
                <a:spcPts val="0"/>
              </a:spcAft>
              <a:buNone/>
              <a:defRPr b="0" i="0" sz="1333"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spcAft>
                <a:spcPts val="0"/>
              </a:spcAft>
              <a:buNone/>
              <a:defRPr b="0" i="0" sz="1333"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spcAft>
                <a:spcPts val="0"/>
              </a:spcAft>
              <a:buNone/>
              <a:defRPr b="0" i="0" sz="1333"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spcAft>
                <a:spcPts val="0"/>
              </a:spcAft>
              <a:buNone/>
              <a:defRPr b="0" i="0" sz="1333"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1"/>
          <p:cNvCxnSpPr/>
          <p:nvPr/>
        </p:nvCxnSpPr>
        <p:spPr>
          <a:xfrm rot="10800000">
            <a:off x="635000" y="918138"/>
            <a:ext cx="0" cy="10160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2.png"/><Relationship Id="rId4" Type="http://schemas.openxmlformats.org/officeDocument/2006/relationships/image" Target="../media/image38.png"/><Relationship Id="rId5" Type="http://schemas.openxmlformats.org/officeDocument/2006/relationships/image" Target="../media/image56.png"/><Relationship Id="rId6"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9.png"/><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20" Type="http://schemas.openxmlformats.org/officeDocument/2006/relationships/image" Target="../media/image73.png"/><Relationship Id="rId22" Type="http://schemas.openxmlformats.org/officeDocument/2006/relationships/image" Target="../media/image15.png"/><Relationship Id="rId21" Type="http://schemas.openxmlformats.org/officeDocument/2006/relationships/image" Target="../media/image79.png"/><Relationship Id="rId24" Type="http://schemas.openxmlformats.org/officeDocument/2006/relationships/image" Target="../media/image77.png"/><Relationship Id="rId23" Type="http://schemas.openxmlformats.org/officeDocument/2006/relationships/image" Target="../media/image90.png"/><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7.png"/><Relationship Id="rId4" Type="http://schemas.openxmlformats.org/officeDocument/2006/relationships/image" Target="../media/image61.png"/><Relationship Id="rId9" Type="http://schemas.openxmlformats.org/officeDocument/2006/relationships/image" Target="../media/image50.png"/><Relationship Id="rId26" Type="http://schemas.openxmlformats.org/officeDocument/2006/relationships/image" Target="../media/image12.png"/><Relationship Id="rId25" Type="http://schemas.openxmlformats.org/officeDocument/2006/relationships/image" Target="../media/image78.png"/><Relationship Id="rId28" Type="http://schemas.openxmlformats.org/officeDocument/2006/relationships/image" Target="../media/image94.png"/><Relationship Id="rId27" Type="http://schemas.openxmlformats.org/officeDocument/2006/relationships/image" Target="../media/image7.png"/><Relationship Id="rId5" Type="http://schemas.openxmlformats.org/officeDocument/2006/relationships/image" Target="../media/image54.png"/><Relationship Id="rId6" Type="http://schemas.openxmlformats.org/officeDocument/2006/relationships/image" Target="../media/image43.png"/><Relationship Id="rId29" Type="http://schemas.openxmlformats.org/officeDocument/2006/relationships/image" Target="../media/image84.png"/><Relationship Id="rId7" Type="http://schemas.openxmlformats.org/officeDocument/2006/relationships/image" Target="../media/image5.png"/><Relationship Id="rId8" Type="http://schemas.openxmlformats.org/officeDocument/2006/relationships/image" Target="../media/image63.png"/><Relationship Id="rId31" Type="http://schemas.openxmlformats.org/officeDocument/2006/relationships/image" Target="../media/image35.png"/><Relationship Id="rId30" Type="http://schemas.openxmlformats.org/officeDocument/2006/relationships/image" Target="../media/image34.png"/><Relationship Id="rId11" Type="http://schemas.openxmlformats.org/officeDocument/2006/relationships/image" Target="../media/image92.png"/><Relationship Id="rId33" Type="http://schemas.openxmlformats.org/officeDocument/2006/relationships/image" Target="../media/image88.png"/><Relationship Id="rId10" Type="http://schemas.openxmlformats.org/officeDocument/2006/relationships/image" Target="../media/image55.png"/><Relationship Id="rId32" Type="http://schemas.openxmlformats.org/officeDocument/2006/relationships/image" Target="../media/image87.png"/><Relationship Id="rId13" Type="http://schemas.openxmlformats.org/officeDocument/2006/relationships/image" Target="../media/image57.png"/><Relationship Id="rId12" Type="http://schemas.openxmlformats.org/officeDocument/2006/relationships/image" Target="../media/image81.png"/><Relationship Id="rId15" Type="http://schemas.openxmlformats.org/officeDocument/2006/relationships/image" Target="../media/image68.png"/><Relationship Id="rId14" Type="http://schemas.openxmlformats.org/officeDocument/2006/relationships/image" Target="../media/image65.png"/><Relationship Id="rId17" Type="http://schemas.openxmlformats.org/officeDocument/2006/relationships/image" Target="../media/image112.png"/><Relationship Id="rId16" Type="http://schemas.openxmlformats.org/officeDocument/2006/relationships/image" Target="../media/image74.png"/><Relationship Id="rId19" Type="http://schemas.openxmlformats.org/officeDocument/2006/relationships/image" Target="../media/image72.png"/><Relationship Id="rId18" Type="http://schemas.openxmlformats.org/officeDocument/2006/relationships/image" Target="../media/image7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2.png"/><Relationship Id="rId4" Type="http://schemas.openxmlformats.org/officeDocument/2006/relationships/image" Target="../media/image103.png"/><Relationship Id="rId5" Type="http://schemas.openxmlformats.org/officeDocument/2006/relationships/image" Target="../media/image100.png"/><Relationship Id="rId6" Type="http://schemas.openxmlformats.org/officeDocument/2006/relationships/image" Target="../media/image9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9.png"/><Relationship Id="rId4" Type="http://schemas.openxmlformats.org/officeDocument/2006/relationships/image" Target="../media/image10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9.png"/><Relationship Id="rId4" Type="http://schemas.openxmlformats.org/officeDocument/2006/relationships/image" Target="../media/image106.png"/><Relationship Id="rId5" Type="http://schemas.openxmlformats.org/officeDocument/2006/relationships/image" Target="../media/image1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7.png"/><Relationship Id="rId4" Type="http://schemas.openxmlformats.org/officeDocument/2006/relationships/image" Target="../media/image113.png"/></Relationships>
</file>

<file path=ppt/slides/_rels/slide4.xml.rels><?xml version="1.0" encoding="UTF-8" standalone="yes"?><Relationships xmlns="http://schemas.openxmlformats.org/package/2006/relationships"><Relationship Id="rId20" Type="http://schemas.openxmlformats.org/officeDocument/2006/relationships/image" Target="../media/image34.png"/><Relationship Id="rId22" Type="http://schemas.openxmlformats.org/officeDocument/2006/relationships/image" Target="../media/image17.png"/><Relationship Id="rId21" Type="http://schemas.openxmlformats.org/officeDocument/2006/relationships/image" Target="../media/image35.png"/><Relationship Id="rId24" Type="http://schemas.openxmlformats.org/officeDocument/2006/relationships/image" Target="../media/image23.png"/><Relationship Id="rId23" Type="http://schemas.openxmlformats.org/officeDocument/2006/relationships/image" Target="../media/image29.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6.png"/><Relationship Id="rId9" Type="http://schemas.openxmlformats.org/officeDocument/2006/relationships/image" Target="../media/image5.png"/><Relationship Id="rId26" Type="http://schemas.openxmlformats.org/officeDocument/2006/relationships/image" Target="../media/image31.png"/><Relationship Id="rId25" Type="http://schemas.openxmlformats.org/officeDocument/2006/relationships/image" Target="../media/image37.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1.png"/><Relationship Id="rId8" Type="http://schemas.openxmlformats.org/officeDocument/2006/relationships/image" Target="../media/image9.png"/><Relationship Id="rId11" Type="http://schemas.openxmlformats.org/officeDocument/2006/relationships/image" Target="../media/image18.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7.png"/><Relationship Id="rId15" Type="http://schemas.openxmlformats.org/officeDocument/2006/relationships/image" Target="../media/image15.png"/><Relationship Id="rId14" Type="http://schemas.openxmlformats.org/officeDocument/2006/relationships/image" Target="../media/image21.png"/><Relationship Id="rId17" Type="http://schemas.openxmlformats.org/officeDocument/2006/relationships/image" Target="../media/image16.png"/><Relationship Id="rId16" Type="http://schemas.openxmlformats.org/officeDocument/2006/relationships/image" Target="../media/image28.png"/><Relationship Id="rId19" Type="http://schemas.openxmlformats.org/officeDocument/2006/relationships/image" Target="../media/image20.png"/><Relationship Id="rId18"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4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21.png"/><Relationship Id="rId4" Type="http://schemas.openxmlformats.org/officeDocument/2006/relationships/image" Target="../media/image119.png"/><Relationship Id="rId5" Type="http://schemas.openxmlformats.org/officeDocument/2006/relationships/image" Target="../media/image1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39.png"/><Relationship Id="rId4" Type="http://schemas.openxmlformats.org/officeDocument/2006/relationships/image" Target="../media/image1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23.png"/><Relationship Id="rId4" Type="http://schemas.openxmlformats.org/officeDocument/2006/relationships/image" Target="../media/image1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34.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50.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32.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35.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51.png"/><Relationship Id="rId4" Type="http://schemas.openxmlformats.org/officeDocument/2006/relationships/image" Target="../media/image131.png"/><Relationship Id="rId5" Type="http://schemas.openxmlformats.org/officeDocument/2006/relationships/image" Target="../media/image14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138.png"/><Relationship Id="rId4" Type="http://schemas.openxmlformats.org/officeDocument/2006/relationships/image" Target="../media/image148.png"/><Relationship Id="rId5" Type="http://schemas.openxmlformats.org/officeDocument/2006/relationships/image" Target="../media/image1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4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42.png"/><Relationship Id="rId4" Type="http://schemas.openxmlformats.org/officeDocument/2006/relationships/image" Target="../media/image14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33.png"/><Relationship Id="rId4" Type="http://schemas.openxmlformats.org/officeDocument/2006/relationships/image" Target="../media/image142.png"/><Relationship Id="rId5" Type="http://schemas.openxmlformats.org/officeDocument/2006/relationships/image" Target="../media/image13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4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144.png"/><Relationship Id="rId4" Type="http://schemas.openxmlformats.org/officeDocument/2006/relationships/image" Target="../media/image14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3"/>
          <p:cNvSpPr/>
          <p:nvPr/>
        </p:nvSpPr>
        <p:spPr>
          <a:xfrm flipH="1">
            <a:off x="0" y="0"/>
            <a:ext cx="10157271" cy="76210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98" name="Google Shape;98;p13"/>
          <p:cNvSpPr/>
          <p:nvPr/>
        </p:nvSpPr>
        <p:spPr>
          <a:xfrm rot="5400000">
            <a:off x="-765006" y="2016193"/>
            <a:ext cx="6189352" cy="3586897"/>
          </a:xfrm>
          <a:custGeom>
            <a:rect b="b" l="l" r="r" t="t"/>
            <a:pathLst>
              <a:path extrusionOk="0" h="4305008" w="5593163">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9" name="Google Shape;99;p13"/>
          <p:cNvSpPr/>
          <p:nvPr/>
        </p:nvSpPr>
        <p:spPr>
          <a:xfrm>
            <a:off x="3523826" y="689688"/>
            <a:ext cx="6102693" cy="621462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0" name="Google Shape;100;p13"/>
          <p:cNvSpPr txBox="1"/>
          <p:nvPr>
            <p:ph type="ctrTitle"/>
          </p:nvPr>
        </p:nvSpPr>
        <p:spPr>
          <a:xfrm>
            <a:off x="3927686" y="1228167"/>
            <a:ext cx="5294973" cy="3359979"/>
          </a:xfrm>
          <a:prstGeom prst="rect">
            <a:avLst/>
          </a:prstGeom>
          <a:noFill/>
          <a:ln>
            <a:noFill/>
          </a:ln>
        </p:spPr>
        <p:txBody>
          <a:bodyPr anchorCtr="0" anchor="b" bIns="0" lIns="0" spcFirstLastPara="1" rIns="0" wrap="square" tIns="0">
            <a:normAutofit/>
          </a:bodyPr>
          <a:lstStyle/>
          <a:p>
            <a:pPr indent="0" lvl="0" marL="0" rtl="0" algn="l">
              <a:lnSpc>
                <a:spcPct val="80000"/>
              </a:lnSpc>
              <a:spcBef>
                <a:spcPts val="0"/>
              </a:spcBef>
              <a:spcAft>
                <a:spcPts val="0"/>
              </a:spcAft>
              <a:buClr>
                <a:srgbClr val="FFFFFF"/>
              </a:buClr>
              <a:buSzPts val="4700"/>
              <a:buFont typeface="Twentieth Century"/>
              <a:buNone/>
            </a:pPr>
            <a:r>
              <a:rPr lang="en-US" sz="4700">
                <a:solidFill>
                  <a:srgbClr val="FFFFFF"/>
                </a:solidFill>
              </a:rPr>
              <a:t>INTRODUCTION TO MORPHOLOGY AND IMAGE COMPRESSION</a:t>
            </a:r>
            <a:br>
              <a:rPr lang="en-US" sz="4700">
                <a:solidFill>
                  <a:srgbClr val="FFFFFF"/>
                </a:solidFill>
              </a:rPr>
            </a:br>
            <a:br>
              <a:rPr lang="en-US" sz="4700">
                <a:solidFill>
                  <a:srgbClr val="FFFFFF"/>
                </a:solidFill>
              </a:rPr>
            </a:br>
            <a:r>
              <a:rPr lang="en-US" sz="4700">
                <a:solidFill>
                  <a:srgbClr val="FFFFFF"/>
                </a:solidFill>
              </a:rPr>
              <a:t>DR. BHAKTI PALKAR</a:t>
            </a:r>
            <a:endParaRPr sz="4700">
              <a:solidFill>
                <a:srgbClr val="FFFFFF"/>
              </a:solidFill>
            </a:endParaRPr>
          </a:p>
        </p:txBody>
      </p:sp>
      <p:cxnSp>
        <p:nvCxnSpPr>
          <p:cNvPr id="101" name="Google Shape;101;p13"/>
          <p:cNvCxnSpPr/>
          <p:nvPr/>
        </p:nvCxnSpPr>
        <p:spPr>
          <a:xfrm>
            <a:off x="4035776" y="4682595"/>
            <a:ext cx="4267200" cy="0"/>
          </a:xfrm>
          <a:prstGeom prst="straightConnector1">
            <a:avLst/>
          </a:prstGeom>
          <a:noFill/>
          <a:ln cap="flat" cmpd="sng" w="19050">
            <a:solidFill>
              <a:srgbClr val="FFFFFF"/>
            </a:solidFill>
            <a:prstDash val="solid"/>
            <a:round/>
            <a:headEnd len="sm" w="sm" type="none"/>
            <a:tailEnd len="sm" w="sm" type="none"/>
          </a:ln>
        </p:spPr>
      </p:cxnSp>
      <p:sp>
        <p:nvSpPr>
          <p:cNvPr id="102" name="Google Shape;102;p13"/>
          <p:cNvSpPr/>
          <p:nvPr/>
        </p:nvSpPr>
        <p:spPr>
          <a:xfrm>
            <a:off x="3386666" y="-2"/>
            <a:ext cx="137160" cy="762000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2"/>
          <p:cNvPicPr preferRelativeResize="0"/>
          <p:nvPr/>
        </p:nvPicPr>
        <p:blipFill rotWithShape="1">
          <a:blip r:embed="rId3">
            <a:alphaModFix/>
          </a:blip>
          <a:srcRect b="0" l="0" r="0" t="0"/>
          <a:stretch/>
        </p:blipFill>
        <p:spPr>
          <a:xfrm>
            <a:off x="-22225" y="569913"/>
            <a:ext cx="10206038" cy="61864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3"/>
          <p:cNvPicPr preferRelativeResize="0"/>
          <p:nvPr/>
        </p:nvPicPr>
        <p:blipFill rotWithShape="1">
          <a:blip r:embed="rId3">
            <a:alphaModFix/>
          </a:blip>
          <a:srcRect b="0" l="0" r="0" t="0"/>
          <a:stretch/>
        </p:blipFill>
        <p:spPr>
          <a:xfrm>
            <a:off x="542925" y="569913"/>
            <a:ext cx="9217025" cy="648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EROSION</a:t>
            </a:r>
            <a:endParaRPr/>
          </a:p>
        </p:txBody>
      </p:sp>
      <p:sp>
        <p:nvSpPr>
          <p:cNvPr id="242" name="Google Shape;242;p24"/>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177800" lvl="0" marL="91440" rtl="0" algn="just">
              <a:lnSpc>
                <a:spcPct val="90000"/>
              </a:lnSpc>
              <a:spcBef>
                <a:spcPts val="0"/>
              </a:spcBef>
              <a:spcAft>
                <a:spcPts val="0"/>
              </a:spcAft>
              <a:buSzPts val="2800"/>
              <a:buChar char=" "/>
            </a:pPr>
            <a:r>
              <a:rPr lang="en-US" sz="2800"/>
              <a:t>Erosion is the counter-process of dilation. If dilation enlarges an image then erosion shrinks the image.</a:t>
            </a:r>
            <a:endParaRPr/>
          </a:p>
          <a:p>
            <a:pPr indent="-177800" lvl="0" marL="91440" rtl="0" algn="just">
              <a:lnSpc>
                <a:spcPct val="90000"/>
              </a:lnSpc>
              <a:spcBef>
                <a:spcPts val="1400"/>
              </a:spcBef>
              <a:spcAft>
                <a:spcPts val="0"/>
              </a:spcAft>
              <a:buSzPts val="2800"/>
              <a:buChar char=" "/>
            </a:pPr>
            <a:r>
              <a:rPr lang="en-US" sz="2800"/>
              <a:t>The process will look for whether there is a complete overlap with the structuring element or not. </a:t>
            </a:r>
            <a:endParaRPr/>
          </a:p>
          <a:p>
            <a:pPr indent="-177800" lvl="0" marL="91440" rtl="0" algn="just">
              <a:lnSpc>
                <a:spcPct val="90000"/>
              </a:lnSpc>
              <a:spcBef>
                <a:spcPts val="1400"/>
              </a:spcBef>
              <a:spcAft>
                <a:spcPts val="0"/>
              </a:spcAft>
              <a:buSzPts val="2800"/>
              <a:buChar char=" "/>
            </a:pPr>
            <a:r>
              <a:rPr lang="en-US" sz="2800"/>
              <a:t>If there is no complete overlapping then the centre pixel indicated by the centre of the structuring element will be set white or 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25"/>
          <p:cNvPicPr preferRelativeResize="0"/>
          <p:nvPr/>
        </p:nvPicPr>
        <p:blipFill rotWithShape="1">
          <a:blip r:embed="rId3">
            <a:alphaModFix/>
          </a:blip>
          <a:srcRect b="0" l="0" r="0" t="0"/>
          <a:stretch/>
        </p:blipFill>
        <p:spPr>
          <a:xfrm>
            <a:off x="327025" y="1073150"/>
            <a:ext cx="9145588" cy="518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26"/>
          <p:cNvPicPr preferRelativeResize="0"/>
          <p:nvPr/>
        </p:nvPicPr>
        <p:blipFill rotWithShape="1">
          <a:blip r:embed="rId3">
            <a:alphaModFix/>
          </a:blip>
          <a:srcRect b="0" l="0" r="0" t="0"/>
          <a:stretch/>
        </p:blipFill>
        <p:spPr>
          <a:xfrm>
            <a:off x="111125" y="1638300"/>
            <a:ext cx="10048875" cy="397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27"/>
          <p:cNvPicPr preferRelativeResize="0"/>
          <p:nvPr/>
        </p:nvPicPr>
        <p:blipFill rotWithShape="1">
          <a:blip r:embed="rId3">
            <a:alphaModFix/>
          </a:blip>
          <a:srcRect b="0" l="0" r="0" t="0"/>
          <a:stretch/>
        </p:blipFill>
        <p:spPr>
          <a:xfrm>
            <a:off x="123825" y="1289050"/>
            <a:ext cx="10036175" cy="4968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28"/>
          <p:cNvPicPr preferRelativeResize="0"/>
          <p:nvPr/>
        </p:nvPicPr>
        <p:blipFill rotWithShape="1">
          <a:blip r:embed="rId3">
            <a:alphaModFix/>
          </a:blip>
          <a:srcRect b="0" l="0" r="0" t="0"/>
          <a:stretch/>
        </p:blipFill>
        <p:spPr>
          <a:xfrm>
            <a:off x="134938" y="1289050"/>
            <a:ext cx="9890125" cy="51133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29"/>
          <p:cNvPicPr preferRelativeResize="0"/>
          <p:nvPr/>
        </p:nvPicPr>
        <p:blipFill rotWithShape="1">
          <a:blip r:embed="rId3">
            <a:alphaModFix/>
          </a:blip>
          <a:srcRect b="0" l="0" r="0" t="0"/>
          <a:stretch/>
        </p:blipFill>
        <p:spPr>
          <a:xfrm>
            <a:off x="200025" y="1073150"/>
            <a:ext cx="9759950" cy="540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853440" y="650240"/>
            <a:ext cx="8100060" cy="1666240"/>
          </a:xfrm>
          <a:prstGeom prst="rect">
            <a:avLst/>
          </a:prstGeom>
          <a:noFill/>
          <a:ln>
            <a:noFill/>
          </a:ln>
        </p:spPr>
        <p:txBody>
          <a:bodyPr anchorCtr="0" anchor="ctr" bIns="0" lIns="0" spcFirstLastPara="1" rIns="0" wrap="square" tIns="0">
            <a:normAutofit/>
          </a:bodyPr>
          <a:lstStyle/>
          <a:p>
            <a:pPr indent="0" lvl="0" marL="0" rtl="0" algn="l">
              <a:lnSpc>
                <a:spcPct val="95000"/>
              </a:lnSpc>
              <a:spcBef>
                <a:spcPts val="0"/>
              </a:spcBef>
              <a:spcAft>
                <a:spcPts val="0"/>
              </a:spcAft>
              <a:buClr>
                <a:srgbClr val="000000"/>
              </a:buClr>
              <a:buSzPts val="4900"/>
              <a:buFont typeface="Arial"/>
              <a:buNone/>
            </a:pPr>
            <a:r>
              <a:rPr lang="en-US" sz="4900">
                <a:solidFill>
                  <a:srgbClr val="000000"/>
                </a:solidFill>
                <a:latin typeface="Arial"/>
                <a:ea typeface="Arial"/>
                <a:cs typeface="Arial"/>
                <a:sym typeface="Arial"/>
              </a:rPr>
              <a:t>COMPOUND OPERATIONS </a:t>
            </a:r>
            <a:endParaRPr/>
          </a:p>
        </p:txBody>
      </p:sp>
      <p:sp>
        <p:nvSpPr>
          <p:cNvPr id="273" name="Google Shape;273;p30"/>
          <p:cNvSpPr txBox="1"/>
          <p:nvPr>
            <p:ph idx="1" type="body"/>
          </p:nvPr>
        </p:nvSpPr>
        <p:spPr>
          <a:xfrm>
            <a:off x="853441" y="2540000"/>
            <a:ext cx="8100061" cy="4470400"/>
          </a:xfrm>
          <a:prstGeom prst="rect">
            <a:avLst/>
          </a:prstGeom>
          <a:noFill/>
          <a:ln>
            <a:noFill/>
          </a:ln>
        </p:spPr>
        <p:txBody>
          <a:bodyPr anchorCtr="0" anchor="t" bIns="0" lIns="0" spcFirstLastPara="1" rIns="0" wrap="square" tIns="0">
            <a:normAutofit/>
          </a:bodyPr>
          <a:lstStyle/>
          <a:p>
            <a:pPr indent="-228600" lvl="0" marL="91440" rtl="0" algn="l">
              <a:lnSpc>
                <a:spcPct val="95000"/>
              </a:lnSpc>
              <a:spcBef>
                <a:spcPts val="0"/>
              </a:spcBef>
              <a:spcAft>
                <a:spcPts val="0"/>
              </a:spcAft>
              <a:buSzPts val="3600"/>
              <a:buChar char=" "/>
            </a:pPr>
            <a:r>
              <a:rPr lang="en-US" sz="3600">
                <a:solidFill>
                  <a:srgbClr val="000000"/>
                </a:solidFill>
                <a:latin typeface="Arial"/>
                <a:ea typeface="Arial"/>
                <a:cs typeface="Arial"/>
                <a:sym typeface="Arial"/>
              </a:rPr>
              <a:t>More interesting morphological operations can be performed by performing combinations of erosions and dilations</a:t>
            </a:r>
            <a:endParaRPr/>
          </a:p>
          <a:p>
            <a:pPr indent="-228600" lvl="0" marL="91440" rtl="0" algn="l">
              <a:lnSpc>
                <a:spcPct val="95000"/>
              </a:lnSpc>
              <a:spcBef>
                <a:spcPts val="200"/>
              </a:spcBef>
              <a:spcAft>
                <a:spcPts val="0"/>
              </a:spcAft>
              <a:buSzPts val="3600"/>
              <a:buChar char=" "/>
            </a:pPr>
            <a:r>
              <a:rPr lang="en-US" sz="3600">
                <a:solidFill>
                  <a:srgbClr val="000000"/>
                </a:solidFill>
                <a:latin typeface="Arial"/>
                <a:ea typeface="Arial"/>
                <a:cs typeface="Arial"/>
                <a:sym typeface="Arial"/>
              </a:rPr>
              <a:t>The most widely used of these </a:t>
            </a:r>
            <a:r>
              <a:rPr i="1" lang="en-US" sz="3600">
                <a:solidFill>
                  <a:srgbClr val="000000"/>
                </a:solidFill>
                <a:latin typeface="Arial"/>
                <a:ea typeface="Arial"/>
                <a:cs typeface="Arial"/>
                <a:sym typeface="Arial"/>
              </a:rPr>
              <a:t>compound operations</a:t>
            </a:r>
            <a:r>
              <a:rPr lang="en-US" sz="3600">
                <a:solidFill>
                  <a:srgbClr val="000000"/>
                </a:solidFill>
                <a:latin typeface="Arial"/>
                <a:ea typeface="Arial"/>
                <a:cs typeface="Arial"/>
                <a:sym typeface="Arial"/>
              </a:rPr>
              <a:t> are:</a:t>
            </a:r>
            <a:endParaRPr/>
          </a:p>
          <a:p>
            <a:pPr indent="-265176" lvl="1" marL="265176" rtl="0" algn="l">
              <a:lnSpc>
                <a:spcPct val="95000"/>
              </a:lnSpc>
              <a:spcBef>
                <a:spcPts val="200"/>
              </a:spcBef>
              <a:spcAft>
                <a:spcPts val="0"/>
              </a:spcAft>
              <a:buClr>
                <a:srgbClr val="000000"/>
              </a:buClr>
              <a:buSzPts val="3100"/>
              <a:buFont typeface="Arial"/>
              <a:buChar char="•"/>
            </a:pPr>
            <a:r>
              <a:rPr lang="en-US" sz="3100">
                <a:solidFill>
                  <a:srgbClr val="000000"/>
                </a:solidFill>
                <a:latin typeface="Arial"/>
                <a:ea typeface="Arial"/>
                <a:cs typeface="Arial"/>
                <a:sym typeface="Arial"/>
              </a:rPr>
              <a:t>Opening</a:t>
            </a:r>
            <a:endParaRPr/>
          </a:p>
          <a:p>
            <a:pPr indent="-265176" lvl="1" marL="265176" rtl="0" algn="l">
              <a:lnSpc>
                <a:spcPct val="95000"/>
              </a:lnSpc>
              <a:spcBef>
                <a:spcPts val="400"/>
              </a:spcBef>
              <a:spcAft>
                <a:spcPts val="0"/>
              </a:spcAft>
              <a:buClr>
                <a:srgbClr val="000000"/>
              </a:buClr>
              <a:buSzPts val="3100"/>
              <a:buFont typeface="Arial"/>
              <a:buChar char="•"/>
            </a:pPr>
            <a:r>
              <a:rPr lang="en-US" sz="3100">
                <a:solidFill>
                  <a:srgbClr val="000000"/>
                </a:solidFill>
                <a:latin typeface="Arial"/>
                <a:ea typeface="Arial"/>
                <a:cs typeface="Arial"/>
                <a:sym typeface="Arial"/>
              </a:rPr>
              <a:t>Closing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853440" y="650240"/>
            <a:ext cx="8100060" cy="1666240"/>
          </a:xfrm>
          <a:prstGeom prst="rect">
            <a:avLst/>
          </a:prstGeom>
          <a:noFill/>
          <a:ln>
            <a:noFill/>
          </a:ln>
        </p:spPr>
        <p:txBody>
          <a:bodyPr anchorCtr="0" anchor="ctr" bIns="0" lIns="0" spcFirstLastPara="1" rIns="0" wrap="square" tIns="0">
            <a:normAutofit/>
          </a:bodyPr>
          <a:lstStyle/>
          <a:p>
            <a:pPr indent="0" lvl="0" marL="0" rtl="0" algn="l">
              <a:lnSpc>
                <a:spcPct val="95000"/>
              </a:lnSpc>
              <a:spcBef>
                <a:spcPts val="0"/>
              </a:spcBef>
              <a:spcAft>
                <a:spcPts val="0"/>
              </a:spcAft>
              <a:buClr>
                <a:srgbClr val="000000"/>
              </a:buClr>
              <a:buSzPts val="4900"/>
              <a:buFont typeface="Arial"/>
              <a:buNone/>
            </a:pPr>
            <a:r>
              <a:rPr lang="en-US" sz="4900">
                <a:solidFill>
                  <a:srgbClr val="000000"/>
                </a:solidFill>
                <a:latin typeface="Arial"/>
                <a:ea typeface="Arial"/>
                <a:cs typeface="Arial"/>
                <a:sym typeface="Arial"/>
              </a:rPr>
              <a:t>OPENING</a:t>
            </a:r>
            <a:endParaRPr/>
          </a:p>
        </p:txBody>
      </p:sp>
      <p:sp>
        <p:nvSpPr>
          <p:cNvPr id="279" name="Google Shape;279;p31"/>
          <p:cNvSpPr txBox="1"/>
          <p:nvPr>
            <p:ph idx="1" type="body"/>
          </p:nvPr>
        </p:nvSpPr>
        <p:spPr>
          <a:xfrm>
            <a:off x="853441" y="2540000"/>
            <a:ext cx="8100061" cy="4470400"/>
          </a:xfrm>
          <a:prstGeom prst="rect">
            <a:avLst/>
          </a:prstGeom>
          <a:noFill/>
          <a:ln>
            <a:noFill/>
          </a:ln>
        </p:spPr>
        <p:txBody>
          <a:bodyPr anchorCtr="0" anchor="t" bIns="0" lIns="0" spcFirstLastPara="1" rIns="0" wrap="square" tIns="0">
            <a:normAutofit/>
          </a:bodyPr>
          <a:lstStyle/>
          <a:p>
            <a:pPr indent="-228600" lvl="0" marL="91440" rtl="0" algn="l">
              <a:lnSpc>
                <a:spcPct val="95000"/>
              </a:lnSpc>
              <a:spcBef>
                <a:spcPts val="0"/>
              </a:spcBef>
              <a:spcAft>
                <a:spcPts val="0"/>
              </a:spcAft>
              <a:buSzPts val="3600"/>
              <a:buChar char=" "/>
            </a:pPr>
            <a:r>
              <a:rPr lang="en-US" sz="3600">
                <a:solidFill>
                  <a:srgbClr val="000000"/>
                </a:solidFill>
                <a:latin typeface="Arial"/>
                <a:ea typeface="Arial"/>
                <a:cs typeface="Arial"/>
                <a:sym typeface="Arial"/>
              </a:rPr>
              <a:t>The opening of image </a:t>
            </a:r>
            <a:r>
              <a:rPr i="1" lang="en-US" sz="3600">
                <a:solidFill>
                  <a:srgbClr val="000000"/>
                </a:solidFill>
                <a:latin typeface="Arial"/>
                <a:ea typeface="Arial"/>
                <a:cs typeface="Arial"/>
                <a:sym typeface="Arial"/>
              </a:rPr>
              <a:t>f</a:t>
            </a:r>
            <a:r>
              <a:rPr lang="en-US" sz="3600">
                <a:solidFill>
                  <a:srgbClr val="000000"/>
                </a:solidFill>
                <a:latin typeface="Arial"/>
                <a:ea typeface="Arial"/>
                <a:cs typeface="Arial"/>
                <a:sym typeface="Arial"/>
              </a:rPr>
              <a:t> by structuring element </a:t>
            </a:r>
            <a:r>
              <a:rPr i="1" lang="en-US" sz="3600">
                <a:solidFill>
                  <a:srgbClr val="000000"/>
                </a:solidFill>
                <a:latin typeface="Arial"/>
                <a:ea typeface="Arial"/>
                <a:cs typeface="Arial"/>
                <a:sym typeface="Arial"/>
              </a:rPr>
              <a:t>s,</a:t>
            </a:r>
            <a:r>
              <a:rPr lang="en-US" sz="3600">
                <a:solidFill>
                  <a:srgbClr val="000000"/>
                </a:solidFill>
                <a:latin typeface="Arial"/>
                <a:ea typeface="Arial"/>
                <a:cs typeface="Arial"/>
                <a:sym typeface="Arial"/>
              </a:rPr>
              <a:t> denoted </a:t>
            </a:r>
            <a:r>
              <a:rPr i="1" lang="en-US" sz="3600">
                <a:solidFill>
                  <a:srgbClr val="000000"/>
                </a:solidFill>
                <a:latin typeface="Arial"/>
                <a:ea typeface="Arial"/>
                <a:cs typeface="Arial"/>
                <a:sym typeface="Arial"/>
              </a:rPr>
              <a:t>f </a:t>
            </a:r>
            <a:r>
              <a:rPr lang="en-US" sz="2700">
                <a:solidFill>
                  <a:srgbClr val="000000"/>
                </a:solidFill>
                <a:latin typeface="Arial"/>
                <a:ea typeface="Arial"/>
                <a:cs typeface="Arial"/>
                <a:sym typeface="Arial"/>
              </a:rPr>
              <a:t>○ </a:t>
            </a:r>
            <a:r>
              <a:rPr i="1" lang="en-US" sz="3600">
                <a:solidFill>
                  <a:srgbClr val="000000"/>
                </a:solidFill>
                <a:latin typeface="Arial"/>
                <a:ea typeface="Arial"/>
                <a:cs typeface="Arial"/>
                <a:sym typeface="Arial"/>
              </a:rPr>
              <a:t>s</a:t>
            </a:r>
            <a:r>
              <a:rPr lang="en-US" sz="3600">
                <a:solidFill>
                  <a:srgbClr val="000000"/>
                </a:solidFill>
                <a:latin typeface="Arial"/>
                <a:ea typeface="Arial"/>
                <a:cs typeface="Arial"/>
                <a:sym typeface="Arial"/>
              </a:rPr>
              <a:t> is simply an </a:t>
            </a:r>
            <a:r>
              <a:rPr lang="en-US" sz="3600" u="sng">
                <a:solidFill>
                  <a:srgbClr val="000000"/>
                </a:solidFill>
                <a:latin typeface="Arial"/>
                <a:ea typeface="Arial"/>
                <a:cs typeface="Arial"/>
                <a:sym typeface="Arial"/>
              </a:rPr>
              <a:t>erosion followed by a dilation</a:t>
            </a:r>
            <a:endParaRPr/>
          </a:p>
          <a:p>
            <a:pPr indent="-228600" lvl="0" marL="91440" rtl="0" algn="l">
              <a:lnSpc>
                <a:spcPct val="95000"/>
              </a:lnSpc>
              <a:spcBef>
                <a:spcPts val="200"/>
              </a:spcBef>
              <a:spcAft>
                <a:spcPts val="0"/>
              </a:spcAft>
              <a:buSzPts val="3600"/>
              <a:buChar char=" "/>
            </a:pPr>
            <a:r>
              <a:rPr i="1" lang="en-US" sz="3600">
                <a:solidFill>
                  <a:srgbClr val="000000"/>
                </a:solidFill>
                <a:latin typeface="Arial"/>
                <a:ea typeface="Arial"/>
                <a:cs typeface="Arial"/>
                <a:sym typeface="Arial"/>
              </a:rPr>
              <a:t>f </a:t>
            </a:r>
            <a:r>
              <a:rPr lang="en-US" sz="2700">
                <a:solidFill>
                  <a:srgbClr val="000000"/>
                </a:solidFill>
                <a:latin typeface="Arial"/>
                <a:ea typeface="Arial"/>
                <a:cs typeface="Arial"/>
                <a:sym typeface="Arial"/>
              </a:rPr>
              <a:t>○ </a:t>
            </a:r>
            <a:r>
              <a:rPr i="1" lang="en-US" sz="3600">
                <a:solidFill>
                  <a:srgbClr val="000000"/>
                </a:solidFill>
                <a:latin typeface="Arial"/>
                <a:ea typeface="Arial"/>
                <a:cs typeface="Arial"/>
                <a:sym typeface="Arial"/>
              </a:rPr>
              <a:t>s = (f </a:t>
            </a:r>
            <a:r>
              <a:rPr lang="en-US" sz="2700">
                <a:solidFill>
                  <a:srgbClr val="000000"/>
                </a:solidFill>
                <a:latin typeface="Arial"/>
                <a:ea typeface="Arial"/>
                <a:cs typeface="Arial"/>
                <a:sym typeface="Arial"/>
              </a:rPr>
              <a:t></a:t>
            </a:r>
            <a:r>
              <a:rPr i="1" lang="en-US" sz="3600">
                <a:solidFill>
                  <a:srgbClr val="000000"/>
                </a:solidFill>
                <a:latin typeface="Arial"/>
                <a:ea typeface="Arial"/>
                <a:cs typeface="Arial"/>
                <a:sym typeface="Arial"/>
              </a:rPr>
              <a:t>s) s</a:t>
            </a:r>
            <a:endParaRPr/>
          </a:p>
          <a:p>
            <a:pPr indent="0" lvl="0" marL="91440" rtl="0" algn="l">
              <a:lnSpc>
                <a:spcPct val="95000"/>
              </a:lnSpc>
              <a:spcBef>
                <a:spcPts val="200"/>
              </a:spcBef>
              <a:spcAft>
                <a:spcPts val="0"/>
              </a:spcAft>
              <a:buSzPts val="3600"/>
              <a:buNone/>
            </a:pPr>
            <a:r>
              <a:t/>
            </a:r>
            <a:endParaRPr i="1" sz="3600">
              <a:solidFill>
                <a:srgbClr val="000000"/>
              </a:solidFill>
              <a:latin typeface="Arial"/>
              <a:ea typeface="Arial"/>
              <a:cs typeface="Arial"/>
              <a:sym typeface="Arial"/>
            </a:endParaRPr>
          </a:p>
          <a:p>
            <a:pPr indent="0" lvl="0" marL="91440" rtl="0" algn="l">
              <a:lnSpc>
                <a:spcPct val="95000"/>
              </a:lnSpc>
              <a:spcBef>
                <a:spcPts val="200"/>
              </a:spcBef>
              <a:spcAft>
                <a:spcPts val="0"/>
              </a:spcAft>
              <a:buSzPts val="3600"/>
              <a:buNone/>
            </a:pPr>
            <a:r>
              <a:t/>
            </a:r>
            <a:endParaRPr sz="3600">
              <a:solidFill>
                <a:srgbClr val="000000"/>
              </a:solidFill>
              <a:latin typeface="Arial"/>
              <a:ea typeface="Arial"/>
              <a:cs typeface="Arial"/>
              <a:sym typeface="Arial"/>
            </a:endParaRPr>
          </a:p>
        </p:txBody>
      </p:sp>
      <p:pic>
        <p:nvPicPr>
          <p:cNvPr id="280" name="Google Shape;280;p31"/>
          <p:cNvPicPr preferRelativeResize="0"/>
          <p:nvPr/>
        </p:nvPicPr>
        <p:blipFill rotWithShape="1">
          <a:blip r:embed="rId3">
            <a:alphaModFix/>
          </a:blip>
          <a:srcRect b="0" l="0" r="0" t="0"/>
          <a:stretch/>
        </p:blipFill>
        <p:spPr>
          <a:xfrm>
            <a:off x="4159250" y="3481388"/>
            <a:ext cx="212725" cy="265112"/>
          </a:xfrm>
          <a:prstGeom prst="rect">
            <a:avLst/>
          </a:prstGeom>
          <a:noFill/>
          <a:ln>
            <a:noFill/>
          </a:ln>
        </p:spPr>
      </p:pic>
      <p:pic>
        <p:nvPicPr>
          <p:cNvPr id="281" name="Google Shape;281;p31"/>
          <p:cNvPicPr preferRelativeResize="0"/>
          <p:nvPr/>
        </p:nvPicPr>
        <p:blipFill rotWithShape="1">
          <a:blip r:embed="rId4">
            <a:alphaModFix/>
          </a:blip>
          <a:srcRect b="0" l="0" r="0" t="0"/>
          <a:stretch/>
        </p:blipFill>
        <p:spPr>
          <a:xfrm>
            <a:off x="528638" y="4137025"/>
            <a:ext cx="3494087" cy="1865313"/>
          </a:xfrm>
          <a:prstGeom prst="rect">
            <a:avLst/>
          </a:prstGeom>
          <a:noFill/>
          <a:ln>
            <a:noFill/>
          </a:ln>
        </p:spPr>
      </p:pic>
      <p:pic>
        <p:nvPicPr>
          <p:cNvPr id="282" name="Google Shape;282;p31"/>
          <p:cNvPicPr preferRelativeResize="0"/>
          <p:nvPr/>
        </p:nvPicPr>
        <p:blipFill rotWithShape="1">
          <a:blip r:embed="rId5">
            <a:alphaModFix/>
          </a:blip>
          <a:srcRect b="0" l="0" r="0" t="0"/>
          <a:stretch/>
        </p:blipFill>
        <p:spPr>
          <a:xfrm>
            <a:off x="4095750" y="4211638"/>
            <a:ext cx="2540000" cy="1695450"/>
          </a:xfrm>
          <a:prstGeom prst="rect">
            <a:avLst/>
          </a:prstGeom>
          <a:noFill/>
          <a:ln>
            <a:noFill/>
          </a:ln>
        </p:spPr>
      </p:pic>
      <p:pic>
        <p:nvPicPr>
          <p:cNvPr id="283" name="Google Shape;283;p31"/>
          <p:cNvPicPr preferRelativeResize="0"/>
          <p:nvPr/>
        </p:nvPicPr>
        <p:blipFill rotWithShape="1">
          <a:blip r:embed="rId6">
            <a:alphaModFix/>
          </a:blip>
          <a:srcRect b="0" l="0" r="0" t="0"/>
          <a:stretch/>
        </p:blipFill>
        <p:spPr>
          <a:xfrm>
            <a:off x="6846888" y="4095750"/>
            <a:ext cx="2806700" cy="1927225"/>
          </a:xfrm>
          <a:prstGeom prst="rect">
            <a:avLst/>
          </a:prstGeom>
          <a:noFill/>
          <a:ln>
            <a:noFill/>
          </a:ln>
        </p:spPr>
      </p:pic>
      <p:sp>
        <p:nvSpPr>
          <p:cNvPr id="284" name="Google Shape;284;p31"/>
          <p:cNvSpPr txBox="1"/>
          <p:nvPr/>
        </p:nvSpPr>
        <p:spPr>
          <a:xfrm>
            <a:off x="1277938" y="6011863"/>
            <a:ext cx="1752600" cy="307975"/>
          </a:xfrm>
          <a:prstGeom prst="rect">
            <a:avLst/>
          </a:prstGeom>
          <a:noFill/>
          <a:ln>
            <a:noFill/>
          </a:ln>
        </p:spPr>
        <p:txBody>
          <a:bodyPr anchorCtr="0" anchor="t" bIns="0" lIns="0" spcFirstLastPara="1" rIns="0" wrap="square" tIns="0">
            <a:spAutoFit/>
          </a:bodyPr>
          <a:lstStyle/>
          <a:p>
            <a:pPr indent="0" lvl="0" marL="0" marR="0" rtl="0" algn="ctr">
              <a:lnSpc>
                <a:spcPct val="95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Original shape</a:t>
            </a:r>
            <a:endParaRPr/>
          </a:p>
        </p:txBody>
      </p:sp>
      <p:sp>
        <p:nvSpPr>
          <p:cNvPr id="285" name="Google Shape;285;p31"/>
          <p:cNvSpPr txBox="1"/>
          <p:nvPr/>
        </p:nvSpPr>
        <p:spPr>
          <a:xfrm>
            <a:off x="4667250" y="6011863"/>
            <a:ext cx="1555750" cy="307975"/>
          </a:xfrm>
          <a:prstGeom prst="rect">
            <a:avLst/>
          </a:prstGeom>
          <a:noFill/>
          <a:ln>
            <a:noFill/>
          </a:ln>
        </p:spPr>
        <p:txBody>
          <a:bodyPr anchorCtr="0" anchor="t" bIns="0" lIns="0" spcFirstLastPara="1" rIns="0" wrap="square" tIns="0">
            <a:spAutoFit/>
          </a:bodyPr>
          <a:lstStyle/>
          <a:p>
            <a:pPr indent="0" lvl="0" marL="0" marR="0" rtl="0" algn="ctr">
              <a:lnSpc>
                <a:spcPct val="95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After erosion</a:t>
            </a:r>
            <a:endParaRPr/>
          </a:p>
        </p:txBody>
      </p:sp>
      <p:sp>
        <p:nvSpPr>
          <p:cNvPr id="286" name="Google Shape;286;p31"/>
          <p:cNvSpPr txBox="1"/>
          <p:nvPr/>
        </p:nvSpPr>
        <p:spPr>
          <a:xfrm>
            <a:off x="7685088" y="6011863"/>
            <a:ext cx="1527175" cy="612775"/>
          </a:xfrm>
          <a:prstGeom prst="rect">
            <a:avLst/>
          </a:prstGeom>
          <a:noFill/>
          <a:ln>
            <a:noFill/>
          </a:ln>
        </p:spPr>
        <p:txBody>
          <a:bodyPr anchorCtr="0" anchor="t" bIns="0" lIns="0" spcFirstLastPara="1" rIns="0" wrap="square" tIns="0">
            <a:spAutoFit/>
          </a:bodyPr>
          <a:lstStyle/>
          <a:p>
            <a:pPr indent="0" lvl="0" marL="0" marR="0" rtl="0" algn="ctr">
              <a:lnSpc>
                <a:spcPct val="95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After dilation</a:t>
            </a:r>
            <a:br>
              <a:rPr lang="en-US" sz="2000">
                <a:solidFill>
                  <a:srgbClr val="000000"/>
                </a:solidFill>
                <a:latin typeface="Arial"/>
                <a:ea typeface="Arial"/>
                <a:cs typeface="Arial"/>
                <a:sym typeface="Arial"/>
              </a:rPr>
            </a:br>
            <a:r>
              <a:rPr lang="en-US" sz="2000">
                <a:solidFill>
                  <a:srgbClr val="000000"/>
                </a:solidFill>
                <a:latin typeface="Arial"/>
                <a:ea typeface="Arial"/>
                <a:cs typeface="Arial"/>
                <a:sym typeface="Arial"/>
              </a:rPr>
              <a:t>(opening)</a:t>
            </a:r>
            <a:endParaRPr/>
          </a:p>
        </p:txBody>
      </p:sp>
      <p:sp>
        <p:nvSpPr>
          <p:cNvPr id="287" name="Google Shape;287;p31"/>
          <p:cNvSpPr txBox="1"/>
          <p:nvPr/>
        </p:nvSpPr>
        <p:spPr>
          <a:xfrm>
            <a:off x="574675" y="7088188"/>
            <a:ext cx="9540875" cy="481012"/>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2700"/>
              <a:buFont typeface="Arial"/>
              <a:buNone/>
            </a:pPr>
            <a:r>
              <a:rPr lang="en-US" sz="2700">
                <a:solidFill>
                  <a:srgbClr val="000000"/>
                </a:solidFill>
                <a:latin typeface="Arial"/>
                <a:ea typeface="Arial"/>
                <a:cs typeface="Arial"/>
                <a:sym typeface="Arial"/>
              </a:rPr>
              <a:t>Note a disc shaped structuring element is used</a:t>
            </a:r>
            <a:endParaRPr/>
          </a:p>
        </p:txBody>
      </p:sp>
      <p:sp>
        <p:nvSpPr>
          <p:cNvPr id="288" name="Google Shape;288;p31"/>
          <p:cNvSpPr txBox="1"/>
          <p:nvPr/>
        </p:nvSpPr>
        <p:spPr>
          <a:xfrm>
            <a:off x="-2609850" y="4527550"/>
            <a:ext cx="5492750" cy="166688"/>
          </a:xfrm>
          <a:prstGeom prst="rect">
            <a:avLst/>
          </a:prstGeom>
          <a:noFill/>
          <a:ln>
            <a:noFill/>
          </a:ln>
        </p:spPr>
        <p:txBody>
          <a:bodyPr anchorCtr="0" anchor="ctr" bIns="0" lIns="0" spcFirstLastPara="1" rIns="0" wrap="square" tIns="0">
            <a:spAutoFit/>
          </a:bodyPr>
          <a:lstStyle/>
          <a:p>
            <a:pPr indent="0" lvl="0" marL="0" marR="0" rtl="0" algn="r">
              <a:lnSpc>
                <a:spcPct val="95000"/>
              </a:lnSpc>
              <a:spcBef>
                <a:spcPts val="0"/>
              </a:spcBef>
              <a:spcAft>
                <a:spcPts val="0"/>
              </a:spcAft>
              <a:buClr>
                <a:srgbClr val="FFFFFF"/>
              </a:buClr>
              <a:buSzPts val="1300"/>
              <a:buFont typeface="Arial"/>
              <a:buNone/>
            </a:pPr>
            <a:r>
              <a:rPr lang="en-US" sz="1300">
                <a:solidFill>
                  <a:srgbClr val="FFFFFF"/>
                </a:solidFill>
                <a:latin typeface="Arial"/>
                <a:ea typeface="Arial"/>
                <a:cs typeface="Arial"/>
                <a:sym typeface="Arial"/>
              </a:rPr>
              <a:t>Images taken from Gonzalez &amp; Woods, Digital Image Processing (2002)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5.1</a:t>
            </a:r>
            <a:endParaRPr/>
          </a:p>
        </p:txBody>
      </p:sp>
      <p:sp>
        <p:nvSpPr>
          <p:cNvPr id="108" name="Google Shape;108;p14"/>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177800" lvl="0" marL="91440" rtl="0" algn="l">
              <a:lnSpc>
                <a:spcPct val="90000"/>
              </a:lnSpc>
              <a:spcBef>
                <a:spcPts val="0"/>
              </a:spcBef>
              <a:spcAft>
                <a:spcPts val="0"/>
              </a:spcAft>
              <a:buSzPts val="2800"/>
              <a:buChar char=" "/>
            </a:pPr>
            <a:r>
              <a:rPr lang="en-US" sz="2800"/>
              <a:t>Morphological operations: </a:t>
            </a:r>
            <a:endParaRPr/>
          </a:p>
          <a:p>
            <a:pPr indent="-514350" lvl="0" marL="514350" rtl="0" algn="l">
              <a:lnSpc>
                <a:spcPct val="90000"/>
              </a:lnSpc>
              <a:spcBef>
                <a:spcPts val="1400"/>
              </a:spcBef>
              <a:spcAft>
                <a:spcPts val="0"/>
              </a:spcAft>
              <a:buSzPts val="2800"/>
              <a:buAutoNum type="arabicPeriod"/>
            </a:pPr>
            <a:r>
              <a:rPr lang="en-US" sz="2800"/>
              <a:t>Dilation</a:t>
            </a:r>
            <a:endParaRPr/>
          </a:p>
          <a:p>
            <a:pPr indent="-514350" lvl="0" marL="514350" rtl="0" algn="l">
              <a:lnSpc>
                <a:spcPct val="90000"/>
              </a:lnSpc>
              <a:spcBef>
                <a:spcPts val="1400"/>
              </a:spcBef>
              <a:spcAft>
                <a:spcPts val="0"/>
              </a:spcAft>
              <a:buSzPts val="2800"/>
              <a:buAutoNum type="arabicPeriod"/>
            </a:pPr>
            <a:r>
              <a:rPr lang="en-US" sz="2800"/>
              <a:t>Erosion</a:t>
            </a:r>
            <a:endParaRPr/>
          </a:p>
          <a:p>
            <a:pPr indent="-514350" lvl="0" marL="514350" rtl="0" algn="l">
              <a:lnSpc>
                <a:spcPct val="90000"/>
              </a:lnSpc>
              <a:spcBef>
                <a:spcPts val="1400"/>
              </a:spcBef>
              <a:spcAft>
                <a:spcPts val="0"/>
              </a:spcAft>
              <a:buSzPts val="2800"/>
              <a:buAutoNum type="arabicPeriod"/>
            </a:pPr>
            <a:r>
              <a:rPr lang="en-US" sz="2800"/>
              <a:t>Opening</a:t>
            </a:r>
            <a:endParaRPr/>
          </a:p>
          <a:p>
            <a:pPr indent="-514350" lvl="0" marL="514350" rtl="0" algn="l">
              <a:lnSpc>
                <a:spcPct val="90000"/>
              </a:lnSpc>
              <a:spcBef>
                <a:spcPts val="1400"/>
              </a:spcBef>
              <a:spcAft>
                <a:spcPts val="0"/>
              </a:spcAft>
              <a:buSzPts val="2800"/>
              <a:buAutoNum type="arabicPeriod"/>
            </a:pPr>
            <a:r>
              <a:rPr lang="en-US" sz="2800"/>
              <a:t>Closing</a:t>
            </a:r>
            <a:endParaRPr/>
          </a:p>
          <a:p>
            <a:pPr indent="-514350" lvl="0" marL="514350" rtl="0" algn="l">
              <a:lnSpc>
                <a:spcPct val="90000"/>
              </a:lnSpc>
              <a:spcBef>
                <a:spcPts val="1400"/>
              </a:spcBef>
              <a:spcAft>
                <a:spcPts val="0"/>
              </a:spcAft>
              <a:buSzPts val="2800"/>
              <a:buAutoNum type="arabicPeriod"/>
            </a:pPr>
            <a:r>
              <a:rPr lang="en-US" sz="2800"/>
              <a:t>Hit or Miss Transform</a:t>
            </a:r>
            <a:endParaRPr/>
          </a:p>
          <a:p>
            <a:pPr indent="-514350" lvl="0" marL="514350" rtl="0" algn="l">
              <a:lnSpc>
                <a:spcPct val="90000"/>
              </a:lnSpc>
              <a:spcBef>
                <a:spcPts val="1400"/>
              </a:spcBef>
              <a:spcAft>
                <a:spcPts val="0"/>
              </a:spcAft>
              <a:buSzPts val="2800"/>
              <a:buAutoNum type="arabicPeriod"/>
            </a:pPr>
            <a:r>
              <a:rPr lang="en-US" sz="2800"/>
              <a:t> Boundary extraction</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853440" y="650240"/>
            <a:ext cx="8100060" cy="1666240"/>
          </a:xfrm>
          <a:prstGeom prst="rect">
            <a:avLst/>
          </a:prstGeom>
          <a:noFill/>
          <a:ln>
            <a:noFill/>
          </a:ln>
        </p:spPr>
        <p:txBody>
          <a:bodyPr anchorCtr="0" anchor="ctr" bIns="0" lIns="0" spcFirstLastPara="1" rIns="0" wrap="square" tIns="0">
            <a:normAutofit/>
          </a:bodyPr>
          <a:lstStyle/>
          <a:p>
            <a:pPr indent="0" lvl="0" marL="0" rtl="0" algn="l">
              <a:lnSpc>
                <a:spcPct val="95000"/>
              </a:lnSpc>
              <a:spcBef>
                <a:spcPts val="0"/>
              </a:spcBef>
              <a:spcAft>
                <a:spcPts val="0"/>
              </a:spcAft>
              <a:buClr>
                <a:srgbClr val="000000"/>
              </a:buClr>
              <a:buSzPts val="4900"/>
              <a:buFont typeface="Arial"/>
              <a:buNone/>
            </a:pPr>
            <a:r>
              <a:rPr lang="en-US" sz="4900">
                <a:solidFill>
                  <a:srgbClr val="000000"/>
                </a:solidFill>
                <a:latin typeface="Arial"/>
                <a:ea typeface="Arial"/>
                <a:cs typeface="Arial"/>
                <a:sym typeface="Arial"/>
              </a:rPr>
              <a:t>OPENING EXAMPLE</a:t>
            </a:r>
            <a:endParaRPr/>
          </a:p>
        </p:txBody>
      </p:sp>
      <p:sp>
        <p:nvSpPr>
          <p:cNvPr id="294" name="Google Shape;294;p32"/>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pic>
        <p:nvPicPr>
          <p:cNvPr id="295" name="Google Shape;295;p32"/>
          <p:cNvPicPr preferRelativeResize="0"/>
          <p:nvPr/>
        </p:nvPicPr>
        <p:blipFill rotWithShape="1">
          <a:blip r:embed="rId3">
            <a:alphaModFix/>
          </a:blip>
          <a:srcRect b="0" l="0" r="0" t="0"/>
          <a:stretch/>
        </p:blipFill>
        <p:spPr>
          <a:xfrm>
            <a:off x="430069" y="3309282"/>
            <a:ext cx="4264438" cy="2428699"/>
          </a:xfrm>
          <a:prstGeom prst="rect">
            <a:avLst/>
          </a:prstGeom>
          <a:noFill/>
          <a:ln>
            <a:noFill/>
          </a:ln>
        </p:spPr>
      </p:pic>
      <p:pic>
        <p:nvPicPr>
          <p:cNvPr id="296" name="Google Shape;296;p32"/>
          <p:cNvPicPr preferRelativeResize="0"/>
          <p:nvPr/>
        </p:nvPicPr>
        <p:blipFill rotWithShape="1">
          <a:blip r:embed="rId4">
            <a:alphaModFix/>
          </a:blip>
          <a:srcRect b="0" l="0" r="0" t="0"/>
          <a:stretch/>
        </p:blipFill>
        <p:spPr>
          <a:xfrm>
            <a:off x="5690728" y="3312818"/>
            <a:ext cx="4277784" cy="2432873"/>
          </a:xfrm>
          <a:prstGeom prst="rect">
            <a:avLst/>
          </a:prstGeom>
          <a:noFill/>
          <a:ln>
            <a:noFill/>
          </a:ln>
        </p:spPr>
      </p:pic>
      <p:sp>
        <p:nvSpPr>
          <p:cNvPr id="297" name="Google Shape;297;p32"/>
          <p:cNvSpPr txBox="1"/>
          <p:nvPr/>
        </p:nvSpPr>
        <p:spPr>
          <a:xfrm>
            <a:off x="435624" y="2905875"/>
            <a:ext cx="4031662" cy="394723"/>
          </a:xfrm>
          <a:prstGeom prst="rect">
            <a:avLst/>
          </a:prstGeom>
          <a:noFill/>
          <a:ln>
            <a:noFill/>
          </a:ln>
        </p:spPr>
        <p:txBody>
          <a:bodyPr anchorCtr="0" anchor="t" bIns="0" lIns="0" spcFirstLastPara="1" rIns="0" wrap="square" tIns="0">
            <a:spAutoFit/>
          </a:bodyPr>
          <a:lstStyle/>
          <a:p>
            <a:pPr indent="0" lvl="0" marL="0" marR="0" rtl="0" algn="r">
              <a:lnSpc>
                <a:spcPct val="95000"/>
              </a:lnSpc>
              <a:spcBef>
                <a:spcPts val="0"/>
              </a:spcBef>
              <a:spcAft>
                <a:spcPts val="0"/>
              </a:spcAft>
              <a:buClr>
                <a:srgbClr val="000000"/>
              </a:buClr>
              <a:buSzPts val="2700"/>
              <a:buFont typeface="Arial"/>
              <a:buNone/>
            </a:pPr>
            <a:r>
              <a:rPr lang="en-US" sz="2700">
                <a:solidFill>
                  <a:srgbClr val="000000"/>
                </a:solidFill>
                <a:latin typeface="Arial"/>
                <a:ea typeface="Arial"/>
                <a:cs typeface="Arial"/>
                <a:sym typeface="Arial"/>
              </a:rPr>
              <a:t>Original Image</a:t>
            </a:r>
            <a:endParaRPr/>
          </a:p>
        </p:txBody>
      </p:sp>
      <p:sp>
        <p:nvSpPr>
          <p:cNvPr id="298" name="Google Shape;298;p32"/>
          <p:cNvSpPr txBox="1"/>
          <p:nvPr/>
        </p:nvSpPr>
        <p:spPr>
          <a:xfrm>
            <a:off x="5742619" y="2908708"/>
            <a:ext cx="3984625" cy="394723"/>
          </a:xfrm>
          <a:prstGeom prst="rect">
            <a:avLst/>
          </a:prstGeom>
          <a:noFill/>
          <a:ln>
            <a:noFill/>
          </a:ln>
        </p:spPr>
        <p:txBody>
          <a:bodyPr anchorCtr="0" anchor="t" bIns="0" lIns="0" spcFirstLastPara="1" rIns="0" wrap="square" tIns="0">
            <a:spAutoFit/>
          </a:bodyPr>
          <a:lstStyle/>
          <a:p>
            <a:pPr indent="0" lvl="0" marL="0" marR="0" rtl="0" algn="r">
              <a:lnSpc>
                <a:spcPct val="95000"/>
              </a:lnSpc>
              <a:spcBef>
                <a:spcPts val="0"/>
              </a:spcBef>
              <a:spcAft>
                <a:spcPts val="0"/>
              </a:spcAft>
              <a:buClr>
                <a:srgbClr val="000000"/>
              </a:buClr>
              <a:buSzPts val="2700"/>
              <a:buFont typeface="Arial"/>
              <a:buNone/>
            </a:pPr>
            <a:r>
              <a:rPr lang="en-US" sz="2700">
                <a:solidFill>
                  <a:srgbClr val="000000"/>
                </a:solidFill>
                <a:latin typeface="Arial"/>
                <a:ea typeface="Arial"/>
                <a:cs typeface="Arial"/>
                <a:sym typeface="Arial"/>
              </a:rPr>
              <a:t>Image After Opening</a:t>
            </a:r>
            <a:endParaRPr/>
          </a:p>
        </p:txBody>
      </p:sp>
      <p:sp>
        <p:nvSpPr>
          <p:cNvPr id="299" name="Google Shape;299;p32"/>
          <p:cNvSpPr txBox="1"/>
          <p:nvPr/>
        </p:nvSpPr>
        <p:spPr>
          <a:xfrm>
            <a:off x="2221445" y="6174582"/>
            <a:ext cx="5492750" cy="190052"/>
          </a:xfrm>
          <a:prstGeom prst="rect">
            <a:avLst/>
          </a:prstGeom>
          <a:noFill/>
          <a:ln>
            <a:noFill/>
          </a:ln>
        </p:spPr>
        <p:txBody>
          <a:bodyPr anchorCtr="0" anchor="ctr" bIns="0" lIns="0" spcFirstLastPara="1" rIns="0" wrap="square" tIns="0">
            <a:spAutoFit/>
          </a:bodyPr>
          <a:lstStyle/>
          <a:p>
            <a:pPr indent="0" lvl="0" marL="0" marR="0" rtl="0" algn="r">
              <a:lnSpc>
                <a:spcPct val="95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Images taken from Gonzalez &amp; Woods, Digital Image Processing (2002)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853440" y="-89452"/>
            <a:ext cx="8100060" cy="1666240"/>
          </a:xfrm>
          <a:prstGeom prst="rect">
            <a:avLst/>
          </a:prstGeom>
          <a:noFill/>
          <a:ln>
            <a:noFill/>
          </a:ln>
        </p:spPr>
        <p:txBody>
          <a:bodyPr anchorCtr="0" anchor="ctr" bIns="0" lIns="0" spcFirstLastPara="1" rIns="0" wrap="square" tIns="0">
            <a:normAutofit/>
          </a:bodyPr>
          <a:lstStyle/>
          <a:p>
            <a:pPr indent="0" lvl="0" marL="0" rtl="0" algn="l">
              <a:lnSpc>
                <a:spcPct val="95000"/>
              </a:lnSpc>
              <a:spcBef>
                <a:spcPts val="0"/>
              </a:spcBef>
              <a:spcAft>
                <a:spcPts val="0"/>
              </a:spcAft>
              <a:buClr>
                <a:srgbClr val="000000"/>
              </a:buClr>
              <a:buSzPts val="4900"/>
              <a:buFont typeface="Arial"/>
              <a:buNone/>
            </a:pPr>
            <a:r>
              <a:rPr lang="en-US" sz="4900">
                <a:solidFill>
                  <a:srgbClr val="000000"/>
                </a:solidFill>
                <a:latin typeface="Arial"/>
                <a:ea typeface="Arial"/>
                <a:cs typeface="Arial"/>
                <a:sym typeface="Arial"/>
              </a:rPr>
              <a:t>OPENING EXAMPLE</a:t>
            </a:r>
            <a:endParaRPr/>
          </a:p>
        </p:txBody>
      </p:sp>
      <p:sp>
        <p:nvSpPr>
          <p:cNvPr id="305" name="Google Shape;305;p33"/>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pic>
        <p:nvPicPr>
          <p:cNvPr id="306" name="Google Shape;306;p33"/>
          <p:cNvPicPr preferRelativeResize="0"/>
          <p:nvPr/>
        </p:nvPicPr>
        <p:blipFill rotWithShape="1">
          <a:blip r:embed="rId3">
            <a:alphaModFix/>
          </a:blip>
          <a:srcRect b="0" l="0" r="0" t="0"/>
          <a:stretch/>
        </p:blipFill>
        <p:spPr>
          <a:xfrm>
            <a:off x="422275" y="1746250"/>
            <a:ext cx="573088" cy="571500"/>
          </a:xfrm>
          <a:prstGeom prst="rect">
            <a:avLst/>
          </a:prstGeom>
          <a:noFill/>
          <a:ln>
            <a:noFill/>
          </a:ln>
        </p:spPr>
      </p:pic>
      <p:pic>
        <p:nvPicPr>
          <p:cNvPr id="307" name="Google Shape;307;p33"/>
          <p:cNvPicPr preferRelativeResize="0"/>
          <p:nvPr/>
        </p:nvPicPr>
        <p:blipFill rotWithShape="1">
          <a:blip r:embed="rId4">
            <a:alphaModFix/>
          </a:blip>
          <a:srcRect b="0" l="0" r="0" t="0"/>
          <a:stretch/>
        </p:blipFill>
        <p:spPr>
          <a:xfrm>
            <a:off x="973138" y="1746250"/>
            <a:ext cx="561975" cy="571500"/>
          </a:xfrm>
          <a:prstGeom prst="rect">
            <a:avLst/>
          </a:prstGeom>
          <a:noFill/>
          <a:ln>
            <a:noFill/>
          </a:ln>
        </p:spPr>
      </p:pic>
      <p:pic>
        <p:nvPicPr>
          <p:cNvPr id="308" name="Google Shape;308;p33"/>
          <p:cNvPicPr preferRelativeResize="0"/>
          <p:nvPr/>
        </p:nvPicPr>
        <p:blipFill rotWithShape="1">
          <a:blip r:embed="rId3">
            <a:alphaModFix/>
          </a:blip>
          <a:srcRect b="0" l="0" r="0" t="0"/>
          <a:stretch/>
        </p:blipFill>
        <p:spPr>
          <a:xfrm>
            <a:off x="1512888" y="1746250"/>
            <a:ext cx="573087" cy="571500"/>
          </a:xfrm>
          <a:prstGeom prst="rect">
            <a:avLst/>
          </a:prstGeom>
          <a:noFill/>
          <a:ln>
            <a:noFill/>
          </a:ln>
        </p:spPr>
      </p:pic>
      <p:pic>
        <p:nvPicPr>
          <p:cNvPr id="309" name="Google Shape;309;p33"/>
          <p:cNvPicPr preferRelativeResize="0"/>
          <p:nvPr/>
        </p:nvPicPr>
        <p:blipFill rotWithShape="1">
          <a:blip r:embed="rId4">
            <a:alphaModFix/>
          </a:blip>
          <a:srcRect b="0" l="0" r="0" t="0"/>
          <a:stretch/>
        </p:blipFill>
        <p:spPr>
          <a:xfrm>
            <a:off x="2063750" y="1746250"/>
            <a:ext cx="561975" cy="571500"/>
          </a:xfrm>
          <a:prstGeom prst="rect">
            <a:avLst/>
          </a:prstGeom>
          <a:noFill/>
          <a:ln>
            <a:noFill/>
          </a:ln>
        </p:spPr>
      </p:pic>
      <p:pic>
        <p:nvPicPr>
          <p:cNvPr id="310" name="Google Shape;310;p33"/>
          <p:cNvPicPr preferRelativeResize="0"/>
          <p:nvPr/>
        </p:nvPicPr>
        <p:blipFill rotWithShape="1">
          <a:blip r:embed="rId5">
            <a:alphaModFix/>
          </a:blip>
          <a:srcRect b="0" l="0" r="0" t="0"/>
          <a:stretch/>
        </p:blipFill>
        <p:spPr>
          <a:xfrm>
            <a:off x="2603500" y="1746250"/>
            <a:ext cx="571500" cy="571500"/>
          </a:xfrm>
          <a:prstGeom prst="rect">
            <a:avLst/>
          </a:prstGeom>
          <a:noFill/>
          <a:ln>
            <a:noFill/>
          </a:ln>
        </p:spPr>
      </p:pic>
      <p:pic>
        <p:nvPicPr>
          <p:cNvPr id="311" name="Google Shape;311;p33"/>
          <p:cNvPicPr preferRelativeResize="0"/>
          <p:nvPr/>
        </p:nvPicPr>
        <p:blipFill rotWithShape="1">
          <a:blip r:embed="rId6">
            <a:alphaModFix/>
          </a:blip>
          <a:srcRect b="0" l="0" r="0" t="0"/>
          <a:stretch/>
        </p:blipFill>
        <p:spPr>
          <a:xfrm>
            <a:off x="3152775" y="1746250"/>
            <a:ext cx="561975" cy="571500"/>
          </a:xfrm>
          <a:prstGeom prst="rect">
            <a:avLst/>
          </a:prstGeom>
          <a:noFill/>
          <a:ln>
            <a:noFill/>
          </a:ln>
        </p:spPr>
      </p:pic>
      <p:pic>
        <p:nvPicPr>
          <p:cNvPr id="312" name="Google Shape;312;p33"/>
          <p:cNvPicPr preferRelativeResize="0"/>
          <p:nvPr/>
        </p:nvPicPr>
        <p:blipFill rotWithShape="1">
          <a:blip r:embed="rId5">
            <a:alphaModFix/>
          </a:blip>
          <a:srcRect b="0" l="0" r="0" t="0"/>
          <a:stretch/>
        </p:blipFill>
        <p:spPr>
          <a:xfrm>
            <a:off x="3692525" y="1746250"/>
            <a:ext cx="573088" cy="571500"/>
          </a:xfrm>
          <a:prstGeom prst="rect">
            <a:avLst/>
          </a:prstGeom>
          <a:noFill/>
          <a:ln>
            <a:noFill/>
          </a:ln>
        </p:spPr>
      </p:pic>
      <p:pic>
        <p:nvPicPr>
          <p:cNvPr id="313" name="Google Shape;313;p33"/>
          <p:cNvPicPr preferRelativeResize="0"/>
          <p:nvPr/>
        </p:nvPicPr>
        <p:blipFill rotWithShape="1">
          <a:blip r:embed="rId4">
            <a:alphaModFix/>
          </a:blip>
          <a:srcRect b="0" l="0" r="0" t="0"/>
          <a:stretch/>
        </p:blipFill>
        <p:spPr>
          <a:xfrm>
            <a:off x="4243388" y="1746250"/>
            <a:ext cx="561975" cy="571500"/>
          </a:xfrm>
          <a:prstGeom prst="rect">
            <a:avLst/>
          </a:prstGeom>
          <a:noFill/>
          <a:ln>
            <a:noFill/>
          </a:ln>
        </p:spPr>
      </p:pic>
      <p:pic>
        <p:nvPicPr>
          <p:cNvPr id="314" name="Google Shape;314;p33"/>
          <p:cNvPicPr preferRelativeResize="0"/>
          <p:nvPr/>
        </p:nvPicPr>
        <p:blipFill rotWithShape="1">
          <a:blip r:embed="rId7">
            <a:alphaModFix/>
          </a:blip>
          <a:srcRect b="0" l="0" r="0" t="0"/>
          <a:stretch/>
        </p:blipFill>
        <p:spPr>
          <a:xfrm>
            <a:off x="422275" y="2295525"/>
            <a:ext cx="573088" cy="573088"/>
          </a:xfrm>
          <a:prstGeom prst="rect">
            <a:avLst/>
          </a:prstGeom>
          <a:noFill/>
          <a:ln>
            <a:noFill/>
          </a:ln>
        </p:spPr>
      </p:pic>
      <p:pic>
        <p:nvPicPr>
          <p:cNvPr id="315" name="Google Shape;315;p33"/>
          <p:cNvPicPr preferRelativeResize="0"/>
          <p:nvPr/>
        </p:nvPicPr>
        <p:blipFill rotWithShape="1">
          <a:blip r:embed="rId8">
            <a:alphaModFix/>
          </a:blip>
          <a:srcRect b="0" l="0" r="0" t="0"/>
          <a:stretch/>
        </p:blipFill>
        <p:spPr>
          <a:xfrm>
            <a:off x="973138" y="2295525"/>
            <a:ext cx="561975" cy="573088"/>
          </a:xfrm>
          <a:prstGeom prst="rect">
            <a:avLst/>
          </a:prstGeom>
          <a:noFill/>
          <a:ln>
            <a:noFill/>
          </a:ln>
        </p:spPr>
      </p:pic>
      <p:pic>
        <p:nvPicPr>
          <p:cNvPr id="316" name="Google Shape;316;p33"/>
          <p:cNvPicPr preferRelativeResize="0"/>
          <p:nvPr/>
        </p:nvPicPr>
        <p:blipFill rotWithShape="1">
          <a:blip r:embed="rId7">
            <a:alphaModFix/>
          </a:blip>
          <a:srcRect b="0" l="0" r="0" t="0"/>
          <a:stretch/>
        </p:blipFill>
        <p:spPr>
          <a:xfrm>
            <a:off x="1512888" y="2295525"/>
            <a:ext cx="573087" cy="573088"/>
          </a:xfrm>
          <a:prstGeom prst="rect">
            <a:avLst/>
          </a:prstGeom>
          <a:noFill/>
          <a:ln>
            <a:noFill/>
          </a:ln>
        </p:spPr>
      </p:pic>
      <p:pic>
        <p:nvPicPr>
          <p:cNvPr id="317" name="Google Shape;317;p33"/>
          <p:cNvPicPr preferRelativeResize="0"/>
          <p:nvPr/>
        </p:nvPicPr>
        <p:blipFill rotWithShape="1">
          <a:blip r:embed="rId9">
            <a:alphaModFix/>
          </a:blip>
          <a:srcRect b="0" l="0" r="0" t="0"/>
          <a:stretch/>
        </p:blipFill>
        <p:spPr>
          <a:xfrm>
            <a:off x="2063750" y="2295525"/>
            <a:ext cx="561975" cy="573088"/>
          </a:xfrm>
          <a:prstGeom prst="rect">
            <a:avLst/>
          </a:prstGeom>
          <a:noFill/>
          <a:ln>
            <a:noFill/>
          </a:ln>
        </p:spPr>
      </p:pic>
      <p:pic>
        <p:nvPicPr>
          <p:cNvPr id="318" name="Google Shape;318;p33"/>
          <p:cNvPicPr preferRelativeResize="0"/>
          <p:nvPr/>
        </p:nvPicPr>
        <p:blipFill rotWithShape="1">
          <a:blip r:embed="rId10">
            <a:alphaModFix/>
          </a:blip>
          <a:srcRect b="0" l="0" r="0" t="0"/>
          <a:stretch/>
        </p:blipFill>
        <p:spPr>
          <a:xfrm>
            <a:off x="2603500" y="2295525"/>
            <a:ext cx="571500" cy="573088"/>
          </a:xfrm>
          <a:prstGeom prst="rect">
            <a:avLst/>
          </a:prstGeom>
          <a:noFill/>
          <a:ln>
            <a:noFill/>
          </a:ln>
        </p:spPr>
      </p:pic>
      <p:pic>
        <p:nvPicPr>
          <p:cNvPr id="319" name="Google Shape;319;p33"/>
          <p:cNvPicPr preferRelativeResize="0"/>
          <p:nvPr/>
        </p:nvPicPr>
        <p:blipFill rotWithShape="1">
          <a:blip r:embed="rId11">
            <a:alphaModFix/>
          </a:blip>
          <a:srcRect b="0" l="0" r="0" t="0"/>
          <a:stretch/>
        </p:blipFill>
        <p:spPr>
          <a:xfrm>
            <a:off x="3152775" y="2295525"/>
            <a:ext cx="561975" cy="573088"/>
          </a:xfrm>
          <a:prstGeom prst="rect">
            <a:avLst/>
          </a:prstGeom>
          <a:noFill/>
          <a:ln>
            <a:noFill/>
          </a:ln>
        </p:spPr>
      </p:pic>
      <p:pic>
        <p:nvPicPr>
          <p:cNvPr id="320" name="Google Shape;320;p33"/>
          <p:cNvPicPr preferRelativeResize="0"/>
          <p:nvPr/>
        </p:nvPicPr>
        <p:blipFill rotWithShape="1">
          <a:blip r:embed="rId10">
            <a:alphaModFix/>
          </a:blip>
          <a:srcRect b="0" l="0" r="0" t="0"/>
          <a:stretch/>
        </p:blipFill>
        <p:spPr>
          <a:xfrm>
            <a:off x="3692525" y="2295525"/>
            <a:ext cx="573088" cy="573088"/>
          </a:xfrm>
          <a:prstGeom prst="rect">
            <a:avLst/>
          </a:prstGeom>
          <a:noFill/>
          <a:ln>
            <a:noFill/>
          </a:ln>
        </p:spPr>
      </p:pic>
      <p:pic>
        <p:nvPicPr>
          <p:cNvPr id="321" name="Google Shape;321;p33"/>
          <p:cNvPicPr preferRelativeResize="0"/>
          <p:nvPr/>
        </p:nvPicPr>
        <p:blipFill rotWithShape="1">
          <a:blip r:embed="rId8">
            <a:alphaModFix/>
          </a:blip>
          <a:srcRect b="0" l="0" r="0" t="0"/>
          <a:stretch/>
        </p:blipFill>
        <p:spPr>
          <a:xfrm>
            <a:off x="4243388" y="2295525"/>
            <a:ext cx="561975" cy="573088"/>
          </a:xfrm>
          <a:prstGeom prst="rect">
            <a:avLst/>
          </a:prstGeom>
          <a:noFill/>
          <a:ln>
            <a:noFill/>
          </a:ln>
        </p:spPr>
      </p:pic>
      <p:pic>
        <p:nvPicPr>
          <p:cNvPr id="322" name="Google Shape;322;p33"/>
          <p:cNvPicPr preferRelativeResize="0"/>
          <p:nvPr/>
        </p:nvPicPr>
        <p:blipFill rotWithShape="1">
          <a:blip r:embed="rId3">
            <a:alphaModFix/>
          </a:blip>
          <a:srcRect b="0" l="0" r="0" t="0"/>
          <a:stretch/>
        </p:blipFill>
        <p:spPr>
          <a:xfrm>
            <a:off x="422275" y="2825750"/>
            <a:ext cx="573088" cy="571500"/>
          </a:xfrm>
          <a:prstGeom prst="rect">
            <a:avLst/>
          </a:prstGeom>
          <a:noFill/>
          <a:ln>
            <a:noFill/>
          </a:ln>
        </p:spPr>
      </p:pic>
      <p:pic>
        <p:nvPicPr>
          <p:cNvPr id="323" name="Google Shape;323;p33"/>
          <p:cNvPicPr preferRelativeResize="0"/>
          <p:nvPr/>
        </p:nvPicPr>
        <p:blipFill rotWithShape="1">
          <a:blip r:embed="rId4">
            <a:alphaModFix/>
          </a:blip>
          <a:srcRect b="0" l="0" r="0" t="0"/>
          <a:stretch/>
        </p:blipFill>
        <p:spPr>
          <a:xfrm>
            <a:off x="973138" y="2825750"/>
            <a:ext cx="561975" cy="571500"/>
          </a:xfrm>
          <a:prstGeom prst="rect">
            <a:avLst/>
          </a:prstGeom>
          <a:noFill/>
          <a:ln>
            <a:noFill/>
          </a:ln>
        </p:spPr>
      </p:pic>
      <p:pic>
        <p:nvPicPr>
          <p:cNvPr id="324" name="Google Shape;324;p33"/>
          <p:cNvPicPr preferRelativeResize="0"/>
          <p:nvPr/>
        </p:nvPicPr>
        <p:blipFill rotWithShape="1">
          <a:blip r:embed="rId12">
            <a:alphaModFix/>
          </a:blip>
          <a:srcRect b="0" l="0" r="0" t="0"/>
          <a:stretch/>
        </p:blipFill>
        <p:spPr>
          <a:xfrm>
            <a:off x="1512888" y="2825750"/>
            <a:ext cx="573087" cy="571500"/>
          </a:xfrm>
          <a:prstGeom prst="rect">
            <a:avLst/>
          </a:prstGeom>
          <a:noFill/>
          <a:ln>
            <a:noFill/>
          </a:ln>
        </p:spPr>
      </p:pic>
      <p:pic>
        <p:nvPicPr>
          <p:cNvPr id="325" name="Google Shape;325;p33"/>
          <p:cNvPicPr preferRelativeResize="0"/>
          <p:nvPr/>
        </p:nvPicPr>
        <p:blipFill rotWithShape="1">
          <a:blip r:embed="rId13">
            <a:alphaModFix/>
          </a:blip>
          <a:srcRect b="0" l="0" r="0" t="0"/>
          <a:stretch/>
        </p:blipFill>
        <p:spPr>
          <a:xfrm>
            <a:off x="2063750" y="2825750"/>
            <a:ext cx="561975" cy="571500"/>
          </a:xfrm>
          <a:prstGeom prst="rect">
            <a:avLst/>
          </a:prstGeom>
          <a:noFill/>
          <a:ln>
            <a:noFill/>
          </a:ln>
        </p:spPr>
      </p:pic>
      <p:pic>
        <p:nvPicPr>
          <p:cNvPr id="326" name="Google Shape;326;p33"/>
          <p:cNvPicPr preferRelativeResize="0"/>
          <p:nvPr/>
        </p:nvPicPr>
        <p:blipFill rotWithShape="1">
          <a:blip r:embed="rId5">
            <a:alphaModFix/>
          </a:blip>
          <a:srcRect b="0" l="0" r="0" t="0"/>
          <a:stretch/>
        </p:blipFill>
        <p:spPr>
          <a:xfrm>
            <a:off x="2603500" y="2825750"/>
            <a:ext cx="571500" cy="571500"/>
          </a:xfrm>
          <a:prstGeom prst="rect">
            <a:avLst/>
          </a:prstGeom>
          <a:noFill/>
          <a:ln>
            <a:noFill/>
          </a:ln>
        </p:spPr>
      </p:pic>
      <p:pic>
        <p:nvPicPr>
          <p:cNvPr id="327" name="Google Shape;327;p33"/>
          <p:cNvPicPr preferRelativeResize="0"/>
          <p:nvPr/>
        </p:nvPicPr>
        <p:blipFill rotWithShape="1">
          <a:blip r:embed="rId6">
            <a:alphaModFix/>
          </a:blip>
          <a:srcRect b="0" l="0" r="0" t="0"/>
          <a:stretch/>
        </p:blipFill>
        <p:spPr>
          <a:xfrm>
            <a:off x="3152775" y="2825750"/>
            <a:ext cx="561975" cy="571500"/>
          </a:xfrm>
          <a:prstGeom prst="rect">
            <a:avLst/>
          </a:prstGeom>
          <a:noFill/>
          <a:ln>
            <a:noFill/>
          </a:ln>
        </p:spPr>
      </p:pic>
      <p:pic>
        <p:nvPicPr>
          <p:cNvPr id="328" name="Google Shape;328;p33"/>
          <p:cNvPicPr preferRelativeResize="0"/>
          <p:nvPr/>
        </p:nvPicPr>
        <p:blipFill rotWithShape="1">
          <a:blip r:embed="rId5">
            <a:alphaModFix/>
          </a:blip>
          <a:srcRect b="0" l="0" r="0" t="0"/>
          <a:stretch/>
        </p:blipFill>
        <p:spPr>
          <a:xfrm>
            <a:off x="3692525" y="2825750"/>
            <a:ext cx="573088" cy="571500"/>
          </a:xfrm>
          <a:prstGeom prst="rect">
            <a:avLst/>
          </a:prstGeom>
          <a:noFill/>
          <a:ln>
            <a:noFill/>
          </a:ln>
        </p:spPr>
      </p:pic>
      <p:pic>
        <p:nvPicPr>
          <p:cNvPr id="329" name="Google Shape;329;p33"/>
          <p:cNvPicPr preferRelativeResize="0"/>
          <p:nvPr/>
        </p:nvPicPr>
        <p:blipFill rotWithShape="1">
          <a:blip r:embed="rId4">
            <a:alphaModFix/>
          </a:blip>
          <a:srcRect b="0" l="0" r="0" t="0"/>
          <a:stretch/>
        </p:blipFill>
        <p:spPr>
          <a:xfrm>
            <a:off x="4243388" y="2825750"/>
            <a:ext cx="561975" cy="571500"/>
          </a:xfrm>
          <a:prstGeom prst="rect">
            <a:avLst/>
          </a:prstGeom>
          <a:noFill/>
          <a:ln>
            <a:noFill/>
          </a:ln>
        </p:spPr>
      </p:pic>
      <p:pic>
        <p:nvPicPr>
          <p:cNvPr id="330" name="Google Shape;330;p33"/>
          <p:cNvPicPr preferRelativeResize="0"/>
          <p:nvPr/>
        </p:nvPicPr>
        <p:blipFill rotWithShape="1">
          <a:blip r:embed="rId7">
            <a:alphaModFix/>
          </a:blip>
          <a:srcRect b="0" l="0" r="0" t="0"/>
          <a:stretch/>
        </p:blipFill>
        <p:spPr>
          <a:xfrm>
            <a:off x="422275" y="3375025"/>
            <a:ext cx="573088" cy="573088"/>
          </a:xfrm>
          <a:prstGeom prst="rect">
            <a:avLst/>
          </a:prstGeom>
          <a:noFill/>
          <a:ln>
            <a:noFill/>
          </a:ln>
        </p:spPr>
      </p:pic>
      <p:pic>
        <p:nvPicPr>
          <p:cNvPr id="331" name="Google Shape;331;p33"/>
          <p:cNvPicPr preferRelativeResize="0"/>
          <p:nvPr/>
        </p:nvPicPr>
        <p:blipFill rotWithShape="1">
          <a:blip r:embed="rId9">
            <a:alphaModFix/>
          </a:blip>
          <a:srcRect b="0" l="0" r="0" t="0"/>
          <a:stretch/>
        </p:blipFill>
        <p:spPr>
          <a:xfrm>
            <a:off x="973138" y="3375025"/>
            <a:ext cx="561975" cy="573088"/>
          </a:xfrm>
          <a:prstGeom prst="rect">
            <a:avLst/>
          </a:prstGeom>
          <a:noFill/>
          <a:ln>
            <a:noFill/>
          </a:ln>
        </p:spPr>
      </p:pic>
      <p:pic>
        <p:nvPicPr>
          <p:cNvPr id="332" name="Google Shape;332;p33"/>
          <p:cNvPicPr preferRelativeResize="0"/>
          <p:nvPr/>
        </p:nvPicPr>
        <p:blipFill rotWithShape="1">
          <a:blip r:embed="rId14">
            <a:alphaModFix/>
          </a:blip>
          <a:srcRect b="0" l="0" r="0" t="0"/>
          <a:stretch/>
        </p:blipFill>
        <p:spPr>
          <a:xfrm>
            <a:off x="1512888" y="3375025"/>
            <a:ext cx="573087" cy="573088"/>
          </a:xfrm>
          <a:prstGeom prst="rect">
            <a:avLst/>
          </a:prstGeom>
          <a:noFill/>
          <a:ln>
            <a:noFill/>
          </a:ln>
        </p:spPr>
      </p:pic>
      <p:pic>
        <p:nvPicPr>
          <p:cNvPr id="333" name="Google Shape;333;p33"/>
          <p:cNvPicPr preferRelativeResize="0"/>
          <p:nvPr/>
        </p:nvPicPr>
        <p:blipFill rotWithShape="1">
          <a:blip r:embed="rId11">
            <a:alphaModFix/>
          </a:blip>
          <a:srcRect b="0" l="0" r="0" t="0"/>
          <a:stretch/>
        </p:blipFill>
        <p:spPr>
          <a:xfrm>
            <a:off x="2063750" y="3375025"/>
            <a:ext cx="561975" cy="573088"/>
          </a:xfrm>
          <a:prstGeom prst="rect">
            <a:avLst/>
          </a:prstGeom>
          <a:noFill/>
          <a:ln>
            <a:noFill/>
          </a:ln>
        </p:spPr>
      </p:pic>
      <p:pic>
        <p:nvPicPr>
          <p:cNvPr id="334" name="Google Shape;334;p33"/>
          <p:cNvPicPr preferRelativeResize="0"/>
          <p:nvPr/>
        </p:nvPicPr>
        <p:blipFill rotWithShape="1">
          <a:blip r:embed="rId10">
            <a:alphaModFix/>
          </a:blip>
          <a:srcRect b="0" l="0" r="0" t="0"/>
          <a:stretch/>
        </p:blipFill>
        <p:spPr>
          <a:xfrm>
            <a:off x="2603500" y="3375025"/>
            <a:ext cx="571500" cy="573088"/>
          </a:xfrm>
          <a:prstGeom prst="rect">
            <a:avLst/>
          </a:prstGeom>
          <a:noFill/>
          <a:ln>
            <a:noFill/>
          </a:ln>
        </p:spPr>
      </p:pic>
      <p:pic>
        <p:nvPicPr>
          <p:cNvPr id="335" name="Google Shape;335;p33"/>
          <p:cNvPicPr preferRelativeResize="0"/>
          <p:nvPr/>
        </p:nvPicPr>
        <p:blipFill rotWithShape="1">
          <a:blip r:embed="rId8">
            <a:alphaModFix/>
          </a:blip>
          <a:srcRect b="0" l="0" r="0" t="0"/>
          <a:stretch/>
        </p:blipFill>
        <p:spPr>
          <a:xfrm>
            <a:off x="3152775" y="3375025"/>
            <a:ext cx="561975" cy="573088"/>
          </a:xfrm>
          <a:prstGeom prst="rect">
            <a:avLst/>
          </a:prstGeom>
          <a:noFill/>
          <a:ln>
            <a:noFill/>
          </a:ln>
        </p:spPr>
      </p:pic>
      <p:pic>
        <p:nvPicPr>
          <p:cNvPr id="336" name="Google Shape;336;p33"/>
          <p:cNvPicPr preferRelativeResize="0"/>
          <p:nvPr/>
        </p:nvPicPr>
        <p:blipFill rotWithShape="1">
          <a:blip r:embed="rId7">
            <a:alphaModFix/>
          </a:blip>
          <a:srcRect b="0" l="0" r="0" t="0"/>
          <a:stretch/>
        </p:blipFill>
        <p:spPr>
          <a:xfrm>
            <a:off x="3692525" y="3375025"/>
            <a:ext cx="573088" cy="573088"/>
          </a:xfrm>
          <a:prstGeom prst="rect">
            <a:avLst/>
          </a:prstGeom>
          <a:noFill/>
          <a:ln>
            <a:noFill/>
          </a:ln>
        </p:spPr>
      </p:pic>
      <p:pic>
        <p:nvPicPr>
          <p:cNvPr id="337" name="Google Shape;337;p33"/>
          <p:cNvPicPr preferRelativeResize="0"/>
          <p:nvPr/>
        </p:nvPicPr>
        <p:blipFill rotWithShape="1">
          <a:blip r:embed="rId8">
            <a:alphaModFix/>
          </a:blip>
          <a:srcRect b="0" l="0" r="0" t="0"/>
          <a:stretch/>
        </p:blipFill>
        <p:spPr>
          <a:xfrm>
            <a:off x="4243388" y="3375025"/>
            <a:ext cx="561975" cy="573088"/>
          </a:xfrm>
          <a:prstGeom prst="rect">
            <a:avLst/>
          </a:prstGeom>
          <a:noFill/>
          <a:ln>
            <a:noFill/>
          </a:ln>
        </p:spPr>
      </p:pic>
      <p:pic>
        <p:nvPicPr>
          <p:cNvPr id="338" name="Google Shape;338;p33"/>
          <p:cNvPicPr preferRelativeResize="0"/>
          <p:nvPr/>
        </p:nvPicPr>
        <p:blipFill rotWithShape="1">
          <a:blip r:embed="rId15">
            <a:alphaModFix/>
          </a:blip>
          <a:srcRect b="0" l="0" r="0" t="0"/>
          <a:stretch/>
        </p:blipFill>
        <p:spPr>
          <a:xfrm>
            <a:off x="422275" y="3914775"/>
            <a:ext cx="573088" cy="573088"/>
          </a:xfrm>
          <a:prstGeom prst="rect">
            <a:avLst/>
          </a:prstGeom>
          <a:noFill/>
          <a:ln>
            <a:noFill/>
          </a:ln>
        </p:spPr>
      </p:pic>
      <p:pic>
        <p:nvPicPr>
          <p:cNvPr id="339" name="Google Shape;339;p33"/>
          <p:cNvPicPr preferRelativeResize="0"/>
          <p:nvPr/>
        </p:nvPicPr>
        <p:blipFill rotWithShape="1">
          <a:blip r:embed="rId16">
            <a:alphaModFix/>
          </a:blip>
          <a:srcRect b="0" l="0" r="0" t="0"/>
          <a:stretch/>
        </p:blipFill>
        <p:spPr>
          <a:xfrm>
            <a:off x="973138" y="3914775"/>
            <a:ext cx="561975" cy="573088"/>
          </a:xfrm>
          <a:prstGeom prst="rect">
            <a:avLst/>
          </a:prstGeom>
          <a:noFill/>
          <a:ln>
            <a:noFill/>
          </a:ln>
        </p:spPr>
      </p:pic>
      <p:pic>
        <p:nvPicPr>
          <p:cNvPr id="340" name="Google Shape;340;p33"/>
          <p:cNvPicPr preferRelativeResize="0"/>
          <p:nvPr/>
        </p:nvPicPr>
        <p:blipFill rotWithShape="1">
          <a:blip r:embed="rId17">
            <a:alphaModFix/>
          </a:blip>
          <a:srcRect b="0" l="0" r="0" t="0"/>
          <a:stretch/>
        </p:blipFill>
        <p:spPr>
          <a:xfrm>
            <a:off x="1512888" y="3914775"/>
            <a:ext cx="573087" cy="573088"/>
          </a:xfrm>
          <a:prstGeom prst="rect">
            <a:avLst/>
          </a:prstGeom>
          <a:noFill/>
          <a:ln>
            <a:noFill/>
          </a:ln>
        </p:spPr>
      </p:pic>
      <p:pic>
        <p:nvPicPr>
          <p:cNvPr id="341" name="Google Shape;341;p33"/>
          <p:cNvPicPr preferRelativeResize="0"/>
          <p:nvPr/>
        </p:nvPicPr>
        <p:blipFill rotWithShape="1">
          <a:blip r:embed="rId16">
            <a:alphaModFix/>
          </a:blip>
          <a:srcRect b="0" l="0" r="0" t="0"/>
          <a:stretch/>
        </p:blipFill>
        <p:spPr>
          <a:xfrm>
            <a:off x="2063750" y="3914775"/>
            <a:ext cx="561975" cy="573088"/>
          </a:xfrm>
          <a:prstGeom prst="rect">
            <a:avLst/>
          </a:prstGeom>
          <a:noFill/>
          <a:ln>
            <a:noFill/>
          </a:ln>
        </p:spPr>
      </p:pic>
      <p:pic>
        <p:nvPicPr>
          <p:cNvPr id="342" name="Google Shape;342;p33"/>
          <p:cNvPicPr preferRelativeResize="0"/>
          <p:nvPr/>
        </p:nvPicPr>
        <p:blipFill rotWithShape="1">
          <a:blip r:embed="rId15">
            <a:alphaModFix/>
          </a:blip>
          <a:srcRect b="0" l="0" r="0" t="0"/>
          <a:stretch/>
        </p:blipFill>
        <p:spPr>
          <a:xfrm>
            <a:off x="2603500" y="3914775"/>
            <a:ext cx="571500" cy="573088"/>
          </a:xfrm>
          <a:prstGeom prst="rect">
            <a:avLst/>
          </a:prstGeom>
          <a:noFill/>
          <a:ln>
            <a:noFill/>
          </a:ln>
        </p:spPr>
      </p:pic>
      <p:pic>
        <p:nvPicPr>
          <p:cNvPr id="343" name="Google Shape;343;p33"/>
          <p:cNvPicPr preferRelativeResize="0"/>
          <p:nvPr/>
        </p:nvPicPr>
        <p:blipFill rotWithShape="1">
          <a:blip r:embed="rId18">
            <a:alphaModFix/>
          </a:blip>
          <a:srcRect b="0" l="0" r="0" t="0"/>
          <a:stretch/>
        </p:blipFill>
        <p:spPr>
          <a:xfrm>
            <a:off x="3152775" y="3914775"/>
            <a:ext cx="561975" cy="573088"/>
          </a:xfrm>
          <a:prstGeom prst="rect">
            <a:avLst/>
          </a:prstGeom>
          <a:noFill/>
          <a:ln>
            <a:noFill/>
          </a:ln>
        </p:spPr>
      </p:pic>
      <p:pic>
        <p:nvPicPr>
          <p:cNvPr id="344" name="Google Shape;344;p33"/>
          <p:cNvPicPr preferRelativeResize="0"/>
          <p:nvPr/>
        </p:nvPicPr>
        <p:blipFill rotWithShape="1">
          <a:blip r:embed="rId15">
            <a:alphaModFix/>
          </a:blip>
          <a:srcRect b="0" l="0" r="0" t="0"/>
          <a:stretch/>
        </p:blipFill>
        <p:spPr>
          <a:xfrm>
            <a:off x="3692525" y="3914775"/>
            <a:ext cx="573088" cy="573088"/>
          </a:xfrm>
          <a:prstGeom prst="rect">
            <a:avLst/>
          </a:prstGeom>
          <a:noFill/>
          <a:ln>
            <a:noFill/>
          </a:ln>
        </p:spPr>
      </p:pic>
      <p:pic>
        <p:nvPicPr>
          <p:cNvPr id="345" name="Google Shape;345;p33"/>
          <p:cNvPicPr preferRelativeResize="0"/>
          <p:nvPr/>
        </p:nvPicPr>
        <p:blipFill rotWithShape="1">
          <a:blip r:embed="rId18">
            <a:alphaModFix/>
          </a:blip>
          <a:srcRect b="0" l="0" r="0" t="0"/>
          <a:stretch/>
        </p:blipFill>
        <p:spPr>
          <a:xfrm>
            <a:off x="4243388" y="3914775"/>
            <a:ext cx="561975" cy="573088"/>
          </a:xfrm>
          <a:prstGeom prst="rect">
            <a:avLst/>
          </a:prstGeom>
          <a:noFill/>
          <a:ln>
            <a:noFill/>
          </a:ln>
        </p:spPr>
      </p:pic>
      <p:pic>
        <p:nvPicPr>
          <p:cNvPr id="346" name="Google Shape;346;p33"/>
          <p:cNvPicPr preferRelativeResize="0"/>
          <p:nvPr/>
        </p:nvPicPr>
        <p:blipFill rotWithShape="1">
          <a:blip r:embed="rId3">
            <a:alphaModFix/>
          </a:blip>
          <a:srcRect b="0" l="0" r="0" t="0"/>
          <a:stretch/>
        </p:blipFill>
        <p:spPr>
          <a:xfrm>
            <a:off x="422275" y="4454525"/>
            <a:ext cx="573088" cy="573088"/>
          </a:xfrm>
          <a:prstGeom prst="rect">
            <a:avLst/>
          </a:prstGeom>
          <a:noFill/>
          <a:ln>
            <a:noFill/>
          </a:ln>
        </p:spPr>
      </p:pic>
      <p:pic>
        <p:nvPicPr>
          <p:cNvPr id="347" name="Google Shape;347;p33"/>
          <p:cNvPicPr preferRelativeResize="0"/>
          <p:nvPr/>
        </p:nvPicPr>
        <p:blipFill rotWithShape="1">
          <a:blip r:embed="rId6">
            <a:alphaModFix/>
          </a:blip>
          <a:srcRect b="0" l="0" r="0" t="0"/>
          <a:stretch/>
        </p:blipFill>
        <p:spPr>
          <a:xfrm>
            <a:off x="973138" y="4454525"/>
            <a:ext cx="561975" cy="573088"/>
          </a:xfrm>
          <a:prstGeom prst="rect">
            <a:avLst/>
          </a:prstGeom>
          <a:noFill/>
          <a:ln>
            <a:noFill/>
          </a:ln>
        </p:spPr>
      </p:pic>
      <p:pic>
        <p:nvPicPr>
          <p:cNvPr id="348" name="Google Shape;348;p33"/>
          <p:cNvPicPr preferRelativeResize="0"/>
          <p:nvPr/>
        </p:nvPicPr>
        <p:blipFill rotWithShape="1">
          <a:blip r:embed="rId5">
            <a:alphaModFix/>
          </a:blip>
          <a:srcRect b="0" l="0" r="0" t="0"/>
          <a:stretch/>
        </p:blipFill>
        <p:spPr>
          <a:xfrm>
            <a:off x="1512888" y="4454525"/>
            <a:ext cx="573087" cy="573088"/>
          </a:xfrm>
          <a:prstGeom prst="rect">
            <a:avLst/>
          </a:prstGeom>
          <a:noFill/>
          <a:ln>
            <a:noFill/>
          </a:ln>
        </p:spPr>
      </p:pic>
      <p:pic>
        <p:nvPicPr>
          <p:cNvPr id="349" name="Google Shape;349;p33"/>
          <p:cNvPicPr preferRelativeResize="0"/>
          <p:nvPr/>
        </p:nvPicPr>
        <p:blipFill rotWithShape="1">
          <a:blip r:embed="rId6">
            <a:alphaModFix/>
          </a:blip>
          <a:srcRect b="0" l="0" r="0" t="0"/>
          <a:stretch/>
        </p:blipFill>
        <p:spPr>
          <a:xfrm>
            <a:off x="2063750" y="4454525"/>
            <a:ext cx="561975" cy="573088"/>
          </a:xfrm>
          <a:prstGeom prst="rect">
            <a:avLst/>
          </a:prstGeom>
          <a:noFill/>
          <a:ln>
            <a:noFill/>
          </a:ln>
        </p:spPr>
      </p:pic>
      <p:pic>
        <p:nvPicPr>
          <p:cNvPr id="350" name="Google Shape;350;p33"/>
          <p:cNvPicPr preferRelativeResize="0"/>
          <p:nvPr/>
        </p:nvPicPr>
        <p:blipFill rotWithShape="1">
          <a:blip r:embed="rId3">
            <a:alphaModFix/>
          </a:blip>
          <a:srcRect b="0" l="0" r="0" t="0"/>
          <a:stretch/>
        </p:blipFill>
        <p:spPr>
          <a:xfrm>
            <a:off x="2603500" y="4454525"/>
            <a:ext cx="571500" cy="573088"/>
          </a:xfrm>
          <a:prstGeom prst="rect">
            <a:avLst/>
          </a:prstGeom>
          <a:noFill/>
          <a:ln>
            <a:noFill/>
          </a:ln>
        </p:spPr>
      </p:pic>
      <p:pic>
        <p:nvPicPr>
          <p:cNvPr id="351" name="Google Shape;351;p33"/>
          <p:cNvPicPr preferRelativeResize="0"/>
          <p:nvPr/>
        </p:nvPicPr>
        <p:blipFill rotWithShape="1">
          <a:blip r:embed="rId4">
            <a:alphaModFix/>
          </a:blip>
          <a:srcRect b="0" l="0" r="0" t="0"/>
          <a:stretch/>
        </p:blipFill>
        <p:spPr>
          <a:xfrm>
            <a:off x="3152775" y="4454525"/>
            <a:ext cx="561975" cy="573088"/>
          </a:xfrm>
          <a:prstGeom prst="rect">
            <a:avLst/>
          </a:prstGeom>
          <a:noFill/>
          <a:ln>
            <a:noFill/>
          </a:ln>
        </p:spPr>
      </p:pic>
      <p:pic>
        <p:nvPicPr>
          <p:cNvPr id="352" name="Google Shape;352;p33"/>
          <p:cNvPicPr preferRelativeResize="0"/>
          <p:nvPr/>
        </p:nvPicPr>
        <p:blipFill rotWithShape="1">
          <a:blip r:embed="rId3">
            <a:alphaModFix/>
          </a:blip>
          <a:srcRect b="0" l="0" r="0" t="0"/>
          <a:stretch/>
        </p:blipFill>
        <p:spPr>
          <a:xfrm>
            <a:off x="3692525" y="4454525"/>
            <a:ext cx="573088" cy="573088"/>
          </a:xfrm>
          <a:prstGeom prst="rect">
            <a:avLst/>
          </a:prstGeom>
          <a:noFill/>
          <a:ln>
            <a:noFill/>
          </a:ln>
        </p:spPr>
      </p:pic>
      <p:pic>
        <p:nvPicPr>
          <p:cNvPr id="353" name="Google Shape;353;p33"/>
          <p:cNvPicPr preferRelativeResize="0"/>
          <p:nvPr/>
        </p:nvPicPr>
        <p:blipFill rotWithShape="1">
          <a:blip r:embed="rId4">
            <a:alphaModFix/>
          </a:blip>
          <a:srcRect b="0" l="0" r="0" t="0"/>
          <a:stretch/>
        </p:blipFill>
        <p:spPr>
          <a:xfrm>
            <a:off x="4243388" y="4454525"/>
            <a:ext cx="561975" cy="573088"/>
          </a:xfrm>
          <a:prstGeom prst="rect">
            <a:avLst/>
          </a:prstGeom>
          <a:noFill/>
          <a:ln>
            <a:noFill/>
          </a:ln>
        </p:spPr>
      </p:pic>
      <p:pic>
        <p:nvPicPr>
          <p:cNvPr id="354" name="Google Shape;354;p33"/>
          <p:cNvPicPr preferRelativeResize="0"/>
          <p:nvPr/>
        </p:nvPicPr>
        <p:blipFill rotWithShape="1">
          <a:blip r:embed="rId15">
            <a:alphaModFix/>
          </a:blip>
          <a:srcRect b="0" l="0" r="0" t="0"/>
          <a:stretch/>
        </p:blipFill>
        <p:spPr>
          <a:xfrm>
            <a:off x="422275" y="4994275"/>
            <a:ext cx="573088" cy="573088"/>
          </a:xfrm>
          <a:prstGeom prst="rect">
            <a:avLst/>
          </a:prstGeom>
          <a:noFill/>
          <a:ln>
            <a:noFill/>
          </a:ln>
        </p:spPr>
      </p:pic>
      <p:pic>
        <p:nvPicPr>
          <p:cNvPr id="355" name="Google Shape;355;p33"/>
          <p:cNvPicPr preferRelativeResize="0"/>
          <p:nvPr/>
        </p:nvPicPr>
        <p:blipFill rotWithShape="1">
          <a:blip r:embed="rId16">
            <a:alphaModFix/>
          </a:blip>
          <a:srcRect b="0" l="0" r="0" t="0"/>
          <a:stretch/>
        </p:blipFill>
        <p:spPr>
          <a:xfrm>
            <a:off x="973138" y="4994275"/>
            <a:ext cx="561975" cy="573088"/>
          </a:xfrm>
          <a:prstGeom prst="rect">
            <a:avLst/>
          </a:prstGeom>
          <a:noFill/>
          <a:ln>
            <a:noFill/>
          </a:ln>
        </p:spPr>
      </p:pic>
      <p:pic>
        <p:nvPicPr>
          <p:cNvPr id="356" name="Google Shape;356;p33"/>
          <p:cNvPicPr preferRelativeResize="0"/>
          <p:nvPr/>
        </p:nvPicPr>
        <p:blipFill rotWithShape="1">
          <a:blip r:embed="rId17">
            <a:alphaModFix/>
          </a:blip>
          <a:srcRect b="0" l="0" r="0" t="0"/>
          <a:stretch/>
        </p:blipFill>
        <p:spPr>
          <a:xfrm>
            <a:off x="1512888" y="4994275"/>
            <a:ext cx="573087" cy="573088"/>
          </a:xfrm>
          <a:prstGeom prst="rect">
            <a:avLst/>
          </a:prstGeom>
          <a:noFill/>
          <a:ln>
            <a:noFill/>
          </a:ln>
        </p:spPr>
      </p:pic>
      <p:pic>
        <p:nvPicPr>
          <p:cNvPr id="357" name="Google Shape;357;p33"/>
          <p:cNvPicPr preferRelativeResize="0"/>
          <p:nvPr/>
        </p:nvPicPr>
        <p:blipFill rotWithShape="1">
          <a:blip r:embed="rId16">
            <a:alphaModFix/>
          </a:blip>
          <a:srcRect b="0" l="0" r="0" t="0"/>
          <a:stretch/>
        </p:blipFill>
        <p:spPr>
          <a:xfrm>
            <a:off x="2063750" y="4994275"/>
            <a:ext cx="561975" cy="573088"/>
          </a:xfrm>
          <a:prstGeom prst="rect">
            <a:avLst/>
          </a:prstGeom>
          <a:noFill/>
          <a:ln>
            <a:noFill/>
          </a:ln>
        </p:spPr>
      </p:pic>
      <p:pic>
        <p:nvPicPr>
          <p:cNvPr id="358" name="Google Shape;358;p33"/>
          <p:cNvPicPr preferRelativeResize="0"/>
          <p:nvPr/>
        </p:nvPicPr>
        <p:blipFill rotWithShape="1">
          <a:blip r:embed="rId15">
            <a:alphaModFix/>
          </a:blip>
          <a:srcRect b="0" l="0" r="0" t="0"/>
          <a:stretch/>
        </p:blipFill>
        <p:spPr>
          <a:xfrm>
            <a:off x="2603500" y="4994275"/>
            <a:ext cx="571500" cy="573088"/>
          </a:xfrm>
          <a:prstGeom prst="rect">
            <a:avLst/>
          </a:prstGeom>
          <a:noFill/>
          <a:ln>
            <a:noFill/>
          </a:ln>
        </p:spPr>
      </p:pic>
      <p:pic>
        <p:nvPicPr>
          <p:cNvPr id="359" name="Google Shape;359;p33"/>
          <p:cNvPicPr preferRelativeResize="0"/>
          <p:nvPr/>
        </p:nvPicPr>
        <p:blipFill rotWithShape="1">
          <a:blip r:embed="rId18">
            <a:alphaModFix/>
          </a:blip>
          <a:srcRect b="0" l="0" r="0" t="0"/>
          <a:stretch/>
        </p:blipFill>
        <p:spPr>
          <a:xfrm>
            <a:off x="3152775" y="4994275"/>
            <a:ext cx="561975" cy="573088"/>
          </a:xfrm>
          <a:prstGeom prst="rect">
            <a:avLst/>
          </a:prstGeom>
          <a:noFill/>
          <a:ln>
            <a:noFill/>
          </a:ln>
        </p:spPr>
      </p:pic>
      <p:pic>
        <p:nvPicPr>
          <p:cNvPr id="360" name="Google Shape;360;p33"/>
          <p:cNvPicPr preferRelativeResize="0"/>
          <p:nvPr/>
        </p:nvPicPr>
        <p:blipFill rotWithShape="1">
          <a:blip r:embed="rId15">
            <a:alphaModFix/>
          </a:blip>
          <a:srcRect b="0" l="0" r="0" t="0"/>
          <a:stretch/>
        </p:blipFill>
        <p:spPr>
          <a:xfrm>
            <a:off x="3692525" y="4994275"/>
            <a:ext cx="573088" cy="573088"/>
          </a:xfrm>
          <a:prstGeom prst="rect">
            <a:avLst/>
          </a:prstGeom>
          <a:noFill/>
          <a:ln>
            <a:noFill/>
          </a:ln>
        </p:spPr>
      </p:pic>
      <p:pic>
        <p:nvPicPr>
          <p:cNvPr id="361" name="Google Shape;361;p33"/>
          <p:cNvPicPr preferRelativeResize="0"/>
          <p:nvPr/>
        </p:nvPicPr>
        <p:blipFill rotWithShape="1">
          <a:blip r:embed="rId18">
            <a:alphaModFix/>
          </a:blip>
          <a:srcRect b="0" l="0" r="0" t="0"/>
          <a:stretch/>
        </p:blipFill>
        <p:spPr>
          <a:xfrm>
            <a:off x="4243388" y="4994275"/>
            <a:ext cx="561975" cy="573088"/>
          </a:xfrm>
          <a:prstGeom prst="rect">
            <a:avLst/>
          </a:prstGeom>
          <a:noFill/>
          <a:ln>
            <a:noFill/>
          </a:ln>
        </p:spPr>
      </p:pic>
      <p:pic>
        <p:nvPicPr>
          <p:cNvPr id="362" name="Google Shape;362;p33"/>
          <p:cNvPicPr preferRelativeResize="0"/>
          <p:nvPr/>
        </p:nvPicPr>
        <p:blipFill rotWithShape="1">
          <a:blip r:embed="rId3">
            <a:alphaModFix/>
          </a:blip>
          <a:srcRect b="0" l="0" r="0" t="0"/>
          <a:stretch/>
        </p:blipFill>
        <p:spPr>
          <a:xfrm>
            <a:off x="422275" y="5534025"/>
            <a:ext cx="573088" cy="573088"/>
          </a:xfrm>
          <a:prstGeom prst="rect">
            <a:avLst/>
          </a:prstGeom>
          <a:noFill/>
          <a:ln>
            <a:noFill/>
          </a:ln>
        </p:spPr>
      </p:pic>
      <p:pic>
        <p:nvPicPr>
          <p:cNvPr id="363" name="Google Shape;363;p33"/>
          <p:cNvPicPr preferRelativeResize="0"/>
          <p:nvPr/>
        </p:nvPicPr>
        <p:blipFill rotWithShape="1">
          <a:blip r:embed="rId4">
            <a:alphaModFix/>
          </a:blip>
          <a:srcRect b="0" l="0" r="0" t="0"/>
          <a:stretch/>
        </p:blipFill>
        <p:spPr>
          <a:xfrm>
            <a:off x="973138" y="5534025"/>
            <a:ext cx="561975" cy="573088"/>
          </a:xfrm>
          <a:prstGeom prst="rect">
            <a:avLst/>
          </a:prstGeom>
          <a:noFill/>
          <a:ln>
            <a:noFill/>
          </a:ln>
        </p:spPr>
      </p:pic>
      <p:pic>
        <p:nvPicPr>
          <p:cNvPr id="364" name="Google Shape;364;p33"/>
          <p:cNvPicPr preferRelativeResize="0"/>
          <p:nvPr/>
        </p:nvPicPr>
        <p:blipFill rotWithShape="1">
          <a:blip r:embed="rId3">
            <a:alphaModFix/>
          </a:blip>
          <a:srcRect b="0" l="0" r="0" t="0"/>
          <a:stretch/>
        </p:blipFill>
        <p:spPr>
          <a:xfrm>
            <a:off x="1512888" y="5534025"/>
            <a:ext cx="573087" cy="573088"/>
          </a:xfrm>
          <a:prstGeom prst="rect">
            <a:avLst/>
          </a:prstGeom>
          <a:noFill/>
          <a:ln>
            <a:noFill/>
          </a:ln>
        </p:spPr>
      </p:pic>
      <p:pic>
        <p:nvPicPr>
          <p:cNvPr id="365" name="Google Shape;365;p33"/>
          <p:cNvPicPr preferRelativeResize="0"/>
          <p:nvPr/>
        </p:nvPicPr>
        <p:blipFill rotWithShape="1">
          <a:blip r:embed="rId4">
            <a:alphaModFix/>
          </a:blip>
          <a:srcRect b="0" l="0" r="0" t="0"/>
          <a:stretch/>
        </p:blipFill>
        <p:spPr>
          <a:xfrm>
            <a:off x="2063750" y="5534025"/>
            <a:ext cx="561975" cy="573088"/>
          </a:xfrm>
          <a:prstGeom prst="rect">
            <a:avLst/>
          </a:prstGeom>
          <a:noFill/>
          <a:ln>
            <a:noFill/>
          </a:ln>
        </p:spPr>
      </p:pic>
      <p:pic>
        <p:nvPicPr>
          <p:cNvPr id="366" name="Google Shape;366;p33"/>
          <p:cNvPicPr preferRelativeResize="0"/>
          <p:nvPr/>
        </p:nvPicPr>
        <p:blipFill rotWithShape="1">
          <a:blip r:embed="rId3">
            <a:alphaModFix/>
          </a:blip>
          <a:srcRect b="0" l="0" r="0" t="0"/>
          <a:stretch/>
        </p:blipFill>
        <p:spPr>
          <a:xfrm>
            <a:off x="2603500" y="5534025"/>
            <a:ext cx="571500" cy="573088"/>
          </a:xfrm>
          <a:prstGeom prst="rect">
            <a:avLst/>
          </a:prstGeom>
          <a:noFill/>
          <a:ln>
            <a:noFill/>
          </a:ln>
        </p:spPr>
      </p:pic>
      <p:pic>
        <p:nvPicPr>
          <p:cNvPr id="367" name="Google Shape;367;p33"/>
          <p:cNvPicPr preferRelativeResize="0"/>
          <p:nvPr/>
        </p:nvPicPr>
        <p:blipFill rotWithShape="1">
          <a:blip r:embed="rId4">
            <a:alphaModFix/>
          </a:blip>
          <a:srcRect b="0" l="0" r="0" t="0"/>
          <a:stretch/>
        </p:blipFill>
        <p:spPr>
          <a:xfrm>
            <a:off x="3152775" y="5534025"/>
            <a:ext cx="561975" cy="573088"/>
          </a:xfrm>
          <a:prstGeom prst="rect">
            <a:avLst/>
          </a:prstGeom>
          <a:noFill/>
          <a:ln>
            <a:noFill/>
          </a:ln>
        </p:spPr>
      </p:pic>
      <p:pic>
        <p:nvPicPr>
          <p:cNvPr id="368" name="Google Shape;368;p33"/>
          <p:cNvPicPr preferRelativeResize="0"/>
          <p:nvPr/>
        </p:nvPicPr>
        <p:blipFill rotWithShape="1">
          <a:blip r:embed="rId3">
            <a:alphaModFix/>
          </a:blip>
          <a:srcRect b="0" l="0" r="0" t="0"/>
          <a:stretch/>
        </p:blipFill>
        <p:spPr>
          <a:xfrm>
            <a:off x="3692525" y="5534025"/>
            <a:ext cx="573088" cy="573088"/>
          </a:xfrm>
          <a:prstGeom prst="rect">
            <a:avLst/>
          </a:prstGeom>
          <a:noFill/>
          <a:ln>
            <a:noFill/>
          </a:ln>
        </p:spPr>
      </p:pic>
      <p:pic>
        <p:nvPicPr>
          <p:cNvPr id="369" name="Google Shape;369;p33"/>
          <p:cNvPicPr preferRelativeResize="0"/>
          <p:nvPr/>
        </p:nvPicPr>
        <p:blipFill rotWithShape="1">
          <a:blip r:embed="rId4">
            <a:alphaModFix/>
          </a:blip>
          <a:srcRect b="0" l="0" r="0" t="0"/>
          <a:stretch/>
        </p:blipFill>
        <p:spPr>
          <a:xfrm>
            <a:off x="4243388" y="5534025"/>
            <a:ext cx="561975" cy="573088"/>
          </a:xfrm>
          <a:prstGeom prst="rect">
            <a:avLst/>
          </a:prstGeom>
          <a:noFill/>
          <a:ln>
            <a:noFill/>
          </a:ln>
        </p:spPr>
      </p:pic>
      <p:sp>
        <p:nvSpPr>
          <p:cNvPr id="370" name="Google Shape;370;p33"/>
          <p:cNvSpPr txBox="1"/>
          <p:nvPr/>
        </p:nvSpPr>
        <p:spPr>
          <a:xfrm>
            <a:off x="3954463" y="6680200"/>
            <a:ext cx="3590925" cy="476250"/>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3100"/>
              <a:buFont typeface="Arial"/>
              <a:buNone/>
            </a:pPr>
            <a:r>
              <a:rPr lang="en-US" sz="3100">
                <a:solidFill>
                  <a:srgbClr val="000000"/>
                </a:solidFill>
                <a:latin typeface="Arial"/>
                <a:ea typeface="Arial"/>
                <a:cs typeface="Arial"/>
                <a:sym typeface="Arial"/>
              </a:rPr>
              <a:t>Structuring Element</a:t>
            </a:r>
            <a:endParaRPr/>
          </a:p>
        </p:txBody>
      </p:sp>
      <p:pic>
        <p:nvPicPr>
          <p:cNvPr id="371" name="Google Shape;371;p33"/>
          <p:cNvPicPr preferRelativeResize="0"/>
          <p:nvPr/>
        </p:nvPicPr>
        <p:blipFill rotWithShape="1">
          <a:blip r:embed="rId19">
            <a:alphaModFix/>
          </a:blip>
          <a:srcRect b="0" l="0" r="0" t="0"/>
          <a:stretch/>
        </p:blipFill>
        <p:spPr>
          <a:xfrm>
            <a:off x="2719388" y="1746250"/>
            <a:ext cx="3176587" cy="5789613"/>
          </a:xfrm>
          <a:prstGeom prst="rect">
            <a:avLst/>
          </a:prstGeom>
          <a:noFill/>
          <a:ln>
            <a:noFill/>
          </a:ln>
        </p:spPr>
      </p:pic>
      <p:pic>
        <p:nvPicPr>
          <p:cNvPr id="372" name="Google Shape;372;p33"/>
          <p:cNvPicPr preferRelativeResize="0"/>
          <p:nvPr/>
        </p:nvPicPr>
        <p:blipFill rotWithShape="1">
          <a:blip r:embed="rId20">
            <a:alphaModFix/>
          </a:blip>
          <a:srcRect b="0" l="0" r="0" t="0"/>
          <a:stretch/>
        </p:blipFill>
        <p:spPr>
          <a:xfrm>
            <a:off x="5873750" y="1746250"/>
            <a:ext cx="571500" cy="561975"/>
          </a:xfrm>
          <a:prstGeom prst="rect">
            <a:avLst/>
          </a:prstGeom>
          <a:noFill/>
          <a:ln>
            <a:noFill/>
          </a:ln>
        </p:spPr>
      </p:pic>
      <p:pic>
        <p:nvPicPr>
          <p:cNvPr id="373" name="Google Shape;373;p33"/>
          <p:cNvPicPr preferRelativeResize="0"/>
          <p:nvPr/>
        </p:nvPicPr>
        <p:blipFill rotWithShape="1">
          <a:blip r:embed="rId21">
            <a:alphaModFix/>
          </a:blip>
          <a:srcRect b="0" l="0" r="0" t="0"/>
          <a:stretch/>
        </p:blipFill>
        <p:spPr>
          <a:xfrm>
            <a:off x="6413500" y="1746250"/>
            <a:ext cx="571500" cy="561975"/>
          </a:xfrm>
          <a:prstGeom prst="rect">
            <a:avLst/>
          </a:prstGeom>
          <a:noFill/>
          <a:ln>
            <a:noFill/>
          </a:ln>
        </p:spPr>
      </p:pic>
      <p:pic>
        <p:nvPicPr>
          <p:cNvPr id="374" name="Google Shape;374;p33"/>
          <p:cNvPicPr preferRelativeResize="0"/>
          <p:nvPr/>
        </p:nvPicPr>
        <p:blipFill rotWithShape="1">
          <a:blip r:embed="rId20">
            <a:alphaModFix/>
          </a:blip>
          <a:srcRect b="0" l="0" r="0" t="0"/>
          <a:stretch/>
        </p:blipFill>
        <p:spPr>
          <a:xfrm>
            <a:off x="6962775" y="1746250"/>
            <a:ext cx="573088" cy="561975"/>
          </a:xfrm>
          <a:prstGeom prst="rect">
            <a:avLst/>
          </a:prstGeom>
          <a:noFill/>
          <a:ln>
            <a:noFill/>
          </a:ln>
        </p:spPr>
      </p:pic>
      <p:pic>
        <p:nvPicPr>
          <p:cNvPr id="375" name="Google Shape;375;p33"/>
          <p:cNvPicPr preferRelativeResize="0"/>
          <p:nvPr/>
        </p:nvPicPr>
        <p:blipFill rotWithShape="1">
          <a:blip r:embed="rId21">
            <a:alphaModFix/>
          </a:blip>
          <a:srcRect b="0" l="0" r="0" t="0"/>
          <a:stretch/>
        </p:blipFill>
        <p:spPr>
          <a:xfrm>
            <a:off x="7502525" y="1746250"/>
            <a:ext cx="573088" cy="561975"/>
          </a:xfrm>
          <a:prstGeom prst="rect">
            <a:avLst/>
          </a:prstGeom>
          <a:noFill/>
          <a:ln>
            <a:noFill/>
          </a:ln>
        </p:spPr>
      </p:pic>
      <p:pic>
        <p:nvPicPr>
          <p:cNvPr id="376" name="Google Shape;376;p33"/>
          <p:cNvPicPr preferRelativeResize="0"/>
          <p:nvPr/>
        </p:nvPicPr>
        <p:blipFill rotWithShape="1">
          <a:blip r:embed="rId22">
            <a:alphaModFix/>
          </a:blip>
          <a:srcRect b="0" l="0" r="0" t="0"/>
          <a:stretch/>
        </p:blipFill>
        <p:spPr>
          <a:xfrm>
            <a:off x="8053388" y="1746250"/>
            <a:ext cx="573087" cy="561975"/>
          </a:xfrm>
          <a:prstGeom prst="rect">
            <a:avLst/>
          </a:prstGeom>
          <a:noFill/>
          <a:ln>
            <a:noFill/>
          </a:ln>
        </p:spPr>
      </p:pic>
      <p:pic>
        <p:nvPicPr>
          <p:cNvPr id="377" name="Google Shape;377;p33"/>
          <p:cNvPicPr preferRelativeResize="0"/>
          <p:nvPr/>
        </p:nvPicPr>
        <p:blipFill rotWithShape="1">
          <a:blip r:embed="rId21">
            <a:alphaModFix/>
          </a:blip>
          <a:srcRect b="0" l="0" r="0" t="0"/>
          <a:stretch/>
        </p:blipFill>
        <p:spPr>
          <a:xfrm>
            <a:off x="8593138" y="1746250"/>
            <a:ext cx="573087" cy="561975"/>
          </a:xfrm>
          <a:prstGeom prst="rect">
            <a:avLst/>
          </a:prstGeom>
          <a:noFill/>
          <a:ln>
            <a:noFill/>
          </a:ln>
        </p:spPr>
      </p:pic>
      <p:pic>
        <p:nvPicPr>
          <p:cNvPr id="378" name="Google Shape;378;p33"/>
          <p:cNvPicPr preferRelativeResize="0"/>
          <p:nvPr/>
        </p:nvPicPr>
        <p:blipFill rotWithShape="1">
          <a:blip r:embed="rId20">
            <a:alphaModFix/>
          </a:blip>
          <a:srcRect b="0" l="0" r="0" t="0"/>
          <a:stretch/>
        </p:blipFill>
        <p:spPr>
          <a:xfrm>
            <a:off x="9144000" y="1746250"/>
            <a:ext cx="571500" cy="561975"/>
          </a:xfrm>
          <a:prstGeom prst="rect">
            <a:avLst/>
          </a:prstGeom>
          <a:noFill/>
          <a:ln>
            <a:noFill/>
          </a:ln>
        </p:spPr>
      </p:pic>
      <p:pic>
        <p:nvPicPr>
          <p:cNvPr id="379" name="Google Shape;379;p33"/>
          <p:cNvPicPr preferRelativeResize="0"/>
          <p:nvPr/>
        </p:nvPicPr>
        <p:blipFill rotWithShape="1">
          <a:blip r:embed="rId23">
            <a:alphaModFix/>
          </a:blip>
          <a:srcRect b="0" l="0" r="0" t="0"/>
          <a:stretch/>
        </p:blipFill>
        <p:spPr>
          <a:xfrm>
            <a:off x="5322888" y="2286000"/>
            <a:ext cx="573087" cy="571500"/>
          </a:xfrm>
          <a:prstGeom prst="rect">
            <a:avLst/>
          </a:prstGeom>
          <a:noFill/>
          <a:ln>
            <a:noFill/>
          </a:ln>
        </p:spPr>
      </p:pic>
      <p:pic>
        <p:nvPicPr>
          <p:cNvPr id="380" name="Google Shape;380;p33"/>
          <p:cNvPicPr preferRelativeResize="0"/>
          <p:nvPr/>
        </p:nvPicPr>
        <p:blipFill rotWithShape="1">
          <a:blip r:embed="rId24">
            <a:alphaModFix/>
          </a:blip>
          <a:srcRect b="0" l="0" r="0" t="0"/>
          <a:stretch/>
        </p:blipFill>
        <p:spPr>
          <a:xfrm>
            <a:off x="5873750" y="2286000"/>
            <a:ext cx="571500" cy="571500"/>
          </a:xfrm>
          <a:prstGeom prst="rect">
            <a:avLst/>
          </a:prstGeom>
          <a:noFill/>
          <a:ln>
            <a:noFill/>
          </a:ln>
        </p:spPr>
      </p:pic>
      <p:pic>
        <p:nvPicPr>
          <p:cNvPr id="381" name="Google Shape;381;p33"/>
          <p:cNvPicPr preferRelativeResize="0"/>
          <p:nvPr/>
        </p:nvPicPr>
        <p:blipFill rotWithShape="1">
          <a:blip r:embed="rId25">
            <a:alphaModFix/>
          </a:blip>
          <a:srcRect b="0" l="0" r="0" t="0"/>
          <a:stretch/>
        </p:blipFill>
        <p:spPr>
          <a:xfrm>
            <a:off x="6413500" y="2286000"/>
            <a:ext cx="571500" cy="571500"/>
          </a:xfrm>
          <a:prstGeom prst="rect">
            <a:avLst/>
          </a:prstGeom>
          <a:noFill/>
          <a:ln>
            <a:noFill/>
          </a:ln>
        </p:spPr>
      </p:pic>
      <p:pic>
        <p:nvPicPr>
          <p:cNvPr id="382" name="Google Shape;382;p33"/>
          <p:cNvPicPr preferRelativeResize="0"/>
          <p:nvPr/>
        </p:nvPicPr>
        <p:blipFill rotWithShape="1">
          <a:blip r:embed="rId24">
            <a:alphaModFix/>
          </a:blip>
          <a:srcRect b="0" l="0" r="0" t="0"/>
          <a:stretch/>
        </p:blipFill>
        <p:spPr>
          <a:xfrm>
            <a:off x="6962775" y="2286000"/>
            <a:ext cx="573088" cy="571500"/>
          </a:xfrm>
          <a:prstGeom prst="rect">
            <a:avLst/>
          </a:prstGeom>
          <a:noFill/>
          <a:ln>
            <a:noFill/>
          </a:ln>
        </p:spPr>
      </p:pic>
      <p:pic>
        <p:nvPicPr>
          <p:cNvPr id="383" name="Google Shape;383;p33"/>
          <p:cNvPicPr preferRelativeResize="0"/>
          <p:nvPr/>
        </p:nvPicPr>
        <p:blipFill rotWithShape="1">
          <a:blip r:embed="rId26">
            <a:alphaModFix/>
          </a:blip>
          <a:srcRect b="0" l="0" r="0" t="0"/>
          <a:stretch/>
        </p:blipFill>
        <p:spPr>
          <a:xfrm>
            <a:off x="7502525" y="2286000"/>
            <a:ext cx="573088" cy="571500"/>
          </a:xfrm>
          <a:prstGeom prst="rect">
            <a:avLst/>
          </a:prstGeom>
          <a:noFill/>
          <a:ln>
            <a:noFill/>
          </a:ln>
        </p:spPr>
      </p:pic>
      <p:pic>
        <p:nvPicPr>
          <p:cNvPr id="384" name="Google Shape;384;p33"/>
          <p:cNvPicPr preferRelativeResize="0"/>
          <p:nvPr/>
        </p:nvPicPr>
        <p:blipFill rotWithShape="1">
          <a:blip r:embed="rId27">
            <a:alphaModFix/>
          </a:blip>
          <a:srcRect b="0" l="0" r="0" t="0"/>
          <a:stretch/>
        </p:blipFill>
        <p:spPr>
          <a:xfrm>
            <a:off x="8053388" y="2286000"/>
            <a:ext cx="573087" cy="571500"/>
          </a:xfrm>
          <a:prstGeom prst="rect">
            <a:avLst/>
          </a:prstGeom>
          <a:noFill/>
          <a:ln>
            <a:noFill/>
          </a:ln>
        </p:spPr>
      </p:pic>
      <p:pic>
        <p:nvPicPr>
          <p:cNvPr id="385" name="Google Shape;385;p33"/>
          <p:cNvPicPr preferRelativeResize="0"/>
          <p:nvPr/>
        </p:nvPicPr>
        <p:blipFill rotWithShape="1">
          <a:blip r:embed="rId26">
            <a:alphaModFix/>
          </a:blip>
          <a:srcRect b="0" l="0" r="0" t="0"/>
          <a:stretch/>
        </p:blipFill>
        <p:spPr>
          <a:xfrm>
            <a:off x="8593138" y="2286000"/>
            <a:ext cx="573087" cy="571500"/>
          </a:xfrm>
          <a:prstGeom prst="rect">
            <a:avLst/>
          </a:prstGeom>
          <a:noFill/>
          <a:ln>
            <a:noFill/>
          </a:ln>
        </p:spPr>
      </p:pic>
      <p:pic>
        <p:nvPicPr>
          <p:cNvPr id="386" name="Google Shape;386;p33"/>
          <p:cNvPicPr preferRelativeResize="0"/>
          <p:nvPr/>
        </p:nvPicPr>
        <p:blipFill rotWithShape="1">
          <a:blip r:embed="rId24">
            <a:alphaModFix/>
          </a:blip>
          <a:srcRect b="0" l="0" r="0" t="0"/>
          <a:stretch/>
        </p:blipFill>
        <p:spPr>
          <a:xfrm>
            <a:off x="9144000" y="2286000"/>
            <a:ext cx="571500" cy="571500"/>
          </a:xfrm>
          <a:prstGeom prst="rect">
            <a:avLst/>
          </a:prstGeom>
          <a:noFill/>
          <a:ln>
            <a:noFill/>
          </a:ln>
        </p:spPr>
      </p:pic>
      <p:pic>
        <p:nvPicPr>
          <p:cNvPr id="387" name="Google Shape;387;p33"/>
          <p:cNvPicPr preferRelativeResize="0"/>
          <p:nvPr/>
        </p:nvPicPr>
        <p:blipFill rotWithShape="1">
          <a:blip r:embed="rId28">
            <a:alphaModFix/>
          </a:blip>
          <a:srcRect b="0" l="0" r="0" t="0"/>
          <a:stretch/>
        </p:blipFill>
        <p:spPr>
          <a:xfrm>
            <a:off x="5322888" y="2825750"/>
            <a:ext cx="573087" cy="561975"/>
          </a:xfrm>
          <a:prstGeom prst="rect">
            <a:avLst/>
          </a:prstGeom>
          <a:noFill/>
          <a:ln>
            <a:noFill/>
          </a:ln>
        </p:spPr>
      </p:pic>
      <p:pic>
        <p:nvPicPr>
          <p:cNvPr id="388" name="Google Shape;388;p33"/>
          <p:cNvPicPr preferRelativeResize="0"/>
          <p:nvPr/>
        </p:nvPicPr>
        <p:blipFill rotWithShape="1">
          <a:blip r:embed="rId20">
            <a:alphaModFix/>
          </a:blip>
          <a:srcRect b="0" l="0" r="0" t="0"/>
          <a:stretch/>
        </p:blipFill>
        <p:spPr>
          <a:xfrm>
            <a:off x="5873750" y="2825750"/>
            <a:ext cx="571500" cy="561975"/>
          </a:xfrm>
          <a:prstGeom prst="rect">
            <a:avLst/>
          </a:prstGeom>
          <a:noFill/>
          <a:ln>
            <a:noFill/>
          </a:ln>
        </p:spPr>
      </p:pic>
      <p:pic>
        <p:nvPicPr>
          <p:cNvPr id="389" name="Google Shape;389;p33"/>
          <p:cNvPicPr preferRelativeResize="0"/>
          <p:nvPr/>
        </p:nvPicPr>
        <p:blipFill rotWithShape="1">
          <a:blip r:embed="rId21">
            <a:alphaModFix/>
          </a:blip>
          <a:srcRect b="0" l="0" r="0" t="0"/>
          <a:stretch/>
        </p:blipFill>
        <p:spPr>
          <a:xfrm>
            <a:off x="6413500" y="2825750"/>
            <a:ext cx="571500" cy="561975"/>
          </a:xfrm>
          <a:prstGeom prst="rect">
            <a:avLst/>
          </a:prstGeom>
          <a:noFill/>
          <a:ln>
            <a:noFill/>
          </a:ln>
        </p:spPr>
      </p:pic>
      <p:pic>
        <p:nvPicPr>
          <p:cNvPr id="390" name="Google Shape;390;p33"/>
          <p:cNvPicPr preferRelativeResize="0"/>
          <p:nvPr/>
        </p:nvPicPr>
        <p:blipFill rotWithShape="1">
          <a:blip r:embed="rId20">
            <a:alphaModFix/>
          </a:blip>
          <a:srcRect b="0" l="0" r="0" t="0"/>
          <a:stretch/>
        </p:blipFill>
        <p:spPr>
          <a:xfrm>
            <a:off x="6962775" y="2825750"/>
            <a:ext cx="573088" cy="561975"/>
          </a:xfrm>
          <a:prstGeom prst="rect">
            <a:avLst/>
          </a:prstGeom>
          <a:noFill/>
          <a:ln>
            <a:noFill/>
          </a:ln>
        </p:spPr>
      </p:pic>
      <p:pic>
        <p:nvPicPr>
          <p:cNvPr id="391" name="Google Shape;391;p33"/>
          <p:cNvPicPr preferRelativeResize="0"/>
          <p:nvPr/>
        </p:nvPicPr>
        <p:blipFill rotWithShape="1">
          <a:blip r:embed="rId21">
            <a:alphaModFix/>
          </a:blip>
          <a:srcRect b="0" l="0" r="0" t="0"/>
          <a:stretch/>
        </p:blipFill>
        <p:spPr>
          <a:xfrm>
            <a:off x="7502525" y="2825750"/>
            <a:ext cx="573088" cy="561975"/>
          </a:xfrm>
          <a:prstGeom prst="rect">
            <a:avLst/>
          </a:prstGeom>
          <a:noFill/>
          <a:ln>
            <a:noFill/>
          </a:ln>
        </p:spPr>
      </p:pic>
      <p:pic>
        <p:nvPicPr>
          <p:cNvPr id="392" name="Google Shape;392;p33"/>
          <p:cNvPicPr preferRelativeResize="0"/>
          <p:nvPr/>
        </p:nvPicPr>
        <p:blipFill rotWithShape="1">
          <a:blip r:embed="rId22">
            <a:alphaModFix/>
          </a:blip>
          <a:srcRect b="0" l="0" r="0" t="0"/>
          <a:stretch/>
        </p:blipFill>
        <p:spPr>
          <a:xfrm>
            <a:off x="8053388" y="2825750"/>
            <a:ext cx="573087" cy="561975"/>
          </a:xfrm>
          <a:prstGeom prst="rect">
            <a:avLst/>
          </a:prstGeom>
          <a:noFill/>
          <a:ln>
            <a:noFill/>
          </a:ln>
        </p:spPr>
      </p:pic>
      <p:pic>
        <p:nvPicPr>
          <p:cNvPr id="393" name="Google Shape;393;p33"/>
          <p:cNvPicPr preferRelativeResize="0"/>
          <p:nvPr/>
        </p:nvPicPr>
        <p:blipFill rotWithShape="1">
          <a:blip r:embed="rId21">
            <a:alphaModFix/>
          </a:blip>
          <a:srcRect b="0" l="0" r="0" t="0"/>
          <a:stretch/>
        </p:blipFill>
        <p:spPr>
          <a:xfrm>
            <a:off x="8593138" y="2825750"/>
            <a:ext cx="573087" cy="561975"/>
          </a:xfrm>
          <a:prstGeom prst="rect">
            <a:avLst/>
          </a:prstGeom>
          <a:noFill/>
          <a:ln>
            <a:noFill/>
          </a:ln>
        </p:spPr>
      </p:pic>
      <p:pic>
        <p:nvPicPr>
          <p:cNvPr id="394" name="Google Shape;394;p33"/>
          <p:cNvPicPr preferRelativeResize="0"/>
          <p:nvPr/>
        </p:nvPicPr>
        <p:blipFill rotWithShape="1">
          <a:blip r:embed="rId20">
            <a:alphaModFix/>
          </a:blip>
          <a:srcRect b="0" l="0" r="0" t="0"/>
          <a:stretch/>
        </p:blipFill>
        <p:spPr>
          <a:xfrm>
            <a:off x="9144000" y="2825750"/>
            <a:ext cx="571500" cy="561975"/>
          </a:xfrm>
          <a:prstGeom prst="rect">
            <a:avLst/>
          </a:prstGeom>
          <a:noFill/>
          <a:ln>
            <a:noFill/>
          </a:ln>
        </p:spPr>
      </p:pic>
      <p:pic>
        <p:nvPicPr>
          <p:cNvPr id="395" name="Google Shape;395;p33"/>
          <p:cNvPicPr preferRelativeResize="0"/>
          <p:nvPr/>
        </p:nvPicPr>
        <p:blipFill rotWithShape="1">
          <a:blip r:embed="rId23">
            <a:alphaModFix/>
          </a:blip>
          <a:srcRect b="0" l="0" r="0" t="0"/>
          <a:stretch/>
        </p:blipFill>
        <p:spPr>
          <a:xfrm>
            <a:off x="5322888" y="3365500"/>
            <a:ext cx="573087" cy="571500"/>
          </a:xfrm>
          <a:prstGeom prst="rect">
            <a:avLst/>
          </a:prstGeom>
          <a:noFill/>
          <a:ln>
            <a:noFill/>
          </a:ln>
        </p:spPr>
      </p:pic>
      <p:pic>
        <p:nvPicPr>
          <p:cNvPr id="396" name="Google Shape;396;p33"/>
          <p:cNvPicPr preferRelativeResize="0"/>
          <p:nvPr/>
        </p:nvPicPr>
        <p:blipFill rotWithShape="1">
          <a:blip r:embed="rId24">
            <a:alphaModFix/>
          </a:blip>
          <a:srcRect b="0" l="0" r="0" t="0"/>
          <a:stretch/>
        </p:blipFill>
        <p:spPr>
          <a:xfrm>
            <a:off x="5873750" y="3365500"/>
            <a:ext cx="571500" cy="571500"/>
          </a:xfrm>
          <a:prstGeom prst="rect">
            <a:avLst/>
          </a:prstGeom>
          <a:noFill/>
          <a:ln>
            <a:noFill/>
          </a:ln>
        </p:spPr>
      </p:pic>
      <p:pic>
        <p:nvPicPr>
          <p:cNvPr id="397" name="Google Shape;397;p33"/>
          <p:cNvPicPr preferRelativeResize="0"/>
          <p:nvPr/>
        </p:nvPicPr>
        <p:blipFill rotWithShape="1">
          <a:blip r:embed="rId25">
            <a:alphaModFix/>
          </a:blip>
          <a:srcRect b="0" l="0" r="0" t="0"/>
          <a:stretch/>
        </p:blipFill>
        <p:spPr>
          <a:xfrm>
            <a:off x="6413500" y="3365500"/>
            <a:ext cx="571500" cy="571500"/>
          </a:xfrm>
          <a:prstGeom prst="rect">
            <a:avLst/>
          </a:prstGeom>
          <a:noFill/>
          <a:ln>
            <a:noFill/>
          </a:ln>
        </p:spPr>
      </p:pic>
      <p:pic>
        <p:nvPicPr>
          <p:cNvPr id="398" name="Google Shape;398;p33"/>
          <p:cNvPicPr preferRelativeResize="0"/>
          <p:nvPr/>
        </p:nvPicPr>
        <p:blipFill rotWithShape="1">
          <a:blip r:embed="rId24">
            <a:alphaModFix/>
          </a:blip>
          <a:srcRect b="0" l="0" r="0" t="0"/>
          <a:stretch/>
        </p:blipFill>
        <p:spPr>
          <a:xfrm>
            <a:off x="6962775" y="3365500"/>
            <a:ext cx="573088" cy="571500"/>
          </a:xfrm>
          <a:prstGeom prst="rect">
            <a:avLst/>
          </a:prstGeom>
          <a:noFill/>
          <a:ln>
            <a:noFill/>
          </a:ln>
        </p:spPr>
      </p:pic>
      <p:pic>
        <p:nvPicPr>
          <p:cNvPr id="399" name="Google Shape;399;p33"/>
          <p:cNvPicPr preferRelativeResize="0"/>
          <p:nvPr/>
        </p:nvPicPr>
        <p:blipFill rotWithShape="1">
          <a:blip r:embed="rId25">
            <a:alphaModFix/>
          </a:blip>
          <a:srcRect b="0" l="0" r="0" t="0"/>
          <a:stretch/>
        </p:blipFill>
        <p:spPr>
          <a:xfrm>
            <a:off x="7502525" y="3365500"/>
            <a:ext cx="573088" cy="571500"/>
          </a:xfrm>
          <a:prstGeom prst="rect">
            <a:avLst/>
          </a:prstGeom>
          <a:noFill/>
          <a:ln>
            <a:noFill/>
          </a:ln>
        </p:spPr>
      </p:pic>
      <p:pic>
        <p:nvPicPr>
          <p:cNvPr id="400" name="Google Shape;400;p33"/>
          <p:cNvPicPr preferRelativeResize="0"/>
          <p:nvPr/>
        </p:nvPicPr>
        <p:blipFill rotWithShape="1">
          <a:blip r:embed="rId24">
            <a:alphaModFix/>
          </a:blip>
          <a:srcRect b="0" l="0" r="0" t="0"/>
          <a:stretch/>
        </p:blipFill>
        <p:spPr>
          <a:xfrm>
            <a:off x="8053388" y="3365500"/>
            <a:ext cx="573087" cy="571500"/>
          </a:xfrm>
          <a:prstGeom prst="rect">
            <a:avLst/>
          </a:prstGeom>
          <a:noFill/>
          <a:ln>
            <a:noFill/>
          </a:ln>
        </p:spPr>
      </p:pic>
      <p:pic>
        <p:nvPicPr>
          <p:cNvPr id="401" name="Google Shape;401;p33"/>
          <p:cNvPicPr preferRelativeResize="0"/>
          <p:nvPr/>
        </p:nvPicPr>
        <p:blipFill rotWithShape="1">
          <a:blip r:embed="rId25">
            <a:alphaModFix/>
          </a:blip>
          <a:srcRect b="0" l="0" r="0" t="0"/>
          <a:stretch/>
        </p:blipFill>
        <p:spPr>
          <a:xfrm>
            <a:off x="8593138" y="3365500"/>
            <a:ext cx="573087" cy="571500"/>
          </a:xfrm>
          <a:prstGeom prst="rect">
            <a:avLst/>
          </a:prstGeom>
          <a:noFill/>
          <a:ln>
            <a:noFill/>
          </a:ln>
        </p:spPr>
      </p:pic>
      <p:pic>
        <p:nvPicPr>
          <p:cNvPr id="402" name="Google Shape;402;p33"/>
          <p:cNvPicPr preferRelativeResize="0"/>
          <p:nvPr/>
        </p:nvPicPr>
        <p:blipFill rotWithShape="1">
          <a:blip r:embed="rId24">
            <a:alphaModFix/>
          </a:blip>
          <a:srcRect b="0" l="0" r="0" t="0"/>
          <a:stretch/>
        </p:blipFill>
        <p:spPr>
          <a:xfrm>
            <a:off x="9144000" y="3365500"/>
            <a:ext cx="571500" cy="571500"/>
          </a:xfrm>
          <a:prstGeom prst="rect">
            <a:avLst/>
          </a:prstGeom>
          <a:noFill/>
          <a:ln>
            <a:noFill/>
          </a:ln>
        </p:spPr>
      </p:pic>
      <p:pic>
        <p:nvPicPr>
          <p:cNvPr id="403" name="Google Shape;403;p33"/>
          <p:cNvPicPr preferRelativeResize="0"/>
          <p:nvPr/>
        </p:nvPicPr>
        <p:blipFill rotWithShape="1">
          <a:blip r:embed="rId23">
            <a:alphaModFix/>
          </a:blip>
          <a:srcRect b="0" l="0" r="0" t="0"/>
          <a:stretch/>
        </p:blipFill>
        <p:spPr>
          <a:xfrm>
            <a:off x="5322888" y="3905250"/>
            <a:ext cx="573087" cy="571500"/>
          </a:xfrm>
          <a:prstGeom prst="rect">
            <a:avLst/>
          </a:prstGeom>
          <a:noFill/>
          <a:ln>
            <a:noFill/>
          </a:ln>
        </p:spPr>
      </p:pic>
      <p:pic>
        <p:nvPicPr>
          <p:cNvPr id="404" name="Google Shape;404;p33"/>
          <p:cNvPicPr preferRelativeResize="0"/>
          <p:nvPr/>
        </p:nvPicPr>
        <p:blipFill rotWithShape="1">
          <a:blip r:embed="rId24">
            <a:alphaModFix/>
          </a:blip>
          <a:srcRect b="0" l="0" r="0" t="0"/>
          <a:stretch/>
        </p:blipFill>
        <p:spPr>
          <a:xfrm>
            <a:off x="5873750" y="3905250"/>
            <a:ext cx="571500" cy="571500"/>
          </a:xfrm>
          <a:prstGeom prst="rect">
            <a:avLst/>
          </a:prstGeom>
          <a:noFill/>
          <a:ln>
            <a:noFill/>
          </a:ln>
        </p:spPr>
      </p:pic>
      <p:pic>
        <p:nvPicPr>
          <p:cNvPr id="405" name="Google Shape;405;p33"/>
          <p:cNvPicPr preferRelativeResize="0"/>
          <p:nvPr/>
        </p:nvPicPr>
        <p:blipFill rotWithShape="1">
          <a:blip r:embed="rId26">
            <a:alphaModFix/>
          </a:blip>
          <a:srcRect b="0" l="0" r="0" t="0"/>
          <a:stretch/>
        </p:blipFill>
        <p:spPr>
          <a:xfrm>
            <a:off x="6413500" y="3905250"/>
            <a:ext cx="571500" cy="571500"/>
          </a:xfrm>
          <a:prstGeom prst="rect">
            <a:avLst/>
          </a:prstGeom>
          <a:noFill/>
          <a:ln>
            <a:noFill/>
          </a:ln>
        </p:spPr>
      </p:pic>
      <p:pic>
        <p:nvPicPr>
          <p:cNvPr id="406" name="Google Shape;406;p33"/>
          <p:cNvPicPr preferRelativeResize="0"/>
          <p:nvPr/>
        </p:nvPicPr>
        <p:blipFill rotWithShape="1">
          <a:blip r:embed="rId24">
            <a:alphaModFix/>
          </a:blip>
          <a:srcRect b="0" l="0" r="0" t="0"/>
          <a:stretch/>
        </p:blipFill>
        <p:spPr>
          <a:xfrm>
            <a:off x="6962775" y="3905250"/>
            <a:ext cx="573088" cy="571500"/>
          </a:xfrm>
          <a:prstGeom prst="rect">
            <a:avLst/>
          </a:prstGeom>
          <a:noFill/>
          <a:ln>
            <a:noFill/>
          </a:ln>
        </p:spPr>
      </p:pic>
      <p:pic>
        <p:nvPicPr>
          <p:cNvPr id="407" name="Google Shape;407;p33"/>
          <p:cNvPicPr preferRelativeResize="0"/>
          <p:nvPr/>
        </p:nvPicPr>
        <p:blipFill rotWithShape="1">
          <a:blip r:embed="rId25">
            <a:alphaModFix/>
          </a:blip>
          <a:srcRect b="0" l="0" r="0" t="0"/>
          <a:stretch/>
        </p:blipFill>
        <p:spPr>
          <a:xfrm>
            <a:off x="7502525" y="3905250"/>
            <a:ext cx="573088" cy="571500"/>
          </a:xfrm>
          <a:prstGeom prst="rect">
            <a:avLst/>
          </a:prstGeom>
          <a:noFill/>
          <a:ln>
            <a:noFill/>
          </a:ln>
        </p:spPr>
      </p:pic>
      <p:pic>
        <p:nvPicPr>
          <p:cNvPr id="408" name="Google Shape;408;p33"/>
          <p:cNvPicPr preferRelativeResize="0"/>
          <p:nvPr/>
        </p:nvPicPr>
        <p:blipFill rotWithShape="1">
          <a:blip r:embed="rId24">
            <a:alphaModFix/>
          </a:blip>
          <a:srcRect b="0" l="0" r="0" t="0"/>
          <a:stretch/>
        </p:blipFill>
        <p:spPr>
          <a:xfrm>
            <a:off x="8053388" y="3905250"/>
            <a:ext cx="573087" cy="571500"/>
          </a:xfrm>
          <a:prstGeom prst="rect">
            <a:avLst/>
          </a:prstGeom>
          <a:noFill/>
          <a:ln>
            <a:noFill/>
          </a:ln>
        </p:spPr>
      </p:pic>
      <p:pic>
        <p:nvPicPr>
          <p:cNvPr id="409" name="Google Shape;409;p33"/>
          <p:cNvPicPr preferRelativeResize="0"/>
          <p:nvPr/>
        </p:nvPicPr>
        <p:blipFill rotWithShape="1">
          <a:blip r:embed="rId25">
            <a:alphaModFix/>
          </a:blip>
          <a:srcRect b="0" l="0" r="0" t="0"/>
          <a:stretch/>
        </p:blipFill>
        <p:spPr>
          <a:xfrm>
            <a:off x="8593138" y="3905250"/>
            <a:ext cx="573087" cy="571500"/>
          </a:xfrm>
          <a:prstGeom prst="rect">
            <a:avLst/>
          </a:prstGeom>
          <a:noFill/>
          <a:ln>
            <a:noFill/>
          </a:ln>
        </p:spPr>
      </p:pic>
      <p:pic>
        <p:nvPicPr>
          <p:cNvPr id="410" name="Google Shape;410;p33"/>
          <p:cNvPicPr preferRelativeResize="0"/>
          <p:nvPr/>
        </p:nvPicPr>
        <p:blipFill rotWithShape="1">
          <a:blip r:embed="rId24">
            <a:alphaModFix/>
          </a:blip>
          <a:srcRect b="0" l="0" r="0" t="0"/>
          <a:stretch/>
        </p:blipFill>
        <p:spPr>
          <a:xfrm>
            <a:off x="9144000" y="3905250"/>
            <a:ext cx="571500" cy="571500"/>
          </a:xfrm>
          <a:prstGeom prst="rect">
            <a:avLst/>
          </a:prstGeom>
          <a:noFill/>
          <a:ln>
            <a:noFill/>
          </a:ln>
        </p:spPr>
      </p:pic>
      <p:pic>
        <p:nvPicPr>
          <p:cNvPr id="411" name="Google Shape;411;p33"/>
          <p:cNvPicPr preferRelativeResize="0"/>
          <p:nvPr/>
        </p:nvPicPr>
        <p:blipFill rotWithShape="1">
          <a:blip r:embed="rId29">
            <a:alphaModFix/>
          </a:blip>
          <a:srcRect b="0" l="0" r="0" t="0"/>
          <a:stretch/>
        </p:blipFill>
        <p:spPr>
          <a:xfrm>
            <a:off x="5322888" y="4445000"/>
            <a:ext cx="573087" cy="571500"/>
          </a:xfrm>
          <a:prstGeom prst="rect">
            <a:avLst/>
          </a:prstGeom>
          <a:noFill/>
          <a:ln>
            <a:noFill/>
          </a:ln>
        </p:spPr>
      </p:pic>
      <p:pic>
        <p:nvPicPr>
          <p:cNvPr id="412" name="Google Shape;412;p33"/>
          <p:cNvPicPr preferRelativeResize="0"/>
          <p:nvPr/>
        </p:nvPicPr>
        <p:blipFill rotWithShape="1">
          <a:blip r:embed="rId30">
            <a:alphaModFix/>
          </a:blip>
          <a:srcRect b="0" l="0" r="0" t="0"/>
          <a:stretch/>
        </p:blipFill>
        <p:spPr>
          <a:xfrm>
            <a:off x="5873750" y="4445000"/>
            <a:ext cx="571500" cy="571500"/>
          </a:xfrm>
          <a:prstGeom prst="rect">
            <a:avLst/>
          </a:prstGeom>
          <a:noFill/>
          <a:ln>
            <a:noFill/>
          </a:ln>
        </p:spPr>
      </p:pic>
      <p:pic>
        <p:nvPicPr>
          <p:cNvPr id="413" name="Google Shape;413;p33"/>
          <p:cNvPicPr preferRelativeResize="0"/>
          <p:nvPr/>
        </p:nvPicPr>
        <p:blipFill rotWithShape="1">
          <a:blip r:embed="rId31">
            <a:alphaModFix/>
          </a:blip>
          <a:srcRect b="0" l="0" r="0" t="0"/>
          <a:stretch/>
        </p:blipFill>
        <p:spPr>
          <a:xfrm>
            <a:off x="6413500" y="4445000"/>
            <a:ext cx="571500" cy="571500"/>
          </a:xfrm>
          <a:prstGeom prst="rect">
            <a:avLst/>
          </a:prstGeom>
          <a:noFill/>
          <a:ln>
            <a:noFill/>
          </a:ln>
        </p:spPr>
      </p:pic>
      <p:pic>
        <p:nvPicPr>
          <p:cNvPr id="414" name="Google Shape;414;p33"/>
          <p:cNvPicPr preferRelativeResize="0"/>
          <p:nvPr/>
        </p:nvPicPr>
        <p:blipFill rotWithShape="1">
          <a:blip r:embed="rId30">
            <a:alphaModFix/>
          </a:blip>
          <a:srcRect b="0" l="0" r="0" t="0"/>
          <a:stretch/>
        </p:blipFill>
        <p:spPr>
          <a:xfrm>
            <a:off x="6962775" y="4445000"/>
            <a:ext cx="573088" cy="571500"/>
          </a:xfrm>
          <a:prstGeom prst="rect">
            <a:avLst/>
          </a:prstGeom>
          <a:noFill/>
          <a:ln>
            <a:noFill/>
          </a:ln>
        </p:spPr>
      </p:pic>
      <p:pic>
        <p:nvPicPr>
          <p:cNvPr id="415" name="Google Shape;415;p33"/>
          <p:cNvPicPr preferRelativeResize="0"/>
          <p:nvPr/>
        </p:nvPicPr>
        <p:blipFill rotWithShape="1">
          <a:blip r:embed="rId32">
            <a:alphaModFix/>
          </a:blip>
          <a:srcRect b="0" l="0" r="0" t="0"/>
          <a:stretch/>
        </p:blipFill>
        <p:spPr>
          <a:xfrm>
            <a:off x="7502525" y="4445000"/>
            <a:ext cx="573088" cy="571500"/>
          </a:xfrm>
          <a:prstGeom prst="rect">
            <a:avLst/>
          </a:prstGeom>
          <a:noFill/>
          <a:ln>
            <a:noFill/>
          </a:ln>
        </p:spPr>
      </p:pic>
      <p:pic>
        <p:nvPicPr>
          <p:cNvPr id="416" name="Google Shape;416;p33"/>
          <p:cNvPicPr preferRelativeResize="0"/>
          <p:nvPr/>
        </p:nvPicPr>
        <p:blipFill rotWithShape="1">
          <a:blip r:embed="rId33">
            <a:alphaModFix/>
          </a:blip>
          <a:srcRect b="0" l="0" r="0" t="0"/>
          <a:stretch/>
        </p:blipFill>
        <p:spPr>
          <a:xfrm>
            <a:off x="8053388" y="4445000"/>
            <a:ext cx="573087" cy="571500"/>
          </a:xfrm>
          <a:prstGeom prst="rect">
            <a:avLst/>
          </a:prstGeom>
          <a:noFill/>
          <a:ln>
            <a:noFill/>
          </a:ln>
        </p:spPr>
      </p:pic>
      <p:pic>
        <p:nvPicPr>
          <p:cNvPr id="417" name="Google Shape;417;p33"/>
          <p:cNvPicPr preferRelativeResize="0"/>
          <p:nvPr/>
        </p:nvPicPr>
        <p:blipFill rotWithShape="1">
          <a:blip r:embed="rId32">
            <a:alphaModFix/>
          </a:blip>
          <a:srcRect b="0" l="0" r="0" t="0"/>
          <a:stretch/>
        </p:blipFill>
        <p:spPr>
          <a:xfrm>
            <a:off x="8593138" y="4445000"/>
            <a:ext cx="573087" cy="571500"/>
          </a:xfrm>
          <a:prstGeom prst="rect">
            <a:avLst/>
          </a:prstGeom>
          <a:noFill/>
          <a:ln>
            <a:noFill/>
          </a:ln>
        </p:spPr>
      </p:pic>
      <p:pic>
        <p:nvPicPr>
          <p:cNvPr id="418" name="Google Shape;418;p33"/>
          <p:cNvPicPr preferRelativeResize="0"/>
          <p:nvPr/>
        </p:nvPicPr>
        <p:blipFill rotWithShape="1">
          <a:blip r:embed="rId33">
            <a:alphaModFix/>
          </a:blip>
          <a:srcRect b="0" l="0" r="0" t="0"/>
          <a:stretch/>
        </p:blipFill>
        <p:spPr>
          <a:xfrm>
            <a:off x="9144000" y="4445000"/>
            <a:ext cx="571500" cy="571500"/>
          </a:xfrm>
          <a:prstGeom prst="rect">
            <a:avLst/>
          </a:prstGeom>
          <a:noFill/>
          <a:ln>
            <a:noFill/>
          </a:ln>
        </p:spPr>
      </p:pic>
      <p:pic>
        <p:nvPicPr>
          <p:cNvPr id="419" name="Google Shape;419;p33"/>
          <p:cNvPicPr preferRelativeResize="0"/>
          <p:nvPr/>
        </p:nvPicPr>
        <p:blipFill rotWithShape="1">
          <a:blip r:embed="rId23">
            <a:alphaModFix/>
          </a:blip>
          <a:srcRect b="0" l="0" r="0" t="0"/>
          <a:stretch/>
        </p:blipFill>
        <p:spPr>
          <a:xfrm>
            <a:off x="5322888" y="4984750"/>
            <a:ext cx="573087" cy="571500"/>
          </a:xfrm>
          <a:prstGeom prst="rect">
            <a:avLst/>
          </a:prstGeom>
          <a:noFill/>
          <a:ln>
            <a:noFill/>
          </a:ln>
        </p:spPr>
      </p:pic>
      <p:pic>
        <p:nvPicPr>
          <p:cNvPr id="420" name="Google Shape;420;p33"/>
          <p:cNvPicPr preferRelativeResize="0"/>
          <p:nvPr/>
        </p:nvPicPr>
        <p:blipFill rotWithShape="1">
          <a:blip r:embed="rId24">
            <a:alphaModFix/>
          </a:blip>
          <a:srcRect b="0" l="0" r="0" t="0"/>
          <a:stretch/>
        </p:blipFill>
        <p:spPr>
          <a:xfrm>
            <a:off x="5873750" y="4984750"/>
            <a:ext cx="571500" cy="571500"/>
          </a:xfrm>
          <a:prstGeom prst="rect">
            <a:avLst/>
          </a:prstGeom>
          <a:noFill/>
          <a:ln>
            <a:noFill/>
          </a:ln>
        </p:spPr>
      </p:pic>
      <p:pic>
        <p:nvPicPr>
          <p:cNvPr id="421" name="Google Shape;421;p33"/>
          <p:cNvPicPr preferRelativeResize="0"/>
          <p:nvPr/>
        </p:nvPicPr>
        <p:blipFill rotWithShape="1">
          <a:blip r:embed="rId26">
            <a:alphaModFix/>
          </a:blip>
          <a:srcRect b="0" l="0" r="0" t="0"/>
          <a:stretch/>
        </p:blipFill>
        <p:spPr>
          <a:xfrm>
            <a:off x="6413500" y="4984750"/>
            <a:ext cx="571500" cy="571500"/>
          </a:xfrm>
          <a:prstGeom prst="rect">
            <a:avLst/>
          </a:prstGeom>
          <a:noFill/>
          <a:ln>
            <a:noFill/>
          </a:ln>
        </p:spPr>
      </p:pic>
      <p:pic>
        <p:nvPicPr>
          <p:cNvPr id="422" name="Google Shape;422;p33"/>
          <p:cNvPicPr preferRelativeResize="0"/>
          <p:nvPr/>
        </p:nvPicPr>
        <p:blipFill rotWithShape="1">
          <a:blip r:embed="rId24">
            <a:alphaModFix/>
          </a:blip>
          <a:srcRect b="0" l="0" r="0" t="0"/>
          <a:stretch/>
        </p:blipFill>
        <p:spPr>
          <a:xfrm>
            <a:off x="6962775" y="4984750"/>
            <a:ext cx="573088" cy="571500"/>
          </a:xfrm>
          <a:prstGeom prst="rect">
            <a:avLst/>
          </a:prstGeom>
          <a:noFill/>
          <a:ln>
            <a:noFill/>
          </a:ln>
        </p:spPr>
      </p:pic>
      <p:pic>
        <p:nvPicPr>
          <p:cNvPr id="423" name="Google Shape;423;p33"/>
          <p:cNvPicPr preferRelativeResize="0"/>
          <p:nvPr/>
        </p:nvPicPr>
        <p:blipFill rotWithShape="1">
          <a:blip r:embed="rId25">
            <a:alphaModFix/>
          </a:blip>
          <a:srcRect b="0" l="0" r="0" t="0"/>
          <a:stretch/>
        </p:blipFill>
        <p:spPr>
          <a:xfrm>
            <a:off x="7502525" y="4984750"/>
            <a:ext cx="573088" cy="571500"/>
          </a:xfrm>
          <a:prstGeom prst="rect">
            <a:avLst/>
          </a:prstGeom>
          <a:noFill/>
          <a:ln>
            <a:noFill/>
          </a:ln>
        </p:spPr>
      </p:pic>
      <p:pic>
        <p:nvPicPr>
          <p:cNvPr id="424" name="Google Shape;424;p33"/>
          <p:cNvPicPr preferRelativeResize="0"/>
          <p:nvPr/>
        </p:nvPicPr>
        <p:blipFill rotWithShape="1">
          <a:blip r:embed="rId24">
            <a:alphaModFix/>
          </a:blip>
          <a:srcRect b="0" l="0" r="0" t="0"/>
          <a:stretch/>
        </p:blipFill>
        <p:spPr>
          <a:xfrm>
            <a:off x="8053388" y="4984750"/>
            <a:ext cx="573087" cy="571500"/>
          </a:xfrm>
          <a:prstGeom prst="rect">
            <a:avLst/>
          </a:prstGeom>
          <a:noFill/>
          <a:ln>
            <a:noFill/>
          </a:ln>
        </p:spPr>
      </p:pic>
      <p:pic>
        <p:nvPicPr>
          <p:cNvPr id="425" name="Google Shape;425;p33"/>
          <p:cNvPicPr preferRelativeResize="0"/>
          <p:nvPr/>
        </p:nvPicPr>
        <p:blipFill rotWithShape="1">
          <a:blip r:embed="rId25">
            <a:alphaModFix/>
          </a:blip>
          <a:srcRect b="0" l="0" r="0" t="0"/>
          <a:stretch/>
        </p:blipFill>
        <p:spPr>
          <a:xfrm>
            <a:off x="8593138" y="4984750"/>
            <a:ext cx="573087" cy="571500"/>
          </a:xfrm>
          <a:prstGeom prst="rect">
            <a:avLst/>
          </a:prstGeom>
          <a:noFill/>
          <a:ln>
            <a:noFill/>
          </a:ln>
        </p:spPr>
      </p:pic>
      <p:pic>
        <p:nvPicPr>
          <p:cNvPr id="426" name="Google Shape;426;p33"/>
          <p:cNvPicPr preferRelativeResize="0"/>
          <p:nvPr/>
        </p:nvPicPr>
        <p:blipFill rotWithShape="1">
          <a:blip r:embed="rId24">
            <a:alphaModFix/>
          </a:blip>
          <a:srcRect b="0" l="0" r="0" t="0"/>
          <a:stretch/>
        </p:blipFill>
        <p:spPr>
          <a:xfrm>
            <a:off x="9144000" y="4984750"/>
            <a:ext cx="571500" cy="571500"/>
          </a:xfrm>
          <a:prstGeom prst="rect">
            <a:avLst/>
          </a:prstGeom>
          <a:noFill/>
          <a:ln>
            <a:noFill/>
          </a:ln>
        </p:spPr>
      </p:pic>
      <p:pic>
        <p:nvPicPr>
          <p:cNvPr id="427" name="Google Shape;427;p33"/>
          <p:cNvPicPr preferRelativeResize="0"/>
          <p:nvPr/>
        </p:nvPicPr>
        <p:blipFill rotWithShape="1">
          <a:blip r:embed="rId29">
            <a:alphaModFix/>
          </a:blip>
          <a:srcRect b="0" l="0" r="0" t="0"/>
          <a:stretch/>
        </p:blipFill>
        <p:spPr>
          <a:xfrm>
            <a:off x="5322888" y="5524500"/>
            <a:ext cx="573087" cy="571500"/>
          </a:xfrm>
          <a:prstGeom prst="rect">
            <a:avLst/>
          </a:prstGeom>
          <a:noFill/>
          <a:ln>
            <a:noFill/>
          </a:ln>
        </p:spPr>
      </p:pic>
      <p:pic>
        <p:nvPicPr>
          <p:cNvPr id="428" name="Google Shape;428;p33"/>
          <p:cNvPicPr preferRelativeResize="0"/>
          <p:nvPr/>
        </p:nvPicPr>
        <p:blipFill rotWithShape="1">
          <a:blip r:embed="rId33">
            <a:alphaModFix/>
          </a:blip>
          <a:srcRect b="0" l="0" r="0" t="0"/>
          <a:stretch/>
        </p:blipFill>
        <p:spPr>
          <a:xfrm>
            <a:off x="5873750" y="5524500"/>
            <a:ext cx="571500" cy="571500"/>
          </a:xfrm>
          <a:prstGeom prst="rect">
            <a:avLst/>
          </a:prstGeom>
          <a:noFill/>
          <a:ln>
            <a:noFill/>
          </a:ln>
        </p:spPr>
      </p:pic>
      <p:pic>
        <p:nvPicPr>
          <p:cNvPr id="429" name="Google Shape;429;p33"/>
          <p:cNvPicPr preferRelativeResize="0"/>
          <p:nvPr/>
        </p:nvPicPr>
        <p:blipFill rotWithShape="1">
          <a:blip r:embed="rId32">
            <a:alphaModFix/>
          </a:blip>
          <a:srcRect b="0" l="0" r="0" t="0"/>
          <a:stretch/>
        </p:blipFill>
        <p:spPr>
          <a:xfrm>
            <a:off x="6413500" y="5524500"/>
            <a:ext cx="571500" cy="571500"/>
          </a:xfrm>
          <a:prstGeom prst="rect">
            <a:avLst/>
          </a:prstGeom>
          <a:noFill/>
          <a:ln>
            <a:noFill/>
          </a:ln>
        </p:spPr>
      </p:pic>
      <p:pic>
        <p:nvPicPr>
          <p:cNvPr id="430" name="Google Shape;430;p33"/>
          <p:cNvPicPr preferRelativeResize="0"/>
          <p:nvPr/>
        </p:nvPicPr>
        <p:blipFill rotWithShape="1">
          <a:blip r:embed="rId33">
            <a:alphaModFix/>
          </a:blip>
          <a:srcRect b="0" l="0" r="0" t="0"/>
          <a:stretch/>
        </p:blipFill>
        <p:spPr>
          <a:xfrm>
            <a:off x="6962775" y="5524500"/>
            <a:ext cx="573088" cy="571500"/>
          </a:xfrm>
          <a:prstGeom prst="rect">
            <a:avLst/>
          </a:prstGeom>
          <a:noFill/>
          <a:ln>
            <a:noFill/>
          </a:ln>
        </p:spPr>
      </p:pic>
      <p:pic>
        <p:nvPicPr>
          <p:cNvPr id="431" name="Google Shape;431;p33"/>
          <p:cNvPicPr preferRelativeResize="0"/>
          <p:nvPr/>
        </p:nvPicPr>
        <p:blipFill rotWithShape="1">
          <a:blip r:embed="rId32">
            <a:alphaModFix/>
          </a:blip>
          <a:srcRect b="0" l="0" r="0" t="0"/>
          <a:stretch/>
        </p:blipFill>
        <p:spPr>
          <a:xfrm>
            <a:off x="7502525" y="5524500"/>
            <a:ext cx="573088" cy="571500"/>
          </a:xfrm>
          <a:prstGeom prst="rect">
            <a:avLst/>
          </a:prstGeom>
          <a:noFill/>
          <a:ln>
            <a:noFill/>
          </a:ln>
        </p:spPr>
      </p:pic>
      <p:pic>
        <p:nvPicPr>
          <p:cNvPr id="432" name="Google Shape;432;p33"/>
          <p:cNvPicPr preferRelativeResize="0"/>
          <p:nvPr/>
        </p:nvPicPr>
        <p:blipFill rotWithShape="1">
          <a:blip r:embed="rId33">
            <a:alphaModFix/>
          </a:blip>
          <a:srcRect b="0" l="0" r="0" t="0"/>
          <a:stretch/>
        </p:blipFill>
        <p:spPr>
          <a:xfrm>
            <a:off x="8053388" y="5524500"/>
            <a:ext cx="573087" cy="571500"/>
          </a:xfrm>
          <a:prstGeom prst="rect">
            <a:avLst/>
          </a:prstGeom>
          <a:noFill/>
          <a:ln>
            <a:noFill/>
          </a:ln>
        </p:spPr>
      </p:pic>
      <p:pic>
        <p:nvPicPr>
          <p:cNvPr id="433" name="Google Shape;433;p33"/>
          <p:cNvPicPr preferRelativeResize="0"/>
          <p:nvPr/>
        </p:nvPicPr>
        <p:blipFill rotWithShape="1">
          <a:blip r:embed="rId32">
            <a:alphaModFix/>
          </a:blip>
          <a:srcRect b="0" l="0" r="0" t="0"/>
          <a:stretch/>
        </p:blipFill>
        <p:spPr>
          <a:xfrm>
            <a:off x="8593138" y="5524500"/>
            <a:ext cx="573087" cy="571500"/>
          </a:xfrm>
          <a:prstGeom prst="rect">
            <a:avLst/>
          </a:prstGeom>
          <a:noFill/>
          <a:ln>
            <a:noFill/>
          </a:ln>
        </p:spPr>
      </p:pic>
      <p:pic>
        <p:nvPicPr>
          <p:cNvPr id="434" name="Google Shape;434;p33"/>
          <p:cNvPicPr preferRelativeResize="0"/>
          <p:nvPr/>
        </p:nvPicPr>
        <p:blipFill rotWithShape="1">
          <a:blip r:embed="rId33">
            <a:alphaModFix/>
          </a:blip>
          <a:srcRect b="0" l="0" r="0" t="0"/>
          <a:stretch/>
        </p:blipFill>
        <p:spPr>
          <a:xfrm>
            <a:off x="9144000" y="5524500"/>
            <a:ext cx="571500" cy="571500"/>
          </a:xfrm>
          <a:prstGeom prst="rect">
            <a:avLst/>
          </a:prstGeom>
          <a:noFill/>
          <a:ln>
            <a:noFill/>
          </a:ln>
        </p:spPr>
      </p:pic>
      <p:sp>
        <p:nvSpPr>
          <p:cNvPr id="435" name="Google Shape;435;p33"/>
          <p:cNvSpPr txBox="1"/>
          <p:nvPr/>
        </p:nvSpPr>
        <p:spPr>
          <a:xfrm>
            <a:off x="1736725" y="1420813"/>
            <a:ext cx="1765300" cy="306387"/>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Original Image</a:t>
            </a:r>
            <a:endParaRPr/>
          </a:p>
        </p:txBody>
      </p:sp>
      <p:sp>
        <p:nvSpPr>
          <p:cNvPr id="436" name="Google Shape;436;p33"/>
          <p:cNvSpPr txBox="1"/>
          <p:nvPr/>
        </p:nvSpPr>
        <p:spPr>
          <a:xfrm>
            <a:off x="6477000" y="1417638"/>
            <a:ext cx="2092325" cy="306387"/>
          </a:xfrm>
          <a:prstGeom prst="rect">
            <a:avLst/>
          </a:prstGeom>
          <a:noFill/>
          <a:ln>
            <a:noFill/>
          </a:ln>
        </p:spPr>
        <p:txBody>
          <a:bodyPr anchorCtr="0" anchor="t" bIns="0" lIns="0" spcFirstLastPara="1" rIns="0" wrap="square" tIns="0">
            <a:spAutoFit/>
          </a:bodyPr>
          <a:lstStyle/>
          <a:p>
            <a:pPr indent="0" lvl="0" marL="0" marR="0" rtl="0" algn="ctr">
              <a:lnSpc>
                <a:spcPct val="95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Processed Image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4"/>
          <p:cNvSpPr txBox="1"/>
          <p:nvPr>
            <p:ph type="title"/>
          </p:nvPr>
        </p:nvSpPr>
        <p:spPr>
          <a:xfrm>
            <a:off x="853440" y="650240"/>
            <a:ext cx="8100060" cy="1666240"/>
          </a:xfrm>
          <a:prstGeom prst="rect">
            <a:avLst/>
          </a:prstGeom>
          <a:noFill/>
          <a:ln>
            <a:noFill/>
          </a:ln>
        </p:spPr>
        <p:txBody>
          <a:bodyPr anchorCtr="0" anchor="ctr" bIns="0" lIns="0" spcFirstLastPara="1" rIns="0" wrap="square" tIns="0">
            <a:normAutofit/>
          </a:bodyPr>
          <a:lstStyle/>
          <a:p>
            <a:pPr indent="0" lvl="0" marL="0" rtl="0" algn="l">
              <a:lnSpc>
                <a:spcPct val="95000"/>
              </a:lnSpc>
              <a:spcBef>
                <a:spcPts val="0"/>
              </a:spcBef>
              <a:spcAft>
                <a:spcPts val="0"/>
              </a:spcAft>
              <a:buClr>
                <a:srgbClr val="000000"/>
              </a:buClr>
              <a:buSzPts val="4900"/>
              <a:buFont typeface="Arial"/>
              <a:buNone/>
            </a:pPr>
            <a:r>
              <a:rPr lang="en-US" sz="4900">
                <a:solidFill>
                  <a:srgbClr val="000000"/>
                </a:solidFill>
                <a:latin typeface="Arial"/>
                <a:ea typeface="Arial"/>
                <a:cs typeface="Arial"/>
                <a:sym typeface="Arial"/>
              </a:rPr>
              <a:t>CLOSING</a:t>
            </a:r>
            <a:endParaRPr/>
          </a:p>
        </p:txBody>
      </p:sp>
      <p:sp>
        <p:nvSpPr>
          <p:cNvPr id="442" name="Google Shape;442;p34"/>
          <p:cNvSpPr txBox="1"/>
          <p:nvPr>
            <p:ph idx="1" type="body"/>
          </p:nvPr>
        </p:nvSpPr>
        <p:spPr>
          <a:xfrm>
            <a:off x="853441" y="2540000"/>
            <a:ext cx="8100061" cy="4470400"/>
          </a:xfrm>
          <a:prstGeom prst="rect">
            <a:avLst/>
          </a:prstGeom>
          <a:noFill/>
          <a:ln>
            <a:noFill/>
          </a:ln>
        </p:spPr>
        <p:txBody>
          <a:bodyPr anchorCtr="0" anchor="t" bIns="0" lIns="0" spcFirstLastPara="1" rIns="0" wrap="square" tIns="0">
            <a:normAutofit/>
          </a:bodyPr>
          <a:lstStyle/>
          <a:p>
            <a:pPr indent="-228600" lvl="0" marL="91440" rtl="0" algn="l">
              <a:lnSpc>
                <a:spcPct val="95000"/>
              </a:lnSpc>
              <a:spcBef>
                <a:spcPts val="0"/>
              </a:spcBef>
              <a:spcAft>
                <a:spcPts val="0"/>
              </a:spcAft>
              <a:buSzPts val="3600"/>
              <a:buChar char=" "/>
            </a:pPr>
            <a:r>
              <a:rPr lang="en-US" sz="3600">
                <a:solidFill>
                  <a:srgbClr val="000000"/>
                </a:solidFill>
                <a:latin typeface="Arial"/>
                <a:ea typeface="Arial"/>
                <a:cs typeface="Arial"/>
                <a:sym typeface="Arial"/>
              </a:rPr>
              <a:t>The closing of image </a:t>
            </a:r>
            <a:r>
              <a:rPr i="1" lang="en-US" sz="3600">
                <a:solidFill>
                  <a:srgbClr val="000000"/>
                </a:solidFill>
                <a:latin typeface="Arial"/>
                <a:ea typeface="Arial"/>
                <a:cs typeface="Arial"/>
                <a:sym typeface="Arial"/>
              </a:rPr>
              <a:t>f</a:t>
            </a:r>
            <a:r>
              <a:rPr lang="en-US" sz="3600">
                <a:solidFill>
                  <a:srgbClr val="000000"/>
                </a:solidFill>
                <a:latin typeface="Arial"/>
                <a:ea typeface="Arial"/>
                <a:cs typeface="Arial"/>
                <a:sym typeface="Arial"/>
              </a:rPr>
              <a:t> by structuring element </a:t>
            </a:r>
            <a:r>
              <a:rPr i="1" lang="en-US" sz="3600">
                <a:solidFill>
                  <a:srgbClr val="000000"/>
                </a:solidFill>
                <a:latin typeface="Arial"/>
                <a:ea typeface="Arial"/>
                <a:cs typeface="Arial"/>
                <a:sym typeface="Arial"/>
              </a:rPr>
              <a:t>s,</a:t>
            </a:r>
            <a:r>
              <a:rPr lang="en-US" sz="3600">
                <a:solidFill>
                  <a:srgbClr val="000000"/>
                </a:solidFill>
                <a:latin typeface="Arial"/>
                <a:ea typeface="Arial"/>
                <a:cs typeface="Arial"/>
                <a:sym typeface="Arial"/>
              </a:rPr>
              <a:t> denoted </a:t>
            </a:r>
            <a:r>
              <a:rPr i="1" lang="en-US" sz="3600">
                <a:solidFill>
                  <a:srgbClr val="000000"/>
                </a:solidFill>
                <a:latin typeface="Arial"/>
                <a:ea typeface="Arial"/>
                <a:cs typeface="Arial"/>
                <a:sym typeface="Arial"/>
              </a:rPr>
              <a:t>f </a:t>
            </a:r>
            <a:r>
              <a:rPr lang="en-US" sz="2700">
                <a:solidFill>
                  <a:srgbClr val="000000"/>
                </a:solidFill>
                <a:latin typeface="Arial"/>
                <a:ea typeface="Arial"/>
                <a:cs typeface="Arial"/>
                <a:sym typeface="Arial"/>
              </a:rPr>
              <a:t>• </a:t>
            </a:r>
            <a:r>
              <a:rPr i="1" lang="en-US" sz="3600">
                <a:solidFill>
                  <a:srgbClr val="000000"/>
                </a:solidFill>
                <a:latin typeface="Arial"/>
                <a:ea typeface="Arial"/>
                <a:cs typeface="Arial"/>
                <a:sym typeface="Arial"/>
              </a:rPr>
              <a:t>s</a:t>
            </a:r>
            <a:r>
              <a:rPr lang="en-US" sz="3600">
                <a:solidFill>
                  <a:srgbClr val="000000"/>
                </a:solidFill>
                <a:latin typeface="Arial"/>
                <a:ea typeface="Arial"/>
                <a:cs typeface="Arial"/>
                <a:sym typeface="Arial"/>
              </a:rPr>
              <a:t> is simply a </a:t>
            </a:r>
            <a:r>
              <a:rPr lang="en-US" sz="3600" u="sng">
                <a:solidFill>
                  <a:srgbClr val="000000"/>
                </a:solidFill>
                <a:latin typeface="Arial"/>
                <a:ea typeface="Arial"/>
                <a:cs typeface="Arial"/>
                <a:sym typeface="Arial"/>
              </a:rPr>
              <a:t>dilation followed by an erosion</a:t>
            </a:r>
            <a:endParaRPr/>
          </a:p>
          <a:p>
            <a:pPr indent="-228600" lvl="0" marL="91440" rtl="0" algn="l">
              <a:lnSpc>
                <a:spcPct val="95000"/>
              </a:lnSpc>
              <a:spcBef>
                <a:spcPts val="200"/>
              </a:spcBef>
              <a:spcAft>
                <a:spcPts val="0"/>
              </a:spcAft>
              <a:buSzPts val="3600"/>
              <a:buChar char=" "/>
            </a:pPr>
            <a:r>
              <a:rPr i="1" lang="en-US" sz="3600">
                <a:solidFill>
                  <a:srgbClr val="000000"/>
                </a:solidFill>
                <a:latin typeface="Arial"/>
                <a:ea typeface="Arial"/>
                <a:cs typeface="Arial"/>
                <a:sym typeface="Arial"/>
              </a:rPr>
              <a:t>f </a:t>
            </a:r>
            <a:r>
              <a:rPr lang="en-US" sz="2700">
                <a:solidFill>
                  <a:srgbClr val="000000"/>
                </a:solidFill>
                <a:latin typeface="Arial"/>
                <a:ea typeface="Arial"/>
                <a:cs typeface="Arial"/>
                <a:sym typeface="Arial"/>
              </a:rPr>
              <a:t>• </a:t>
            </a:r>
            <a:r>
              <a:rPr i="1" lang="en-US" sz="3600">
                <a:solidFill>
                  <a:srgbClr val="000000"/>
                </a:solidFill>
                <a:latin typeface="Arial"/>
                <a:ea typeface="Arial"/>
                <a:cs typeface="Arial"/>
                <a:sym typeface="Arial"/>
              </a:rPr>
              <a:t>s = (f s)</a:t>
            </a:r>
            <a:r>
              <a:rPr lang="en-US" sz="2700">
                <a:solidFill>
                  <a:srgbClr val="000000"/>
                </a:solidFill>
                <a:latin typeface="Arial"/>
                <a:ea typeface="Arial"/>
                <a:cs typeface="Arial"/>
                <a:sym typeface="Arial"/>
              </a:rPr>
              <a:t></a:t>
            </a:r>
            <a:r>
              <a:rPr i="1" lang="en-US" sz="3600">
                <a:solidFill>
                  <a:srgbClr val="000000"/>
                </a:solidFill>
                <a:latin typeface="Arial"/>
                <a:ea typeface="Arial"/>
                <a:cs typeface="Arial"/>
                <a:sym typeface="Arial"/>
              </a:rPr>
              <a:t>s</a:t>
            </a:r>
            <a:endParaRPr/>
          </a:p>
          <a:p>
            <a:pPr indent="0" lvl="0" marL="91440" rtl="0" algn="l">
              <a:lnSpc>
                <a:spcPct val="95000"/>
              </a:lnSpc>
              <a:spcBef>
                <a:spcPts val="200"/>
              </a:spcBef>
              <a:spcAft>
                <a:spcPts val="0"/>
              </a:spcAft>
              <a:buSzPts val="3600"/>
              <a:buNone/>
            </a:pPr>
            <a:r>
              <a:t/>
            </a:r>
            <a:endParaRPr i="1" sz="3600">
              <a:solidFill>
                <a:srgbClr val="000000"/>
              </a:solidFill>
              <a:latin typeface="Arial"/>
              <a:ea typeface="Arial"/>
              <a:cs typeface="Arial"/>
              <a:sym typeface="Arial"/>
            </a:endParaRPr>
          </a:p>
          <a:p>
            <a:pPr indent="0" lvl="0" marL="91440" rtl="0" algn="l">
              <a:lnSpc>
                <a:spcPct val="95000"/>
              </a:lnSpc>
              <a:spcBef>
                <a:spcPts val="200"/>
              </a:spcBef>
              <a:spcAft>
                <a:spcPts val="0"/>
              </a:spcAft>
              <a:buSzPts val="3600"/>
              <a:buNone/>
            </a:pPr>
            <a:r>
              <a:t/>
            </a:r>
            <a:endParaRPr sz="3600">
              <a:solidFill>
                <a:srgbClr val="000000"/>
              </a:solidFill>
              <a:latin typeface="Arial"/>
              <a:ea typeface="Arial"/>
              <a:cs typeface="Arial"/>
              <a:sym typeface="Arial"/>
            </a:endParaRPr>
          </a:p>
        </p:txBody>
      </p:sp>
      <p:pic>
        <p:nvPicPr>
          <p:cNvPr id="443" name="Google Shape;443;p34"/>
          <p:cNvPicPr preferRelativeResize="0"/>
          <p:nvPr/>
        </p:nvPicPr>
        <p:blipFill rotWithShape="1">
          <a:blip r:embed="rId3">
            <a:alphaModFix/>
          </a:blip>
          <a:srcRect b="0" l="0" r="0" t="0"/>
          <a:stretch/>
        </p:blipFill>
        <p:spPr>
          <a:xfrm>
            <a:off x="3311525" y="3492500"/>
            <a:ext cx="214313" cy="254000"/>
          </a:xfrm>
          <a:prstGeom prst="rect">
            <a:avLst/>
          </a:prstGeom>
          <a:noFill/>
          <a:ln>
            <a:noFill/>
          </a:ln>
        </p:spPr>
      </p:pic>
      <p:pic>
        <p:nvPicPr>
          <p:cNvPr id="444" name="Google Shape;444;p34"/>
          <p:cNvPicPr preferRelativeResize="0"/>
          <p:nvPr/>
        </p:nvPicPr>
        <p:blipFill rotWithShape="1">
          <a:blip r:embed="rId4">
            <a:alphaModFix/>
          </a:blip>
          <a:srcRect b="0" l="0" r="0" t="0"/>
          <a:stretch/>
        </p:blipFill>
        <p:spPr>
          <a:xfrm>
            <a:off x="349250" y="4179888"/>
            <a:ext cx="3492500" cy="1874837"/>
          </a:xfrm>
          <a:prstGeom prst="rect">
            <a:avLst/>
          </a:prstGeom>
          <a:noFill/>
          <a:ln>
            <a:noFill/>
          </a:ln>
        </p:spPr>
      </p:pic>
      <p:sp>
        <p:nvSpPr>
          <p:cNvPr id="445" name="Google Shape;445;p34"/>
          <p:cNvSpPr txBox="1"/>
          <p:nvPr/>
        </p:nvSpPr>
        <p:spPr>
          <a:xfrm>
            <a:off x="1103313" y="6059488"/>
            <a:ext cx="1752600" cy="307975"/>
          </a:xfrm>
          <a:prstGeom prst="rect">
            <a:avLst/>
          </a:prstGeom>
          <a:noFill/>
          <a:ln>
            <a:noFill/>
          </a:ln>
        </p:spPr>
        <p:txBody>
          <a:bodyPr anchorCtr="0" anchor="t" bIns="0" lIns="0" spcFirstLastPara="1" rIns="0" wrap="square" tIns="0">
            <a:spAutoFit/>
          </a:bodyPr>
          <a:lstStyle/>
          <a:p>
            <a:pPr indent="0" lvl="0" marL="0" marR="0" rtl="0" algn="ctr">
              <a:lnSpc>
                <a:spcPct val="95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Original shape</a:t>
            </a:r>
            <a:endParaRPr/>
          </a:p>
        </p:txBody>
      </p:sp>
      <p:sp>
        <p:nvSpPr>
          <p:cNvPr id="446" name="Google Shape;446;p34"/>
          <p:cNvSpPr txBox="1"/>
          <p:nvPr/>
        </p:nvSpPr>
        <p:spPr>
          <a:xfrm>
            <a:off x="4633913" y="6107113"/>
            <a:ext cx="1527175" cy="307975"/>
          </a:xfrm>
          <a:prstGeom prst="rect">
            <a:avLst/>
          </a:prstGeom>
          <a:noFill/>
          <a:ln>
            <a:noFill/>
          </a:ln>
        </p:spPr>
        <p:txBody>
          <a:bodyPr anchorCtr="0" anchor="t" bIns="0" lIns="0" spcFirstLastPara="1" rIns="0" wrap="square" tIns="0">
            <a:spAutoFit/>
          </a:bodyPr>
          <a:lstStyle/>
          <a:p>
            <a:pPr indent="0" lvl="0" marL="0" marR="0" rtl="0" algn="ctr">
              <a:lnSpc>
                <a:spcPct val="95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After dilation</a:t>
            </a:r>
            <a:endParaRPr/>
          </a:p>
        </p:txBody>
      </p:sp>
      <p:sp>
        <p:nvSpPr>
          <p:cNvPr id="447" name="Google Shape;447;p34"/>
          <p:cNvSpPr txBox="1"/>
          <p:nvPr/>
        </p:nvSpPr>
        <p:spPr>
          <a:xfrm>
            <a:off x="7766050" y="6091238"/>
            <a:ext cx="1555750" cy="612775"/>
          </a:xfrm>
          <a:prstGeom prst="rect">
            <a:avLst/>
          </a:prstGeom>
          <a:noFill/>
          <a:ln>
            <a:noFill/>
          </a:ln>
        </p:spPr>
        <p:txBody>
          <a:bodyPr anchorCtr="0" anchor="t" bIns="0" lIns="0" spcFirstLastPara="1" rIns="0" wrap="square" tIns="0">
            <a:spAutoFit/>
          </a:bodyPr>
          <a:lstStyle/>
          <a:p>
            <a:pPr indent="0" lvl="0" marL="0" marR="0" rtl="0" algn="ctr">
              <a:lnSpc>
                <a:spcPct val="95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After erosion</a:t>
            </a:r>
            <a:br>
              <a:rPr lang="en-US" sz="2000">
                <a:solidFill>
                  <a:srgbClr val="000000"/>
                </a:solidFill>
                <a:latin typeface="Arial"/>
                <a:ea typeface="Arial"/>
                <a:cs typeface="Arial"/>
                <a:sym typeface="Arial"/>
              </a:rPr>
            </a:br>
            <a:r>
              <a:rPr lang="en-US" sz="2000">
                <a:solidFill>
                  <a:srgbClr val="000000"/>
                </a:solidFill>
                <a:latin typeface="Arial"/>
                <a:ea typeface="Arial"/>
                <a:cs typeface="Arial"/>
                <a:sym typeface="Arial"/>
              </a:rPr>
              <a:t>(closing)</a:t>
            </a:r>
            <a:endParaRPr/>
          </a:p>
        </p:txBody>
      </p:sp>
      <p:sp>
        <p:nvSpPr>
          <p:cNvPr id="448" name="Google Shape;448;p34"/>
          <p:cNvSpPr txBox="1"/>
          <p:nvPr/>
        </p:nvSpPr>
        <p:spPr>
          <a:xfrm>
            <a:off x="650875" y="6847682"/>
            <a:ext cx="9493250" cy="481012"/>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2700"/>
              <a:buFont typeface="Arial"/>
              <a:buNone/>
            </a:pPr>
            <a:r>
              <a:rPr lang="en-US" sz="2700">
                <a:solidFill>
                  <a:srgbClr val="000000"/>
                </a:solidFill>
                <a:latin typeface="Arial"/>
                <a:ea typeface="Arial"/>
                <a:cs typeface="Arial"/>
                <a:sym typeface="Arial"/>
              </a:rPr>
              <a:t>Note a disc shaped structuring element is used</a:t>
            </a:r>
            <a:endParaRPr/>
          </a:p>
        </p:txBody>
      </p:sp>
      <p:pic>
        <p:nvPicPr>
          <p:cNvPr id="449" name="Google Shape;449;p34"/>
          <p:cNvPicPr preferRelativeResize="0"/>
          <p:nvPr/>
        </p:nvPicPr>
        <p:blipFill rotWithShape="1">
          <a:blip r:embed="rId5">
            <a:alphaModFix/>
          </a:blip>
          <a:srcRect b="0" l="0" r="0" t="0"/>
          <a:stretch/>
        </p:blipFill>
        <p:spPr>
          <a:xfrm>
            <a:off x="3714750" y="4073525"/>
            <a:ext cx="3133725" cy="1970088"/>
          </a:xfrm>
          <a:prstGeom prst="rect">
            <a:avLst/>
          </a:prstGeom>
          <a:noFill/>
          <a:ln>
            <a:noFill/>
          </a:ln>
        </p:spPr>
      </p:pic>
      <p:pic>
        <p:nvPicPr>
          <p:cNvPr id="450" name="Google Shape;450;p34"/>
          <p:cNvPicPr preferRelativeResize="0"/>
          <p:nvPr/>
        </p:nvPicPr>
        <p:blipFill rotWithShape="1">
          <a:blip r:embed="rId6">
            <a:alphaModFix/>
          </a:blip>
          <a:srcRect b="0" l="0" r="0" t="0"/>
          <a:stretch/>
        </p:blipFill>
        <p:spPr>
          <a:xfrm>
            <a:off x="6994525" y="4159250"/>
            <a:ext cx="2974975" cy="1757363"/>
          </a:xfrm>
          <a:prstGeom prst="rect">
            <a:avLst/>
          </a:prstGeom>
          <a:noFill/>
          <a:ln>
            <a:noFill/>
          </a:ln>
        </p:spPr>
      </p:pic>
      <p:sp>
        <p:nvSpPr>
          <p:cNvPr id="451" name="Google Shape;451;p34"/>
          <p:cNvSpPr txBox="1"/>
          <p:nvPr/>
        </p:nvSpPr>
        <p:spPr>
          <a:xfrm>
            <a:off x="1887538" y="7390830"/>
            <a:ext cx="5492750" cy="190052"/>
          </a:xfrm>
          <a:prstGeom prst="rect">
            <a:avLst/>
          </a:prstGeom>
          <a:noFill/>
          <a:ln>
            <a:noFill/>
          </a:ln>
        </p:spPr>
        <p:txBody>
          <a:bodyPr anchorCtr="0" anchor="ctr" bIns="0" lIns="0" spcFirstLastPara="1" rIns="0" wrap="square" tIns="0">
            <a:spAutoFit/>
          </a:bodyPr>
          <a:lstStyle/>
          <a:p>
            <a:pPr indent="0" lvl="0" marL="0" marR="0" rtl="0" algn="r">
              <a:lnSpc>
                <a:spcPct val="95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Images taken from Gonzalez &amp; Woods, Digital Image Processing (2002)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5"/>
          <p:cNvSpPr txBox="1"/>
          <p:nvPr>
            <p:ph type="title"/>
          </p:nvPr>
        </p:nvSpPr>
        <p:spPr>
          <a:xfrm>
            <a:off x="853440" y="650240"/>
            <a:ext cx="8100060" cy="1666240"/>
          </a:xfrm>
          <a:prstGeom prst="rect">
            <a:avLst/>
          </a:prstGeom>
          <a:noFill/>
          <a:ln>
            <a:noFill/>
          </a:ln>
        </p:spPr>
        <p:txBody>
          <a:bodyPr anchorCtr="0" anchor="ctr" bIns="0" lIns="0" spcFirstLastPara="1" rIns="0" wrap="square" tIns="0">
            <a:normAutofit/>
          </a:bodyPr>
          <a:lstStyle/>
          <a:p>
            <a:pPr indent="0" lvl="0" marL="0" rtl="0" algn="l">
              <a:lnSpc>
                <a:spcPct val="95000"/>
              </a:lnSpc>
              <a:spcBef>
                <a:spcPts val="0"/>
              </a:spcBef>
              <a:spcAft>
                <a:spcPts val="0"/>
              </a:spcAft>
              <a:buClr>
                <a:srgbClr val="000000"/>
              </a:buClr>
              <a:buSzPts val="4900"/>
              <a:buFont typeface="Arial"/>
              <a:buNone/>
            </a:pPr>
            <a:r>
              <a:rPr lang="en-US" sz="4900">
                <a:solidFill>
                  <a:srgbClr val="000000"/>
                </a:solidFill>
                <a:latin typeface="Arial"/>
                <a:ea typeface="Arial"/>
                <a:cs typeface="Arial"/>
                <a:sym typeface="Arial"/>
              </a:rPr>
              <a:t>CLOSING EXAMPLE</a:t>
            </a:r>
            <a:endParaRPr/>
          </a:p>
        </p:txBody>
      </p:sp>
      <p:sp>
        <p:nvSpPr>
          <p:cNvPr id="457" name="Google Shape;457;p35"/>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pic>
        <p:nvPicPr>
          <p:cNvPr id="458" name="Google Shape;458;p35"/>
          <p:cNvPicPr preferRelativeResize="0"/>
          <p:nvPr/>
        </p:nvPicPr>
        <p:blipFill rotWithShape="1">
          <a:blip r:embed="rId3">
            <a:alphaModFix/>
          </a:blip>
          <a:srcRect b="0" l="0" r="0" t="0"/>
          <a:stretch/>
        </p:blipFill>
        <p:spPr>
          <a:xfrm>
            <a:off x="136540" y="3379729"/>
            <a:ext cx="5122863" cy="2922587"/>
          </a:xfrm>
          <a:prstGeom prst="rect">
            <a:avLst/>
          </a:prstGeom>
          <a:noFill/>
          <a:ln>
            <a:noFill/>
          </a:ln>
        </p:spPr>
      </p:pic>
      <p:pic>
        <p:nvPicPr>
          <p:cNvPr id="459" name="Google Shape;459;p35"/>
          <p:cNvPicPr preferRelativeResize="0"/>
          <p:nvPr/>
        </p:nvPicPr>
        <p:blipFill rotWithShape="1">
          <a:blip r:embed="rId4">
            <a:alphaModFix/>
          </a:blip>
          <a:srcRect b="0" l="0" r="0" t="0"/>
          <a:stretch/>
        </p:blipFill>
        <p:spPr>
          <a:xfrm>
            <a:off x="5243936" y="3382671"/>
            <a:ext cx="5091113" cy="2879725"/>
          </a:xfrm>
          <a:prstGeom prst="rect">
            <a:avLst/>
          </a:prstGeom>
          <a:noFill/>
          <a:ln>
            <a:noFill/>
          </a:ln>
        </p:spPr>
      </p:pic>
      <p:sp>
        <p:nvSpPr>
          <p:cNvPr id="460" name="Google Shape;460;p35"/>
          <p:cNvSpPr txBox="1"/>
          <p:nvPr/>
        </p:nvSpPr>
        <p:spPr>
          <a:xfrm>
            <a:off x="1201" y="2976322"/>
            <a:ext cx="4184532" cy="394723"/>
          </a:xfrm>
          <a:prstGeom prst="rect">
            <a:avLst/>
          </a:prstGeom>
          <a:noFill/>
          <a:ln>
            <a:noFill/>
          </a:ln>
        </p:spPr>
        <p:txBody>
          <a:bodyPr anchorCtr="0" anchor="t" bIns="0" lIns="0" spcFirstLastPara="1" rIns="0" wrap="square" tIns="0">
            <a:spAutoFit/>
          </a:bodyPr>
          <a:lstStyle/>
          <a:p>
            <a:pPr indent="0" lvl="0" marL="0" marR="0" rtl="0" algn="r">
              <a:lnSpc>
                <a:spcPct val="95000"/>
              </a:lnSpc>
              <a:spcBef>
                <a:spcPts val="0"/>
              </a:spcBef>
              <a:spcAft>
                <a:spcPts val="0"/>
              </a:spcAft>
              <a:buClr>
                <a:srgbClr val="000000"/>
              </a:buClr>
              <a:buSzPts val="2700"/>
              <a:buFont typeface="Arial"/>
              <a:buNone/>
            </a:pPr>
            <a:r>
              <a:rPr lang="en-US" sz="2700">
                <a:solidFill>
                  <a:srgbClr val="000000"/>
                </a:solidFill>
                <a:latin typeface="Arial"/>
                <a:ea typeface="Arial"/>
                <a:cs typeface="Arial"/>
                <a:sym typeface="Arial"/>
              </a:rPr>
              <a:t>Original Image</a:t>
            </a:r>
            <a:endParaRPr/>
          </a:p>
        </p:txBody>
      </p:sp>
      <p:sp>
        <p:nvSpPr>
          <p:cNvPr id="461" name="Google Shape;461;p35"/>
          <p:cNvSpPr txBox="1"/>
          <p:nvPr/>
        </p:nvSpPr>
        <p:spPr>
          <a:xfrm>
            <a:off x="6034554" y="2979156"/>
            <a:ext cx="3631846" cy="394723"/>
          </a:xfrm>
          <a:prstGeom prst="rect">
            <a:avLst/>
          </a:prstGeom>
          <a:noFill/>
          <a:ln>
            <a:noFill/>
          </a:ln>
        </p:spPr>
        <p:txBody>
          <a:bodyPr anchorCtr="0" anchor="t" bIns="0" lIns="0" spcFirstLastPara="1" rIns="0" wrap="square" tIns="0">
            <a:spAutoFit/>
          </a:bodyPr>
          <a:lstStyle/>
          <a:p>
            <a:pPr indent="0" lvl="0" marL="0" marR="0" rtl="0" algn="r">
              <a:lnSpc>
                <a:spcPct val="95000"/>
              </a:lnSpc>
              <a:spcBef>
                <a:spcPts val="0"/>
              </a:spcBef>
              <a:spcAft>
                <a:spcPts val="0"/>
              </a:spcAft>
              <a:buClr>
                <a:srgbClr val="000000"/>
              </a:buClr>
              <a:buSzPts val="2700"/>
              <a:buFont typeface="Arial"/>
              <a:buNone/>
            </a:pPr>
            <a:r>
              <a:rPr lang="en-US" sz="2700">
                <a:solidFill>
                  <a:srgbClr val="000000"/>
                </a:solidFill>
                <a:latin typeface="Arial"/>
                <a:ea typeface="Arial"/>
                <a:cs typeface="Arial"/>
                <a:sym typeface="Arial"/>
              </a:rPr>
              <a:t>Image After Closing</a:t>
            </a:r>
            <a:endParaRPr/>
          </a:p>
        </p:txBody>
      </p:sp>
      <p:sp>
        <p:nvSpPr>
          <p:cNvPr id="462" name="Google Shape;462;p35"/>
          <p:cNvSpPr txBox="1"/>
          <p:nvPr/>
        </p:nvSpPr>
        <p:spPr>
          <a:xfrm>
            <a:off x="2296742" y="7038678"/>
            <a:ext cx="5492750" cy="190052"/>
          </a:xfrm>
          <a:prstGeom prst="rect">
            <a:avLst/>
          </a:prstGeom>
          <a:noFill/>
          <a:ln>
            <a:noFill/>
          </a:ln>
        </p:spPr>
        <p:txBody>
          <a:bodyPr anchorCtr="0" anchor="ctr" bIns="0" lIns="0" spcFirstLastPara="1" rIns="0" wrap="square" tIns="0">
            <a:spAutoFit/>
          </a:bodyPr>
          <a:lstStyle/>
          <a:p>
            <a:pPr indent="0" lvl="0" marL="0" marR="0" rtl="0" algn="r">
              <a:lnSpc>
                <a:spcPct val="95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Images taken from Gonzalez &amp; Woods, Digital Image Processing (2002)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6"/>
          <p:cNvSpPr txBox="1"/>
          <p:nvPr>
            <p:ph type="title"/>
          </p:nvPr>
        </p:nvSpPr>
        <p:spPr>
          <a:xfrm>
            <a:off x="759511" y="86665"/>
            <a:ext cx="8100060" cy="1666240"/>
          </a:xfrm>
          <a:prstGeom prst="rect">
            <a:avLst/>
          </a:prstGeom>
          <a:noFill/>
          <a:ln>
            <a:noFill/>
          </a:ln>
        </p:spPr>
        <p:txBody>
          <a:bodyPr anchorCtr="0" anchor="ctr" bIns="0" lIns="0" spcFirstLastPara="1" rIns="0" wrap="square" tIns="0">
            <a:normAutofit/>
          </a:bodyPr>
          <a:lstStyle/>
          <a:p>
            <a:pPr indent="0" lvl="0" marL="0" rtl="0" algn="l">
              <a:lnSpc>
                <a:spcPct val="95000"/>
              </a:lnSpc>
              <a:spcBef>
                <a:spcPts val="0"/>
              </a:spcBef>
              <a:spcAft>
                <a:spcPts val="0"/>
              </a:spcAft>
              <a:buClr>
                <a:srgbClr val="000000"/>
              </a:buClr>
              <a:buSzPts val="4900"/>
              <a:buFont typeface="Arial"/>
              <a:buNone/>
            </a:pPr>
            <a:r>
              <a:rPr lang="en-US" sz="4900">
                <a:solidFill>
                  <a:srgbClr val="000000"/>
                </a:solidFill>
                <a:latin typeface="Arial"/>
                <a:ea typeface="Arial"/>
                <a:cs typeface="Arial"/>
                <a:sym typeface="Arial"/>
              </a:rPr>
              <a:t>CLOSING EXAMPLE</a:t>
            </a:r>
            <a:endParaRPr/>
          </a:p>
        </p:txBody>
      </p:sp>
      <p:sp>
        <p:nvSpPr>
          <p:cNvPr id="468" name="Google Shape;468;p36"/>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pic>
        <p:nvPicPr>
          <p:cNvPr id="469" name="Google Shape;469;p36"/>
          <p:cNvPicPr preferRelativeResize="0"/>
          <p:nvPr/>
        </p:nvPicPr>
        <p:blipFill rotWithShape="1">
          <a:blip r:embed="rId3">
            <a:alphaModFix/>
          </a:blip>
          <a:srcRect b="0" l="0" r="0" t="0"/>
          <a:stretch/>
        </p:blipFill>
        <p:spPr>
          <a:xfrm>
            <a:off x="422275" y="1746250"/>
            <a:ext cx="4383088" cy="4360863"/>
          </a:xfrm>
          <a:prstGeom prst="rect">
            <a:avLst/>
          </a:prstGeom>
          <a:noFill/>
          <a:ln>
            <a:noFill/>
          </a:ln>
        </p:spPr>
      </p:pic>
      <p:sp>
        <p:nvSpPr>
          <p:cNvPr id="470" name="Google Shape;470;p36"/>
          <p:cNvSpPr txBox="1"/>
          <p:nvPr/>
        </p:nvSpPr>
        <p:spPr>
          <a:xfrm>
            <a:off x="3954463" y="6680200"/>
            <a:ext cx="3590925" cy="476250"/>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3100"/>
              <a:buFont typeface="Arial"/>
              <a:buNone/>
            </a:pPr>
            <a:r>
              <a:rPr lang="en-US" sz="3100">
                <a:solidFill>
                  <a:srgbClr val="000000"/>
                </a:solidFill>
                <a:latin typeface="Arial"/>
                <a:ea typeface="Arial"/>
                <a:cs typeface="Arial"/>
                <a:sym typeface="Arial"/>
              </a:rPr>
              <a:t>Structuring Element</a:t>
            </a:r>
            <a:endParaRPr/>
          </a:p>
        </p:txBody>
      </p:sp>
      <p:pic>
        <p:nvPicPr>
          <p:cNvPr id="471" name="Google Shape;471;p36"/>
          <p:cNvPicPr preferRelativeResize="0"/>
          <p:nvPr/>
        </p:nvPicPr>
        <p:blipFill rotWithShape="1">
          <a:blip r:embed="rId4">
            <a:alphaModFix/>
          </a:blip>
          <a:srcRect b="0" l="0" r="0" t="0"/>
          <a:stretch/>
        </p:blipFill>
        <p:spPr>
          <a:xfrm>
            <a:off x="2719388" y="6327775"/>
            <a:ext cx="1219200" cy="1208088"/>
          </a:xfrm>
          <a:prstGeom prst="rect">
            <a:avLst/>
          </a:prstGeom>
          <a:noFill/>
          <a:ln>
            <a:noFill/>
          </a:ln>
        </p:spPr>
      </p:pic>
      <p:pic>
        <p:nvPicPr>
          <p:cNvPr id="472" name="Google Shape;472;p36"/>
          <p:cNvPicPr preferRelativeResize="0"/>
          <p:nvPr/>
        </p:nvPicPr>
        <p:blipFill rotWithShape="1">
          <a:blip r:embed="rId5">
            <a:alphaModFix/>
          </a:blip>
          <a:srcRect b="0" l="0" r="0" t="0"/>
          <a:stretch/>
        </p:blipFill>
        <p:spPr>
          <a:xfrm>
            <a:off x="5322888" y="1746250"/>
            <a:ext cx="4392612" cy="4349750"/>
          </a:xfrm>
          <a:prstGeom prst="rect">
            <a:avLst/>
          </a:prstGeom>
          <a:noFill/>
          <a:ln>
            <a:noFill/>
          </a:ln>
        </p:spPr>
      </p:pic>
      <p:sp>
        <p:nvSpPr>
          <p:cNvPr id="473" name="Google Shape;473;p36"/>
          <p:cNvSpPr txBox="1"/>
          <p:nvPr/>
        </p:nvSpPr>
        <p:spPr>
          <a:xfrm>
            <a:off x="1736725" y="1420813"/>
            <a:ext cx="1765300" cy="306387"/>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Original Image</a:t>
            </a:r>
            <a:endParaRPr/>
          </a:p>
        </p:txBody>
      </p:sp>
      <p:sp>
        <p:nvSpPr>
          <p:cNvPr id="474" name="Google Shape;474;p36"/>
          <p:cNvSpPr txBox="1"/>
          <p:nvPr/>
        </p:nvSpPr>
        <p:spPr>
          <a:xfrm>
            <a:off x="6477000" y="1417638"/>
            <a:ext cx="2092325" cy="306387"/>
          </a:xfrm>
          <a:prstGeom prst="rect">
            <a:avLst/>
          </a:prstGeom>
          <a:noFill/>
          <a:ln>
            <a:noFill/>
          </a:ln>
        </p:spPr>
        <p:txBody>
          <a:bodyPr anchorCtr="0" anchor="t" bIns="0" lIns="0" spcFirstLastPara="1" rIns="0" wrap="square" tIns="0">
            <a:spAutoFit/>
          </a:bodyPr>
          <a:lstStyle/>
          <a:p>
            <a:pPr indent="0" lvl="0" marL="0" marR="0" rtl="0" algn="ctr">
              <a:lnSpc>
                <a:spcPct val="95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Processed Image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7"/>
          <p:cNvSpPr txBox="1"/>
          <p:nvPr>
            <p:ph idx="4294967295" type="ctrTitle"/>
          </p:nvPr>
        </p:nvSpPr>
        <p:spPr>
          <a:xfrm>
            <a:off x="70447" y="109036"/>
            <a:ext cx="10254544" cy="1168400"/>
          </a:xfrm>
          <a:prstGeom prst="rect">
            <a:avLst/>
          </a:prstGeom>
          <a:noFill/>
          <a:ln>
            <a:noFill/>
          </a:ln>
        </p:spPr>
        <p:txBody>
          <a:bodyPr anchorCtr="0" anchor="ctr" bIns="0" lIns="0" spcFirstLastPara="1" rIns="0" wrap="square" tIns="0">
            <a:normAutofit fontScale="90000"/>
          </a:bodyPr>
          <a:lstStyle/>
          <a:p>
            <a:pPr indent="0" lvl="0" marL="0" marR="0" rtl="0" algn="l">
              <a:lnSpc>
                <a:spcPct val="95000"/>
              </a:lnSpc>
              <a:spcBef>
                <a:spcPts val="0"/>
              </a:spcBef>
              <a:spcAft>
                <a:spcPts val="0"/>
              </a:spcAft>
              <a:buClr>
                <a:srgbClr val="000000"/>
              </a:buClr>
              <a:buSzPct val="100000"/>
              <a:buFont typeface="Arial"/>
              <a:buNone/>
            </a:pPr>
            <a:r>
              <a:rPr b="0" i="0" lang="en-US" sz="4900" u="none" cap="none" strike="noStrike">
                <a:solidFill>
                  <a:srgbClr val="000000"/>
                </a:solidFill>
                <a:latin typeface="Arial"/>
                <a:ea typeface="Arial"/>
                <a:cs typeface="Arial"/>
                <a:sym typeface="Arial"/>
              </a:rPr>
              <a:t>MORPHOLOGICAL PROCESSING EXAMPLE</a:t>
            </a:r>
            <a:endParaRPr/>
          </a:p>
        </p:txBody>
      </p:sp>
      <p:pic>
        <p:nvPicPr>
          <p:cNvPr id="480" name="Google Shape;480;p37"/>
          <p:cNvPicPr preferRelativeResize="0"/>
          <p:nvPr/>
        </p:nvPicPr>
        <p:blipFill rotWithShape="1">
          <a:blip r:embed="rId3">
            <a:alphaModFix/>
          </a:blip>
          <a:srcRect b="0" l="0" r="0" t="0"/>
          <a:stretch/>
        </p:blipFill>
        <p:spPr>
          <a:xfrm>
            <a:off x="1628775" y="1449388"/>
            <a:ext cx="6764338" cy="6170612"/>
          </a:xfrm>
          <a:prstGeom prst="rect">
            <a:avLst/>
          </a:prstGeom>
          <a:noFill/>
          <a:ln>
            <a:noFill/>
          </a:ln>
        </p:spPr>
      </p:pic>
      <p:sp>
        <p:nvSpPr>
          <p:cNvPr id="481" name="Google Shape;481;p37"/>
          <p:cNvSpPr txBox="1"/>
          <p:nvPr/>
        </p:nvSpPr>
        <p:spPr>
          <a:xfrm>
            <a:off x="4359920" y="773982"/>
            <a:ext cx="5492750" cy="190052"/>
          </a:xfrm>
          <a:prstGeom prst="rect">
            <a:avLst/>
          </a:prstGeom>
          <a:noFill/>
          <a:ln>
            <a:noFill/>
          </a:ln>
        </p:spPr>
        <p:txBody>
          <a:bodyPr anchorCtr="0" anchor="ctr" bIns="0" lIns="0" spcFirstLastPara="1" rIns="0" wrap="square" tIns="0">
            <a:spAutoFit/>
          </a:bodyPr>
          <a:lstStyle/>
          <a:p>
            <a:pPr indent="0" lvl="0" marL="0" marR="0" rtl="0" algn="r">
              <a:lnSpc>
                <a:spcPct val="95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Images taken from Gonzalez &amp; Woods, Digital Image Processing (2002)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8"/>
          <p:cNvSpPr txBox="1"/>
          <p:nvPr>
            <p:ph type="title"/>
          </p:nvPr>
        </p:nvSpPr>
        <p:spPr>
          <a:xfrm>
            <a:off x="853440" y="650240"/>
            <a:ext cx="9264226" cy="1666240"/>
          </a:xfrm>
          <a:prstGeom prst="rect">
            <a:avLst/>
          </a:prstGeom>
          <a:noFill/>
          <a:ln>
            <a:noFill/>
          </a:ln>
        </p:spPr>
        <p:txBody>
          <a:bodyPr anchorCtr="0" anchor="ctr" bIns="0" lIns="0" spcFirstLastPara="1" rIns="0" wrap="square" tIns="0">
            <a:normAutofit/>
          </a:bodyPr>
          <a:lstStyle/>
          <a:p>
            <a:pPr indent="0" lvl="0" marL="0" rtl="0" algn="l">
              <a:lnSpc>
                <a:spcPct val="95000"/>
              </a:lnSpc>
              <a:spcBef>
                <a:spcPts val="0"/>
              </a:spcBef>
              <a:spcAft>
                <a:spcPts val="0"/>
              </a:spcAft>
              <a:buClr>
                <a:srgbClr val="000000"/>
              </a:buClr>
              <a:buSzPts val="4900"/>
              <a:buFont typeface="Arial"/>
              <a:buNone/>
            </a:pPr>
            <a:r>
              <a:rPr lang="en-US" sz="4900">
                <a:solidFill>
                  <a:srgbClr val="000000"/>
                </a:solidFill>
                <a:latin typeface="Arial"/>
                <a:ea typeface="Arial"/>
                <a:cs typeface="Arial"/>
                <a:sym typeface="Arial"/>
              </a:rPr>
              <a:t>MORPHOLOGICAL ALGORITHMS</a:t>
            </a:r>
            <a:endParaRPr/>
          </a:p>
        </p:txBody>
      </p:sp>
      <p:sp>
        <p:nvSpPr>
          <p:cNvPr id="487" name="Google Shape;487;p38"/>
          <p:cNvSpPr txBox="1"/>
          <p:nvPr>
            <p:ph idx="4294967295" type="subTitle"/>
          </p:nvPr>
        </p:nvSpPr>
        <p:spPr>
          <a:xfrm>
            <a:off x="493128" y="2321928"/>
            <a:ext cx="9055100" cy="4927600"/>
          </a:xfrm>
          <a:prstGeom prst="rect">
            <a:avLst/>
          </a:prstGeom>
          <a:noFill/>
          <a:ln>
            <a:noFill/>
          </a:ln>
        </p:spPr>
        <p:txBody>
          <a:bodyPr anchorCtr="0" anchor="t" bIns="0" lIns="0" spcFirstLastPara="1" rIns="0" wrap="square" tIns="0">
            <a:normAutofit/>
          </a:bodyPr>
          <a:lstStyle/>
          <a:p>
            <a:pPr indent="-152400" lvl="0" marL="91440" marR="0" rtl="0" algn="l">
              <a:lnSpc>
                <a:spcPct val="95000"/>
              </a:lnSpc>
              <a:spcBef>
                <a:spcPts val="0"/>
              </a:spcBef>
              <a:spcAft>
                <a:spcPts val="0"/>
              </a:spcAft>
              <a:buClr>
                <a:schemeClr val="accent1"/>
              </a:buClr>
              <a:buSzPts val="2400"/>
              <a:buFont typeface="Twentieth Century"/>
              <a:buChar char=" "/>
            </a:pPr>
            <a:r>
              <a:rPr b="0" i="0" lang="en-US" sz="2400" u="none" cap="none" strike="noStrike">
                <a:solidFill>
                  <a:srgbClr val="000000"/>
                </a:solidFill>
                <a:latin typeface="Arial"/>
                <a:ea typeface="Arial"/>
                <a:cs typeface="Arial"/>
                <a:sym typeface="Arial"/>
              </a:rPr>
              <a:t>Using the simple technique we have looked at so far we can begin to consider some more interesting morphological algorithms</a:t>
            </a:r>
            <a:endParaRPr b="0" i="0" sz="2400" u="none" cap="none" strike="noStrike">
              <a:solidFill>
                <a:schemeClr val="dk1"/>
              </a:solidFill>
              <a:latin typeface="Arial"/>
              <a:ea typeface="Arial"/>
              <a:cs typeface="Arial"/>
              <a:sym typeface="Arial"/>
            </a:endParaRPr>
          </a:p>
          <a:p>
            <a:pPr indent="-152400" lvl="0" marL="91440" marR="0" rtl="0" algn="l">
              <a:lnSpc>
                <a:spcPct val="95000"/>
              </a:lnSpc>
              <a:spcBef>
                <a:spcPts val="200"/>
              </a:spcBef>
              <a:spcAft>
                <a:spcPts val="0"/>
              </a:spcAft>
              <a:buClr>
                <a:schemeClr val="accent1"/>
              </a:buClr>
              <a:buSzPts val="2400"/>
              <a:buFont typeface="Twentieth Century"/>
              <a:buChar char=" "/>
            </a:pPr>
            <a:r>
              <a:rPr b="0" i="0" lang="en-US" sz="2400" u="none" cap="none" strike="noStrike">
                <a:solidFill>
                  <a:srgbClr val="000000"/>
                </a:solidFill>
                <a:latin typeface="Arial"/>
                <a:ea typeface="Arial"/>
                <a:cs typeface="Arial"/>
                <a:sym typeface="Arial"/>
              </a:rPr>
              <a:t>We will look at:</a:t>
            </a:r>
            <a:endParaRPr b="0" i="0" sz="2400" u="none" cap="none" strike="noStrike">
              <a:solidFill>
                <a:schemeClr val="dk1"/>
              </a:solidFill>
              <a:latin typeface="Arial"/>
              <a:ea typeface="Arial"/>
              <a:cs typeface="Arial"/>
              <a:sym typeface="Arial"/>
            </a:endParaRPr>
          </a:p>
          <a:p>
            <a:pPr indent="-264795" lvl="1" marL="264795" marR="0" rtl="0" algn="l">
              <a:lnSpc>
                <a:spcPct val="95000"/>
              </a:lnSpc>
              <a:spcBef>
                <a:spcPts val="2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Boundary extraction</a:t>
            </a:r>
            <a:endParaRPr b="0" i="0" sz="2400" u="none" cap="none" strike="noStrike">
              <a:solidFill>
                <a:schemeClr val="dk1"/>
              </a:solidFill>
              <a:latin typeface="Arial"/>
              <a:ea typeface="Arial"/>
              <a:cs typeface="Arial"/>
              <a:sym typeface="Arial"/>
            </a:endParaRPr>
          </a:p>
          <a:p>
            <a:pPr indent="-264795" lvl="1" marL="264795" marR="0" rtl="0" algn="l">
              <a:lnSpc>
                <a:spcPct val="95000"/>
              </a:lnSpc>
              <a:spcBef>
                <a:spcPts val="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Region filling</a:t>
            </a:r>
            <a:endParaRPr b="0" i="0" sz="2400" u="none" cap="none" strike="noStrike">
              <a:solidFill>
                <a:schemeClr val="dk1"/>
              </a:solidFill>
              <a:latin typeface="Arial"/>
              <a:ea typeface="Arial"/>
              <a:cs typeface="Arial"/>
              <a:sym typeface="Arial"/>
            </a:endParaRPr>
          </a:p>
          <a:p>
            <a:pPr indent="-264795" lvl="1" marL="264795" marR="0" rtl="0" algn="l">
              <a:lnSpc>
                <a:spcPct val="95000"/>
              </a:lnSpc>
              <a:spcBef>
                <a:spcPts val="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Extraction of connected components</a:t>
            </a:r>
            <a:endParaRPr b="0" i="0" sz="2400" u="none" cap="none" strike="noStrike">
              <a:solidFill>
                <a:schemeClr val="dk1"/>
              </a:solidFill>
              <a:latin typeface="Arial"/>
              <a:ea typeface="Arial"/>
              <a:cs typeface="Arial"/>
              <a:sym typeface="Arial"/>
            </a:endParaRPr>
          </a:p>
          <a:p>
            <a:pPr indent="-264795" lvl="1" marL="264795" marR="0" rtl="0" algn="l">
              <a:lnSpc>
                <a:spcPct val="95000"/>
              </a:lnSpc>
              <a:spcBef>
                <a:spcPts val="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Thinning/thickening</a:t>
            </a:r>
            <a:endParaRPr b="0" i="0" sz="2400" u="none" cap="none" strike="noStrike">
              <a:solidFill>
                <a:schemeClr val="dk1"/>
              </a:solidFill>
              <a:latin typeface="Arial"/>
              <a:ea typeface="Arial"/>
              <a:cs typeface="Arial"/>
              <a:sym typeface="Arial"/>
            </a:endParaRPr>
          </a:p>
          <a:p>
            <a:pPr indent="-264795" lvl="1" marL="264795" marR="0" rtl="0" algn="l">
              <a:lnSpc>
                <a:spcPct val="95000"/>
              </a:lnSpc>
              <a:spcBef>
                <a:spcPts val="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Skeletonization</a:t>
            </a:r>
            <a:endParaRPr b="0" i="0" sz="2400" u="none" cap="none" strike="noStrike">
              <a:solidFill>
                <a:schemeClr val="dk1"/>
              </a:solidFill>
              <a:latin typeface="Arial"/>
              <a:ea typeface="Arial"/>
              <a:cs typeface="Arial"/>
              <a:sym typeface="Arial"/>
            </a:endParaRPr>
          </a:p>
          <a:p>
            <a:pPr indent="-264795" lvl="1" marL="264795" marR="0" rtl="0" algn="l">
              <a:lnSpc>
                <a:spcPct val="95000"/>
              </a:lnSpc>
              <a:spcBef>
                <a:spcPts val="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Convex Hull</a:t>
            </a:r>
            <a:endParaRPr b="0" i="0" sz="2400" u="none" cap="none" strike="noStrike">
              <a:solidFill>
                <a:schemeClr val="dk1"/>
              </a:solidFill>
              <a:latin typeface="Arial"/>
              <a:ea typeface="Arial"/>
              <a:cs typeface="Arial"/>
              <a:sym typeface="Arial"/>
            </a:endParaRPr>
          </a:p>
          <a:p>
            <a:pPr indent="-264795" lvl="1" marL="264795" marR="0" rtl="0" algn="l">
              <a:lnSpc>
                <a:spcPct val="95000"/>
              </a:lnSpc>
              <a:spcBef>
                <a:spcPts val="40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Pruning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9"/>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HIT AND MISS TRANSFORM</a:t>
            </a:r>
            <a:endParaRPr/>
          </a:p>
        </p:txBody>
      </p:sp>
      <p:sp>
        <p:nvSpPr>
          <p:cNvPr id="493" name="Google Shape;493;p39"/>
          <p:cNvSpPr txBox="1"/>
          <p:nvPr>
            <p:ph idx="1" type="body"/>
          </p:nvPr>
        </p:nvSpPr>
        <p:spPr>
          <a:xfrm>
            <a:off x="597487" y="1912313"/>
            <a:ext cx="9306926" cy="5521619"/>
          </a:xfrm>
          <a:prstGeom prst="rect">
            <a:avLst/>
          </a:prstGeom>
          <a:noFill/>
          <a:ln>
            <a:noFill/>
          </a:ln>
        </p:spPr>
        <p:txBody>
          <a:bodyPr anchorCtr="0" anchor="t" bIns="45700" lIns="45700" spcFirstLastPara="1" rIns="45700" wrap="square" tIns="45700">
            <a:normAutofit/>
          </a:bodyPr>
          <a:lstStyle/>
          <a:p>
            <a:pPr indent="-127000" lvl="0" marL="91440" rtl="0" algn="just">
              <a:lnSpc>
                <a:spcPct val="90000"/>
              </a:lnSpc>
              <a:spcBef>
                <a:spcPts val="0"/>
              </a:spcBef>
              <a:spcAft>
                <a:spcPts val="0"/>
              </a:spcAft>
              <a:buSzPts val="2000"/>
              <a:buChar char=" "/>
            </a:pPr>
            <a:r>
              <a:rPr lang="en-US"/>
              <a:t>T</a:t>
            </a:r>
            <a:r>
              <a:rPr lang="en-US" sz="2800"/>
              <a:t>he hit-or-miss transform is a transformation which is used for template matching. </a:t>
            </a:r>
            <a:endParaRPr/>
          </a:p>
          <a:p>
            <a:pPr indent="-177800" lvl="0" marL="91440" rtl="0" algn="just">
              <a:lnSpc>
                <a:spcPct val="90000"/>
              </a:lnSpc>
              <a:spcBef>
                <a:spcPts val="1400"/>
              </a:spcBef>
              <a:spcAft>
                <a:spcPts val="0"/>
              </a:spcAft>
              <a:buSzPts val="2800"/>
              <a:buChar char=" "/>
            </a:pPr>
            <a:r>
              <a:rPr lang="en-US" sz="2800"/>
              <a:t>The transformation involves two template sets, B and (W−B), which are disjoint. </a:t>
            </a:r>
            <a:endParaRPr/>
          </a:p>
          <a:p>
            <a:pPr indent="-177800" lvl="0" marL="91440" rtl="0" algn="just">
              <a:lnSpc>
                <a:spcPct val="90000"/>
              </a:lnSpc>
              <a:spcBef>
                <a:spcPts val="1400"/>
              </a:spcBef>
              <a:spcAft>
                <a:spcPts val="0"/>
              </a:spcAft>
              <a:buSzPts val="2800"/>
              <a:buChar char=" "/>
            </a:pPr>
            <a:r>
              <a:rPr lang="en-US" sz="2800"/>
              <a:t>Template B is used to match the foreground image, while (W−B) is used to match the background of the image. </a:t>
            </a:r>
            <a:endParaRPr/>
          </a:p>
          <a:p>
            <a:pPr indent="-177800" lvl="0" marL="91440" rtl="0" algn="just">
              <a:lnSpc>
                <a:spcPct val="90000"/>
              </a:lnSpc>
              <a:spcBef>
                <a:spcPts val="1400"/>
              </a:spcBef>
              <a:spcAft>
                <a:spcPts val="0"/>
              </a:spcAft>
              <a:buSzPts val="2800"/>
              <a:buChar char=" "/>
            </a:pPr>
            <a:r>
              <a:rPr lang="en-US" sz="2800"/>
              <a:t>The hit-or-miss transformation is the intersection of the erosion of the foreground with B and the erosion of the background with (W−B).</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id="498" name="Google Shape;498;p40"/>
          <p:cNvPicPr preferRelativeResize="0"/>
          <p:nvPr/>
        </p:nvPicPr>
        <p:blipFill rotWithShape="1">
          <a:blip r:embed="rId3">
            <a:alphaModFix/>
          </a:blip>
          <a:srcRect b="0" l="0" r="0" t="0"/>
          <a:stretch/>
        </p:blipFill>
        <p:spPr>
          <a:xfrm>
            <a:off x="228600" y="2081213"/>
            <a:ext cx="9955213" cy="25923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41"/>
          <p:cNvPicPr preferRelativeResize="0"/>
          <p:nvPr/>
        </p:nvPicPr>
        <p:blipFill rotWithShape="1">
          <a:blip r:embed="rId3">
            <a:alphaModFix/>
          </a:blip>
          <a:srcRect b="0" l="0" r="0" t="0"/>
          <a:stretch/>
        </p:blipFill>
        <p:spPr>
          <a:xfrm>
            <a:off x="255588" y="1506538"/>
            <a:ext cx="9623425" cy="395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00000"/>
              </a:buClr>
              <a:buSzPts val="4400"/>
              <a:buFont typeface="Arial"/>
              <a:buNone/>
            </a:pPr>
            <a:r>
              <a:rPr lang="en-US">
                <a:solidFill>
                  <a:srgbClr val="000000"/>
                </a:solidFill>
                <a:latin typeface="Arial"/>
                <a:ea typeface="Arial"/>
                <a:cs typeface="Arial"/>
                <a:sym typeface="Arial"/>
              </a:rPr>
              <a:t>DILATION</a:t>
            </a:r>
            <a:endParaRPr/>
          </a:p>
        </p:txBody>
      </p:sp>
      <p:sp>
        <p:nvSpPr>
          <p:cNvPr id="114" name="Google Shape;114;p15"/>
          <p:cNvSpPr txBox="1"/>
          <p:nvPr>
            <p:ph idx="1" type="body"/>
          </p:nvPr>
        </p:nvSpPr>
        <p:spPr>
          <a:xfrm>
            <a:off x="762000" y="2009775"/>
            <a:ext cx="8636000" cy="5329238"/>
          </a:xfrm>
          <a:prstGeom prst="rect">
            <a:avLst/>
          </a:prstGeom>
          <a:noFill/>
          <a:ln>
            <a:noFill/>
          </a:ln>
        </p:spPr>
        <p:txBody>
          <a:bodyPr anchorCtr="0" anchor="t" bIns="45700" lIns="45700" spcFirstLastPara="1" rIns="45700" wrap="square" tIns="45700">
            <a:normAutofit/>
          </a:bodyPr>
          <a:lstStyle/>
          <a:p>
            <a:pPr indent="-177800" lvl="0" marL="91440" rtl="0" algn="just">
              <a:lnSpc>
                <a:spcPct val="90000"/>
              </a:lnSpc>
              <a:spcBef>
                <a:spcPts val="0"/>
              </a:spcBef>
              <a:spcAft>
                <a:spcPts val="0"/>
              </a:spcAft>
              <a:buSzPts val="2800"/>
              <a:buChar char=" "/>
            </a:pPr>
            <a:r>
              <a:rPr lang="en-US" sz="2800"/>
              <a:t>The dilation process the structuring element is reflected and shifted from left to right and from top to bottom, at each shift; the process will look for </a:t>
            </a:r>
            <a:r>
              <a:rPr b="1" lang="en-US" sz="2800"/>
              <a:t>any overlapping </a:t>
            </a:r>
            <a:r>
              <a:rPr lang="en-US" sz="2800"/>
              <a:t>similar pixels between the structuring element and that of the binary image. </a:t>
            </a:r>
            <a:endParaRPr sz="2800"/>
          </a:p>
          <a:p>
            <a:pPr indent="-177800" lvl="0" marL="91440" rtl="0" algn="just">
              <a:lnSpc>
                <a:spcPct val="90000"/>
              </a:lnSpc>
              <a:spcBef>
                <a:spcPts val="1400"/>
              </a:spcBef>
              <a:spcAft>
                <a:spcPts val="0"/>
              </a:spcAft>
              <a:buSzPts val="2800"/>
              <a:buChar char=" "/>
            </a:pPr>
            <a:r>
              <a:rPr lang="en-US" sz="2800"/>
              <a:t>If there exists an overlapping then the pixels under the centre position of the structuring element will be turned to 1 or black.</a:t>
            </a:r>
            <a:endParaRPr sz="2800"/>
          </a:p>
          <a:p>
            <a:pPr indent="0" lvl="0" marL="91440" rtl="0" algn="just">
              <a:lnSpc>
                <a:spcPct val="90000"/>
              </a:lnSpc>
              <a:spcBef>
                <a:spcPts val="1400"/>
              </a:spcBef>
              <a:spcAft>
                <a:spcPts val="0"/>
              </a:spcAft>
              <a:buSzPts val="2800"/>
              <a:buNone/>
            </a:pPr>
            <a:r>
              <a:t/>
            </a:r>
            <a:endParaRPr sz="2800"/>
          </a:p>
        </p:txBody>
      </p:sp>
      <p:pic>
        <p:nvPicPr>
          <p:cNvPr id="115" name="Google Shape;115;p15"/>
          <p:cNvPicPr preferRelativeResize="0"/>
          <p:nvPr/>
        </p:nvPicPr>
        <p:blipFill rotWithShape="1">
          <a:blip r:embed="rId3">
            <a:alphaModFix/>
          </a:blip>
          <a:srcRect b="0" l="0" r="0" t="0"/>
          <a:stretch/>
        </p:blipFill>
        <p:spPr>
          <a:xfrm>
            <a:off x="758120" y="5690972"/>
            <a:ext cx="5759450" cy="657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id="508" name="Google Shape;508;p42"/>
          <p:cNvPicPr preferRelativeResize="0"/>
          <p:nvPr/>
        </p:nvPicPr>
        <p:blipFill rotWithShape="1">
          <a:blip r:embed="rId3">
            <a:alphaModFix/>
          </a:blip>
          <a:srcRect b="0" l="0" r="0" t="0"/>
          <a:stretch/>
        </p:blipFill>
        <p:spPr>
          <a:xfrm>
            <a:off x="93663" y="361950"/>
            <a:ext cx="10048875" cy="6911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pic>
        <p:nvPicPr>
          <p:cNvPr id="513" name="Google Shape;513;p43"/>
          <p:cNvPicPr preferRelativeResize="0"/>
          <p:nvPr/>
        </p:nvPicPr>
        <p:blipFill rotWithShape="1">
          <a:blip r:embed="rId3">
            <a:alphaModFix/>
          </a:blip>
          <a:srcRect b="0" l="0" r="0" t="0"/>
          <a:stretch/>
        </p:blipFill>
        <p:spPr>
          <a:xfrm>
            <a:off x="53975" y="1162050"/>
            <a:ext cx="10086975" cy="5095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7" name="Shape 517"/>
        <p:cNvGrpSpPr/>
        <p:nvPr/>
      </p:nvGrpSpPr>
      <p:grpSpPr>
        <a:xfrm>
          <a:off x="0" y="0"/>
          <a:ext cx="0" cy="0"/>
          <a:chOff x="0" y="0"/>
          <a:chExt cx="0" cy="0"/>
        </a:xfrm>
      </p:grpSpPr>
      <p:sp>
        <p:nvSpPr>
          <p:cNvPr id="518" name="Google Shape;518;p44"/>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b="1" lang="en-US"/>
              <a:t>5.2 </a:t>
            </a:r>
            <a:endParaRPr/>
          </a:p>
          <a:p>
            <a:pPr indent="-127000" lvl="0" marL="91440" rtl="0" algn="l">
              <a:lnSpc>
                <a:spcPct val="90000"/>
              </a:lnSpc>
              <a:spcBef>
                <a:spcPts val="1400"/>
              </a:spcBef>
              <a:spcAft>
                <a:spcPts val="0"/>
              </a:spcAft>
              <a:buSzPts val="2000"/>
              <a:buChar char=" "/>
            </a:pPr>
            <a:r>
              <a:rPr lang="en-US"/>
              <a:t>Introduction, redundancies: coding, inter-pixel, psycho-visual, compression ratio, fidelity criteria</a:t>
            </a:r>
            <a:endParaRPr/>
          </a:p>
          <a:p>
            <a:pPr indent="-127000" lvl="0" marL="91440" rtl="0" algn="l">
              <a:lnSpc>
                <a:spcPct val="90000"/>
              </a:lnSpc>
              <a:spcBef>
                <a:spcPts val="1400"/>
              </a:spcBef>
              <a:spcAft>
                <a:spcPts val="0"/>
              </a:spcAft>
              <a:buSzPts val="2000"/>
              <a:buChar char=" "/>
            </a:pPr>
            <a:r>
              <a:rPr lang="en-US"/>
              <a:t>Lossless compression techniques: Run length coding, Arithmetic coding, Huffman coding, Differential PCM</a:t>
            </a:r>
            <a:endParaRPr/>
          </a:p>
          <a:p>
            <a:pPr indent="-127000" lvl="0" marL="91440" rtl="0" algn="l">
              <a:lnSpc>
                <a:spcPct val="90000"/>
              </a:lnSpc>
              <a:spcBef>
                <a:spcPts val="1400"/>
              </a:spcBef>
              <a:spcAft>
                <a:spcPts val="0"/>
              </a:spcAft>
              <a:buSzPts val="2000"/>
              <a:buChar char=" "/>
            </a:pPr>
            <a:r>
              <a:rPr b="1" lang="en-US"/>
              <a:t>5.3</a:t>
            </a:r>
            <a:endParaRPr/>
          </a:p>
          <a:p>
            <a:pPr indent="-127000" lvl="0" marL="91440" rtl="0" algn="l">
              <a:lnSpc>
                <a:spcPct val="90000"/>
              </a:lnSpc>
              <a:spcBef>
                <a:spcPts val="1400"/>
              </a:spcBef>
              <a:spcAft>
                <a:spcPts val="0"/>
              </a:spcAft>
              <a:buSzPts val="2000"/>
              <a:buChar char=" "/>
            </a:pPr>
            <a:r>
              <a:rPr lang="en-US"/>
              <a:t>Lossy Compression techniques: Improved grey scale quantization, Vector quantization, Transform coding, JPEG.</a:t>
            </a:r>
            <a:endParaRPr/>
          </a:p>
        </p:txBody>
      </p:sp>
      <p:sp>
        <p:nvSpPr>
          <p:cNvPr id="519" name="Google Shape;519;p44"/>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5"/>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IMAGE COMPRESSION</a:t>
            </a:r>
            <a:endParaRPr/>
          </a:p>
        </p:txBody>
      </p:sp>
      <p:pic>
        <p:nvPicPr>
          <p:cNvPr descr="Text&#10;&#10;Description automatically generated" id="525" name="Google Shape;525;p45"/>
          <p:cNvPicPr preferRelativeResize="0"/>
          <p:nvPr>
            <p:ph idx="1" type="body"/>
          </p:nvPr>
        </p:nvPicPr>
        <p:blipFill rotWithShape="1">
          <a:blip r:embed="rId3">
            <a:alphaModFix/>
          </a:blip>
          <a:srcRect b="0" l="0" r="0" t="0"/>
          <a:stretch/>
        </p:blipFill>
        <p:spPr>
          <a:xfrm>
            <a:off x="926784" y="2684462"/>
            <a:ext cx="7953375" cy="4181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6"/>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COMPRESSION RATIO</a:t>
            </a:r>
            <a:endParaRPr/>
          </a:p>
        </p:txBody>
      </p:sp>
      <p:pic>
        <p:nvPicPr>
          <p:cNvPr descr="Text, letter&#10;&#10;Description automatically generated" id="531" name="Google Shape;531;p46"/>
          <p:cNvPicPr preferRelativeResize="0"/>
          <p:nvPr>
            <p:ph idx="1" type="body"/>
          </p:nvPr>
        </p:nvPicPr>
        <p:blipFill rotWithShape="1">
          <a:blip r:embed="rId3">
            <a:alphaModFix/>
          </a:blip>
          <a:srcRect b="0" l="0" r="0" t="0"/>
          <a:stretch/>
        </p:blipFill>
        <p:spPr>
          <a:xfrm>
            <a:off x="855346" y="2116081"/>
            <a:ext cx="8096250" cy="3181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7"/>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COMPRESSION RATIO</a:t>
            </a:r>
            <a:endParaRPr/>
          </a:p>
        </p:txBody>
      </p:sp>
      <p:pic>
        <p:nvPicPr>
          <p:cNvPr descr="Text&#10;&#10;Description automatically generated" id="537" name="Google Shape;537;p47"/>
          <p:cNvPicPr preferRelativeResize="0"/>
          <p:nvPr>
            <p:ph idx="1" type="body"/>
          </p:nvPr>
        </p:nvPicPr>
        <p:blipFill rotWithShape="1">
          <a:blip r:embed="rId3">
            <a:alphaModFix/>
          </a:blip>
          <a:srcRect b="0" l="0" r="0" t="0"/>
          <a:stretch/>
        </p:blipFill>
        <p:spPr>
          <a:xfrm>
            <a:off x="853440" y="2873896"/>
            <a:ext cx="8100061" cy="382843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8"/>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REDUNDANCY AND COMPRESSION RATIO</a:t>
            </a:r>
            <a:endParaRPr/>
          </a:p>
        </p:txBody>
      </p:sp>
      <p:sp>
        <p:nvSpPr>
          <p:cNvPr id="543" name="Google Shape;543;p48"/>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pic>
        <p:nvPicPr>
          <p:cNvPr id="544" name="Google Shape;544;p48"/>
          <p:cNvPicPr preferRelativeResize="0"/>
          <p:nvPr/>
        </p:nvPicPr>
        <p:blipFill rotWithShape="1">
          <a:blip r:embed="rId3">
            <a:alphaModFix/>
          </a:blip>
          <a:srcRect b="0" l="0" r="0" t="0"/>
          <a:stretch/>
        </p:blipFill>
        <p:spPr>
          <a:xfrm>
            <a:off x="399480" y="2441848"/>
            <a:ext cx="9758622" cy="345638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9"/>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IMAGE DATA REDUNDANCIES</a:t>
            </a:r>
            <a:endParaRPr/>
          </a:p>
        </p:txBody>
      </p:sp>
      <p:pic>
        <p:nvPicPr>
          <p:cNvPr descr="Text, letter&#10;&#10;Description automatically generated" id="550" name="Google Shape;550;p49"/>
          <p:cNvPicPr preferRelativeResize="0"/>
          <p:nvPr>
            <p:ph idx="1" type="body"/>
          </p:nvPr>
        </p:nvPicPr>
        <p:blipFill rotWithShape="1">
          <a:blip r:embed="rId3">
            <a:alphaModFix/>
          </a:blip>
          <a:srcRect b="0" l="0" r="0" t="0"/>
          <a:stretch/>
        </p:blipFill>
        <p:spPr>
          <a:xfrm>
            <a:off x="898209" y="2932112"/>
            <a:ext cx="8010525" cy="3686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0"/>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IMAGE DATA REDUNDANCIES</a:t>
            </a:r>
            <a:endParaRPr/>
          </a:p>
        </p:txBody>
      </p:sp>
      <p:pic>
        <p:nvPicPr>
          <p:cNvPr descr="Text&#10;&#10;Description automatically generated" id="556" name="Google Shape;556;p50"/>
          <p:cNvPicPr preferRelativeResize="0"/>
          <p:nvPr>
            <p:ph idx="1" type="body"/>
          </p:nvPr>
        </p:nvPicPr>
        <p:blipFill rotWithShape="1">
          <a:blip r:embed="rId3">
            <a:alphaModFix/>
          </a:blip>
          <a:srcRect b="0" l="0" r="0" t="0"/>
          <a:stretch/>
        </p:blipFill>
        <p:spPr>
          <a:xfrm>
            <a:off x="759861" y="2594357"/>
            <a:ext cx="7981950" cy="29527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1"/>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t/>
            </a:r>
            <a:endParaRPr/>
          </a:p>
        </p:txBody>
      </p:sp>
      <p:sp>
        <p:nvSpPr>
          <p:cNvPr id="562" name="Google Shape;562;p51"/>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pic>
        <p:nvPicPr>
          <p:cNvPr id="563" name="Google Shape;563;p51"/>
          <p:cNvPicPr preferRelativeResize="0"/>
          <p:nvPr/>
        </p:nvPicPr>
        <p:blipFill rotWithShape="1">
          <a:blip r:embed="rId3">
            <a:alphaModFix/>
          </a:blip>
          <a:srcRect b="0" l="0" r="0" t="0"/>
          <a:stretch/>
        </p:blipFill>
        <p:spPr>
          <a:xfrm>
            <a:off x="69056" y="-88156"/>
            <a:ext cx="9015164" cy="6349436"/>
          </a:xfrm>
          <a:prstGeom prst="rect">
            <a:avLst/>
          </a:prstGeom>
          <a:noFill/>
          <a:ln>
            <a:noFill/>
          </a:ln>
        </p:spPr>
      </p:pic>
      <p:pic>
        <p:nvPicPr>
          <p:cNvPr id="564" name="Google Shape;564;p51"/>
          <p:cNvPicPr preferRelativeResize="0"/>
          <p:nvPr/>
        </p:nvPicPr>
        <p:blipFill rotWithShape="1">
          <a:blip r:embed="rId4">
            <a:alphaModFix/>
          </a:blip>
          <a:srcRect b="0" l="0" r="0" t="0"/>
          <a:stretch/>
        </p:blipFill>
        <p:spPr>
          <a:xfrm>
            <a:off x="34032" y="6186264"/>
            <a:ext cx="9024788" cy="14060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6"/>
          <p:cNvPicPr preferRelativeResize="0"/>
          <p:nvPr/>
        </p:nvPicPr>
        <p:blipFill rotWithShape="1">
          <a:blip r:embed="rId3">
            <a:alphaModFix/>
          </a:blip>
          <a:srcRect b="0" l="0" r="0" t="0"/>
          <a:stretch/>
        </p:blipFill>
        <p:spPr>
          <a:xfrm>
            <a:off x="422275" y="1746250"/>
            <a:ext cx="4383088" cy="4360863"/>
          </a:xfrm>
          <a:prstGeom prst="rect">
            <a:avLst/>
          </a:prstGeom>
          <a:noFill/>
          <a:ln>
            <a:noFill/>
          </a:ln>
        </p:spPr>
      </p:pic>
      <p:sp>
        <p:nvSpPr>
          <p:cNvPr id="121" name="Google Shape;121;p16"/>
          <p:cNvSpPr txBox="1"/>
          <p:nvPr/>
        </p:nvSpPr>
        <p:spPr>
          <a:xfrm>
            <a:off x="3954463" y="6678613"/>
            <a:ext cx="3590925" cy="476250"/>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3100"/>
              <a:buFont typeface="Arial"/>
              <a:buNone/>
            </a:pPr>
            <a:r>
              <a:rPr lang="en-US" sz="3100">
                <a:solidFill>
                  <a:srgbClr val="000000"/>
                </a:solidFill>
                <a:latin typeface="Arial"/>
                <a:ea typeface="Arial"/>
                <a:cs typeface="Arial"/>
                <a:sym typeface="Arial"/>
              </a:rPr>
              <a:t>Structuring Element</a:t>
            </a:r>
            <a:endParaRPr/>
          </a:p>
        </p:txBody>
      </p:sp>
      <p:pic>
        <p:nvPicPr>
          <p:cNvPr id="122" name="Google Shape;122;p16"/>
          <p:cNvPicPr preferRelativeResize="0"/>
          <p:nvPr/>
        </p:nvPicPr>
        <p:blipFill rotWithShape="1">
          <a:blip r:embed="rId4">
            <a:alphaModFix/>
          </a:blip>
          <a:srcRect b="0" l="0" r="0" t="0"/>
          <a:stretch/>
        </p:blipFill>
        <p:spPr>
          <a:xfrm>
            <a:off x="5322888" y="1746250"/>
            <a:ext cx="573087" cy="561975"/>
          </a:xfrm>
          <a:prstGeom prst="rect">
            <a:avLst/>
          </a:prstGeom>
          <a:noFill/>
          <a:ln>
            <a:noFill/>
          </a:ln>
        </p:spPr>
      </p:pic>
      <p:pic>
        <p:nvPicPr>
          <p:cNvPr id="123" name="Google Shape;123;p16"/>
          <p:cNvPicPr preferRelativeResize="0"/>
          <p:nvPr/>
        </p:nvPicPr>
        <p:blipFill rotWithShape="1">
          <a:blip r:embed="rId5">
            <a:alphaModFix/>
          </a:blip>
          <a:srcRect b="0" l="0" r="0" t="0"/>
          <a:stretch/>
        </p:blipFill>
        <p:spPr>
          <a:xfrm>
            <a:off x="5873750" y="1746250"/>
            <a:ext cx="571500" cy="561975"/>
          </a:xfrm>
          <a:prstGeom prst="rect">
            <a:avLst/>
          </a:prstGeom>
          <a:noFill/>
          <a:ln>
            <a:noFill/>
          </a:ln>
        </p:spPr>
      </p:pic>
      <p:pic>
        <p:nvPicPr>
          <p:cNvPr id="124" name="Google Shape;124;p16"/>
          <p:cNvPicPr preferRelativeResize="0"/>
          <p:nvPr/>
        </p:nvPicPr>
        <p:blipFill rotWithShape="1">
          <a:blip r:embed="rId6">
            <a:alphaModFix/>
          </a:blip>
          <a:srcRect b="0" l="0" r="0" t="0"/>
          <a:stretch/>
        </p:blipFill>
        <p:spPr>
          <a:xfrm>
            <a:off x="6413500" y="1746250"/>
            <a:ext cx="571500" cy="561975"/>
          </a:xfrm>
          <a:prstGeom prst="rect">
            <a:avLst/>
          </a:prstGeom>
          <a:noFill/>
          <a:ln>
            <a:noFill/>
          </a:ln>
        </p:spPr>
      </p:pic>
      <p:pic>
        <p:nvPicPr>
          <p:cNvPr id="125" name="Google Shape;125;p16"/>
          <p:cNvPicPr preferRelativeResize="0"/>
          <p:nvPr/>
        </p:nvPicPr>
        <p:blipFill rotWithShape="1">
          <a:blip r:embed="rId7">
            <a:alphaModFix/>
          </a:blip>
          <a:srcRect b="0" l="0" r="0" t="0"/>
          <a:stretch/>
        </p:blipFill>
        <p:spPr>
          <a:xfrm>
            <a:off x="6962775" y="1746250"/>
            <a:ext cx="573088" cy="561975"/>
          </a:xfrm>
          <a:prstGeom prst="rect">
            <a:avLst/>
          </a:prstGeom>
          <a:noFill/>
          <a:ln>
            <a:noFill/>
          </a:ln>
        </p:spPr>
      </p:pic>
      <p:pic>
        <p:nvPicPr>
          <p:cNvPr id="126" name="Google Shape;126;p16"/>
          <p:cNvPicPr preferRelativeResize="0"/>
          <p:nvPr/>
        </p:nvPicPr>
        <p:blipFill rotWithShape="1">
          <a:blip r:embed="rId8">
            <a:alphaModFix/>
          </a:blip>
          <a:srcRect b="0" l="0" r="0" t="0"/>
          <a:stretch/>
        </p:blipFill>
        <p:spPr>
          <a:xfrm>
            <a:off x="7502525" y="1746250"/>
            <a:ext cx="573088" cy="561975"/>
          </a:xfrm>
          <a:prstGeom prst="rect">
            <a:avLst/>
          </a:prstGeom>
          <a:noFill/>
          <a:ln>
            <a:noFill/>
          </a:ln>
        </p:spPr>
      </p:pic>
      <p:pic>
        <p:nvPicPr>
          <p:cNvPr id="127" name="Google Shape;127;p16"/>
          <p:cNvPicPr preferRelativeResize="0"/>
          <p:nvPr/>
        </p:nvPicPr>
        <p:blipFill rotWithShape="1">
          <a:blip r:embed="rId7">
            <a:alphaModFix/>
          </a:blip>
          <a:srcRect b="0" l="0" r="0" t="0"/>
          <a:stretch/>
        </p:blipFill>
        <p:spPr>
          <a:xfrm>
            <a:off x="8053388" y="1746250"/>
            <a:ext cx="573087" cy="561975"/>
          </a:xfrm>
          <a:prstGeom prst="rect">
            <a:avLst/>
          </a:prstGeom>
          <a:noFill/>
          <a:ln>
            <a:noFill/>
          </a:ln>
        </p:spPr>
      </p:pic>
      <p:pic>
        <p:nvPicPr>
          <p:cNvPr id="128" name="Google Shape;128;p16"/>
          <p:cNvPicPr preferRelativeResize="0"/>
          <p:nvPr/>
        </p:nvPicPr>
        <p:blipFill rotWithShape="1">
          <a:blip r:embed="rId6">
            <a:alphaModFix/>
          </a:blip>
          <a:srcRect b="0" l="0" r="0" t="0"/>
          <a:stretch/>
        </p:blipFill>
        <p:spPr>
          <a:xfrm>
            <a:off x="8593138" y="1746250"/>
            <a:ext cx="573087" cy="561975"/>
          </a:xfrm>
          <a:prstGeom prst="rect">
            <a:avLst/>
          </a:prstGeom>
          <a:noFill/>
          <a:ln>
            <a:noFill/>
          </a:ln>
        </p:spPr>
      </p:pic>
      <p:pic>
        <p:nvPicPr>
          <p:cNvPr id="129" name="Google Shape;129;p16"/>
          <p:cNvPicPr preferRelativeResize="0"/>
          <p:nvPr/>
        </p:nvPicPr>
        <p:blipFill rotWithShape="1">
          <a:blip r:embed="rId5">
            <a:alphaModFix/>
          </a:blip>
          <a:srcRect b="0" l="0" r="0" t="0"/>
          <a:stretch/>
        </p:blipFill>
        <p:spPr>
          <a:xfrm>
            <a:off x="9144000" y="1746250"/>
            <a:ext cx="571500" cy="561975"/>
          </a:xfrm>
          <a:prstGeom prst="rect">
            <a:avLst/>
          </a:prstGeom>
          <a:noFill/>
          <a:ln>
            <a:noFill/>
          </a:ln>
        </p:spPr>
      </p:pic>
      <p:pic>
        <p:nvPicPr>
          <p:cNvPr id="130" name="Google Shape;130;p16"/>
          <p:cNvPicPr preferRelativeResize="0"/>
          <p:nvPr/>
        </p:nvPicPr>
        <p:blipFill rotWithShape="1">
          <a:blip r:embed="rId9">
            <a:alphaModFix/>
          </a:blip>
          <a:srcRect b="0" l="0" r="0" t="0"/>
          <a:stretch/>
        </p:blipFill>
        <p:spPr>
          <a:xfrm>
            <a:off x="5322888" y="2286000"/>
            <a:ext cx="573087" cy="571500"/>
          </a:xfrm>
          <a:prstGeom prst="rect">
            <a:avLst/>
          </a:prstGeom>
          <a:noFill/>
          <a:ln>
            <a:noFill/>
          </a:ln>
        </p:spPr>
      </p:pic>
      <p:pic>
        <p:nvPicPr>
          <p:cNvPr id="131" name="Google Shape;131;p16"/>
          <p:cNvPicPr preferRelativeResize="0"/>
          <p:nvPr/>
        </p:nvPicPr>
        <p:blipFill rotWithShape="1">
          <a:blip r:embed="rId10">
            <a:alphaModFix/>
          </a:blip>
          <a:srcRect b="0" l="0" r="0" t="0"/>
          <a:stretch/>
        </p:blipFill>
        <p:spPr>
          <a:xfrm>
            <a:off x="5873750" y="2286000"/>
            <a:ext cx="571500" cy="571500"/>
          </a:xfrm>
          <a:prstGeom prst="rect">
            <a:avLst/>
          </a:prstGeom>
          <a:noFill/>
          <a:ln>
            <a:noFill/>
          </a:ln>
        </p:spPr>
      </p:pic>
      <p:pic>
        <p:nvPicPr>
          <p:cNvPr id="132" name="Google Shape;132;p16"/>
          <p:cNvPicPr preferRelativeResize="0"/>
          <p:nvPr/>
        </p:nvPicPr>
        <p:blipFill rotWithShape="1">
          <a:blip r:embed="rId11">
            <a:alphaModFix/>
          </a:blip>
          <a:srcRect b="0" l="0" r="0" t="0"/>
          <a:stretch/>
        </p:blipFill>
        <p:spPr>
          <a:xfrm>
            <a:off x="6413500" y="2286000"/>
            <a:ext cx="571500" cy="571500"/>
          </a:xfrm>
          <a:prstGeom prst="rect">
            <a:avLst/>
          </a:prstGeom>
          <a:noFill/>
          <a:ln>
            <a:noFill/>
          </a:ln>
        </p:spPr>
      </p:pic>
      <p:pic>
        <p:nvPicPr>
          <p:cNvPr id="133" name="Google Shape;133;p16"/>
          <p:cNvPicPr preferRelativeResize="0"/>
          <p:nvPr/>
        </p:nvPicPr>
        <p:blipFill rotWithShape="1">
          <a:blip r:embed="rId12">
            <a:alphaModFix/>
          </a:blip>
          <a:srcRect b="0" l="0" r="0" t="0"/>
          <a:stretch/>
        </p:blipFill>
        <p:spPr>
          <a:xfrm>
            <a:off x="6962775" y="2286000"/>
            <a:ext cx="573088" cy="571500"/>
          </a:xfrm>
          <a:prstGeom prst="rect">
            <a:avLst/>
          </a:prstGeom>
          <a:noFill/>
          <a:ln>
            <a:noFill/>
          </a:ln>
        </p:spPr>
      </p:pic>
      <p:pic>
        <p:nvPicPr>
          <p:cNvPr id="134" name="Google Shape;134;p16"/>
          <p:cNvPicPr preferRelativeResize="0"/>
          <p:nvPr/>
        </p:nvPicPr>
        <p:blipFill rotWithShape="1">
          <a:blip r:embed="rId13">
            <a:alphaModFix/>
          </a:blip>
          <a:srcRect b="0" l="0" r="0" t="0"/>
          <a:stretch/>
        </p:blipFill>
        <p:spPr>
          <a:xfrm>
            <a:off x="7502525" y="2286000"/>
            <a:ext cx="573088" cy="571500"/>
          </a:xfrm>
          <a:prstGeom prst="rect">
            <a:avLst/>
          </a:prstGeom>
          <a:noFill/>
          <a:ln>
            <a:noFill/>
          </a:ln>
        </p:spPr>
      </p:pic>
      <p:pic>
        <p:nvPicPr>
          <p:cNvPr id="135" name="Google Shape;135;p16"/>
          <p:cNvPicPr preferRelativeResize="0"/>
          <p:nvPr/>
        </p:nvPicPr>
        <p:blipFill rotWithShape="1">
          <a:blip r:embed="rId12">
            <a:alphaModFix/>
          </a:blip>
          <a:srcRect b="0" l="0" r="0" t="0"/>
          <a:stretch/>
        </p:blipFill>
        <p:spPr>
          <a:xfrm>
            <a:off x="8053388" y="2286000"/>
            <a:ext cx="573087" cy="571500"/>
          </a:xfrm>
          <a:prstGeom prst="rect">
            <a:avLst/>
          </a:prstGeom>
          <a:noFill/>
          <a:ln>
            <a:noFill/>
          </a:ln>
        </p:spPr>
      </p:pic>
      <p:pic>
        <p:nvPicPr>
          <p:cNvPr id="136" name="Google Shape;136;p16"/>
          <p:cNvPicPr preferRelativeResize="0"/>
          <p:nvPr/>
        </p:nvPicPr>
        <p:blipFill rotWithShape="1">
          <a:blip r:embed="rId11">
            <a:alphaModFix/>
          </a:blip>
          <a:srcRect b="0" l="0" r="0" t="0"/>
          <a:stretch/>
        </p:blipFill>
        <p:spPr>
          <a:xfrm>
            <a:off x="8593138" y="2286000"/>
            <a:ext cx="573087" cy="571500"/>
          </a:xfrm>
          <a:prstGeom prst="rect">
            <a:avLst/>
          </a:prstGeom>
          <a:noFill/>
          <a:ln>
            <a:noFill/>
          </a:ln>
        </p:spPr>
      </p:pic>
      <p:pic>
        <p:nvPicPr>
          <p:cNvPr id="137" name="Google Shape;137;p16"/>
          <p:cNvPicPr preferRelativeResize="0"/>
          <p:nvPr/>
        </p:nvPicPr>
        <p:blipFill rotWithShape="1">
          <a:blip r:embed="rId10">
            <a:alphaModFix/>
          </a:blip>
          <a:srcRect b="0" l="0" r="0" t="0"/>
          <a:stretch/>
        </p:blipFill>
        <p:spPr>
          <a:xfrm>
            <a:off x="9144000" y="2286000"/>
            <a:ext cx="571500" cy="571500"/>
          </a:xfrm>
          <a:prstGeom prst="rect">
            <a:avLst/>
          </a:prstGeom>
          <a:noFill/>
          <a:ln>
            <a:noFill/>
          </a:ln>
        </p:spPr>
      </p:pic>
      <p:pic>
        <p:nvPicPr>
          <p:cNvPr id="138" name="Google Shape;138;p16"/>
          <p:cNvPicPr preferRelativeResize="0"/>
          <p:nvPr/>
        </p:nvPicPr>
        <p:blipFill rotWithShape="1">
          <a:blip r:embed="rId4">
            <a:alphaModFix/>
          </a:blip>
          <a:srcRect b="0" l="0" r="0" t="0"/>
          <a:stretch/>
        </p:blipFill>
        <p:spPr>
          <a:xfrm>
            <a:off x="5322888" y="2825750"/>
            <a:ext cx="573087" cy="561975"/>
          </a:xfrm>
          <a:prstGeom prst="rect">
            <a:avLst/>
          </a:prstGeom>
          <a:noFill/>
          <a:ln>
            <a:noFill/>
          </a:ln>
        </p:spPr>
      </p:pic>
      <p:pic>
        <p:nvPicPr>
          <p:cNvPr id="139" name="Google Shape;139;p16"/>
          <p:cNvPicPr preferRelativeResize="0"/>
          <p:nvPr/>
        </p:nvPicPr>
        <p:blipFill rotWithShape="1">
          <a:blip r:embed="rId7">
            <a:alphaModFix/>
          </a:blip>
          <a:srcRect b="0" l="0" r="0" t="0"/>
          <a:stretch/>
        </p:blipFill>
        <p:spPr>
          <a:xfrm>
            <a:off x="5873750" y="2825750"/>
            <a:ext cx="571500" cy="561975"/>
          </a:xfrm>
          <a:prstGeom prst="rect">
            <a:avLst/>
          </a:prstGeom>
          <a:noFill/>
          <a:ln>
            <a:noFill/>
          </a:ln>
        </p:spPr>
      </p:pic>
      <p:pic>
        <p:nvPicPr>
          <p:cNvPr id="140" name="Google Shape;140;p16"/>
          <p:cNvPicPr preferRelativeResize="0"/>
          <p:nvPr/>
        </p:nvPicPr>
        <p:blipFill rotWithShape="1">
          <a:blip r:embed="rId14">
            <a:alphaModFix/>
          </a:blip>
          <a:srcRect b="0" l="0" r="0" t="0"/>
          <a:stretch/>
        </p:blipFill>
        <p:spPr>
          <a:xfrm>
            <a:off x="6413500" y="2825750"/>
            <a:ext cx="571500" cy="561975"/>
          </a:xfrm>
          <a:prstGeom prst="rect">
            <a:avLst/>
          </a:prstGeom>
          <a:noFill/>
          <a:ln>
            <a:noFill/>
          </a:ln>
        </p:spPr>
      </p:pic>
      <p:pic>
        <p:nvPicPr>
          <p:cNvPr id="141" name="Google Shape;141;p16"/>
          <p:cNvPicPr preferRelativeResize="0"/>
          <p:nvPr/>
        </p:nvPicPr>
        <p:blipFill rotWithShape="1">
          <a:blip r:embed="rId15">
            <a:alphaModFix/>
          </a:blip>
          <a:srcRect b="0" l="0" r="0" t="0"/>
          <a:stretch/>
        </p:blipFill>
        <p:spPr>
          <a:xfrm>
            <a:off x="6962775" y="2825750"/>
            <a:ext cx="573088" cy="561975"/>
          </a:xfrm>
          <a:prstGeom prst="rect">
            <a:avLst/>
          </a:prstGeom>
          <a:noFill/>
          <a:ln>
            <a:noFill/>
          </a:ln>
        </p:spPr>
      </p:pic>
      <p:pic>
        <p:nvPicPr>
          <p:cNvPr id="142" name="Google Shape;142;p16"/>
          <p:cNvPicPr preferRelativeResize="0"/>
          <p:nvPr/>
        </p:nvPicPr>
        <p:blipFill rotWithShape="1">
          <a:blip r:embed="rId14">
            <a:alphaModFix/>
          </a:blip>
          <a:srcRect b="0" l="0" r="0" t="0"/>
          <a:stretch/>
        </p:blipFill>
        <p:spPr>
          <a:xfrm>
            <a:off x="7502525" y="2825750"/>
            <a:ext cx="573088" cy="561975"/>
          </a:xfrm>
          <a:prstGeom prst="rect">
            <a:avLst/>
          </a:prstGeom>
          <a:noFill/>
          <a:ln>
            <a:noFill/>
          </a:ln>
        </p:spPr>
      </p:pic>
      <p:pic>
        <p:nvPicPr>
          <p:cNvPr id="143" name="Google Shape;143;p16"/>
          <p:cNvPicPr preferRelativeResize="0"/>
          <p:nvPr/>
        </p:nvPicPr>
        <p:blipFill rotWithShape="1">
          <a:blip r:embed="rId15">
            <a:alphaModFix/>
          </a:blip>
          <a:srcRect b="0" l="0" r="0" t="0"/>
          <a:stretch/>
        </p:blipFill>
        <p:spPr>
          <a:xfrm>
            <a:off x="8053388" y="2825750"/>
            <a:ext cx="573087" cy="561975"/>
          </a:xfrm>
          <a:prstGeom prst="rect">
            <a:avLst/>
          </a:prstGeom>
          <a:noFill/>
          <a:ln>
            <a:noFill/>
          </a:ln>
        </p:spPr>
      </p:pic>
      <p:pic>
        <p:nvPicPr>
          <p:cNvPr id="144" name="Google Shape;144;p16"/>
          <p:cNvPicPr preferRelativeResize="0"/>
          <p:nvPr/>
        </p:nvPicPr>
        <p:blipFill rotWithShape="1">
          <a:blip r:embed="rId8">
            <a:alphaModFix/>
          </a:blip>
          <a:srcRect b="0" l="0" r="0" t="0"/>
          <a:stretch/>
        </p:blipFill>
        <p:spPr>
          <a:xfrm>
            <a:off x="8593138" y="2825750"/>
            <a:ext cx="573087" cy="561975"/>
          </a:xfrm>
          <a:prstGeom prst="rect">
            <a:avLst/>
          </a:prstGeom>
          <a:noFill/>
          <a:ln>
            <a:noFill/>
          </a:ln>
        </p:spPr>
      </p:pic>
      <p:pic>
        <p:nvPicPr>
          <p:cNvPr id="145" name="Google Shape;145;p16"/>
          <p:cNvPicPr preferRelativeResize="0"/>
          <p:nvPr/>
        </p:nvPicPr>
        <p:blipFill rotWithShape="1">
          <a:blip r:embed="rId5">
            <a:alphaModFix/>
          </a:blip>
          <a:srcRect b="0" l="0" r="0" t="0"/>
          <a:stretch/>
        </p:blipFill>
        <p:spPr>
          <a:xfrm>
            <a:off x="9144000" y="2825750"/>
            <a:ext cx="571500" cy="561975"/>
          </a:xfrm>
          <a:prstGeom prst="rect">
            <a:avLst/>
          </a:prstGeom>
          <a:noFill/>
          <a:ln>
            <a:noFill/>
          </a:ln>
        </p:spPr>
      </p:pic>
      <p:pic>
        <p:nvPicPr>
          <p:cNvPr id="146" name="Google Shape;146;p16"/>
          <p:cNvPicPr preferRelativeResize="0"/>
          <p:nvPr/>
        </p:nvPicPr>
        <p:blipFill rotWithShape="1">
          <a:blip r:embed="rId16">
            <a:alphaModFix/>
          </a:blip>
          <a:srcRect b="0" l="0" r="0" t="0"/>
          <a:stretch/>
        </p:blipFill>
        <p:spPr>
          <a:xfrm>
            <a:off x="5322888" y="3365500"/>
            <a:ext cx="573087" cy="571500"/>
          </a:xfrm>
          <a:prstGeom prst="rect">
            <a:avLst/>
          </a:prstGeom>
          <a:noFill/>
          <a:ln>
            <a:noFill/>
          </a:ln>
        </p:spPr>
      </p:pic>
      <p:pic>
        <p:nvPicPr>
          <p:cNvPr id="147" name="Google Shape;147;p16"/>
          <p:cNvPicPr preferRelativeResize="0"/>
          <p:nvPr/>
        </p:nvPicPr>
        <p:blipFill rotWithShape="1">
          <a:blip r:embed="rId12">
            <a:alphaModFix/>
          </a:blip>
          <a:srcRect b="0" l="0" r="0" t="0"/>
          <a:stretch/>
        </p:blipFill>
        <p:spPr>
          <a:xfrm>
            <a:off x="5873750" y="3365500"/>
            <a:ext cx="571500" cy="571500"/>
          </a:xfrm>
          <a:prstGeom prst="rect">
            <a:avLst/>
          </a:prstGeom>
          <a:noFill/>
          <a:ln>
            <a:noFill/>
          </a:ln>
        </p:spPr>
      </p:pic>
      <p:pic>
        <p:nvPicPr>
          <p:cNvPr id="148" name="Google Shape;148;p16"/>
          <p:cNvPicPr preferRelativeResize="0"/>
          <p:nvPr/>
        </p:nvPicPr>
        <p:blipFill rotWithShape="1">
          <a:blip r:embed="rId13">
            <a:alphaModFix/>
          </a:blip>
          <a:srcRect b="0" l="0" r="0" t="0"/>
          <a:stretch/>
        </p:blipFill>
        <p:spPr>
          <a:xfrm>
            <a:off x="6413500" y="3365500"/>
            <a:ext cx="571500" cy="571500"/>
          </a:xfrm>
          <a:prstGeom prst="rect">
            <a:avLst/>
          </a:prstGeom>
          <a:noFill/>
          <a:ln>
            <a:noFill/>
          </a:ln>
        </p:spPr>
      </p:pic>
      <p:pic>
        <p:nvPicPr>
          <p:cNvPr id="149" name="Google Shape;149;p16"/>
          <p:cNvPicPr preferRelativeResize="0"/>
          <p:nvPr/>
        </p:nvPicPr>
        <p:blipFill rotWithShape="1">
          <a:blip r:embed="rId12">
            <a:alphaModFix/>
          </a:blip>
          <a:srcRect b="0" l="0" r="0" t="0"/>
          <a:stretch/>
        </p:blipFill>
        <p:spPr>
          <a:xfrm>
            <a:off x="6962775" y="3365500"/>
            <a:ext cx="573088" cy="571500"/>
          </a:xfrm>
          <a:prstGeom prst="rect">
            <a:avLst/>
          </a:prstGeom>
          <a:noFill/>
          <a:ln>
            <a:noFill/>
          </a:ln>
        </p:spPr>
      </p:pic>
      <p:pic>
        <p:nvPicPr>
          <p:cNvPr id="150" name="Google Shape;150;p16"/>
          <p:cNvPicPr preferRelativeResize="0"/>
          <p:nvPr/>
        </p:nvPicPr>
        <p:blipFill rotWithShape="1">
          <a:blip r:embed="rId13">
            <a:alphaModFix/>
          </a:blip>
          <a:srcRect b="0" l="0" r="0" t="0"/>
          <a:stretch/>
        </p:blipFill>
        <p:spPr>
          <a:xfrm>
            <a:off x="7502525" y="3365500"/>
            <a:ext cx="573088" cy="571500"/>
          </a:xfrm>
          <a:prstGeom prst="rect">
            <a:avLst/>
          </a:prstGeom>
          <a:noFill/>
          <a:ln>
            <a:noFill/>
          </a:ln>
        </p:spPr>
      </p:pic>
      <p:pic>
        <p:nvPicPr>
          <p:cNvPr id="151" name="Google Shape;151;p16"/>
          <p:cNvPicPr preferRelativeResize="0"/>
          <p:nvPr/>
        </p:nvPicPr>
        <p:blipFill rotWithShape="1">
          <a:blip r:embed="rId17">
            <a:alphaModFix/>
          </a:blip>
          <a:srcRect b="0" l="0" r="0" t="0"/>
          <a:stretch/>
        </p:blipFill>
        <p:spPr>
          <a:xfrm>
            <a:off x="8053388" y="3365500"/>
            <a:ext cx="573087" cy="571500"/>
          </a:xfrm>
          <a:prstGeom prst="rect">
            <a:avLst/>
          </a:prstGeom>
          <a:noFill/>
          <a:ln>
            <a:noFill/>
          </a:ln>
        </p:spPr>
      </p:pic>
      <p:pic>
        <p:nvPicPr>
          <p:cNvPr id="152" name="Google Shape;152;p16"/>
          <p:cNvPicPr preferRelativeResize="0"/>
          <p:nvPr/>
        </p:nvPicPr>
        <p:blipFill rotWithShape="1">
          <a:blip r:embed="rId18">
            <a:alphaModFix/>
          </a:blip>
          <a:srcRect b="0" l="0" r="0" t="0"/>
          <a:stretch/>
        </p:blipFill>
        <p:spPr>
          <a:xfrm>
            <a:off x="8593138" y="3365500"/>
            <a:ext cx="573087" cy="571500"/>
          </a:xfrm>
          <a:prstGeom prst="rect">
            <a:avLst/>
          </a:prstGeom>
          <a:noFill/>
          <a:ln>
            <a:noFill/>
          </a:ln>
        </p:spPr>
      </p:pic>
      <p:pic>
        <p:nvPicPr>
          <p:cNvPr id="153" name="Google Shape;153;p16"/>
          <p:cNvPicPr preferRelativeResize="0"/>
          <p:nvPr/>
        </p:nvPicPr>
        <p:blipFill rotWithShape="1">
          <a:blip r:embed="rId10">
            <a:alphaModFix/>
          </a:blip>
          <a:srcRect b="0" l="0" r="0" t="0"/>
          <a:stretch/>
        </p:blipFill>
        <p:spPr>
          <a:xfrm>
            <a:off x="9144000" y="3365500"/>
            <a:ext cx="571500" cy="571500"/>
          </a:xfrm>
          <a:prstGeom prst="rect">
            <a:avLst/>
          </a:prstGeom>
          <a:noFill/>
          <a:ln>
            <a:noFill/>
          </a:ln>
        </p:spPr>
      </p:pic>
      <p:pic>
        <p:nvPicPr>
          <p:cNvPr id="154" name="Google Shape;154;p16"/>
          <p:cNvPicPr preferRelativeResize="0"/>
          <p:nvPr/>
        </p:nvPicPr>
        <p:blipFill rotWithShape="1">
          <a:blip r:embed="rId16">
            <a:alphaModFix/>
          </a:blip>
          <a:srcRect b="0" l="0" r="0" t="0"/>
          <a:stretch/>
        </p:blipFill>
        <p:spPr>
          <a:xfrm>
            <a:off x="5322888" y="3905250"/>
            <a:ext cx="573087" cy="571500"/>
          </a:xfrm>
          <a:prstGeom prst="rect">
            <a:avLst/>
          </a:prstGeom>
          <a:noFill/>
          <a:ln>
            <a:noFill/>
          </a:ln>
        </p:spPr>
      </p:pic>
      <p:pic>
        <p:nvPicPr>
          <p:cNvPr id="155" name="Google Shape;155;p16"/>
          <p:cNvPicPr preferRelativeResize="0"/>
          <p:nvPr/>
        </p:nvPicPr>
        <p:blipFill rotWithShape="1">
          <a:blip r:embed="rId12">
            <a:alphaModFix/>
          </a:blip>
          <a:srcRect b="0" l="0" r="0" t="0"/>
          <a:stretch/>
        </p:blipFill>
        <p:spPr>
          <a:xfrm>
            <a:off x="5873750" y="3905250"/>
            <a:ext cx="571500" cy="571500"/>
          </a:xfrm>
          <a:prstGeom prst="rect">
            <a:avLst/>
          </a:prstGeom>
          <a:noFill/>
          <a:ln>
            <a:noFill/>
          </a:ln>
        </p:spPr>
      </p:pic>
      <p:pic>
        <p:nvPicPr>
          <p:cNvPr id="156" name="Google Shape;156;p16"/>
          <p:cNvPicPr preferRelativeResize="0"/>
          <p:nvPr/>
        </p:nvPicPr>
        <p:blipFill rotWithShape="1">
          <a:blip r:embed="rId13">
            <a:alphaModFix/>
          </a:blip>
          <a:srcRect b="0" l="0" r="0" t="0"/>
          <a:stretch/>
        </p:blipFill>
        <p:spPr>
          <a:xfrm>
            <a:off x="6413500" y="3905250"/>
            <a:ext cx="571500" cy="571500"/>
          </a:xfrm>
          <a:prstGeom prst="rect">
            <a:avLst/>
          </a:prstGeom>
          <a:noFill/>
          <a:ln>
            <a:noFill/>
          </a:ln>
        </p:spPr>
      </p:pic>
      <p:pic>
        <p:nvPicPr>
          <p:cNvPr id="157" name="Google Shape;157;p16"/>
          <p:cNvPicPr preferRelativeResize="0"/>
          <p:nvPr/>
        </p:nvPicPr>
        <p:blipFill rotWithShape="1">
          <a:blip r:embed="rId12">
            <a:alphaModFix/>
          </a:blip>
          <a:srcRect b="0" l="0" r="0" t="0"/>
          <a:stretch/>
        </p:blipFill>
        <p:spPr>
          <a:xfrm>
            <a:off x="6962775" y="3905250"/>
            <a:ext cx="573088" cy="571500"/>
          </a:xfrm>
          <a:prstGeom prst="rect">
            <a:avLst/>
          </a:prstGeom>
          <a:noFill/>
          <a:ln>
            <a:noFill/>
          </a:ln>
        </p:spPr>
      </p:pic>
      <p:pic>
        <p:nvPicPr>
          <p:cNvPr id="158" name="Google Shape;158;p16"/>
          <p:cNvPicPr preferRelativeResize="0"/>
          <p:nvPr/>
        </p:nvPicPr>
        <p:blipFill rotWithShape="1">
          <a:blip r:embed="rId11">
            <a:alphaModFix/>
          </a:blip>
          <a:srcRect b="0" l="0" r="0" t="0"/>
          <a:stretch/>
        </p:blipFill>
        <p:spPr>
          <a:xfrm>
            <a:off x="7502525" y="3905250"/>
            <a:ext cx="573088" cy="571500"/>
          </a:xfrm>
          <a:prstGeom prst="rect">
            <a:avLst/>
          </a:prstGeom>
          <a:noFill/>
          <a:ln>
            <a:noFill/>
          </a:ln>
        </p:spPr>
      </p:pic>
      <p:pic>
        <p:nvPicPr>
          <p:cNvPr id="159" name="Google Shape;159;p16"/>
          <p:cNvPicPr preferRelativeResize="0"/>
          <p:nvPr/>
        </p:nvPicPr>
        <p:blipFill rotWithShape="1">
          <a:blip r:embed="rId10">
            <a:alphaModFix/>
          </a:blip>
          <a:srcRect b="0" l="0" r="0" t="0"/>
          <a:stretch/>
        </p:blipFill>
        <p:spPr>
          <a:xfrm>
            <a:off x="8053388" y="3905250"/>
            <a:ext cx="573087" cy="571500"/>
          </a:xfrm>
          <a:prstGeom prst="rect">
            <a:avLst/>
          </a:prstGeom>
          <a:noFill/>
          <a:ln>
            <a:noFill/>
          </a:ln>
        </p:spPr>
      </p:pic>
      <p:pic>
        <p:nvPicPr>
          <p:cNvPr id="160" name="Google Shape;160;p16"/>
          <p:cNvPicPr preferRelativeResize="0"/>
          <p:nvPr/>
        </p:nvPicPr>
        <p:blipFill rotWithShape="1">
          <a:blip r:embed="rId18">
            <a:alphaModFix/>
          </a:blip>
          <a:srcRect b="0" l="0" r="0" t="0"/>
          <a:stretch/>
        </p:blipFill>
        <p:spPr>
          <a:xfrm>
            <a:off x="8593138" y="3905250"/>
            <a:ext cx="573087" cy="571500"/>
          </a:xfrm>
          <a:prstGeom prst="rect">
            <a:avLst/>
          </a:prstGeom>
          <a:noFill/>
          <a:ln>
            <a:noFill/>
          </a:ln>
        </p:spPr>
      </p:pic>
      <p:pic>
        <p:nvPicPr>
          <p:cNvPr id="161" name="Google Shape;161;p16"/>
          <p:cNvPicPr preferRelativeResize="0"/>
          <p:nvPr/>
        </p:nvPicPr>
        <p:blipFill rotWithShape="1">
          <a:blip r:embed="rId10">
            <a:alphaModFix/>
          </a:blip>
          <a:srcRect b="0" l="0" r="0" t="0"/>
          <a:stretch/>
        </p:blipFill>
        <p:spPr>
          <a:xfrm>
            <a:off x="9144000" y="3905250"/>
            <a:ext cx="571500" cy="571500"/>
          </a:xfrm>
          <a:prstGeom prst="rect">
            <a:avLst/>
          </a:prstGeom>
          <a:noFill/>
          <a:ln>
            <a:noFill/>
          </a:ln>
        </p:spPr>
      </p:pic>
      <p:pic>
        <p:nvPicPr>
          <p:cNvPr id="162" name="Google Shape;162;p16"/>
          <p:cNvPicPr preferRelativeResize="0"/>
          <p:nvPr/>
        </p:nvPicPr>
        <p:blipFill rotWithShape="1">
          <a:blip r:embed="rId19">
            <a:alphaModFix/>
          </a:blip>
          <a:srcRect b="0" l="0" r="0" t="0"/>
          <a:stretch/>
        </p:blipFill>
        <p:spPr>
          <a:xfrm>
            <a:off x="5322888" y="4445000"/>
            <a:ext cx="573087" cy="571500"/>
          </a:xfrm>
          <a:prstGeom prst="rect">
            <a:avLst/>
          </a:prstGeom>
          <a:noFill/>
          <a:ln>
            <a:noFill/>
          </a:ln>
        </p:spPr>
      </p:pic>
      <p:pic>
        <p:nvPicPr>
          <p:cNvPr id="163" name="Google Shape;163;p16"/>
          <p:cNvPicPr preferRelativeResize="0"/>
          <p:nvPr/>
        </p:nvPicPr>
        <p:blipFill rotWithShape="1">
          <a:blip r:embed="rId20">
            <a:alphaModFix/>
          </a:blip>
          <a:srcRect b="0" l="0" r="0" t="0"/>
          <a:stretch/>
        </p:blipFill>
        <p:spPr>
          <a:xfrm>
            <a:off x="5873750" y="4445000"/>
            <a:ext cx="571500" cy="571500"/>
          </a:xfrm>
          <a:prstGeom prst="rect">
            <a:avLst/>
          </a:prstGeom>
          <a:noFill/>
          <a:ln>
            <a:noFill/>
          </a:ln>
        </p:spPr>
      </p:pic>
      <p:pic>
        <p:nvPicPr>
          <p:cNvPr id="164" name="Google Shape;164;p16"/>
          <p:cNvPicPr preferRelativeResize="0"/>
          <p:nvPr/>
        </p:nvPicPr>
        <p:blipFill rotWithShape="1">
          <a:blip r:embed="rId21">
            <a:alphaModFix/>
          </a:blip>
          <a:srcRect b="0" l="0" r="0" t="0"/>
          <a:stretch/>
        </p:blipFill>
        <p:spPr>
          <a:xfrm>
            <a:off x="6413500" y="4445000"/>
            <a:ext cx="571500" cy="571500"/>
          </a:xfrm>
          <a:prstGeom prst="rect">
            <a:avLst/>
          </a:prstGeom>
          <a:noFill/>
          <a:ln>
            <a:noFill/>
          </a:ln>
        </p:spPr>
      </p:pic>
      <p:pic>
        <p:nvPicPr>
          <p:cNvPr id="165" name="Google Shape;165;p16"/>
          <p:cNvPicPr preferRelativeResize="0"/>
          <p:nvPr/>
        </p:nvPicPr>
        <p:blipFill rotWithShape="1">
          <a:blip r:embed="rId20">
            <a:alphaModFix/>
          </a:blip>
          <a:srcRect b="0" l="0" r="0" t="0"/>
          <a:stretch/>
        </p:blipFill>
        <p:spPr>
          <a:xfrm>
            <a:off x="6962775" y="4445000"/>
            <a:ext cx="573088" cy="571500"/>
          </a:xfrm>
          <a:prstGeom prst="rect">
            <a:avLst/>
          </a:prstGeom>
          <a:noFill/>
          <a:ln>
            <a:noFill/>
          </a:ln>
        </p:spPr>
      </p:pic>
      <p:pic>
        <p:nvPicPr>
          <p:cNvPr id="166" name="Google Shape;166;p16"/>
          <p:cNvPicPr preferRelativeResize="0"/>
          <p:nvPr/>
        </p:nvPicPr>
        <p:blipFill rotWithShape="1">
          <a:blip r:embed="rId22">
            <a:alphaModFix/>
          </a:blip>
          <a:srcRect b="0" l="0" r="0" t="0"/>
          <a:stretch/>
        </p:blipFill>
        <p:spPr>
          <a:xfrm>
            <a:off x="7502525" y="4445000"/>
            <a:ext cx="573088" cy="571500"/>
          </a:xfrm>
          <a:prstGeom prst="rect">
            <a:avLst/>
          </a:prstGeom>
          <a:noFill/>
          <a:ln>
            <a:noFill/>
          </a:ln>
        </p:spPr>
      </p:pic>
      <p:pic>
        <p:nvPicPr>
          <p:cNvPr id="167" name="Google Shape;167;p16"/>
          <p:cNvPicPr preferRelativeResize="0"/>
          <p:nvPr/>
        </p:nvPicPr>
        <p:blipFill rotWithShape="1">
          <a:blip r:embed="rId23">
            <a:alphaModFix/>
          </a:blip>
          <a:srcRect b="0" l="0" r="0" t="0"/>
          <a:stretch/>
        </p:blipFill>
        <p:spPr>
          <a:xfrm>
            <a:off x="8053388" y="4445000"/>
            <a:ext cx="573087" cy="571500"/>
          </a:xfrm>
          <a:prstGeom prst="rect">
            <a:avLst/>
          </a:prstGeom>
          <a:noFill/>
          <a:ln>
            <a:noFill/>
          </a:ln>
        </p:spPr>
      </p:pic>
      <p:pic>
        <p:nvPicPr>
          <p:cNvPr id="168" name="Google Shape;168;p16"/>
          <p:cNvPicPr preferRelativeResize="0"/>
          <p:nvPr/>
        </p:nvPicPr>
        <p:blipFill rotWithShape="1">
          <a:blip r:embed="rId24">
            <a:alphaModFix/>
          </a:blip>
          <a:srcRect b="0" l="0" r="0" t="0"/>
          <a:stretch/>
        </p:blipFill>
        <p:spPr>
          <a:xfrm>
            <a:off x="8593138" y="4445000"/>
            <a:ext cx="573087" cy="571500"/>
          </a:xfrm>
          <a:prstGeom prst="rect">
            <a:avLst/>
          </a:prstGeom>
          <a:noFill/>
          <a:ln>
            <a:noFill/>
          </a:ln>
        </p:spPr>
      </p:pic>
      <p:pic>
        <p:nvPicPr>
          <p:cNvPr id="169" name="Google Shape;169;p16"/>
          <p:cNvPicPr preferRelativeResize="0"/>
          <p:nvPr/>
        </p:nvPicPr>
        <p:blipFill rotWithShape="1">
          <a:blip r:embed="rId23">
            <a:alphaModFix/>
          </a:blip>
          <a:srcRect b="0" l="0" r="0" t="0"/>
          <a:stretch/>
        </p:blipFill>
        <p:spPr>
          <a:xfrm>
            <a:off x="9144000" y="4445000"/>
            <a:ext cx="571500" cy="571500"/>
          </a:xfrm>
          <a:prstGeom prst="rect">
            <a:avLst/>
          </a:prstGeom>
          <a:noFill/>
          <a:ln>
            <a:noFill/>
          </a:ln>
        </p:spPr>
      </p:pic>
      <p:pic>
        <p:nvPicPr>
          <p:cNvPr id="170" name="Google Shape;170;p16"/>
          <p:cNvPicPr preferRelativeResize="0"/>
          <p:nvPr/>
        </p:nvPicPr>
        <p:blipFill rotWithShape="1">
          <a:blip r:embed="rId9">
            <a:alphaModFix/>
          </a:blip>
          <a:srcRect b="0" l="0" r="0" t="0"/>
          <a:stretch/>
        </p:blipFill>
        <p:spPr>
          <a:xfrm>
            <a:off x="5322888" y="4984750"/>
            <a:ext cx="573087" cy="571500"/>
          </a:xfrm>
          <a:prstGeom prst="rect">
            <a:avLst/>
          </a:prstGeom>
          <a:noFill/>
          <a:ln>
            <a:noFill/>
          </a:ln>
        </p:spPr>
      </p:pic>
      <p:pic>
        <p:nvPicPr>
          <p:cNvPr id="171" name="Google Shape;171;p16"/>
          <p:cNvPicPr preferRelativeResize="0"/>
          <p:nvPr/>
        </p:nvPicPr>
        <p:blipFill rotWithShape="1">
          <a:blip r:embed="rId17">
            <a:alphaModFix/>
          </a:blip>
          <a:srcRect b="0" l="0" r="0" t="0"/>
          <a:stretch/>
        </p:blipFill>
        <p:spPr>
          <a:xfrm>
            <a:off x="5873750" y="4984750"/>
            <a:ext cx="571500" cy="571500"/>
          </a:xfrm>
          <a:prstGeom prst="rect">
            <a:avLst/>
          </a:prstGeom>
          <a:noFill/>
          <a:ln>
            <a:noFill/>
          </a:ln>
        </p:spPr>
      </p:pic>
      <p:pic>
        <p:nvPicPr>
          <p:cNvPr id="172" name="Google Shape;172;p16"/>
          <p:cNvPicPr preferRelativeResize="0"/>
          <p:nvPr/>
        </p:nvPicPr>
        <p:blipFill rotWithShape="1">
          <a:blip r:embed="rId11">
            <a:alphaModFix/>
          </a:blip>
          <a:srcRect b="0" l="0" r="0" t="0"/>
          <a:stretch/>
        </p:blipFill>
        <p:spPr>
          <a:xfrm>
            <a:off x="6413500" y="4984750"/>
            <a:ext cx="571500" cy="571500"/>
          </a:xfrm>
          <a:prstGeom prst="rect">
            <a:avLst/>
          </a:prstGeom>
          <a:noFill/>
          <a:ln>
            <a:noFill/>
          </a:ln>
        </p:spPr>
      </p:pic>
      <p:pic>
        <p:nvPicPr>
          <p:cNvPr id="173" name="Google Shape;173;p16"/>
          <p:cNvPicPr preferRelativeResize="0"/>
          <p:nvPr/>
        </p:nvPicPr>
        <p:blipFill rotWithShape="1">
          <a:blip r:embed="rId17">
            <a:alphaModFix/>
          </a:blip>
          <a:srcRect b="0" l="0" r="0" t="0"/>
          <a:stretch/>
        </p:blipFill>
        <p:spPr>
          <a:xfrm>
            <a:off x="6962775" y="4984750"/>
            <a:ext cx="573088" cy="571500"/>
          </a:xfrm>
          <a:prstGeom prst="rect">
            <a:avLst/>
          </a:prstGeom>
          <a:noFill/>
          <a:ln>
            <a:noFill/>
          </a:ln>
        </p:spPr>
      </p:pic>
      <p:pic>
        <p:nvPicPr>
          <p:cNvPr id="174" name="Google Shape;174;p16"/>
          <p:cNvPicPr preferRelativeResize="0"/>
          <p:nvPr/>
        </p:nvPicPr>
        <p:blipFill rotWithShape="1">
          <a:blip r:embed="rId18">
            <a:alphaModFix/>
          </a:blip>
          <a:srcRect b="0" l="0" r="0" t="0"/>
          <a:stretch/>
        </p:blipFill>
        <p:spPr>
          <a:xfrm>
            <a:off x="7502525" y="4984750"/>
            <a:ext cx="573088" cy="571500"/>
          </a:xfrm>
          <a:prstGeom prst="rect">
            <a:avLst/>
          </a:prstGeom>
          <a:noFill/>
          <a:ln>
            <a:noFill/>
          </a:ln>
        </p:spPr>
      </p:pic>
      <p:pic>
        <p:nvPicPr>
          <p:cNvPr id="175" name="Google Shape;175;p16"/>
          <p:cNvPicPr preferRelativeResize="0"/>
          <p:nvPr/>
        </p:nvPicPr>
        <p:blipFill rotWithShape="1">
          <a:blip r:embed="rId10">
            <a:alphaModFix/>
          </a:blip>
          <a:srcRect b="0" l="0" r="0" t="0"/>
          <a:stretch/>
        </p:blipFill>
        <p:spPr>
          <a:xfrm>
            <a:off x="8053388" y="4984750"/>
            <a:ext cx="573087" cy="571500"/>
          </a:xfrm>
          <a:prstGeom prst="rect">
            <a:avLst/>
          </a:prstGeom>
          <a:noFill/>
          <a:ln>
            <a:noFill/>
          </a:ln>
        </p:spPr>
      </p:pic>
      <p:pic>
        <p:nvPicPr>
          <p:cNvPr id="176" name="Google Shape;176;p16"/>
          <p:cNvPicPr preferRelativeResize="0"/>
          <p:nvPr/>
        </p:nvPicPr>
        <p:blipFill rotWithShape="1">
          <a:blip r:embed="rId18">
            <a:alphaModFix/>
          </a:blip>
          <a:srcRect b="0" l="0" r="0" t="0"/>
          <a:stretch/>
        </p:blipFill>
        <p:spPr>
          <a:xfrm>
            <a:off x="8593138" y="4984750"/>
            <a:ext cx="573087" cy="571500"/>
          </a:xfrm>
          <a:prstGeom prst="rect">
            <a:avLst/>
          </a:prstGeom>
          <a:noFill/>
          <a:ln>
            <a:noFill/>
          </a:ln>
        </p:spPr>
      </p:pic>
      <p:pic>
        <p:nvPicPr>
          <p:cNvPr id="177" name="Google Shape;177;p16"/>
          <p:cNvPicPr preferRelativeResize="0"/>
          <p:nvPr/>
        </p:nvPicPr>
        <p:blipFill rotWithShape="1">
          <a:blip r:embed="rId10">
            <a:alphaModFix/>
          </a:blip>
          <a:srcRect b="0" l="0" r="0" t="0"/>
          <a:stretch/>
        </p:blipFill>
        <p:spPr>
          <a:xfrm>
            <a:off x="9144000" y="4984750"/>
            <a:ext cx="571500" cy="571500"/>
          </a:xfrm>
          <a:prstGeom prst="rect">
            <a:avLst/>
          </a:prstGeom>
          <a:noFill/>
          <a:ln>
            <a:noFill/>
          </a:ln>
        </p:spPr>
      </p:pic>
      <p:pic>
        <p:nvPicPr>
          <p:cNvPr id="178" name="Google Shape;178;p16"/>
          <p:cNvPicPr preferRelativeResize="0"/>
          <p:nvPr/>
        </p:nvPicPr>
        <p:blipFill rotWithShape="1">
          <a:blip r:embed="rId25">
            <a:alphaModFix/>
          </a:blip>
          <a:srcRect b="0" l="0" r="0" t="0"/>
          <a:stretch/>
        </p:blipFill>
        <p:spPr>
          <a:xfrm>
            <a:off x="5322888" y="5524500"/>
            <a:ext cx="573087" cy="571500"/>
          </a:xfrm>
          <a:prstGeom prst="rect">
            <a:avLst/>
          </a:prstGeom>
          <a:noFill/>
          <a:ln>
            <a:noFill/>
          </a:ln>
        </p:spPr>
      </p:pic>
      <p:pic>
        <p:nvPicPr>
          <p:cNvPr id="179" name="Google Shape;179;p16"/>
          <p:cNvPicPr preferRelativeResize="0"/>
          <p:nvPr/>
        </p:nvPicPr>
        <p:blipFill rotWithShape="1">
          <a:blip r:embed="rId23">
            <a:alphaModFix/>
          </a:blip>
          <a:srcRect b="0" l="0" r="0" t="0"/>
          <a:stretch/>
        </p:blipFill>
        <p:spPr>
          <a:xfrm>
            <a:off x="5873750" y="5524500"/>
            <a:ext cx="571500" cy="571500"/>
          </a:xfrm>
          <a:prstGeom prst="rect">
            <a:avLst/>
          </a:prstGeom>
          <a:noFill/>
          <a:ln>
            <a:noFill/>
          </a:ln>
        </p:spPr>
      </p:pic>
      <p:pic>
        <p:nvPicPr>
          <p:cNvPr id="180" name="Google Shape;180;p16"/>
          <p:cNvPicPr preferRelativeResize="0"/>
          <p:nvPr/>
        </p:nvPicPr>
        <p:blipFill rotWithShape="1">
          <a:blip r:embed="rId24">
            <a:alphaModFix/>
          </a:blip>
          <a:srcRect b="0" l="0" r="0" t="0"/>
          <a:stretch/>
        </p:blipFill>
        <p:spPr>
          <a:xfrm>
            <a:off x="6413500" y="5524500"/>
            <a:ext cx="571500" cy="571500"/>
          </a:xfrm>
          <a:prstGeom prst="rect">
            <a:avLst/>
          </a:prstGeom>
          <a:noFill/>
          <a:ln>
            <a:noFill/>
          </a:ln>
        </p:spPr>
      </p:pic>
      <p:pic>
        <p:nvPicPr>
          <p:cNvPr id="181" name="Google Shape;181;p16"/>
          <p:cNvPicPr preferRelativeResize="0"/>
          <p:nvPr/>
        </p:nvPicPr>
        <p:blipFill rotWithShape="1">
          <a:blip r:embed="rId23">
            <a:alphaModFix/>
          </a:blip>
          <a:srcRect b="0" l="0" r="0" t="0"/>
          <a:stretch/>
        </p:blipFill>
        <p:spPr>
          <a:xfrm>
            <a:off x="6962775" y="5524500"/>
            <a:ext cx="573088" cy="571500"/>
          </a:xfrm>
          <a:prstGeom prst="rect">
            <a:avLst/>
          </a:prstGeom>
          <a:noFill/>
          <a:ln>
            <a:noFill/>
          </a:ln>
        </p:spPr>
      </p:pic>
      <p:pic>
        <p:nvPicPr>
          <p:cNvPr id="182" name="Google Shape;182;p16"/>
          <p:cNvPicPr preferRelativeResize="0"/>
          <p:nvPr/>
        </p:nvPicPr>
        <p:blipFill rotWithShape="1">
          <a:blip r:embed="rId24">
            <a:alphaModFix/>
          </a:blip>
          <a:srcRect b="0" l="0" r="0" t="0"/>
          <a:stretch/>
        </p:blipFill>
        <p:spPr>
          <a:xfrm>
            <a:off x="7502525" y="5524500"/>
            <a:ext cx="573088" cy="571500"/>
          </a:xfrm>
          <a:prstGeom prst="rect">
            <a:avLst/>
          </a:prstGeom>
          <a:noFill/>
          <a:ln>
            <a:noFill/>
          </a:ln>
        </p:spPr>
      </p:pic>
      <p:pic>
        <p:nvPicPr>
          <p:cNvPr id="183" name="Google Shape;183;p16"/>
          <p:cNvPicPr preferRelativeResize="0"/>
          <p:nvPr/>
        </p:nvPicPr>
        <p:blipFill rotWithShape="1">
          <a:blip r:embed="rId23">
            <a:alphaModFix/>
          </a:blip>
          <a:srcRect b="0" l="0" r="0" t="0"/>
          <a:stretch/>
        </p:blipFill>
        <p:spPr>
          <a:xfrm>
            <a:off x="8053388" y="5524500"/>
            <a:ext cx="573087" cy="571500"/>
          </a:xfrm>
          <a:prstGeom prst="rect">
            <a:avLst/>
          </a:prstGeom>
          <a:noFill/>
          <a:ln>
            <a:noFill/>
          </a:ln>
        </p:spPr>
      </p:pic>
      <p:pic>
        <p:nvPicPr>
          <p:cNvPr id="184" name="Google Shape;184;p16"/>
          <p:cNvPicPr preferRelativeResize="0"/>
          <p:nvPr/>
        </p:nvPicPr>
        <p:blipFill rotWithShape="1">
          <a:blip r:embed="rId24">
            <a:alphaModFix/>
          </a:blip>
          <a:srcRect b="0" l="0" r="0" t="0"/>
          <a:stretch/>
        </p:blipFill>
        <p:spPr>
          <a:xfrm>
            <a:off x="8593138" y="5524500"/>
            <a:ext cx="573087" cy="571500"/>
          </a:xfrm>
          <a:prstGeom prst="rect">
            <a:avLst/>
          </a:prstGeom>
          <a:noFill/>
          <a:ln>
            <a:noFill/>
          </a:ln>
        </p:spPr>
      </p:pic>
      <p:pic>
        <p:nvPicPr>
          <p:cNvPr id="185" name="Google Shape;185;p16"/>
          <p:cNvPicPr preferRelativeResize="0"/>
          <p:nvPr/>
        </p:nvPicPr>
        <p:blipFill rotWithShape="1">
          <a:blip r:embed="rId23">
            <a:alphaModFix/>
          </a:blip>
          <a:srcRect b="0" l="0" r="0" t="0"/>
          <a:stretch/>
        </p:blipFill>
        <p:spPr>
          <a:xfrm>
            <a:off x="9144000" y="5524500"/>
            <a:ext cx="571500" cy="571500"/>
          </a:xfrm>
          <a:prstGeom prst="rect">
            <a:avLst/>
          </a:prstGeom>
          <a:noFill/>
          <a:ln>
            <a:noFill/>
          </a:ln>
        </p:spPr>
      </p:pic>
      <p:pic>
        <p:nvPicPr>
          <p:cNvPr id="186" name="Google Shape;186;p16"/>
          <p:cNvPicPr preferRelativeResize="0"/>
          <p:nvPr/>
        </p:nvPicPr>
        <p:blipFill rotWithShape="1">
          <a:blip r:embed="rId26">
            <a:alphaModFix/>
          </a:blip>
          <a:srcRect b="0" l="0" r="0" t="0"/>
          <a:stretch/>
        </p:blipFill>
        <p:spPr>
          <a:xfrm>
            <a:off x="426284" y="1252836"/>
            <a:ext cx="1633537" cy="1619250"/>
          </a:xfrm>
          <a:prstGeom prst="rect">
            <a:avLst/>
          </a:prstGeom>
          <a:noFill/>
          <a:ln>
            <a:noFill/>
          </a:ln>
        </p:spPr>
      </p:pic>
      <p:sp>
        <p:nvSpPr>
          <p:cNvPr id="187" name="Google Shape;187;p16"/>
          <p:cNvSpPr txBox="1"/>
          <p:nvPr/>
        </p:nvSpPr>
        <p:spPr>
          <a:xfrm>
            <a:off x="2129244" y="445340"/>
            <a:ext cx="1766887" cy="30797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Original Image</a:t>
            </a:r>
            <a:endParaRPr/>
          </a:p>
        </p:txBody>
      </p:sp>
      <p:sp>
        <p:nvSpPr>
          <p:cNvPr id="188" name="Google Shape;188;p16"/>
          <p:cNvSpPr txBox="1"/>
          <p:nvPr/>
        </p:nvSpPr>
        <p:spPr>
          <a:xfrm>
            <a:off x="5368925" y="373635"/>
            <a:ext cx="4279900" cy="306387"/>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Processed Image With Dilated Pixels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2"/>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t/>
            </a:r>
            <a:endParaRPr/>
          </a:p>
        </p:txBody>
      </p:sp>
      <p:sp>
        <p:nvSpPr>
          <p:cNvPr id="570" name="Google Shape;570;p52"/>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pic>
        <p:nvPicPr>
          <p:cNvPr id="571" name="Google Shape;571;p52"/>
          <p:cNvPicPr preferRelativeResize="0"/>
          <p:nvPr/>
        </p:nvPicPr>
        <p:blipFill rotWithShape="1">
          <a:blip r:embed="rId3">
            <a:alphaModFix/>
          </a:blip>
          <a:srcRect b="0" l="0" r="0" t="0"/>
          <a:stretch/>
        </p:blipFill>
        <p:spPr>
          <a:xfrm>
            <a:off x="183457" y="512440"/>
            <a:ext cx="9865096" cy="3808431"/>
          </a:xfrm>
          <a:prstGeom prst="rect">
            <a:avLst/>
          </a:prstGeom>
          <a:noFill/>
          <a:ln>
            <a:noFill/>
          </a:ln>
        </p:spPr>
      </p:pic>
      <p:sp>
        <p:nvSpPr>
          <p:cNvPr id="572" name="Google Shape;572;p52"/>
          <p:cNvSpPr/>
          <p:nvPr/>
        </p:nvSpPr>
        <p:spPr>
          <a:xfrm>
            <a:off x="4575944" y="1433736"/>
            <a:ext cx="375936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 relative data redundancy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3"/>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HUFFMAN CODING</a:t>
            </a:r>
            <a:endParaRPr/>
          </a:p>
        </p:txBody>
      </p:sp>
      <p:pic>
        <p:nvPicPr>
          <p:cNvPr descr="Table&#10;&#10;Description automatically generated" id="578" name="Google Shape;578;p53"/>
          <p:cNvPicPr preferRelativeResize="0"/>
          <p:nvPr>
            <p:ph idx="1" type="body"/>
          </p:nvPr>
        </p:nvPicPr>
        <p:blipFill rotWithShape="1">
          <a:blip r:embed="rId3">
            <a:alphaModFix/>
          </a:blip>
          <a:srcRect b="0" l="0" r="0" t="0"/>
          <a:stretch/>
        </p:blipFill>
        <p:spPr>
          <a:xfrm>
            <a:off x="278125" y="2594826"/>
            <a:ext cx="9910986" cy="43737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4"/>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t/>
            </a:r>
            <a:endParaRPr/>
          </a:p>
        </p:txBody>
      </p:sp>
      <p:sp>
        <p:nvSpPr>
          <p:cNvPr id="584" name="Google Shape;584;p54"/>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pic>
        <p:nvPicPr>
          <p:cNvPr id="585" name="Google Shape;585;p54"/>
          <p:cNvPicPr preferRelativeResize="0"/>
          <p:nvPr/>
        </p:nvPicPr>
        <p:blipFill rotWithShape="1">
          <a:blip r:embed="rId3">
            <a:alphaModFix/>
          </a:blip>
          <a:srcRect b="0" l="0" r="0" t="0"/>
          <a:stretch/>
        </p:blipFill>
        <p:spPr>
          <a:xfrm>
            <a:off x="687512" y="2009800"/>
            <a:ext cx="9058275" cy="50006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b="1" lang="en-US"/>
              <a:t>INTERPIXEL REDUNDANCY</a:t>
            </a:r>
            <a:endParaRPr/>
          </a:p>
        </p:txBody>
      </p:sp>
      <p:pic>
        <p:nvPicPr>
          <p:cNvPr id="591" name="Google Shape;591;p55"/>
          <p:cNvPicPr preferRelativeResize="0"/>
          <p:nvPr/>
        </p:nvPicPr>
        <p:blipFill rotWithShape="1">
          <a:blip r:embed="rId3">
            <a:alphaModFix/>
          </a:blip>
          <a:srcRect b="0" l="0" r="0" t="0"/>
          <a:stretch/>
        </p:blipFill>
        <p:spPr>
          <a:xfrm>
            <a:off x="831528" y="2081807"/>
            <a:ext cx="9073008" cy="5485793"/>
          </a:xfrm>
          <a:prstGeom prst="rect">
            <a:avLst/>
          </a:prstGeom>
          <a:noFill/>
          <a:ln>
            <a:noFill/>
          </a:ln>
        </p:spPr>
      </p:pic>
      <p:sp>
        <p:nvSpPr>
          <p:cNvPr id="592" name="Google Shape;592;p55"/>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6"/>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RUN LENGTH ENCODING</a:t>
            </a:r>
            <a:endParaRPr/>
          </a:p>
        </p:txBody>
      </p:sp>
      <p:sp>
        <p:nvSpPr>
          <p:cNvPr id="598" name="Google Shape;598;p56"/>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pic>
        <p:nvPicPr>
          <p:cNvPr id="599" name="Google Shape;599;p56"/>
          <p:cNvPicPr preferRelativeResize="0"/>
          <p:nvPr/>
        </p:nvPicPr>
        <p:blipFill rotWithShape="1">
          <a:blip r:embed="rId3">
            <a:alphaModFix/>
          </a:blip>
          <a:srcRect b="0" l="0" r="0" t="0"/>
          <a:stretch/>
        </p:blipFill>
        <p:spPr>
          <a:xfrm>
            <a:off x="1609725" y="2513856"/>
            <a:ext cx="6940550" cy="43624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7"/>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WHAT IS RUN-LENGTH ENCODING?</a:t>
            </a:r>
            <a:endParaRPr/>
          </a:p>
        </p:txBody>
      </p:sp>
      <p:sp>
        <p:nvSpPr>
          <p:cNvPr id="605" name="Google Shape;605;p57"/>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Run-length encoding (RLE) is a lossless compression method where sequences that display redundant data are stored as a single data value representing the repeated block and how many times it appears in the image.</a:t>
            </a:r>
            <a:endParaRPr/>
          </a:p>
          <a:p>
            <a:pPr indent="-127000" lvl="0" marL="91440" rtl="0" algn="l">
              <a:lnSpc>
                <a:spcPct val="90000"/>
              </a:lnSpc>
              <a:spcBef>
                <a:spcPts val="1400"/>
              </a:spcBef>
              <a:spcAft>
                <a:spcPts val="0"/>
              </a:spcAft>
              <a:buSzPts val="2000"/>
              <a:buChar char=" "/>
            </a:pPr>
            <a:r>
              <a:rPr lang="en-US"/>
              <a:t>Later, during decompression, the image can be reconstructed exactly from this information.</a:t>
            </a:r>
            <a:endParaRPr/>
          </a:p>
          <a:p>
            <a:pPr indent="-127000" lvl="0" marL="91440" rtl="0" algn="l">
              <a:lnSpc>
                <a:spcPct val="90000"/>
              </a:lnSpc>
              <a:spcBef>
                <a:spcPts val="1400"/>
              </a:spcBef>
              <a:spcAft>
                <a:spcPts val="0"/>
              </a:spcAft>
              <a:buSzPts val="2000"/>
              <a:buChar char=" "/>
            </a:pPr>
            <a:r>
              <a:rPr lang="en-US"/>
              <a:t>This type of compression works best with simple images and animations that have a lot of redundant pixels. It's useful for black and white images in particular. </a:t>
            </a:r>
            <a:endParaRPr/>
          </a:p>
          <a:p>
            <a:pPr indent="-127000" lvl="0" marL="91440" rtl="0" algn="l">
              <a:lnSpc>
                <a:spcPct val="90000"/>
              </a:lnSpc>
              <a:spcBef>
                <a:spcPts val="1400"/>
              </a:spcBef>
              <a:spcAft>
                <a:spcPts val="0"/>
              </a:spcAft>
              <a:buSzPts val="2000"/>
              <a:buChar char=" "/>
            </a:pPr>
            <a:r>
              <a:rPr lang="en-US"/>
              <a:t>For complex images and animations, if there aren't many redundant sections, RLE can make the file size bigger rather than smaller. Thus it's important to understand the content and whether this algorithm will help or hinder.</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8"/>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PSYCHO VISUAL REDUNDANCY</a:t>
            </a:r>
            <a:endParaRPr/>
          </a:p>
        </p:txBody>
      </p:sp>
      <p:sp>
        <p:nvSpPr>
          <p:cNvPr id="611" name="Google Shape;611;p58"/>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The eye and the brain do not respond to all visual information with same sensitivity.</a:t>
            </a:r>
            <a:endParaRPr/>
          </a:p>
          <a:p>
            <a:pPr indent="-127000" lvl="0" marL="91440" rtl="0" algn="l">
              <a:lnSpc>
                <a:spcPct val="90000"/>
              </a:lnSpc>
              <a:spcBef>
                <a:spcPts val="1400"/>
              </a:spcBef>
              <a:spcAft>
                <a:spcPts val="0"/>
              </a:spcAft>
              <a:buSzPts val="2000"/>
              <a:buChar char=" "/>
            </a:pPr>
            <a:r>
              <a:rPr lang="en-US"/>
              <a:t>Some information is neglected during the processing by the brain. Elimination of this information does not affect the interpretation of the image by the brain.</a:t>
            </a:r>
            <a:endParaRPr/>
          </a:p>
          <a:p>
            <a:pPr indent="-127000" lvl="0" marL="91440" rtl="0" algn="l">
              <a:lnSpc>
                <a:spcPct val="90000"/>
              </a:lnSpc>
              <a:spcBef>
                <a:spcPts val="1400"/>
              </a:spcBef>
              <a:spcAft>
                <a:spcPts val="0"/>
              </a:spcAft>
              <a:buSzPts val="2000"/>
              <a:buChar char=" "/>
            </a:pPr>
            <a:r>
              <a:rPr lang="en-US"/>
              <a:t>Edges and textural regions are interpreted as important features and the brain groups and correlates such grouping to produce its perception of an object.</a:t>
            </a:r>
            <a:endParaRPr/>
          </a:p>
          <a:p>
            <a:pPr indent="-127000" lvl="0" marL="91440" rtl="0" algn="l">
              <a:lnSpc>
                <a:spcPct val="90000"/>
              </a:lnSpc>
              <a:spcBef>
                <a:spcPts val="1400"/>
              </a:spcBef>
              <a:spcAft>
                <a:spcPts val="0"/>
              </a:spcAft>
              <a:buSzPts val="2000"/>
              <a:buChar char=" "/>
            </a:pPr>
            <a:r>
              <a:rPr lang="en-US"/>
              <a:t>Psycho visual redundancy is distinctly vision related, and its elimination does result in loss of information. Quantization is an example.</a:t>
            </a:r>
            <a:endParaRPr/>
          </a:p>
          <a:p>
            <a:pPr indent="-127000" lvl="0" marL="91440" rtl="0" algn="l">
              <a:lnSpc>
                <a:spcPct val="90000"/>
              </a:lnSpc>
              <a:spcBef>
                <a:spcPts val="1400"/>
              </a:spcBef>
              <a:spcAft>
                <a:spcPts val="0"/>
              </a:spcAft>
              <a:buSzPts val="2000"/>
              <a:buChar char=" "/>
            </a:pPr>
            <a:r>
              <a:rPr lang="en-US"/>
              <a:t>When 256 levels are reduced by grouping to 16 levels, objects are still recognizable. The compression is 2:1, but an objectionable graininess and contouring effect results.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9"/>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IGS QUANTIZATION</a:t>
            </a:r>
            <a:endParaRPr/>
          </a:p>
        </p:txBody>
      </p:sp>
      <p:sp>
        <p:nvSpPr>
          <p:cNvPr id="617" name="Google Shape;617;p59"/>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The graininess from quantization can be reduced by Improved Grey Scale quantization which breaks up the edges and contours and makes them less apparent. IGS adds a pseudo random number generated from low order bits of neighboring pixels to each pixel before quantizing them. If most significant bits are all 1, the 0s are added. The msbs become the coded value.</a:t>
            </a:r>
            <a:endParaRPr/>
          </a:p>
        </p:txBody>
      </p:sp>
      <p:pic>
        <p:nvPicPr>
          <p:cNvPr id="618" name="Google Shape;618;p59"/>
          <p:cNvPicPr preferRelativeResize="0"/>
          <p:nvPr/>
        </p:nvPicPr>
        <p:blipFill rotWithShape="1">
          <a:blip r:embed="rId3">
            <a:alphaModFix/>
          </a:blip>
          <a:srcRect b="0" l="0" r="0" t="0"/>
          <a:stretch/>
        </p:blipFill>
        <p:spPr>
          <a:xfrm rot="-161038">
            <a:off x="1681151" y="4472662"/>
            <a:ext cx="6835444" cy="261754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0"/>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FIDELITY CRITERIA</a:t>
            </a:r>
            <a:endParaRPr/>
          </a:p>
        </p:txBody>
      </p:sp>
      <p:sp>
        <p:nvSpPr>
          <p:cNvPr id="624" name="Google Shape;624;p60"/>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The removal of psychovisually redundant data results in a loss of real or quantitative visual information. Because information of interest may be lost, a repeatable or reproducible means of quantifying the nature and extent of information loss is highly desirable. Two general classes of criteria are used as the basis for such an assessment: </a:t>
            </a:r>
            <a:endParaRPr/>
          </a:p>
          <a:p>
            <a:pPr indent="-127000" lvl="0" marL="91440" rtl="0" algn="l">
              <a:lnSpc>
                <a:spcPct val="90000"/>
              </a:lnSpc>
              <a:spcBef>
                <a:spcPts val="1400"/>
              </a:spcBef>
              <a:spcAft>
                <a:spcPts val="0"/>
              </a:spcAft>
              <a:buSzPts val="2000"/>
              <a:buChar char=" "/>
            </a:pPr>
            <a:r>
              <a:rPr lang="en-US"/>
              <a:t>A) Objective fidelity criteria</a:t>
            </a:r>
            <a:endParaRPr/>
          </a:p>
          <a:p>
            <a:pPr indent="-127000" lvl="0" marL="91440" rtl="0" algn="l">
              <a:lnSpc>
                <a:spcPct val="90000"/>
              </a:lnSpc>
              <a:spcBef>
                <a:spcPts val="1400"/>
              </a:spcBef>
              <a:spcAft>
                <a:spcPts val="0"/>
              </a:spcAft>
              <a:buSzPts val="2000"/>
              <a:buChar char=" "/>
            </a:pPr>
            <a:r>
              <a:rPr lang="en-US"/>
              <a:t>B) Subjective fidelity criteria. </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1"/>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OBJECTIVE FIDELITY CRITERION</a:t>
            </a:r>
            <a:endParaRPr/>
          </a:p>
        </p:txBody>
      </p:sp>
      <p:sp>
        <p:nvSpPr>
          <p:cNvPr id="630" name="Google Shape;630;p61"/>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When the level of information loss can be expressed as a function of the original or input image and the compressed and subsequently decompressed output image, it is said to be based on an objective fidelity criterion</a:t>
            </a:r>
            <a:endParaRPr/>
          </a:p>
        </p:txBody>
      </p:sp>
      <p:pic>
        <p:nvPicPr>
          <p:cNvPr id="631" name="Google Shape;631;p61"/>
          <p:cNvPicPr preferRelativeResize="0"/>
          <p:nvPr/>
        </p:nvPicPr>
        <p:blipFill rotWithShape="1">
          <a:blip r:embed="rId3">
            <a:alphaModFix/>
          </a:blip>
          <a:srcRect b="0" l="0" r="0" t="0"/>
          <a:stretch/>
        </p:blipFill>
        <p:spPr>
          <a:xfrm>
            <a:off x="759519" y="3449960"/>
            <a:ext cx="5491411" cy="4170040"/>
          </a:xfrm>
          <a:prstGeom prst="rect">
            <a:avLst/>
          </a:prstGeom>
          <a:noFill/>
          <a:ln>
            <a:noFill/>
          </a:ln>
        </p:spPr>
      </p:pic>
      <p:sp>
        <p:nvSpPr>
          <p:cNvPr id="632" name="Google Shape;632;p61"/>
          <p:cNvSpPr/>
          <p:nvPr/>
        </p:nvSpPr>
        <p:spPr>
          <a:xfrm>
            <a:off x="5080000" y="6186264"/>
            <a:ext cx="5080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rms value of the signal-to-noise ratio, denoted SNRrms, is obtained by taking the square root of Eq. above.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853440" y="650240"/>
            <a:ext cx="8100060" cy="1666240"/>
          </a:xfrm>
          <a:prstGeom prst="rect">
            <a:avLst/>
          </a:prstGeom>
          <a:noFill/>
          <a:ln>
            <a:noFill/>
          </a:ln>
        </p:spPr>
        <p:txBody>
          <a:bodyPr anchorCtr="0" anchor="ctr" bIns="0" lIns="0" spcFirstLastPara="1" rIns="0" wrap="square" tIns="0">
            <a:normAutofit/>
          </a:bodyPr>
          <a:lstStyle/>
          <a:p>
            <a:pPr indent="0" lvl="0" marL="0" rtl="0" algn="l">
              <a:lnSpc>
                <a:spcPct val="95000"/>
              </a:lnSpc>
              <a:spcBef>
                <a:spcPts val="0"/>
              </a:spcBef>
              <a:spcAft>
                <a:spcPts val="0"/>
              </a:spcAft>
              <a:buClr>
                <a:srgbClr val="000000"/>
              </a:buClr>
              <a:buSzPts val="4900"/>
              <a:buFont typeface="Arial"/>
              <a:buNone/>
            </a:pPr>
            <a:r>
              <a:rPr lang="en-US" sz="4900">
                <a:solidFill>
                  <a:srgbClr val="000000"/>
                </a:solidFill>
                <a:latin typeface="Arial"/>
                <a:ea typeface="Arial"/>
                <a:cs typeface="Arial"/>
                <a:sym typeface="Arial"/>
              </a:rPr>
              <a:t>DILATION EXAMPLE</a:t>
            </a:r>
            <a:endParaRPr/>
          </a:p>
        </p:txBody>
      </p:sp>
      <p:pic>
        <p:nvPicPr>
          <p:cNvPr id="194" name="Google Shape;194;p17"/>
          <p:cNvPicPr preferRelativeResize="0"/>
          <p:nvPr/>
        </p:nvPicPr>
        <p:blipFill rotWithShape="1">
          <a:blip r:embed="rId3">
            <a:alphaModFix/>
          </a:blip>
          <a:srcRect b="0" l="0" r="0" t="0"/>
          <a:stretch/>
        </p:blipFill>
        <p:spPr>
          <a:xfrm>
            <a:off x="487992" y="3352081"/>
            <a:ext cx="9186863" cy="2711450"/>
          </a:xfrm>
          <a:prstGeom prst="rect">
            <a:avLst/>
          </a:prstGeom>
          <a:noFill/>
          <a:ln>
            <a:noFill/>
          </a:ln>
        </p:spPr>
      </p:pic>
      <p:sp>
        <p:nvSpPr>
          <p:cNvPr id="195" name="Google Shape;195;p17"/>
          <p:cNvSpPr txBox="1"/>
          <p:nvPr/>
        </p:nvSpPr>
        <p:spPr>
          <a:xfrm>
            <a:off x="1066470" y="2499158"/>
            <a:ext cx="1752600" cy="307975"/>
          </a:xfrm>
          <a:prstGeom prst="rect">
            <a:avLst/>
          </a:prstGeom>
          <a:noFill/>
          <a:ln>
            <a:noFill/>
          </a:ln>
        </p:spPr>
        <p:txBody>
          <a:bodyPr anchorCtr="0" anchor="t" bIns="0" lIns="0" spcFirstLastPara="1" rIns="0" wrap="square" tIns="0">
            <a:spAutoFit/>
          </a:bodyPr>
          <a:lstStyle/>
          <a:p>
            <a:pPr indent="0" lvl="0" marL="0" marR="0" rtl="0" algn="ctr">
              <a:lnSpc>
                <a:spcPct val="95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Original image</a:t>
            </a:r>
            <a:endParaRPr/>
          </a:p>
        </p:txBody>
      </p:sp>
      <p:sp>
        <p:nvSpPr>
          <p:cNvPr id="196" name="Google Shape;196;p17"/>
          <p:cNvSpPr txBox="1"/>
          <p:nvPr/>
        </p:nvSpPr>
        <p:spPr>
          <a:xfrm>
            <a:off x="3536322" y="2346162"/>
            <a:ext cx="2387600" cy="917575"/>
          </a:xfrm>
          <a:prstGeom prst="rect">
            <a:avLst/>
          </a:prstGeom>
          <a:noFill/>
          <a:ln>
            <a:noFill/>
          </a:ln>
        </p:spPr>
        <p:txBody>
          <a:bodyPr anchorCtr="0" anchor="t" bIns="0" lIns="0" spcFirstLastPara="1" rIns="0" wrap="square" tIns="0">
            <a:spAutoFit/>
          </a:bodyPr>
          <a:lstStyle/>
          <a:p>
            <a:pPr indent="0" lvl="0" marL="0" marR="0" rtl="0" algn="ctr">
              <a:lnSpc>
                <a:spcPct val="95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Dilation by 3*3 square structuring element</a:t>
            </a:r>
            <a:endParaRPr/>
          </a:p>
        </p:txBody>
      </p:sp>
      <p:sp>
        <p:nvSpPr>
          <p:cNvPr id="197" name="Google Shape;197;p17"/>
          <p:cNvSpPr txBox="1"/>
          <p:nvPr/>
        </p:nvSpPr>
        <p:spPr>
          <a:xfrm>
            <a:off x="6788823" y="2319206"/>
            <a:ext cx="2543175" cy="917575"/>
          </a:xfrm>
          <a:prstGeom prst="rect">
            <a:avLst/>
          </a:prstGeom>
          <a:noFill/>
          <a:ln>
            <a:noFill/>
          </a:ln>
        </p:spPr>
        <p:txBody>
          <a:bodyPr anchorCtr="0" anchor="t" bIns="0" lIns="0" spcFirstLastPara="1" rIns="0" wrap="square" tIns="0">
            <a:spAutoFit/>
          </a:bodyPr>
          <a:lstStyle/>
          <a:p>
            <a:pPr indent="0" lvl="0" marL="0" marR="0" rtl="0" algn="ctr">
              <a:lnSpc>
                <a:spcPct val="95000"/>
              </a:lnSpc>
              <a:spcBef>
                <a:spcPts val="0"/>
              </a:spcBef>
              <a:spcAft>
                <a:spcPts val="0"/>
              </a:spcAft>
              <a:buClr>
                <a:srgbClr val="000000"/>
              </a:buClr>
              <a:buSzPts val="2000"/>
              <a:buFont typeface="Arial"/>
              <a:buNone/>
            </a:pPr>
            <a:r>
              <a:rPr lang="en-US" sz="2000">
                <a:solidFill>
                  <a:srgbClr val="000000"/>
                </a:solidFill>
                <a:latin typeface="Arial"/>
                <a:ea typeface="Arial"/>
                <a:cs typeface="Arial"/>
                <a:sym typeface="Arial"/>
              </a:rPr>
              <a:t>Dilation by 5*5 square structuring element</a:t>
            </a:r>
            <a:endParaRPr/>
          </a:p>
        </p:txBody>
      </p:sp>
      <p:sp>
        <p:nvSpPr>
          <p:cNvPr id="198" name="Google Shape;198;p17"/>
          <p:cNvSpPr txBox="1"/>
          <p:nvPr/>
        </p:nvSpPr>
        <p:spPr>
          <a:xfrm>
            <a:off x="44450" y="7088188"/>
            <a:ext cx="10071100" cy="481012"/>
          </a:xfrm>
          <a:prstGeom prst="rect">
            <a:avLst/>
          </a:prstGeom>
          <a:noFill/>
          <a:ln>
            <a:noFill/>
          </a:ln>
        </p:spPr>
        <p:txBody>
          <a:bodyPr anchorCtr="0" anchor="t" bIns="0" lIns="0" spcFirstLastPara="1" rIns="0" wrap="square" tIns="0">
            <a:spAutoFit/>
          </a:bodyPr>
          <a:lstStyle/>
          <a:p>
            <a:pPr indent="0" lvl="0" marL="0" marR="0" rtl="0" algn="ctr">
              <a:lnSpc>
                <a:spcPct val="95000"/>
              </a:lnSpc>
              <a:spcBef>
                <a:spcPts val="0"/>
              </a:spcBef>
              <a:spcAft>
                <a:spcPts val="0"/>
              </a:spcAft>
              <a:buClr>
                <a:srgbClr val="000000"/>
              </a:buClr>
              <a:buSzPts val="2700"/>
              <a:buFont typeface="Arial"/>
              <a:buNone/>
            </a:pPr>
            <a:r>
              <a:rPr b="1" lang="en-US" sz="2700">
                <a:solidFill>
                  <a:srgbClr val="000000"/>
                </a:solidFill>
                <a:latin typeface="Arial"/>
                <a:ea typeface="Arial"/>
                <a:cs typeface="Arial"/>
                <a:sym typeface="Arial"/>
              </a:rPr>
              <a:t>Watch out:</a:t>
            </a:r>
            <a:r>
              <a:rPr lang="en-US" sz="2700">
                <a:solidFill>
                  <a:srgbClr val="000000"/>
                </a:solidFill>
                <a:latin typeface="Arial"/>
                <a:ea typeface="Arial"/>
                <a:cs typeface="Arial"/>
                <a:sym typeface="Arial"/>
              </a:rPr>
              <a:t> In these examples a 1 refers to a black pixel!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2"/>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SUBJECTIVE FIDELITY CRITERION</a:t>
            </a:r>
            <a:endParaRPr/>
          </a:p>
        </p:txBody>
      </p:sp>
      <p:sp>
        <p:nvSpPr>
          <p:cNvPr id="638" name="Google Shape;638;p62"/>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Although objective fidelity criteria offer a simple and convenient mechanism for evaluating information loss, most decompressed images ultimately are viewed by humans. Consequently, measuring image quality by the subjective evaluations of a human observer often is more appropriate. This can be accomplished by showing a "typical" decompressed image to an appropriate cross section of viewers and averaging their evaluations. The evaluations may be made using an absolute rating scale or by means of side-by-side comparisons of f(x, y) and f^(x, 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3"/>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ARITHMETIC CODING</a:t>
            </a:r>
            <a:endParaRPr/>
          </a:p>
        </p:txBody>
      </p:sp>
      <p:sp>
        <p:nvSpPr>
          <p:cNvPr id="644" name="Google Shape;644;p63"/>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b="1" lang="en-US"/>
              <a:t>Main Idea of Arithmetic Coding</a:t>
            </a:r>
            <a:endParaRPr/>
          </a:p>
        </p:txBody>
      </p:sp>
      <p:pic>
        <p:nvPicPr>
          <p:cNvPr id="645" name="Google Shape;645;p63"/>
          <p:cNvPicPr preferRelativeResize="0"/>
          <p:nvPr/>
        </p:nvPicPr>
        <p:blipFill rotWithShape="1">
          <a:blip r:embed="rId3">
            <a:alphaModFix/>
          </a:blip>
          <a:srcRect b="0" l="0" r="0" t="0"/>
          <a:stretch/>
        </p:blipFill>
        <p:spPr>
          <a:xfrm>
            <a:off x="903535" y="2945904"/>
            <a:ext cx="7710357" cy="244827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4"/>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t/>
            </a:r>
            <a:endParaRPr/>
          </a:p>
        </p:txBody>
      </p:sp>
      <p:sp>
        <p:nvSpPr>
          <p:cNvPr id="651" name="Google Shape;651;p64"/>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how to obtain the segment 𝑆𝑀 for the message 𝑏abc produced by the source {′𝑎′:0.2,′𝑏′:0.5,′𝑐′:0.3}. </a:t>
            </a:r>
            <a:endParaRPr/>
          </a:p>
        </p:txBody>
      </p:sp>
      <p:pic>
        <p:nvPicPr>
          <p:cNvPr id="652" name="Google Shape;652;p64"/>
          <p:cNvPicPr preferRelativeResize="0"/>
          <p:nvPr/>
        </p:nvPicPr>
        <p:blipFill rotWithShape="1">
          <a:blip r:embed="rId3">
            <a:alphaModFix/>
          </a:blip>
          <a:srcRect b="0" l="0" r="0" t="0"/>
          <a:stretch/>
        </p:blipFill>
        <p:spPr>
          <a:xfrm>
            <a:off x="975544" y="3305944"/>
            <a:ext cx="4680520" cy="4190098"/>
          </a:xfrm>
          <a:prstGeom prst="rect">
            <a:avLst/>
          </a:prstGeom>
          <a:noFill/>
          <a:ln>
            <a:noFill/>
          </a:ln>
        </p:spPr>
      </p:pic>
      <p:pic>
        <p:nvPicPr>
          <p:cNvPr id="653" name="Google Shape;653;p64"/>
          <p:cNvPicPr preferRelativeResize="0"/>
          <p:nvPr/>
        </p:nvPicPr>
        <p:blipFill rotWithShape="1">
          <a:blip r:embed="rId4">
            <a:alphaModFix/>
          </a:blip>
          <a:srcRect b="0" l="0" r="0" t="0"/>
          <a:stretch/>
        </p:blipFill>
        <p:spPr>
          <a:xfrm>
            <a:off x="5800080" y="3257550"/>
            <a:ext cx="4223334" cy="2352650"/>
          </a:xfrm>
          <a:prstGeom prst="rect">
            <a:avLst/>
          </a:prstGeom>
          <a:noFill/>
          <a:ln>
            <a:noFill/>
          </a:ln>
        </p:spPr>
      </p:pic>
      <p:pic>
        <p:nvPicPr>
          <p:cNvPr id="654" name="Google Shape;654;p64"/>
          <p:cNvPicPr preferRelativeResize="0"/>
          <p:nvPr/>
        </p:nvPicPr>
        <p:blipFill rotWithShape="1">
          <a:blip r:embed="rId5">
            <a:alphaModFix/>
          </a:blip>
          <a:srcRect b="0" l="0" r="0" t="0"/>
          <a:stretch/>
        </p:blipFill>
        <p:spPr>
          <a:xfrm>
            <a:off x="6088112" y="5754216"/>
            <a:ext cx="2444750" cy="3873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pic>
        <p:nvPicPr>
          <p:cNvPr id="659" name="Google Shape;659;p65"/>
          <p:cNvPicPr preferRelativeResize="0"/>
          <p:nvPr/>
        </p:nvPicPr>
        <p:blipFill rotWithShape="1">
          <a:blip r:embed="rId3">
            <a:alphaModFix/>
          </a:blip>
          <a:srcRect b="0" l="0" r="0" t="0"/>
          <a:stretch/>
        </p:blipFill>
        <p:spPr>
          <a:xfrm>
            <a:off x="615504" y="2081808"/>
            <a:ext cx="8312761" cy="2089887"/>
          </a:xfrm>
          <a:prstGeom prst="rect">
            <a:avLst/>
          </a:prstGeom>
          <a:noFill/>
          <a:ln>
            <a:noFill/>
          </a:ln>
        </p:spPr>
      </p:pic>
      <p:pic>
        <p:nvPicPr>
          <p:cNvPr id="660" name="Google Shape;660;p65"/>
          <p:cNvPicPr preferRelativeResize="0"/>
          <p:nvPr/>
        </p:nvPicPr>
        <p:blipFill rotWithShape="1">
          <a:blip r:embed="rId4">
            <a:alphaModFix/>
          </a:blip>
          <a:srcRect b="0" l="0" r="0" t="0"/>
          <a:stretch/>
        </p:blipFill>
        <p:spPr>
          <a:xfrm>
            <a:off x="2931096" y="4314054"/>
            <a:ext cx="3393543" cy="3037970"/>
          </a:xfrm>
          <a:prstGeom prst="rect">
            <a:avLst/>
          </a:prstGeom>
          <a:noFill/>
          <a:ln>
            <a:noFill/>
          </a:ln>
        </p:spPr>
      </p:pic>
      <p:sp>
        <p:nvSpPr>
          <p:cNvPr id="661" name="Google Shape;661;p65"/>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ARITHMETIC CODING</a:t>
            </a:r>
            <a:endParaRPr/>
          </a:p>
        </p:txBody>
      </p:sp>
      <p:sp>
        <p:nvSpPr>
          <p:cNvPr id="662" name="Google Shape;662;p65"/>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pic>
        <p:nvPicPr>
          <p:cNvPr id="667" name="Google Shape;667;p66"/>
          <p:cNvPicPr preferRelativeResize="0"/>
          <p:nvPr/>
        </p:nvPicPr>
        <p:blipFill rotWithShape="1">
          <a:blip r:embed="rId3">
            <a:alphaModFix/>
          </a:blip>
          <a:srcRect b="0" l="0" r="0" t="0"/>
          <a:stretch/>
        </p:blipFill>
        <p:spPr>
          <a:xfrm>
            <a:off x="287337" y="2657872"/>
            <a:ext cx="6424107" cy="3456384"/>
          </a:xfrm>
          <a:prstGeom prst="rect">
            <a:avLst/>
          </a:prstGeom>
          <a:noFill/>
          <a:ln>
            <a:noFill/>
          </a:ln>
        </p:spPr>
      </p:pic>
      <p:pic>
        <p:nvPicPr>
          <p:cNvPr id="668" name="Google Shape;668;p66"/>
          <p:cNvPicPr preferRelativeResize="0"/>
          <p:nvPr/>
        </p:nvPicPr>
        <p:blipFill rotWithShape="1">
          <a:blip r:embed="rId4">
            <a:alphaModFix/>
          </a:blip>
          <a:srcRect b="0" l="0" r="0" t="0"/>
          <a:stretch/>
        </p:blipFill>
        <p:spPr>
          <a:xfrm>
            <a:off x="6705997" y="2513856"/>
            <a:ext cx="3297877" cy="4392488"/>
          </a:xfrm>
          <a:prstGeom prst="rect">
            <a:avLst/>
          </a:prstGeom>
          <a:noFill/>
          <a:ln>
            <a:noFill/>
          </a:ln>
        </p:spPr>
      </p:pic>
      <p:sp>
        <p:nvSpPr>
          <p:cNvPr id="669" name="Google Shape;669;p66"/>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ARITHMETIC CODING</a:t>
            </a:r>
            <a:endParaRPr/>
          </a:p>
        </p:txBody>
      </p:sp>
      <p:sp>
        <p:nvSpPr>
          <p:cNvPr id="670" name="Google Shape;670;p66"/>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7"/>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ARITHMETIC CODING</a:t>
            </a:r>
            <a:endParaRPr/>
          </a:p>
        </p:txBody>
      </p:sp>
      <p:graphicFrame>
        <p:nvGraphicFramePr>
          <p:cNvPr id="676" name="Google Shape;676;p67"/>
          <p:cNvGraphicFramePr/>
          <p:nvPr/>
        </p:nvGraphicFramePr>
        <p:xfrm>
          <a:off x="3783855" y="2540000"/>
          <a:ext cx="3000000" cy="3000000"/>
        </p:xfrm>
        <a:graphic>
          <a:graphicData uri="http://schemas.openxmlformats.org/drawingml/2006/table">
            <a:tbl>
              <a:tblPr bandRow="1" firstRow="1">
                <a:noFill/>
                <a:tableStyleId>{BED49A9E-ABE9-4A9F-A7CE-953E07FECC8C}</a:tableStyleId>
              </a:tblPr>
              <a:tblGrid>
                <a:gridCol w="1152125"/>
                <a:gridCol w="1152125"/>
                <a:gridCol w="1330425"/>
                <a:gridCol w="1189850"/>
                <a:gridCol w="936100"/>
              </a:tblGrid>
              <a:tr h="370850">
                <a:tc>
                  <a:txBody>
                    <a:bodyPr/>
                    <a:lstStyle/>
                    <a:p>
                      <a:pPr indent="0" lvl="0" marL="0" marR="0" rtl="0" algn="l">
                        <a:spcBef>
                          <a:spcPts val="0"/>
                        </a:spcBef>
                        <a:spcAft>
                          <a:spcPts val="0"/>
                        </a:spcAft>
                        <a:buNone/>
                      </a:pPr>
                      <a:r>
                        <a:rPr lang="en-US" sz="1800" u="none" cap="none" strike="noStrike"/>
                        <a:t>Interval</a:t>
                      </a:r>
                      <a:endParaRPr sz="1800"/>
                    </a:p>
                  </a:txBody>
                  <a:tcPr marT="45725" marB="45725" marR="91450" marL="91450"/>
                </a:tc>
                <a:tc gridSpan="3">
                  <a:txBody>
                    <a:bodyPr/>
                    <a:lstStyle/>
                    <a:p>
                      <a:pPr indent="0" lvl="0" marL="0" marR="0" rtl="0" algn="l">
                        <a:spcBef>
                          <a:spcPts val="0"/>
                        </a:spcBef>
                        <a:spcAft>
                          <a:spcPts val="0"/>
                        </a:spcAft>
                        <a:buNone/>
                      </a:pPr>
                      <a:r>
                        <a:rPr lang="en-US" sz="1800"/>
                        <a:t>Subinterval</a:t>
                      </a:r>
                      <a:endParaRPr sz="1800"/>
                    </a:p>
                  </a:txBody>
                  <a:tcPr marT="45725" marB="45725" marR="91450" marL="91450"/>
                </a:tc>
                <a:tc hMerge="1"/>
                <a:tc hMerge="1"/>
                <a:tc>
                  <a:txBody>
                    <a:bodyPr/>
                    <a:lstStyle/>
                    <a:p>
                      <a:pPr indent="0" lvl="0" marL="0" marR="0" rtl="0" algn="l">
                        <a:spcBef>
                          <a:spcPts val="0"/>
                        </a:spcBef>
                        <a:spcAft>
                          <a:spcPts val="0"/>
                        </a:spcAft>
                        <a:buNone/>
                      </a:pPr>
                      <a:r>
                        <a:rPr lang="en-US" sz="1800"/>
                        <a:t>Symbol</a:t>
                      </a:r>
                      <a:endParaRPr sz="1800"/>
                    </a:p>
                  </a:txBody>
                  <a:tcPr marT="45725" marB="45725" marR="91450" marL="91450"/>
                </a:tc>
              </a:tr>
              <a:tr h="370850">
                <a:tc>
                  <a:txBody>
                    <a:bodyPr/>
                    <a:lstStyle/>
                    <a:p>
                      <a:pPr indent="0" lvl="0" marL="0" marR="0" rtl="0" algn="l">
                        <a:spcBef>
                          <a:spcPts val="0"/>
                        </a:spcBef>
                        <a:spcAft>
                          <a:spcPts val="0"/>
                        </a:spcAft>
                        <a:buNone/>
                      </a:pPr>
                      <a:r>
                        <a:rPr lang="en-US" sz="1800"/>
                        <a:t>[0,1]</a:t>
                      </a:r>
                      <a:endParaRPr sz="1800"/>
                    </a:p>
                  </a:txBody>
                  <a:tcPr marT="45725" marB="45725" marR="91450" marL="91450"/>
                </a:tc>
                <a:tc>
                  <a:txBody>
                    <a:bodyPr/>
                    <a:lstStyle/>
                    <a:p>
                      <a:pPr indent="0" lvl="0" marL="0" marR="0" rtl="0" algn="l">
                        <a:spcBef>
                          <a:spcPts val="0"/>
                        </a:spcBef>
                        <a:spcAft>
                          <a:spcPts val="0"/>
                        </a:spcAft>
                        <a:buNone/>
                      </a:pPr>
                      <a:r>
                        <a:rPr lang="en-US" sz="1800"/>
                        <a:t>[0.0-0.2]</a:t>
                      </a:r>
                      <a:endParaRPr sz="1800"/>
                    </a:p>
                  </a:txBody>
                  <a:tcPr marT="45725" marB="45725" marR="91450" marL="91450"/>
                </a:tc>
                <a:tc>
                  <a:txBody>
                    <a:bodyPr/>
                    <a:lstStyle/>
                    <a:p>
                      <a:pPr indent="0" lvl="0" marL="0" marR="0" rtl="0" algn="l">
                        <a:spcBef>
                          <a:spcPts val="0"/>
                        </a:spcBef>
                        <a:spcAft>
                          <a:spcPts val="0"/>
                        </a:spcAft>
                        <a:buNone/>
                      </a:pPr>
                      <a:r>
                        <a:rPr lang="en-US" sz="1800"/>
                        <a:t>[0.2-0.7]</a:t>
                      </a:r>
                      <a:endParaRPr sz="1800"/>
                    </a:p>
                  </a:txBody>
                  <a:tcPr marT="45725" marB="45725" marR="91450" marL="91450"/>
                </a:tc>
                <a:tc>
                  <a:txBody>
                    <a:bodyPr/>
                    <a:lstStyle/>
                    <a:p>
                      <a:pPr indent="0" lvl="0" marL="0" marR="0" rtl="0" algn="l">
                        <a:spcBef>
                          <a:spcPts val="0"/>
                        </a:spcBef>
                        <a:spcAft>
                          <a:spcPts val="0"/>
                        </a:spcAft>
                        <a:buNone/>
                      </a:pPr>
                      <a:r>
                        <a:rPr lang="en-US" sz="1800"/>
                        <a:t>[0.7-1.0]</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Twentieth Century"/>
                        <a:buNone/>
                      </a:pPr>
                      <a:r>
                        <a:rPr lang="en-US" sz="1800"/>
                        <a:t>[0.2-0.7]</a:t>
                      </a:r>
                      <a:endParaRPr sz="1800"/>
                    </a:p>
                  </a:txBody>
                  <a:tcPr marT="45725" marB="45725" marR="91450" marL="91450"/>
                </a:tc>
                <a:tc>
                  <a:txBody>
                    <a:bodyPr/>
                    <a:lstStyle/>
                    <a:p>
                      <a:pPr indent="0" lvl="0" marL="0" marR="0" rtl="0" algn="l">
                        <a:spcBef>
                          <a:spcPts val="0"/>
                        </a:spcBef>
                        <a:spcAft>
                          <a:spcPts val="0"/>
                        </a:spcAft>
                        <a:buNone/>
                      </a:pPr>
                      <a:r>
                        <a:rPr lang="en-US" sz="1800"/>
                        <a:t>[0.2-0.3]</a:t>
                      </a:r>
                      <a:endParaRPr sz="1800"/>
                    </a:p>
                  </a:txBody>
                  <a:tcPr marT="45725" marB="45725" marR="91450" marL="91450"/>
                </a:tc>
                <a:tc>
                  <a:txBody>
                    <a:bodyPr/>
                    <a:lstStyle/>
                    <a:p>
                      <a:pPr indent="0" lvl="0" marL="0" marR="0" rtl="0" algn="l">
                        <a:spcBef>
                          <a:spcPts val="0"/>
                        </a:spcBef>
                        <a:spcAft>
                          <a:spcPts val="0"/>
                        </a:spcAft>
                        <a:buNone/>
                      </a:pPr>
                      <a:r>
                        <a:rPr lang="en-US" sz="1800"/>
                        <a:t>[0.3-0.55]</a:t>
                      </a:r>
                      <a:endParaRPr sz="1800"/>
                    </a:p>
                  </a:txBody>
                  <a:tcPr marT="45725" marB="45725" marR="91450" marL="91450"/>
                </a:tc>
                <a:tc>
                  <a:txBody>
                    <a:bodyPr/>
                    <a:lstStyle/>
                    <a:p>
                      <a:pPr indent="0" lvl="0" marL="0" marR="0" rtl="0" algn="l">
                        <a:spcBef>
                          <a:spcPts val="0"/>
                        </a:spcBef>
                        <a:spcAft>
                          <a:spcPts val="0"/>
                        </a:spcAft>
                        <a:buNone/>
                      </a:pPr>
                      <a:r>
                        <a:rPr lang="en-US" sz="1800"/>
                        <a:t>[0.55-0.7]</a:t>
                      </a:r>
                      <a:endParaRPr sz="1800"/>
                    </a:p>
                  </a:txBody>
                  <a:tcPr marT="45725" marB="45725" marR="91450" marL="91450"/>
                </a:tc>
                <a:tc>
                  <a:txBody>
                    <a:bodyPr/>
                    <a:lstStyle/>
                    <a:p>
                      <a:pPr indent="0" lvl="0" marL="0" marR="0" rtl="0" algn="l">
                        <a:spcBef>
                          <a:spcPts val="0"/>
                        </a:spcBef>
                        <a:spcAft>
                          <a:spcPts val="0"/>
                        </a:spcAft>
                        <a:buNone/>
                      </a:pPr>
                      <a:r>
                        <a:rPr lang="en-US" sz="1800"/>
                        <a:t>b</a:t>
                      </a:r>
                      <a:endParaRPr sz="1800"/>
                    </a:p>
                  </a:txBody>
                  <a:tcPr marT="45725" marB="45725" marR="91450" marL="91450"/>
                </a:tc>
              </a:tr>
              <a:tr h="370850">
                <a:tc>
                  <a:txBody>
                    <a:bodyPr/>
                    <a:lstStyle/>
                    <a:p>
                      <a:pPr indent="0" lvl="0" marL="0" marR="0" rtl="0" algn="l">
                        <a:spcBef>
                          <a:spcPts val="0"/>
                        </a:spcBef>
                        <a:spcAft>
                          <a:spcPts val="0"/>
                        </a:spcAft>
                        <a:buNone/>
                      </a:pPr>
                      <a:r>
                        <a:rPr lang="en-US" sz="1800"/>
                        <a:t>[0.2-0.3]</a:t>
                      </a:r>
                      <a:endParaRPr sz="1800"/>
                    </a:p>
                  </a:txBody>
                  <a:tcPr marT="45725" marB="45725" marR="91450" marL="91450"/>
                </a:tc>
                <a:tc>
                  <a:txBody>
                    <a:bodyPr/>
                    <a:lstStyle/>
                    <a:p>
                      <a:pPr indent="0" lvl="0" marL="0" marR="0" rtl="0" algn="l">
                        <a:spcBef>
                          <a:spcPts val="0"/>
                        </a:spcBef>
                        <a:spcAft>
                          <a:spcPts val="0"/>
                        </a:spcAft>
                        <a:buNone/>
                      </a:pPr>
                      <a:r>
                        <a:rPr lang="en-US" sz="1800"/>
                        <a:t>[0.2-0.22]</a:t>
                      </a:r>
                      <a:endParaRPr sz="1800"/>
                    </a:p>
                  </a:txBody>
                  <a:tcPr marT="45725" marB="45725" marR="91450" marL="91450"/>
                </a:tc>
                <a:tc>
                  <a:txBody>
                    <a:bodyPr/>
                    <a:lstStyle/>
                    <a:p>
                      <a:pPr indent="0" lvl="0" marL="0" marR="0" rtl="0" algn="l">
                        <a:spcBef>
                          <a:spcPts val="0"/>
                        </a:spcBef>
                        <a:spcAft>
                          <a:spcPts val="0"/>
                        </a:spcAft>
                        <a:buNone/>
                      </a:pPr>
                      <a:r>
                        <a:rPr lang="en-US" sz="1800"/>
                        <a:t>[0.22-0.27]</a:t>
                      </a:r>
                      <a:endParaRPr sz="1800"/>
                    </a:p>
                  </a:txBody>
                  <a:tcPr marT="45725" marB="45725" marR="91450" marL="91450"/>
                </a:tc>
                <a:tc>
                  <a:txBody>
                    <a:bodyPr/>
                    <a:lstStyle/>
                    <a:p>
                      <a:pPr indent="0" lvl="0" marL="0" marR="0" rtl="0" algn="l">
                        <a:spcBef>
                          <a:spcPts val="0"/>
                        </a:spcBef>
                        <a:spcAft>
                          <a:spcPts val="0"/>
                        </a:spcAft>
                        <a:buNone/>
                      </a:pPr>
                      <a:r>
                        <a:rPr lang="en-US" sz="1800"/>
                        <a:t>[0.27-0.3]</a:t>
                      </a:r>
                      <a:endParaRPr sz="1800"/>
                    </a:p>
                  </a:txBody>
                  <a:tcPr marT="45725" marB="45725" marR="91450" marL="91450"/>
                </a:tc>
                <a:tc>
                  <a:txBody>
                    <a:bodyPr/>
                    <a:lstStyle/>
                    <a:p>
                      <a:pPr indent="0" lvl="0" marL="0" marR="0" rtl="0" algn="l">
                        <a:spcBef>
                          <a:spcPts val="0"/>
                        </a:spcBef>
                        <a:spcAft>
                          <a:spcPts val="0"/>
                        </a:spcAft>
                        <a:buNone/>
                      </a:pPr>
                      <a:r>
                        <a:rPr lang="en-US" sz="1800"/>
                        <a:t>a</a:t>
                      </a:r>
                      <a:endParaRPr sz="1800"/>
                    </a:p>
                  </a:txBody>
                  <a:tcPr marT="45725" marB="45725" marR="91450" marL="91450"/>
                </a:tc>
              </a:tr>
              <a:tr h="370850">
                <a:tc>
                  <a:txBody>
                    <a:bodyPr/>
                    <a:lstStyle/>
                    <a:p>
                      <a:pPr indent="0" lvl="0" marL="0" marR="0" rtl="0" algn="l">
                        <a:spcBef>
                          <a:spcPts val="0"/>
                        </a:spcBef>
                        <a:spcAft>
                          <a:spcPts val="0"/>
                        </a:spcAft>
                        <a:buNone/>
                      </a:pPr>
                      <a:r>
                        <a:rPr lang="en-US" sz="1800"/>
                        <a:t>[0.22-0.27]</a:t>
                      </a:r>
                      <a:endParaRPr sz="1800"/>
                    </a:p>
                  </a:txBody>
                  <a:tcPr marT="45725" marB="45725" marR="91450" marL="91450"/>
                </a:tc>
                <a:tc>
                  <a:txBody>
                    <a:bodyPr/>
                    <a:lstStyle/>
                    <a:p>
                      <a:pPr indent="0" lvl="0" marL="0" marR="0" rtl="0" algn="l">
                        <a:spcBef>
                          <a:spcPts val="0"/>
                        </a:spcBef>
                        <a:spcAft>
                          <a:spcPts val="0"/>
                        </a:spcAft>
                        <a:buNone/>
                      </a:pPr>
                      <a:r>
                        <a:rPr lang="en-US" sz="1800"/>
                        <a:t>[0.22-0.23]</a:t>
                      </a:r>
                      <a:endParaRPr sz="1800"/>
                    </a:p>
                  </a:txBody>
                  <a:tcPr marT="45725" marB="45725" marR="91450" marL="91450"/>
                </a:tc>
                <a:tc>
                  <a:txBody>
                    <a:bodyPr/>
                    <a:lstStyle/>
                    <a:p>
                      <a:pPr indent="0" lvl="0" marL="0" marR="0" rtl="0" algn="l">
                        <a:spcBef>
                          <a:spcPts val="0"/>
                        </a:spcBef>
                        <a:spcAft>
                          <a:spcPts val="0"/>
                        </a:spcAft>
                        <a:buNone/>
                      </a:pPr>
                      <a:r>
                        <a:rPr lang="en-US" sz="1800"/>
                        <a:t>[0.23-0.255]</a:t>
                      </a:r>
                      <a:endParaRPr sz="1800"/>
                    </a:p>
                  </a:txBody>
                  <a:tcPr marT="45725" marB="45725" marR="91450" marL="91450"/>
                </a:tc>
                <a:tc>
                  <a:txBody>
                    <a:bodyPr/>
                    <a:lstStyle/>
                    <a:p>
                      <a:pPr indent="0" lvl="0" marL="0" marR="0" rtl="0" algn="l">
                        <a:spcBef>
                          <a:spcPts val="0"/>
                        </a:spcBef>
                        <a:spcAft>
                          <a:spcPts val="0"/>
                        </a:spcAft>
                        <a:buNone/>
                      </a:pPr>
                      <a:r>
                        <a:rPr lang="en-US" sz="1800"/>
                        <a:t>[0.255-0.27]</a:t>
                      </a:r>
                      <a:endParaRPr sz="1800"/>
                    </a:p>
                  </a:txBody>
                  <a:tcPr marT="45725" marB="45725" marR="91450" marL="91450"/>
                </a:tc>
                <a:tc>
                  <a:txBody>
                    <a:bodyPr/>
                    <a:lstStyle/>
                    <a:p>
                      <a:pPr indent="0" lvl="0" marL="0" marR="0" rtl="0" algn="l">
                        <a:spcBef>
                          <a:spcPts val="0"/>
                        </a:spcBef>
                        <a:spcAft>
                          <a:spcPts val="0"/>
                        </a:spcAft>
                        <a:buNone/>
                      </a:pPr>
                      <a:r>
                        <a:rPr lang="en-US" sz="1800"/>
                        <a:t>b</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Twentieth Century"/>
                        <a:buNone/>
                      </a:pPr>
                      <a:r>
                        <a:rPr lang="en-US" sz="1800"/>
                        <a:t>[0.255-0.27]</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c</a:t>
                      </a:r>
                      <a:endParaRPr sz="1800"/>
                    </a:p>
                  </a:txBody>
                  <a:tcPr marT="45725" marB="45725" marR="91450" marL="91450"/>
                </a:tc>
              </a:tr>
            </a:tbl>
          </a:graphicData>
        </a:graphic>
      </p:graphicFrame>
      <p:pic>
        <p:nvPicPr>
          <p:cNvPr id="677" name="Google Shape;677;p67"/>
          <p:cNvPicPr preferRelativeResize="0"/>
          <p:nvPr/>
        </p:nvPicPr>
        <p:blipFill rotWithShape="1">
          <a:blip r:embed="rId3">
            <a:alphaModFix/>
          </a:blip>
          <a:srcRect b="0" l="0" r="0" t="0"/>
          <a:stretch/>
        </p:blipFill>
        <p:spPr>
          <a:xfrm>
            <a:off x="0" y="2512218"/>
            <a:ext cx="3297877" cy="439248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8"/>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t/>
            </a:r>
            <a:endParaRPr/>
          </a:p>
        </p:txBody>
      </p:sp>
      <p:sp>
        <p:nvSpPr>
          <p:cNvPr id="683" name="Google Shape;683;p68"/>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69"/>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VECTOR QUANTIZATION </a:t>
            </a:r>
            <a:endParaRPr/>
          </a:p>
        </p:txBody>
      </p:sp>
      <p:sp>
        <p:nvSpPr>
          <p:cNvPr id="689" name="Google Shape;689;p69"/>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Clr>
                <a:schemeClr val="dk1"/>
              </a:buClr>
              <a:buSzPts val="2000"/>
              <a:buFont typeface="Noto Sans Symbols"/>
              <a:buNone/>
            </a:pPr>
            <a:r>
              <a:t/>
            </a:r>
            <a:endParaRPr/>
          </a:p>
          <a:p>
            <a:pPr indent="-127000" lvl="0" marL="91440" rtl="0" algn="l">
              <a:lnSpc>
                <a:spcPct val="90000"/>
              </a:lnSpc>
              <a:spcBef>
                <a:spcPts val="1400"/>
              </a:spcBef>
              <a:spcAft>
                <a:spcPts val="0"/>
              </a:spcAft>
              <a:buClr>
                <a:schemeClr val="dk1"/>
              </a:buClr>
              <a:buSzPts val="2000"/>
              <a:buFont typeface="Arial"/>
              <a:buChar char="•"/>
            </a:pPr>
            <a:r>
              <a:rPr i="1" lang="en-US">
                <a:latin typeface="Arial"/>
                <a:ea typeface="Arial"/>
                <a:cs typeface="Arial"/>
                <a:sym typeface="Arial"/>
              </a:rPr>
              <a:t>Vector quantization (VQ)</a:t>
            </a:r>
            <a:r>
              <a:rPr lang="en-US">
                <a:latin typeface="Arial"/>
                <a:ea typeface="Arial"/>
                <a:cs typeface="Arial"/>
                <a:sym typeface="Arial"/>
              </a:rPr>
              <a:t> is the process of mapping a vector that can have many values to a vector that has a smaller (quantized) number of values</a:t>
            </a:r>
            <a:endParaRPr/>
          </a:p>
          <a:p>
            <a:pPr indent="-127000" lvl="0" marL="91440" rtl="0" algn="l">
              <a:lnSpc>
                <a:spcPct val="90000"/>
              </a:lnSpc>
              <a:spcBef>
                <a:spcPts val="1400"/>
              </a:spcBef>
              <a:spcAft>
                <a:spcPts val="0"/>
              </a:spcAft>
              <a:buClr>
                <a:schemeClr val="dk1"/>
              </a:buClr>
              <a:buSzPts val="2000"/>
              <a:buFont typeface="Arial"/>
              <a:buChar char="•"/>
            </a:pPr>
            <a:r>
              <a:rPr lang="en-US">
                <a:latin typeface="Arial"/>
                <a:ea typeface="Arial"/>
                <a:cs typeface="Arial"/>
                <a:sym typeface="Arial"/>
              </a:rPr>
              <a:t>For image compression, the vector corresponds to a small subimage, or block</a:t>
            </a:r>
            <a:r>
              <a:rPr lang="en-US"/>
              <a:t> </a:t>
            </a:r>
            <a:endParaRPr/>
          </a:p>
        </p:txBody>
      </p:sp>
      <p:sp>
        <p:nvSpPr>
          <p:cNvPr id="690" name="Google Shape;690;p69"/>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 SCOTT E UMBAUGH, SIUE 2005</a:t>
            </a:r>
            <a:endParaRPr/>
          </a:p>
        </p:txBody>
      </p:sp>
      <p:sp>
        <p:nvSpPr>
          <p:cNvPr id="691" name="Google Shape;691;p69"/>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70"/>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VECTOR QUANTIZATION </a:t>
            </a:r>
            <a:endParaRPr/>
          </a:p>
        </p:txBody>
      </p:sp>
      <p:sp>
        <p:nvSpPr>
          <p:cNvPr id="697" name="Google Shape;697;p70"/>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sp>
        <p:nvSpPr>
          <p:cNvPr id="698" name="Google Shape;698;p70"/>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 SCOTT E UMBAUGH, SIUE 2005</a:t>
            </a:r>
            <a:endParaRPr/>
          </a:p>
        </p:txBody>
      </p:sp>
      <p:sp>
        <p:nvSpPr>
          <p:cNvPr id="699" name="Google Shape;699;p70"/>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ex10" id="700" name="Google Shape;700;p70"/>
          <p:cNvPicPr preferRelativeResize="0"/>
          <p:nvPr/>
        </p:nvPicPr>
        <p:blipFill rotWithShape="1">
          <a:blip r:embed="rId3">
            <a:alphaModFix/>
          </a:blip>
          <a:srcRect b="0" l="0" r="0" t="0"/>
          <a:stretch/>
        </p:blipFill>
        <p:spPr>
          <a:xfrm>
            <a:off x="759520" y="2225824"/>
            <a:ext cx="8636000" cy="445911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71"/>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VECTOR QUANTIZATION </a:t>
            </a:r>
            <a:endParaRPr/>
          </a:p>
        </p:txBody>
      </p:sp>
      <p:sp>
        <p:nvSpPr>
          <p:cNvPr id="706" name="Google Shape;706;p71"/>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Clr>
                <a:schemeClr val="dk1"/>
              </a:buClr>
              <a:buSzPts val="2000"/>
              <a:buFont typeface="Arial"/>
              <a:buChar char="•"/>
            </a:pPr>
            <a:r>
              <a:rPr lang="en-US">
                <a:latin typeface="Arial"/>
                <a:ea typeface="Arial"/>
                <a:cs typeface="Arial"/>
                <a:sym typeface="Arial"/>
              </a:rPr>
              <a:t>VQ can be applied in both the spectral or spatial domains</a:t>
            </a:r>
            <a:endParaRPr/>
          </a:p>
          <a:p>
            <a:pPr indent="0" lvl="0" marL="91440" rtl="0" algn="l">
              <a:lnSpc>
                <a:spcPct val="90000"/>
              </a:lnSpc>
              <a:spcBef>
                <a:spcPts val="1400"/>
              </a:spcBef>
              <a:spcAft>
                <a:spcPts val="0"/>
              </a:spcAft>
              <a:buClr>
                <a:schemeClr val="dk1"/>
              </a:buClr>
              <a:buSzPts val="2000"/>
              <a:buFont typeface="Twentieth Century"/>
              <a:buNone/>
            </a:pPr>
            <a:r>
              <a:t/>
            </a:r>
            <a:endParaRPr>
              <a:latin typeface="Arial"/>
              <a:ea typeface="Arial"/>
              <a:cs typeface="Arial"/>
              <a:sym typeface="Arial"/>
            </a:endParaRPr>
          </a:p>
          <a:p>
            <a:pPr indent="-127000" lvl="0" marL="91440" rtl="0" algn="l">
              <a:lnSpc>
                <a:spcPct val="90000"/>
              </a:lnSpc>
              <a:spcBef>
                <a:spcPts val="1400"/>
              </a:spcBef>
              <a:spcAft>
                <a:spcPts val="0"/>
              </a:spcAft>
              <a:buClr>
                <a:schemeClr val="dk1"/>
              </a:buClr>
              <a:buSzPts val="2000"/>
              <a:buFont typeface="Arial"/>
              <a:buChar char="•"/>
            </a:pPr>
            <a:r>
              <a:rPr lang="en-US">
                <a:latin typeface="Arial"/>
                <a:ea typeface="Arial"/>
                <a:cs typeface="Arial"/>
                <a:sym typeface="Arial"/>
              </a:rPr>
              <a:t>Information theory tells us that better compression can be achieved with vector quantization than with scalar quantization (rounding or truncating individual values)</a:t>
            </a:r>
            <a:endParaRPr/>
          </a:p>
          <a:p>
            <a:pPr indent="0" lvl="0" marL="91440" rtl="0" algn="l">
              <a:lnSpc>
                <a:spcPct val="90000"/>
              </a:lnSpc>
              <a:spcBef>
                <a:spcPts val="1400"/>
              </a:spcBef>
              <a:spcAft>
                <a:spcPts val="0"/>
              </a:spcAft>
              <a:buClr>
                <a:schemeClr val="dk1"/>
              </a:buClr>
              <a:buSzPts val="2000"/>
              <a:buFont typeface="Twentieth Century"/>
              <a:buNone/>
            </a:pPr>
            <a:r>
              <a:t/>
            </a:r>
            <a:endParaRPr>
              <a:latin typeface="Arial"/>
              <a:ea typeface="Arial"/>
              <a:cs typeface="Arial"/>
              <a:sym typeface="Arial"/>
            </a:endParaRPr>
          </a:p>
          <a:p>
            <a:pPr indent="-91440" lvl="0" marL="91440" rtl="0" algn="l">
              <a:lnSpc>
                <a:spcPct val="90000"/>
              </a:lnSpc>
              <a:spcBef>
                <a:spcPts val="1400"/>
              </a:spcBef>
              <a:spcAft>
                <a:spcPts val="0"/>
              </a:spcAft>
              <a:buSzPts val="2000"/>
              <a:buFont typeface="Noto Sans Symbols"/>
              <a:buNone/>
            </a:pPr>
            <a:r>
              <a:t/>
            </a:r>
            <a:endParaRPr>
              <a:latin typeface="Arial"/>
              <a:ea typeface="Arial"/>
              <a:cs typeface="Arial"/>
              <a:sym typeface="Arial"/>
            </a:endParaRPr>
          </a:p>
          <a:p>
            <a:pPr indent="-91440" lvl="0" marL="91440" rtl="0" algn="l">
              <a:lnSpc>
                <a:spcPct val="90000"/>
              </a:lnSpc>
              <a:spcBef>
                <a:spcPts val="1400"/>
              </a:spcBef>
              <a:spcAft>
                <a:spcPts val="0"/>
              </a:spcAft>
              <a:buSzPts val="2000"/>
              <a:buFont typeface="Noto Sans Symbols"/>
              <a:buNone/>
            </a:pPr>
            <a:r>
              <a:t/>
            </a:r>
            <a:endParaRPr/>
          </a:p>
          <a:p>
            <a:pPr indent="-91440" lvl="0" marL="91440" rtl="0" algn="l">
              <a:lnSpc>
                <a:spcPct val="90000"/>
              </a:lnSpc>
              <a:spcBef>
                <a:spcPts val="1400"/>
              </a:spcBef>
              <a:spcAft>
                <a:spcPts val="0"/>
              </a:spcAft>
              <a:buSzPts val="2000"/>
              <a:buFont typeface="Noto Sans Symbols"/>
              <a:buNone/>
            </a:pPr>
            <a:r>
              <a:t/>
            </a:r>
            <a:endParaRPr/>
          </a:p>
        </p:txBody>
      </p:sp>
      <p:sp>
        <p:nvSpPr>
          <p:cNvPr id="707" name="Google Shape;707;p71"/>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 SCOTT E UMBAUGH, SIUE 2005</a:t>
            </a:r>
            <a:endParaRPr/>
          </a:p>
        </p:txBody>
      </p:sp>
      <p:sp>
        <p:nvSpPr>
          <p:cNvPr id="708" name="Google Shape;708;p71"/>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853440" y="650240"/>
            <a:ext cx="8100060" cy="1666240"/>
          </a:xfrm>
          <a:prstGeom prst="rect">
            <a:avLst/>
          </a:prstGeom>
          <a:noFill/>
          <a:ln>
            <a:noFill/>
          </a:ln>
        </p:spPr>
        <p:txBody>
          <a:bodyPr anchorCtr="0" anchor="ctr" bIns="0" lIns="0" spcFirstLastPara="1" rIns="0" wrap="square" tIns="0">
            <a:normAutofit/>
          </a:bodyPr>
          <a:lstStyle/>
          <a:p>
            <a:pPr indent="0" lvl="0" marL="0" rtl="0" algn="l">
              <a:lnSpc>
                <a:spcPct val="95000"/>
              </a:lnSpc>
              <a:spcBef>
                <a:spcPts val="0"/>
              </a:spcBef>
              <a:spcAft>
                <a:spcPts val="0"/>
              </a:spcAft>
              <a:buClr>
                <a:srgbClr val="000000"/>
              </a:buClr>
              <a:buSzPts val="4900"/>
              <a:buFont typeface="Arial"/>
              <a:buNone/>
            </a:pPr>
            <a:r>
              <a:rPr lang="en-US" sz="4900">
                <a:solidFill>
                  <a:srgbClr val="000000"/>
                </a:solidFill>
                <a:latin typeface="Arial"/>
                <a:ea typeface="Arial"/>
                <a:cs typeface="Arial"/>
                <a:sym typeface="Arial"/>
              </a:rPr>
              <a:t>DILATION EXAMPLE </a:t>
            </a:r>
            <a:endParaRPr/>
          </a:p>
        </p:txBody>
      </p:sp>
      <p:sp>
        <p:nvSpPr>
          <p:cNvPr id="204" name="Google Shape;204;p18"/>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pic>
        <p:nvPicPr>
          <p:cNvPr id="205" name="Google Shape;205;p18"/>
          <p:cNvPicPr preferRelativeResize="0"/>
          <p:nvPr/>
        </p:nvPicPr>
        <p:blipFill rotWithShape="1">
          <a:blip r:embed="rId3">
            <a:alphaModFix/>
          </a:blip>
          <a:srcRect b="0" l="0" r="0" t="0"/>
          <a:stretch/>
        </p:blipFill>
        <p:spPr>
          <a:xfrm>
            <a:off x="697668" y="2228958"/>
            <a:ext cx="8107363" cy="5376863"/>
          </a:xfrm>
          <a:prstGeom prst="rect">
            <a:avLst/>
          </a:prstGeom>
          <a:noFill/>
          <a:ln>
            <a:noFill/>
          </a:ln>
        </p:spPr>
      </p:pic>
      <p:sp>
        <p:nvSpPr>
          <p:cNvPr id="206" name="Google Shape;206;p18"/>
          <p:cNvSpPr txBox="1"/>
          <p:nvPr/>
        </p:nvSpPr>
        <p:spPr>
          <a:xfrm>
            <a:off x="6357549" y="7217703"/>
            <a:ext cx="2809875" cy="374650"/>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2400"/>
              <a:buFont typeface="Arial"/>
              <a:buNone/>
            </a:pPr>
            <a:r>
              <a:rPr lang="en-US" sz="2400">
                <a:solidFill>
                  <a:srgbClr val="000000"/>
                </a:solidFill>
                <a:latin typeface="Arial"/>
                <a:ea typeface="Arial"/>
                <a:cs typeface="Arial"/>
                <a:sym typeface="Arial"/>
              </a:rPr>
              <a:t>Structuring element</a:t>
            </a:r>
            <a:endParaRPr/>
          </a:p>
        </p:txBody>
      </p:sp>
      <p:sp>
        <p:nvSpPr>
          <p:cNvPr id="207" name="Google Shape;207;p18"/>
          <p:cNvSpPr txBox="1"/>
          <p:nvPr/>
        </p:nvSpPr>
        <p:spPr>
          <a:xfrm>
            <a:off x="1827873" y="1945125"/>
            <a:ext cx="2119312" cy="374650"/>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2400"/>
              <a:buFont typeface="Arial"/>
              <a:buNone/>
            </a:pPr>
            <a:r>
              <a:rPr lang="en-US" sz="2400">
                <a:solidFill>
                  <a:srgbClr val="000000"/>
                </a:solidFill>
                <a:latin typeface="Arial"/>
                <a:ea typeface="Arial"/>
                <a:cs typeface="Arial"/>
                <a:sym typeface="Arial"/>
              </a:rPr>
              <a:t>Original image</a:t>
            </a:r>
            <a:endParaRPr/>
          </a:p>
        </p:txBody>
      </p:sp>
      <p:sp>
        <p:nvSpPr>
          <p:cNvPr id="208" name="Google Shape;208;p18"/>
          <p:cNvSpPr txBox="1"/>
          <p:nvPr/>
        </p:nvSpPr>
        <p:spPr>
          <a:xfrm>
            <a:off x="6072188" y="1896904"/>
            <a:ext cx="1841500" cy="373063"/>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2400"/>
              <a:buFont typeface="Arial"/>
              <a:buNone/>
            </a:pPr>
            <a:r>
              <a:rPr lang="en-US" sz="2400">
                <a:solidFill>
                  <a:srgbClr val="000000"/>
                </a:solidFill>
                <a:latin typeface="Arial"/>
                <a:ea typeface="Arial"/>
                <a:cs typeface="Arial"/>
                <a:sym typeface="Arial"/>
              </a:rPr>
              <a:t>After dilation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72"/>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VECTOR QUANTIZATION </a:t>
            </a:r>
            <a:endParaRPr/>
          </a:p>
        </p:txBody>
      </p:sp>
      <p:sp>
        <p:nvSpPr>
          <p:cNvPr id="714" name="Google Shape;714;p72"/>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Clr>
                <a:schemeClr val="dk1"/>
              </a:buClr>
              <a:buSzPts val="2000"/>
              <a:buFont typeface="Arial"/>
              <a:buChar char="•"/>
            </a:pPr>
            <a:r>
              <a:rPr lang="en-US">
                <a:latin typeface="Arial"/>
                <a:ea typeface="Arial"/>
                <a:cs typeface="Arial"/>
                <a:sym typeface="Arial"/>
              </a:rPr>
              <a:t>Vector quantization treats the entire subimage (vector) as a single entity and quantizes it by reducing the total number of bits required to represent the subimage </a:t>
            </a:r>
            <a:endParaRPr/>
          </a:p>
          <a:p>
            <a:pPr indent="0" lvl="0" marL="91440" rtl="0" algn="l">
              <a:lnSpc>
                <a:spcPct val="90000"/>
              </a:lnSpc>
              <a:spcBef>
                <a:spcPts val="1400"/>
              </a:spcBef>
              <a:spcAft>
                <a:spcPts val="0"/>
              </a:spcAft>
              <a:buClr>
                <a:schemeClr val="dk1"/>
              </a:buClr>
              <a:buSzPts val="2000"/>
              <a:buFont typeface="Twentieth Century"/>
              <a:buNone/>
            </a:pPr>
            <a:r>
              <a:t/>
            </a:r>
            <a:endParaRPr>
              <a:latin typeface="Arial"/>
              <a:ea typeface="Arial"/>
              <a:cs typeface="Arial"/>
              <a:sym typeface="Arial"/>
            </a:endParaRPr>
          </a:p>
          <a:p>
            <a:pPr indent="-127000" lvl="0" marL="91440" rtl="0" algn="l">
              <a:lnSpc>
                <a:spcPct val="90000"/>
              </a:lnSpc>
              <a:spcBef>
                <a:spcPts val="1400"/>
              </a:spcBef>
              <a:spcAft>
                <a:spcPts val="0"/>
              </a:spcAft>
              <a:buClr>
                <a:schemeClr val="dk1"/>
              </a:buClr>
              <a:buSzPts val="2000"/>
              <a:buFont typeface="Arial"/>
              <a:buChar char="•"/>
            </a:pPr>
            <a:r>
              <a:rPr lang="en-US">
                <a:latin typeface="Arial"/>
                <a:ea typeface="Arial"/>
                <a:cs typeface="Arial"/>
                <a:sym typeface="Arial"/>
              </a:rPr>
              <a:t>This is done by utilizing a </a:t>
            </a:r>
            <a:r>
              <a:rPr i="1" lang="en-US">
                <a:latin typeface="Arial"/>
                <a:ea typeface="Arial"/>
                <a:cs typeface="Arial"/>
                <a:sym typeface="Arial"/>
              </a:rPr>
              <a:t>codebook</a:t>
            </a:r>
            <a:r>
              <a:rPr lang="en-US">
                <a:latin typeface="Arial"/>
                <a:ea typeface="Arial"/>
                <a:cs typeface="Arial"/>
                <a:sym typeface="Arial"/>
              </a:rPr>
              <a:t>, which stores a fixed set of vectors, and then coding the subimage by using the index (address) into the codebook</a:t>
            </a:r>
            <a:r>
              <a:rPr lang="en-US"/>
              <a:t> </a:t>
            </a:r>
            <a:endParaRPr/>
          </a:p>
        </p:txBody>
      </p:sp>
      <p:sp>
        <p:nvSpPr>
          <p:cNvPr id="715" name="Google Shape;715;p72"/>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 SCOTT E UMBAUGH, SIUE 2005</a:t>
            </a:r>
            <a:endParaRPr/>
          </a:p>
        </p:txBody>
      </p:sp>
      <p:sp>
        <p:nvSpPr>
          <p:cNvPr id="716" name="Google Shape;716;p72"/>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73"/>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VECTOR QUANTIZATION </a:t>
            </a:r>
            <a:endParaRPr/>
          </a:p>
        </p:txBody>
      </p:sp>
      <p:sp>
        <p:nvSpPr>
          <p:cNvPr id="722" name="Google Shape;722;p73"/>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000"/>
              <a:buFont typeface="Noto Sans Symbols"/>
              <a:buNone/>
            </a:pPr>
            <a:r>
              <a:t/>
            </a:r>
            <a:endParaRPr/>
          </a:p>
          <a:p>
            <a:pPr indent="-91440" lvl="0" marL="91440" rtl="0" algn="l">
              <a:lnSpc>
                <a:spcPct val="90000"/>
              </a:lnSpc>
              <a:spcBef>
                <a:spcPts val="1400"/>
              </a:spcBef>
              <a:spcAft>
                <a:spcPts val="0"/>
              </a:spcAft>
              <a:buSzPts val="2000"/>
              <a:buFont typeface="Noto Sans Symbols"/>
              <a:buNone/>
            </a:pPr>
            <a:r>
              <a:t/>
            </a:r>
            <a:endParaRPr/>
          </a:p>
          <a:p>
            <a:pPr indent="-91440" lvl="0" marL="91440" rtl="0" algn="l">
              <a:lnSpc>
                <a:spcPct val="90000"/>
              </a:lnSpc>
              <a:spcBef>
                <a:spcPts val="1400"/>
              </a:spcBef>
              <a:spcAft>
                <a:spcPts val="0"/>
              </a:spcAft>
              <a:buSzPts val="2000"/>
              <a:buFont typeface="Noto Sans Symbols"/>
              <a:buNone/>
            </a:pPr>
            <a:r>
              <a:t/>
            </a:r>
            <a:endParaRPr/>
          </a:p>
          <a:p>
            <a:pPr indent="0" lvl="0" marL="91440" rtl="0" algn="l">
              <a:lnSpc>
                <a:spcPct val="90000"/>
              </a:lnSpc>
              <a:spcBef>
                <a:spcPts val="1400"/>
              </a:spcBef>
              <a:spcAft>
                <a:spcPts val="0"/>
              </a:spcAft>
              <a:buClr>
                <a:schemeClr val="dk1"/>
              </a:buClr>
              <a:buSzPts val="2000"/>
              <a:buFont typeface="Twentieth Century"/>
              <a:buNone/>
            </a:pPr>
            <a:r>
              <a:t/>
            </a:r>
            <a:endParaRPr>
              <a:latin typeface="Arial"/>
              <a:ea typeface="Arial"/>
              <a:cs typeface="Arial"/>
              <a:sym typeface="Arial"/>
            </a:endParaRPr>
          </a:p>
          <a:p>
            <a:pPr indent="0" lvl="0" marL="91440" rtl="0" algn="l">
              <a:lnSpc>
                <a:spcPct val="90000"/>
              </a:lnSpc>
              <a:spcBef>
                <a:spcPts val="1400"/>
              </a:spcBef>
              <a:spcAft>
                <a:spcPts val="0"/>
              </a:spcAft>
              <a:buClr>
                <a:schemeClr val="dk1"/>
              </a:buClr>
              <a:buSzPts val="2000"/>
              <a:buFont typeface="Twentieth Century"/>
              <a:buNone/>
            </a:pPr>
            <a:r>
              <a:t/>
            </a:r>
            <a:endParaRPr>
              <a:latin typeface="Arial"/>
              <a:ea typeface="Arial"/>
              <a:cs typeface="Arial"/>
              <a:sym typeface="Arial"/>
            </a:endParaRPr>
          </a:p>
          <a:p>
            <a:pPr indent="-127000" lvl="0" marL="91440" rtl="0" algn="l">
              <a:lnSpc>
                <a:spcPct val="90000"/>
              </a:lnSpc>
              <a:spcBef>
                <a:spcPts val="1400"/>
              </a:spcBef>
              <a:spcAft>
                <a:spcPts val="0"/>
              </a:spcAft>
              <a:buClr>
                <a:schemeClr val="dk1"/>
              </a:buClr>
              <a:buSzPts val="2000"/>
              <a:buFont typeface="Arial"/>
              <a:buChar char="•"/>
            </a:pPr>
            <a:r>
              <a:rPr lang="en-US">
                <a:latin typeface="Arial"/>
                <a:ea typeface="Arial"/>
                <a:cs typeface="Arial"/>
                <a:sym typeface="Arial"/>
              </a:rPr>
              <a:t>In the example we achieved a 16:1 compression, but note that this assumes that the codebook is not stored with the compressed file</a:t>
            </a:r>
            <a:r>
              <a:rPr lang="en-US"/>
              <a:t> </a:t>
            </a:r>
            <a:endParaRPr/>
          </a:p>
        </p:txBody>
      </p:sp>
      <p:sp>
        <p:nvSpPr>
          <p:cNvPr id="723" name="Google Shape;723;p73"/>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 SCOTT E UMBAUGH, SIUE 2005</a:t>
            </a:r>
            <a:endParaRPr/>
          </a:p>
        </p:txBody>
      </p:sp>
      <p:sp>
        <p:nvSpPr>
          <p:cNvPr id="724" name="Google Shape;724;p73"/>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ex10" id="725" name="Google Shape;725;p73"/>
          <p:cNvPicPr preferRelativeResize="0"/>
          <p:nvPr/>
        </p:nvPicPr>
        <p:blipFill rotWithShape="1">
          <a:blip r:embed="rId3">
            <a:alphaModFix/>
          </a:blip>
          <a:srcRect b="0" l="0" r="0" t="0"/>
          <a:stretch/>
        </p:blipFill>
        <p:spPr>
          <a:xfrm>
            <a:off x="687512" y="2369840"/>
            <a:ext cx="8720667" cy="239359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4"/>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 SCOTT E UMBAUGH, SIUE 2005</a:t>
            </a:r>
            <a:endParaRPr/>
          </a:p>
        </p:txBody>
      </p:sp>
      <p:sp>
        <p:nvSpPr>
          <p:cNvPr id="731" name="Google Shape;731;p74"/>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32" name="Google Shape;732;p74"/>
          <p:cNvSpPr/>
          <p:nvPr/>
        </p:nvSpPr>
        <p:spPr>
          <a:xfrm>
            <a:off x="2529417" y="58209"/>
            <a:ext cx="10160000" cy="471922"/>
          </a:xfrm>
          <a:prstGeom prst="rect">
            <a:avLst/>
          </a:prstGeom>
          <a:noFill/>
          <a:ln>
            <a:noFill/>
          </a:ln>
        </p:spPr>
        <p:txBody>
          <a:bodyPr anchorCtr="0" anchor="t" bIns="50775" lIns="101575" spcFirstLastPara="1" rIns="101575" wrap="square" tIns="50775">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pic>
        <p:nvPicPr>
          <p:cNvPr descr="Fig10" id="733" name="Google Shape;733;p74"/>
          <p:cNvPicPr preferRelativeResize="0"/>
          <p:nvPr/>
        </p:nvPicPr>
        <p:blipFill rotWithShape="1">
          <a:blip r:embed="rId3">
            <a:alphaModFix/>
          </a:blip>
          <a:srcRect b="0" l="0" r="0" t="0"/>
          <a:stretch/>
        </p:blipFill>
        <p:spPr>
          <a:xfrm>
            <a:off x="2540000" y="169334"/>
            <a:ext cx="4623153" cy="679979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75"/>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VECTOR QUANTIZATION </a:t>
            </a:r>
            <a:endParaRPr/>
          </a:p>
        </p:txBody>
      </p:sp>
      <p:sp>
        <p:nvSpPr>
          <p:cNvPr id="739" name="Google Shape;739;p75"/>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Clr>
                <a:schemeClr val="dk1"/>
              </a:buClr>
              <a:buSzPts val="2000"/>
              <a:buFont typeface="Arial"/>
              <a:buChar char="•"/>
            </a:pPr>
            <a:r>
              <a:rPr lang="en-US">
                <a:latin typeface="Arial"/>
                <a:ea typeface="Arial"/>
                <a:cs typeface="Arial"/>
                <a:sym typeface="Arial"/>
              </a:rPr>
              <a:t>However, the codebook will need to be stored unless a generic codebook is devised which could be used for a particular type of image, in that case we need only store the name of that particular codebook file </a:t>
            </a:r>
            <a:endParaRPr/>
          </a:p>
          <a:p>
            <a:pPr indent="-91440" lvl="0" marL="91440" rtl="0" algn="l">
              <a:lnSpc>
                <a:spcPct val="90000"/>
              </a:lnSpc>
              <a:spcBef>
                <a:spcPts val="1400"/>
              </a:spcBef>
              <a:spcAft>
                <a:spcPts val="0"/>
              </a:spcAft>
              <a:buClr>
                <a:schemeClr val="dk1"/>
              </a:buClr>
              <a:buSzPts val="2000"/>
              <a:buFont typeface="Twentieth Century"/>
              <a:buNone/>
            </a:pPr>
            <a:r>
              <a:t/>
            </a:r>
            <a:endParaRPr>
              <a:latin typeface="Arial"/>
              <a:ea typeface="Arial"/>
              <a:cs typeface="Arial"/>
              <a:sym typeface="Arial"/>
            </a:endParaRPr>
          </a:p>
          <a:p>
            <a:pPr indent="-127000" lvl="0" marL="91440" rtl="0" algn="l">
              <a:lnSpc>
                <a:spcPct val="90000"/>
              </a:lnSpc>
              <a:spcBef>
                <a:spcPts val="1400"/>
              </a:spcBef>
              <a:spcAft>
                <a:spcPts val="0"/>
              </a:spcAft>
              <a:buClr>
                <a:schemeClr val="dk1"/>
              </a:buClr>
              <a:buSzPts val="2000"/>
              <a:buFont typeface="Arial"/>
              <a:buChar char="•"/>
            </a:pPr>
            <a:r>
              <a:rPr lang="en-US">
                <a:latin typeface="Arial"/>
                <a:ea typeface="Arial"/>
                <a:cs typeface="Arial"/>
                <a:sym typeface="Arial"/>
              </a:rPr>
              <a:t>In the general case, better results will be obtained with a codebook that is designed for a particular image </a:t>
            </a:r>
            <a:endParaRPr/>
          </a:p>
        </p:txBody>
      </p:sp>
      <p:sp>
        <p:nvSpPr>
          <p:cNvPr id="740" name="Google Shape;740;p75"/>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 SCOTT E UMBAUGH, SIUE 2005</a:t>
            </a:r>
            <a:endParaRPr/>
          </a:p>
        </p:txBody>
      </p:sp>
      <p:sp>
        <p:nvSpPr>
          <p:cNvPr id="741" name="Google Shape;741;p75"/>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76"/>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 SCOTT E UMBAUGH, SIUE 2005</a:t>
            </a:r>
            <a:endParaRPr/>
          </a:p>
        </p:txBody>
      </p:sp>
      <p:sp>
        <p:nvSpPr>
          <p:cNvPr id="747" name="Google Shape;747;p76"/>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ex10" id="748" name="Google Shape;748;p76"/>
          <p:cNvPicPr preferRelativeResize="0"/>
          <p:nvPr/>
        </p:nvPicPr>
        <p:blipFill rotWithShape="1">
          <a:blip r:embed="rId3">
            <a:alphaModFix/>
          </a:blip>
          <a:srcRect b="0" l="0" r="0" t="0"/>
          <a:stretch/>
        </p:blipFill>
        <p:spPr>
          <a:xfrm>
            <a:off x="1100667" y="338667"/>
            <a:ext cx="8128000" cy="672394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77"/>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VECTOR QUANTIZATION </a:t>
            </a:r>
            <a:endParaRPr/>
          </a:p>
        </p:txBody>
      </p:sp>
      <p:sp>
        <p:nvSpPr>
          <p:cNvPr id="754" name="Google Shape;754;p77"/>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Clr>
                <a:schemeClr val="dk1"/>
              </a:buClr>
              <a:buSzPts val="2000"/>
              <a:buFont typeface="Arial"/>
              <a:buChar char="•"/>
            </a:pPr>
            <a:r>
              <a:rPr lang="en-US">
                <a:latin typeface="Arial"/>
                <a:ea typeface="Arial"/>
                <a:cs typeface="Arial"/>
                <a:sym typeface="Arial"/>
              </a:rPr>
              <a:t>A training algorithm determines which vectors will be stored in the codebook by finding a set of vectors that best represent the blocks in the image</a:t>
            </a:r>
            <a:endParaRPr/>
          </a:p>
          <a:p>
            <a:pPr indent="-91440" lvl="0" marL="91440" rtl="0" algn="l">
              <a:lnSpc>
                <a:spcPct val="90000"/>
              </a:lnSpc>
              <a:spcBef>
                <a:spcPts val="1400"/>
              </a:spcBef>
              <a:spcAft>
                <a:spcPts val="0"/>
              </a:spcAft>
              <a:buClr>
                <a:schemeClr val="dk1"/>
              </a:buClr>
              <a:buSzPts val="2000"/>
              <a:buFont typeface="Twentieth Century"/>
              <a:buNone/>
            </a:pPr>
            <a:r>
              <a:t/>
            </a:r>
            <a:endParaRPr>
              <a:latin typeface="Arial"/>
              <a:ea typeface="Arial"/>
              <a:cs typeface="Arial"/>
              <a:sym typeface="Arial"/>
            </a:endParaRPr>
          </a:p>
          <a:p>
            <a:pPr indent="-127000" lvl="0" marL="91440" rtl="0" algn="l">
              <a:lnSpc>
                <a:spcPct val="90000"/>
              </a:lnSpc>
              <a:spcBef>
                <a:spcPts val="1400"/>
              </a:spcBef>
              <a:spcAft>
                <a:spcPts val="0"/>
              </a:spcAft>
              <a:buClr>
                <a:schemeClr val="dk1"/>
              </a:buClr>
              <a:buSzPts val="2000"/>
              <a:buFont typeface="Arial"/>
              <a:buChar char="•"/>
            </a:pPr>
            <a:r>
              <a:rPr lang="en-US">
                <a:latin typeface="Arial"/>
                <a:ea typeface="Arial"/>
                <a:cs typeface="Arial"/>
                <a:sym typeface="Arial"/>
              </a:rPr>
              <a:t>This set of vectors is determined by optimizing some error criterion, where the </a:t>
            </a:r>
            <a:r>
              <a:rPr i="1" lang="en-US">
                <a:latin typeface="Arial"/>
                <a:ea typeface="Arial"/>
                <a:cs typeface="Arial"/>
                <a:sym typeface="Arial"/>
              </a:rPr>
              <a:t>error</a:t>
            </a:r>
            <a:r>
              <a:rPr lang="en-US">
                <a:latin typeface="Arial"/>
                <a:ea typeface="Arial"/>
                <a:cs typeface="Arial"/>
                <a:sym typeface="Arial"/>
              </a:rPr>
              <a:t> is defined as the sum of the vector distances between the original subimages and the resulting decompressed subimages </a:t>
            </a:r>
            <a:endParaRPr/>
          </a:p>
          <a:p>
            <a:pPr indent="-91440" lvl="0" marL="91440" rtl="0" algn="l">
              <a:lnSpc>
                <a:spcPct val="90000"/>
              </a:lnSpc>
              <a:spcBef>
                <a:spcPts val="1400"/>
              </a:spcBef>
              <a:spcAft>
                <a:spcPts val="0"/>
              </a:spcAft>
              <a:buClr>
                <a:schemeClr val="dk1"/>
              </a:buClr>
              <a:buSzPts val="2000"/>
              <a:buFont typeface="Twentieth Century"/>
              <a:buNone/>
            </a:pPr>
            <a:r>
              <a:t/>
            </a:r>
            <a:endParaRPr>
              <a:latin typeface="Arial"/>
              <a:ea typeface="Arial"/>
              <a:cs typeface="Arial"/>
              <a:sym typeface="Arial"/>
            </a:endParaRPr>
          </a:p>
        </p:txBody>
      </p:sp>
      <p:sp>
        <p:nvSpPr>
          <p:cNvPr id="755" name="Google Shape;755;p77"/>
          <p:cNvSpPr txBox="1"/>
          <p:nvPr>
            <p:ph idx="11" type="ftr"/>
          </p:nvPr>
        </p:nvSpPr>
        <p:spPr>
          <a:xfrm>
            <a:off x="4035778" y="7189671"/>
            <a:ext cx="4917882" cy="304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 SCOTT E UMBAUGH, SIUE 2005</a:t>
            </a:r>
            <a:endParaRPr/>
          </a:p>
        </p:txBody>
      </p:sp>
      <p:sp>
        <p:nvSpPr>
          <p:cNvPr id="756" name="Google Shape;756;p77"/>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78"/>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sz="1600">
              <a:solidFill>
                <a:schemeClr val="dk1"/>
              </a:solidFill>
              <a:latin typeface="Times New Roman"/>
              <a:ea typeface="Times New Roman"/>
              <a:cs typeface="Times New Roman"/>
              <a:sym typeface="Times New Roman"/>
            </a:endParaRPr>
          </a:p>
        </p:txBody>
      </p:sp>
      <p:sp>
        <p:nvSpPr>
          <p:cNvPr id="762" name="Google Shape;762;p78"/>
          <p:cNvSpPr txBox="1"/>
          <p:nvPr>
            <p:ph type="title"/>
          </p:nvPr>
        </p:nvSpPr>
        <p:spPr>
          <a:xfrm>
            <a:off x="592667" y="254000"/>
            <a:ext cx="8636000" cy="687917"/>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600"/>
              <a:buFont typeface="Twentieth Century"/>
              <a:buNone/>
            </a:pPr>
            <a:r>
              <a:rPr lang="en-US" sz="3600"/>
              <a:t>WHY JPEG IMAGE COMPRESSION?</a:t>
            </a:r>
            <a:endParaRPr/>
          </a:p>
        </p:txBody>
      </p:sp>
      <p:sp>
        <p:nvSpPr>
          <p:cNvPr id="763" name="Google Shape;763;p78"/>
          <p:cNvSpPr txBox="1"/>
          <p:nvPr>
            <p:ph idx="1" type="body"/>
          </p:nvPr>
        </p:nvSpPr>
        <p:spPr>
          <a:xfrm>
            <a:off x="592667" y="1132417"/>
            <a:ext cx="8636000" cy="5810250"/>
          </a:xfrm>
          <a:prstGeom prst="rect">
            <a:avLst/>
          </a:prstGeom>
          <a:noFill/>
          <a:ln>
            <a:noFill/>
          </a:ln>
        </p:spPr>
        <p:txBody>
          <a:bodyPr anchorCtr="0" anchor="t" bIns="45700" lIns="45700" spcFirstLastPara="1" rIns="45700" wrap="square" tIns="45700">
            <a:normAutofit/>
          </a:bodyPr>
          <a:lstStyle/>
          <a:p>
            <a:pPr indent="-171450" lvl="0" marL="91440" rtl="0" algn="l">
              <a:lnSpc>
                <a:spcPct val="90000"/>
              </a:lnSpc>
              <a:spcBef>
                <a:spcPts val="0"/>
              </a:spcBef>
              <a:spcAft>
                <a:spcPts val="0"/>
              </a:spcAft>
              <a:buSzPts val="2700"/>
              <a:buChar char=" "/>
            </a:pPr>
            <a:r>
              <a:rPr lang="en-US" sz="2700"/>
              <a:t>The </a:t>
            </a:r>
            <a:r>
              <a:rPr i="1" lang="en-US" sz="2700"/>
              <a:t>compression ratio</a:t>
            </a:r>
            <a:r>
              <a:rPr lang="en-US" sz="2700"/>
              <a:t> of lossless methods (e.g., Huffman, Arithmetic, LZW) is not high enough for image and video compression. </a:t>
            </a:r>
            <a:endParaRPr/>
          </a:p>
          <a:p>
            <a:pPr indent="-171450" lvl="0" marL="91440" rtl="0" algn="l">
              <a:lnSpc>
                <a:spcPct val="90000"/>
              </a:lnSpc>
              <a:spcBef>
                <a:spcPts val="1400"/>
              </a:spcBef>
              <a:spcAft>
                <a:spcPts val="0"/>
              </a:spcAft>
              <a:buSzPts val="2700"/>
              <a:buChar char=" "/>
            </a:pPr>
            <a:r>
              <a:rPr lang="en-US" sz="2700"/>
              <a:t>JPEG uses </a:t>
            </a:r>
            <a:r>
              <a:rPr i="1" lang="en-US" sz="2700"/>
              <a:t>transform coding</a:t>
            </a:r>
            <a:r>
              <a:rPr lang="en-US" sz="2700"/>
              <a:t>, it is largely based on the following observations: </a:t>
            </a:r>
            <a:endParaRPr/>
          </a:p>
          <a:p>
            <a:pPr indent="-139700" lvl="1" marL="265176" rtl="0" algn="l">
              <a:lnSpc>
                <a:spcPct val="90000"/>
              </a:lnSpc>
              <a:spcBef>
                <a:spcPts val="400"/>
              </a:spcBef>
              <a:spcAft>
                <a:spcPts val="0"/>
              </a:spcAft>
              <a:buSzPts val="2200"/>
              <a:buChar char="🢝"/>
            </a:pPr>
            <a:r>
              <a:rPr lang="en-US" sz="2200"/>
              <a:t>Observation 1: A large majority of useful image contents change relatively slowly across images, i.e., it is unusual for intensity values to alter up and down several times in a small area, for example, within an 8 x 8 image block. </a:t>
            </a:r>
            <a:br>
              <a:rPr lang="en-US" sz="2200"/>
            </a:br>
            <a:r>
              <a:rPr lang="en-US" sz="2200"/>
              <a:t>A translation of this fact into the spatial frequency domain, implies, generally, lower spatial frequency components contain </a:t>
            </a:r>
            <a:r>
              <a:rPr b="1" lang="en-US" sz="2200"/>
              <a:t>more information</a:t>
            </a:r>
            <a:r>
              <a:rPr lang="en-US" sz="2200"/>
              <a:t> than the high frequency components which often correspond to less useful details and noises. </a:t>
            </a:r>
            <a:endParaRPr/>
          </a:p>
          <a:p>
            <a:pPr indent="-139700" lvl="1" marL="265176" rtl="0" algn="l">
              <a:lnSpc>
                <a:spcPct val="90000"/>
              </a:lnSpc>
              <a:spcBef>
                <a:spcPts val="600"/>
              </a:spcBef>
              <a:spcAft>
                <a:spcPts val="0"/>
              </a:spcAft>
              <a:buSzPts val="2200"/>
              <a:buChar char="🢝"/>
            </a:pPr>
            <a:r>
              <a:rPr lang="en-US" sz="2200"/>
              <a:t>Observation 2: Experiments suggest that humans are more immune to loss of higher spatial frequency components than loss of lower frequency components.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9"/>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sz="1600">
              <a:solidFill>
                <a:schemeClr val="dk1"/>
              </a:solidFill>
              <a:latin typeface="Times New Roman"/>
              <a:ea typeface="Times New Roman"/>
              <a:cs typeface="Times New Roman"/>
              <a:sym typeface="Times New Roman"/>
            </a:endParaRPr>
          </a:p>
        </p:txBody>
      </p:sp>
      <p:sp>
        <p:nvSpPr>
          <p:cNvPr id="769" name="Google Shape;769;p79"/>
          <p:cNvSpPr txBox="1"/>
          <p:nvPr>
            <p:ph type="title"/>
          </p:nvPr>
        </p:nvSpPr>
        <p:spPr>
          <a:xfrm>
            <a:off x="592667" y="254001"/>
            <a:ext cx="8636000" cy="60325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600"/>
              <a:buFont typeface="Twentieth Century"/>
              <a:buNone/>
            </a:pPr>
            <a:r>
              <a:rPr lang="en-US" sz="3600"/>
              <a:t>JPEG CODING</a:t>
            </a:r>
            <a:endParaRPr/>
          </a:p>
        </p:txBody>
      </p:sp>
      <p:sp>
        <p:nvSpPr>
          <p:cNvPr id="770" name="Google Shape;770;p79"/>
          <p:cNvSpPr/>
          <p:nvPr/>
        </p:nvSpPr>
        <p:spPr>
          <a:xfrm>
            <a:off x="709083" y="154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71" name="Google Shape;771;p79"/>
          <p:cNvSpPr/>
          <p:nvPr/>
        </p:nvSpPr>
        <p:spPr>
          <a:xfrm>
            <a:off x="963083" y="154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72" name="Google Shape;772;p79"/>
          <p:cNvSpPr/>
          <p:nvPr/>
        </p:nvSpPr>
        <p:spPr>
          <a:xfrm>
            <a:off x="1217083" y="154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73" name="Google Shape;773;p79"/>
          <p:cNvSpPr/>
          <p:nvPr/>
        </p:nvSpPr>
        <p:spPr>
          <a:xfrm>
            <a:off x="1471083" y="154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74" name="Google Shape;774;p79"/>
          <p:cNvSpPr/>
          <p:nvPr/>
        </p:nvSpPr>
        <p:spPr>
          <a:xfrm>
            <a:off x="709083" y="178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75" name="Google Shape;775;p79"/>
          <p:cNvSpPr/>
          <p:nvPr/>
        </p:nvSpPr>
        <p:spPr>
          <a:xfrm>
            <a:off x="963083" y="178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76" name="Google Shape;776;p79"/>
          <p:cNvSpPr/>
          <p:nvPr/>
        </p:nvSpPr>
        <p:spPr>
          <a:xfrm>
            <a:off x="1217083" y="178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77" name="Google Shape;777;p79"/>
          <p:cNvSpPr/>
          <p:nvPr/>
        </p:nvSpPr>
        <p:spPr>
          <a:xfrm>
            <a:off x="1471083" y="178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78" name="Google Shape;778;p79"/>
          <p:cNvSpPr/>
          <p:nvPr/>
        </p:nvSpPr>
        <p:spPr>
          <a:xfrm>
            <a:off x="709083" y="203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79" name="Google Shape;779;p79"/>
          <p:cNvSpPr/>
          <p:nvPr/>
        </p:nvSpPr>
        <p:spPr>
          <a:xfrm>
            <a:off x="963083" y="203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80" name="Google Shape;780;p79"/>
          <p:cNvSpPr/>
          <p:nvPr/>
        </p:nvSpPr>
        <p:spPr>
          <a:xfrm>
            <a:off x="1217083" y="203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81" name="Google Shape;781;p79"/>
          <p:cNvSpPr/>
          <p:nvPr/>
        </p:nvSpPr>
        <p:spPr>
          <a:xfrm>
            <a:off x="1471083" y="203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cxnSp>
        <p:nvCxnSpPr>
          <p:cNvPr id="782" name="Google Shape;782;p79"/>
          <p:cNvCxnSpPr/>
          <p:nvPr/>
        </p:nvCxnSpPr>
        <p:spPr>
          <a:xfrm rot="10800000">
            <a:off x="846667" y="1418167"/>
            <a:ext cx="0" cy="127000"/>
          </a:xfrm>
          <a:prstGeom prst="straightConnector1">
            <a:avLst/>
          </a:prstGeom>
          <a:noFill/>
          <a:ln cap="flat" cmpd="sng" w="9525">
            <a:solidFill>
              <a:schemeClr val="dk1"/>
            </a:solidFill>
            <a:prstDash val="solid"/>
            <a:round/>
            <a:headEnd len="med" w="med" type="none"/>
            <a:tailEnd len="med" w="med" type="none"/>
          </a:ln>
        </p:spPr>
      </p:cxnSp>
      <p:cxnSp>
        <p:nvCxnSpPr>
          <p:cNvPr id="783" name="Google Shape;783;p79"/>
          <p:cNvCxnSpPr/>
          <p:nvPr/>
        </p:nvCxnSpPr>
        <p:spPr>
          <a:xfrm>
            <a:off x="846667" y="1418167"/>
            <a:ext cx="994833" cy="0"/>
          </a:xfrm>
          <a:prstGeom prst="straightConnector1">
            <a:avLst/>
          </a:prstGeom>
          <a:noFill/>
          <a:ln cap="flat" cmpd="sng" w="9525">
            <a:solidFill>
              <a:schemeClr val="dk1"/>
            </a:solidFill>
            <a:prstDash val="solid"/>
            <a:round/>
            <a:headEnd len="med" w="med" type="none"/>
            <a:tailEnd len="med" w="med" type="none"/>
          </a:ln>
        </p:spPr>
      </p:cxnSp>
      <p:cxnSp>
        <p:nvCxnSpPr>
          <p:cNvPr id="784" name="Google Shape;784;p79"/>
          <p:cNvCxnSpPr/>
          <p:nvPr/>
        </p:nvCxnSpPr>
        <p:spPr>
          <a:xfrm>
            <a:off x="1841500" y="1418167"/>
            <a:ext cx="0" cy="719667"/>
          </a:xfrm>
          <a:prstGeom prst="straightConnector1">
            <a:avLst/>
          </a:prstGeom>
          <a:noFill/>
          <a:ln cap="flat" cmpd="sng" w="9525">
            <a:solidFill>
              <a:schemeClr val="dk1"/>
            </a:solidFill>
            <a:prstDash val="solid"/>
            <a:round/>
            <a:headEnd len="med" w="med" type="none"/>
            <a:tailEnd len="med" w="med" type="none"/>
          </a:ln>
        </p:spPr>
      </p:cxnSp>
      <p:cxnSp>
        <p:nvCxnSpPr>
          <p:cNvPr id="785" name="Google Shape;785;p79"/>
          <p:cNvCxnSpPr/>
          <p:nvPr/>
        </p:nvCxnSpPr>
        <p:spPr>
          <a:xfrm rot="10800000">
            <a:off x="1725084" y="2137833"/>
            <a:ext cx="116417" cy="0"/>
          </a:xfrm>
          <a:prstGeom prst="straightConnector1">
            <a:avLst/>
          </a:prstGeom>
          <a:noFill/>
          <a:ln cap="flat" cmpd="sng" w="9525">
            <a:solidFill>
              <a:schemeClr val="dk1"/>
            </a:solidFill>
            <a:prstDash val="solid"/>
            <a:round/>
            <a:headEnd len="med" w="med" type="none"/>
            <a:tailEnd len="med" w="med" type="none"/>
          </a:ln>
        </p:spPr>
      </p:cxnSp>
      <p:cxnSp>
        <p:nvCxnSpPr>
          <p:cNvPr id="786" name="Google Shape;786;p79"/>
          <p:cNvCxnSpPr/>
          <p:nvPr/>
        </p:nvCxnSpPr>
        <p:spPr>
          <a:xfrm rot="10800000">
            <a:off x="963083" y="1280583"/>
            <a:ext cx="0" cy="127000"/>
          </a:xfrm>
          <a:prstGeom prst="straightConnector1">
            <a:avLst/>
          </a:prstGeom>
          <a:noFill/>
          <a:ln cap="flat" cmpd="sng" w="9525">
            <a:solidFill>
              <a:schemeClr val="dk1"/>
            </a:solidFill>
            <a:prstDash val="solid"/>
            <a:round/>
            <a:headEnd len="med" w="med" type="none"/>
            <a:tailEnd len="med" w="med" type="none"/>
          </a:ln>
        </p:spPr>
      </p:cxnSp>
      <p:cxnSp>
        <p:nvCxnSpPr>
          <p:cNvPr id="787" name="Google Shape;787;p79"/>
          <p:cNvCxnSpPr/>
          <p:nvPr/>
        </p:nvCxnSpPr>
        <p:spPr>
          <a:xfrm>
            <a:off x="963084" y="1280583"/>
            <a:ext cx="994833" cy="0"/>
          </a:xfrm>
          <a:prstGeom prst="straightConnector1">
            <a:avLst/>
          </a:prstGeom>
          <a:noFill/>
          <a:ln cap="flat" cmpd="sng" w="9525">
            <a:solidFill>
              <a:schemeClr val="dk1"/>
            </a:solidFill>
            <a:prstDash val="solid"/>
            <a:round/>
            <a:headEnd len="med" w="med" type="none"/>
            <a:tailEnd len="med" w="med" type="none"/>
          </a:ln>
        </p:spPr>
      </p:cxnSp>
      <p:cxnSp>
        <p:nvCxnSpPr>
          <p:cNvPr id="788" name="Google Shape;788;p79"/>
          <p:cNvCxnSpPr/>
          <p:nvPr/>
        </p:nvCxnSpPr>
        <p:spPr>
          <a:xfrm>
            <a:off x="1957917" y="1280583"/>
            <a:ext cx="0" cy="719667"/>
          </a:xfrm>
          <a:prstGeom prst="straightConnector1">
            <a:avLst/>
          </a:prstGeom>
          <a:noFill/>
          <a:ln cap="flat" cmpd="sng" w="9525">
            <a:solidFill>
              <a:schemeClr val="dk1"/>
            </a:solidFill>
            <a:prstDash val="solid"/>
            <a:round/>
            <a:headEnd len="med" w="med" type="none"/>
            <a:tailEnd len="med" w="med" type="none"/>
          </a:ln>
        </p:spPr>
      </p:cxnSp>
      <p:cxnSp>
        <p:nvCxnSpPr>
          <p:cNvPr id="789" name="Google Shape;789;p79"/>
          <p:cNvCxnSpPr/>
          <p:nvPr/>
        </p:nvCxnSpPr>
        <p:spPr>
          <a:xfrm rot="10800000">
            <a:off x="1841500" y="2000250"/>
            <a:ext cx="116417" cy="0"/>
          </a:xfrm>
          <a:prstGeom prst="straightConnector1">
            <a:avLst/>
          </a:prstGeom>
          <a:noFill/>
          <a:ln cap="flat" cmpd="sng" w="9525">
            <a:solidFill>
              <a:schemeClr val="dk1"/>
            </a:solidFill>
            <a:prstDash val="solid"/>
            <a:round/>
            <a:headEnd len="med" w="med" type="none"/>
            <a:tailEnd len="med" w="med" type="none"/>
          </a:ln>
        </p:spPr>
      </p:cxnSp>
      <p:sp>
        <p:nvSpPr>
          <p:cNvPr id="790" name="Google Shape;790;p79"/>
          <p:cNvSpPr txBox="1"/>
          <p:nvPr/>
        </p:nvSpPr>
        <p:spPr>
          <a:xfrm>
            <a:off x="363361" y="1359960"/>
            <a:ext cx="205247"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t/>
            </a:r>
            <a:endParaRPr sz="1400">
              <a:solidFill>
                <a:schemeClr val="dk1"/>
              </a:solidFill>
              <a:latin typeface="Comic Sans MS"/>
              <a:ea typeface="Comic Sans MS"/>
              <a:cs typeface="Comic Sans MS"/>
              <a:sym typeface="Comic Sans MS"/>
            </a:endParaRPr>
          </a:p>
        </p:txBody>
      </p:sp>
      <p:sp>
        <p:nvSpPr>
          <p:cNvPr id="791" name="Google Shape;791;p79"/>
          <p:cNvSpPr txBox="1"/>
          <p:nvPr/>
        </p:nvSpPr>
        <p:spPr>
          <a:xfrm>
            <a:off x="437445" y="1444626"/>
            <a:ext cx="318996"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Y</a:t>
            </a:r>
            <a:endParaRPr/>
          </a:p>
        </p:txBody>
      </p:sp>
      <p:sp>
        <p:nvSpPr>
          <p:cNvPr id="792" name="Google Shape;792;p79"/>
          <p:cNvSpPr txBox="1"/>
          <p:nvPr/>
        </p:nvSpPr>
        <p:spPr>
          <a:xfrm>
            <a:off x="557389" y="1232960"/>
            <a:ext cx="383116"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C</a:t>
            </a:r>
            <a:r>
              <a:rPr baseline="-25000" lang="en-US" sz="1400">
                <a:solidFill>
                  <a:schemeClr val="dk1"/>
                </a:solidFill>
                <a:latin typeface="Comic Sans MS"/>
                <a:ea typeface="Comic Sans MS"/>
                <a:cs typeface="Comic Sans MS"/>
                <a:sym typeface="Comic Sans MS"/>
              </a:rPr>
              <a:t>b</a:t>
            </a:r>
            <a:endParaRPr sz="1400">
              <a:solidFill>
                <a:schemeClr val="dk1"/>
              </a:solidFill>
              <a:latin typeface="Comic Sans MS"/>
              <a:ea typeface="Comic Sans MS"/>
              <a:cs typeface="Comic Sans MS"/>
              <a:sym typeface="Comic Sans MS"/>
            </a:endParaRPr>
          </a:p>
        </p:txBody>
      </p:sp>
      <p:sp>
        <p:nvSpPr>
          <p:cNvPr id="793" name="Google Shape;793;p79"/>
          <p:cNvSpPr txBox="1"/>
          <p:nvPr/>
        </p:nvSpPr>
        <p:spPr>
          <a:xfrm>
            <a:off x="698500" y="1000126"/>
            <a:ext cx="370292"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C</a:t>
            </a:r>
            <a:r>
              <a:rPr baseline="-25000" lang="en-US" sz="1400">
                <a:solidFill>
                  <a:schemeClr val="dk1"/>
                </a:solidFill>
                <a:latin typeface="Comic Sans MS"/>
                <a:ea typeface="Comic Sans MS"/>
                <a:cs typeface="Comic Sans MS"/>
                <a:sym typeface="Comic Sans MS"/>
              </a:rPr>
              <a:t>r</a:t>
            </a:r>
            <a:endParaRPr sz="1400">
              <a:solidFill>
                <a:schemeClr val="dk1"/>
              </a:solidFill>
              <a:latin typeface="Comic Sans MS"/>
              <a:ea typeface="Comic Sans MS"/>
              <a:cs typeface="Comic Sans MS"/>
              <a:sym typeface="Comic Sans MS"/>
            </a:endParaRPr>
          </a:p>
        </p:txBody>
      </p:sp>
      <p:cxnSp>
        <p:nvCxnSpPr>
          <p:cNvPr id="794" name="Google Shape;794;p79"/>
          <p:cNvCxnSpPr/>
          <p:nvPr/>
        </p:nvCxnSpPr>
        <p:spPr>
          <a:xfrm>
            <a:off x="5598583" y="1682750"/>
            <a:ext cx="444500" cy="0"/>
          </a:xfrm>
          <a:prstGeom prst="straightConnector1">
            <a:avLst/>
          </a:prstGeom>
          <a:noFill/>
          <a:ln cap="flat" cmpd="sng" w="9525">
            <a:solidFill>
              <a:schemeClr val="dk1"/>
            </a:solidFill>
            <a:prstDash val="solid"/>
            <a:round/>
            <a:headEnd len="med" w="med" type="none"/>
            <a:tailEnd len="med" w="med" type="none"/>
          </a:ln>
        </p:spPr>
      </p:cxnSp>
      <p:cxnSp>
        <p:nvCxnSpPr>
          <p:cNvPr id="795" name="Google Shape;795;p79"/>
          <p:cNvCxnSpPr/>
          <p:nvPr/>
        </p:nvCxnSpPr>
        <p:spPr>
          <a:xfrm>
            <a:off x="6043083" y="1682751"/>
            <a:ext cx="0" cy="3566583"/>
          </a:xfrm>
          <a:prstGeom prst="straightConnector1">
            <a:avLst/>
          </a:prstGeom>
          <a:noFill/>
          <a:ln cap="flat" cmpd="sng" w="9525">
            <a:solidFill>
              <a:schemeClr val="dk1"/>
            </a:solidFill>
            <a:prstDash val="solid"/>
            <a:round/>
            <a:headEnd len="med" w="med" type="none"/>
            <a:tailEnd len="med" w="med" type="none"/>
          </a:ln>
        </p:spPr>
      </p:cxnSp>
      <p:cxnSp>
        <p:nvCxnSpPr>
          <p:cNvPr id="796" name="Google Shape;796;p79"/>
          <p:cNvCxnSpPr/>
          <p:nvPr/>
        </p:nvCxnSpPr>
        <p:spPr>
          <a:xfrm rot="10800000">
            <a:off x="5725583" y="5249333"/>
            <a:ext cx="317500" cy="0"/>
          </a:xfrm>
          <a:prstGeom prst="straightConnector1">
            <a:avLst/>
          </a:prstGeom>
          <a:noFill/>
          <a:ln cap="flat" cmpd="sng" w="9525">
            <a:solidFill>
              <a:schemeClr val="dk1"/>
            </a:solidFill>
            <a:prstDash val="solid"/>
            <a:round/>
            <a:headEnd len="med" w="med" type="none"/>
            <a:tailEnd len="med" w="med" type="none"/>
          </a:ln>
        </p:spPr>
      </p:cxnSp>
      <p:cxnSp>
        <p:nvCxnSpPr>
          <p:cNvPr id="797" name="Google Shape;797;p79"/>
          <p:cNvCxnSpPr/>
          <p:nvPr/>
        </p:nvCxnSpPr>
        <p:spPr>
          <a:xfrm>
            <a:off x="5725583" y="4921251"/>
            <a:ext cx="0" cy="730250"/>
          </a:xfrm>
          <a:prstGeom prst="straightConnector1">
            <a:avLst/>
          </a:prstGeom>
          <a:noFill/>
          <a:ln cap="flat" cmpd="sng" w="9525">
            <a:solidFill>
              <a:schemeClr val="dk1"/>
            </a:solidFill>
            <a:prstDash val="solid"/>
            <a:round/>
            <a:headEnd len="med" w="med" type="none"/>
            <a:tailEnd len="med" w="med" type="none"/>
          </a:ln>
        </p:spPr>
      </p:cxnSp>
      <p:cxnSp>
        <p:nvCxnSpPr>
          <p:cNvPr id="798" name="Google Shape;798;p79"/>
          <p:cNvCxnSpPr/>
          <p:nvPr/>
        </p:nvCxnSpPr>
        <p:spPr>
          <a:xfrm rot="10800000">
            <a:off x="5027083" y="4921250"/>
            <a:ext cx="698500" cy="0"/>
          </a:xfrm>
          <a:prstGeom prst="straightConnector1">
            <a:avLst/>
          </a:prstGeom>
          <a:noFill/>
          <a:ln cap="flat" cmpd="sng" w="9525">
            <a:solidFill>
              <a:schemeClr val="dk1"/>
            </a:solidFill>
            <a:prstDash val="solid"/>
            <a:round/>
            <a:headEnd len="med" w="med" type="none"/>
            <a:tailEnd len="med" w="med" type="triangle"/>
          </a:ln>
        </p:spPr>
      </p:cxnSp>
      <p:cxnSp>
        <p:nvCxnSpPr>
          <p:cNvPr id="799" name="Google Shape;799;p79"/>
          <p:cNvCxnSpPr/>
          <p:nvPr/>
        </p:nvCxnSpPr>
        <p:spPr>
          <a:xfrm rot="10800000">
            <a:off x="5027083" y="5640917"/>
            <a:ext cx="698500" cy="0"/>
          </a:xfrm>
          <a:prstGeom prst="straightConnector1">
            <a:avLst/>
          </a:prstGeom>
          <a:noFill/>
          <a:ln cap="flat" cmpd="sng" w="9525">
            <a:solidFill>
              <a:schemeClr val="dk1"/>
            </a:solidFill>
            <a:prstDash val="solid"/>
            <a:round/>
            <a:headEnd len="med" w="med" type="none"/>
            <a:tailEnd len="med" w="med" type="triangle"/>
          </a:ln>
        </p:spPr>
      </p:cxnSp>
      <p:sp>
        <p:nvSpPr>
          <p:cNvPr id="800" name="Google Shape;800;p79"/>
          <p:cNvSpPr/>
          <p:nvPr/>
        </p:nvSpPr>
        <p:spPr>
          <a:xfrm>
            <a:off x="3979334" y="4751917"/>
            <a:ext cx="1047750" cy="359833"/>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Comic Sans MS"/>
                <a:ea typeface="Comic Sans MS"/>
                <a:cs typeface="Comic Sans MS"/>
                <a:sym typeface="Comic Sans MS"/>
              </a:rPr>
              <a:t>DPCM</a:t>
            </a:r>
            <a:endParaRPr/>
          </a:p>
        </p:txBody>
      </p:sp>
      <p:sp>
        <p:nvSpPr>
          <p:cNvPr id="801" name="Google Shape;801;p79"/>
          <p:cNvSpPr/>
          <p:nvPr/>
        </p:nvSpPr>
        <p:spPr>
          <a:xfrm>
            <a:off x="3979334" y="5471584"/>
            <a:ext cx="1047750" cy="359833"/>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Comic Sans MS"/>
                <a:ea typeface="Comic Sans MS"/>
                <a:cs typeface="Comic Sans MS"/>
                <a:sym typeface="Comic Sans MS"/>
              </a:rPr>
              <a:t>RLC</a:t>
            </a:r>
            <a:endParaRPr/>
          </a:p>
        </p:txBody>
      </p:sp>
      <p:cxnSp>
        <p:nvCxnSpPr>
          <p:cNvPr id="802" name="Google Shape;802;p79"/>
          <p:cNvCxnSpPr/>
          <p:nvPr/>
        </p:nvCxnSpPr>
        <p:spPr>
          <a:xfrm rot="10800000">
            <a:off x="3291417" y="4942417"/>
            <a:ext cx="698500" cy="0"/>
          </a:xfrm>
          <a:prstGeom prst="straightConnector1">
            <a:avLst/>
          </a:prstGeom>
          <a:noFill/>
          <a:ln cap="flat" cmpd="sng" w="9525">
            <a:solidFill>
              <a:schemeClr val="dk1"/>
            </a:solidFill>
            <a:prstDash val="solid"/>
            <a:round/>
            <a:headEnd len="med" w="med" type="none"/>
            <a:tailEnd len="med" w="med" type="triangle"/>
          </a:ln>
        </p:spPr>
      </p:cxnSp>
      <p:cxnSp>
        <p:nvCxnSpPr>
          <p:cNvPr id="803" name="Google Shape;803;p79"/>
          <p:cNvCxnSpPr/>
          <p:nvPr/>
        </p:nvCxnSpPr>
        <p:spPr>
          <a:xfrm rot="10800000">
            <a:off x="3291417" y="5662083"/>
            <a:ext cx="698500" cy="0"/>
          </a:xfrm>
          <a:prstGeom prst="straightConnector1">
            <a:avLst/>
          </a:prstGeom>
          <a:noFill/>
          <a:ln cap="flat" cmpd="sng" w="9525">
            <a:solidFill>
              <a:schemeClr val="dk1"/>
            </a:solidFill>
            <a:prstDash val="solid"/>
            <a:round/>
            <a:headEnd len="med" w="med" type="none"/>
            <a:tailEnd len="med" w="med" type="triangle"/>
          </a:ln>
        </p:spPr>
      </p:cxnSp>
      <p:sp>
        <p:nvSpPr>
          <p:cNvPr id="804" name="Google Shape;804;p79"/>
          <p:cNvSpPr/>
          <p:nvPr/>
        </p:nvSpPr>
        <p:spPr>
          <a:xfrm>
            <a:off x="2233084" y="4699000"/>
            <a:ext cx="1047750" cy="1185333"/>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Comic Sans MS"/>
                <a:ea typeface="Comic Sans MS"/>
                <a:cs typeface="Comic Sans MS"/>
                <a:sym typeface="Comic Sans MS"/>
              </a:rPr>
              <a:t>Entropy </a:t>
            </a:r>
            <a:endParaRPr/>
          </a:p>
          <a:p>
            <a:pPr indent="0" lvl="0" marL="0" marR="0" rtl="0" algn="ctr">
              <a:spcBef>
                <a:spcPts val="0"/>
              </a:spcBef>
              <a:spcAft>
                <a:spcPts val="0"/>
              </a:spcAft>
              <a:buNone/>
            </a:pPr>
            <a:r>
              <a:rPr lang="en-US" sz="1400">
                <a:solidFill>
                  <a:schemeClr val="dk1"/>
                </a:solidFill>
                <a:latin typeface="Comic Sans MS"/>
                <a:ea typeface="Comic Sans MS"/>
                <a:cs typeface="Comic Sans MS"/>
                <a:sym typeface="Comic Sans MS"/>
              </a:rPr>
              <a:t>Coding</a:t>
            </a:r>
            <a:endParaRPr/>
          </a:p>
        </p:txBody>
      </p:sp>
      <p:sp>
        <p:nvSpPr>
          <p:cNvPr id="805" name="Google Shape;805;p79"/>
          <p:cNvSpPr/>
          <p:nvPr/>
        </p:nvSpPr>
        <p:spPr>
          <a:xfrm>
            <a:off x="793751" y="4095751"/>
            <a:ext cx="1047750" cy="1725083"/>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06" name="Google Shape;806;p79"/>
          <p:cNvSpPr/>
          <p:nvPr/>
        </p:nvSpPr>
        <p:spPr>
          <a:xfrm>
            <a:off x="793751" y="4095750"/>
            <a:ext cx="1047750" cy="27516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Comic Sans MS"/>
                <a:ea typeface="Comic Sans MS"/>
                <a:cs typeface="Comic Sans MS"/>
                <a:sym typeface="Comic Sans MS"/>
              </a:rPr>
              <a:t>Header</a:t>
            </a:r>
            <a:endParaRPr/>
          </a:p>
        </p:txBody>
      </p:sp>
      <p:sp>
        <p:nvSpPr>
          <p:cNvPr id="807" name="Google Shape;807;p79"/>
          <p:cNvSpPr/>
          <p:nvPr/>
        </p:nvSpPr>
        <p:spPr>
          <a:xfrm>
            <a:off x="793751" y="4370917"/>
            <a:ext cx="1047750" cy="27516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Comic Sans MS"/>
                <a:ea typeface="Comic Sans MS"/>
                <a:cs typeface="Comic Sans MS"/>
                <a:sym typeface="Comic Sans MS"/>
              </a:rPr>
              <a:t>Tables</a:t>
            </a:r>
            <a:endParaRPr/>
          </a:p>
        </p:txBody>
      </p:sp>
      <p:sp>
        <p:nvSpPr>
          <p:cNvPr id="808" name="Google Shape;808;p79"/>
          <p:cNvSpPr/>
          <p:nvPr/>
        </p:nvSpPr>
        <p:spPr>
          <a:xfrm>
            <a:off x="793751" y="4646084"/>
            <a:ext cx="1047750" cy="1174750"/>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Comic Sans MS"/>
                <a:ea typeface="Comic Sans MS"/>
                <a:cs typeface="Comic Sans MS"/>
                <a:sym typeface="Comic Sans MS"/>
              </a:rPr>
              <a:t>Data</a:t>
            </a:r>
            <a:endParaRPr/>
          </a:p>
        </p:txBody>
      </p:sp>
      <p:sp>
        <p:nvSpPr>
          <p:cNvPr id="809" name="Google Shape;809;p79"/>
          <p:cNvSpPr/>
          <p:nvPr/>
        </p:nvSpPr>
        <p:spPr>
          <a:xfrm>
            <a:off x="2730501" y="3249084"/>
            <a:ext cx="1047750" cy="6879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Comic Sans MS"/>
                <a:ea typeface="Comic Sans MS"/>
                <a:cs typeface="Comic Sans MS"/>
                <a:sym typeface="Comic Sans MS"/>
              </a:rPr>
              <a:t>Coding</a:t>
            </a:r>
            <a:endParaRPr/>
          </a:p>
          <a:p>
            <a:pPr indent="0" lvl="0" marL="0" marR="0" rtl="0" algn="ctr">
              <a:spcBef>
                <a:spcPts val="0"/>
              </a:spcBef>
              <a:spcAft>
                <a:spcPts val="0"/>
              </a:spcAft>
              <a:buNone/>
            </a:pPr>
            <a:r>
              <a:rPr lang="en-US" sz="1400">
                <a:solidFill>
                  <a:schemeClr val="dk1"/>
                </a:solidFill>
                <a:latin typeface="Comic Sans MS"/>
                <a:ea typeface="Comic Sans MS"/>
                <a:cs typeface="Comic Sans MS"/>
                <a:sym typeface="Comic Sans MS"/>
              </a:rPr>
              <a:t>Tables</a:t>
            </a:r>
            <a:endParaRPr/>
          </a:p>
        </p:txBody>
      </p:sp>
      <p:sp>
        <p:nvSpPr>
          <p:cNvPr id="810" name="Google Shape;810;p79"/>
          <p:cNvSpPr/>
          <p:nvPr/>
        </p:nvSpPr>
        <p:spPr>
          <a:xfrm>
            <a:off x="4487334" y="2624667"/>
            <a:ext cx="1047750" cy="6879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Comic Sans MS"/>
                <a:ea typeface="Comic Sans MS"/>
                <a:cs typeface="Comic Sans MS"/>
                <a:sym typeface="Comic Sans MS"/>
              </a:rPr>
              <a:t>Quant…</a:t>
            </a:r>
            <a:endParaRPr/>
          </a:p>
          <a:p>
            <a:pPr indent="0" lvl="0" marL="0" marR="0" rtl="0" algn="ctr">
              <a:spcBef>
                <a:spcPts val="0"/>
              </a:spcBef>
              <a:spcAft>
                <a:spcPts val="0"/>
              </a:spcAft>
              <a:buNone/>
            </a:pPr>
            <a:r>
              <a:rPr lang="en-US" sz="1400">
                <a:solidFill>
                  <a:schemeClr val="dk1"/>
                </a:solidFill>
                <a:latin typeface="Comic Sans MS"/>
                <a:ea typeface="Comic Sans MS"/>
                <a:cs typeface="Comic Sans MS"/>
                <a:sym typeface="Comic Sans MS"/>
              </a:rPr>
              <a:t>Tables</a:t>
            </a:r>
            <a:endParaRPr/>
          </a:p>
        </p:txBody>
      </p:sp>
      <p:cxnSp>
        <p:nvCxnSpPr>
          <p:cNvPr id="811" name="Google Shape;811;p79"/>
          <p:cNvCxnSpPr/>
          <p:nvPr/>
        </p:nvCxnSpPr>
        <p:spPr>
          <a:xfrm rot="10800000">
            <a:off x="2381251" y="2910417"/>
            <a:ext cx="2106083" cy="0"/>
          </a:xfrm>
          <a:prstGeom prst="straightConnector1">
            <a:avLst/>
          </a:prstGeom>
          <a:noFill/>
          <a:ln cap="flat" cmpd="sng" w="9525">
            <a:solidFill>
              <a:schemeClr val="dk1"/>
            </a:solidFill>
            <a:prstDash val="dot"/>
            <a:round/>
            <a:headEnd len="med" w="med" type="none"/>
            <a:tailEnd len="med" w="med" type="none"/>
          </a:ln>
        </p:spPr>
      </p:cxnSp>
      <p:cxnSp>
        <p:nvCxnSpPr>
          <p:cNvPr id="812" name="Google Shape;812;p79"/>
          <p:cNvCxnSpPr/>
          <p:nvPr/>
        </p:nvCxnSpPr>
        <p:spPr>
          <a:xfrm>
            <a:off x="2381250" y="2910417"/>
            <a:ext cx="0" cy="1587500"/>
          </a:xfrm>
          <a:prstGeom prst="straightConnector1">
            <a:avLst/>
          </a:prstGeom>
          <a:noFill/>
          <a:ln cap="flat" cmpd="sng" w="9525">
            <a:solidFill>
              <a:schemeClr val="dk1"/>
            </a:solidFill>
            <a:prstDash val="dot"/>
            <a:round/>
            <a:headEnd len="med" w="med" type="none"/>
            <a:tailEnd len="med" w="med" type="none"/>
          </a:ln>
        </p:spPr>
      </p:cxnSp>
      <p:cxnSp>
        <p:nvCxnSpPr>
          <p:cNvPr id="813" name="Google Shape;813;p79"/>
          <p:cNvCxnSpPr/>
          <p:nvPr/>
        </p:nvCxnSpPr>
        <p:spPr>
          <a:xfrm rot="10800000">
            <a:off x="1841501" y="4476750"/>
            <a:ext cx="539750" cy="0"/>
          </a:xfrm>
          <a:prstGeom prst="straightConnector1">
            <a:avLst/>
          </a:prstGeom>
          <a:noFill/>
          <a:ln cap="flat" cmpd="sng" w="9525">
            <a:solidFill>
              <a:schemeClr val="dk1"/>
            </a:solidFill>
            <a:prstDash val="dot"/>
            <a:round/>
            <a:headEnd len="med" w="med" type="none"/>
            <a:tailEnd len="med" w="med" type="triangle"/>
          </a:ln>
        </p:spPr>
      </p:cxnSp>
      <p:cxnSp>
        <p:nvCxnSpPr>
          <p:cNvPr id="814" name="Google Shape;814;p79"/>
          <p:cNvCxnSpPr/>
          <p:nvPr/>
        </p:nvCxnSpPr>
        <p:spPr>
          <a:xfrm rot="10800000">
            <a:off x="2381251" y="3651250"/>
            <a:ext cx="349250" cy="0"/>
          </a:xfrm>
          <a:prstGeom prst="straightConnector1">
            <a:avLst/>
          </a:prstGeom>
          <a:noFill/>
          <a:ln cap="flat" cmpd="sng" w="9525">
            <a:solidFill>
              <a:schemeClr val="dk1"/>
            </a:solidFill>
            <a:prstDash val="dot"/>
            <a:round/>
            <a:headEnd len="med" w="med" type="none"/>
            <a:tailEnd len="med" w="med" type="none"/>
          </a:ln>
        </p:spPr>
      </p:cxnSp>
      <p:cxnSp>
        <p:nvCxnSpPr>
          <p:cNvPr id="815" name="Google Shape;815;p79"/>
          <p:cNvCxnSpPr/>
          <p:nvPr/>
        </p:nvCxnSpPr>
        <p:spPr>
          <a:xfrm rot="10800000">
            <a:off x="4974167" y="1947334"/>
            <a:ext cx="0" cy="677333"/>
          </a:xfrm>
          <a:prstGeom prst="straightConnector1">
            <a:avLst/>
          </a:prstGeom>
          <a:noFill/>
          <a:ln cap="flat" cmpd="sng" w="9525">
            <a:solidFill>
              <a:schemeClr val="dk1"/>
            </a:solidFill>
            <a:prstDash val="dot"/>
            <a:round/>
            <a:headEnd len="med" w="med" type="none"/>
            <a:tailEnd len="med" w="med" type="triangle"/>
          </a:ln>
        </p:spPr>
      </p:cxnSp>
      <p:grpSp>
        <p:nvGrpSpPr>
          <p:cNvPr id="816" name="Google Shape;816;p79"/>
          <p:cNvGrpSpPr/>
          <p:nvPr/>
        </p:nvGrpSpPr>
        <p:grpSpPr>
          <a:xfrm>
            <a:off x="2021417" y="1365250"/>
            <a:ext cx="1735667" cy="959556"/>
            <a:chOff x="1146" y="774"/>
            <a:chExt cx="984" cy="544"/>
          </a:xfrm>
        </p:grpSpPr>
        <p:cxnSp>
          <p:nvCxnSpPr>
            <p:cNvPr id="817" name="Google Shape;817;p79"/>
            <p:cNvCxnSpPr/>
            <p:nvPr/>
          </p:nvCxnSpPr>
          <p:spPr>
            <a:xfrm>
              <a:off x="1146" y="960"/>
              <a:ext cx="384" cy="0"/>
            </a:xfrm>
            <a:prstGeom prst="straightConnector1">
              <a:avLst/>
            </a:prstGeom>
            <a:noFill/>
            <a:ln cap="flat" cmpd="sng" w="9525">
              <a:solidFill>
                <a:schemeClr val="dk1"/>
              </a:solidFill>
              <a:prstDash val="solid"/>
              <a:round/>
              <a:headEnd len="med" w="med" type="none"/>
              <a:tailEnd len="med" w="med" type="triangle"/>
            </a:ln>
          </p:spPr>
        </p:cxnSp>
        <p:grpSp>
          <p:nvGrpSpPr>
            <p:cNvPr id="818" name="Google Shape;818;p79"/>
            <p:cNvGrpSpPr/>
            <p:nvPr/>
          </p:nvGrpSpPr>
          <p:grpSpPr>
            <a:xfrm>
              <a:off x="1160" y="774"/>
              <a:ext cx="970" cy="544"/>
              <a:chOff x="1160" y="774"/>
              <a:chExt cx="970" cy="544"/>
            </a:xfrm>
          </p:grpSpPr>
          <p:sp>
            <p:nvSpPr>
              <p:cNvPr id="819" name="Google Shape;819;p79"/>
              <p:cNvSpPr/>
              <p:nvPr/>
            </p:nvSpPr>
            <p:spPr>
              <a:xfrm>
                <a:off x="1266" y="1002"/>
                <a:ext cx="144" cy="13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20" name="Google Shape;820;p79"/>
              <p:cNvSpPr/>
              <p:nvPr/>
            </p:nvSpPr>
            <p:spPr>
              <a:xfrm>
                <a:off x="1536" y="798"/>
                <a:ext cx="594" cy="306"/>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omic Sans MS"/>
                    <a:ea typeface="Comic Sans MS"/>
                    <a:cs typeface="Comic Sans MS"/>
                    <a:sym typeface="Comic Sans MS"/>
                  </a:rPr>
                  <a:t>DCT</a:t>
                </a:r>
                <a:endParaRPr/>
              </a:p>
            </p:txBody>
          </p:sp>
          <p:sp>
            <p:nvSpPr>
              <p:cNvPr id="821" name="Google Shape;821;p79"/>
              <p:cNvSpPr txBox="1"/>
              <p:nvPr/>
            </p:nvSpPr>
            <p:spPr>
              <a:xfrm>
                <a:off x="1160" y="774"/>
                <a:ext cx="341" cy="1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omic Sans MS"/>
                    <a:ea typeface="Comic Sans MS"/>
                    <a:cs typeface="Comic Sans MS"/>
                    <a:sym typeface="Comic Sans MS"/>
                  </a:rPr>
                  <a:t>f(i, j)</a:t>
                </a:r>
                <a:endParaRPr/>
              </a:p>
            </p:txBody>
          </p:sp>
          <p:sp>
            <p:nvSpPr>
              <p:cNvPr id="822" name="Google Shape;822;p79"/>
              <p:cNvSpPr txBox="1"/>
              <p:nvPr/>
            </p:nvSpPr>
            <p:spPr>
              <a:xfrm>
                <a:off x="1166" y="1152"/>
                <a:ext cx="331" cy="1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omic Sans MS"/>
                    <a:ea typeface="Comic Sans MS"/>
                    <a:cs typeface="Comic Sans MS"/>
                    <a:sym typeface="Comic Sans MS"/>
                  </a:rPr>
                  <a:t>8 x 8</a:t>
                </a:r>
                <a:endParaRPr/>
              </a:p>
            </p:txBody>
          </p:sp>
        </p:grpSp>
      </p:grpSp>
      <p:grpSp>
        <p:nvGrpSpPr>
          <p:cNvPr id="823" name="Google Shape;823;p79"/>
          <p:cNvGrpSpPr/>
          <p:nvPr/>
        </p:nvGrpSpPr>
        <p:grpSpPr>
          <a:xfrm>
            <a:off x="3728863" y="1354667"/>
            <a:ext cx="672042" cy="970139"/>
            <a:chOff x="2114" y="768"/>
            <a:chExt cx="381" cy="550"/>
          </a:xfrm>
        </p:grpSpPr>
        <p:sp>
          <p:nvSpPr>
            <p:cNvPr id="824" name="Google Shape;824;p79"/>
            <p:cNvSpPr/>
            <p:nvPr/>
          </p:nvSpPr>
          <p:spPr>
            <a:xfrm>
              <a:off x="2214" y="984"/>
              <a:ext cx="144" cy="13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25" name="Google Shape;825;p79"/>
            <p:cNvSpPr txBox="1"/>
            <p:nvPr/>
          </p:nvSpPr>
          <p:spPr>
            <a:xfrm>
              <a:off x="2114" y="768"/>
              <a:ext cx="381" cy="1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omic Sans MS"/>
                  <a:ea typeface="Comic Sans MS"/>
                  <a:cs typeface="Comic Sans MS"/>
                  <a:sym typeface="Comic Sans MS"/>
                </a:rPr>
                <a:t>F(u, v)</a:t>
              </a:r>
              <a:endParaRPr/>
            </a:p>
          </p:txBody>
        </p:sp>
        <p:sp>
          <p:nvSpPr>
            <p:cNvPr id="826" name="Google Shape;826;p79"/>
            <p:cNvSpPr txBox="1"/>
            <p:nvPr/>
          </p:nvSpPr>
          <p:spPr>
            <a:xfrm>
              <a:off x="2126" y="1152"/>
              <a:ext cx="331" cy="1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omic Sans MS"/>
                  <a:ea typeface="Comic Sans MS"/>
                  <a:cs typeface="Comic Sans MS"/>
                  <a:sym typeface="Comic Sans MS"/>
                </a:rPr>
                <a:t>8 x 8</a:t>
              </a:r>
              <a:endParaRPr/>
            </a:p>
          </p:txBody>
        </p:sp>
      </p:grpSp>
      <p:cxnSp>
        <p:nvCxnSpPr>
          <p:cNvPr id="827" name="Google Shape;827;p79"/>
          <p:cNvCxnSpPr/>
          <p:nvPr/>
        </p:nvCxnSpPr>
        <p:spPr>
          <a:xfrm rot="10800000">
            <a:off x="1852083" y="5249333"/>
            <a:ext cx="381000" cy="0"/>
          </a:xfrm>
          <a:prstGeom prst="straightConnector1">
            <a:avLst/>
          </a:prstGeom>
          <a:noFill/>
          <a:ln cap="flat" cmpd="sng" w="9525">
            <a:solidFill>
              <a:schemeClr val="dk1"/>
            </a:solidFill>
            <a:prstDash val="solid"/>
            <a:round/>
            <a:headEnd len="med" w="med" type="none"/>
            <a:tailEnd len="med" w="med" type="triangle"/>
          </a:ln>
        </p:spPr>
      </p:cxnSp>
      <p:grpSp>
        <p:nvGrpSpPr>
          <p:cNvPr id="828" name="Google Shape;828;p79"/>
          <p:cNvGrpSpPr/>
          <p:nvPr/>
        </p:nvGrpSpPr>
        <p:grpSpPr>
          <a:xfrm>
            <a:off x="3757083" y="1344084"/>
            <a:ext cx="2518834" cy="624417"/>
            <a:chOff x="2130" y="762"/>
            <a:chExt cx="1428" cy="354"/>
          </a:xfrm>
        </p:grpSpPr>
        <p:sp>
          <p:nvSpPr>
            <p:cNvPr id="829" name="Google Shape;829;p79"/>
            <p:cNvSpPr/>
            <p:nvPr/>
          </p:nvSpPr>
          <p:spPr>
            <a:xfrm>
              <a:off x="2490" y="798"/>
              <a:ext cx="684" cy="306"/>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omic Sans MS"/>
                  <a:ea typeface="Comic Sans MS"/>
                  <a:cs typeface="Comic Sans MS"/>
                  <a:sym typeface="Comic Sans MS"/>
                </a:rPr>
                <a:t>Quantization</a:t>
              </a:r>
              <a:endParaRPr/>
            </a:p>
          </p:txBody>
        </p:sp>
        <p:cxnSp>
          <p:nvCxnSpPr>
            <p:cNvPr id="830" name="Google Shape;830;p79"/>
            <p:cNvCxnSpPr/>
            <p:nvPr/>
          </p:nvCxnSpPr>
          <p:spPr>
            <a:xfrm>
              <a:off x="2130" y="960"/>
              <a:ext cx="348" cy="0"/>
            </a:xfrm>
            <a:prstGeom prst="straightConnector1">
              <a:avLst/>
            </a:prstGeom>
            <a:noFill/>
            <a:ln cap="flat" cmpd="sng" w="9525">
              <a:solidFill>
                <a:schemeClr val="dk1"/>
              </a:solidFill>
              <a:prstDash val="solid"/>
              <a:round/>
              <a:headEnd len="med" w="med" type="none"/>
              <a:tailEnd len="med" w="med" type="triangle"/>
            </a:ln>
          </p:spPr>
        </p:cxnSp>
        <p:sp>
          <p:nvSpPr>
            <p:cNvPr id="831" name="Google Shape;831;p79"/>
            <p:cNvSpPr/>
            <p:nvPr/>
          </p:nvSpPr>
          <p:spPr>
            <a:xfrm>
              <a:off x="3228" y="978"/>
              <a:ext cx="144" cy="13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32" name="Google Shape;832;p79"/>
            <p:cNvSpPr txBox="1"/>
            <p:nvPr/>
          </p:nvSpPr>
          <p:spPr>
            <a:xfrm>
              <a:off x="3128" y="762"/>
              <a:ext cx="430" cy="1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omic Sans MS"/>
                  <a:ea typeface="Comic Sans MS"/>
                  <a:cs typeface="Comic Sans MS"/>
                  <a:sym typeface="Comic Sans MS"/>
                </a:rPr>
                <a:t>Fq(u, v)</a:t>
              </a:r>
              <a:endParaRPr/>
            </a:p>
          </p:txBody>
        </p:sp>
      </p:grpSp>
      <p:sp>
        <p:nvSpPr>
          <p:cNvPr id="833" name="Google Shape;833;p79"/>
          <p:cNvSpPr txBox="1"/>
          <p:nvPr/>
        </p:nvSpPr>
        <p:spPr>
          <a:xfrm>
            <a:off x="5655649" y="3497793"/>
            <a:ext cx="838369" cy="533477"/>
          </a:xfrm>
          <a:prstGeom prst="rect">
            <a:avLst/>
          </a:prstGeom>
          <a:noFill/>
          <a:ln>
            <a:noFill/>
          </a:ln>
        </p:spPr>
        <p:txBody>
          <a:bodyPr anchorCtr="0" anchor="t" bIns="50775" lIns="101575" spcFirstLastPara="1" rIns="101575" wrap="square" tIns="50775">
            <a:spAutoFit/>
          </a:bodyPr>
          <a:lstStyle/>
          <a:p>
            <a:pPr indent="0" lvl="0" marL="0" marR="0" rtl="0" algn="ctr">
              <a:spcBef>
                <a:spcPts val="0"/>
              </a:spcBef>
              <a:spcAft>
                <a:spcPts val="0"/>
              </a:spcAft>
              <a:buNone/>
            </a:pPr>
            <a:r>
              <a:rPr lang="en-US" sz="1400">
                <a:solidFill>
                  <a:schemeClr val="dk1"/>
                </a:solidFill>
                <a:latin typeface="Comic Sans MS"/>
                <a:ea typeface="Comic Sans MS"/>
                <a:cs typeface="Comic Sans MS"/>
                <a:sym typeface="Comic Sans MS"/>
              </a:rPr>
              <a:t>Zig Zag</a:t>
            </a:r>
            <a:endParaRPr/>
          </a:p>
          <a:p>
            <a:pPr indent="0" lvl="0" marL="0" marR="0" rtl="0" algn="ctr">
              <a:spcBef>
                <a:spcPts val="0"/>
              </a:spcBef>
              <a:spcAft>
                <a:spcPts val="0"/>
              </a:spcAft>
              <a:buNone/>
            </a:pPr>
            <a:r>
              <a:rPr lang="en-US" sz="1400">
                <a:solidFill>
                  <a:schemeClr val="dk1"/>
                </a:solidFill>
                <a:latin typeface="Comic Sans MS"/>
                <a:ea typeface="Comic Sans MS"/>
                <a:cs typeface="Comic Sans MS"/>
                <a:sym typeface="Comic Sans MS"/>
              </a:rPr>
              <a:t>Scan</a:t>
            </a:r>
            <a:endParaRPr/>
          </a:p>
        </p:txBody>
      </p:sp>
      <p:sp>
        <p:nvSpPr>
          <p:cNvPr id="834" name="Google Shape;834;p79"/>
          <p:cNvSpPr/>
          <p:nvPr/>
        </p:nvSpPr>
        <p:spPr>
          <a:xfrm>
            <a:off x="6529917" y="1206500"/>
            <a:ext cx="3321403" cy="5729111"/>
          </a:xfrm>
          <a:prstGeom prst="rect">
            <a:avLst/>
          </a:prstGeom>
          <a:noFill/>
          <a:ln cap="flat" cmpd="sng" w="9525">
            <a:solidFill>
              <a:schemeClr val="dk1"/>
            </a:solidFill>
            <a:prstDash val="solid"/>
            <a:miter lim="800000"/>
            <a:headEnd len="sm" w="sm" type="none"/>
            <a:tailEnd len="sm" w="sm" type="none"/>
          </a:ln>
        </p:spPr>
        <p:txBody>
          <a:bodyPr anchorCtr="0" anchor="t" bIns="50775" lIns="101575" spcFirstLastPara="1" rIns="101575" wrap="square" tIns="50775">
            <a:noAutofit/>
          </a:bodyPr>
          <a:lstStyle/>
          <a:p>
            <a:pPr indent="-457200" lvl="0" marL="457200" marR="0" rtl="0" algn="l">
              <a:spcBef>
                <a:spcPts val="0"/>
              </a:spcBef>
              <a:spcAft>
                <a:spcPts val="0"/>
              </a:spcAft>
              <a:buClr>
                <a:schemeClr val="accent2"/>
              </a:buClr>
              <a:buSzPts val="1530"/>
              <a:buFont typeface="Arial"/>
              <a:buNone/>
            </a:pPr>
            <a:r>
              <a:rPr lang="en-US" sz="1800">
                <a:solidFill>
                  <a:schemeClr val="dk1"/>
                </a:solidFill>
                <a:latin typeface="Comic Sans MS"/>
                <a:ea typeface="Comic Sans MS"/>
                <a:cs typeface="Comic Sans MS"/>
                <a:sym typeface="Comic Sans MS"/>
              </a:rPr>
              <a:t>Steps Involved:</a:t>
            </a:r>
            <a:endParaRPr/>
          </a:p>
          <a:p>
            <a:pPr indent="-457200" lvl="0" marL="457200" marR="0" rtl="0" algn="l">
              <a:spcBef>
                <a:spcPts val="360"/>
              </a:spcBef>
              <a:spcAft>
                <a:spcPts val="0"/>
              </a:spcAft>
              <a:buClr>
                <a:schemeClr val="accent2"/>
              </a:buClr>
              <a:buSzPts val="1530"/>
              <a:buFont typeface="Arial"/>
              <a:buAutoNum type="arabicPeriod"/>
            </a:pPr>
            <a:r>
              <a:rPr lang="en-US" sz="1800">
                <a:solidFill>
                  <a:schemeClr val="dk1"/>
                </a:solidFill>
                <a:latin typeface="Comic Sans MS"/>
                <a:ea typeface="Comic Sans MS"/>
                <a:cs typeface="Comic Sans MS"/>
                <a:sym typeface="Comic Sans MS"/>
              </a:rPr>
              <a:t>Discrete Cosine Transform of each 8x8 pixel array</a:t>
            </a:r>
            <a:br>
              <a:rPr lang="en-US" sz="1800">
                <a:solidFill>
                  <a:schemeClr val="dk1"/>
                </a:solidFill>
                <a:latin typeface="Comic Sans MS"/>
                <a:ea typeface="Comic Sans MS"/>
                <a:cs typeface="Comic Sans MS"/>
                <a:sym typeface="Comic Sans MS"/>
              </a:rPr>
            </a:br>
            <a:r>
              <a:rPr lang="en-US" sz="1800">
                <a:solidFill>
                  <a:schemeClr val="dk1"/>
                </a:solidFill>
                <a:latin typeface="Comic Sans MS"/>
                <a:ea typeface="Comic Sans MS"/>
                <a:cs typeface="Comic Sans MS"/>
                <a:sym typeface="Comic Sans MS"/>
              </a:rPr>
              <a:t>f(x,y) 🡪</a:t>
            </a:r>
            <a:r>
              <a:rPr baseline="-25000" lang="en-US" sz="1800">
                <a:solidFill>
                  <a:schemeClr val="dk1"/>
                </a:solidFill>
                <a:latin typeface="Comic Sans MS"/>
                <a:ea typeface="Comic Sans MS"/>
                <a:cs typeface="Comic Sans MS"/>
                <a:sym typeface="Comic Sans MS"/>
              </a:rPr>
              <a:t>T</a:t>
            </a:r>
            <a:r>
              <a:rPr lang="en-US" sz="1800">
                <a:solidFill>
                  <a:schemeClr val="dk1"/>
                </a:solidFill>
                <a:latin typeface="Comic Sans MS"/>
                <a:ea typeface="Comic Sans MS"/>
                <a:cs typeface="Comic Sans MS"/>
                <a:sym typeface="Comic Sans MS"/>
              </a:rPr>
              <a:t> F(u,v)</a:t>
            </a:r>
            <a:endParaRPr/>
          </a:p>
          <a:p>
            <a:pPr indent="-457200" lvl="0" marL="457200" marR="0" rtl="0" algn="l">
              <a:spcBef>
                <a:spcPts val="360"/>
              </a:spcBef>
              <a:spcAft>
                <a:spcPts val="0"/>
              </a:spcAft>
              <a:buClr>
                <a:schemeClr val="accent2"/>
              </a:buClr>
              <a:buSzPts val="1530"/>
              <a:buFont typeface="Arial"/>
              <a:buAutoNum type="arabicPeriod"/>
            </a:pPr>
            <a:r>
              <a:rPr lang="en-US" sz="1800">
                <a:solidFill>
                  <a:schemeClr val="dk1"/>
                </a:solidFill>
                <a:latin typeface="Comic Sans MS"/>
                <a:ea typeface="Comic Sans MS"/>
                <a:cs typeface="Comic Sans MS"/>
                <a:sym typeface="Comic Sans MS"/>
              </a:rPr>
              <a:t>Quantization using a table or using a constant</a:t>
            </a:r>
            <a:endParaRPr/>
          </a:p>
          <a:p>
            <a:pPr indent="-457200" lvl="0" marL="457200" marR="0" rtl="0" algn="l">
              <a:spcBef>
                <a:spcPts val="360"/>
              </a:spcBef>
              <a:spcAft>
                <a:spcPts val="0"/>
              </a:spcAft>
              <a:buClr>
                <a:schemeClr val="accent2"/>
              </a:buClr>
              <a:buSzPts val="1530"/>
              <a:buFont typeface="Arial"/>
              <a:buAutoNum type="arabicPeriod"/>
            </a:pPr>
            <a:r>
              <a:rPr lang="en-US" sz="1800">
                <a:solidFill>
                  <a:schemeClr val="dk1"/>
                </a:solidFill>
                <a:latin typeface="Comic Sans MS"/>
                <a:ea typeface="Comic Sans MS"/>
                <a:cs typeface="Comic Sans MS"/>
                <a:sym typeface="Comic Sans MS"/>
              </a:rPr>
              <a:t>Zig-Zag scan to exploit redundancy</a:t>
            </a:r>
            <a:endParaRPr/>
          </a:p>
          <a:p>
            <a:pPr indent="-457200" lvl="0" marL="457200" marR="0" rtl="0" algn="l">
              <a:spcBef>
                <a:spcPts val="360"/>
              </a:spcBef>
              <a:spcAft>
                <a:spcPts val="0"/>
              </a:spcAft>
              <a:buClr>
                <a:schemeClr val="accent2"/>
              </a:buClr>
              <a:buSzPts val="1530"/>
              <a:buFont typeface="Arial"/>
              <a:buAutoNum type="arabicPeriod"/>
            </a:pPr>
            <a:r>
              <a:rPr lang="en-US" sz="1800">
                <a:solidFill>
                  <a:schemeClr val="dk1"/>
                </a:solidFill>
                <a:latin typeface="Comic Sans MS"/>
                <a:ea typeface="Comic Sans MS"/>
                <a:cs typeface="Comic Sans MS"/>
                <a:sym typeface="Comic Sans MS"/>
              </a:rPr>
              <a:t>Differential Pulse Code Modulation(DPCM) on the DC component and Run length Coding of the AC components</a:t>
            </a:r>
            <a:endParaRPr/>
          </a:p>
          <a:p>
            <a:pPr indent="-457200" lvl="0" marL="457200" marR="0" rtl="0" algn="l">
              <a:spcBef>
                <a:spcPts val="360"/>
              </a:spcBef>
              <a:spcAft>
                <a:spcPts val="0"/>
              </a:spcAft>
              <a:buClr>
                <a:schemeClr val="accent2"/>
              </a:buClr>
              <a:buSzPts val="1530"/>
              <a:buFont typeface="Arial"/>
              <a:buAutoNum type="arabicPeriod"/>
            </a:pPr>
            <a:r>
              <a:rPr lang="en-US" sz="1800">
                <a:solidFill>
                  <a:schemeClr val="dk1"/>
                </a:solidFill>
                <a:latin typeface="Comic Sans MS"/>
                <a:ea typeface="Comic Sans MS"/>
                <a:cs typeface="Comic Sans MS"/>
                <a:sym typeface="Comic Sans MS"/>
              </a:rPr>
              <a:t>Entropy coding (Huffman) of the final output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80"/>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sz="1600">
              <a:solidFill>
                <a:schemeClr val="dk1"/>
              </a:solidFill>
              <a:latin typeface="Times New Roman"/>
              <a:ea typeface="Times New Roman"/>
              <a:cs typeface="Times New Roman"/>
              <a:sym typeface="Times New Roman"/>
            </a:endParaRPr>
          </a:p>
        </p:txBody>
      </p:sp>
      <p:sp>
        <p:nvSpPr>
          <p:cNvPr id="840" name="Google Shape;840;p80"/>
          <p:cNvSpPr txBox="1"/>
          <p:nvPr>
            <p:ph type="title"/>
          </p:nvPr>
        </p:nvSpPr>
        <p:spPr>
          <a:xfrm>
            <a:off x="592667" y="254000"/>
            <a:ext cx="8636000" cy="687917"/>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600"/>
              <a:buFont typeface="Twentieth Century"/>
              <a:buNone/>
            </a:pPr>
            <a:r>
              <a:rPr lang="en-US" sz="3600"/>
              <a:t>DCT : DISCRETE COSINE TRANSFORM</a:t>
            </a:r>
            <a:endParaRPr/>
          </a:p>
        </p:txBody>
      </p:sp>
      <p:sp>
        <p:nvSpPr>
          <p:cNvPr id="841" name="Google Shape;841;p80"/>
          <p:cNvSpPr txBox="1"/>
          <p:nvPr>
            <p:ph idx="1" type="body"/>
          </p:nvPr>
        </p:nvSpPr>
        <p:spPr>
          <a:xfrm>
            <a:off x="592667" y="1132417"/>
            <a:ext cx="8636000" cy="3767667"/>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200"/>
              <a:buFont typeface="Arial"/>
              <a:buNone/>
            </a:pPr>
            <a:r>
              <a:rPr b="1" lang="en-US" sz="2200"/>
              <a:t>DCT</a:t>
            </a:r>
            <a:r>
              <a:rPr lang="en-US" sz="2200"/>
              <a:t> converts the information contained in a block(8x8) of pixels from </a:t>
            </a:r>
            <a:r>
              <a:rPr b="1" i="1" lang="en-US" sz="2200"/>
              <a:t>spatial</a:t>
            </a:r>
            <a:r>
              <a:rPr lang="en-US" sz="2200"/>
              <a:t> domain to the </a:t>
            </a:r>
            <a:r>
              <a:rPr b="1" i="1" lang="en-US" sz="2200"/>
              <a:t>frequency</a:t>
            </a:r>
            <a:r>
              <a:rPr lang="en-US" sz="2200"/>
              <a:t> domain.</a:t>
            </a:r>
            <a:endParaRPr/>
          </a:p>
          <a:p>
            <a:pPr indent="-137159" lvl="1" marL="265176" rtl="0" algn="l">
              <a:lnSpc>
                <a:spcPct val="90000"/>
              </a:lnSpc>
              <a:spcBef>
                <a:spcPts val="400"/>
              </a:spcBef>
              <a:spcAft>
                <a:spcPts val="0"/>
              </a:spcAft>
              <a:buSzPts val="2000"/>
              <a:buChar char="🢝"/>
            </a:pPr>
            <a:r>
              <a:rPr lang="en-US" sz="2000"/>
              <a:t>A simple analogy: Consider a unsorted list of 12 numbers between 0 and 3 -&gt; (</a:t>
            </a:r>
            <a:r>
              <a:rPr i="1" lang="en-US" sz="2000"/>
              <a:t>2, 3, 1, 2, 2, 0, 1, 1, 0, 1, 0, 0</a:t>
            </a:r>
            <a:r>
              <a:rPr lang="en-US" sz="2000"/>
              <a:t>). Consider a transformation of the list involving two steps (1.) sort the list (2.) Count the frequency of occurrence of each of the numbers -&gt;(</a:t>
            </a:r>
            <a:r>
              <a:rPr i="1" lang="en-US" sz="2000"/>
              <a:t>4,4,3,1 </a:t>
            </a:r>
            <a:r>
              <a:rPr lang="en-US" sz="2000"/>
              <a:t>). : Through this transformation we lost the spatial information but captured the frequency information.</a:t>
            </a:r>
            <a:endParaRPr/>
          </a:p>
          <a:p>
            <a:pPr indent="-137159" lvl="1" marL="265176" rtl="0" algn="l">
              <a:lnSpc>
                <a:spcPct val="90000"/>
              </a:lnSpc>
              <a:spcBef>
                <a:spcPts val="600"/>
              </a:spcBef>
              <a:spcAft>
                <a:spcPts val="0"/>
              </a:spcAft>
              <a:buSzPts val="2000"/>
              <a:buChar char="🢝"/>
            </a:pPr>
            <a:r>
              <a:rPr lang="en-US" sz="2000"/>
              <a:t>There are other transformations which retain the spatial information. E.g., Fourier transform, DCT etc. Therefore allowing us to move back and forth between spatial and frequency domains.</a:t>
            </a:r>
            <a:endParaRPr sz="1800"/>
          </a:p>
          <a:p>
            <a:pPr indent="-91440" lvl="0" marL="91440" rtl="0" algn="l">
              <a:lnSpc>
                <a:spcPct val="90000"/>
              </a:lnSpc>
              <a:spcBef>
                <a:spcPts val="1600"/>
              </a:spcBef>
              <a:spcAft>
                <a:spcPts val="0"/>
              </a:spcAft>
              <a:buSzPts val="2200"/>
              <a:buFont typeface="Arial"/>
              <a:buNone/>
            </a:pPr>
            <a:r>
              <a:rPr lang="en-US" sz="2200"/>
              <a:t>1-D DCT:			       1-D Inverese DCT:</a:t>
            </a:r>
            <a:endParaRPr/>
          </a:p>
        </p:txBody>
      </p:sp>
      <p:pic>
        <p:nvPicPr>
          <p:cNvPr id="842" name="Google Shape;842;p80"/>
          <p:cNvPicPr preferRelativeResize="0"/>
          <p:nvPr/>
        </p:nvPicPr>
        <p:blipFill rotWithShape="1">
          <a:blip r:embed="rId3">
            <a:alphaModFix/>
          </a:blip>
          <a:srcRect b="0" l="0" r="0" t="0"/>
          <a:stretch/>
        </p:blipFill>
        <p:spPr>
          <a:xfrm>
            <a:off x="735542" y="5690305"/>
            <a:ext cx="3640667" cy="832556"/>
          </a:xfrm>
          <a:prstGeom prst="rect">
            <a:avLst/>
          </a:prstGeom>
          <a:noFill/>
          <a:ln>
            <a:noFill/>
          </a:ln>
        </p:spPr>
      </p:pic>
      <p:pic>
        <p:nvPicPr>
          <p:cNvPr id="843" name="Google Shape;843;p80"/>
          <p:cNvPicPr preferRelativeResize="0"/>
          <p:nvPr/>
        </p:nvPicPr>
        <p:blipFill rotWithShape="1">
          <a:blip r:embed="rId4">
            <a:alphaModFix/>
          </a:blip>
          <a:srcRect b="0" l="0" r="0" t="0"/>
          <a:stretch/>
        </p:blipFill>
        <p:spPr>
          <a:xfrm>
            <a:off x="4295070" y="6101292"/>
            <a:ext cx="1608667" cy="903111"/>
          </a:xfrm>
          <a:prstGeom prst="rect">
            <a:avLst/>
          </a:prstGeom>
          <a:noFill/>
          <a:ln>
            <a:noFill/>
          </a:ln>
        </p:spPr>
      </p:pic>
      <p:cxnSp>
        <p:nvCxnSpPr>
          <p:cNvPr id="844" name="Google Shape;844;p80"/>
          <p:cNvCxnSpPr/>
          <p:nvPr/>
        </p:nvCxnSpPr>
        <p:spPr>
          <a:xfrm>
            <a:off x="5281083" y="5058833"/>
            <a:ext cx="0" cy="783167"/>
          </a:xfrm>
          <a:prstGeom prst="straightConnector1">
            <a:avLst/>
          </a:prstGeom>
          <a:noFill/>
          <a:ln cap="flat" cmpd="sng" w="9525">
            <a:solidFill>
              <a:schemeClr val="dk1"/>
            </a:solidFill>
            <a:prstDash val="solid"/>
            <a:round/>
            <a:headEnd len="med" w="med" type="none"/>
            <a:tailEnd len="med" w="med" type="none"/>
          </a:ln>
        </p:spPr>
      </p:cxnSp>
      <p:pic>
        <p:nvPicPr>
          <p:cNvPr id="845" name="Google Shape;845;p80"/>
          <p:cNvPicPr preferRelativeResize="0"/>
          <p:nvPr/>
        </p:nvPicPr>
        <p:blipFill rotWithShape="1">
          <a:blip r:embed="rId5">
            <a:alphaModFix/>
          </a:blip>
          <a:srcRect b="0" l="0" r="0" t="0"/>
          <a:stretch/>
        </p:blipFill>
        <p:spPr>
          <a:xfrm>
            <a:off x="5663848" y="5713236"/>
            <a:ext cx="3725333" cy="83255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81"/>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sz="1600">
              <a:solidFill>
                <a:schemeClr val="dk1"/>
              </a:solidFill>
              <a:latin typeface="Times New Roman"/>
              <a:ea typeface="Times New Roman"/>
              <a:cs typeface="Times New Roman"/>
              <a:sym typeface="Times New Roman"/>
            </a:endParaRPr>
          </a:p>
        </p:txBody>
      </p:sp>
      <p:sp>
        <p:nvSpPr>
          <p:cNvPr id="851" name="Google Shape;851;p81"/>
          <p:cNvSpPr txBox="1"/>
          <p:nvPr>
            <p:ph type="title"/>
          </p:nvPr>
        </p:nvSpPr>
        <p:spPr>
          <a:xfrm>
            <a:off x="592667" y="254000"/>
            <a:ext cx="8636000" cy="677333"/>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600"/>
              <a:buFont typeface="Twentieth Century"/>
              <a:buNone/>
            </a:pPr>
            <a:r>
              <a:rPr lang="en-US" sz="3600"/>
              <a:t>EXAMPLE AND COMPARISON</a:t>
            </a:r>
            <a:endParaRPr/>
          </a:p>
        </p:txBody>
      </p:sp>
      <p:pic>
        <p:nvPicPr>
          <p:cNvPr id="852" name="Google Shape;852;p81"/>
          <p:cNvPicPr preferRelativeResize="0"/>
          <p:nvPr/>
        </p:nvPicPr>
        <p:blipFill rotWithShape="1">
          <a:blip r:embed="rId3">
            <a:alphaModFix/>
          </a:blip>
          <a:srcRect b="0" l="0" r="0" t="0"/>
          <a:stretch/>
        </p:blipFill>
        <p:spPr>
          <a:xfrm>
            <a:off x="2307167" y="878417"/>
            <a:ext cx="3524250" cy="1513417"/>
          </a:xfrm>
          <a:prstGeom prst="rect">
            <a:avLst/>
          </a:prstGeom>
          <a:noFill/>
          <a:ln>
            <a:noFill/>
          </a:ln>
        </p:spPr>
      </p:pic>
      <p:cxnSp>
        <p:nvCxnSpPr>
          <p:cNvPr id="853" name="Google Shape;853;p81"/>
          <p:cNvCxnSpPr/>
          <p:nvPr/>
        </p:nvCxnSpPr>
        <p:spPr>
          <a:xfrm flipH="1">
            <a:off x="2010834" y="2286000"/>
            <a:ext cx="1682750" cy="444500"/>
          </a:xfrm>
          <a:prstGeom prst="straightConnector1">
            <a:avLst/>
          </a:prstGeom>
          <a:noFill/>
          <a:ln cap="flat" cmpd="sng" w="9525">
            <a:solidFill>
              <a:schemeClr val="dk1"/>
            </a:solidFill>
            <a:prstDash val="solid"/>
            <a:round/>
            <a:headEnd len="med" w="med" type="none"/>
            <a:tailEnd len="med" w="med" type="triangle"/>
          </a:ln>
        </p:spPr>
      </p:cxnSp>
      <p:cxnSp>
        <p:nvCxnSpPr>
          <p:cNvPr id="854" name="Google Shape;854;p81"/>
          <p:cNvCxnSpPr/>
          <p:nvPr/>
        </p:nvCxnSpPr>
        <p:spPr>
          <a:xfrm>
            <a:off x="5291667" y="2222501"/>
            <a:ext cx="1979083" cy="47625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855" name="Google Shape;855;p81"/>
          <p:cNvGraphicFramePr/>
          <p:nvPr/>
        </p:nvGraphicFramePr>
        <p:xfrm>
          <a:off x="560917" y="2843389"/>
          <a:ext cx="3000000" cy="3000000"/>
        </p:xfrm>
        <a:graphic>
          <a:graphicData uri="http://schemas.openxmlformats.org/drawingml/2006/table">
            <a:tbl>
              <a:tblPr>
                <a:noFill/>
                <a:tableStyleId>{512F3FFA-A52F-420D-99EF-4811CACCBC93}</a:tableStyleId>
              </a:tblPr>
              <a:tblGrid>
                <a:gridCol w="571500"/>
                <a:gridCol w="571500"/>
                <a:gridCol w="338675"/>
                <a:gridCol w="402175"/>
                <a:gridCol w="359825"/>
                <a:gridCol w="448025"/>
                <a:gridCol w="366900"/>
                <a:gridCol w="529175"/>
              </a:tblGrid>
              <a:tr h="324550">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100</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-52</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0</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-5</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0</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-2</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0</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0.4</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856" name="Google Shape;856;p81"/>
          <p:cNvGraphicFramePr/>
          <p:nvPr/>
        </p:nvGraphicFramePr>
        <p:xfrm>
          <a:off x="4942417" y="2853972"/>
          <a:ext cx="3000000" cy="3000000"/>
        </p:xfrm>
        <a:graphic>
          <a:graphicData uri="http://schemas.openxmlformats.org/drawingml/2006/table">
            <a:tbl>
              <a:tblPr>
                <a:noFill/>
                <a:tableStyleId>{512F3FFA-A52F-420D-99EF-4811CACCBC93}</a:tableStyleId>
              </a:tblPr>
              <a:tblGrid>
                <a:gridCol w="430400"/>
                <a:gridCol w="430400"/>
                <a:gridCol w="428625"/>
                <a:gridCol w="430400"/>
                <a:gridCol w="430400"/>
                <a:gridCol w="430400"/>
                <a:gridCol w="428625"/>
                <a:gridCol w="430400"/>
              </a:tblGrid>
              <a:tr h="324550">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36</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10</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10</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6</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6</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4</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4</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4</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857" name="Google Shape;857;p81"/>
          <p:cNvGraphicFramePr/>
          <p:nvPr/>
        </p:nvGraphicFramePr>
        <p:xfrm>
          <a:off x="4931834" y="3499555"/>
          <a:ext cx="3000000" cy="3000000"/>
        </p:xfrm>
        <a:graphic>
          <a:graphicData uri="http://schemas.openxmlformats.org/drawingml/2006/table">
            <a:tbl>
              <a:tblPr>
                <a:noFill/>
                <a:tableStyleId>{512F3FFA-A52F-420D-99EF-4811CACCBC93}</a:tableStyleId>
              </a:tblPr>
              <a:tblGrid>
                <a:gridCol w="430400"/>
                <a:gridCol w="430400"/>
                <a:gridCol w="428625"/>
                <a:gridCol w="430400"/>
                <a:gridCol w="430400"/>
                <a:gridCol w="430400"/>
                <a:gridCol w="428625"/>
                <a:gridCol w="430400"/>
              </a:tblGrid>
              <a:tr h="324550">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36</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10</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10</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6</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6</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4</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4</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4</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858" name="Google Shape;858;p81"/>
          <p:cNvGraphicFramePr/>
          <p:nvPr/>
        </p:nvGraphicFramePr>
        <p:xfrm>
          <a:off x="550334" y="3457222"/>
          <a:ext cx="3000000" cy="3000000"/>
        </p:xfrm>
        <a:graphic>
          <a:graphicData uri="http://schemas.openxmlformats.org/drawingml/2006/table">
            <a:tbl>
              <a:tblPr>
                <a:noFill/>
                <a:tableStyleId>{512F3FFA-A52F-420D-99EF-4811CACCBC93}</a:tableStyleId>
              </a:tblPr>
              <a:tblGrid>
                <a:gridCol w="571500"/>
                <a:gridCol w="571500"/>
                <a:gridCol w="338675"/>
                <a:gridCol w="402175"/>
                <a:gridCol w="359825"/>
                <a:gridCol w="448025"/>
                <a:gridCol w="366900"/>
                <a:gridCol w="529175"/>
              </a:tblGrid>
              <a:tr h="324550">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100</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-52</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0</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-5</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0</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-2</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0</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0.4</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859" name="Google Shape;859;p81"/>
          <p:cNvCxnSpPr/>
          <p:nvPr/>
        </p:nvCxnSpPr>
        <p:spPr>
          <a:xfrm>
            <a:off x="2423583" y="3608917"/>
            <a:ext cx="1714500" cy="0"/>
          </a:xfrm>
          <a:prstGeom prst="straightConnector1">
            <a:avLst/>
          </a:prstGeom>
          <a:noFill/>
          <a:ln cap="flat" cmpd="sng" w="31750">
            <a:solidFill>
              <a:schemeClr val="dk1"/>
            </a:solidFill>
            <a:prstDash val="dot"/>
            <a:round/>
            <a:headEnd len="med" w="med" type="none"/>
            <a:tailEnd len="med" w="med" type="none"/>
          </a:ln>
        </p:spPr>
      </p:cxnSp>
      <p:cxnSp>
        <p:nvCxnSpPr>
          <p:cNvPr id="860" name="Google Shape;860;p81"/>
          <p:cNvCxnSpPr/>
          <p:nvPr/>
        </p:nvCxnSpPr>
        <p:spPr>
          <a:xfrm>
            <a:off x="6646333" y="3640667"/>
            <a:ext cx="1714500" cy="0"/>
          </a:xfrm>
          <a:prstGeom prst="straightConnector1">
            <a:avLst/>
          </a:prstGeom>
          <a:noFill/>
          <a:ln cap="flat" cmpd="sng" w="31750">
            <a:solidFill>
              <a:schemeClr val="dk1"/>
            </a:solidFill>
            <a:prstDash val="dot"/>
            <a:round/>
            <a:headEnd len="med" w="med" type="none"/>
            <a:tailEnd len="med" w="med" type="none"/>
          </a:ln>
        </p:spPr>
      </p:cxnSp>
      <p:graphicFrame>
        <p:nvGraphicFramePr>
          <p:cNvPr id="861" name="Google Shape;861;p81"/>
          <p:cNvGraphicFramePr/>
          <p:nvPr/>
        </p:nvGraphicFramePr>
        <p:xfrm>
          <a:off x="4921251" y="4198055"/>
          <a:ext cx="3000000" cy="3000000"/>
        </p:xfrm>
        <a:graphic>
          <a:graphicData uri="http://schemas.openxmlformats.org/drawingml/2006/table">
            <a:tbl>
              <a:tblPr>
                <a:noFill/>
                <a:tableStyleId>{512F3FFA-A52F-420D-99EF-4811CACCBC93}</a:tableStyleId>
              </a:tblPr>
              <a:tblGrid>
                <a:gridCol w="430400"/>
                <a:gridCol w="430400"/>
                <a:gridCol w="428625"/>
                <a:gridCol w="430400"/>
                <a:gridCol w="430400"/>
                <a:gridCol w="430400"/>
                <a:gridCol w="428625"/>
                <a:gridCol w="430400"/>
              </a:tblGrid>
              <a:tr h="324550">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24</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12</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20</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32</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40</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51</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59</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48</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862" name="Google Shape;862;p81"/>
          <p:cNvGraphicFramePr/>
          <p:nvPr/>
        </p:nvGraphicFramePr>
        <p:xfrm>
          <a:off x="539751" y="4176889"/>
          <a:ext cx="3000000" cy="3000000"/>
        </p:xfrm>
        <a:graphic>
          <a:graphicData uri="http://schemas.openxmlformats.org/drawingml/2006/table">
            <a:tbl>
              <a:tblPr>
                <a:noFill/>
                <a:tableStyleId>{512F3FFA-A52F-420D-99EF-4811CACCBC93}</a:tableStyleId>
              </a:tblPr>
              <a:tblGrid>
                <a:gridCol w="448025"/>
                <a:gridCol w="449800"/>
                <a:gridCol w="448025"/>
                <a:gridCol w="448025"/>
                <a:gridCol w="448025"/>
                <a:gridCol w="449800"/>
                <a:gridCol w="448025"/>
                <a:gridCol w="448025"/>
              </a:tblGrid>
              <a:tr h="324550">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8</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15</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24</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32</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40</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48</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57</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105"/>
                        <a:buFont typeface="Arial"/>
                        <a:buNone/>
                      </a:pPr>
                      <a:r>
                        <a:rPr b="0" i="0" lang="en-US" sz="1300" u="none" cap="none" strike="noStrike">
                          <a:solidFill>
                            <a:schemeClr val="dk1"/>
                          </a:solidFill>
                          <a:latin typeface="Comic Sans MS"/>
                          <a:ea typeface="Comic Sans MS"/>
                          <a:cs typeface="Comic Sans MS"/>
                          <a:sym typeface="Comic Sans MS"/>
                        </a:rPr>
                        <a:t>63</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id="863" name="Google Shape;863;p81"/>
          <p:cNvPicPr preferRelativeResize="0"/>
          <p:nvPr/>
        </p:nvPicPr>
        <p:blipFill rotWithShape="1">
          <a:blip r:embed="rId4">
            <a:alphaModFix/>
          </a:blip>
          <a:srcRect b="0" l="0" r="0" t="0"/>
          <a:stretch/>
        </p:blipFill>
        <p:spPr>
          <a:xfrm>
            <a:off x="592667" y="4614334"/>
            <a:ext cx="3524250" cy="1513417"/>
          </a:xfrm>
          <a:prstGeom prst="rect">
            <a:avLst/>
          </a:prstGeom>
          <a:noFill/>
          <a:ln>
            <a:noFill/>
          </a:ln>
        </p:spPr>
      </p:pic>
      <p:pic>
        <p:nvPicPr>
          <p:cNvPr id="864" name="Google Shape;864;p81"/>
          <p:cNvPicPr preferRelativeResize="0"/>
          <p:nvPr/>
        </p:nvPicPr>
        <p:blipFill rotWithShape="1">
          <a:blip r:embed="rId5">
            <a:alphaModFix/>
          </a:blip>
          <a:srcRect b="0" l="0" r="0" t="0"/>
          <a:stretch/>
        </p:blipFill>
        <p:spPr>
          <a:xfrm>
            <a:off x="4667251" y="4635500"/>
            <a:ext cx="3524250" cy="1513417"/>
          </a:xfrm>
          <a:prstGeom prst="rect">
            <a:avLst/>
          </a:prstGeom>
          <a:noFill/>
          <a:ln>
            <a:noFill/>
          </a:ln>
        </p:spPr>
      </p:pic>
      <p:sp>
        <p:nvSpPr>
          <p:cNvPr id="865" name="Google Shape;865;p81"/>
          <p:cNvSpPr txBox="1"/>
          <p:nvPr/>
        </p:nvSpPr>
        <p:spPr>
          <a:xfrm>
            <a:off x="3231445" y="2375960"/>
            <a:ext cx="564255"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DCT</a:t>
            </a:r>
            <a:endParaRPr/>
          </a:p>
        </p:txBody>
      </p:sp>
      <p:sp>
        <p:nvSpPr>
          <p:cNvPr id="866" name="Google Shape;866;p81"/>
          <p:cNvSpPr txBox="1"/>
          <p:nvPr/>
        </p:nvSpPr>
        <p:spPr>
          <a:xfrm>
            <a:off x="5570361" y="2354793"/>
            <a:ext cx="545019"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FFT</a:t>
            </a:r>
            <a:endParaRPr/>
          </a:p>
        </p:txBody>
      </p:sp>
      <p:cxnSp>
        <p:nvCxnSpPr>
          <p:cNvPr id="867" name="Google Shape;867;p81"/>
          <p:cNvCxnSpPr/>
          <p:nvPr/>
        </p:nvCxnSpPr>
        <p:spPr>
          <a:xfrm>
            <a:off x="2169583" y="3175000"/>
            <a:ext cx="0" cy="275167"/>
          </a:xfrm>
          <a:prstGeom prst="straightConnector1">
            <a:avLst/>
          </a:prstGeom>
          <a:noFill/>
          <a:ln cap="flat" cmpd="sng" w="9525">
            <a:solidFill>
              <a:schemeClr val="dk1"/>
            </a:solidFill>
            <a:prstDash val="solid"/>
            <a:round/>
            <a:headEnd len="med" w="med" type="none"/>
            <a:tailEnd len="med" w="med" type="triangle"/>
          </a:ln>
        </p:spPr>
      </p:cxnSp>
      <p:cxnSp>
        <p:nvCxnSpPr>
          <p:cNvPr id="868" name="Google Shape;868;p81"/>
          <p:cNvCxnSpPr/>
          <p:nvPr/>
        </p:nvCxnSpPr>
        <p:spPr>
          <a:xfrm>
            <a:off x="2159000" y="3778250"/>
            <a:ext cx="0" cy="370417"/>
          </a:xfrm>
          <a:prstGeom prst="straightConnector1">
            <a:avLst/>
          </a:prstGeom>
          <a:noFill/>
          <a:ln cap="flat" cmpd="sng" w="9525">
            <a:solidFill>
              <a:schemeClr val="dk1"/>
            </a:solidFill>
            <a:prstDash val="solid"/>
            <a:round/>
            <a:headEnd len="med" w="med" type="none"/>
            <a:tailEnd len="med" w="med" type="triangle"/>
          </a:ln>
        </p:spPr>
      </p:cxnSp>
      <p:cxnSp>
        <p:nvCxnSpPr>
          <p:cNvPr id="869" name="Google Shape;869;p81"/>
          <p:cNvCxnSpPr/>
          <p:nvPr/>
        </p:nvCxnSpPr>
        <p:spPr>
          <a:xfrm>
            <a:off x="6582833" y="3175000"/>
            <a:ext cx="0" cy="317500"/>
          </a:xfrm>
          <a:prstGeom prst="straightConnector1">
            <a:avLst/>
          </a:prstGeom>
          <a:noFill/>
          <a:ln cap="flat" cmpd="sng" w="9525">
            <a:solidFill>
              <a:schemeClr val="dk1"/>
            </a:solidFill>
            <a:prstDash val="solid"/>
            <a:round/>
            <a:headEnd len="med" w="med" type="none"/>
            <a:tailEnd len="med" w="med" type="triangle"/>
          </a:ln>
        </p:spPr>
      </p:cxnSp>
      <p:cxnSp>
        <p:nvCxnSpPr>
          <p:cNvPr id="870" name="Google Shape;870;p81"/>
          <p:cNvCxnSpPr/>
          <p:nvPr/>
        </p:nvCxnSpPr>
        <p:spPr>
          <a:xfrm>
            <a:off x="6561667" y="3831167"/>
            <a:ext cx="0" cy="359833"/>
          </a:xfrm>
          <a:prstGeom prst="straightConnector1">
            <a:avLst/>
          </a:prstGeom>
          <a:noFill/>
          <a:ln cap="flat" cmpd="sng" w="9525">
            <a:solidFill>
              <a:schemeClr val="dk1"/>
            </a:solidFill>
            <a:prstDash val="solid"/>
            <a:round/>
            <a:headEnd len="med" w="med" type="none"/>
            <a:tailEnd len="med" w="med" type="triangle"/>
          </a:ln>
        </p:spPr>
      </p:cxnSp>
      <p:sp>
        <p:nvSpPr>
          <p:cNvPr id="871" name="Google Shape;871;p81"/>
          <p:cNvSpPr txBox="1"/>
          <p:nvPr/>
        </p:nvSpPr>
        <p:spPr>
          <a:xfrm>
            <a:off x="2268362" y="3804710"/>
            <a:ext cx="1266370"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Inverse DCT</a:t>
            </a:r>
            <a:endParaRPr/>
          </a:p>
        </p:txBody>
      </p:sp>
      <p:sp>
        <p:nvSpPr>
          <p:cNvPr id="872" name="Google Shape;872;p81"/>
          <p:cNvSpPr txBox="1"/>
          <p:nvPr/>
        </p:nvSpPr>
        <p:spPr>
          <a:xfrm>
            <a:off x="6628695" y="3857626"/>
            <a:ext cx="1247134"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Inverse FFT</a:t>
            </a:r>
            <a:endParaRPr/>
          </a:p>
        </p:txBody>
      </p:sp>
      <p:sp>
        <p:nvSpPr>
          <p:cNvPr id="873" name="Google Shape;873;p81"/>
          <p:cNvSpPr/>
          <p:nvPr/>
        </p:nvSpPr>
        <p:spPr>
          <a:xfrm>
            <a:off x="560917" y="6127750"/>
            <a:ext cx="7302500" cy="1180042"/>
          </a:xfrm>
          <a:prstGeom prst="rect">
            <a:avLst/>
          </a:prstGeom>
          <a:noFill/>
          <a:ln cap="flat" cmpd="sng" w="9525">
            <a:solidFill>
              <a:schemeClr val="dk1"/>
            </a:solidFill>
            <a:prstDash val="solid"/>
            <a:miter lim="800000"/>
            <a:headEnd len="sm" w="sm" type="none"/>
            <a:tailEnd len="sm" w="sm" type="none"/>
          </a:ln>
        </p:spPr>
        <p:txBody>
          <a:bodyPr anchorCtr="0" anchor="t" bIns="50775" lIns="101575" spcFirstLastPara="1" rIns="101575" wrap="square" tIns="50775">
            <a:noAutofit/>
          </a:bodyPr>
          <a:lstStyle/>
          <a:p>
            <a:pPr indent="-457200" lvl="0" marL="457200" marR="0" rtl="0" algn="l">
              <a:spcBef>
                <a:spcPts val="0"/>
              </a:spcBef>
              <a:spcAft>
                <a:spcPts val="0"/>
              </a:spcAft>
              <a:buClr>
                <a:schemeClr val="accent2"/>
              </a:buClr>
              <a:buSzPts val="1105"/>
              <a:buFont typeface="Arial"/>
              <a:buNone/>
            </a:pPr>
            <a:r>
              <a:rPr lang="en-US" sz="1300">
                <a:solidFill>
                  <a:schemeClr val="dk1"/>
                </a:solidFill>
                <a:latin typeface="Comic Sans MS"/>
                <a:ea typeface="Comic Sans MS"/>
                <a:cs typeface="Comic Sans MS"/>
                <a:sym typeface="Comic Sans MS"/>
              </a:rPr>
              <a:t>Example Description:</a:t>
            </a:r>
            <a:endParaRPr/>
          </a:p>
          <a:p>
            <a:pPr indent="-457200" lvl="1" marL="914400" marR="0" rtl="0" algn="l">
              <a:spcBef>
                <a:spcPts val="260"/>
              </a:spcBef>
              <a:spcAft>
                <a:spcPts val="0"/>
              </a:spcAft>
              <a:buClr>
                <a:schemeClr val="accent2"/>
              </a:buClr>
              <a:buSzPts val="1105"/>
              <a:buFont typeface="Arial"/>
              <a:buChar char="r"/>
            </a:pPr>
            <a:r>
              <a:rPr b="0" i="0" lang="en-US" sz="1300" u="none" cap="none" strike="noStrike">
                <a:solidFill>
                  <a:schemeClr val="dk1"/>
                </a:solidFill>
                <a:latin typeface="Comic Sans MS"/>
                <a:ea typeface="Comic Sans MS"/>
                <a:cs typeface="Comic Sans MS"/>
                <a:sym typeface="Comic Sans MS"/>
              </a:rPr>
              <a:t>f(n) is given from n = 0 to 7; (N=8)</a:t>
            </a:r>
            <a:endParaRPr/>
          </a:p>
          <a:p>
            <a:pPr indent="-457200" lvl="1" marL="914400" marR="0" rtl="0" algn="l">
              <a:spcBef>
                <a:spcPts val="260"/>
              </a:spcBef>
              <a:spcAft>
                <a:spcPts val="0"/>
              </a:spcAft>
              <a:buClr>
                <a:schemeClr val="accent2"/>
              </a:buClr>
              <a:buSzPts val="1105"/>
              <a:buFont typeface="Arial"/>
              <a:buChar char="r"/>
            </a:pPr>
            <a:r>
              <a:rPr b="0" i="0" lang="en-US" sz="1300" u="none" cap="none" strike="noStrike">
                <a:solidFill>
                  <a:schemeClr val="dk1"/>
                </a:solidFill>
                <a:latin typeface="Comic Sans MS"/>
                <a:ea typeface="Comic Sans MS"/>
                <a:cs typeface="Comic Sans MS"/>
                <a:sym typeface="Comic Sans MS"/>
              </a:rPr>
              <a:t>Using DCT(FFT) we compute F(ω) for ω = 0 to 7</a:t>
            </a:r>
            <a:endParaRPr/>
          </a:p>
          <a:p>
            <a:pPr indent="-457200" lvl="1" marL="914400" marR="0" rtl="0" algn="l">
              <a:spcBef>
                <a:spcPts val="260"/>
              </a:spcBef>
              <a:spcAft>
                <a:spcPts val="0"/>
              </a:spcAft>
              <a:buClr>
                <a:schemeClr val="accent2"/>
              </a:buClr>
              <a:buSzPts val="1105"/>
              <a:buFont typeface="Arial"/>
              <a:buChar char="r"/>
            </a:pPr>
            <a:r>
              <a:rPr b="0" i="0" lang="en-US" sz="1300" u="none" cap="none" strike="noStrike">
                <a:solidFill>
                  <a:schemeClr val="dk1"/>
                </a:solidFill>
                <a:latin typeface="Comic Sans MS"/>
                <a:ea typeface="Comic Sans MS"/>
                <a:cs typeface="Comic Sans MS"/>
                <a:sym typeface="Comic Sans MS"/>
              </a:rPr>
              <a:t>We truncate and use Inverse Transform to compute f’(n)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853440" y="650240"/>
            <a:ext cx="8100060" cy="1666240"/>
          </a:xfrm>
          <a:prstGeom prst="rect">
            <a:avLst/>
          </a:prstGeom>
          <a:noFill/>
          <a:ln>
            <a:noFill/>
          </a:ln>
        </p:spPr>
        <p:txBody>
          <a:bodyPr anchorCtr="0" anchor="ctr" bIns="0" lIns="0" spcFirstLastPara="1" rIns="0" wrap="square" tIns="0">
            <a:normAutofit/>
          </a:bodyPr>
          <a:lstStyle/>
          <a:p>
            <a:pPr indent="0" lvl="0" marL="0" rtl="0" algn="l">
              <a:lnSpc>
                <a:spcPct val="95000"/>
              </a:lnSpc>
              <a:spcBef>
                <a:spcPts val="0"/>
              </a:spcBef>
              <a:spcAft>
                <a:spcPts val="0"/>
              </a:spcAft>
              <a:buClr>
                <a:srgbClr val="000000"/>
              </a:buClr>
              <a:buSzPts val="4900"/>
              <a:buFont typeface="Arial"/>
              <a:buNone/>
            </a:pPr>
            <a:r>
              <a:rPr lang="en-US" sz="4900">
                <a:solidFill>
                  <a:srgbClr val="000000"/>
                </a:solidFill>
                <a:latin typeface="Arial"/>
                <a:ea typeface="Arial"/>
                <a:cs typeface="Arial"/>
                <a:sym typeface="Arial"/>
              </a:rPr>
              <a:t>WHAT IS DILATION FOR?</a:t>
            </a:r>
            <a:endParaRPr/>
          </a:p>
        </p:txBody>
      </p:sp>
      <p:sp>
        <p:nvSpPr>
          <p:cNvPr id="214" name="Google Shape;214;p19"/>
          <p:cNvSpPr txBox="1"/>
          <p:nvPr>
            <p:ph idx="1" type="body"/>
          </p:nvPr>
        </p:nvSpPr>
        <p:spPr>
          <a:xfrm>
            <a:off x="853441" y="2540000"/>
            <a:ext cx="8100061" cy="4470400"/>
          </a:xfrm>
          <a:prstGeom prst="rect">
            <a:avLst/>
          </a:prstGeom>
          <a:noFill/>
          <a:ln>
            <a:noFill/>
          </a:ln>
        </p:spPr>
        <p:txBody>
          <a:bodyPr anchorCtr="0" anchor="t" bIns="0" lIns="0" spcFirstLastPara="1" rIns="0" wrap="square" tIns="0">
            <a:normAutofit lnSpcReduction="10000"/>
          </a:bodyPr>
          <a:lstStyle/>
          <a:p>
            <a:pPr indent="-228600" lvl="0" marL="91440" rtl="0" algn="l">
              <a:lnSpc>
                <a:spcPct val="95000"/>
              </a:lnSpc>
              <a:spcBef>
                <a:spcPts val="0"/>
              </a:spcBef>
              <a:spcAft>
                <a:spcPts val="0"/>
              </a:spcAft>
              <a:buSzPts val="3600"/>
              <a:buChar char=" "/>
            </a:pPr>
            <a:r>
              <a:rPr lang="en-US" sz="3600">
                <a:solidFill>
                  <a:srgbClr val="000000"/>
                </a:solidFill>
                <a:latin typeface="Arial"/>
                <a:ea typeface="Arial"/>
                <a:cs typeface="Arial"/>
                <a:sym typeface="Arial"/>
              </a:rPr>
              <a:t>Dilation can repair breaks</a:t>
            </a:r>
            <a:endParaRPr/>
          </a:p>
          <a:p>
            <a:pPr indent="0" lvl="0" marL="91440" rtl="0" algn="l">
              <a:lnSpc>
                <a:spcPct val="95000"/>
              </a:lnSpc>
              <a:spcBef>
                <a:spcPts val="200"/>
              </a:spcBef>
              <a:spcAft>
                <a:spcPts val="0"/>
              </a:spcAft>
              <a:buSzPts val="3600"/>
              <a:buNone/>
            </a:pPr>
            <a:r>
              <a:t/>
            </a:r>
            <a:endParaRPr sz="3600">
              <a:solidFill>
                <a:srgbClr val="000000"/>
              </a:solidFill>
              <a:latin typeface="Arial"/>
              <a:ea typeface="Arial"/>
              <a:cs typeface="Arial"/>
              <a:sym typeface="Arial"/>
            </a:endParaRPr>
          </a:p>
          <a:p>
            <a:pPr indent="0" lvl="0" marL="91440" rtl="0" algn="l">
              <a:lnSpc>
                <a:spcPct val="95000"/>
              </a:lnSpc>
              <a:spcBef>
                <a:spcPts val="200"/>
              </a:spcBef>
              <a:spcAft>
                <a:spcPts val="0"/>
              </a:spcAft>
              <a:buSzPts val="3600"/>
              <a:buNone/>
            </a:pPr>
            <a:r>
              <a:t/>
            </a:r>
            <a:endParaRPr sz="3600">
              <a:solidFill>
                <a:srgbClr val="000000"/>
              </a:solidFill>
              <a:latin typeface="Arial"/>
              <a:ea typeface="Arial"/>
              <a:cs typeface="Arial"/>
              <a:sym typeface="Arial"/>
            </a:endParaRPr>
          </a:p>
          <a:p>
            <a:pPr indent="0" lvl="0" marL="91440" rtl="0" algn="l">
              <a:lnSpc>
                <a:spcPct val="95000"/>
              </a:lnSpc>
              <a:spcBef>
                <a:spcPts val="200"/>
              </a:spcBef>
              <a:spcAft>
                <a:spcPts val="0"/>
              </a:spcAft>
              <a:buSzPts val="3600"/>
              <a:buNone/>
            </a:pPr>
            <a:r>
              <a:t/>
            </a:r>
            <a:endParaRPr sz="3600">
              <a:solidFill>
                <a:srgbClr val="000000"/>
              </a:solidFill>
              <a:latin typeface="Arial"/>
              <a:ea typeface="Arial"/>
              <a:cs typeface="Arial"/>
              <a:sym typeface="Arial"/>
            </a:endParaRPr>
          </a:p>
          <a:p>
            <a:pPr indent="-228600" lvl="0" marL="91440" rtl="0" algn="l">
              <a:lnSpc>
                <a:spcPct val="95000"/>
              </a:lnSpc>
              <a:spcBef>
                <a:spcPts val="200"/>
              </a:spcBef>
              <a:spcAft>
                <a:spcPts val="0"/>
              </a:spcAft>
              <a:buSzPts val="3600"/>
              <a:buChar char=" "/>
            </a:pPr>
            <a:r>
              <a:rPr lang="en-US" sz="3600">
                <a:solidFill>
                  <a:srgbClr val="000000"/>
                </a:solidFill>
                <a:latin typeface="Arial"/>
                <a:ea typeface="Arial"/>
                <a:cs typeface="Arial"/>
                <a:sym typeface="Arial"/>
              </a:rPr>
              <a:t>Dilation can repair intrusions</a:t>
            </a:r>
            <a:endParaRPr/>
          </a:p>
          <a:p>
            <a:pPr indent="0" lvl="0" marL="91440" rtl="0" algn="l">
              <a:lnSpc>
                <a:spcPct val="95000"/>
              </a:lnSpc>
              <a:spcBef>
                <a:spcPts val="200"/>
              </a:spcBef>
              <a:spcAft>
                <a:spcPts val="0"/>
              </a:spcAft>
              <a:buSzPts val="3600"/>
              <a:buNone/>
            </a:pPr>
            <a:r>
              <a:t/>
            </a:r>
            <a:endParaRPr sz="3600">
              <a:solidFill>
                <a:srgbClr val="000000"/>
              </a:solidFill>
              <a:latin typeface="Arial"/>
              <a:ea typeface="Arial"/>
              <a:cs typeface="Arial"/>
              <a:sym typeface="Arial"/>
            </a:endParaRPr>
          </a:p>
          <a:p>
            <a:pPr indent="0" lvl="0" marL="91440" rtl="0" algn="l">
              <a:lnSpc>
                <a:spcPct val="95000"/>
              </a:lnSpc>
              <a:spcBef>
                <a:spcPts val="200"/>
              </a:spcBef>
              <a:spcAft>
                <a:spcPts val="0"/>
              </a:spcAft>
              <a:buSzPts val="3600"/>
              <a:buNone/>
            </a:pPr>
            <a:r>
              <a:t/>
            </a:r>
            <a:endParaRPr sz="3600">
              <a:solidFill>
                <a:srgbClr val="000000"/>
              </a:solidFill>
              <a:latin typeface="Arial"/>
              <a:ea typeface="Arial"/>
              <a:cs typeface="Arial"/>
              <a:sym typeface="Arial"/>
            </a:endParaRPr>
          </a:p>
          <a:p>
            <a:pPr indent="0" lvl="0" marL="91440" rtl="0" algn="l">
              <a:lnSpc>
                <a:spcPct val="95000"/>
              </a:lnSpc>
              <a:spcBef>
                <a:spcPts val="200"/>
              </a:spcBef>
              <a:spcAft>
                <a:spcPts val="0"/>
              </a:spcAft>
              <a:buSzPts val="3600"/>
              <a:buNone/>
            </a:pPr>
            <a:r>
              <a:t/>
            </a:r>
            <a:endParaRPr sz="3600">
              <a:solidFill>
                <a:srgbClr val="000000"/>
              </a:solidFill>
              <a:latin typeface="Arial"/>
              <a:ea typeface="Arial"/>
              <a:cs typeface="Arial"/>
              <a:sym typeface="Arial"/>
            </a:endParaRPr>
          </a:p>
          <a:p>
            <a:pPr indent="-228600" lvl="0" marL="91440" rtl="0" algn="l">
              <a:lnSpc>
                <a:spcPct val="95000"/>
              </a:lnSpc>
              <a:spcBef>
                <a:spcPts val="200"/>
              </a:spcBef>
              <a:spcAft>
                <a:spcPts val="0"/>
              </a:spcAft>
              <a:buSzPts val="3600"/>
              <a:buChar char=" "/>
            </a:pPr>
            <a:r>
              <a:rPr b="1" lang="en-US" sz="3600">
                <a:solidFill>
                  <a:srgbClr val="000000"/>
                </a:solidFill>
                <a:latin typeface="Arial"/>
                <a:ea typeface="Arial"/>
                <a:cs typeface="Arial"/>
                <a:sym typeface="Arial"/>
              </a:rPr>
              <a:t>Watch out:</a:t>
            </a:r>
            <a:r>
              <a:rPr lang="en-US" sz="3600">
                <a:solidFill>
                  <a:srgbClr val="000000"/>
                </a:solidFill>
                <a:latin typeface="Arial"/>
                <a:ea typeface="Arial"/>
                <a:cs typeface="Arial"/>
                <a:sym typeface="Arial"/>
              </a:rPr>
              <a:t> Dilation enlarges objects</a:t>
            </a:r>
            <a:endParaRPr/>
          </a:p>
        </p:txBody>
      </p:sp>
      <p:pic>
        <p:nvPicPr>
          <p:cNvPr id="215" name="Google Shape;215;p19"/>
          <p:cNvPicPr preferRelativeResize="0"/>
          <p:nvPr/>
        </p:nvPicPr>
        <p:blipFill rotWithShape="1">
          <a:blip r:embed="rId3">
            <a:alphaModFix/>
          </a:blip>
          <a:srcRect b="0" l="0" r="0" t="0"/>
          <a:stretch/>
        </p:blipFill>
        <p:spPr>
          <a:xfrm>
            <a:off x="2668513" y="3235545"/>
            <a:ext cx="2520280" cy="1122582"/>
          </a:xfrm>
          <a:prstGeom prst="rect">
            <a:avLst/>
          </a:prstGeom>
          <a:noFill/>
          <a:ln>
            <a:noFill/>
          </a:ln>
        </p:spPr>
      </p:pic>
      <p:pic>
        <p:nvPicPr>
          <p:cNvPr id="216" name="Google Shape;216;p19"/>
          <p:cNvPicPr preferRelativeResize="0"/>
          <p:nvPr/>
        </p:nvPicPr>
        <p:blipFill rotWithShape="1">
          <a:blip r:embed="rId4">
            <a:alphaModFix/>
          </a:blip>
          <a:srcRect b="0" l="0" r="0" t="0"/>
          <a:stretch/>
        </p:blipFill>
        <p:spPr>
          <a:xfrm>
            <a:off x="2673196" y="5371520"/>
            <a:ext cx="2816404" cy="126640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82"/>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sz="1600">
              <a:solidFill>
                <a:schemeClr val="dk1"/>
              </a:solidFill>
              <a:latin typeface="Times New Roman"/>
              <a:ea typeface="Times New Roman"/>
              <a:cs typeface="Times New Roman"/>
              <a:sym typeface="Times New Roman"/>
            </a:endParaRPr>
          </a:p>
        </p:txBody>
      </p:sp>
      <p:sp>
        <p:nvSpPr>
          <p:cNvPr id="879" name="Google Shape;879;p82"/>
          <p:cNvSpPr txBox="1"/>
          <p:nvPr>
            <p:ph type="title"/>
          </p:nvPr>
        </p:nvSpPr>
        <p:spPr>
          <a:xfrm>
            <a:off x="592667" y="254001"/>
            <a:ext cx="8636000" cy="772583"/>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600"/>
              <a:buFont typeface="Twentieth Century"/>
              <a:buNone/>
            </a:pPr>
            <a:r>
              <a:rPr lang="en-US" sz="3600"/>
              <a:t>2-D DCT</a:t>
            </a:r>
            <a:endParaRPr/>
          </a:p>
        </p:txBody>
      </p:sp>
      <p:sp>
        <p:nvSpPr>
          <p:cNvPr id="880" name="Google Shape;880;p82"/>
          <p:cNvSpPr txBox="1"/>
          <p:nvPr>
            <p:ph idx="1" type="body"/>
          </p:nvPr>
        </p:nvSpPr>
        <p:spPr>
          <a:xfrm>
            <a:off x="592667" y="1100667"/>
            <a:ext cx="8636000" cy="973667"/>
          </a:xfrm>
          <a:prstGeom prst="rect">
            <a:avLst/>
          </a:prstGeom>
          <a:noFill/>
          <a:ln>
            <a:noFill/>
          </a:ln>
        </p:spPr>
        <p:txBody>
          <a:bodyPr anchorCtr="0" anchor="t" bIns="45700" lIns="45700" spcFirstLastPara="1" rIns="45700" wrap="square" tIns="45700">
            <a:normAutofit lnSpcReduction="10000"/>
          </a:bodyPr>
          <a:lstStyle/>
          <a:p>
            <a:pPr indent="-139700" lvl="0" marL="91440" rtl="0" algn="l">
              <a:lnSpc>
                <a:spcPct val="90000"/>
              </a:lnSpc>
              <a:spcBef>
                <a:spcPts val="0"/>
              </a:spcBef>
              <a:spcAft>
                <a:spcPts val="0"/>
              </a:spcAft>
              <a:buSzPts val="2200"/>
              <a:buChar char=" "/>
            </a:pPr>
            <a:r>
              <a:rPr lang="en-US" sz="2200"/>
              <a:t>Images are two-dimensional; How do you perform 2-D DCT?</a:t>
            </a:r>
            <a:endParaRPr/>
          </a:p>
          <a:p>
            <a:pPr indent="-137159" lvl="1" marL="265176" rtl="0" algn="l">
              <a:lnSpc>
                <a:spcPct val="90000"/>
              </a:lnSpc>
              <a:spcBef>
                <a:spcPts val="400"/>
              </a:spcBef>
              <a:spcAft>
                <a:spcPts val="0"/>
              </a:spcAft>
              <a:buSzPts val="2000"/>
              <a:buChar char="🢝"/>
            </a:pPr>
            <a:r>
              <a:rPr lang="en-US" sz="2000"/>
              <a:t>Two series of 1-D transforms result in a 2-D transform as demonstrated in the figure below</a:t>
            </a:r>
            <a:endParaRPr/>
          </a:p>
        </p:txBody>
      </p:sp>
      <p:sp>
        <p:nvSpPr>
          <p:cNvPr id="881" name="Google Shape;881;p82"/>
          <p:cNvSpPr/>
          <p:nvPr/>
        </p:nvSpPr>
        <p:spPr>
          <a:xfrm>
            <a:off x="35348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82" name="Google Shape;882;p82"/>
          <p:cNvSpPr/>
          <p:nvPr/>
        </p:nvSpPr>
        <p:spPr>
          <a:xfrm>
            <a:off x="37888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83" name="Google Shape;883;p82"/>
          <p:cNvSpPr/>
          <p:nvPr/>
        </p:nvSpPr>
        <p:spPr>
          <a:xfrm>
            <a:off x="40428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84" name="Google Shape;884;p82"/>
          <p:cNvSpPr/>
          <p:nvPr/>
        </p:nvSpPr>
        <p:spPr>
          <a:xfrm>
            <a:off x="42968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85" name="Google Shape;885;p82"/>
          <p:cNvSpPr/>
          <p:nvPr/>
        </p:nvSpPr>
        <p:spPr>
          <a:xfrm>
            <a:off x="35348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86" name="Google Shape;886;p82"/>
          <p:cNvSpPr/>
          <p:nvPr/>
        </p:nvSpPr>
        <p:spPr>
          <a:xfrm>
            <a:off x="37888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87" name="Google Shape;887;p82"/>
          <p:cNvSpPr/>
          <p:nvPr/>
        </p:nvSpPr>
        <p:spPr>
          <a:xfrm>
            <a:off x="40428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88" name="Google Shape;888;p82"/>
          <p:cNvSpPr/>
          <p:nvPr/>
        </p:nvSpPr>
        <p:spPr>
          <a:xfrm>
            <a:off x="42968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89" name="Google Shape;889;p82"/>
          <p:cNvSpPr/>
          <p:nvPr/>
        </p:nvSpPr>
        <p:spPr>
          <a:xfrm>
            <a:off x="35348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90" name="Google Shape;890;p82"/>
          <p:cNvSpPr/>
          <p:nvPr/>
        </p:nvSpPr>
        <p:spPr>
          <a:xfrm>
            <a:off x="37888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91" name="Google Shape;891;p82"/>
          <p:cNvSpPr/>
          <p:nvPr/>
        </p:nvSpPr>
        <p:spPr>
          <a:xfrm>
            <a:off x="40428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92" name="Google Shape;892;p82"/>
          <p:cNvSpPr/>
          <p:nvPr/>
        </p:nvSpPr>
        <p:spPr>
          <a:xfrm>
            <a:off x="42968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93" name="Google Shape;893;p82"/>
          <p:cNvSpPr/>
          <p:nvPr/>
        </p:nvSpPr>
        <p:spPr>
          <a:xfrm>
            <a:off x="45508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94" name="Google Shape;894;p82"/>
          <p:cNvSpPr/>
          <p:nvPr/>
        </p:nvSpPr>
        <p:spPr>
          <a:xfrm>
            <a:off x="48048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95" name="Google Shape;895;p82"/>
          <p:cNvSpPr/>
          <p:nvPr/>
        </p:nvSpPr>
        <p:spPr>
          <a:xfrm>
            <a:off x="50588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96" name="Google Shape;896;p82"/>
          <p:cNvSpPr/>
          <p:nvPr/>
        </p:nvSpPr>
        <p:spPr>
          <a:xfrm>
            <a:off x="53128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97" name="Google Shape;897;p82"/>
          <p:cNvSpPr/>
          <p:nvPr/>
        </p:nvSpPr>
        <p:spPr>
          <a:xfrm>
            <a:off x="45508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98" name="Google Shape;898;p82"/>
          <p:cNvSpPr/>
          <p:nvPr/>
        </p:nvSpPr>
        <p:spPr>
          <a:xfrm>
            <a:off x="48048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99" name="Google Shape;899;p82"/>
          <p:cNvSpPr/>
          <p:nvPr/>
        </p:nvSpPr>
        <p:spPr>
          <a:xfrm>
            <a:off x="50588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00" name="Google Shape;900;p82"/>
          <p:cNvSpPr/>
          <p:nvPr/>
        </p:nvSpPr>
        <p:spPr>
          <a:xfrm>
            <a:off x="53128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01" name="Google Shape;901;p82"/>
          <p:cNvSpPr/>
          <p:nvPr/>
        </p:nvSpPr>
        <p:spPr>
          <a:xfrm>
            <a:off x="45508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02" name="Google Shape;902;p82"/>
          <p:cNvSpPr/>
          <p:nvPr/>
        </p:nvSpPr>
        <p:spPr>
          <a:xfrm>
            <a:off x="48048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03" name="Google Shape;903;p82"/>
          <p:cNvSpPr/>
          <p:nvPr/>
        </p:nvSpPr>
        <p:spPr>
          <a:xfrm>
            <a:off x="50588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04" name="Google Shape;904;p82"/>
          <p:cNvSpPr/>
          <p:nvPr/>
        </p:nvSpPr>
        <p:spPr>
          <a:xfrm>
            <a:off x="53128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05" name="Google Shape;905;p82"/>
          <p:cNvSpPr/>
          <p:nvPr/>
        </p:nvSpPr>
        <p:spPr>
          <a:xfrm>
            <a:off x="35348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06" name="Google Shape;906;p82"/>
          <p:cNvSpPr/>
          <p:nvPr/>
        </p:nvSpPr>
        <p:spPr>
          <a:xfrm>
            <a:off x="37888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07" name="Google Shape;907;p82"/>
          <p:cNvSpPr/>
          <p:nvPr/>
        </p:nvSpPr>
        <p:spPr>
          <a:xfrm>
            <a:off x="40428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08" name="Google Shape;908;p82"/>
          <p:cNvSpPr/>
          <p:nvPr/>
        </p:nvSpPr>
        <p:spPr>
          <a:xfrm>
            <a:off x="42968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09" name="Google Shape;909;p82"/>
          <p:cNvSpPr/>
          <p:nvPr/>
        </p:nvSpPr>
        <p:spPr>
          <a:xfrm>
            <a:off x="35348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10" name="Google Shape;910;p82"/>
          <p:cNvSpPr/>
          <p:nvPr/>
        </p:nvSpPr>
        <p:spPr>
          <a:xfrm>
            <a:off x="37888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11" name="Google Shape;911;p82"/>
          <p:cNvSpPr/>
          <p:nvPr/>
        </p:nvSpPr>
        <p:spPr>
          <a:xfrm>
            <a:off x="40428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12" name="Google Shape;912;p82"/>
          <p:cNvSpPr/>
          <p:nvPr/>
        </p:nvSpPr>
        <p:spPr>
          <a:xfrm>
            <a:off x="42968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13" name="Google Shape;913;p82"/>
          <p:cNvSpPr/>
          <p:nvPr/>
        </p:nvSpPr>
        <p:spPr>
          <a:xfrm>
            <a:off x="35348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14" name="Google Shape;914;p82"/>
          <p:cNvSpPr/>
          <p:nvPr/>
        </p:nvSpPr>
        <p:spPr>
          <a:xfrm>
            <a:off x="37888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15" name="Google Shape;915;p82"/>
          <p:cNvSpPr/>
          <p:nvPr/>
        </p:nvSpPr>
        <p:spPr>
          <a:xfrm>
            <a:off x="40428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16" name="Google Shape;916;p82"/>
          <p:cNvSpPr/>
          <p:nvPr/>
        </p:nvSpPr>
        <p:spPr>
          <a:xfrm>
            <a:off x="42968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17" name="Google Shape;917;p82"/>
          <p:cNvSpPr/>
          <p:nvPr/>
        </p:nvSpPr>
        <p:spPr>
          <a:xfrm>
            <a:off x="45508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18" name="Google Shape;918;p82"/>
          <p:cNvSpPr/>
          <p:nvPr/>
        </p:nvSpPr>
        <p:spPr>
          <a:xfrm>
            <a:off x="48048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19" name="Google Shape;919;p82"/>
          <p:cNvSpPr/>
          <p:nvPr/>
        </p:nvSpPr>
        <p:spPr>
          <a:xfrm>
            <a:off x="50588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20" name="Google Shape;920;p82"/>
          <p:cNvSpPr/>
          <p:nvPr/>
        </p:nvSpPr>
        <p:spPr>
          <a:xfrm>
            <a:off x="53128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21" name="Google Shape;921;p82"/>
          <p:cNvSpPr/>
          <p:nvPr/>
        </p:nvSpPr>
        <p:spPr>
          <a:xfrm>
            <a:off x="45508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22" name="Google Shape;922;p82"/>
          <p:cNvSpPr/>
          <p:nvPr/>
        </p:nvSpPr>
        <p:spPr>
          <a:xfrm>
            <a:off x="48048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23" name="Google Shape;923;p82"/>
          <p:cNvSpPr/>
          <p:nvPr/>
        </p:nvSpPr>
        <p:spPr>
          <a:xfrm>
            <a:off x="50588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24" name="Google Shape;924;p82"/>
          <p:cNvSpPr/>
          <p:nvPr/>
        </p:nvSpPr>
        <p:spPr>
          <a:xfrm>
            <a:off x="53128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25" name="Google Shape;925;p82"/>
          <p:cNvSpPr/>
          <p:nvPr/>
        </p:nvSpPr>
        <p:spPr>
          <a:xfrm>
            <a:off x="45508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26" name="Google Shape;926;p82"/>
          <p:cNvSpPr/>
          <p:nvPr/>
        </p:nvSpPr>
        <p:spPr>
          <a:xfrm>
            <a:off x="48048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27" name="Google Shape;927;p82"/>
          <p:cNvSpPr/>
          <p:nvPr/>
        </p:nvSpPr>
        <p:spPr>
          <a:xfrm>
            <a:off x="50588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28" name="Google Shape;928;p82"/>
          <p:cNvSpPr/>
          <p:nvPr/>
        </p:nvSpPr>
        <p:spPr>
          <a:xfrm>
            <a:off x="53128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29" name="Google Shape;929;p82"/>
          <p:cNvSpPr/>
          <p:nvPr/>
        </p:nvSpPr>
        <p:spPr>
          <a:xfrm>
            <a:off x="35348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30" name="Google Shape;930;p82"/>
          <p:cNvSpPr/>
          <p:nvPr/>
        </p:nvSpPr>
        <p:spPr>
          <a:xfrm>
            <a:off x="37888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31" name="Google Shape;931;p82"/>
          <p:cNvSpPr/>
          <p:nvPr/>
        </p:nvSpPr>
        <p:spPr>
          <a:xfrm>
            <a:off x="40428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32" name="Google Shape;932;p82"/>
          <p:cNvSpPr/>
          <p:nvPr/>
        </p:nvSpPr>
        <p:spPr>
          <a:xfrm>
            <a:off x="42968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33" name="Google Shape;933;p82"/>
          <p:cNvSpPr/>
          <p:nvPr/>
        </p:nvSpPr>
        <p:spPr>
          <a:xfrm>
            <a:off x="35348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34" name="Google Shape;934;p82"/>
          <p:cNvSpPr/>
          <p:nvPr/>
        </p:nvSpPr>
        <p:spPr>
          <a:xfrm>
            <a:off x="37888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35" name="Google Shape;935;p82"/>
          <p:cNvSpPr/>
          <p:nvPr/>
        </p:nvSpPr>
        <p:spPr>
          <a:xfrm>
            <a:off x="40428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36" name="Google Shape;936;p82"/>
          <p:cNvSpPr/>
          <p:nvPr/>
        </p:nvSpPr>
        <p:spPr>
          <a:xfrm>
            <a:off x="42968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37" name="Google Shape;937;p82"/>
          <p:cNvSpPr/>
          <p:nvPr/>
        </p:nvSpPr>
        <p:spPr>
          <a:xfrm>
            <a:off x="45508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38" name="Google Shape;938;p82"/>
          <p:cNvSpPr/>
          <p:nvPr/>
        </p:nvSpPr>
        <p:spPr>
          <a:xfrm>
            <a:off x="48048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39" name="Google Shape;939;p82"/>
          <p:cNvSpPr/>
          <p:nvPr/>
        </p:nvSpPr>
        <p:spPr>
          <a:xfrm>
            <a:off x="50588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40" name="Google Shape;940;p82"/>
          <p:cNvSpPr/>
          <p:nvPr/>
        </p:nvSpPr>
        <p:spPr>
          <a:xfrm>
            <a:off x="53128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41" name="Google Shape;941;p82"/>
          <p:cNvSpPr/>
          <p:nvPr/>
        </p:nvSpPr>
        <p:spPr>
          <a:xfrm>
            <a:off x="45508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42" name="Google Shape;942;p82"/>
          <p:cNvSpPr/>
          <p:nvPr/>
        </p:nvSpPr>
        <p:spPr>
          <a:xfrm>
            <a:off x="48048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43" name="Google Shape;943;p82"/>
          <p:cNvSpPr/>
          <p:nvPr/>
        </p:nvSpPr>
        <p:spPr>
          <a:xfrm>
            <a:off x="50588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44" name="Google Shape;944;p82"/>
          <p:cNvSpPr/>
          <p:nvPr/>
        </p:nvSpPr>
        <p:spPr>
          <a:xfrm>
            <a:off x="53128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45" name="Google Shape;945;p82"/>
          <p:cNvSpPr/>
          <p:nvPr/>
        </p:nvSpPr>
        <p:spPr>
          <a:xfrm>
            <a:off x="65193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46" name="Google Shape;946;p82"/>
          <p:cNvSpPr/>
          <p:nvPr/>
        </p:nvSpPr>
        <p:spPr>
          <a:xfrm>
            <a:off x="67733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47" name="Google Shape;947;p82"/>
          <p:cNvSpPr/>
          <p:nvPr/>
        </p:nvSpPr>
        <p:spPr>
          <a:xfrm>
            <a:off x="70273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48" name="Google Shape;948;p82"/>
          <p:cNvSpPr/>
          <p:nvPr/>
        </p:nvSpPr>
        <p:spPr>
          <a:xfrm>
            <a:off x="72813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49" name="Google Shape;949;p82"/>
          <p:cNvSpPr/>
          <p:nvPr/>
        </p:nvSpPr>
        <p:spPr>
          <a:xfrm>
            <a:off x="65193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50" name="Google Shape;950;p82"/>
          <p:cNvSpPr/>
          <p:nvPr/>
        </p:nvSpPr>
        <p:spPr>
          <a:xfrm>
            <a:off x="67733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51" name="Google Shape;951;p82"/>
          <p:cNvSpPr/>
          <p:nvPr/>
        </p:nvSpPr>
        <p:spPr>
          <a:xfrm>
            <a:off x="70273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52" name="Google Shape;952;p82"/>
          <p:cNvSpPr/>
          <p:nvPr/>
        </p:nvSpPr>
        <p:spPr>
          <a:xfrm>
            <a:off x="72813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53" name="Google Shape;953;p82"/>
          <p:cNvSpPr/>
          <p:nvPr/>
        </p:nvSpPr>
        <p:spPr>
          <a:xfrm>
            <a:off x="65193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54" name="Google Shape;954;p82"/>
          <p:cNvSpPr/>
          <p:nvPr/>
        </p:nvSpPr>
        <p:spPr>
          <a:xfrm>
            <a:off x="67733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55" name="Google Shape;955;p82"/>
          <p:cNvSpPr/>
          <p:nvPr/>
        </p:nvSpPr>
        <p:spPr>
          <a:xfrm>
            <a:off x="70273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56" name="Google Shape;956;p82"/>
          <p:cNvSpPr/>
          <p:nvPr/>
        </p:nvSpPr>
        <p:spPr>
          <a:xfrm>
            <a:off x="72813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57" name="Google Shape;957;p82"/>
          <p:cNvSpPr/>
          <p:nvPr/>
        </p:nvSpPr>
        <p:spPr>
          <a:xfrm>
            <a:off x="75353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58" name="Google Shape;958;p82"/>
          <p:cNvSpPr/>
          <p:nvPr/>
        </p:nvSpPr>
        <p:spPr>
          <a:xfrm>
            <a:off x="77893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59" name="Google Shape;959;p82"/>
          <p:cNvSpPr/>
          <p:nvPr/>
        </p:nvSpPr>
        <p:spPr>
          <a:xfrm>
            <a:off x="80433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60" name="Google Shape;960;p82"/>
          <p:cNvSpPr/>
          <p:nvPr/>
        </p:nvSpPr>
        <p:spPr>
          <a:xfrm>
            <a:off x="8297333" y="2815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61" name="Google Shape;961;p82"/>
          <p:cNvSpPr/>
          <p:nvPr/>
        </p:nvSpPr>
        <p:spPr>
          <a:xfrm>
            <a:off x="75353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62" name="Google Shape;962;p82"/>
          <p:cNvSpPr/>
          <p:nvPr/>
        </p:nvSpPr>
        <p:spPr>
          <a:xfrm>
            <a:off x="77893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63" name="Google Shape;963;p82"/>
          <p:cNvSpPr/>
          <p:nvPr/>
        </p:nvSpPr>
        <p:spPr>
          <a:xfrm>
            <a:off x="80433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64" name="Google Shape;964;p82"/>
          <p:cNvSpPr/>
          <p:nvPr/>
        </p:nvSpPr>
        <p:spPr>
          <a:xfrm>
            <a:off x="8297333" y="3058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65" name="Google Shape;965;p82"/>
          <p:cNvSpPr/>
          <p:nvPr/>
        </p:nvSpPr>
        <p:spPr>
          <a:xfrm>
            <a:off x="75353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66" name="Google Shape;966;p82"/>
          <p:cNvSpPr/>
          <p:nvPr/>
        </p:nvSpPr>
        <p:spPr>
          <a:xfrm>
            <a:off x="77893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67" name="Google Shape;967;p82"/>
          <p:cNvSpPr/>
          <p:nvPr/>
        </p:nvSpPr>
        <p:spPr>
          <a:xfrm>
            <a:off x="80433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68" name="Google Shape;968;p82"/>
          <p:cNvSpPr/>
          <p:nvPr/>
        </p:nvSpPr>
        <p:spPr>
          <a:xfrm>
            <a:off x="8297333" y="3302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69" name="Google Shape;969;p82"/>
          <p:cNvSpPr/>
          <p:nvPr/>
        </p:nvSpPr>
        <p:spPr>
          <a:xfrm>
            <a:off x="65193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70" name="Google Shape;970;p82"/>
          <p:cNvSpPr/>
          <p:nvPr/>
        </p:nvSpPr>
        <p:spPr>
          <a:xfrm>
            <a:off x="67733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71" name="Google Shape;971;p82"/>
          <p:cNvSpPr/>
          <p:nvPr/>
        </p:nvSpPr>
        <p:spPr>
          <a:xfrm>
            <a:off x="70273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72" name="Google Shape;972;p82"/>
          <p:cNvSpPr/>
          <p:nvPr/>
        </p:nvSpPr>
        <p:spPr>
          <a:xfrm>
            <a:off x="72813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73" name="Google Shape;973;p82"/>
          <p:cNvSpPr/>
          <p:nvPr/>
        </p:nvSpPr>
        <p:spPr>
          <a:xfrm>
            <a:off x="65193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74" name="Google Shape;974;p82"/>
          <p:cNvSpPr/>
          <p:nvPr/>
        </p:nvSpPr>
        <p:spPr>
          <a:xfrm>
            <a:off x="67733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75" name="Google Shape;975;p82"/>
          <p:cNvSpPr/>
          <p:nvPr/>
        </p:nvSpPr>
        <p:spPr>
          <a:xfrm>
            <a:off x="70273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76" name="Google Shape;976;p82"/>
          <p:cNvSpPr/>
          <p:nvPr/>
        </p:nvSpPr>
        <p:spPr>
          <a:xfrm>
            <a:off x="72813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77" name="Google Shape;977;p82"/>
          <p:cNvSpPr/>
          <p:nvPr/>
        </p:nvSpPr>
        <p:spPr>
          <a:xfrm>
            <a:off x="65193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78" name="Google Shape;978;p82"/>
          <p:cNvSpPr/>
          <p:nvPr/>
        </p:nvSpPr>
        <p:spPr>
          <a:xfrm>
            <a:off x="67733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79" name="Google Shape;979;p82"/>
          <p:cNvSpPr/>
          <p:nvPr/>
        </p:nvSpPr>
        <p:spPr>
          <a:xfrm>
            <a:off x="70273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80" name="Google Shape;980;p82"/>
          <p:cNvSpPr/>
          <p:nvPr/>
        </p:nvSpPr>
        <p:spPr>
          <a:xfrm>
            <a:off x="72813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81" name="Google Shape;981;p82"/>
          <p:cNvSpPr/>
          <p:nvPr/>
        </p:nvSpPr>
        <p:spPr>
          <a:xfrm>
            <a:off x="75353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82" name="Google Shape;982;p82"/>
          <p:cNvSpPr/>
          <p:nvPr/>
        </p:nvSpPr>
        <p:spPr>
          <a:xfrm>
            <a:off x="77893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83" name="Google Shape;983;p82"/>
          <p:cNvSpPr/>
          <p:nvPr/>
        </p:nvSpPr>
        <p:spPr>
          <a:xfrm>
            <a:off x="80433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84" name="Google Shape;984;p82"/>
          <p:cNvSpPr/>
          <p:nvPr/>
        </p:nvSpPr>
        <p:spPr>
          <a:xfrm>
            <a:off x="8297333" y="3545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85" name="Google Shape;985;p82"/>
          <p:cNvSpPr/>
          <p:nvPr/>
        </p:nvSpPr>
        <p:spPr>
          <a:xfrm>
            <a:off x="75353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86" name="Google Shape;986;p82"/>
          <p:cNvSpPr/>
          <p:nvPr/>
        </p:nvSpPr>
        <p:spPr>
          <a:xfrm>
            <a:off x="77893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87" name="Google Shape;987;p82"/>
          <p:cNvSpPr/>
          <p:nvPr/>
        </p:nvSpPr>
        <p:spPr>
          <a:xfrm>
            <a:off x="80433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88" name="Google Shape;988;p82"/>
          <p:cNvSpPr/>
          <p:nvPr/>
        </p:nvSpPr>
        <p:spPr>
          <a:xfrm>
            <a:off x="8297333" y="3788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89" name="Google Shape;989;p82"/>
          <p:cNvSpPr/>
          <p:nvPr/>
        </p:nvSpPr>
        <p:spPr>
          <a:xfrm>
            <a:off x="75353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90" name="Google Shape;990;p82"/>
          <p:cNvSpPr/>
          <p:nvPr/>
        </p:nvSpPr>
        <p:spPr>
          <a:xfrm>
            <a:off x="77893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91" name="Google Shape;991;p82"/>
          <p:cNvSpPr/>
          <p:nvPr/>
        </p:nvSpPr>
        <p:spPr>
          <a:xfrm>
            <a:off x="80433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92" name="Google Shape;992;p82"/>
          <p:cNvSpPr/>
          <p:nvPr/>
        </p:nvSpPr>
        <p:spPr>
          <a:xfrm>
            <a:off x="8297333" y="4032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93" name="Google Shape;993;p82"/>
          <p:cNvSpPr/>
          <p:nvPr/>
        </p:nvSpPr>
        <p:spPr>
          <a:xfrm>
            <a:off x="65193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94" name="Google Shape;994;p82"/>
          <p:cNvSpPr/>
          <p:nvPr/>
        </p:nvSpPr>
        <p:spPr>
          <a:xfrm>
            <a:off x="67733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95" name="Google Shape;995;p82"/>
          <p:cNvSpPr/>
          <p:nvPr/>
        </p:nvSpPr>
        <p:spPr>
          <a:xfrm>
            <a:off x="70273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96" name="Google Shape;996;p82"/>
          <p:cNvSpPr/>
          <p:nvPr/>
        </p:nvSpPr>
        <p:spPr>
          <a:xfrm>
            <a:off x="72813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97" name="Google Shape;997;p82"/>
          <p:cNvSpPr/>
          <p:nvPr/>
        </p:nvSpPr>
        <p:spPr>
          <a:xfrm>
            <a:off x="65193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98" name="Google Shape;998;p82"/>
          <p:cNvSpPr/>
          <p:nvPr/>
        </p:nvSpPr>
        <p:spPr>
          <a:xfrm>
            <a:off x="67733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99" name="Google Shape;999;p82"/>
          <p:cNvSpPr/>
          <p:nvPr/>
        </p:nvSpPr>
        <p:spPr>
          <a:xfrm>
            <a:off x="70273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00" name="Google Shape;1000;p82"/>
          <p:cNvSpPr/>
          <p:nvPr/>
        </p:nvSpPr>
        <p:spPr>
          <a:xfrm>
            <a:off x="72813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01" name="Google Shape;1001;p82"/>
          <p:cNvSpPr/>
          <p:nvPr/>
        </p:nvSpPr>
        <p:spPr>
          <a:xfrm>
            <a:off x="75353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02" name="Google Shape;1002;p82"/>
          <p:cNvSpPr/>
          <p:nvPr/>
        </p:nvSpPr>
        <p:spPr>
          <a:xfrm>
            <a:off x="77893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03" name="Google Shape;1003;p82"/>
          <p:cNvSpPr/>
          <p:nvPr/>
        </p:nvSpPr>
        <p:spPr>
          <a:xfrm>
            <a:off x="80433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04" name="Google Shape;1004;p82"/>
          <p:cNvSpPr/>
          <p:nvPr/>
        </p:nvSpPr>
        <p:spPr>
          <a:xfrm>
            <a:off x="8297333" y="4275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05" name="Google Shape;1005;p82"/>
          <p:cNvSpPr/>
          <p:nvPr/>
        </p:nvSpPr>
        <p:spPr>
          <a:xfrm>
            <a:off x="75353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06" name="Google Shape;1006;p82"/>
          <p:cNvSpPr/>
          <p:nvPr/>
        </p:nvSpPr>
        <p:spPr>
          <a:xfrm>
            <a:off x="77893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07" name="Google Shape;1007;p82"/>
          <p:cNvSpPr/>
          <p:nvPr/>
        </p:nvSpPr>
        <p:spPr>
          <a:xfrm>
            <a:off x="80433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08" name="Google Shape;1008;p82"/>
          <p:cNvSpPr/>
          <p:nvPr/>
        </p:nvSpPr>
        <p:spPr>
          <a:xfrm>
            <a:off x="8297333" y="4519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09" name="Google Shape;1009;p82"/>
          <p:cNvSpPr/>
          <p:nvPr/>
        </p:nvSpPr>
        <p:spPr>
          <a:xfrm>
            <a:off x="76200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10" name="Google Shape;1010;p82"/>
          <p:cNvSpPr/>
          <p:nvPr/>
        </p:nvSpPr>
        <p:spPr>
          <a:xfrm>
            <a:off x="101600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11" name="Google Shape;1011;p82"/>
          <p:cNvSpPr/>
          <p:nvPr/>
        </p:nvSpPr>
        <p:spPr>
          <a:xfrm>
            <a:off x="127000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12" name="Google Shape;1012;p82"/>
          <p:cNvSpPr/>
          <p:nvPr/>
        </p:nvSpPr>
        <p:spPr>
          <a:xfrm>
            <a:off x="152400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13" name="Google Shape;1013;p82"/>
          <p:cNvSpPr/>
          <p:nvPr/>
        </p:nvSpPr>
        <p:spPr>
          <a:xfrm>
            <a:off x="76200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14" name="Google Shape;1014;p82"/>
          <p:cNvSpPr/>
          <p:nvPr/>
        </p:nvSpPr>
        <p:spPr>
          <a:xfrm>
            <a:off x="101600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15" name="Google Shape;1015;p82"/>
          <p:cNvSpPr/>
          <p:nvPr/>
        </p:nvSpPr>
        <p:spPr>
          <a:xfrm>
            <a:off x="127000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16" name="Google Shape;1016;p82"/>
          <p:cNvSpPr/>
          <p:nvPr/>
        </p:nvSpPr>
        <p:spPr>
          <a:xfrm>
            <a:off x="152400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17" name="Google Shape;1017;p82"/>
          <p:cNvSpPr/>
          <p:nvPr/>
        </p:nvSpPr>
        <p:spPr>
          <a:xfrm>
            <a:off x="76200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18" name="Google Shape;1018;p82"/>
          <p:cNvSpPr/>
          <p:nvPr/>
        </p:nvSpPr>
        <p:spPr>
          <a:xfrm>
            <a:off x="101600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19" name="Google Shape;1019;p82"/>
          <p:cNvSpPr/>
          <p:nvPr/>
        </p:nvSpPr>
        <p:spPr>
          <a:xfrm>
            <a:off x="127000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20" name="Google Shape;1020;p82"/>
          <p:cNvSpPr/>
          <p:nvPr/>
        </p:nvSpPr>
        <p:spPr>
          <a:xfrm>
            <a:off x="152400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21" name="Google Shape;1021;p82"/>
          <p:cNvSpPr/>
          <p:nvPr/>
        </p:nvSpPr>
        <p:spPr>
          <a:xfrm>
            <a:off x="177800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22" name="Google Shape;1022;p82"/>
          <p:cNvSpPr/>
          <p:nvPr/>
        </p:nvSpPr>
        <p:spPr>
          <a:xfrm>
            <a:off x="203200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23" name="Google Shape;1023;p82"/>
          <p:cNvSpPr/>
          <p:nvPr/>
        </p:nvSpPr>
        <p:spPr>
          <a:xfrm>
            <a:off x="228600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24" name="Google Shape;1024;p82"/>
          <p:cNvSpPr/>
          <p:nvPr/>
        </p:nvSpPr>
        <p:spPr>
          <a:xfrm>
            <a:off x="254000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25" name="Google Shape;1025;p82"/>
          <p:cNvSpPr/>
          <p:nvPr/>
        </p:nvSpPr>
        <p:spPr>
          <a:xfrm>
            <a:off x="177800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26" name="Google Shape;1026;p82"/>
          <p:cNvSpPr/>
          <p:nvPr/>
        </p:nvSpPr>
        <p:spPr>
          <a:xfrm>
            <a:off x="203200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27" name="Google Shape;1027;p82"/>
          <p:cNvSpPr/>
          <p:nvPr/>
        </p:nvSpPr>
        <p:spPr>
          <a:xfrm>
            <a:off x="228600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28" name="Google Shape;1028;p82"/>
          <p:cNvSpPr/>
          <p:nvPr/>
        </p:nvSpPr>
        <p:spPr>
          <a:xfrm>
            <a:off x="254000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29" name="Google Shape;1029;p82"/>
          <p:cNvSpPr/>
          <p:nvPr/>
        </p:nvSpPr>
        <p:spPr>
          <a:xfrm>
            <a:off x="177800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30" name="Google Shape;1030;p82"/>
          <p:cNvSpPr/>
          <p:nvPr/>
        </p:nvSpPr>
        <p:spPr>
          <a:xfrm>
            <a:off x="203200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31" name="Google Shape;1031;p82"/>
          <p:cNvSpPr/>
          <p:nvPr/>
        </p:nvSpPr>
        <p:spPr>
          <a:xfrm>
            <a:off x="228600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32" name="Google Shape;1032;p82"/>
          <p:cNvSpPr/>
          <p:nvPr/>
        </p:nvSpPr>
        <p:spPr>
          <a:xfrm>
            <a:off x="254000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33" name="Google Shape;1033;p82"/>
          <p:cNvSpPr/>
          <p:nvPr/>
        </p:nvSpPr>
        <p:spPr>
          <a:xfrm>
            <a:off x="76200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34" name="Google Shape;1034;p82"/>
          <p:cNvSpPr/>
          <p:nvPr/>
        </p:nvSpPr>
        <p:spPr>
          <a:xfrm>
            <a:off x="101600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35" name="Google Shape;1035;p82"/>
          <p:cNvSpPr/>
          <p:nvPr/>
        </p:nvSpPr>
        <p:spPr>
          <a:xfrm>
            <a:off x="127000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36" name="Google Shape;1036;p82"/>
          <p:cNvSpPr/>
          <p:nvPr/>
        </p:nvSpPr>
        <p:spPr>
          <a:xfrm>
            <a:off x="152400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37" name="Google Shape;1037;p82"/>
          <p:cNvSpPr/>
          <p:nvPr/>
        </p:nvSpPr>
        <p:spPr>
          <a:xfrm>
            <a:off x="76200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38" name="Google Shape;1038;p82"/>
          <p:cNvSpPr/>
          <p:nvPr/>
        </p:nvSpPr>
        <p:spPr>
          <a:xfrm>
            <a:off x="101600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39" name="Google Shape;1039;p82"/>
          <p:cNvSpPr/>
          <p:nvPr/>
        </p:nvSpPr>
        <p:spPr>
          <a:xfrm>
            <a:off x="127000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40" name="Google Shape;1040;p82"/>
          <p:cNvSpPr/>
          <p:nvPr/>
        </p:nvSpPr>
        <p:spPr>
          <a:xfrm>
            <a:off x="152400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41" name="Google Shape;1041;p82"/>
          <p:cNvSpPr/>
          <p:nvPr/>
        </p:nvSpPr>
        <p:spPr>
          <a:xfrm>
            <a:off x="76200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42" name="Google Shape;1042;p82"/>
          <p:cNvSpPr/>
          <p:nvPr/>
        </p:nvSpPr>
        <p:spPr>
          <a:xfrm>
            <a:off x="101600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43" name="Google Shape;1043;p82"/>
          <p:cNvSpPr/>
          <p:nvPr/>
        </p:nvSpPr>
        <p:spPr>
          <a:xfrm>
            <a:off x="127000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44" name="Google Shape;1044;p82"/>
          <p:cNvSpPr/>
          <p:nvPr/>
        </p:nvSpPr>
        <p:spPr>
          <a:xfrm>
            <a:off x="152400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45" name="Google Shape;1045;p82"/>
          <p:cNvSpPr/>
          <p:nvPr/>
        </p:nvSpPr>
        <p:spPr>
          <a:xfrm>
            <a:off x="177800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46" name="Google Shape;1046;p82"/>
          <p:cNvSpPr/>
          <p:nvPr/>
        </p:nvSpPr>
        <p:spPr>
          <a:xfrm>
            <a:off x="203200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47" name="Google Shape;1047;p82"/>
          <p:cNvSpPr/>
          <p:nvPr/>
        </p:nvSpPr>
        <p:spPr>
          <a:xfrm>
            <a:off x="228600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48" name="Google Shape;1048;p82"/>
          <p:cNvSpPr/>
          <p:nvPr/>
        </p:nvSpPr>
        <p:spPr>
          <a:xfrm>
            <a:off x="254000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49" name="Google Shape;1049;p82"/>
          <p:cNvSpPr/>
          <p:nvPr/>
        </p:nvSpPr>
        <p:spPr>
          <a:xfrm>
            <a:off x="177800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50" name="Google Shape;1050;p82"/>
          <p:cNvSpPr/>
          <p:nvPr/>
        </p:nvSpPr>
        <p:spPr>
          <a:xfrm>
            <a:off x="203200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51" name="Google Shape;1051;p82"/>
          <p:cNvSpPr/>
          <p:nvPr/>
        </p:nvSpPr>
        <p:spPr>
          <a:xfrm>
            <a:off x="228600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52" name="Google Shape;1052;p82"/>
          <p:cNvSpPr/>
          <p:nvPr/>
        </p:nvSpPr>
        <p:spPr>
          <a:xfrm>
            <a:off x="254000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53" name="Google Shape;1053;p82"/>
          <p:cNvSpPr/>
          <p:nvPr/>
        </p:nvSpPr>
        <p:spPr>
          <a:xfrm>
            <a:off x="177800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54" name="Google Shape;1054;p82"/>
          <p:cNvSpPr/>
          <p:nvPr/>
        </p:nvSpPr>
        <p:spPr>
          <a:xfrm>
            <a:off x="203200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55" name="Google Shape;1055;p82"/>
          <p:cNvSpPr/>
          <p:nvPr/>
        </p:nvSpPr>
        <p:spPr>
          <a:xfrm>
            <a:off x="228600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56" name="Google Shape;1056;p82"/>
          <p:cNvSpPr/>
          <p:nvPr/>
        </p:nvSpPr>
        <p:spPr>
          <a:xfrm>
            <a:off x="254000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57" name="Google Shape;1057;p82"/>
          <p:cNvSpPr/>
          <p:nvPr/>
        </p:nvSpPr>
        <p:spPr>
          <a:xfrm>
            <a:off x="76200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58" name="Google Shape;1058;p82"/>
          <p:cNvSpPr/>
          <p:nvPr/>
        </p:nvSpPr>
        <p:spPr>
          <a:xfrm>
            <a:off x="101600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59" name="Google Shape;1059;p82"/>
          <p:cNvSpPr/>
          <p:nvPr/>
        </p:nvSpPr>
        <p:spPr>
          <a:xfrm>
            <a:off x="127000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60" name="Google Shape;1060;p82"/>
          <p:cNvSpPr/>
          <p:nvPr/>
        </p:nvSpPr>
        <p:spPr>
          <a:xfrm>
            <a:off x="152400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61" name="Google Shape;1061;p82"/>
          <p:cNvSpPr/>
          <p:nvPr/>
        </p:nvSpPr>
        <p:spPr>
          <a:xfrm>
            <a:off x="762000" y="4529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62" name="Google Shape;1062;p82"/>
          <p:cNvSpPr/>
          <p:nvPr/>
        </p:nvSpPr>
        <p:spPr>
          <a:xfrm>
            <a:off x="1016000" y="4529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63" name="Google Shape;1063;p82"/>
          <p:cNvSpPr/>
          <p:nvPr/>
        </p:nvSpPr>
        <p:spPr>
          <a:xfrm>
            <a:off x="1270000" y="4529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64" name="Google Shape;1064;p82"/>
          <p:cNvSpPr/>
          <p:nvPr/>
        </p:nvSpPr>
        <p:spPr>
          <a:xfrm>
            <a:off x="1524000" y="4529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65" name="Google Shape;1065;p82"/>
          <p:cNvSpPr/>
          <p:nvPr/>
        </p:nvSpPr>
        <p:spPr>
          <a:xfrm>
            <a:off x="177800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66" name="Google Shape;1066;p82"/>
          <p:cNvSpPr/>
          <p:nvPr/>
        </p:nvSpPr>
        <p:spPr>
          <a:xfrm>
            <a:off x="203200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67" name="Google Shape;1067;p82"/>
          <p:cNvSpPr/>
          <p:nvPr/>
        </p:nvSpPr>
        <p:spPr>
          <a:xfrm>
            <a:off x="228600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68" name="Google Shape;1068;p82"/>
          <p:cNvSpPr/>
          <p:nvPr/>
        </p:nvSpPr>
        <p:spPr>
          <a:xfrm>
            <a:off x="254000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69" name="Google Shape;1069;p82"/>
          <p:cNvSpPr/>
          <p:nvPr/>
        </p:nvSpPr>
        <p:spPr>
          <a:xfrm>
            <a:off x="1778000" y="4529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70" name="Google Shape;1070;p82"/>
          <p:cNvSpPr/>
          <p:nvPr/>
        </p:nvSpPr>
        <p:spPr>
          <a:xfrm>
            <a:off x="2032000" y="4529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71" name="Google Shape;1071;p82"/>
          <p:cNvSpPr/>
          <p:nvPr/>
        </p:nvSpPr>
        <p:spPr>
          <a:xfrm>
            <a:off x="2286000" y="4529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72" name="Google Shape;1072;p82"/>
          <p:cNvSpPr/>
          <p:nvPr/>
        </p:nvSpPr>
        <p:spPr>
          <a:xfrm>
            <a:off x="2540000" y="4529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cxnSp>
        <p:nvCxnSpPr>
          <p:cNvPr id="1073" name="Google Shape;1073;p82"/>
          <p:cNvCxnSpPr/>
          <p:nvPr/>
        </p:nvCxnSpPr>
        <p:spPr>
          <a:xfrm>
            <a:off x="3630084" y="2931583"/>
            <a:ext cx="1809750" cy="0"/>
          </a:xfrm>
          <a:prstGeom prst="straightConnector1">
            <a:avLst/>
          </a:prstGeom>
          <a:noFill/>
          <a:ln cap="flat" cmpd="sng" w="9525">
            <a:solidFill>
              <a:schemeClr val="dk1"/>
            </a:solidFill>
            <a:prstDash val="dot"/>
            <a:round/>
            <a:headEnd len="med" w="med" type="none"/>
            <a:tailEnd len="med" w="med" type="stealth"/>
          </a:ln>
        </p:spPr>
      </p:cxnSp>
      <p:cxnSp>
        <p:nvCxnSpPr>
          <p:cNvPr id="1074" name="Google Shape;1074;p82"/>
          <p:cNvCxnSpPr/>
          <p:nvPr/>
        </p:nvCxnSpPr>
        <p:spPr>
          <a:xfrm>
            <a:off x="3640667" y="3185583"/>
            <a:ext cx="1809750" cy="0"/>
          </a:xfrm>
          <a:prstGeom prst="straightConnector1">
            <a:avLst/>
          </a:prstGeom>
          <a:noFill/>
          <a:ln cap="flat" cmpd="sng" w="9525">
            <a:solidFill>
              <a:schemeClr val="dk1"/>
            </a:solidFill>
            <a:prstDash val="dot"/>
            <a:round/>
            <a:headEnd len="med" w="med" type="none"/>
            <a:tailEnd len="med" w="med" type="stealth"/>
          </a:ln>
        </p:spPr>
      </p:cxnSp>
      <p:cxnSp>
        <p:nvCxnSpPr>
          <p:cNvPr id="1075" name="Google Shape;1075;p82"/>
          <p:cNvCxnSpPr/>
          <p:nvPr/>
        </p:nvCxnSpPr>
        <p:spPr>
          <a:xfrm>
            <a:off x="3661834" y="3672417"/>
            <a:ext cx="1809750" cy="0"/>
          </a:xfrm>
          <a:prstGeom prst="straightConnector1">
            <a:avLst/>
          </a:prstGeom>
          <a:noFill/>
          <a:ln cap="flat" cmpd="sng" w="9525">
            <a:solidFill>
              <a:schemeClr val="dk1"/>
            </a:solidFill>
            <a:prstDash val="dot"/>
            <a:round/>
            <a:headEnd len="med" w="med" type="none"/>
            <a:tailEnd len="med" w="med" type="stealth"/>
          </a:ln>
        </p:spPr>
      </p:cxnSp>
      <p:cxnSp>
        <p:nvCxnSpPr>
          <p:cNvPr id="1076" name="Google Shape;1076;p82"/>
          <p:cNvCxnSpPr/>
          <p:nvPr/>
        </p:nvCxnSpPr>
        <p:spPr>
          <a:xfrm>
            <a:off x="3651251" y="3915833"/>
            <a:ext cx="1809750" cy="0"/>
          </a:xfrm>
          <a:prstGeom prst="straightConnector1">
            <a:avLst/>
          </a:prstGeom>
          <a:noFill/>
          <a:ln cap="flat" cmpd="sng" w="9525">
            <a:solidFill>
              <a:schemeClr val="dk1"/>
            </a:solidFill>
            <a:prstDash val="dot"/>
            <a:round/>
            <a:headEnd len="med" w="med" type="none"/>
            <a:tailEnd len="med" w="med" type="stealth"/>
          </a:ln>
        </p:spPr>
      </p:cxnSp>
      <p:cxnSp>
        <p:nvCxnSpPr>
          <p:cNvPr id="1077" name="Google Shape;1077;p82"/>
          <p:cNvCxnSpPr/>
          <p:nvPr/>
        </p:nvCxnSpPr>
        <p:spPr>
          <a:xfrm>
            <a:off x="3640667" y="4148667"/>
            <a:ext cx="1809750" cy="0"/>
          </a:xfrm>
          <a:prstGeom prst="straightConnector1">
            <a:avLst/>
          </a:prstGeom>
          <a:noFill/>
          <a:ln cap="flat" cmpd="sng" w="9525">
            <a:solidFill>
              <a:schemeClr val="dk1"/>
            </a:solidFill>
            <a:prstDash val="dot"/>
            <a:round/>
            <a:headEnd len="med" w="med" type="none"/>
            <a:tailEnd len="med" w="med" type="stealth"/>
          </a:ln>
        </p:spPr>
      </p:cxnSp>
      <p:cxnSp>
        <p:nvCxnSpPr>
          <p:cNvPr id="1078" name="Google Shape;1078;p82"/>
          <p:cNvCxnSpPr/>
          <p:nvPr/>
        </p:nvCxnSpPr>
        <p:spPr>
          <a:xfrm>
            <a:off x="3640667" y="4402667"/>
            <a:ext cx="1809750" cy="0"/>
          </a:xfrm>
          <a:prstGeom prst="straightConnector1">
            <a:avLst/>
          </a:prstGeom>
          <a:noFill/>
          <a:ln cap="flat" cmpd="sng" w="9525">
            <a:solidFill>
              <a:schemeClr val="dk1"/>
            </a:solidFill>
            <a:prstDash val="dot"/>
            <a:round/>
            <a:headEnd len="med" w="med" type="none"/>
            <a:tailEnd len="med" w="med" type="stealth"/>
          </a:ln>
        </p:spPr>
      </p:cxnSp>
      <p:cxnSp>
        <p:nvCxnSpPr>
          <p:cNvPr id="1079" name="Google Shape;1079;p82"/>
          <p:cNvCxnSpPr/>
          <p:nvPr/>
        </p:nvCxnSpPr>
        <p:spPr>
          <a:xfrm>
            <a:off x="3651251" y="4635500"/>
            <a:ext cx="1809750" cy="0"/>
          </a:xfrm>
          <a:prstGeom prst="straightConnector1">
            <a:avLst/>
          </a:prstGeom>
          <a:noFill/>
          <a:ln cap="flat" cmpd="sng" w="9525">
            <a:solidFill>
              <a:schemeClr val="dk1"/>
            </a:solidFill>
            <a:prstDash val="dot"/>
            <a:round/>
            <a:headEnd len="med" w="med" type="none"/>
            <a:tailEnd len="med" w="med" type="stealth"/>
          </a:ln>
        </p:spPr>
      </p:cxnSp>
      <p:cxnSp>
        <p:nvCxnSpPr>
          <p:cNvPr id="1080" name="Google Shape;1080;p82"/>
          <p:cNvCxnSpPr/>
          <p:nvPr/>
        </p:nvCxnSpPr>
        <p:spPr>
          <a:xfrm>
            <a:off x="3640667" y="3407833"/>
            <a:ext cx="1809750" cy="0"/>
          </a:xfrm>
          <a:prstGeom prst="straightConnector1">
            <a:avLst/>
          </a:prstGeom>
          <a:noFill/>
          <a:ln cap="flat" cmpd="sng" w="9525">
            <a:solidFill>
              <a:schemeClr val="dk1"/>
            </a:solidFill>
            <a:prstDash val="dot"/>
            <a:round/>
            <a:headEnd len="med" w="med" type="none"/>
            <a:tailEnd len="med" w="med" type="stealth"/>
          </a:ln>
        </p:spPr>
      </p:cxnSp>
      <p:cxnSp>
        <p:nvCxnSpPr>
          <p:cNvPr id="1081" name="Google Shape;1081;p82"/>
          <p:cNvCxnSpPr/>
          <p:nvPr/>
        </p:nvCxnSpPr>
        <p:spPr>
          <a:xfrm>
            <a:off x="6635750" y="2931584"/>
            <a:ext cx="0" cy="1746250"/>
          </a:xfrm>
          <a:prstGeom prst="straightConnector1">
            <a:avLst/>
          </a:prstGeom>
          <a:noFill/>
          <a:ln cap="flat" cmpd="sng" w="9525">
            <a:solidFill>
              <a:schemeClr val="dk1"/>
            </a:solidFill>
            <a:prstDash val="dot"/>
            <a:round/>
            <a:headEnd len="med" w="med" type="none"/>
            <a:tailEnd len="med" w="med" type="stealth"/>
          </a:ln>
        </p:spPr>
      </p:cxnSp>
      <p:cxnSp>
        <p:nvCxnSpPr>
          <p:cNvPr id="1082" name="Google Shape;1082;p82"/>
          <p:cNvCxnSpPr/>
          <p:nvPr/>
        </p:nvCxnSpPr>
        <p:spPr>
          <a:xfrm>
            <a:off x="6900333" y="2942167"/>
            <a:ext cx="0" cy="1746250"/>
          </a:xfrm>
          <a:prstGeom prst="straightConnector1">
            <a:avLst/>
          </a:prstGeom>
          <a:noFill/>
          <a:ln cap="flat" cmpd="sng" w="9525">
            <a:solidFill>
              <a:schemeClr val="dk1"/>
            </a:solidFill>
            <a:prstDash val="dot"/>
            <a:round/>
            <a:headEnd len="med" w="med" type="none"/>
            <a:tailEnd len="med" w="med" type="stealth"/>
          </a:ln>
        </p:spPr>
      </p:cxnSp>
      <p:cxnSp>
        <p:nvCxnSpPr>
          <p:cNvPr id="1083" name="Google Shape;1083;p82"/>
          <p:cNvCxnSpPr/>
          <p:nvPr/>
        </p:nvCxnSpPr>
        <p:spPr>
          <a:xfrm>
            <a:off x="7143750" y="2952751"/>
            <a:ext cx="0" cy="1746250"/>
          </a:xfrm>
          <a:prstGeom prst="straightConnector1">
            <a:avLst/>
          </a:prstGeom>
          <a:noFill/>
          <a:ln cap="flat" cmpd="sng" w="9525">
            <a:solidFill>
              <a:schemeClr val="dk1"/>
            </a:solidFill>
            <a:prstDash val="dot"/>
            <a:round/>
            <a:headEnd len="med" w="med" type="none"/>
            <a:tailEnd len="med" w="med" type="stealth"/>
          </a:ln>
        </p:spPr>
      </p:cxnSp>
      <p:cxnSp>
        <p:nvCxnSpPr>
          <p:cNvPr id="1084" name="Google Shape;1084;p82"/>
          <p:cNvCxnSpPr/>
          <p:nvPr/>
        </p:nvCxnSpPr>
        <p:spPr>
          <a:xfrm>
            <a:off x="7408333" y="2952751"/>
            <a:ext cx="0" cy="1746250"/>
          </a:xfrm>
          <a:prstGeom prst="straightConnector1">
            <a:avLst/>
          </a:prstGeom>
          <a:noFill/>
          <a:ln cap="flat" cmpd="sng" w="9525">
            <a:solidFill>
              <a:schemeClr val="dk1"/>
            </a:solidFill>
            <a:prstDash val="dot"/>
            <a:round/>
            <a:headEnd len="med" w="med" type="none"/>
            <a:tailEnd len="med" w="med" type="stealth"/>
          </a:ln>
        </p:spPr>
      </p:cxnSp>
      <p:cxnSp>
        <p:nvCxnSpPr>
          <p:cNvPr id="1085" name="Google Shape;1085;p82"/>
          <p:cNvCxnSpPr/>
          <p:nvPr/>
        </p:nvCxnSpPr>
        <p:spPr>
          <a:xfrm>
            <a:off x="8149167" y="2952751"/>
            <a:ext cx="0" cy="1746250"/>
          </a:xfrm>
          <a:prstGeom prst="straightConnector1">
            <a:avLst/>
          </a:prstGeom>
          <a:noFill/>
          <a:ln cap="flat" cmpd="sng" w="9525">
            <a:solidFill>
              <a:schemeClr val="dk1"/>
            </a:solidFill>
            <a:prstDash val="dot"/>
            <a:round/>
            <a:headEnd len="med" w="med" type="none"/>
            <a:tailEnd len="med" w="med" type="stealth"/>
          </a:ln>
        </p:spPr>
      </p:cxnSp>
      <p:cxnSp>
        <p:nvCxnSpPr>
          <p:cNvPr id="1086" name="Google Shape;1086;p82"/>
          <p:cNvCxnSpPr/>
          <p:nvPr/>
        </p:nvCxnSpPr>
        <p:spPr>
          <a:xfrm>
            <a:off x="8413750" y="2921001"/>
            <a:ext cx="0" cy="1746250"/>
          </a:xfrm>
          <a:prstGeom prst="straightConnector1">
            <a:avLst/>
          </a:prstGeom>
          <a:noFill/>
          <a:ln cap="flat" cmpd="sng" w="9525">
            <a:solidFill>
              <a:schemeClr val="dk1"/>
            </a:solidFill>
            <a:prstDash val="dot"/>
            <a:round/>
            <a:headEnd len="med" w="med" type="none"/>
            <a:tailEnd len="med" w="med" type="stealth"/>
          </a:ln>
        </p:spPr>
      </p:cxnSp>
      <p:cxnSp>
        <p:nvCxnSpPr>
          <p:cNvPr id="1087" name="Google Shape;1087;p82"/>
          <p:cNvCxnSpPr/>
          <p:nvPr/>
        </p:nvCxnSpPr>
        <p:spPr>
          <a:xfrm>
            <a:off x="7662333" y="2942167"/>
            <a:ext cx="0" cy="1746250"/>
          </a:xfrm>
          <a:prstGeom prst="straightConnector1">
            <a:avLst/>
          </a:prstGeom>
          <a:noFill/>
          <a:ln cap="flat" cmpd="sng" w="9525">
            <a:solidFill>
              <a:schemeClr val="dk1"/>
            </a:solidFill>
            <a:prstDash val="dot"/>
            <a:round/>
            <a:headEnd len="med" w="med" type="none"/>
            <a:tailEnd len="med" w="med" type="stealth"/>
          </a:ln>
        </p:spPr>
      </p:cxnSp>
      <p:cxnSp>
        <p:nvCxnSpPr>
          <p:cNvPr id="1088" name="Google Shape;1088;p82"/>
          <p:cNvCxnSpPr/>
          <p:nvPr/>
        </p:nvCxnSpPr>
        <p:spPr>
          <a:xfrm>
            <a:off x="7926917" y="2952751"/>
            <a:ext cx="0" cy="1746250"/>
          </a:xfrm>
          <a:prstGeom prst="straightConnector1">
            <a:avLst/>
          </a:prstGeom>
          <a:noFill/>
          <a:ln cap="flat" cmpd="sng" w="9525">
            <a:solidFill>
              <a:schemeClr val="dk1"/>
            </a:solidFill>
            <a:prstDash val="dot"/>
            <a:round/>
            <a:headEnd len="med" w="med" type="none"/>
            <a:tailEnd len="med" w="med" type="stealth"/>
          </a:ln>
        </p:spPr>
      </p:cxnSp>
      <p:cxnSp>
        <p:nvCxnSpPr>
          <p:cNvPr id="1089" name="Google Shape;1089;p82"/>
          <p:cNvCxnSpPr/>
          <p:nvPr/>
        </p:nvCxnSpPr>
        <p:spPr>
          <a:xfrm>
            <a:off x="2868083" y="3746500"/>
            <a:ext cx="635000" cy="0"/>
          </a:xfrm>
          <a:prstGeom prst="straightConnector1">
            <a:avLst/>
          </a:prstGeom>
          <a:noFill/>
          <a:ln cap="flat" cmpd="sng" w="25400">
            <a:solidFill>
              <a:schemeClr val="dk1"/>
            </a:solidFill>
            <a:prstDash val="solid"/>
            <a:round/>
            <a:headEnd len="med" w="med" type="none"/>
            <a:tailEnd len="med" w="med" type="triangle"/>
          </a:ln>
        </p:spPr>
      </p:cxnSp>
      <p:cxnSp>
        <p:nvCxnSpPr>
          <p:cNvPr id="1090" name="Google Shape;1090;p82"/>
          <p:cNvCxnSpPr/>
          <p:nvPr/>
        </p:nvCxnSpPr>
        <p:spPr>
          <a:xfrm>
            <a:off x="5704417" y="3704167"/>
            <a:ext cx="635000" cy="0"/>
          </a:xfrm>
          <a:prstGeom prst="straightConnector1">
            <a:avLst/>
          </a:prstGeom>
          <a:noFill/>
          <a:ln cap="flat" cmpd="sng" w="25400">
            <a:solidFill>
              <a:schemeClr val="dk1"/>
            </a:solidFill>
            <a:prstDash val="solid"/>
            <a:round/>
            <a:headEnd len="med" w="med" type="none"/>
            <a:tailEnd len="med" w="med" type="triangle"/>
          </a:ln>
        </p:spPr>
      </p:cxnSp>
      <p:sp>
        <p:nvSpPr>
          <p:cNvPr id="1091" name="Google Shape;1091;p82"/>
          <p:cNvSpPr txBox="1"/>
          <p:nvPr/>
        </p:nvSpPr>
        <p:spPr>
          <a:xfrm>
            <a:off x="2818694" y="3444876"/>
            <a:ext cx="610743" cy="748921"/>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1-D </a:t>
            </a:r>
            <a:endParaRPr/>
          </a:p>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Row-</a:t>
            </a:r>
            <a:endParaRPr/>
          </a:p>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wise</a:t>
            </a:r>
            <a:endParaRPr/>
          </a:p>
        </p:txBody>
      </p:sp>
      <p:sp>
        <p:nvSpPr>
          <p:cNvPr id="1092" name="Google Shape;1092;p82"/>
          <p:cNvSpPr txBox="1"/>
          <p:nvPr/>
        </p:nvSpPr>
        <p:spPr>
          <a:xfrm>
            <a:off x="5686778" y="3413126"/>
            <a:ext cx="859208" cy="748921"/>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1-D </a:t>
            </a:r>
            <a:endParaRPr/>
          </a:p>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Column-</a:t>
            </a:r>
            <a:endParaRPr/>
          </a:p>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wise</a:t>
            </a:r>
            <a:endParaRPr/>
          </a:p>
        </p:txBody>
      </p:sp>
      <p:sp>
        <p:nvSpPr>
          <p:cNvPr id="1093" name="Google Shape;1093;p82"/>
          <p:cNvSpPr txBox="1"/>
          <p:nvPr/>
        </p:nvSpPr>
        <p:spPr>
          <a:xfrm>
            <a:off x="2575278" y="4725460"/>
            <a:ext cx="528989"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8x8</a:t>
            </a:r>
            <a:endParaRPr/>
          </a:p>
        </p:txBody>
      </p:sp>
      <p:sp>
        <p:nvSpPr>
          <p:cNvPr id="1094" name="Google Shape;1094;p82"/>
          <p:cNvSpPr txBox="1"/>
          <p:nvPr/>
        </p:nvSpPr>
        <p:spPr>
          <a:xfrm>
            <a:off x="5348112" y="4725460"/>
            <a:ext cx="528989"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8x8</a:t>
            </a:r>
            <a:endParaRPr/>
          </a:p>
        </p:txBody>
      </p:sp>
      <p:sp>
        <p:nvSpPr>
          <p:cNvPr id="1095" name="Google Shape;1095;p82"/>
          <p:cNvSpPr txBox="1"/>
          <p:nvPr/>
        </p:nvSpPr>
        <p:spPr>
          <a:xfrm>
            <a:off x="8332612" y="4736043"/>
            <a:ext cx="528989"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8x8</a:t>
            </a:r>
            <a:endParaRPr/>
          </a:p>
        </p:txBody>
      </p:sp>
      <p:pic>
        <p:nvPicPr>
          <p:cNvPr id="1096" name="Google Shape;1096;p82"/>
          <p:cNvPicPr preferRelativeResize="0"/>
          <p:nvPr/>
        </p:nvPicPr>
        <p:blipFill rotWithShape="1">
          <a:blip r:embed="rId3">
            <a:alphaModFix/>
          </a:blip>
          <a:srcRect b="0" l="0" r="0" t="0"/>
          <a:stretch/>
        </p:blipFill>
        <p:spPr>
          <a:xfrm>
            <a:off x="1421695" y="2448278"/>
            <a:ext cx="564444" cy="310444"/>
          </a:xfrm>
          <a:prstGeom prst="rect">
            <a:avLst/>
          </a:prstGeom>
          <a:noFill/>
          <a:ln>
            <a:noFill/>
          </a:ln>
        </p:spPr>
      </p:pic>
      <p:pic>
        <p:nvPicPr>
          <p:cNvPr id="1097" name="Google Shape;1097;p82"/>
          <p:cNvPicPr preferRelativeResize="0"/>
          <p:nvPr/>
        </p:nvPicPr>
        <p:blipFill rotWithShape="1">
          <a:blip r:embed="rId4">
            <a:alphaModFix/>
          </a:blip>
          <a:srcRect b="0" l="0" r="0" t="0"/>
          <a:stretch/>
        </p:blipFill>
        <p:spPr>
          <a:xfrm>
            <a:off x="7270750" y="5746750"/>
            <a:ext cx="635000" cy="296333"/>
          </a:xfrm>
          <a:prstGeom prst="rect">
            <a:avLst/>
          </a:prstGeom>
          <a:noFill/>
          <a:ln>
            <a:noFill/>
          </a:ln>
        </p:spPr>
      </p:pic>
      <p:cxnSp>
        <p:nvCxnSpPr>
          <p:cNvPr id="1098" name="Google Shape;1098;p82"/>
          <p:cNvCxnSpPr/>
          <p:nvPr/>
        </p:nvCxnSpPr>
        <p:spPr>
          <a:xfrm>
            <a:off x="7545917" y="4953000"/>
            <a:ext cx="0" cy="635000"/>
          </a:xfrm>
          <a:prstGeom prst="straightConnector1">
            <a:avLst/>
          </a:prstGeom>
          <a:noFill/>
          <a:ln cap="flat" cmpd="sng" w="25400">
            <a:solidFill>
              <a:schemeClr val="dk1"/>
            </a:solidFill>
            <a:prstDash val="solid"/>
            <a:round/>
            <a:headEnd len="med" w="med" type="none"/>
            <a:tailEnd len="med" w="med" type="triangle"/>
          </a:ln>
        </p:spPr>
      </p:cxnSp>
      <p:sp>
        <p:nvSpPr>
          <p:cNvPr id="1099" name="Google Shape;1099;p82"/>
          <p:cNvSpPr/>
          <p:nvPr/>
        </p:nvSpPr>
        <p:spPr>
          <a:xfrm>
            <a:off x="613833" y="6223001"/>
            <a:ext cx="8636000" cy="836083"/>
          </a:xfrm>
          <a:prstGeom prst="rect">
            <a:avLst/>
          </a:prstGeom>
          <a:noFill/>
          <a:ln>
            <a:noFill/>
          </a:ln>
        </p:spPr>
        <p:txBody>
          <a:bodyPr anchorCtr="0" anchor="t" bIns="50775" lIns="101575" spcFirstLastPara="1" rIns="101575" wrap="square" tIns="50775">
            <a:noAutofit/>
          </a:bodyPr>
          <a:lstStyle/>
          <a:p>
            <a:pPr indent="-342900" lvl="0" marL="342900" marR="0" rtl="0" algn="l">
              <a:spcBef>
                <a:spcPts val="0"/>
              </a:spcBef>
              <a:spcAft>
                <a:spcPts val="0"/>
              </a:spcAft>
              <a:buClr>
                <a:schemeClr val="dk1"/>
              </a:buClr>
              <a:buSzPts val="2000"/>
              <a:buFont typeface="Arial"/>
              <a:buNone/>
            </a:pPr>
            <a:r>
              <a:rPr lang="en-US" sz="2000">
                <a:solidFill>
                  <a:schemeClr val="dk1"/>
                </a:solidFill>
                <a:latin typeface="Comic Sans MS"/>
                <a:ea typeface="Comic Sans MS"/>
                <a:cs typeface="Comic Sans MS"/>
                <a:sym typeface="Comic Sans MS"/>
              </a:rPr>
              <a:t>F(0,0) includes the lowest frequency in both directions is called DC coefficient Determines fundamental color of the block</a:t>
            </a:r>
            <a:endParaRPr/>
          </a:p>
          <a:p>
            <a:pPr indent="-342900" lvl="0" marL="342900" marR="0" rtl="0" algn="l">
              <a:spcBef>
                <a:spcPts val="0"/>
              </a:spcBef>
              <a:spcAft>
                <a:spcPts val="0"/>
              </a:spcAft>
              <a:buClr>
                <a:schemeClr val="dk1"/>
              </a:buClr>
              <a:buSzPts val="2000"/>
              <a:buFont typeface="Arial"/>
              <a:buNone/>
            </a:pPr>
            <a:r>
              <a:rPr lang="en-US" sz="2000">
                <a:solidFill>
                  <a:schemeClr val="dk1"/>
                </a:solidFill>
                <a:latin typeface="Comic Sans MS"/>
                <a:ea typeface="Comic Sans MS"/>
                <a:cs typeface="Comic Sans MS"/>
                <a:sym typeface="Comic Sans MS"/>
              </a:rPr>
              <a:t>F(0,1) …. F(7,7) are called AC coefficients Their frequency is non-zero in one or both directions</a:t>
            </a:r>
            <a:endParaRPr/>
          </a:p>
          <a:p>
            <a:pPr indent="-234950" lvl="0" marL="342900" marR="0" rtl="0" algn="l">
              <a:spcBef>
                <a:spcPts val="400"/>
              </a:spcBef>
              <a:spcAft>
                <a:spcPts val="0"/>
              </a:spcAft>
              <a:buClr>
                <a:schemeClr val="accent2"/>
              </a:buClr>
              <a:buSzPts val="1700"/>
              <a:buFont typeface="Arial"/>
              <a:buNone/>
            </a:pPr>
            <a:r>
              <a:t/>
            </a:r>
            <a:endParaRPr sz="2000">
              <a:solidFill>
                <a:schemeClr val="dk1"/>
              </a:solidFill>
              <a:latin typeface="Comic Sans MS"/>
              <a:ea typeface="Comic Sans MS"/>
              <a:cs typeface="Comic Sans MS"/>
              <a:sym typeface="Comic Sans M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83"/>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sz="1600">
              <a:solidFill>
                <a:schemeClr val="dk1"/>
              </a:solidFill>
              <a:latin typeface="Times New Roman"/>
              <a:ea typeface="Times New Roman"/>
              <a:cs typeface="Times New Roman"/>
              <a:sym typeface="Times New Roman"/>
            </a:endParaRPr>
          </a:p>
        </p:txBody>
      </p:sp>
      <p:sp>
        <p:nvSpPr>
          <p:cNvPr id="1105" name="Google Shape;1105;p83"/>
          <p:cNvSpPr txBox="1"/>
          <p:nvPr>
            <p:ph type="title"/>
          </p:nvPr>
        </p:nvSpPr>
        <p:spPr>
          <a:xfrm>
            <a:off x="592667" y="254001"/>
            <a:ext cx="8636000" cy="772583"/>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600"/>
              <a:buFont typeface="Twentieth Century"/>
              <a:buNone/>
            </a:pPr>
            <a:r>
              <a:rPr lang="en-US" sz="3600"/>
              <a:t>2-D TRANSFORM EXAMPLE</a:t>
            </a:r>
            <a:endParaRPr/>
          </a:p>
        </p:txBody>
      </p:sp>
      <p:sp>
        <p:nvSpPr>
          <p:cNvPr id="1106" name="Google Shape;1106;p83"/>
          <p:cNvSpPr txBox="1"/>
          <p:nvPr>
            <p:ph idx="1" type="body"/>
          </p:nvPr>
        </p:nvSpPr>
        <p:spPr>
          <a:xfrm>
            <a:off x="592667" y="1100667"/>
            <a:ext cx="8636000" cy="127000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sz="2200"/>
              <a:t>The following example will demonstrate the idea behind a 2-D transform by using our own cooked up transform: The transform computes a running  cumulative sum.</a:t>
            </a:r>
            <a:endParaRPr/>
          </a:p>
        </p:txBody>
      </p:sp>
      <p:sp>
        <p:nvSpPr>
          <p:cNvPr id="1107" name="Google Shape;1107;p83"/>
          <p:cNvSpPr/>
          <p:nvPr/>
        </p:nvSpPr>
        <p:spPr>
          <a:xfrm>
            <a:off x="751417" y="2603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cxnSp>
        <p:nvCxnSpPr>
          <p:cNvPr id="1108" name="Google Shape;1108;p83"/>
          <p:cNvCxnSpPr/>
          <p:nvPr/>
        </p:nvCxnSpPr>
        <p:spPr>
          <a:xfrm>
            <a:off x="2815167" y="4233333"/>
            <a:ext cx="635000" cy="0"/>
          </a:xfrm>
          <a:prstGeom prst="straightConnector1">
            <a:avLst/>
          </a:prstGeom>
          <a:noFill/>
          <a:ln cap="flat" cmpd="sng" w="25400">
            <a:solidFill>
              <a:schemeClr val="dk1"/>
            </a:solidFill>
            <a:prstDash val="solid"/>
            <a:round/>
            <a:headEnd len="med" w="med" type="none"/>
            <a:tailEnd len="med" w="med" type="triangle"/>
          </a:ln>
        </p:spPr>
      </p:cxnSp>
      <p:cxnSp>
        <p:nvCxnSpPr>
          <p:cNvPr id="1109" name="Google Shape;1109;p83"/>
          <p:cNvCxnSpPr/>
          <p:nvPr/>
        </p:nvCxnSpPr>
        <p:spPr>
          <a:xfrm>
            <a:off x="5651500" y="5513917"/>
            <a:ext cx="635000" cy="1764"/>
          </a:xfrm>
          <a:prstGeom prst="straightConnector1">
            <a:avLst/>
          </a:prstGeom>
          <a:noFill/>
          <a:ln cap="flat" cmpd="sng" w="25400">
            <a:solidFill>
              <a:schemeClr val="dk1"/>
            </a:solidFill>
            <a:prstDash val="solid"/>
            <a:round/>
            <a:headEnd len="med" w="med" type="none"/>
            <a:tailEnd len="med" w="med" type="triangle"/>
          </a:ln>
        </p:spPr>
      </p:cxnSp>
      <p:sp>
        <p:nvSpPr>
          <p:cNvPr id="1110" name="Google Shape;1110;p83"/>
          <p:cNvSpPr txBox="1"/>
          <p:nvPr/>
        </p:nvSpPr>
        <p:spPr>
          <a:xfrm>
            <a:off x="2808111" y="4333876"/>
            <a:ext cx="610743" cy="748921"/>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1-D </a:t>
            </a:r>
            <a:endParaRPr/>
          </a:p>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Row-</a:t>
            </a:r>
            <a:endParaRPr/>
          </a:p>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wise</a:t>
            </a:r>
            <a:endParaRPr/>
          </a:p>
        </p:txBody>
      </p:sp>
      <p:sp>
        <p:nvSpPr>
          <p:cNvPr id="1111" name="Google Shape;1111;p83"/>
          <p:cNvSpPr txBox="1"/>
          <p:nvPr/>
        </p:nvSpPr>
        <p:spPr>
          <a:xfrm>
            <a:off x="5633861" y="5222876"/>
            <a:ext cx="859208" cy="748921"/>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1-D </a:t>
            </a:r>
            <a:endParaRPr/>
          </a:p>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Column-</a:t>
            </a:r>
            <a:endParaRPr/>
          </a:p>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wise</a:t>
            </a:r>
            <a:endParaRPr/>
          </a:p>
        </p:txBody>
      </p:sp>
      <p:sp>
        <p:nvSpPr>
          <p:cNvPr id="1112" name="Google Shape;1112;p83"/>
          <p:cNvSpPr txBox="1"/>
          <p:nvPr/>
        </p:nvSpPr>
        <p:spPr>
          <a:xfrm>
            <a:off x="1379362" y="4587876"/>
            <a:ext cx="528989"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8x8</a:t>
            </a:r>
            <a:endParaRPr/>
          </a:p>
        </p:txBody>
      </p:sp>
      <p:sp>
        <p:nvSpPr>
          <p:cNvPr id="1113" name="Google Shape;1113;p83"/>
          <p:cNvSpPr txBox="1"/>
          <p:nvPr/>
        </p:nvSpPr>
        <p:spPr>
          <a:xfrm>
            <a:off x="4279195" y="5709710"/>
            <a:ext cx="528989"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8x8</a:t>
            </a:r>
            <a:endParaRPr/>
          </a:p>
        </p:txBody>
      </p:sp>
      <p:sp>
        <p:nvSpPr>
          <p:cNvPr id="1114" name="Google Shape;1114;p83"/>
          <p:cNvSpPr txBox="1"/>
          <p:nvPr/>
        </p:nvSpPr>
        <p:spPr>
          <a:xfrm>
            <a:off x="8247945" y="6789210"/>
            <a:ext cx="528989"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8x8</a:t>
            </a:r>
            <a:endParaRPr/>
          </a:p>
        </p:txBody>
      </p:sp>
      <p:sp>
        <p:nvSpPr>
          <p:cNvPr id="1115" name="Google Shape;1115;p83"/>
          <p:cNvSpPr/>
          <p:nvPr/>
        </p:nvSpPr>
        <p:spPr>
          <a:xfrm>
            <a:off x="751417" y="2846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16" name="Google Shape;1116;p83"/>
          <p:cNvSpPr/>
          <p:nvPr/>
        </p:nvSpPr>
        <p:spPr>
          <a:xfrm>
            <a:off x="751417" y="3090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17" name="Google Shape;1117;p83"/>
          <p:cNvSpPr/>
          <p:nvPr/>
        </p:nvSpPr>
        <p:spPr>
          <a:xfrm>
            <a:off x="751417" y="3333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18" name="Google Shape;1118;p83"/>
          <p:cNvSpPr/>
          <p:nvPr/>
        </p:nvSpPr>
        <p:spPr>
          <a:xfrm>
            <a:off x="1005417" y="2603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19" name="Google Shape;1119;p83"/>
          <p:cNvSpPr/>
          <p:nvPr/>
        </p:nvSpPr>
        <p:spPr>
          <a:xfrm>
            <a:off x="1005417" y="2846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20" name="Google Shape;1120;p83"/>
          <p:cNvSpPr/>
          <p:nvPr/>
        </p:nvSpPr>
        <p:spPr>
          <a:xfrm>
            <a:off x="1005417" y="3090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21" name="Google Shape;1121;p83"/>
          <p:cNvSpPr/>
          <p:nvPr/>
        </p:nvSpPr>
        <p:spPr>
          <a:xfrm>
            <a:off x="1005417" y="3333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22" name="Google Shape;1122;p83"/>
          <p:cNvSpPr/>
          <p:nvPr/>
        </p:nvSpPr>
        <p:spPr>
          <a:xfrm>
            <a:off x="1259417" y="2603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23" name="Google Shape;1123;p83"/>
          <p:cNvSpPr/>
          <p:nvPr/>
        </p:nvSpPr>
        <p:spPr>
          <a:xfrm>
            <a:off x="1259417" y="2846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24" name="Google Shape;1124;p83"/>
          <p:cNvSpPr/>
          <p:nvPr/>
        </p:nvSpPr>
        <p:spPr>
          <a:xfrm>
            <a:off x="1259417" y="3090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25" name="Google Shape;1125;p83"/>
          <p:cNvSpPr/>
          <p:nvPr/>
        </p:nvSpPr>
        <p:spPr>
          <a:xfrm>
            <a:off x="1259417" y="3333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26" name="Google Shape;1126;p83"/>
          <p:cNvSpPr/>
          <p:nvPr/>
        </p:nvSpPr>
        <p:spPr>
          <a:xfrm>
            <a:off x="1513417" y="2603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27" name="Google Shape;1127;p83"/>
          <p:cNvSpPr/>
          <p:nvPr/>
        </p:nvSpPr>
        <p:spPr>
          <a:xfrm>
            <a:off x="1513417" y="2846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28" name="Google Shape;1128;p83"/>
          <p:cNvSpPr/>
          <p:nvPr/>
        </p:nvSpPr>
        <p:spPr>
          <a:xfrm>
            <a:off x="1513417" y="3090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29" name="Google Shape;1129;p83"/>
          <p:cNvSpPr/>
          <p:nvPr/>
        </p:nvSpPr>
        <p:spPr>
          <a:xfrm>
            <a:off x="1513417" y="3333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30" name="Google Shape;1130;p83"/>
          <p:cNvSpPr/>
          <p:nvPr/>
        </p:nvSpPr>
        <p:spPr>
          <a:xfrm>
            <a:off x="1767417" y="2603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31" name="Google Shape;1131;p83"/>
          <p:cNvSpPr/>
          <p:nvPr/>
        </p:nvSpPr>
        <p:spPr>
          <a:xfrm>
            <a:off x="1767417" y="2846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32" name="Google Shape;1132;p83"/>
          <p:cNvSpPr/>
          <p:nvPr/>
        </p:nvSpPr>
        <p:spPr>
          <a:xfrm>
            <a:off x="1767417" y="3090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33" name="Google Shape;1133;p83"/>
          <p:cNvSpPr/>
          <p:nvPr/>
        </p:nvSpPr>
        <p:spPr>
          <a:xfrm>
            <a:off x="1767417" y="3333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34" name="Google Shape;1134;p83"/>
          <p:cNvSpPr/>
          <p:nvPr/>
        </p:nvSpPr>
        <p:spPr>
          <a:xfrm>
            <a:off x="2021417" y="2603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35" name="Google Shape;1135;p83"/>
          <p:cNvSpPr/>
          <p:nvPr/>
        </p:nvSpPr>
        <p:spPr>
          <a:xfrm>
            <a:off x="2021417" y="2846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36" name="Google Shape;1136;p83"/>
          <p:cNvSpPr/>
          <p:nvPr/>
        </p:nvSpPr>
        <p:spPr>
          <a:xfrm>
            <a:off x="2021417" y="3090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37" name="Google Shape;1137;p83"/>
          <p:cNvSpPr/>
          <p:nvPr/>
        </p:nvSpPr>
        <p:spPr>
          <a:xfrm>
            <a:off x="2021417" y="3333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38" name="Google Shape;1138;p83"/>
          <p:cNvSpPr/>
          <p:nvPr/>
        </p:nvSpPr>
        <p:spPr>
          <a:xfrm>
            <a:off x="2275417" y="2603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39" name="Google Shape;1139;p83"/>
          <p:cNvSpPr/>
          <p:nvPr/>
        </p:nvSpPr>
        <p:spPr>
          <a:xfrm>
            <a:off x="2275417" y="2846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40" name="Google Shape;1140;p83"/>
          <p:cNvSpPr/>
          <p:nvPr/>
        </p:nvSpPr>
        <p:spPr>
          <a:xfrm>
            <a:off x="2275417" y="3090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41" name="Google Shape;1141;p83"/>
          <p:cNvSpPr/>
          <p:nvPr/>
        </p:nvSpPr>
        <p:spPr>
          <a:xfrm>
            <a:off x="2275417" y="3333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42" name="Google Shape;1142;p83"/>
          <p:cNvSpPr/>
          <p:nvPr/>
        </p:nvSpPr>
        <p:spPr>
          <a:xfrm>
            <a:off x="2529417" y="2603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43" name="Google Shape;1143;p83"/>
          <p:cNvSpPr/>
          <p:nvPr/>
        </p:nvSpPr>
        <p:spPr>
          <a:xfrm>
            <a:off x="2529417" y="2846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44" name="Google Shape;1144;p83"/>
          <p:cNvSpPr/>
          <p:nvPr/>
        </p:nvSpPr>
        <p:spPr>
          <a:xfrm>
            <a:off x="2529417" y="3090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45" name="Google Shape;1145;p83"/>
          <p:cNvSpPr/>
          <p:nvPr/>
        </p:nvSpPr>
        <p:spPr>
          <a:xfrm>
            <a:off x="2529417" y="3333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46" name="Google Shape;1146;p83"/>
          <p:cNvSpPr/>
          <p:nvPr/>
        </p:nvSpPr>
        <p:spPr>
          <a:xfrm>
            <a:off x="751417" y="3577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47" name="Google Shape;1147;p83"/>
          <p:cNvSpPr/>
          <p:nvPr/>
        </p:nvSpPr>
        <p:spPr>
          <a:xfrm>
            <a:off x="751417" y="3820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48" name="Google Shape;1148;p83"/>
          <p:cNvSpPr/>
          <p:nvPr/>
        </p:nvSpPr>
        <p:spPr>
          <a:xfrm>
            <a:off x="751417" y="4064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49" name="Google Shape;1149;p83"/>
          <p:cNvSpPr/>
          <p:nvPr/>
        </p:nvSpPr>
        <p:spPr>
          <a:xfrm>
            <a:off x="751417" y="4307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50" name="Google Shape;1150;p83"/>
          <p:cNvSpPr/>
          <p:nvPr/>
        </p:nvSpPr>
        <p:spPr>
          <a:xfrm>
            <a:off x="1005417" y="3577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51" name="Google Shape;1151;p83"/>
          <p:cNvSpPr/>
          <p:nvPr/>
        </p:nvSpPr>
        <p:spPr>
          <a:xfrm>
            <a:off x="1005417" y="3820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52" name="Google Shape;1152;p83"/>
          <p:cNvSpPr/>
          <p:nvPr/>
        </p:nvSpPr>
        <p:spPr>
          <a:xfrm>
            <a:off x="1005417" y="4064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53" name="Google Shape;1153;p83"/>
          <p:cNvSpPr/>
          <p:nvPr/>
        </p:nvSpPr>
        <p:spPr>
          <a:xfrm>
            <a:off x="1005417" y="4307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54" name="Google Shape;1154;p83"/>
          <p:cNvSpPr/>
          <p:nvPr/>
        </p:nvSpPr>
        <p:spPr>
          <a:xfrm>
            <a:off x="1259417" y="3577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55" name="Google Shape;1155;p83"/>
          <p:cNvSpPr/>
          <p:nvPr/>
        </p:nvSpPr>
        <p:spPr>
          <a:xfrm>
            <a:off x="1259417" y="3820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56" name="Google Shape;1156;p83"/>
          <p:cNvSpPr/>
          <p:nvPr/>
        </p:nvSpPr>
        <p:spPr>
          <a:xfrm>
            <a:off x="1259417" y="4064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57" name="Google Shape;1157;p83"/>
          <p:cNvSpPr/>
          <p:nvPr/>
        </p:nvSpPr>
        <p:spPr>
          <a:xfrm>
            <a:off x="1259417" y="4307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58" name="Google Shape;1158;p83"/>
          <p:cNvSpPr/>
          <p:nvPr/>
        </p:nvSpPr>
        <p:spPr>
          <a:xfrm>
            <a:off x="1513417" y="3577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59" name="Google Shape;1159;p83"/>
          <p:cNvSpPr/>
          <p:nvPr/>
        </p:nvSpPr>
        <p:spPr>
          <a:xfrm>
            <a:off x="1513417" y="3820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60" name="Google Shape;1160;p83"/>
          <p:cNvSpPr/>
          <p:nvPr/>
        </p:nvSpPr>
        <p:spPr>
          <a:xfrm>
            <a:off x="1513417" y="4064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61" name="Google Shape;1161;p83"/>
          <p:cNvSpPr/>
          <p:nvPr/>
        </p:nvSpPr>
        <p:spPr>
          <a:xfrm>
            <a:off x="1513417" y="4307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62" name="Google Shape;1162;p83"/>
          <p:cNvSpPr/>
          <p:nvPr/>
        </p:nvSpPr>
        <p:spPr>
          <a:xfrm>
            <a:off x="1767417" y="3577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63" name="Google Shape;1163;p83"/>
          <p:cNvSpPr/>
          <p:nvPr/>
        </p:nvSpPr>
        <p:spPr>
          <a:xfrm>
            <a:off x="1767417" y="3820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64" name="Google Shape;1164;p83"/>
          <p:cNvSpPr/>
          <p:nvPr/>
        </p:nvSpPr>
        <p:spPr>
          <a:xfrm>
            <a:off x="1767417" y="4064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65" name="Google Shape;1165;p83"/>
          <p:cNvSpPr/>
          <p:nvPr/>
        </p:nvSpPr>
        <p:spPr>
          <a:xfrm>
            <a:off x="1767417" y="4307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66" name="Google Shape;1166;p83"/>
          <p:cNvSpPr/>
          <p:nvPr/>
        </p:nvSpPr>
        <p:spPr>
          <a:xfrm>
            <a:off x="2021417" y="3577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67" name="Google Shape;1167;p83"/>
          <p:cNvSpPr/>
          <p:nvPr/>
        </p:nvSpPr>
        <p:spPr>
          <a:xfrm>
            <a:off x="2021417" y="3820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68" name="Google Shape;1168;p83"/>
          <p:cNvSpPr/>
          <p:nvPr/>
        </p:nvSpPr>
        <p:spPr>
          <a:xfrm>
            <a:off x="2021417" y="4064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69" name="Google Shape;1169;p83"/>
          <p:cNvSpPr/>
          <p:nvPr/>
        </p:nvSpPr>
        <p:spPr>
          <a:xfrm>
            <a:off x="2021417" y="4307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70" name="Google Shape;1170;p83"/>
          <p:cNvSpPr/>
          <p:nvPr/>
        </p:nvSpPr>
        <p:spPr>
          <a:xfrm>
            <a:off x="2275417" y="3577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71" name="Google Shape;1171;p83"/>
          <p:cNvSpPr/>
          <p:nvPr/>
        </p:nvSpPr>
        <p:spPr>
          <a:xfrm>
            <a:off x="2275417" y="3820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72" name="Google Shape;1172;p83"/>
          <p:cNvSpPr/>
          <p:nvPr/>
        </p:nvSpPr>
        <p:spPr>
          <a:xfrm>
            <a:off x="2275417" y="4064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73" name="Google Shape;1173;p83"/>
          <p:cNvSpPr/>
          <p:nvPr/>
        </p:nvSpPr>
        <p:spPr>
          <a:xfrm>
            <a:off x="2275417" y="4307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74" name="Google Shape;1174;p83"/>
          <p:cNvSpPr/>
          <p:nvPr/>
        </p:nvSpPr>
        <p:spPr>
          <a:xfrm>
            <a:off x="2529417" y="3577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75" name="Google Shape;1175;p83"/>
          <p:cNvSpPr/>
          <p:nvPr/>
        </p:nvSpPr>
        <p:spPr>
          <a:xfrm>
            <a:off x="2529417" y="3820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76" name="Google Shape;1176;p83"/>
          <p:cNvSpPr/>
          <p:nvPr/>
        </p:nvSpPr>
        <p:spPr>
          <a:xfrm>
            <a:off x="2529417" y="4064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77" name="Google Shape;1177;p83"/>
          <p:cNvSpPr/>
          <p:nvPr/>
        </p:nvSpPr>
        <p:spPr>
          <a:xfrm>
            <a:off x="2529417" y="4307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78" name="Google Shape;1178;p83"/>
          <p:cNvSpPr/>
          <p:nvPr/>
        </p:nvSpPr>
        <p:spPr>
          <a:xfrm>
            <a:off x="3481917" y="3725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8</a:t>
            </a:r>
            <a:endParaRPr/>
          </a:p>
        </p:txBody>
      </p:sp>
      <p:sp>
        <p:nvSpPr>
          <p:cNvPr id="1179" name="Google Shape;1179;p83"/>
          <p:cNvSpPr/>
          <p:nvPr/>
        </p:nvSpPr>
        <p:spPr>
          <a:xfrm>
            <a:off x="3735917" y="3725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7</a:t>
            </a:r>
            <a:endParaRPr/>
          </a:p>
        </p:txBody>
      </p:sp>
      <p:sp>
        <p:nvSpPr>
          <p:cNvPr id="1180" name="Google Shape;1180;p83"/>
          <p:cNvSpPr/>
          <p:nvPr/>
        </p:nvSpPr>
        <p:spPr>
          <a:xfrm>
            <a:off x="3989917" y="3725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6</a:t>
            </a:r>
            <a:endParaRPr/>
          </a:p>
        </p:txBody>
      </p:sp>
      <p:sp>
        <p:nvSpPr>
          <p:cNvPr id="1181" name="Google Shape;1181;p83"/>
          <p:cNvSpPr/>
          <p:nvPr/>
        </p:nvSpPr>
        <p:spPr>
          <a:xfrm>
            <a:off x="4243917" y="3725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5</a:t>
            </a:r>
            <a:endParaRPr/>
          </a:p>
        </p:txBody>
      </p:sp>
      <p:sp>
        <p:nvSpPr>
          <p:cNvPr id="1182" name="Google Shape;1182;p83"/>
          <p:cNvSpPr/>
          <p:nvPr/>
        </p:nvSpPr>
        <p:spPr>
          <a:xfrm>
            <a:off x="4497917" y="3725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a:t>
            </a:r>
            <a:endParaRPr/>
          </a:p>
        </p:txBody>
      </p:sp>
      <p:sp>
        <p:nvSpPr>
          <p:cNvPr id="1183" name="Google Shape;1183;p83"/>
          <p:cNvSpPr/>
          <p:nvPr/>
        </p:nvSpPr>
        <p:spPr>
          <a:xfrm>
            <a:off x="4751917" y="3725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a:t>
            </a:r>
            <a:endParaRPr/>
          </a:p>
        </p:txBody>
      </p:sp>
      <p:sp>
        <p:nvSpPr>
          <p:cNvPr id="1184" name="Google Shape;1184;p83"/>
          <p:cNvSpPr/>
          <p:nvPr/>
        </p:nvSpPr>
        <p:spPr>
          <a:xfrm>
            <a:off x="5005917" y="3725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a:t>
            </a:r>
            <a:endParaRPr/>
          </a:p>
        </p:txBody>
      </p:sp>
      <p:sp>
        <p:nvSpPr>
          <p:cNvPr id="1185" name="Google Shape;1185;p83"/>
          <p:cNvSpPr/>
          <p:nvPr/>
        </p:nvSpPr>
        <p:spPr>
          <a:xfrm>
            <a:off x="5259917" y="3725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86" name="Google Shape;1186;p83"/>
          <p:cNvSpPr/>
          <p:nvPr/>
        </p:nvSpPr>
        <p:spPr>
          <a:xfrm>
            <a:off x="3481917" y="3968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8</a:t>
            </a:r>
            <a:endParaRPr/>
          </a:p>
        </p:txBody>
      </p:sp>
      <p:sp>
        <p:nvSpPr>
          <p:cNvPr id="1187" name="Google Shape;1187;p83"/>
          <p:cNvSpPr/>
          <p:nvPr/>
        </p:nvSpPr>
        <p:spPr>
          <a:xfrm>
            <a:off x="3735917" y="3968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7</a:t>
            </a:r>
            <a:endParaRPr/>
          </a:p>
        </p:txBody>
      </p:sp>
      <p:sp>
        <p:nvSpPr>
          <p:cNvPr id="1188" name="Google Shape;1188;p83"/>
          <p:cNvSpPr/>
          <p:nvPr/>
        </p:nvSpPr>
        <p:spPr>
          <a:xfrm>
            <a:off x="3989917" y="3968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6</a:t>
            </a:r>
            <a:endParaRPr/>
          </a:p>
        </p:txBody>
      </p:sp>
      <p:sp>
        <p:nvSpPr>
          <p:cNvPr id="1189" name="Google Shape;1189;p83"/>
          <p:cNvSpPr/>
          <p:nvPr/>
        </p:nvSpPr>
        <p:spPr>
          <a:xfrm>
            <a:off x="4243917" y="3968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5</a:t>
            </a:r>
            <a:endParaRPr/>
          </a:p>
        </p:txBody>
      </p:sp>
      <p:sp>
        <p:nvSpPr>
          <p:cNvPr id="1190" name="Google Shape;1190;p83"/>
          <p:cNvSpPr/>
          <p:nvPr/>
        </p:nvSpPr>
        <p:spPr>
          <a:xfrm>
            <a:off x="4497917" y="3968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a:t>
            </a:r>
            <a:endParaRPr/>
          </a:p>
        </p:txBody>
      </p:sp>
      <p:sp>
        <p:nvSpPr>
          <p:cNvPr id="1191" name="Google Shape;1191;p83"/>
          <p:cNvSpPr/>
          <p:nvPr/>
        </p:nvSpPr>
        <p:spPr>
          <a:xfrm>
            <a:off x="4751917" y="3968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a:t>
            </a:r>
            <a:endParaRPr/>
          </a:p>
        </p:txBody>
      </p:sp>
      <p:sp>
        <p:nvSpPr>
          <p:cNvPr id="1192" name="Google Shape;1192;p83"/>
          <p:cNvSpPr/>
          <p:nvPr/>
        </p:nvSpPr>
        <p:spPr>
          <a:xfrm>
            <a:off x="5005917" y="3968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a:t>
            </a:r>
            <a:endParaRPr/>
          </a:p>
        </p:txBody>
      </p:sp>
      <p:sp>
        <p:nvSpPr>
          <p:cNvPr id="1193" name="Google Shape;1193;p83"/>
          <p:cNvSpPr/>
          <p:nvPr/>
        </p:nvSpPr>
        <p:spPr>
          <a:xfrm>
            <a:off x="5259917" y="3968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194" name="Google Shape;1194;p83"/>
          <p:cNvSpPr/>
          <p:nvPr/>
        </p:nvSpPr>
        <p:spPr>
          <a:xfrm>
            <a:off x="3481917" y="4212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8</a:t>
            </a:r>
            <a:endParaRPr/>
          </a:p>
        </p:txBody>
      </p:sp>
      <p:sp>
        <p:nvSpPr>
          <p:cNvPr id="1195" name="Google Shape;1195;p83"/>
          <p:cNvSpPr/>
          <p:nvPr/>
        </p:nvSpPr>
        <p:spPr>
          <a:xfrm>
            <a:off x="3735917" y="4212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7</a:t>
            </a:r>
            <a:endParaRPr/>
          </a:p>
        </p:txBody>
      </p:sp>
      <p:sp>
        <p:nvSpPr>
          <p:cNvPr id="1196" name="Google Shape;1196;p83"/>
          <p:cNvSpPr/>
          <p:nvPr/>
        </p:nvSpPr>
        <p:spPr>
          <a:xfrm>
            <a:off x="3989917" y="4212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6</a:t>
            </a:r>
            <a:endParaRPr/>
          </a:p>
        </p:txBody>
      </p:sp>
      <p:sp>
        <p:nvSpPr>
          <p:cNvPr id="1197" name="Google Shape;1197;p83"/>
          <p:cNvSpPr/>
          <p:nvPr/>
        </p:nvSpPr>
        <p:spPr>
          <a:xfrm>
            <a:off x="4243917" y="4212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5</a:t>
            </a:r>
            <a:endParaRPr/>
          </a:p>
        </p:txBody>
      </p:sp>
      <p:sp>
        <p:nvSpPr>
          <p:cNvPr id="1198" name="Google Shape;1198;p83"/>
          <p:cNvSpPr/>
          <p:nvPr/>
        </p:nvSpPr>
        <p:spPr>
          <a:xfrm>
            <a:off x="4497917" y="4212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a:t>
            </a:r>
            <a:endParaRPr/>
          </a:p>
        </p:txBody>
      </p:sp>
      <p:sp>
        <p:nvSpPr>
          <p:cNvPr id="1199" name="Google Shape;1199;p83"/>
          <p:cNvSpPr/>
          <p:nvPr/>
        </p:nvSpPr>
        <p:spPr>
          <a:xfrm>
            <a:off x="4751917" y="4212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a:t>
            </a:r>
            <a:endParaRPr/>
          </a:p>
        </p:txBody>
      </p:sp>
      <p:sp>
        <p:nvSpPr>
          <p:cNvPr id="1200" name="Google Shape;1200;p83"/>
          <p:cNvSpPr/>
          <p:nvPr/>
        </p:nvSpPr>
        <p:spPr>
          <a:xfrm>
            <a:off x="5005917" y="4212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a:t>
            </a:r>
            <a:endParaRPr/>
          </a:p>
        </p:txBody>
      </p:sp>
      <p:sp>
        <p:nvSpPr>
          <p:cNvPr id="1201" name="Google Shape;1201;p83"/>
          <p:cNvSpPr/>
          <p:nvPr/>
        </p:nvSpPr>
        <p:spPr>
          <a:xfrm>
            <a:off x="5259917" y="4212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202" name="Google Shape;1202;p83"/>
          <p:cNvSpPr/>
          <p:nvPr/>
        </p:nvSpPr>
        <p:spPr>
          <a:xfrm>
            <a:off x="3481917" y="4455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8</a:t>
            </a:r>
            <a:endParaRPr/>
          </a:p>
        </p:txBody>
      </p:sp>
      <p:sp>
        <p:nvSpPr>
          <p:cNvPr id="1203" name="Google Shape;1203;p83"/>
          <p:cNvSpPr/>
          <p:nvPr/>
        </p:nvSpPr>
        <p:spPr>
          <a:xfrm>
            <a:off x="3735917" y="4455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7</a:t>
            </a:r>
            <a:endParaRPr/>
          </a:p>
        </p:txBody>
      </p:sp>
      <p:sp>
        <p:nvSpPr>
          <p:cNvPr id="1204" name="Google Shape;1204;p83"/>
          <p:cNvSpPr/>
          <p:nvPr/>
        </p:nvSpPr>
        <p:spPr>
          <a:xfrm>
            <a:off x="3989917" y="4455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6</a:t>
            </a:r>
            <a:endParaRPr/>
          </a:p>
        </p:txBody>
      </p:sp>
      <p:sp>
        <p:nvSpPr>
          <p:cNvPr id="1205" name="Google Shape;1205;p83"/>
          <p:cNvSpPr/>
          <p:nvPr/>
        </p:nvSpPr>
        <p:spPr>
          <a:xfrm>
            <a:off x="4243917" y="4455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5</a:t>
            </a:r>
            <a:endParaRPr/>
          </a:p>
        </p:txBody>
      </p:sp>
      <p:sp>
        <p:nvSpPr>
          <p:cNvPr id="1206" name="Google Shape;1206;p83"/>
          <p:cNvSpPr/>
          <p:nvPr/>
        </p:nvSpPr>
        <p:spPr>
          <a:xfrm>
            <a:off x="4497917" y="4455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a:t>
            </a:r>
            <a:endParaRPr/>
          </a:p>
        </p:txBody>
      </p:sp>
      <p:sp>
        <p:nvSpPr>
          <p:cNvPr id="1207" name="Google Shape;1207;p83"/>
          <p:cNvSpPr/>
          <p:nvPr/>
        </p:nvSpPr>
        <p:spPr>
          <a:xfrm>
            <a:off x="4751917" y="4455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a:t>
            </a:r>
            <a:endParaRPr/>
          </a:p>
        </p:txBody>
      </p:sp>
      <p:sp>
        <p:nvSpPr>
          <p:cNvPr id="1208" name="Google Shape;1208;p83"/>
          <p:cNvSpPr/>
          <p:nvPr/>
        </p:nvSpPr>
        <p:spPr>
          <a:xfrm>
            <a:off x="5005917" y="4455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a:t>
            </a:r>
            <a:endParaRPr/>
          </a:p>
        </p:txBody>
      </p:sp>
      <p:sp>
        <p:nvSpPr>
          <p:cNvPr id="1209" name="Google Shape;1209;p83"/>
          <p:cNvSpPr/>
          <p:nvPr/>
        </p:nvSpPr>
        <p:spPr>
          <a:xfrm>
            <a:off x="5259917" y="4455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210" name="Google Shape;1210;p83"/>
          <p:cNvSpPr/>
          <p:nvPr/>
        </p:nvSpPr>
        <p:spPr>
          <a:xfrm>
            <a:off x="3481917" y="4699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8</a:t>
            </a:r>
            <a:endParaRPr/>
          </a:p>
        </p:txBody>
      </p:sp>
      <p:sp>
        <p:nvSpPr>
          <p:cNvPr id="1211" name="Google Shape;1211;p83"/>
          <p:cNvSpPr/>
          <p:nvPr/>
        </p:nvSpPr>
        <p:spPr>
          <a:xfrm>
            <a:off x="3735917" y="4699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7</a:t>
            </a:r>
            <a:endParaRPr/>
          </a:p>
        </p:txBody>
      </p:sp>
      <p:sp>
        <p:nvSpPr>
          <p:cNvPr id="1212" name="Google Shape;1212;p83"/>
          <p:cNvSpPr/>
          <p:nvPr/>
        </p:nvSpPr>
        <p:spPr>
          <a:xfrm>
            <a:off x="3989917" y="4699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6</a:t>
            </a:r>
            <a:endParaRPr/>
          </a:p>
        </p:txBody>
      </p:sp>
      <p:sp>
        <p:nvSpPr>
          <p:cNvPr id="1213" name="Google Shape;1213;p83"/>
          <p:cNvSpPr/>
          <p:nvPr/>
        </p:nvSpPr>
        <p:spPr>
          <a:xfrm>
            <a:off x="4243917" y="4699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5</a:t>
            </a:r>
            <a:endParaRPr/>
          </a:p>
        </p:txBody>
      </p:sp>
      <p:sp>
        <p:nvSpPr>
          <p:cNvPr id="1214" name="Google Shape;1214;p83"/>
          <p:cNvSpPr/>
          <p:nvPr/>
        </p:nvSpPr>
        <p:spPr>
          <a:xfrm>
            <a:off x="4497917" y="4699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a:t>
            </a:r>
            <a:endParaRPr/>
          </a:p>
        </p:txBody>
      </p:sp>
      <p:sp>
        <p:nvSpPr>
          <p:cNvPr id="1215" name="Google Shape;1215;p83"/>
          <p:cNvSpPr/>
          <p:nvPr/>
        </p:nvSpPr>
        <p:spPr>
          <a:xfrm>
            <a:off x="4751917" y="4699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a:t>
            </a:r>
            <a:endParaRPr/>
          </a:p>
        </p:txBody>
      </p:sp>
      <p:sp>
        <p:nvSpPr>
          <p:cNvPr id="1216" name="Google Shape;1216;p83"/>
          <p:cNvSpPr/>
          <p:nvPr/>
        </p:nvSpPr>
        <p:spPr>
          <a:xfrm>
            <a:off x="5005917" y="4699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a:t>
            </a:r>
            <a:endParaRPr/>
          </a:p>
        </p:txBody>
      </p:sp>
      <p:sp>
        <p:nvSpPr>
          <p:cNvPr id="1217" name="Google Shape;1217;p83"/>
          <p:cNvSpPr/>
          <p:nvPr/>
        </p:nvSpPr>
        <p:spPr>
          <a:xfrm>
            <a:off x="5259917" y="4699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218" name="Google Shape;1218;p83"/>
          <p:cNvSpPr/>
          <p:nvPr/>
        </p:nvSpPr>
        <p:spPr>
          <a:xfrm>
            <a:off x="3481917" y="4942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8</a:t>
            </a:r>
            <a:endParaRPr/>
          </a:p>
        </p:txBody>
      </p:sp>
      <p:sp>
        <p:nvSpPr>
          <p:cNvPr id="1219" name="Google Shape;1219;p83"/>
          <p:cNvSpPr/>
          <p:nvPr/>
        </p:nvSpPr>
        <p:spPr>
          <a:xfrm>
            <a:off x="3735917" y="4942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7</a:t>
            </a:r>
            <a:endParaRPr/>
          </a:p>
        </p:txBody>
      </p:sp>
      <p:sp>
        <p:nvSpPr>
          <p:cNvPr id="1220" name="Google Shape;1220;p83"/>
          <p:cNvSpPr/>
          <p:nvPr/>
        </p:nvSpPr>
        <p:spPr>
          <a:xfrm>
            <a:off x="3989917" y="4942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6</a:t>
            </a:r>
            <a:endParaRPr/>
          </a:p>
        </p:txBody>
      </p:sp>
      <p:sp>
        <p:nvSpPr>
          <p:cNvPr id="1221" name="Google Shape;1221;p83"/>
          <p:cNvSpPr/>
          <p:nvPr/>
        </p:nvSpPr>
        <p:spPr>
          <a:xfrm>
            <a:off x="4243917" y="4942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5</a:t>
            </a:r>
            <a:endParaRPr/>
          </a:p>
        </p:txBody>
      </p:sp>
      <p:sp>
        <p:nvSpPr>
          <p:cNvPr id="1222" name="Google Shape;1222;p83"/>
          <p:cNvSpPr/>
          <p:nvPr/>
        </p:nvSpPr>
        <p:spPr>
          <a:xfrm>
            <a:off x="4497917" y="4942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a:t>
            </a:r>
            <a:endParaRPr/>
          </a:p>
        </p:txBody>
      </p:sp>
      <p:sp>
        <p:nvSpPr>
          <p:cNvPr id="1223" name="Google Shape;1223;p83"/>
          <p:cNvSpPr/>
          <p:nvPr/>
        </p:nvSpPr>
        <p:spPr>
          <a:xfrm>
            <a:off x="4751917" y="4942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a:t>
            </a:r>
            <a:endParaRPr/>
          </a:p>
        </p:txBody>
      </p:sp>
      <p:sp>
        <p:nvSpPr>
          <p:cNvPr id="1224" name="Google Shape;1224;p83"/>
          <p:cNvSpPr/>
          <p:nvPr/>
        </p:nvSpPr>
        <p:spPr>
          <a:xfrm>
            <a:off x="5005917" y="4942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a:t>
            </a:r>
            <a:endParaRPr/>
          </a:p>
        </p:txBody>
      </p:sp>
      <p:sp>
        <p:nvSpPr>
          <p:cNvPr id="1225" name="Google Shape;1225;p83"/>
          <p:cNvSpPr/>
          <p:nvPr/>
        </p:nvSpPr>
        <p:spPr>
          <a:xfrm>
            <a:off x="5259917" y="4942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226" name="Google Shape;1226;p83"/>
          <p:cNvSpPr/>
          <p:nvPr/>
        </p:nvSpPr>
        <p:spPr>
          <a:xfrm>
            <a:off x="3481917" y="5185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8</a:t>
            </a:r>
            <a:endParaRPr/>
          </a:p>
        </p:txBody>
      </p:sp>
      <p:sp>
        <p:nvSpPr>
          <p:cNvPr id="1227" name="Google Shape;1227;p83"/>
          <p:cNvSpPr/>
          <p:nvPr/>
        </p:nvSpPr>
        <p:spPr>
          <a:xfrm>
            <a:off x="3735917" y="5185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7</a:t>
            </a:r>
            <a:endParaRPr/>
          </a:p>
        </p:txBody>
      </p:sp>
      <p:sp>
        <p:nvSpPr>
          <p:cNvPr id="1228" name="Google Shape;1228;p83"/>
          <p:cNvSpPr/>
          <p:nvPr/>
        </p:nvSpPr>
        <p:spPr>
          <a:xfrm>
            <a:off x="3989917" y="5185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6</a:t>
            </a:r>
            <a:endParaRPr/>
          </a:p>
        </p:txBody>
      </p:sp>
      <p:sp>
        <p:nvSpPr>
          <p:cNvPr id="1229" name="Google Shape;1229;p83"/>
          <p:cNvSpPr/>
          <p:nvPr/>
        </p:nvSpPr>
        <p:spPr>
          <a:xfrm>
            <a:off x="4243917" y="5185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5</a:t>
            </a:r>
            <a:endParaRPr/>
          </a:p>
        </p:txBody>
      </p:sp>
      <p:sp>
        <p:nvSpPr>
          <p:cNvPr id="1230" name="Google Shape;1230;p83"/>
          <p:cNvSpPr/>
          <p:nvPr/>
        </p:nvSpPr>
        <p:spPr>
          <a:xfrm>
            <a:off x="4497917" y="5185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a:t>
            </a:r>
            <a:endParaRPr/>
          </a:p>
        </p:txBody>
      </p:sp>
      <p:sp>
        <p:nvSpPr>
          <p:cNvPr id="1231" name="Google Shape;1231;p83"/>
          <p:cNvSpPr/>
          <p:nvPr/>
        </p:nvSpPr>
        <p:spPr>
          <a:xfrm>
            <a:off x="4751917" y="5185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a:t>
            </a:r>
            <a:endParaRPr/>
          </a:p>
        </p:txBody>
      </p:sp>
      <p:sp>
        <p:nvSpPr>
          <p:cNvPr id="1232" name="Google Shape;1232;p83"/>
          <p:cNvSpPr/>
          <p:nvPr/>
        </p:nvSpPr>
        <p:spPr>
          <a:xfrm>
            <a:off x="5005917" y="5185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a:t>
            </a:r>
            <a:endParaRPr/>
          </a:p>
        </p:txBody>
      </p:sp>
      <p:sp>
        <p:nvSpPr>
          <p:cNvPr id="1233" name="Google Shape;1233;p83"/>
          <p:cNvSpPr/>
          <p:nvPr/>
        </p:nvSpPr>
        <p:spPr>
          <a:xfrm>
            <a:off x="5259917" y="5185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234" name="Google Shape;1234;p83"/>
          <p:cNvSpPr/>
          <p:nvPr/>
        </p:nvSpPr>
        <p:spPr>
          <a:xfrm>
            <a:off x="3481917" y="5429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8</a:t>
            </a:r>
            <a:endParaRPr/>
          </a:p>
        </p:txBody>
      </p:sp>
      <p:sp>
        <p:nvSpPr>
          <p:cNvPr id="1235" name="Google Shape;1235;p83"/>
          <p:cNvSpPr/>
          <p:nvPr/>
        </p:nvSpPr>
        <p:spPr>
          <a:xfrm>
            <a:off x="3735917" y="5429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7</a:t>
            </a:r>
            <a:endParaRPr/>
          </a:p>
        </p:txBody>
      </p:sp>
      <p:sp>
        <p:nvSpPr>
          <p:cNvPr id="1236" name="Google Shape;1236;p83"/>
          <p:cNvSpPr/>
          <p:nvPr/>
        </p:nvSpPr>
        <p:spPr>
          <a:xfrm>
            <a:off x="3989917" y="5429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6</a:t>
            </a:r>
            <a:endParaRPr/>
          </a:p>
        </p:txBody>
      </p:sp>
      <p:sp>
        <p:nvSpPr>
          <p:cNvPr id="1237" name="Google Shape;1237;p83"/>
          <p:cNvSpPr/>
          <p:nvPr/>
        </p:nvSpPr>
        <p:spPr>
          <a:xfrm>
            <a:off x="4243917" y="5429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5</a:t>
            </a:r>
            <a:endParaRPr/>
          </a:p>
        </p:txBody>
      </p:sp>
      <p:sp>
        <p:nvSpPr>
          <p:cNvPr id="1238" name="Google Shape;1238;p83"/>
          <p:cNvSpPr/>
          <p:nvPr/>
        </p:nvSpPr>
        <p:spPr>
          <a:xfrm>
            <a:off x="4497917" y="5429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a:t>
            </a:r>
            <a:endParaRPr/>
          </a:p>
        </p:txBody>
      </p:sp>
      <p:sp>
        <p:nvSpPr>
          <p:cNvPr id="1239" name="Google Shape;1239;p83"/>
          <p:cNvSpPr/>
          <p:nvPr/>
        </p:nvSpPr>
        <p:spPr>
          <a:xfrm>
            <a:off x="4751917" y="5429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a:t>
            </a:r>
            <a:endParaRPr/>
          </a:p>
        </p:txBody>
      </p:sp>
      <p:sp>
        <p:nvSpPr>
          <p:cNvPr id="1240" name="Google Shape;1240;p83"/>
          <p:cNvSpPr/>
          <p:nvPr/>
        </p:nvSpPr>
        <p:spPr>
          <a:xfrm>
            <a:off x="5005917" y="5429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a:t>
            </a:r>
            <a:endParaRPr/>
          </a:p>
        </p:txBody>
      </p:sp>
      <p:sp>
        <p:nvSpPr>
          <p:cNvPr id="1241" name="Google Shape;1241;p83"/>
          <p:cNvSpPr/>
          <p:nvPr/>
        </p:nvSpPr>
        <p:spPr>
          <a:xfrm>
            <a:off x="5259917" y="5429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242" name="Google Shape;1242;p83"/>
          <p:cNvSpPr/>
          <p:nvPr/>
        </p:nvSpPr>
        <p:spPr>
          <a:xfrm>
            <a:off x="6498167" y="4910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64</a:t>
            </a:r>
            <a:endParaRPr/>
          </a:p>
        </p:txBody>
      </p:sp>
      <p:sp>
        <p:nvSpPr>
          <p:cNvPr id="1243" name="Google Shape;1243;p83"/>
          <p:cNvSpPr/>
          <p:nvPr/>
        </p:nvSpPr>
        <p:spPr>
          <a:xfrm>
            <a:off x="6752167" y="4910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56</a:t>
            </a:r>
            <a:endParaRPr/>
          </a:p>
        </p:txBody>
      </p:sp>
      <p:sp>
        <p:nvSpPr>
          <p:cNvPr id="1244" name="Google Shape;1244;p83"/>
          <p:cNvSpPr/>
          <p:nvPr/>
        </p:nvSpPr>
        <p:spPr>
          <a:xfrm>
            <a:off x="7006167" y="4910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48</a:t>
            </a:r>
            <a:endParaRPr/>
          </a:p>
        </p:txBody>
      </p:sp>
      <p:sp>
        <p:nvSpPr>
          <p:cNvPr id="1245" name="Google Shape;1245;p83"/>
          <p:cNvSpPr/>
          <p:nvPr/>
        </p:nvSpPr>
        <p:spPr>
          <a:xfrm>
            <a:off x="7260167" y="4910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40</a:t>
            </a:r>
            <a:endParaRPr/>
          </a:p>
        </p:txBody>
      </p:sp>
      <p:sp>
        <p:nvSpPr>
          <p:cNvPr id="1246" name="Google Shape;1246;p83"/>
          <p:cNvSpPr/>
          <p:nvPr/>
        </p:nvSpPr>
        <p:spPr>
          <a:xfrm>
            <a:off x="7514167" y="4910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32</a:t>
            </a:r>
            <a:endParaRPr/>
          </a:p>
        </p:txBody>
      </p:sp>
      <p:sp>
        <p:nvSpPr>
          <p:cNvPr id="1247" name="Google Shape;1247;p83"/>
          <p:cNvSpPr/>
          <p:nvPr/>
        </p:nvSpPr>
        <p:spPr>
          <a:xfrm>
            <a:off x="7768167" y="4910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24</a:t>
            </a:r>
            <a:endParaRPr/>
          </a:p>
        </p:txBody>
      </p:sp>
      <p:sp>
        <p:nvSpPr>
          <p:cNvPr id="1248" name="Google Shape;1248;p83"/>
          <p:cNvSpPr/>
          <p:nvPr/>
        </p:nvSpPr>
        <p:spPr>
          <a:xfrm>
            <a:off x="8022167" y="4910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16</a:t>
            </a:r>
            <a:endParaRPr/>
          </a:p>
        </p:txBody>
      </p:sp>
      <p:sp>
        <p:nvSpPr>
          <p:cNvPr id="1249" name="Google Shape;1249;p83"/>
          <p:cNvSpPr/>
          <p:nvPr/>
        </p:nvSpPr>
        <p:spPr>
          <a:xfrm>
            <a:off x="8276167" y="4910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8</a:t>
            </a:r>
            <a:endParaRPr/>
          </a:p>
        </p:txBody>
      </p:sp>
      <p:sp>
        <p:nvSpPr>
          <p:cNvPr id="1250" name="Google Shape;1250;p83"/>
          <p:cNvSpPr/>
          <p:nvPr/>
        </p:nvSpPr>
        <p:spPr>
          <a:xfrm>
            <a:off x="6498167" y="5154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56</a:t>
            </a:r>
            <a:endParaRPr/>
          </a:p>
        </p:txBody>
      </p:sp>
      <p:sp>
        <p:nvSpPr>
          <p:cNvPr id="1251" name="Google Shape;1251;p83"/>
          <p:cNvSpPr/>
          <p:nvPr/>
        </p:nvSpPr>
        <p:spPr>
          <a:xfrm>
            <a:off x="6498167" y="5397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48</a:t>
            </a:r>
            <a:endParaRPr/>
          </a:p>
        </p:txBody>
      </p:sp>
      <p:sp>
        <p:nvSpPr>
          <p:cNvPr id="1252" name="Google Shape;1252;p83"/>
          <p:cNvSpPr/>
          <p:nvPr/>
        </p:nvSpPr>
        <p:spPr>
          <a:xfrm>
            <a:off x="6498167" y="5640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40</a:t>
            </a:r>
            <a:endParaRPr/>
          </a:p>
        </p:txBody>
      </p:sp>
      <p:sp>
        <p:nvSpPr>
          <p:cNvPr id="1253" name="Google Shape;1253;p83"/>
          <p:cNvSpPr/>
          <p:nvPr/>
        </p:nvSpPr>
        <p:spPr>
          <a:xfrm>
            <a:off x="6498167" y="5884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32</a:t>
            </a:r>
            <a:endParaRPr/>
          </a:p>
        </p:txBody>
      </p:sp>
      <p:sp>
        <p:nvSpPr>
          <p:cNvPr id="1254" name="Google Shape;1254;p83"/>
          <p:cNvSpPr/>
          <p:nvPr/>
        </p:nvSpPr>
        <p:spPr>
          <a:xfrm>
            <a:off x="6498167" y="6127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24</a:t>
            </a:r>
            <a:endParaRPr/>
          </a:p>
        </p:txBody>
      </p:sp>
      <p:sp>
        <p:nvSpPr>
          <p:cNvPr id="1255" name="Google Shape;1255;p83"/>
          <p:cNvSpPr/>
          <p:nvPr/>
        </p:nvSpPr>
        <p:spPr>
          <a:xfrm>
            <a:off x="6498167" y="6371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16</a:t>
            </a:r>
            <a:endParaRPr/>
          </a:p>
        </p:txBody>
      </p:sp>
      <p:sp>
        <p:nvSpPr>
          <p:cNvPr id="1256" name="Google Shape;1256;p83"/>
          <p:cNvSpPr/>
          <p:nvPr/>
        </p:nvSpPr>
        <p:spPr>
          <a:xfrm>
            <a:off x="6498167" y="6614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8</a:t>
            </a:r>
            <a:endParaRPr/>
          </a:p>
        </p:txBody>
      </p:sp>
      <p:sp>
        <p:nvSpPr>
          <p:cNvPr id="1257" name="Google Shape;1257;p83"/>
          <p:cNvSpPr/>
          <p:nvPr/>
        </p:nvSpPr>
        <p:spPr>
          <a:xfrm>
            <a:off x="6752167" y="5154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49</a:t>
            </a:r>
            <a:endParaRPr/>
          </a:p>
        </p:txBody>
      </p:sp>
      <p:sp>
        <p:nvSpPr>
          <p:cNvPr id="1258" name="Google Shape;1258;p83"/>
          <p:cNvSpPr/>
          <p:nvPr/>
        </p:nvSpPr>
        <p:spPr>
          <a:xfrm>
            <a:off x="6752167" y="5397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42</a:t>
            </a:r>
            <a:endParaRPr/>
          </a:p>
        </p:txBody>
      </p:sp>
      <p:sp>
        <p:nvSpPr>
          <p:cNvPr id="1259" name="Google Shape;1259;p83"/>
          <p:cNvSpPr/>
          <p:nvPr/>
        </p:nvSpPr>
        <p:spPr>
          <a:xfrm>
            <a:off x="6752167" y="5640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35</a:t>
            </a:r>
            <a:endParaRPr/>
          </a:p>
        </p:txBody>
      </p:sp>
      <p:sp>
        <p:nvSpPr>
          <p:cNvPr id="1260" name="Google Shape;1260;p83"/>
          <p:cNvSpPr/>
          <p:nvPr/>
        </p:nvSpPr>
        <p:spPr>
          <a:xfrm>
            <a:off x="6752167" y="5884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28</a:t>
            </a:r>
            <a:endParaRPr/>
          </a:p>
        </p:txBody>
      </p:sp>
      <p:sp>
        <p:nvSpPr>
          <p:cNvPr id="1261" name="Google Shape;1261;p83"/>
          <p:cNvSpPr/>
          <p:nvPr/>
        </p:nvSpPr>
        <p:spPr>
          <a:xfrm>
            <a:off x="6752167" y="6127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21</a:t>
            </a:r>
            <a:endParaRPr/>
          </a:p>
        </p:txBody>
      </p:sp>
      <p:sp>
        <p:nvSpPr>
          <p:cNvPr id="1262" name="Google Shape;1262;p83"/>
          <p:cNvSpPr/>
          <p:nvPr/>
        </p:nvSpPr>
        <p:spPr>
          <a:xfrm>
            <a:off x="6752167" y="6371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14</a:t>
            </a:r>
            <a:endParaRPr/>
          </a:p>
        </p:txBody>
      </p:sp>
      <p:sp>
        <p:nvSpPr>
          <p:cNvPr id="1263" name="Google Shape;1263;p83"/>
          <p:cNvSpPr/>
          <p:nvPr/>
        </p:nvSpPr>
        <p:spPr>
          <a:xfrm>
            <a:off x="6752167" y="6614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7</a:t>
            </a:r>
            <a:endParaRPr/>
          </a:p>
        </p:txBody>
      </p:sp>
      <p:sp>
        <p:nvSpPr>
          <p:cNvPr id="1264" name="Google Shape;1264;p83"/>
          <p:cNvSpPr/>
          <p:nvPr/>
        </p:nvSpPr>
        <p:spPr>
          <a:xfrm>
            <a:off x="7006167" y="5154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42</a:t>
            </a:r>
            <a:endParaRPr/>
          </a:p>
        </p:txBody>
      </p:sp>
      <p:sp>
        <p:nvSpPr>
          <p:cNvPr id="1265" name="Google Shape;1265;p83"/>
          <p:cNvSpPr/>
          <p:nvPr/>
        </p:nvSpPr>
        <p:spPr>
          <a:xfrm>
            <a:off x="7006167" y="5397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36</a:t>
            </a:r>
            <a:endParaRPr/>
          </a:p>
        </p:txBody>
      </p:sp>
      <p:sp>
        <p:nvSpPr>
          <p:cNvPr id="1266" name="Google Shape;1266;p83"/>
          <p:cNvSpPr/>
          <p:nvPr/>
        </p:nvSpPr>
        <p:spPr>
          <a:xfrm>
            <a:off x="7006167" y="5640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30</a:t>
            </a:r>
            <a:endParaRPr/>
          </a:p>
        </p:txBody>
      </p:sp>
      <p:sp>
        <p:nvSpPr>
          <p:cNvPr id="1267" name="Google Shape;1267;p83"/>
          <p:cNvSpPr/>
          <p:nvPr/>
        </p:nvSpPr>
        <p:spPr>
          <a:xfrm>
            <a:off x="7006167" y="5884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24</a:t>
            </a:r>
            <a:endParaRPr/>
          </a:p>
        </p:txBody>
      </p:sp>
      <p:sp>
        <p:nvSpPr>
          <p:cNvPr id="1268" name="Google Shape;1268;p83"/>
          <p:cNvSpPr/>
          <p:nvPr/>
        </p:nvSpPr>
        <p:spPr>
          <a:xfrm>
            <a:off x="7006167" y="6127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18</a:t>
            </a:r>
            <a:endParaRPr/>
          </a:p>
        </p:txBody>
      </p:sp>
      <p:sp>
        <p:nvSpPr>
          <p:cNvPr id="1269" name="Google Shape;1269;p83"/>
          <p:cNvSpPr/>
          <p:nvPr/>
        </p:nvSpPr>
        <p:spPr>
          <a:xfrm>
            <a:off x="7006167" y="6371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12</a:t>
            </a:r>
            <a:endParaRPr/>
          </a:p>
        </p:txBody>
      </p:sp>
      <p:sp>
        <p:nvSpPr>
          <p:cNvPr id="1270" name="Google Shape;1270;p83"/>
          <p:cNvSpPr/>
          <p:nvPr/>
        </p:nvSpPr>
        <p:spPr>
          <a:xfrm>
            <a:off x="7006167" y="6614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6</a:t>
            </a:r>
            <a:endParaRPr/>
          </a:p>
        </p:txBody>
      </p:sp>
      <p:sp>
        <p:nvSpPr>
          <p:cNvPr id="1271" name="Google Shape;1271;p83"/>
          <p:cNvSpPr/>
          <p:nvPr/>
        </p:nvSpPr>
        <p:spPr>
          <a:xfrm>
            <a:off x="7260167" y="5154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35</a:t>
            </a:r>
            <a:endParaRPr/>
          </a:p>
        </p:txBody>
      </p:sp>
      <p:sp>
        <p:nvSpPr>
          <p:cNvPr id="1272" name="Google Shape;1272;p83"/>
          <p:cNvSpPr/>
          <p:nvPr/>
        </p:nvSpPr>
        <p:spPr>
          <a:xfrm>
            <a:off x="7260167" y="5397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30</a:t>
            </a:r>
            <a:endParaRPr/>
          </a:p>
        </p:txBody>
      </p:sp>
      <p:sp>
        <p:nvSpPr>
          <p:cNvPr id="1273" name="Google Shape;1273;p83"/>
          <p:cNvSpPr/>
          <p:nvPr/>
        </p:nvSpPr>
        <p:spPr>
          <a:xfrm>
            <a:off x="7260167" y="5640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25</a:t>
            </a:r>
            <a:endParaRPr/>
          </a:p>
        </p:txBody>
      </p:sp>
      <p:sp>
        <p:nvSpPr>
          <p:cNvPr id="1274" name="Google Shape;1274;p83"/>
          <p:cNvSpPr/>
          <p:nvPr/>
        </p:nvSpPr>
        <p:spPr>
          <a:xfrm>
            <a:off x="7260167" y="5884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20</a:t>
            </a:r>
            <a:endParaRPr/>
          </a:p>
        </p:txBody>
      </p:sp>
      <p:sp>
        <p:nvSpPr>
          <p:cNvPr id="1275" name="Google Shape;1275;p83"/>
          <p:cNvSpPr/>
          <p:nvPr/>
        </p:nvSpPr>
        <p:spPr>
          <a:xfrm>
            <a:off x="7260167" y="6127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15</a:t>
            </a:r>
            <a:endParaRPr/>
          </a:p>
        </p:txBody>
      </p:sp>
      <p:sp>
        <p:nvSpPr>
          <p:cNvPr id="1276" name="Google Shape;1276;p83"/>
          <p:cNvSpPr/>
          <p:nvPr/>
        </p:nvSpPr>
        <p:spPr>
          <a:xfrm>
            <a:off x="7260167" y="6371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10</a:t>
            </a:r>
            <a:endParaRPr/>
          </a:p>
        </p:txBody>
      </p:sp>
      <p:sp>
        <p:nvSpPr>
          <p:cNvPr id="1277" name="Google Shape;1277;p83"/>
          <p:cNvSpPr/>
          <p:nvPr/>
        </p:nvSpPr>
        <p:spPr>
          <a:xfrm>
            <a:off x="7260167" y="6614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5</a:t>
            </a:r>
            <a:endParaRPr/>
          </a:p>
        </p:txBody>
      </p:sp>
      <p:sp>
        <p:nvSpPr>
          <p:cNvPr id="1278" name="Google Shape;1278;p83"/>
          <p:cNvSpPr/>
          <p:nvPr/>
        </p:nvSpPr>
        <p:spPr>
          <a:xfrm>
            <a:off x="7514167" y="5154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28</a:t>
            </a:r>
            <a:endParaRPr/>
          </a:p>
        </p:txBody>
      </p:sp>
      <p:sp>
        <p:nvSpPr>
          <p:cNvPr id="1279" name="Google Shape;1279;p83"/>
          <p:cNvSpPr/>
          <p:nvPr/>
        </p:nvSpPr>
        <p:spPr>
          <a:xfrm>
            <a:off x="7514167" y="5397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24</a:t>
            </a:r>
            <a:endParaRPr/>
          </a:p>
        </p:txBody>
      </p:sp>
      <p:sp>
        <p:nvSpPr>
          <p:cNvPr id="1280" name="Google Shape;1280;p83"/>
          <p:cNvSpPr/>
          <p:nvPr/>
        </p:nvSpPr>
        <p:spPr>
          <a:xfrm>
            <a:off x="7514167" y="5640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20</a:t>
            </a:r>
            <a:endParaRPr/>
          </a:p>
        </p:txBody>
      </p:sp>
      <p:sp>
        <p:nvSpPr>
          <p:cNvPr id="1281" name="Google Shape;1281;p83"/>
          <p:cNvSpPr/>
          <p:nvPr/>
        </p:nvSpPr>
        <p:spPr>
          <a:xfrm>
            <a:off x="7514167" y="5884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16</a:t>
            </a:r>
            <a:endParaRPr/>
          </a:p>
        </p:txBody>
      </p:sp>
      <p:sp>
        <p:nvSpPr>
          <p:cNvPr id="1282" name="Google Shape;1282;p83"/>
          <p:cNvSpPr/>
          <p:nvPr/>
        </p:nvSpPr>
        <p:spPr>
          <a:xfrm>
            <a:off x="7514167" y="6127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12</a:t>
            </a:r>
            <a:endParaRPr/>
          </a:p>
        </p:txBody>
      </p:sp>
      <p:sp>
        <p:nvSpPr>
          <p:cNvPr id="1283" name="Google Shape;1283;p83"/>
          <p:cNvSpPr/>
          <p:nvPr/>
        </p:nvSpPr>
        <p:spPr>
          <a:xfrm>
            <a:off x="7514167" y="6371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8</a:t>
            </a:r>
            <a:endParaRPr/>
          </a:p>
        </p:txBody>
      </p:sp>
      <p:sp>
        <p:nvSpPr>
          <p:cNvPr id="1284" name="Google Shape;1284;p83"/>
          <p:cNvSpPr/>
          <p:nvPr/>
        </p:nvSpPr>
        <p:spPr>
          <a:xfrm>
            <a:off x="7514167" y="6614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a:t>
            </a:r>
            <a:endParaRPr/>
          </a:p>
        </p:txBody>
      </p:sp>
      <p:sp>
        <p:nvSpPr>
          <p:cNvPr id="1285" name="Google Shape;1285;p83"/>
          <p:cNvSpPr/>
          <p:nvPr/>
        </p:nvSpPr>
        <p:spPr>
          <a:xfrm>
            <a:off x="7768167" y="5154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21</a:t>
            </a:r>
            <a:endParaRPr/>
          </a:p>
        </p:txBody>
      </p:sp>
      <p:sp>
        <p:nvSpPr>
          <p:cNvPr id="1286" name="Google Shape;1286;p83"/>
          <p:cNvSpPr/>
          <p:nvPr/>
        </p:nvSpPr>
        <p:spPr>
          <a:xfrm>
            <a:off x="7768167" y="5397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18</a:t>
            </a:r>
            <a:endParaRPr/>
          </a:p>
        </p:txBody>
      </p:sp>
      <p:sp>
        <p:nvSpPr>
          <p:cNvPr id="1287" name="Google Shape;1287;p83"/>
          <p:cNvSpPr/>
          <p:nvPr/>
        </p:nvSpPr>
        <p:spPr>
          <a:xfrm>
            <a:off x="7768167" y="5640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15</a:t>
            </a:r>
            <a:endParaRPr/>
          </a:p>
        </p:txBody>
      </p:sp>
      <p:sp>
        <p:nvSpPr>
          <p:cNvPr id="1288" name="Google Shape;1288;p83"/>
          <p:cNvSpPr/>
          <p:nvPr/>
        </p:nvSpPr>
        <p:spPr>
          <a:xfrm>
            <a:off x="7768167" y="5884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12</a:t>
            </a:r>
            <a:endParaRPr/>
          </a:p>
        </p:txBody>
      </p:sp>
      <p:sp>
        <p:nvSpPr>
          <p:cNvPr id="1289" name="Google Shape;1289;p83"/>
          <p:cNvSpPr/>
          <p:nvPr/>
        </p:nvSpPr>
        <p:spPr>
          <a:xfrm>
            <a:off x="7768167" y="6127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9</a:t>
            </a:r>
            <a:endParaRPr/>
          </a:p>
        </p:txBody>
      </p:sp>
      <p:sp>
        <p:nvSpPr>
          <p:cNvPr id="1290" name="Google Shape;1290;p83"/>
          <p:cNvSpPr/>
          <p:nvPr/>
        </p:nvSpPr>
        <p:spPr>
          <a:xfrm>
            <a:off x="7768167" y="6371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6</a:t>
            </a:r>
            <a:endParaRPr/>
          </a:p>
        </p:txBody>
      </p:sp>
      <p:sp>
        <p:nvSpPr>
          <p:cNvPr id="1291" name="Google Shape;1291;p83"/>
          <p:cNvSpPr/>
          <p:nvPr/>
        </p:nvSpPr>
        <p:spPr>
          <a:xfrm>
            <a:off x="7768167" y="6614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a:t>
            </a:r>
            <a:endParaRPr/>
          </a:p>
        </p:txBody>
      </p:sp>
      <p:sp>
        <p:nvSpPr>
          <p:cNvPr id="1292" name="Google Shape;1292;p83"/>
          <p:cNvSpPr/>
          <p:nvPr/>
        </p:nvSpPr>
        <p:spPr>
          <a:xfrm>
            <a:off x="8022167" y="5154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14</a:t>
            </a:r>
            <a:endParaRPr/>
          </a:p>
        </p:txBody>
      </p:sp>
      <p:sp>
        <p:nvSpPr>
          <p:cNvPr id="1293" name="Google Shape;1293;p83"/>
          <p:cNvSpPr/>
          <p:nvPr/>
        </p:nvSpPr>
        <p:spPr>
          <a:xfrm>
            <a:off x="8022167" y="5397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12</a:t>
            </a:r>
            <a:endParaRPr/>
          </a:p>
        </p:txBody>
      </p:sp>
      <p:sp>
        <p:nvSpPr>
          <p:cNvPr id="1294" name="Google Shape;1294;p83"/>
          <p:cNvSpPr/>
          <p:nvPr/>
        </p:nvSpPr>
        <p:spPr>
          <a:xfrm>
            <a:off x="8022167" y="5640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10</a:t>
            </a:r>
            <a:endParaRPr/>
          </a:p>
        </p:txBody>
      </p:sp>
      <p:sp>
        <p:nvSpPr>
          <p:cNvPr id="1295" name="Google Shape;1295;p83"/>
          <p:cNvSpPr/>
          <p:nvPr/>
        </p:nvSpPr>
        <p:spPr>
          <a:xfrm>
            <a:off x="8022167" y="5884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8</a:t>
            </a:r>
            <a:endParaRPr/>
          </a:p>
        </p:txBody>
      </p:sp>
      <p:sp>
        <p:nvSpPr>
          <p:cNvPr id="1296" name="Google Shape;1296;p83"/>
          <p:cNvSpPr/>
          <p:nvPr/>
        </p:nvSpPr>
        <p:spPr>
          <a:xfrm>
            <a:off x="8022167" y="6127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6</a:t>
            </a:r>
            <a:endParaRPr/>
          </a:p>
        </p:txBody>
      </p:sp>
      <p:sp>
        <p:nvSpPr>
          <p:cNvPr id="1297" name="Google Shape;1297;p83"/>
          <p:cNvSpPr/>
          <p:nvPr/>
        </p:nvSpPr>
        <p:spPr>
          <a:xfrm>
            <a:off x="8022167" y="6371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a:t>
            </a:r>
            <a:endParaRPr/>
          </a:p>
        </p:txBody>
      </p:sp>
      <p:sp>
        <p:nvSpPr>
          <p:cNvPr id="1298" name="Google Shape;1298;p83"/>
          <p:cNvSpPr/>
          <p:nvPr/>
        </p:nvSpPr>
        <p:spPr>
          <a:xfrm>
            <a:off x="8022167" y="6614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a:t>
            </a:r>
            <a:endParaRPr/>
          </a:p>
        </p:txBody>
      </p:sp>
      <p:sp>
        <p:nvSpPr>
          <p:cNvPr id="1299" name="Google Shape;1299;p83"/>
          <p:cNvSpPr/>
          <p:nvPr/>
        </p:nvSpPr>
        <p:spPr>
          <a:xfrm>
            <a:off x="8276167" y="5154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7</a:t>
            </a:r>
            <a:endParaRPr/>
          </a:p>
        </p:txBody>
      </p:sp>
      <p:sp>
        <p:nvSpPr>
          <p:cNvPr id="1300" name="Google Shape;1300;p83"/>
          <p:cNvSpPr/>
          <p:nvPr/>
        </p:nvSpPr>
        <p:spPr>
          <a:xfrm>
            <a:off x="8276167" y="5397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6</a:t>
            </a:r>
            <a:endParaRPr/>
          </a:p>
        </p:txBody>
      </p:sp>
      <p:sp>
        <p:nvSpPr>
          <p:cNvPr id="1301" name="Google Shape;1301;p83"/>
          <p:cNvSpPr/>
          <p:nvPr/>
        </p:nvSpPr>
        <p:spPr>
          <a:xfrm>
            <a:off x="8276167" y="56409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5</a:t>
            </a:r>
            <a:endParaRPr/>
          </a:p>
        </p:txBody>
      </p:sp>
      <p:sp>
        <p:nvSpPr>
          <p:cNvPr id="1302" name="Google Shape;1302;p83"/>
          <p:cNvSpPr/>
          <p:nvPr/>
        </p:nvSpPr>
        <p:spPr>
          <a:xfrm>
            <a:off x="8276167" y="5884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a:t>
            </a:r>
            <a:endParaRPr/>
          </a:p>
        </p:txBody>
      </p:sp>
      <p:sp>
        <p:nvSpPr>
          <p:cNvPr id="1303" name="Google Shape;1303;p83"/>
          <p:cNvSpPr/>
          <p:nvPr/>
        </p:nvSpPr>
        <p:spPr>
          <a:xfrm>
            <a:off x="8276167" y="6127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a:t>
            </a:r>
            <a:endParaRPr/>
          </a:p>
        </p:txBody>
      </p:sp>
      <p:sp>
        <p:nvSpPr>
          <p:cNvPr id="1304" name="Google Shape;1304;p83"/>
          <p:cNvSpPr/>
          <p:nvPr/>
        </p:nvSpPr>
        <p:spPr>
          <a:xfrm>
            <a:off x="8276167" y="6371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a:t>
            </a:r>
            <a:endParaRPr/>
          </a:p>
        </p:txBody>
      </p:sp>
      <p:sp>
        <p:nvSpPr>
          <p:cNvPr id="1305" name="Google Shape;1305;p83"/>
          <p:cNvSpPr/>
          <p:nvPr/>
        </p:nvSpPr>
        <p:spPr>
          <a:xfrm>
            <a:off x="8276167" y="6614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pic>
        <p:nvPicPr>
          <p:cNvPr id="1306" name="Google Shape;1306;p83"/>
          <p:cNvPicPr preferRelativeResize="0"/>
          <p:nvPr/>
        </p:nvPicPr>
        <p:blipFill rotWithShape="1">
          <a:blip r:embed="rId3">
            <a:alphaModFix/>
          </a:blip>
          <a:srcRect b="0" l="0" r="0" t="0"/>
          <a:stretch/>
        </p:blipFill>
        <p:spPr>
          <a:xfrm>
            <a:off x="5379861" y="2822222"/>
            <a:ext cx="1411111" cy="324556"/>
          </a:xfrm>
          <a:prstGeom prst="rect">
            <a:avLst/>
          </a:prstGeom>
          <a:noFill/>
          <a:ln>
            <a:noFill/>
          </a:ln>
        </p:spPr>
      </p:pic>
      <p:sp>
        <p:nvSpPr>
          <p:cNvPr id="1307" name="Google Shape;1307;p83"/>
          <p:cNvSpPr txBox="1"/>
          <p:nvPr/>
        </p:nvSpPr>
        <p:spPr>
          <a:xfrm>
            <a:off x="3771194" y="2809876"/>
            <a:ext cx="1457128"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u="sng">
                <a:solidFill>
                  <a:schemeClr val="dk1"/>
                </a:solidFill>
                <a:latin typeface="Comic Sans MS"/>
                <a:ea typeface="Comic Sans MS"/>
                <a:cs typeface="Comic Sans MS"/>
                <a:sym typeface="Comic Sans MS"/>
              </a:rPr>
              <a:t>My Transform:</a:t>
            </a:r>
            <a:endParaRPr/>
          </a:p>
        </p:txBody>
      </p:sp>
      <p:pic>
        <p:nvPicPr>
          <p:cNvPr id="1308" name="Google Shape;1308;p83"/>
          <p:cNvPicPr preferRelativeResize="0"/>
          <p:nvPr/>
        </p:nvPicPr>
        <p:blipFill rotWithShape="1">
          <a:blip r:embed="rId4">
            <a:alphaModFix/>
          </a:blip>
          <a:srcRect b="0" l="0" r="0" t="0"/>
          <a:stretch/>
        </p:blipFill>
        <p:spPr>
          <a:xfrm>
            <a:off x="1400528" y="2257778"/>
            <a:ext cx="564444" cy="310444"/>
          </a:xfrm>
          <a:prstGeom prst="rect">
            <a:avLst/>
          </a:prstGeom>
          <a:noFill/>
          <a:ln>
            <a:noFill/>
          </a:ln>
        </p:spPr>
      </p:pic>
      <p:pic>
        <p:nvPicPr>
          <p:cNvPr id="1309" name="Google Shape;1309;p83"/>
          <p:cNvPicPr preferRelativeResize="0"/>
          <p:nvPr/>
        </p:nvPicPr>
        <p:blipFill rotWithShape="1">
          <a:blip r:embed="rId5">
            <a:alphaModFix/>
          </a:blip>
          <a:srcRect b="0" l="0" r="0" t="0"/>
          <a:stretch/>
        </p:blipFill>
        <p:spPr>
          <a:xfrm>
            <a:off x="8597195" y="5647972"/>
            <a:ext cx="903111" cy="409222"/>
          </a:xfrm>
          <a:prstGeom prst="rect">
            <a:avLst/>
          </a:prstGeom>
          <a:noFill/>
          <a:ln>
            <a:noFill/>
          </a:ln>
        </p:spPr>
      </p:pic>
      <p:sp>
        <p:nvSpPr>
          <p:cNvPr id="1310" name="Google Shape;1310;p83"/>
          <p:cNvSpPr/>
          <p:nvPr/>
        </p:nvSpPr>
        <p:spPr>
          <a:xfrm>
            <a:off x="613834" y="6477001"/>
            <a:ext cx="5704417" cy="836083"/>
          </a:xfrm>
          <a:prstGeom prst="rect">
            <a:avLst/>
          </a:prstGeom>
          <a:noFill/>
          <a:ln>
            <a:noFill/>
          </a:ln>
        </p:spPr>
        <p:txBody>
          <a:bodyPr anchorCtr="0" anchor="t" bIns="50775" lIns="101575" spcFirstLastPara="1" rIns="101575" wrap="square" tIns="50775">
            <a:noAutofit/>
          </a:bodyPr>
          <a:lstStyle/>
          <a:p>
            <a:pPr indent="-342900" lvl="0" marL="342900" marR="0" rtl="0" algn="l">
              <a:spcBef>
                <a:spcPts val="0"/>
              </a:spcBef>
              <a:spcAft>
                <a:spcPts val="0"/>
              </a:spcAft>
              <a:buClr>
                <a:schemeClr val="accent2"/>
              </a:buClr>
              <a:buSzPts val="1700"/>
              <a:buFont typeface="Arial"/>
              <a:buNone/>
            </a:pPr>
            <a:r>
              <a:rPr i="1" lang="en-US" sz="2000">
                <a:solidFill>
                  <a:schemeClr val="dk1"/>
                </a:solidFill>
                <a:latin typeface="Comic Sans MS"/>
                <a:ea typeface="Comic Sans MS"/>
                <a:cs typeface="Comic Sans MS"/>
                <a:sym typeface="Comic Sans MS"/>
              </a:rPr>
              <a:t>Note that this is only a hypothetical transform. Do not confuse this with DCT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84"/>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sz="1600">
              <a:solidFill>
                <a:schemeClr val="dk1"/>
              </a:solidFill>
              <a:latin typeface="Times New Roman"/>
              <a:ea typeface="Times New Roman"/>
              <a:cs typeface="Times New Roman"/>
              <a:sym typeface="Times New Roman"/>
            </a:endParaRPr>
          </a:p>
        </p:txBody>
      </p:sp>
      <p:sp>
        <p:nvSpPr>
          <p:cNvPr id="1316" name="Google Shape;1316;p84"/>
          <p:cNvSpPr txBox="1"/>
          <p:nvPr>
            <p:ph type="title"/>
          </p:nvPr>
        </p:nvSpPr>
        <p:spPr>
          <a:xfrm>
            <a:off x="592667" y="254001"/>
            <a:ext cx="8636000" cy="709083"/>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600"/>
              <a:buFont typeface="Twentieth Century"/>
              <a:buNone/>
            </a:pPr>
            <a:r>
              <a:rPr lang="en-US" sz="3600"/>
              <a:t>QUANTIZATION</a:t>
            </a:r>
            <a:endParaRPr/>
          </a:p>
        </p:txBody>
      </p:sp>
      <p:sp>
        <p:nvSpPr>
          <p:cNvPr id="1317" name="Google Shape;1317;p84"/>
          <p:cNvSpPr txBox="1"/>
          <p:nvPr>
            <p:ph idx="1" type="body"/>
          </p:nvPr>
        </p:nvSpPr>
        <p:spPr>
          <a:xfrm>
            <a:off x="592667" y="1047751"/>
            <a:ext cx="8752417" cy="619125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sz="2200"/>
              <a:t>Why? -- To reduce number of bits per sample </a:t>
            </a:r>
            <a:endParaRPr/>
          </a:p>
          <a:p>
            <a:pPr indent="-137159" lvl="1" marL="265176" rtl="0" algn="l">
              <a:lnSpc>
                <a:spcPct val="90000"/>
              </a:lnSpc>
              <a:spcBef>
                <a:spcPts val="400"/>
              </a:spcBef>
              <a:spcAft>
                <a:spcPts val="0"/>
              </a:spcAft>
              <a:buSzPts val="2000"/>
              <a:buFont typeface="Arial"/>
              <a:buNone/>
            </a:pPr>
            <a:r>
              <a:rPr lang="en-US" sz="2000"/>
              <a:t>F’(u,v) = round(F(u,v)/q(u,v))</a:t>
            </a:r>
            <a:endParaRPr/>
          </a:p>
          <a:p>
            <a:pPr indent="-139700" lvl="0" marL="91440" rtl="0" algn="l">
              <a:lnSpc>
                <a:spcPct val="90000"/>
              </a:lnSpc>
              <a:spcBef>
                <a:spcPts val="1600"/>
              </a:spcBef>
              <a:spcAft>
                <a:spcPts val="0"/>
              </a:spcAft>
              <a:buSzPts val="2200"/>
              <a:buChar char=" "/>
            </a:pPr>
            <a:r>
              <a:rPr lang="en-US" sz="2200"/>
              <a:t>Example: 101101 = 45 (6 bits). </a:t>
            </a:r>
            <a:br>
              <a:rPr lang="en-US" sz="2200"/>
            </a:br>
            <a:r>
              <a:rPr lang="en-US" sz="2200"/>
              <a:t>Truncate to 4 bits: 1011 = 11. (Compare 11 x 4 =44 against 45) </a:t>
            </a:r>
            <a:br>
              <a:rPr lang="en-US" sz="2200"/>
            </a:br>
            <a:r>
              <a:rPr lang="en-US" sz="2200"/>
              <a:t>Truncate to 3 bits: 101 = 5. (Compare 8 x 5 =40 against 45) </a:t>
            </a:r>
            <a:br>
              <a:rPr lang="en-US" sz="2200"/>
            </a:br>
            <a:r>
              <a:rPr i="1" lang="en-US"/>
              <a:t>Note, that the more bits we truncate the more precision we lose</a:t>
            </a:r>
            <a:endParaRPr/>
          </a:p>
          <a:p>
            <a:pPr indent="-139700" lvl="0" marL="91440" rtl="0" algn="l">
              <a:lnSpc>
                <a:spcPct val="90000"/>
              </a:lnSpc>
              <a:spcBef>
                <a:spcPts val="1400"/>
              </a:spcBef>
              <a:spcAft>
                <a:spcPts val="0"/>
              </a:spcAft>
              <a:buSzPts val="2200"/>
              <a:buChar char=" "/>
            </a:pPr>
            <a:r>
              <a:rPr lang="en-US" sz="2200"/>
              <a:t>Quantization error is the main source of the Lossy Compression. </a:t>
            </a:r>
            <a:endParaRPr/>
          </a:p>
          <a:p>
            <a:pPr indent="-139700" lvl="0" marL="91440" rtl="0" algn="l">
              <a:lnSpc>
                <a:spcPct val="90000"/>
              </a:lnSpc>
              <a:spcBef>
                <a:spcPts val="1400"/>
              </a:spcBef>
              <a:spcAft>
                <a:spcPts val="0"/>
              </a:spcAft>
              <a:buSzPts val="2200"/>
              <a:buChar char=" "/>
            </a:pPr>
            <a:r>
              <a:rPr b="1" lang="en-US" sz="2200"/>
              <a:t>Uniform Quantization:</a:t>
            </a:r>
            <a:endParaRPr/>
          </a:p>
          <a:p>
            <a:pPr indent="-137159" lvl="1" marL="265176" rtl="0" algn="l">
              <a:lnSpc>
                <a:spcPct val="90000"/>
              </a:lnSpc>
              <a:spcBef>
                <a:spcPts val="400"/>
              </a:spcBef>
              <a:spcAft>
                <a:spcPts val="0"/>
              </a:spcAft>
              <a:buSzPts val="2000"/>
              <a:buChar char="🢝"/>
            </a:pPr>
            <a:r>
              <a:rPr lang="en-US" sz="2000"/>
              <a:t>q(u,v) is a constant.</a:t>
            </a:r>
            <a:endParaRPr/>
          </a:p>
          <a:p>
            <a:pPr indent="-139700" lvl="0" marL="91440" rtl="0" algn="l">
              <a:lnSpc>
                <a:spcPct val="90000"/>
              </a:lnSpc>
              <a:spcBef>
                <a:spcPts val="1600"/>
              </a:spcBef>
              <a:spcAft>
                <a:spcPts val="0"/>
              </a:spcAft>
              <a:buSzPts val="2200"/>
              <a:buChar char=" "/>
            </a:pPr>
            <a:r>
              <a:rPr b="1" lang="en-US" sz="2200"/>
              <a:t>Non-uniform Quantization -- Quantization Tables</a:t>
            </a:r>
            <a:endParaRPr/>
          </a:p>
          <a:p>
            <a:pPr indent="-137159" lvl="1" marL="265176" rtl="0" algn="l">
              <a:lnSpc>
                <a:spcPct val="90000"/>
              </a:lnSpc>
              <a:spcBef>
                <a:spcPts val="400"/>
              </a:spcBef>
              <a:spcAft>
                <a:spcPts val="0"/>
              </a:spcAft>
              <a:buSzPts val="2000"/>
              <a:buChar char="🢝"/>
            </a:pPr>
            <a:r>
              <a:rPr lang="en-US" sz="2000"/>
              <a:t>Eye is most sensitive to low frequencies (upper left corner in frequency matrix), less sensitive to high frequencies (lower right corner) </a:t>
            </a:r>
            <a:endParaRPr/>
          </a:p>
          <a:p>
            <a:pPr indent="-137159" lvl="1" marL="265176" rtl="0" algn="l">
              <a:lnSpc>
                <a:spcPct val="90000"/>
              </a:lnSpc>
              <a:spcBef>
                <a:spcPts val="600"/>
              </a:spcBef>
              <a:spcAft>
                <a:spcPts val="0"/>
              </a:spcAft>
              <a:buSzPts val="2000"/>
              <a:buChar char="🢝"/>
            </a:pPr>
            <a:r>
              <a:rPr lang="en-US" sz="2000"/>
              <a:t>Custom quantization tables can be put in image/scan header. </a:t>
            </a:r>
            <a:endParaRPr/>
          </a:p>
          <a:p>
            <a:pPr indent="-137159" lvl="1" marL="265176" rtl="0" algn="l">
              <a:lnSpc>
                <a:spcPct val="90000"/>
              </a:lnSpc>
              <a:spcBef>
                <a:spcPts val="600"/>
              </a:spcBef>
              <a:spcAft>
                <a:spcPts val="0"/>
              </a:spcAft>
              <a:buSzPts val="2000"/>
              <a:buChar char="🢝"/>
            </a:pPr>
            <a:r>
              <a:rPr lang="en-US" sz="2000"/>
              <a:t>JPEG Standard defines two default quantization tables, one each for luminance and chrominance.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85"/>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sz="1600">
              <a:solidFill>
                <a:schemeClr val="dk1"/>
              </a:solidFill>
              <a:latin typeface="Times New Roman"/>
              <a:ea typeface="Times New Roman"/>
              <a:cs typeface="Times New Roman"/>
              <a:sym typeface="Times New Roman"/>
            </a:endParaRPr>
          </a:p>
        </p:txBody>
      </p:sp>
      <p:sp>
        <p:nvSpPr>
          <p:cNvPr id="1323" name="Google Shape;1323;p85"/>
          <p:cNvSpPr txBox="1"/>
          <p:nvPr>
            <p:ph type="title"/>
          </p:nvPr>
        </p:nvSpPr>
        <p:spPr>
          <a:xfrm>
            <a:off x="592667" y="254001"/>
            <a:ext cx="8636000" cy="709083"/>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600"/>
              <a:buFont typeface="Twentieth Century"/>
              <a:buNone/>
            </a:pPr>
            <a:r>
              <a:rPr lang="en-US" sz="3600"/>
              <a:t>ZIG-ZAG SCAN</a:t>
            </a:r>
            <a:endParaRPr/>
          </a:p>
        </p:txBody>
      </p:sp>
      <p:sp>
        <p:nvSpPr>
          <p:cNvPr id="1324" name="Google Shape;1324;p85"/>
          <p:cNvSpPr txBox="1"/>
          <p:nvPr>
            <p:ph idx="1" type="body"/>
          </p:nvPr>
        </p:nvSpPr>
        <p:spPr>
          <a:xfrm>
            <a:off x="592667" y="1100667"/>
            <a:ext cx="8847667" cy="133350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sz="2200"/>
              <a:t>Why? -- to group low frequency coefficients in top of vector and high frequency coefficients at the bottom</a:t>
            </a:r>
            <a:endParaRPr/>
          </a:p>
          <a:p>
            <a:pPr indent="-139700" lvl="0" marL="91440" rtl="0" algn="l">
              <a:lnSpc>
                <a:spcPct val="90000"/>
              </a:lnSpc>
              <a:spcBef>
                <a:spcPts val="1400"/>
              </a:spcBef>
              <a:spcAft>
                <a:spcPts val="0"/>
              </a:spcAft>
              <a:buSzPts val="2200"/>
              <a:buChar char=" "/>
            </a:pPr>
            <a:r>
              <a:rPr lang="en-US" sz="2200"/>
              <a:t>Maps 8 x 8 matrix to a 1 x 64 vector </a:t>
            </a:r>
            <a:endParaRPr/>
          </a:p>
        </p:txBody>
      </p:sp>
      <p:sp>
        <p:nvSpPr>
          <p:cNvPr id="1325" name="Google Shape;1325;p85"/>
          <p:cNvSpPr/>
          <p:nvPr/>
        </p:nvSpPr>
        <p:spPr>
          <a:xfrm>
            <a:off x="592667" y="1047751"/>
            <a:ext cx="8583083" cy="6191250"/>
          </a:xfrm>
          <a:prstGeom prst="rect">
            <a:avLst/>
          </a:prstGeom>
          <a:noFill/>
          <a:ln>
            <a:noFill/>
          </a:ln>
        </p:spPr>
        <p:txBody>
          <a:bodyPr anchorCtr="0" anchor="t" bIns="50775" lIns="101575" spcFirstLastPara="1" rIns="101575" wrap="square" tIns="50775">
            <a:noAutofit/>
          </a:bodyPr>
          <a:lstStyle/>
          <a:p>
            <a:pPr indent="-342900" lvl="0" marL="342900" marR="0" rtl="0" algn="l">
              <a:lnSpc>
                <a:spcPct val="90000"/>
              </a:lnSpc>
              <a:spcBef>
                <a:spcPts val="0"/>
              </a:spcBef>
              <a:spcAft>
                <a:spcPts val="0"/>
              </a:spcAft>
              <a:buClr>
                <a:schemeClr val="accent2"/>
              </a:buClr>
              <a:buSzPts val="1500"/>
              <a:buFont typeface="Arial"/>
              <a:buNone/>
            </a:pPr>
            <a:r>
              <a:t/>
            </a:r>
            <a:endParaRPr sz="2000">
              <a:solidFill>
                <a:schemeClr val="dk1"/>
              </a:solidFill>
              <a:latin typeface="Comic Sans MS"/>
              <a:ea typeface="Comic Sans MS"/>
              <a:cs typeface="Comic Sans MS"/>
              <a:sym typeface="Comic Sans MS"/>
            </a:endParaRPr>
          </a:p>
          <a:p>
            <a:pPr indent="-342900" lvl="0" marL="342900" marR="0" rtl="0" algn="l">
              <a:lnSpc>
                <a:spcPct val="90000"/>
              </a:lnSpc>
              <a:spcBef>
                <a:spcPts val="400"/>
              </a:spcBef>
              <a:spcAft>
                <a:spcPts val="0"/>
              </a:spcAft>
              <a:buClr>
                <a:schemeClr val="accent2"/>
              </a:buClr>
              <a:buSzPts val="1500"/>
              <a:buFont typeface="Arial"/>
              <a:buNone/>
            </a:pPr>
            <a:r>
              <a:t/>
            </a:r>
            <a:endParaRPr sz="2000">
              <a:solidFill>
                <a:schemeClr val="dk1"/>
              </a:solidFill>
              <a:latin typeface="Comic Sans MS"/>
              <a:ea typeface="Comic Sans MS"/>
              <a:cs typeface="Comic Sans MS"/>
              <a:sym typeface="Comic Sans MS"/>
            </a:endParaRPr>
          </a:p>
          <a:p>
            <a:pPr indent="-224155" lvl="0" marL="342900" marR="0" rtl="0" algn="l">
              <a:spcBef>
                <a:spcPts val="440"/>
              </a:spcBef>
              <a:spcAft>
                <a:spcPts val="0"/>
              </a:spcAft>
              <a:buClr>
                <a:schemeClr val="accent2"/>
              </a:buClr>
              <a:buSzPts val="1870"/>
              <a:buFont typeface="Arial"/>
              <a:buNone/>
            </a:pPr>
            <a:r>
              <a:t/>
            </a:r>
            <a:endParaRPr sz="2200">
              <a:solidFill>
                <a:schemeClr val="dk1"/>
              </a:solidFill>
              <a:latin typeface="Comic Sans MS"/>
              <a:ea typeface="Comic Sans MS"/>
              <a:cs typeface="Comic Sans MS"/>
              <a:sym typeface="Comic Sans MS"/>
            </a:endParaRPr>
          </a:p>
        </p:txBody>
      </p:sp>
      <p:sp>
        <p:nvSpPr>
          <p:cNvPr id="1326" name="Google Shape;1326;p85"/>
          <p:cNvSpPr/>
          <p:nvPr/>
        </p:nvSpPr>
        <p:spPr>
          <a:xfrm>
            <a:off x="3206750" y="2582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27" name="Google Shape;1327;p85"/>
          <p:cNvSpPr/>
          <p:nvPr/>
        </p:nvSpPr>
        <p:spPr>
          <a:xfrm>
            <a:off x="3460750" y="2582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28" name="Google Shape;1328;p85"/>
          <p:cNvSpPr/>
          <p:nvPr/>
        </p:nvSpPr>
        <p:spPr>
          <a:xfrm>
            <a:off x="3714750" y="2582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29" name="Google Shape;1329;p85"/>
          <p:cNvSpPr/>
          <p:nvPr/>
        </p:nvSpPr>
        <p:spPr>
          <a:xfrm>
            <a:off x="3968750" y="2582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30" name="Google Shape;1330;p85"/>
          <p:cNvSpPr/>
          <p:nvPr/>
        </p:nvSpPr>
        <p:spPr>
          <a:xfrm>
            <a:off x="320675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31" name="Google Shape;1331;p85"/>
          <p:cNvSpPr/>
          <p:nvPr/>
        </p:nvSpPr>
        <p:spPr>
          <a:xfrm>
            <a:off x="346075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32" name="Google Shape;1332;p85"/>
          <p:cNvSpPr/>
          <p:nvPr/>
        </p:nvSpPr>
        <p:spPr>
          <a:xfrm>
            <a:off x="371475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33" name="Google Shape;1333;p85"/>
          <p:cNvSpPr/>
          <p:nvPr/>
        </p:nvSpPr>
        <p:spPr>
          <a:xfrm>
            <a:off x="396875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34" name="Google Shape;1334;p85"/>
          <p:cNvSpPr/>
          <p:nvPr/>
        </p:nvSpPr>
        <p:spPr>
          <a:xfrm>
            <a:off x="320675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35" name="Google Shape;1335;p85"/>
          <p:cNvSpPr/>
          <p:nvPr/>
        </p:nvSpPr>
        <p:spPr>
          <a:xfrm>
            <a:off x="346075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36" name="Google Shape;1336;p85"/>
          <p:cNvSpPr/>
          <p:nvPr/>
        </p:nvSpPr>
        <p:spPr>
          <a:xfrm>
            <a:off x="371475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37" name="Google Shape;1337;p85"/>
          <p:cNvSpPr/>
          <p:nvPr/>
        </p:nvSpPr>
        <p:spPr>
          <a:xfrm>
            <a:off x="396875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38" name="Google Shape;1338;p85"/>
          <p:cNvSpPr/>
          <p:nvPr/>
        </p:nvSpPr>
        <p:spPr>
          <a:xfrm>
            <a:off x="4222750" y="2582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39" name="Google Shape;1339;p85"/>
          <p:cNvSpPr/>
          <p:nvPr/>
        </p:nvSpPr>
        <p:spPr>
          <a:xfrm>
            <a:off x="4476750" y="2582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40" name="Google Shape;1340;p85"/>
          <p:cNvSpPr/>
          <p:nvPr/>
        </p:nvSpPr>
        <p:spPr>
          <a:xfrm>
            <a:off x="4730750" y="2582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41" name="Google Shape;1341;p85"/>
          <p:cNvSpPr/>
          <p:nvPr/>
        </p:nvSpPr>
        <p:spPr>
          <a:xfrm>
            <a:off x="4984750" y="2582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42" name="Google Shape;1342;p85"/>
          <p:cNvSpPr/>
          <p:nvPr/>
        </p:nvSpPr>
        <p:spPr>
          <a:xfrm>
            <a:off x="422275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43" name="Google Shape;1343;p85"/>
          <p:cNvSpPr/>
          <p:nvPr/>
        </p:nvSpPr>
        <p:spPr>
          <a:xfrm>
            <a:off x="447675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44" name="Google Shape;1344;p85"/>
          <p:cNvSpPr/>
          <p:nvPr/>
        </p:nvSpPr>
        <p:spPr>
          <a:xfrm>
            <a:off x="473075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45" name="Google Shape;1345;p85"/>
          <p:cNvSpPr/>
          <p:nvPr/>
        </p:nvSpPr>
        <p:spPr>
          <a:xfrm>
            <a:off x="4984750" y="2825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46" name="Google Shape;1346;p85"/>
          <p:cNvSpPr/>
          <p:nvPr/>
        </p:nvSpPr>
        <p:spPr>
          <a:xfrm>
            <a:off x="422275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47" name="Google Shape;1347;p85"/>
          <p:cNvSpPr/>
          <p:nvPr/>
        </p:nvSpPr>
        <p:spPr>
          <a:xfrm>
            <a:off x="447675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48" name="Google Shape;1348;p85"/>
          <p:cNvSpPr/>
          <p:nvPr/>
        </p:nvSpPr>
        <p:spPr>
          <a:xfrm>
            <a:off x="473075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49" name="Google Shape;1349;p85"/>
          <p:cNvSpPr/>
          <p:nvPr/>
        </p:nvSpPr>
        <p:spPr>
          <a:xfrm>
            <a:off x="4984750" y="3069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50" name="Google Shape;1350;p85"/>
          <p:cNvSpPr/>
          <p:nvPr/>
        </p:nvSpPr>
        <p:spPr>
          <a:xfrm>
            <a:off x="320675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51" name="Google Shape;1351;p85"/>
          <p:cNvSpPr/>
          <p:nvPr/>
        </p:nvSpPr>
        <p:spPr>
          <a:xfrm>
            <a:off x="346075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52" name="Google Shape;1352;p85"/>
          <p:cNvSpPr/>
          <p:nvPr/>
        </p:nvSpPr>
        <p:spPr>
          <a:xfrm>
            <a:off x="371475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53" name="Google Shape;1353;p85"/>
          <p:cNvSpPr/>
          <p:nvPr/>
        </p:nvSpPr>
        <p:spPr>
          <a:xfrm>
            <a:off x="396875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54" name="Google Shape;1354;p85"/>
          <p:cNvSpPr/>
          <p:nvPr/>
        </p:nvSpPr>
        <p:spPr>
          <a:xfrm>
            <a:off x="320675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55" name="Google Shape;1355;p85"/>
          <p:cNvSpPr/>
          <p:nvPr/>
        </p:nvSpPr>
        <p:spPr>
          <a:xfrm>
            <a:off x="346075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56" name="Google Shape;1356;p85"/>
          <p:cNvSpPr/>
          <p:nvPr/>
        </p:nvSpPr>
        <p:spPr>
          <a:xfrm>
            <a:off x="371475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57" name="Google Shape;1357;p85"/>
          <p:cNvSpPr/>
          <p:nvPr/>
        </p:nvSpPr>
        <p:spPr>
          <a:xfrm>
            <a:off x="396875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58" name="Google Shape;1358;p85"/>
          <p:cNvSpPr/>
          <p:nvPr/>
        </p:nvSpPr>
        <p:spPr>
          <a:xfrm>
            <a:off x="320675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59" name="Google Shape;1359;p85"/>
          <p:cNvSpPr/>
          <p:nvPr/>
        </p:nvSpPr>
        <p:spPr>
          <a:xfrm>
            <a:off x="346075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60" name="Google Shape;1360;p85"/>
          <p:cNvSpPr/>
          <p:nvPr/>
        </p:nvSpPr>
        <p:spPr>
          <a:xfrm>
            <a:off x="371475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61" name="Google Shape;1361;p85"/>
          <p:cNvSpPr/>
          <p:nvPr/>
        </p:nvSpPr>
        <p:spPr>
          <a:xfrm>
            <a:off x="396875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62" name="Google Shape;1362;p85"/>
          <p:cNvSpPr/>
          <p:nvPr/>
        </p:nvSpPr>
        <p:spPr>
          <a:xfrm>
            <a:off x="422275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63" name="Google Shape;1363;p85"/>
          <p:cNvSpPr/>
          <p:nvPr/>
        </p:nvSpPr>
        <p:spPr>
          <a:xfrm>
            <a:off x="447675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64" name="Google Shape;1364;p85"/>
          <p:cNvSpPr/>
          <p:nvPr/>
        </p:nvSpPr>
        <p:spPr>
          <a:xfrm>
            <a:off x="473075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65" name="Google Shape;1365;p85"/>
          <p:cNvSpPr/>
          <p:nvPr/>
        </p:nvSpPr>
        <p:spPr>
          <a:xfrm>
            <a:off x="4984750" y="331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66" name="Google Shape;1366;p85"/>
          <p:cNvSpPr/>
          <p:nvPr/>
        </p:nvSpPr>
        <p:spPr>
          <a:xfrm>
            <a:off x="422275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67" name="Google Shape;1367;p85"/>
          <p:cNvSpPr/>
          <p:nvPr/>
        </p:nvSpPr>
        <p:spPr>
          <a:xfrm>
            <a:off x="447675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68" name="Google Shape;1368;p85"/>
          <p:cNvSpPr/>
          <p:nvPr/>
        </p:nvSpPr>
        <p:spPr>
          <a:xfrm>
            <a:off x="473075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69" name="Google Shape;1369;p85"/>
          <p:cNvSpPr/>
          <p:nvPr/>
        </p:nvSpPr>
        <p:spPr>
          <a:xfrm>
            <a:off x="4984750" y="3556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70" name="Google Shape;1370;p85"/>
          <p:cNvSpPr/>
          <p:nvPr/>
        </p:nvSpPr>
        <p:spPr>
          <a:xfrm>
            <a:off x="422275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71" name="Google Shape;1371;p85"/>
          <p:cNvSpPr/>
          <p:nvPr/>
        </p:nvSpPr>
        <p:spPr>
          <a:xfrm>
            <a:off x="447675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72" name="Google Shape;1372;p85"/>
          <p:cNvSpPr/>
          <p:nvPr/>
        </p:nvSpPr>
        <p:spPr>
          <a:xfrm>
            <a:off x="473075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73" name="Google Shape;1373;p85"/>
          <p:cNvSpPr/>
          <p:nvPr/>
        </p:nvSpPr>
        <p:spPr>
          <a:xfrm>
            <a:off x="4984750" y="379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74" name="Google Shape;1374;p85"/>
          <p:cNvSpPr/>
          <p:nvPr/>
        </p:nvSpPr>
        <p:spPr>
          <a:xfrm>
            <a:off x="320675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75" name="Google Shape;1375;p85"/>
          <p:cNvSpPr/>
          <p:nvPr/>
        </p:nvSpPr>
        <p:spPr>
          <a:xfrm>
            <a:off x="346075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76" name="Google Shape;1376;p85"/>
          <p:cNvSpPr/>
          <p:nvPr/>
        </p:nvSpPr>
        <p:spPr>
          <a:xfrm>
            <a:off x="371475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77" name="Google Shape;1377;p85"/>
          <p:cNvSpPr/>
          <p:nvPr/>
        </p:nvSpPr>
        <p:spPr>
          <a:xfrm>
            <a:off x="396875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78" name="Google Shape;1378;p85"/>
          <p:cNvSpPr/>
          <p:nvPr/>
        </p:nvSpPr>
        <p:spPr>
          <a:xfrm>
            <a:off x="320675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79" name="Google Shape;1379;p85"/>
          <p:cNvSpPr/>
          <p:nvPr/>
        </p:nvSpPr>
        <p:spPr>
          <a:xfrm>
            <a:off x="346075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80" name="Google Shape;1380;p85"/>
          <p:cNvSpPr/>
          <p:nvPr/>
        </p:nvSpPr>
        <p:spPr>
          <a:xfrm>
            <a:off x="371475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81" name="Google Shape;1381;p85"/>
          <p:cNvSpPr/>
          <p:nvPr/>
        </p:nvSpPr>
        <p:spPr>
          <a:xfrm>
            <a:off x="396875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82" name="Google Shape;1382;p85"/>
          <p:cNvSpPr/>
          <p:nvPr/>
        </p:nvSpPr>
        <p:spPr>
          <a:xfrm>
            <a:off x="422275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83" name="Google Shape;1383;p85"/>
          <p:cNvSpPr/>
          <p:nvPr/>
        </p:nvSpPr>
        <p:spPr>
          <a:xfrm>
            <a:off x="447675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84" name="Google Shape;1384;p85"/>
          <p:cNvSpPr/>
          <p:nvPr/>
        </p:nvSpPr>
        <p:spPr>
          <a:xfrm>
            <a:off x="473075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85" name="Google Shape;1385;p85"/>
          <p:cNvSpPr/>
          <p:nvPr/>
        </p:nvSpPr>
        <p:spPr>
          <a:xfrm>
            <a:off x="4984750" y="4042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86" name="Google Shape;1386;p85"/>
          <p:cNvSpPr/>
          <p:nvPr/>
        </p:nvSpPr>
        <p:spPr>
          <a:xfrm>
            <a:off x="422275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87" name="Google Shape;1387;p85"/>
          <p:cNvSpPr/>
          <p:nvPr/>
        </p:nvSpPr>
        <p:spPr>
          <a:xfrm>
            <a:off x="447675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88" name="Google Shape;1388;p85"/>
          <p:cNvSpPr/>
          <p:nvPr/>
        </p:nvSpPr>
        <p:spPr>
          <a:xfrm>
            <a:off x="473075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89" name="Google Shape;1389;p85"/>
          <p:cNvSpPr/>
          <p:nvPr/>
        </p:nvSpPr>
        <p:spPr>
          <a:xfrm>
            <a:off x="4984750" y="4286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90" name="Google Shape;1390;p85"/>
          <p:cNvSpPr txBox="1"/>
          <p:nvPr/>
        </p:nvSpPr>
        <p:spPr>
          <a:xfrm>
            <a:off x="5020028" y="4482043"/>
            <a:ext cx="528989"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8x8</a:t>
            </a:r>
            <a:endParaRPr/>
          </a:p>
        </p:txBody>
      </p:sp>
      <p:cxnSp>
        <p:nvCxnSpPr>
          <p:cNvPr id="1391" name="Google Shape;1391;p85"/>
          <p:cNvCxnSpPr/>
          <p:nvPr/>
        </p:nvCxnSpPr>
        <p:spPr>
          <a:xfrm>
            <a:off x="3323167" y="2730500"/>
            <a:ext cx="222250" cy="0"/>
          </a:xfrm>
          <a:prstGeom prst="straightConnector1">
            <a:avLst/>
          </a:prstGeom>
          <a:noFill/>
          <a:ln cap="flat" cmpd="sng" w="9525">
            <a:solidFill>
              <a:schemeClr val="dk1"/>
            </a:solidFill>
            <a:prstDash val="solid"/>
            <a:round/>
            <a:headEnd len="med" w="med" type="none"/>
            <a:tailEnd len="med" w="med" type="stealth"/>
          </a:ln>
        </p:spPr>
      </p:cxnSp>
      <p:cxnSp>
        <p:nvCxnSpPr>
          <p:cNvPr id="1392" name="Google Shape;1392;p85"/>
          <p:cNvCxnSpPr/>
          <p:nvPr/>
        </p:nvCxnSpPr>
        <p:spPr>
          <a:xfrm flipH="1">
            <a:off x="3333750" y="2730500"/>
            <a:ext cx="211667" cy="232833"/>
          </a:xfrm>
          <a:prstGeom prst="straightConnector1">
            <a:avLst/>
          </a:prstGeom>
          <a:noFill/>
          <a:ln cap="flat" cmpd="sng" w="9525">
            <a:solidFill>
              <a:schemeClr val="dk1"/>
            </a:solidFill>
            <a:prstDash val="solid"/>
            <a:round/>
            <a:headEnd len="med" w="med" type="none"/>
            <a:tailEnd len="med" w="med" type="none"/>
          </a:ln>
        </p:spPr>
      </p:cxnSp>
      <p:cxnSp>
        <p:nvCxnSpPr>
          <p:cNvPr id="1393" name="Google Shape;1393;p85"/>
          <p:cNvCxnSpPr/>
          <p:nvPr/>
        </p:nvCxnSpPr>
        <p:spPr>
          <a:xfrm>
            <a:off x="3333750" y="2963334"/>
            <a:ext cx="0" cy="232833"/>
          </a:xfrm>
          <a:prstGeom prst="straightConnector1">
            <a:avLst/>
          </a:prstGeom>
          <a:noFill/>
          <a:ln cap="flat" cmpd="sng" w="9525">
            <a:solidFill>
              <a:schemeClr val="dk1"/>
            </a:solidFill>
            <a:prstDash val="solid"/>
            <a:round/>
            <a:headEnd len="med" w="med" type="none"/>
            <a:tailEnd len="med" w="med" type="none"/>
          </a:ln>
        </p:spPr>
      </p:cxnSp>
      <p:cxnSp>
        <p:nvCxnSpPr>
          <p:cNvPr id="1394" name="Google Shape;1394;p85"/>
          <p:cNvCxnSpPr/>
          <p:nvPr/>
        </p:nvCxnSpPr>
        <p:spPr>
          <a:xfrm flipH="1" rot="10800000">
            <a:off x="3333751" y="2698750"/>
            <a:ext cx="518583" cy="497417"/>
          </a:xfrm>
          <a:prstGeom prst="straightConnector1">
            <a:avLst/>
          </a:prstGeom>
          <a:noFill/>
          <a:ln cap="flat" cmpd="sng" w="9525">
            <a:solidFill>
              <a:schemeClr val="dk1"/>
            </a:solidFill>
            <a:prstDash val="solid"/>
            <a:round/>
            <a:headEnd len="med" w="med" type="none"/>
            <a:tailEnd len="med" w="med" type="none"/>
          </a:ln>
        </p:spPr>
      </p:cxnSp>
      <p:cxnSp>
        <p:nvCxnSpPr>
          <p:cNvPr id="1395" name="Google Shape;1395;p85"/>
          <p:cNvCxnSpPr/>
          <p:nvPr/>
        </p:nvCxnSpPr>
        <p:spPr>
          <a:xfrm>
            <a:off x="3831167" y="2709333"/>
            <a:ext cx="254000" cy="0"/>
          </a:xfrm>
          <a:prstGeom prst="straightConnector1">
            <a:avLst/>
          </a:prstGeom>
          <a:noFill/>
          <a:ln cap="flat" cmpd="sng" w="9525">
            <a:solidFill>
              <a:schemeClr val="dk1"/>
            </a:solidFill>
            <a:prstDash val="solid"/>
            <a:round/>
            <a:headEnd len="med" w="med" type="none"/>
            <a:tailEnd len="med" w="med" type="none"/>
          </a:ln>
        </p:spPr>
      </p:cxnSp>
      <p:cxnSp>
        <p:nvCxnSpPr>
          <p:cNvPr id="1396" name="Google Shape;1396;p85"/>
          <p:cNvCxnSpPr/>
          <p:nvPr/>
        </p:nvCxnSpPr>
        <p:spPr>
          <a:xfrm flipH="1">
            <a:off x="3333750" y="2709334"/>
            <a:ext cx="740833" cy="730250"/>
          </a:xfrm>
          <a:prstGeom prst="straightConnector1">
            <a:avLst/>
          </a:prstGeom>
          <a:noFill/>
          <a:ln cap="flat" cmpd="sng" w="9525">
            <a:solidFill>
              <a:schemeClr val="dk1"/>
            </a:solidFill>
            <a:prstDash val="solid"/>
            <a:round/>
            <a:headEnd len="med" w="med" type="none"/>
            <a:tailEnd len="med" w="med" type="stealth"/>
          </a:ln>
        </p:spPr>
      </p:cxnSp>
      <p:cxnSp>
        <p:nvCxnSpPr>
          <p:cNvPr id="1397" name="Google Shape;1397;p85"/>
          <p:cNvCxnSpPr/>
          <p:nvPr/>
        </p:nvCxnSpPr>
        <p:spPr>
          <a:xfrm>
            <a:off x="3354917" y="3947584"/>
            <a:ext cx="0" cy="243417"/>
          </a:xfrm>
          <a:prstGeom prst="straightConnector1">
            <a:avLst/>
          </a:prstGeom>
          <a:noFill/>
          <a:ln cap="flat" cmpd="sng" w="9525">
            <a:solidFill>
              <a:schemeClr val="dk1"/>
            </a:solidFill>
            <a:prstDash val="solid"/>
            <a:round/>
            <a:headEnd len="med" w="med" type="none"/>
            <a:tailEnd len="med" w="med" type="none"/>
          </a:ln>
        </p:spPr>
      </p:cxnSp>
      <p:cxnSp>
        <p:nvCxnSpPr>
          <p:cNvPr id="1398" name="Google Shape;1398;p85"/>
          <p:cNvCxnSpPr/>
          <p:nvPr/>
        </p:nvCxnSpPr>
        <p:spPr>
          <a:xfrm flipH="1">
            <a:off x="3333750" y="2688167"/>
            <a:ext cx="1005417" cy="1005417"/>
          </a:xfrm>
          <a:prstGeom prst="straightConnector1">
            <a:avLst/>
          </a:prstGeom>
          <a:noFill/>
          <a:ln cap="flat" cmpd="sng" w="9525">
            <a:solidFill>
              <a:schemeClr val="dk1"/>
            </a:solidFill>
            <a:prstDash val="solid"/>
            <a:round/>
            <a:headEnd len="med" w="med" type="none"/>
            <a:tailEnd len="med" w="med" type="none"/>
          </a:ln>
        </p:spPr>
      </p:cxnSp>
      <p:cxnSp>
        <p:nvCxnSpPr>
          <p:cNvPr id="1399" name="Google Shape;1399;p85"/>
          <p:cNvCxnSpPr/>
          <p:nvPr/>
        </p:nvCxnSpPr>
        <p:spPr>
          <a:xfrm>
            <a:off x="4339167" y="2698750"/>
            <a:ext cx="254000" cy="0"/>
          </a:xfrm>
          <a:prstGeom prst="straightConnector1">
            <a:avLst/>
          </a:prstGeom>
          <a:noFill/>
          <a:ln cap="flat" cmpd="sng" w="9525">
            <a:solidFill>
              <a:schemeClr val="dk1"/>
            </a:solidFill>
            <a:prstDash val="solid"/>
            <a:round/>
            <a:headEnd len="med" w="med" type="none"/>
            <a:tailEnd len="med" w="med" type="stealth"/>
          </a:ln>
        </p:spPr>
      </p:cxnSp>
      <p:cxnSp>
        <p:nvCxnSpPr>
          <p:cNvPr id="1400" name="Google Shape;1400;p85"/>
          <p:cNvCxnSpPr/>
          <p:nvPr/>
        </p:nvCxnSpPr>
        <p:spPr>
          <a:xfrm flipH="1">
            <a:off x="3344334" y="2709334"/>
            <a:ext cx="1238250" cy="1238250"/>
          </a:xfrm>
          <a:prstGeom prst="straightConnector1">
            <a:avLst/>
          </a:prstGeom>
          <a:noFill/>
          <a:ln cap="flat" cmpd="sng" w="9525">
            <a:solidFill>
              <a:schemeClr val="dk1"/>
            </a:solidFill>
            <a:prstDash val="solid"/>
            <a:round/>
            <a:headEnd len="med" w="med" type="none"/>
            <a:tailEnd len="med" w="med" type="none"/>
          </a:ln>
        </p:spPr>
      </p:cxnSp>
      <p:cxnSp>
        <p:nvCxnSpPr>
          <p:cNvPr id="1401" name="Google Shape;1401;p85"/>
          <p:cNvCxnSpPr/>
          <p:nvPr/>
        </p:nvCxnSpPr>
        <p:spPr>
          <a:xfrm>
            <a:off x="3333750" y="3429000"/>
            <a:ext cx="0" cy="275167"/>
          </a:xfrm>
          <a:prstGeom prst="straightConnector1">
            <a:avLst/>
          </a:prstGeom>
          <a:noFill/>
          <a:ln cap="flat" cmpd="sng" w="9525">
            <a:solidFill>
              <a:schemeClr val="dk1"/>
            </a:solidFill>
            <a:prstDash val="solid"/>
            <a:round/>
            <a:headEnd len="med" w="med" type="none"/>
            <a:tailEnd len="med" w="med" type="none"/>
          </a:ln>
        </p:spPr>
      </p:cxnSp>
      <p:cxnSp>
        <p:nvCxnSpPr>
          <p:cNvPr id="1402" name="Google Shape;1402;p85"/>
          <p:cNvCxnSpPr/>
          <p:nvPr/>
        </p:nvCxnSpPr>
        <p:spPr>
          <a:xfrm>
            <a:off x="4857750" y="2709333"/>
            <a:ext cx="254000" cy="0"/>
          </a:xfrm>
          <a:prstGeom prst="straightConnector1">
            <a:avLst/>
          </a:prstGeom>
          <a:noFill/>
          <a:ln cap="flat" cmpd="sng" w="9525">
            <a:solidFill>
              <a:schemeClr val="dk1"/>
            </a:solidFill>
            <a:prstDash val="solid"/>
            <a:round/>
            <a:headEnd len="med" w="med" type="none"/>
            <a:tailEnd len="med" w="med" type="none"/>
          </a:ln>
        </p:spPr>
      </p:cxnSp>
      <p:cxnSp>
        <p:nvCxnSpPr>
          <p:cNvPr id="1403" name="Google Shape;1403;p85"/>
          <p:cNvCxnSpPr/>
          <p:nvPr/>
        </p:nvCxnSpPr>
        <p:spPr>
          <a:xfrm flipH="1">
            <a:off x="3344333" y="2688167"/>
            <a:ext cx="1524000" cy="1524000"/>
          </a:xfrm>
          <a:prstGeom prst="straightConnector1">
            <a:avLst/>
          </a:prstGeom>
          <a:noFill/>
          <a:ln cap="flat" cmpd="sng" w="9525">
            <a:solidFill>
              <a:schemeClr val="dk1"/>
            </a:solidFill>
            <a:prstDash val="solid"/>
            <a:round/>
            <a:headEnd len="med" w="med" type="stealth"/>
            <a:tailEnd len="med" w="med" type="none"/>
          </a:ln>
        </p:spPr>
      </p:cxnSp>
      <p:cxnSp>
        <p:nvCxnSpPr>
          <p:cNvPr id="1404" name="Google Shape;1404;p85"/>
          <p:cNvCxnSpPr/>
          <p:nvPr/>
        </p:nvCxnSpPr>
        <p:spPr>
          <a:xfrm flipH="1">
            <a:off x="3397250" y="2719917"/>
            <a:ext cx="1703917" cy="1703917"/>
          </a:xfrm>
          <a:prstGeom prst="straightConnector1">
            <a:avLst/>
          </a:prstGeom>
          <a:noFill/>
          <a:ln cap="flat" cmpd="sng" w="9525">
            <a:solidFill>
              <a:schemeClr val="dk1"/>
            </a:solidFill>
            <a:prstDash val="solid"/>
            <a:round/>
            <a:headEnd len="med" w="med" type="none"/>
            <a:tailEnd len="med" w="med" type="none"/>
          </a:ln>
        </p:spPr>
      </p:cxnSp>
      <p:cxnSp>
        <p:nvCxnSpPr>
          <p:cNvPr id="1405" name="Google Shape;1405;p85"/>
          <p:cNvCxnSpPr/>
          <p:nvPr/>
        </p:nvCxnSpPr>
        <p:spPr>
          <a:xfrm>
            <a:off x="3407834" y="4423833"/>
            <a:ext cx="222250" cy="0"/>
          </a:xfrm>
          <a:prstGeom prst="straightConnector1">
            <a:avLst/>
          </a:prstGeom>
          <a:noFill/>
          <a:ln cap="flat" cmpd="sng" w="9525">
            <a:solidFill>
              <a:schemeClr val="dk1"/>
            </a:solidFill>
            <a:prstDash val="solid"/>
            <a:round/>
            <a:headEnd len="med" w="med" type="none"/>
            <a:tailEnd len="med" w="med" type="stealth"/>
          </a:ln>
        </p:spPr>
      </p:cxnSp>
      <p:cxnSp>
        <p:nvCxnSpPr>
          <p:cNvPr id="1406" name="Google Shape;1406;p85"/>
          <p:cNvCxnSpPr/>
          <p:nvPr/>
        </p:nvCxnSpPr>
        <p:spPr>
          <a:xfrm flipH="1">
            <a:off x="3608917" y="2942167"/>
            <a:ext cx="1492250" cy="1492250"/>
          </a:xfrm>
          <a:prstGeom prst="straightConnector1">
            <a:avLst/>
          </a:prstGeom>
          <a:noFill/>
          <a:ln cap="flat" cmpd="sng" w="9525">
            <a:solidFill>
              <a:schemeClr val="dk1"/>
            </a:solidFill>
            <a:prstDash val="solid"/>
            <a:round/>
            <a:headEnd len="med" w="med" type="none"/>
            <a:tailEnd len="med" w="med" type="none"/>
          </a:ln>
        </p:spPr>
      </p:cxnSp>
      <p:cxnSp>
        <p:nvCxnSpPr>
          <p:cNvPr id="1407" name="Google Shape;1407;p85"/>
          <p:cNvCxnSpPr/>
          <p:nvPr/>
        </p:nvCxnSpPr>
        <p:spPr>
          <a:xfrm>
            <a:off x="5111750" y="2952750"/>
            <a:ext cx="0" cy="232833"/>
          </a:xfrm>
          <a:prstGeom prst="straightConnector1">
            <a:avLst/>
          </a:prstGeom>
          <a:noFill/>
          <a:ln cap="flat" cmpd="sng" w="9525">
            <a:solidFill>
              <a:schemeClr val="dk1"/>
            </a:solidFill>
            <a:prstDash val="solid"/>
            <a:round/>
            <a:headEnd len="med" w="med" type="none"/>
            <a:tailEnd len="med" w="med" type="stealth"/>
          </a:ln>
        </p:spPr>
      </p:cxnSp>
      <p:cxnSp>
        <p:nvCxnSpPr>
          <p:cNvPr id="1408" name="Google Shape;1408;p85"/>
          <p:cNvCxnSpPr/>
          <p:nvPr/>
        </p:nvCxnSpPr>
        <p:spPr>
          <a:xfrm flipH="1">
            <a:off x="3841750" y="3175000"/>
            <a:ext cx="1270000" cy="1270000"/>
          </a:xfrm>
          <a:prstGeom prst="straightConnector1">
            <a:avLst/>
          </a:prstGeom>
          <a:noFill/>
          <a:ln cap="flat" cmpd="sng" w="9525">
            <a:solidFill>
              <a:schemeClr val="dk1"/>
            </a:solidFill>
            <a:prstDash val="solid"/>
            <a:round/>
            <a:headEnd len="med" w="med" type="none"/>
            <a:tailEnd len="med" w="med" type="none"/>
          </a:ln>
        </p:spPr>
      </p:cxnSp>
      <p:cxnSp>
        <p:nvCxnSpPr>
          <p:cNvPr id="1409" name="Google Shape;1409;p85"/>
          <p:cNvCxnSpPr/>
          <p:nvPr/>
        </p:nvCxnSpPr>
        <p:spPr>
          <a:xfrm>
            <a:off x="3873500" y="4423833"/>
            <a:ext cx="254000" cy="0"/>
          </a:xfrm>
          <a:prstGeom prst="straightConnector1">
            <a:avLst/>
          </a:prstGeom>
          <a:noFill/>
          <a:ln cap="flat" cmpd="sng" w="9525">
            <a:solidFill>
              <a:schemeClr val="dk1"/>
            </a:solidFill>
            <a:prstDash val="solid"/>
            <a:round/>
            <a:headEnd len="med" w="med" type="none"/>
            <a:tailEnd len="med" w="med" type="none"/>
          </a:ln>
        </p:spPr>
      </p:cxnSp>
      <p:cxnSp>
        <p:nvCxnSpPr>
          <p:cNvPr id="1410" name="Google Shape;1410;p85"/>
          <p:cNvCxnSpPr/>
          <p:nvPr/>
        </p:nvCxnSpPr>
        <p:spPr>
          <a:xfrm flipH="1">
            <a:off x="4085167" y="3460751"/>
            <a:ext cx="994833" cy="984250"/>
          </a:xfrm>
          <a:prstGeom prst="straightConnector1">
            <a:avLst/>
          </a:prstGeom>
          <a:noFill/>
          <a:ln cap="flat" cmpd="sng" w="9525">
            <a:solidFill>
              <a:schemeClr val="dk1"/>
            </a:solidFill>
            <a:prstDash val="solid"/>
            <a:round/>
            <a:headEnd len="med" w="med" type="stealth"/>
            <a:tailEnd len="med" w="med" type="none"/>
          </a:ln>
        </p:spPr>
      </p:cxnSp>
      <p:cxnSp>
        <p:nvCxnSpPr>
          <p:cNvPr id="1411" name="Google Shape;1411;p85"/>
          <p:cNvCxnSpPr/>
          <p:nvPr/>
        </p:nvCxnSpPr>
        <p:spPr>
          <a:xfrm flipH="1">
            <a:off x="4349750" y="3704167"/>
            <a:ext cx="740833" cy="730250"/>
          </a:xfrm>
          <a:prstGeom prst="straightConnector1">
            <a:avLst/>
          </a:prstGeom>
          <a:noFill/>
          <a:ln cap="flat" cmpd="sng" w="9525">
            <a:solidFill>
              <a:schemeClr val="dk1"/>
            </a:solidFill>
            <a:prstDash val="solid"/>
            <a:round/>
            <a:headEnd len="med" w="med" type="none"/>
            <a:tailEnd len="med" w="med" type="none"/>
          </a:ln>
        </p:spPr>
      </p:cxnSp>
      <p:cxnSp>
        <p:nvCxnSpPr>
          <p:cNvPr id="1412" name="Google Shape;1412;p85"/>
          <p:cNvCxnSpPr/>
          <p:nvPr/>
        </p:nvCxnSpPr>
        <p:spPr>
          <a:xfrm flipH="1" rot="10800000">
            <a:off x="4603751" y="3937000"/>
            <a:ext cx="518583" cy="497417"/>
          </a:xfrm>
          <a:prstGeom prst="straightConnector1">
            <a:avLst/>
          </a:prstGeom>
          <a:noFill/>
          <a:ln cap="flat" cmpd="sng" w="9525">
            <a:solidFill>
              <a:schemeClr val="dk1"/>
            </a:solidFill>
            <a:prstDash val="solid"/>
            <a:round/>
            <a:headEnd len="med" w="med" type="none"/>
            <a:tailEnd len="med" w="med" type="none"/>
          </a:ln>
        </p:spPr>
      </p:cxnSp>
      <p:cxnSp>
        <p:nvCxnSpPr>
          <p:cNvPr id="1413" name="Google Shape;1413;p85"/>
          <p:cNvCxnSpPr/>
          <p:nvPr/>
        </p:nvCxnSpPr>
        <p:spPr>
          <a:xfrm>
            <a:off x="5090583" y="3450167"/>
            <a:ext cx="0" cy="243417"/>
          </a:xfrm>
          <a:prstGeom prst="straightConnector1">
            <a:avLst/>
          </a:prstGeom>
          <a:noFill/>
          <a:ln cap="flat" cmpd="sng" w="9525">
            <a:solidFill>
              <a:schemeClr val="dk1"/>
            </a:solidFill>
            <a:prstDash val="solid"/>
            <a:round/>
            <a:headEnd len="med" w="med" type="none"/>
            <a:tailEnd len="med" w="med" type="none"/>
          </a:ln>
        </p:spPr>
      </p:cxnSp>
      <p:cxnSp>
        <p:nvCxnSpPr>
          <p:cNvPr id="1414" name="Google Shape;1414;p85"/>
          <p:cNvCxnSpPr/>
          <p:nvPr/>
        </p:nvCxnSpPr>
        <p:spPr>
          <a:xfrm>
            <a:off x="4370917" y="4423833"/>
            <a:ext cx="232833" cy="0"/>
          </a:xfrm>
          <a:prstGeom prst="straightConnector1">
            <a:avLst/>
          </a:prstGeom>
          <a:noFill/>
          <a:ln cap="flat" cmpd="sng" w="9525">
            <a:solidFill>
              <a:schemeClr val="dk1"/>
            </a:solidFill>
            <a:prstDash val="solid"/>
            <a:round/>
            <a:headEnd len="med" w="med" type="none"/>
            <a:tailEnd len="med" w="med" type="stealth"/>
          </a:ln>
        </p:spPr>
      </p:cxnSp>
      <p:cxnSp>
        <p:nvCxnSpPr>
          <p:cNvPr id="1415" name="Google Shape;1415;p85"/>
          <p:cNvCxnSpPr/>
          <p:nvPr/>
        </p:nvCxnSpPr>
        <p:spPr>
          <a:xfrm flipH="1">
            <a:off x="4889500" y="4191000"/>
            <a:ext cx="211667" cy="232833"/>
          </a:xfrm>
          <a:prstGeom prst="straightConnector1">
            <a:avLst/>
          </a:prstGeom>
          <a:noFill/>
          <a:ln cap="flat" cmpd="sng" w="9525">
            <a:solidFill>
              <a:schemeClr val="dk1"/>
            </a:solidFill>
            <a:prstDash val="solid"/>
            <a:round/>
            <a:headEnd len="med" w="med" type="none"/>
            <a:tailEnd len="med" w="med" type="none"/>
          </a:ln>
        </p:spPr>
      </p:cxnSp>
      <p:cxnSp>
        <p:nvCxnSpPr>
          <p:cNvPr id="1416" name="Google Shape;1416;p85"/>
          <p:cNvCxnSpPr/>
          <p:nvPr/>
        </p:nvCxnSpPr>
        <p:spPr>
          <a:xfrm>
            <a:off x="5111750" y="3947584"/>
            <a:ext cx="0" cy="243417"/>
          </a:xfrm>
          <a:prstGeom prst="straightConnector1">
            <a:avLst/>
          </a:prstGeom>
          <a:noFill/>
          <a:ln cap="flat" cmpd="sng" w="9525">
            <a:solidFill>
              <a:schemeClr val="dk1"/>
            </a:solidFill>
            <a:prstDash val="solid"/>
            <a:round/>
            <a:headEnd len="med" w="med" type="none"/>
            <a:tailEnd len="med" w="med" type="none"/>
          </a:ln>
        </p:spPr>
      </p:cxnSp>
      <p:cxnSp>
        <p:nvCxnSpPr>
          <p:cNvPr id="1417" name="Google Shape;1417;p85"/>
          <p:cNvCxnSpPr/>
          <p:nvPr/>
        </p:nvCxnSpPr>
        <p:spPr>
          <a:xfrm flipH="1" rot="10800000">
            <a:off x="4889501" y="4413251"/>
            <a:ext cx="201083" cy="10583"/>
          </a:xfrm>
          <a:prstGeom prst="straightConnector1">
            <a:avLst/>
          </a:prstGeom>
          <a:noFill/>
          <a:ln cap="flat" cmpd="sng" w="9525">
            <a:solidFill>
              <a:schemeClr val="dk1"/>
            </a:solidFill>
            <a:prstDash val="solid"/>
            <a:round/>
            <a:headEnd len="med" w="med" type="none"/>
            <a:tailEnd len="med" w="med" type="stealth"/>
          </a:ln>
        </p:spPr>
      </p:cxnSp>
      <p:sp>
        <p:nvSpPr>
          <p:cNvPr id="1418" name="Google Shape;1418;p85"/>
          <p:cNvSpPr/>
          <p:nvPr/>
        </p:nvSpPr>
        <p:spPr>
          <a:xfrm>
            <a:off x="1407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19" name="Google Shape;1419;p85"/>
          <p:cNvSpPr/>
          <p:nvPr/>
        </p:nvSpPr>
        <p:spPr>
          <a:xfrm>
            <a:off x="1661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20" name="Google Shape;1420;p85"/>
          <p:cNvSpPr/>
          <p:nvPr/>
        </p:nvSpPr>
        <p:spPr>
          <a:xfrm>
            <a:off x="1915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21" name="Google Shape;1421;p85"/>
          <p:cNvSpPr/>
          <p:nvPr/>
        </p:nvSpPr>
        <p:spPr>
          <a:xfrm>
            <a:off x="2169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22" name="Google Shape;1422;p85"/>
          <p:cNvSpPr/>
          <p:nvPr/>
        </p:nvSpPr>
        <p:spPr>
          <a:xfrm>
            <a:off x="2423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23" name="Google Shape;1423;p85"/>
          <p:cNvSpPr/>
          <p:nvPr/>
        </p:nvSpPr>
        <p:spPr>
          <a:xfrm>
            <a:off x="2677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24" name="Google Shape;1424;p85"/>
          <p:cNvSpPr/>
          <p:nvPr/>
        </p:nvSpPr>
        <p:spPr>
          <a:xfrm>
            <a:off x="2931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25" name="Google Shape;1425;p85"/>
          <p:cNvSpPr/>
          <p:nvPr/>
        </p:nvSpPr>
        <p:spPr>
          <a:xfrm>
            <a:off x="3185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26" name="Google Shape;1426;p85"/>
          <p:cNvSpPr/>
          <p:nvPr/>
        </p:nvSpPr>
        <p:spPr>
          <a:xfrm>
            <a:off x="3439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27" name="Google Shape;1427;p85"/>
          <p:cNvSpPr/>
          <p:nvPr/>
        </p:nvSpPr>
        <p:spPr>
          <a:xfrm>
            <a:off x="3693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28" name="Google Shape;1428;p85"/>
          <p:cNvSpPr/>
          <p:nvPr/>
        </p:nvSpPr>
        <p:spPr>
          <a:xfrm>
            <a:off x="3947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29" name="Google Shape;1429;p85"/>
          <p:cNvSpPr/>
          <p:nvPr/>
        </p:nvSpPr>
        <p:spPr>
          <a:xfrm>
            <a:off x="4201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30" name="Google Shape;1430;p85"/>
          <p:cNvSpPr/>
          <p:nvPr/>
        </p:nvSpPr>
        <p:spPr>
          <a:xfrm>
            <a:off x="4455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31" name="Google Shape;1431;p85"/>
          <p:cNvSpPr/>
          <p:nvPr/>
        </p:nvSpPr>
        <p:spPr>
          <a:xfrm>
            <a:off x="4709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32" name="Google Shape;1432;p85"/>
          <p:cNvSpPr/>
          <p:nvPr/>
        </p:nvSpPr>
        <p:spPr>
          <a:xfrm>
            <a:off x="4963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33" name="Google Shape;1433;p85"/>
          <p:cNvSpPr/>
          <p:nvPr/>
        </p:nvSpPr>
        <p:spPr>
          <a:xfrm>
            <a:off x="5217583"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34" name="Google Shape;1434;p85"/>
          <p:cNvSpPr/>
          <p:nvPr/>
        </p:nvSpPr>
        <p:spPr>
          <a:xfrm>
            <a:off x="5990167"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35" name="Google Shape;1435;p85"/>
          <p:cNvSpPr/>
          <p:nvPr/>
        </p:nvSpPr>
        <p:spPr>
          <a:xfrm>
            <a:off x="6244167"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36" name="Google Shape;1436;p85"/>
          <p:cNvSpPr/>
          <p:nvPr/>
        </p:nvSpPr>
        <p:spPr>
          <a:xfrm>
            <a:off x="6498167"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37" name="Google Shape;1437;p85"/>
          <p:cNvSpPr/>
          <p:nvPr/>
        </p:nvSpPr>
        <p:spPr>
          <a:xfrm>
            <a:off x="6752167"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38" name="Google Shape;1438;p85"/>
          <p:cNvSpPr/>
          <p:nvPr/>
        </p:nvSpPr>
        <p:spPr>
          <a:xfrm>
            <a:off x="7006167"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39" name="Google Shape;1439;p85"/>
          <p:cNvSpPr/>
          <p:nvPr/>
        </p:nvSpPr>
        <p:spPr>
          <a:xfrm>
            <a:off x="7260167"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40" name="Google Shape;1440;p85"/>
          <p:cNvSpPr/>
          <p:nvPr/>
        </p:nvSpPr>
        <p:spPr>
          <a:xfrm>
            <a:off x="7514167"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41" name="Google Shape;1441;p85"/>
          <p:cNvSpPr/>
          <p:nvPr/>
        </p:nvSpPr>
        <p:spPr>
          <a:xfrm>
            <a:off x="7768167" y="5683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42" name="Google Shape;1442;p85"/>
          <p:cNvSpPr txBox="1"/>
          <p:nvPr/>
        </p:nvSpPr>
        <p:spPr>
          <a:xfrm>
            <a:off x="5475112" y="5603876"/>
            <a:ext cx="445633"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 . .</a:t>
            </a:r>
            <a:endParaRPr/>
          </a:p>
        </p:txBody>
      </p:sp>
      <p:cxnSp>
        <p:nvCxnSpPr>
          <p:cNvPr id="1443" name="Google Shape;1443;p85"/>
          <p:cNvCxnSpPr/>
          <p:nvPr/>
        </p:nvCxnSpPr>
        <p:spPr>
          <a:xfrm>
            <a:off x="4212167" y="4783667"/>
            <a:ext cx="0" cy="624417"/>
          </a:xfrm>
          <a:prstGeom prst="straightConnector1">
            <a:avLst/>
          </a:prstGeom>
          <a:noFill/>
          <a:ln cap="flat" cmpd="sng" w="25400">
            <a:solidFill>
              <a:schemeClr val="dk1"/>
            </a:solidFill>
            <a:prstDash val="solid"/>
            <a:round/>
            <a:headEnd len="med" w="med" type="none"/>
            <a:tailEnd len="med" w="med" type="triangle"/>
          </a:ln>
        </p:spPr>
      </p:cxnSp>
      <p:sp>
        <p:nvSpPr>
          <p:cNvPr id="1444" name="Google Shape;1444;p85"/>
          <p:cNvSpPr txBox="1"/>
          <p:nvPr/>
        </p:nvSpPr>
        <p:spPr>
          <a:xfrm>
            <a:off x="7581194" y="5974293"/>
            <a:ext cx="609139"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1x64</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86"/>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sz="1600">
              <a:solidFill>
                <a:schemeClr val="dk1"/>
              </a:solidFill>
              <a:latin typeface="Times New Roman"/>
              <a:ea typeface="Times New Roman"/>
              <a:cs typeface="Times New Roman"/>
              <a:sym typeface="Times New Roman"/>
            </a:endParaRPr>
          </a:p>
        </p:txBody>
      </p:sp>
      <p:sp>
        <p:nvSpPr>
          <p:cNvPr id="1450" name="Google Shape;1450;p86"/>
          <p:cNvSpPr txBox="1"/>
          <p:nvPr>
            <p:ph type="title"/>
          </p:nvPr>
        </p:nvSpPr>
        <p:spPr>
          <a:xfrm>
            <a:off x="592667" y="254001"/>
            <a:ext cx="8636000" cy="709083"/>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600"/>
              <a:buFont typeface="Twentieth Century"/>
              <a:buNone/>
            </a:pPr>
            <a:r>
              <a:rPr lang="en-US" sz="3600"/>
              <a:t>DPCM ON DC COMPONENTS</a:t>
            </a:r>
            <a:endParaRPr/>
          </a:p>
        </p:txBody>
      </p:sp>
      <p:sp>
        <p:nvSpPr>
          <p:cNvPr id="1451" name="Google Shape;1451;p86"/>
          <p:cNvSpPr txBox="1"/>
          <p:nvPr>
            <p:ph idx="1" type="body"/>
          </p:nvPr>
        </p:nvSpPr>
        <p:spPr>
          <a:xfrm>
            <a:off x="592667" y="1100667"/>
            <a:ext cx="8847667" cy="2116667"/>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sz="2200"/>
              <a:t>The DC component value in each 8x8 block is large and varies across blocks, but is often close to that in the previous block.</a:t>
            </a:r>
            <a:endParaRPr/>
          </a:p>
          <a:p>
            <a:pPr indent="-139700" lvl="0" marL="91440" rtl="0" algn="l">
              <a:lnSpc>
                <a:spcPct val="90000"/>
              </a:lnSpc>
              <a:spcBef>
                <a:spcPts val="1400"/>
              </a:spcBef>
              <a:spcAft>
                <a:spcPts val="0"/>
              </a:spcAft>
              <a:buSzPts val="2200"/>
              <a:buChar char=" "/>
            </a:pPr>
            <a:r>
              <a:rPr lang="en-US" sz="2200"/>
              <a:t>Differential Pulse Code Modulation (DPCM): Encode the difference between the current and previous 8x8 block. Remember, smaller number -&gt; fewer bits</a:t>
            </a:r>
            <a:endParaRPr/>
          </a:p>
        </p:txBody>
      </p:sp>
      <p:sp>
        <p:nvSpPr>
          <p:cNvPr id="1452" name="Google Shape;1452;p86"/>
          <p:cNvSpPr/>
          <p:nvPr/>
        </p:nvSpPr>
        <p:spPr>
          <a:xfrm>
            <a:off x="592667" y="1047751"/>
            <a:ext cx="8583083" cy="6191250"/>
          </a:xfrm>
          <a:prstGeom prst="rect">
            <a:avLst/>
          </a:prstGeom>
          <a:noFill/>
          <a:ln>
            <a:noFill/>
          </a:ln>
        </p:spPr>
        <p:txBody>
          <a:bodyPr anchorCtr="0" anchor="t" bIns="50775" lIns="101575" spcFirstLastPara="1" rIns="101575" wrap="square" tIns="50775">
            <a:noAutofit/>
          </a:bodyPr>
          <a:lstStyle/>
          <a:p>
            <a:pPr indent="-342900" lvl="0" marL="342900" marR="0" rtl="0" algn="l">
              <a:lnSpc>
                <a:spcPct val="90000"/>
              </a:lnSpc>
              <a:spcBef>
                <a:spcPts val="0"/>
              </a:spcBef>
              <a:spcAft>
                <a:spcPts val="0"/>
              </a:spcAft>
              <a:buClr>
                <a:schemeClr val="accent2"/>
              </a:buClr>
              <a:buSzPts val="1500"/>
              <a:buFont typeface="Arial"/>
              <a:buNone/>
            </a:pPr>
            <a:r>
              <a:t/>
            </a:r>
            <a:endParaRPr sz="2000">
              <a:solidFill>
                <a:schemeClr val="dk1"/>
              </a:solidFill>
              <a:latin typeface="Comic Sans MS"/>
              <a:ea typeface="Comic Sans MS"/>
              <a:cs typeface="Comic Sans MS"/>
              <a:sym typeface="Comic Sans MS"/>
            </a:endParaRPr>
          </a:p>
          <a:p>
            <a:pPr indent="-342900" lvl="0" marL="342900" marR="0" rtl="0" algn="l">
              <a:lnSpc>
                <a:spcPct val="90000"/>
              </a:lnSpc>
              <a:spcBef>
                <a:spcPts val="400"/>
              </a:spcBef>
              <a:spcAft>
                <a:spcPts val="0"/>
              </a:spcAft>
              <a:buClr>
                <a:schemeClr val="accent2"/>
              </a:buClr>
              <a:buSzPts val="1500"/>
              <a:buFont typeface="Arial"/>
              <a:buNone/>
            </a:pPr>
            <a:r>
              <a:t/>
            </a:r>
            <a:endParaRPr sz="2000">
              <a:solidFill>
                <a:schemeClr val="dk1"/>
              </a:solidFill>
              <a:latin typeface="Comic Sans MS"/>
              <a:ea typeface="Comic Sans MS"/>
              <a:cs typeface="Comic Sans MS"/>
              <a:sym typeface="Comic Sans MS"/>
            </a:endParaRPr>
          </a:p>
          <a:p>
            <a:pPr indent="-224155" lvl="0" marL="342900" marR="0" rtl="0" algn="l">
              <a:spcBef>
                <a:spcPts val="440"/>
              </a:spcBef>
              <a:spcAft>
                <a:spcPts val="0"/>
              </a:spcAft>
              <a:buClr>
                <a:schemeClr val="accent2"/>
              </a:buClr>
              <a:buSzPts val="1870"/>
              <a:buFont typeface="Arial"/>
              <a:buNone/>
            </a:pPr>
            <a:r>
              <a:t/>
            </a:r>
            <a:endParaRPr sz="2200">
              <a:solidFill>
                <a:schemeClr val="dk1"/>
              </a:solidFill>
              <a:latin typeface="Comic Sans MS"/>
              <a:ea typeface="Comic Sans MS"/>
              <a:cs typeface="Comic Sans MS"/>
              <a:sym typeface="Comic Sans MS"/>
            </a:endParaRPr>
          </a:p>
        </p:txBody>
      </p:sp>
      <p:sp>
        <p:nvSpPr>
          <p:cNvPr id="1453" name="Google Shape;1453;p86"/>
          <p:cNvSpPr/>
          <p:nvPr/>
        </p:nvSpPr>
        <p:spPr>
          <a:xfrm>
            <a:off x="1100667" y="3344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54" name="Google Shape;1454;p86"/>
          <p:cNvSpPr/>
          <p:nvPr/>
        </p:nvSpPr>
        <p:spPr>
          <a:xfrm>
            <a:off x="1354667" y="3344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55" name="Google Shape;1455;p86"/>
          <p:cNvSpPr/>
          <p:nvPr/>
        </p:nvSpPr>
        <p:spPr>
          <a:xfrm>
            <a:off x="1608667" y="3344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56" name="Google Shape;1456;p86"/>
          <p:cNvSpPr/>
          <p:nvPr/>
        </p:nvSpPr>
        <p:spPr>
          <a:xfrm>
            <a:off x="1862667" y="3344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57" name="Google Shape;1457;p86"/>
          <p:cNvSpPr/>
          <p:nvPr/>
        </p:nvSpPr>
        <p:spPr>
          <a:xfrm>
            <a:off x="2116667" y="3344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58" name="Google Shape;1458;p86"/>
          <p:cNvSpPr/>
          <p:nvPr/>
        </p:nvSpPr>
        <p:spPr>
          <a:xfrm>
            <a:off x="2825750" y="3344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59" name="Google Shape;1459;p86"/>
          <p:cNvSpPr/>
          <p:nvPr/>
        </p:nvSpPr>
        <p:spPr>
          <a:xfrm>
            <a:off x="3079750" y="33443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60" name="Google Shape;1460;p86"/>
          <p:cNvSpPr/>
          <p:nvPr/>
        </p:nvSpPr>
        <p:spPr>
          <a:xfrm>
            <a:off x="1333500" y="3937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61" name="Google Shape;1461;p86"/>
          <p:cNvSpPr/>
          <p:nvPr/>
        </p:nvSpPr>
        <p:spPr>
          <a:xfrm>
            <a:off x="1587500" y="3937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62" name="Google Shape;1462;p86"/>
          <p:cNvSpPr/>
          <p:nvPr/>
        </p:nvSpPr>
        <p:spPr>
          <a:xfrm>
            <a:off x="1841500" y="3937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63" name="Google Shape;1463;p86"/>
          <p:cNvSpPr/>
          <p:nvPr/>
        </p:nvSpPr>
        <p:spPr>
          <a:xfrm>
            <a:off x="2095500" y="3937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64" name="Google Shape;1464;p86"/>
          <p:cNvSpPr/>
          <p:nvPr/>
        </p:nvSpPr>
        <p:spPr>
          <a:xfrm>
            <a:off x="2804583" y="3937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65" name="Google Shape;1465;p86"/>
          <p:cNvSpPr/>
          <p:nvPr/>
        </p:nvSpPr>
        <p:spPr>
          <a:xfrm>
            <a:off x="3058583" y="3937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66" name="Google Shape;1466;p86"/>
          <p:cNvSpPr/>
          <p:nvPr/>
        </p:nvSpPr>
        <p:spPr>
          <a:xfrm>
            <a:off x="1333500" y="4550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67" name="Google Shape;1467;p86"/>
          <p:cNvSpPr/>
          <p:nvPr/>
        </p:nvSpPr>
        <p:spPr>
          <a:xfrm>
            <a:off x="1587500" y="4550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68" name="Google Shape;1468;p86"/>
          <p:cNvSpPr/>
          <p:nvPr/>
        </p:nvSpPr>
        <p:spPr>
          <a:xfrm>
            <a:off x="1841500" y="4550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69" name="Google Shape;1469;p86"/>
          <p:cNvSpPr/>
          <p:nvPr/>
        </p:nvSpPr>
        <p:spPr>
          <a:xfrm>
            <a:off x="2095500" y="4550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70" name="Google Shape;1470;p86"/>
          <p:cNvSpPr/>
          <p:nvPr/>
        </p:nvSpPr>
        <p:spPr>
          <a:xfrm>
            <a:off x="2804583" y="4550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71" name="Google Shape;1471;p86"/>
          <p:cNvSpPr/>
          <p:nvPr/>
        </p:nvSpPr>
        <p:spPr>
          <a:xfrm>
            <a:off x="3058583" y="4550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72" name="Google Shape;1472;p86"/>
          <p:cNvSpPr/>
          <p:nvPr/>
        </p:nvSpPr>
        <p:spPr>
          <a:xfrm>
            <a:off x="1312333" y="5820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73" name="Google Shape;1473;p86"/>
          <p:cNvSpPr/>
          <p:nvPr/>
        </p:nvSpPr>
        <p:spPr>
          <a:xfrm>
            <a:off x="1566333" y="5820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74" name="Google Shape;1474;p86"/>
          <p:cNvSpPr/>
          <p:nvPr/>
        </p:nvSpPr>
        <p:spPr>
          <a:xfrm>
            <a:off x="1820333" y="5820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75" name="Google Shape;1475;p86"/>
          <p:cNvSpPr/>
          <p:nvPr/>
        </p:nvSpPr>
        <p:spPr>
          <a:xfrm>
            <a:off x="2074333" y="5820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76" name="Google Shape;1476;p86"/>
          <p:cNvSpPr/>
          <p:nvPr/>
        </p:nvSpPr>
        <p:spPr>
          <a:xfrm>
            <a:off x="2783417" y="5820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77" name="Google Shape;1477;p86"/>
          <p:cNvSpPr/>
          <p:nvPr/>
        </p:nvSpPr>
        <p:spPr>
          <a:xfrm>
            <a:off x="3037417" y="5820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78" name="Google Shape;1478;p86"/>
          <p:cNvSpPr/>
          <p:nvPr/>
        </p:nvSpPr>
        <p:spPr>
          <a:xfrm>
            <a:off x="1100667" y="3344334"/>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45</a:t>
            </a:r>
            <a:endParaRPr/>
          </a:p>
        </p:txBody>
      </p:sp>
      <p:sp>
        <p:nvSpPr>
          <p:cNvPr id="1479" name="Google Shape;1479;p86"/>
          <p:cNvSpPr/>
          <p:nvPr/>
        </p:nvSpPr>
        <p:spPr>
          <a:xfrm>
            <a:off x="1079500" y="393700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54</a:t>
            </a:r>
            <a:endParaRPr/>
          </a:p>
        </p:txBody>
      </p:sp>
      <p:sp>
        <p:nvSpPr>
          <p:cNvPr id="1480" name="Google Shape;1480;p86"/>
          <p:cNvSpPr/>
          <p:nvPr/>
        </p:nvSpPr>
        <p:spPr>
          <a:xfrm>
            <a:off x="1079500" y="4550834"/>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48</a:t>
            </a:r>
            <a:endParaRPr/>
          </a:p>
        </p:txBody>
      </p:sp>
      <p:sp>
        <p:nvSpPr>
          <p:cNvPr id="1481" name="Google Shape;1481;p86"/>
          <p:cNvSpPr/>
          <p:nvPr/>
        </p:nvSpPr>
        <p:spPr>
          <a:xfrm>
            <a:off x="1058333" y="5820834"/>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32</a:t>
            </a:r>
            <a:endParaRPr/>
          </a:p>
        </p:txBody>
      </p:sp>
      <p:sp>
        <p:nvSpPr>
          <p:cNvPr id="1482" name="Google Shape;1482;p86"/>
          <p:cNvSpPr/>
          <p:nvPr/>
        </p:nvSpPr>
        <p:spPr>
          <a:xfrm>
            <a:off x="5217583" y="3376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83" name="Google Shape;1483;p86"/>
          <p:cNvSpPr/>
          <p:nvPr/>
        </p:nvSpPr>
        <p:spPr>
          <a:xfrm>
            <a:off x="5471583" y="3376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84" name="Google Shape;1484;p86"/>
          <p:cNvSpPr/>
          <p:nvPr/>
        </p:nvSpPr>
        <p:spPr>
          <a:xfrm>
            <a:off x="5725583" y="3376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85" name="Google Shape;1485;p86"/>
          <p:cNvSpPr/>
          <p:nvPr/>
        </p:nvSpPr>
        <p:spPr>
          <a:xfrm>
            <a:off x="5979583" y="3376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86" name="Google Shape;1486;p86"/>
          <p:cNvSpPr/>
          <p:nvPr/>
        </p:nvSpPr>
        <p:spPr>
          <a:xfrm>
            <a:off x="6233583" y="3376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87" name="Google Shape;1487;p86"/>
          <p:cNvSpPr/>
          <p:nvPr/>
        </p:nvSpPr>
        <p:spPr>
          <a:xfrm>
            <a:off x="6942667" y="3376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88" name="Google Shape;1488;p86"/>
          <p:cNvSpPr/>
          <p:nvPr/>
        </p:nvSpPr>
        <p:spPr>
          <a:xfrm>
            <a:off x="7196667" y="3376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89" name="Google Shape;1489;p86"/>
          <p:cNvSpPr/>
          <p:nvPr/>
        </p:nvSpPr>
        <p:spPr>
          <a:xfrm>
            <a:off x="5450417" y="3968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90" name="Google Shape;1490;p86"/>
          <p:cNvSpPr/>
          <p:nvPr/>
        </p:nvSpPr>
        <p:spPr>
          <a:xfrm>
            <a:off x="5704417" y="3968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91" name="Google Shape;1491;p86"/>
          <p:cNvSpPr/>
          <p:nvPr/>
        </p:nvSpPr>
        <p:spPr>
          <a:xfrm>
            <a:off x="5958417" y="3968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92" name="Google Shape;1492;p86"/>
          <p:cNvSpPr/>
          <p:nvPr/>
        </p:nvSpPr>
        <p:spPr>
          <a:xfrm>
            <a:off x="6212417" y="3968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93" name="Google Shape;1493;p86"/>
          <p:cNvSpPr/>
          <p:nvPr/>
        </p:nvSpPr>
        <p:spPr>
          <a:xfrm>
            <a:off x="6921500" y="3968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94" name="Google Shape;1494;p86"/>
          <p:cNvSpPr/>
          <p:nvPr/>
        </p:nvSpPr>
        <p:spPr>
          <a:xfrm>
            <a:off x="7175500" y="3968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95" name="Google Shape;1495;p86"/>
          <p:cNvSpPr/>
          <p:nvPr/>
        </p:nvSpPr>
        <p:spPr>
          <a:xfrm>
            <a:off x="5450417" y="458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96" name="Google Shape;1496;p86"/>
          <p:cNvSpPr/>
          <p:nvPr/>
        </p:nvSpPr>
        <p:spPr>
          <a:xfrm>
            <a:off x="5704417" y="458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97" name="Google Shape;1497;p86"/>
          <p:cNvSpPr/>
          <p:nvPr/>
        </p:nvSpPr>
        <p:spPr>
          <a:xfrm>
            <a:off x="5958417" y="458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98" name="Google Shape;1498;p86"/>
          <p:cNvSpPr/>
          <p:nvPr/>
        </p:nvSpPr>
        <p:spPr>
          <a:xfrm>
            <a:off x="6212417" y="458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99" name="Google Shape;1499;p86"/>
          <p:cNvSpPr/>
          <p:nvPr/>
        </p:nvSpPr>
        <p:spPr>
          <a:xfrm>
            <a:off x="6921500" y="458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00" name="Google Shape;1500;p86"/>
          <p:cNvSpPr/>
          <p:nvPr/>
        </p:nvSpPr>
        <p:spPr>
          <a:xfrm>
            <a:off x="7175500" y="458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01" name="Google Shape;1501;p86"/>
          <p:cNvSpPr/>
          <p:nvPr/>
        </p:nvSpPr>
        <p:spPr>
          <a:xfrm>
            <a:off x="5429250" y="585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02" name="Google Shape;1502;p86"/>
          <p:cNvSpPr/>
          <p:nvPr/>
        </p:nvSpPr>
        <p:spPr>
          <a:xfrm>
            <a:off x="5683250" y="585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03" name="Google Shape;1503;p86"/>
          <p:cNvSpPr/>
          <p:nvPr/>
        </p:nvSpPr>
        <p:spPr>
          <a:xfrm>
            <a:off x="5937250" y="585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04" name="Google Shape;1504;p86"/>
          <p:cNvSpPr/>
          <p:nvPr/>
        </p:nvSpPr>
        <p:spPr>
          <a:xfrm>
            <a:off x="6191250" y="585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05" name="Google Shape;1505;p86"/>
          <p:cNvSpPr/>
          <p:nvPr/>
        </p:nvSpPr>
        <p:spPr>
          <a:xfrm>
            <a:off x="6900333" y="585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06" name="Google Shape;1506;p86"/>
          <p:cNvSpPr/>
          <p:nvPr/>
        </p:nvSpPr>
        <p:spPr>
          <a:xfrm>
            <a:off x="7154333" y="5852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07" name="Google Shape;1507;p86"/>
          <p:cNvSpPr/>
          <p:nvPr/>
        </p:nvSpPr>
        <p:spPr>
          <a:xfrm>
            <a:off x="5217583" y="3376084"/>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45</a:t>
            </a:r>
            <a:endParaRPr/>
          </a:p>
        </p:txBody>
      </p:sp>
      <p:sp>
        <p:nvSpPr>
          <p:cNvPr id="1508" name="Google Shape;1508;p86"/>
          <p:cNvSpPr/>
          <p:nvPr/>
        </p:nvSpPr>
        <p:spPr>
          <a:xfrm>
            <a:off x="5196417" y="3968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9</a:t>
            </a:r>
            <a:endParaRPr/>
          </a:p>
        </p:txBody>
      </p:sp>
      <p:sp>
        <p:nvSpPr>
          <p:cNvPr id="1509" name="Google Shape;1509;p86"/>
          <p:cNvSpPr/>
          <p:nvPr/>
        </p:nvSpPr>
        <p:spPr>
          <a:xfrm>
            <a:off x="5196417" y="4582584"/>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-6</a:t>
            </a:r>
            <a:endParaRPr/>
          </a:p>
        </p:txBody>
      </p:sp>
      <p:sp>
        <p:nvSpPr>
          <p:cNvPr id="1510" name="Google Shape;1510;p86"/>
          <p:cNvSpPr/>
          <p:nvPr/>
        </p:nvSpPr>
        <p:spPr>
          <a:xfrm>
            <a:off x="5175250" y="5852584"/>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12</a:t>
            </a:r>
            <a:endParaRPr/>
          </a:p>
        </p:txBody>
      </p:sp>
      <p:sp>
        <p:nvSpPr>
          <p:cNvPr id="1511" name="Google Shape;1511;p86"/>
          <p:cNvSpPr/>
          <p:nvPr/>
        </p:nvSpPr>
        <p:spPr>
          <a:xfrm>
            <a:off x="1312333" y="633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12" name="Google Shape;1512;p86"/>
          <p:cNvSpPr/>
          <p:nvPr/>
        </p:nvSpPr>
        <p:spPr>
          <a:xfrm>
            <a:off x="1566333" y="633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13" name="Google Shape;1513;p86"/>
          <p:cNvSpPr/>
          <p:nvPr/>
        </p:nvSpPr>
        <p:spPr>
          <a:xfrm>
            <a:off x="1820333" y="633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14" name="Google Shape;1514;p86"/>
          <p:cNvSpPr/>
          <p:nvPr/>
        </p:nvSpPr>
        <p:spPr>
          <a:xfrm>
            <a:off x="2074333" y="633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15" name="Google Shape;1515;p86"/>
          <p:cNvSpPr/>
          <p:nvPr/>
        </p:nvSpPr>
        <p:spPr>
          <a:xfrm>
            <a:off x="2783417" y="633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16" name="Google Shape;1516;p86"/>
          <p:cNvSpPr/>
          <p:nvPr/>
        </p:nvSpPr>
        <p:spPr>
          <a:xfrm>
            <a:off x="3037417" y="6339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17" name="Google Shape;1517;p86"/>
          <p:cNvSpPr/>
          <p:nvPr/>
        </p:nvSpPr>
        <p:spPr>
          <a:xfrm>
            <a:off x="1058333" y="6339417"/>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36</a:t>
            </a:r>
            <a:endParaRPr/>
          </a:p>
        </p:txBody>
      </p:sp>
      <p:sp>
        <p:nvSpPr>
          <p:cNvPr id="1518" name="Google Shape;1518;p86"/>
          <p:cNvSpPr/>
          <p:nvPr/>
        </p:nvSpPr>
        <p:spPr>
          <a:xfrm>
            <a:off x="5429250" y="6371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19" name="Google Shape;1519;p86"/>
          <p:cNvSpPr/>
          <p:nvPr/>
        </p:nvSpPr>
        <p:spPr>
          <a:xfrm>
            <a:off x="5683250" y="6371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20" name="Google Shape;1520;p86"/>
          <p:cNvSpPr/>
          <p:nvPr/>
        </p:nvSpPr>
        <p:spPr>
          <a:xfrm>
            <a:off x="5937250" y="6371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21" name="Google Shape;1521;p86"/>
          <p:cNvSpPr/>
          <p:nvPr/>
        </p:nvSpPr>
        <p:spPr>
          <a:xfrm>
            <a:off x="6191250" y="6371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22" name="Google Shape;1522;p86"/>
          <p:cNvSpPr/>
          <p:nvPr/>
        </p:nvSpPr>
        <p:spPr>
          <a:xfrm>
            <a:off x="6900333" y="6371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23" name="Google Shape;1523;p86"/>
          <p:cNvSpPr/>
          <p:nvPr/>
        </p:nvSpPr>
        <p:spPr>
          <a:xfrm>
            <a:off x="7154333" y="63711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24" name="Google Shape;1524;p86"/>
          <p:cNvSpPr/>
          <p:nvPr/>
        </p:nvSpPr>
        <p:spPr>
          <a:xfrm>
            <a:off x="5175250" y="6371167"/>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a:t>
            </a:r>
            <a:endParaRPr/>
          </a:p>
        </p:txBody>
      </p:sp>
      <p:sp>
        <p:nvSpPr>
          <p:cNvPr id="1525" name="Google Shape;1525;p86"/>
          <p:cNvSpPr txBox="1"/>
          <p:nvPr/>
        </p:nvSpPr>
        <p:spPr>
          <a:xfrm>
            <a:off x="2067278" y="4880681"/>
            <a:ext cx="250066" cy="748921"/>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p:txBody>
      </p:sp>
      <p:sp>
        <p:nvSpPr>
          <p:cNvPr id="1526" name="Google Shape;1526;p86"/>
          <p:cNvSpPr txBox="1"/>
          <p:nvPr/>
        </p:nvSpPr>
        <p:spPr>
          <a:xfrm>
            <a:off x="6226528" y="4933598"/>
            <a:ext cx="250066" cy="748921"/>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a:t>
            </a:r>
            <a:endParaRPr/>
          </a:p>
        </p:txBody>
      </p:sp>
      <p:cxnSp>
        <p:nvCxnSpPr>
          <p:cNvPr id="1527" name="Google Shape;1527;p86"/>
          <p:cNvCxnSpPr/>
          <p:nvPr/>
        </p:nvCxnSpPr>
        <p:spPr>
          <a:xfrm>
            <a:off x="3894667" y="4868333"/>
            <a:ext cx="941917" cy="0"/>
          </a:xfrm>
          <a:prstGeom prst="straightConnector1">
            <a:avLst/>
          </a:prstGeom>
          <a:noFill/>
          <a:ln cap="flat" cmpd="sng" w="25400">
            <a:solidFill>
              <a:schemeClr val="dk1"/>
            </a:solidFill>
            <a:prstDash val="solid"/>
            <a:round/>
            <a:headEnd len="med" w="med" type="none"/>
            <a:tailEnd len="med" w="med" type="triangle"/>
          </a:ln>
        </p:spPr>
      </p:cxnSp>
      <p:sp>
        <p:nvSpPr>
          <p:cNvPr id="1528" name="Google Shape;1528;p86"/>
          <p:cNvSpPr txBox="1"/>
          <p:nvPr/>
        </p:nvSpPr>
        <p:spPr>
          <a:xfrm>
            <a:off x="3199694" y="3582459"/>
            <a:ext cx="525783" cy="271867"/>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100">
                <a:solidFill>
                  <a:schemeClr val="dk1"/>
                </a:solidFill>
                <a:latin typeface="Comic Sans MS"/>
                <a:ea typeface="Comic Sans MS"/>
                <a:cs typeface="Comic Sans MS"/>
                <a:sym typeface="Comic Sans MS"/>
              </a:rPr>
              <a:t>1x64</a:t>
            </a:r>
            <a:endParaRPr/>
          </a:p>
        </p:txBody>
      </p:sp>
      <p:sp>
        <p:nvSpPr>
          <p:cNvPr id="1529" name="Google Shape;1529;p86"/>
          <p:cNvSpPr txBox="1"/>
          <p:nvPr/>
        </p:nvSpPr>
        <p:spPr>
          <a:xfrm>
            <a:off x="3178528" y="4175126"/>
            <a:ext cx="525783" cy="271867"/>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100">
                <a:solidFill>
                  <a:schemeClr val="dk1"/>
                </a:solidFill>
                <a:latin typeface="Comic Sans MS"/>
                <a:ea typeface="Comic Sans MS"/>
                <a:cs typeface="Comic Sans MS"/>
                <a:sym typeface="Comic Sans MS"/>
              </a:rPr>
              <a:t>1x64</a:t>
            </a:r>
            <a:endParaRPr/>
          </a:p>
        </p:txBody>
      </p:sp>
      <p:sp>
        <p:nvSpPr>
          <p:cNvPr id="1530" name="Google Shape;1530;p86"/>
          <p:cNvSpPr txBox="1"/>
          <p:nvPr/>
        </p:nvSpPr>
        <p:spPr>
          <a:xfrm>
            <a:off x="3189111" y="4788959"/>
            <a:ext cx="525783" cy="271867"/>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100">
                <a:solidFill>
                  <a:schemeClr val="dk1"/>
                </a:solidFill>
                <a:latin typeface="Comic Sans MS"/>
                <a:ea typeface="Comic Sans MS"/>
                <a:cs typeface="Comic Sans MS"/>
                <a:sym typeface="Comic Sans MS"/>
              </a:rPr>
              <a:t>1x64</a:t>
            </a:r>
            <a:endParaRPr/>
          </a:p>
        </p:txBody>
      </p:sp>
      <p:sp>
        <p:nvSpPr>
          <p:cNvPr id="1531" name="Google Shape;1531;p86"/>
          <p:cNvSpPr txBox="1"/>
          <p:nvPr/>
        </p:nvSpPr>
        <p:spPr>
          <a:xfrm>
            <a:off x="3167944" y="6058959"/>
            <a:ext cx="525783" cy="271867"/>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100">
                <a:solidFill>
                  <a:schemeClr val="dk1"/>
                </a:solidFill>
                <a:latin typeface="Comic Sans MS"/>
                <a:ea typeface="Comic Sans MS"/>
                <a:cs typeface="Comic Sans MS"/>
                <a:sym typeface="Comic Sans MS"/>
              </a:rPr>
              <a:t>1x64</a:t>
            </a:r>
            <a:endParaRPr/>
          </a:p>
        </p:txBody>
      </p:sp>
      <p:sp>
        <p:nvSpPr>
          <p:cNvPr id="1532" name="Google Shape;1532;p86"/>
          <p:cNvSpPr txBox="1"/>
          <p:nvPr/>
        </p:nvSpPr>
        <p:spPr>
          <a:xfrm>
            <a:off x="3167944" y="6588126"/>
            <a:ext cx="525783" cy="271867"/>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100">
                <a:solidFill>
                  <a:schemeClr val="dk1"/>
                </a:solidFill>
                <a:latin typeface="Comic Sans MS"/>
                <a:ea typeface="Comic Sans MS"/>
                <a:cs typeface="Comic Sans MS"/>
                <a:sym typeface="Comic Sans MS"/>
              </a:rPr>
              <a:t>1x64</a:t>
            </a:r>
            <a:endParaRPr/>
          </a:p>
        </p:txBody>
      </p:sp>
      <p:sp>
        <p:nvSpPr>
          <p:cNvPr id="1533" name="Google Shape;1533;p86"/>
          <p:cNvSpPr txBox="1"/>
          <p:nvPr/>
        </p:nvSpPr>
        <p:spPr>
          <a:xfrm>
            <a:off x="7327194" y="3603626"/>
            <a:ext cx="525783" cy="271867"/>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100">
                <a:solidFill>
                  <a:schemeClr val="dk1"/>
                </a:solidFill>
                <a:latin typeface="Comic Sans MS"/>
                <a:ea typeface="Comic Sans MS"/>
                <a:cs typeface="Comic Sans MS"/>
                <a:sym typeface="Comic Sans MS"/>
              </a:rPr>
              <a:t>1x64</a:t>
            </a:r>
            <a:endParaRPr/>
          </a:p>
        </p:txBody>
      </p:sp>
      <p:sp>
        <p:nvSpPr>
          <p:cNvPr id="1534" name="Google Shape;1534;p86"/>
          <p:cNvSpPr txBox="1"/>
          <p:nvPr/>
        </p:nvSpPr>
        <p:spPr>
          <a:xfrm>
            <a:off x="7306028" y="4196293"/>
            <a:ext cx="525783" cy="271867"/>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100">
                <a:solidFill>
                  <a:schemeClr val="dk1"/>
                </a:solidFill>
                <a:latin typeface="Comic Sans MS"/>
                <a:ea typeface="Comic Sans MS"/>
                <a:cs typeface="Comic Sans MS"/>
                <a:sym typeface="Comic Sans MS"/>
              </a:rPr>
              <a:t>1x64</a:t>
            </a:r>
            <a:endParaRPr/>
          </a:p>
        </p:txBody>
      </p:sp>
      <p:sp>
        <p:nvSpPr>
          <p:cNvPr id="1535" name="Google Shape;1535;p86"/>
          <p:cNvSpPr txBox="1"/>
          <p:nvPr/>
        </p:nvSpPr>
        <p:spPr>
          <a:xfrm>
            <a:off x="7316611" y="4810126"/>
            <a:ext cx="525783" cy="271867"/>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100">
                <a:solidFill>
                  <a:schemeClr val="dk1"/>
                </a:solidFill>
                <a:latin typeface="Comic Sans MS"/>
                <a:ea typeface="Comic Sans MS"/>
                <a:cs typeface="Comic Sans MS"/>
                <a:sym typeface="Comic Sans MS"/>
              </a:rPr>
              <a:t>1x64</a:t>
            </a:r>
            <a:endParaRPr/>
          </a:p>
        </p:txBody>
      </p:sp>
      <p:sp>
        <p:nvSpPr>
          <p:cNvPr id="1536" name="Google Shape;1536;p86"/>
          <p:cNvSpPr txBox="1"/>
          <p:nvPr/>
        </p:nvSpPr>
        <p:spPr>
          <a:xfrm>
            <a:off x="7295444" y="6080126"/>
            <a:ext cx="525783" cy="271867"/>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100">
                <a:solidFill>
                  <a:schemeClr val="dk1"/>
                </a:solidFill>
                <a:latin typeface="Comic Sans MS"/>
                <a:ea typeface="Comic Sans MS"/>
                <a:cs typeface="Comic Sans MS"/>
                <a:sym typeface="Comic Sans MS"/>
              </a:rPr>
              <a:t>1x64</a:t>
            </a:r>
            <a:endParaRPr/>
          </a:p>
        </p:txBody>
      </p:sp>
      <p:sp>
        <p:nvSpPr>
          <p:cNvPr id="1537" name="Google Shape;1537;p86"/>
          <p:cNvSpPr txBox="1"/>
          <p:nvPr/>
        </p:nvSpPr>
        <p:spPr>
          <a:xfrm>
            <a:off x="7295444" y="6609293"/>
            <a:ext cx="525783" cy="271867"/>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100">
                <a:solidFill>
                  <a:schemeClr val="dk1"/>
                </a:solidFill>
                <a:latin typeface="Comic Sans MS"/>
                <a:ea typeface="Comic Sans MS"/>
                <a:cs typeface="Comic Sans MS"/>
                <a:sym typeface="Comic Sans MS"/>
              </a:rPr>
              <a:t>1x64</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87"/>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sz="1600">
              <a:solidFill>
                <a:schemeClr val="dk1"/>
              </a:solidFill>
              <a:latin typeface="Times New Roman"/>
              <a:ea typeface="Times New Roman"/>
              <a:cs typeface="Times New Roman"/>
              <a:sym typeface="Times New Roman"/>
            </a:endParaRPr>
          </a:p>
        </p:txBody>
      </p:sp>
      <p:sp>
        <p:nvSpPr>
          <p:cNvPr id="1543" name="Google Shape;1543;p87"/>
          <p:cNvSpPr txBox="1"/>
          <p:nvPr>
            <p:ph type="title"/>
          </p:nvPr>
        </p:nvSpPr>
        <p:spPr>
          <a:xfrm>
            <a:off x="592667" y="254001"/>
            <a:ext cx="8636000" cy="709083"/>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600"/>
              <a:buFont typeface="Twentieth Century"/>
              <a:buNone/>
            </a:pPr>
            <a:r>
              <a:rPr lang="en-US" sz="3600"/>
              <a:t>RLE ON AC COMPONENTS</a:t>
            </a:r>
            <a:endParaRPr/>
          </a:p>
        </p:txBody>
      </p:sp>
      <p:sp>
        <p:nvSpPr>
          <p:cNvPr id="1544" name="Google Shape;1544;p87"/>
          <p:cNvSpPr txBox="1"/>
          <p:nvPr>
            <p:ph idx="1" type="body"/>
          </p:nvPr>
        </p:nvSpPr>
        <p:spPr>
          <a:xfrm>
            <a:off x="592667" y="1100667"/>
            <a:ext cx="8847667" cy="3354917"/>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sz="2200"/>
              <a:t>The 1x64 vectors have a lot of zeros in them, more so towards the end of the vector. </a:t>
            </a:r>
            <a:endParaRPr/>
          </a:p>
          <a:p>
            <a:pPr indent="-137159" lvl="1" marL="265176" rtl="0" algn="l">
              <a:lnSpc>
                <a:spcPct val="90000"/>
              </a:lnSpc>
              <a:spcBef>
                <a:spcPts val="400"/>
              </a:spcBef>
              <a:spcAft>
                <a:spcPts val="0"/>
              </a:spcAft>
              <a:buSzPts val="2000"/>
              <a:buChar char="🢝"/>
            </a:pPr>
            <a:r>
              <a:rPr lang="en-US" sz="2000"/>
              <a:t>Higher up entries in the vector capture higher frequency (DCT) components which tend to be capture less of the content.</a:t>
            </a:r>
            <a:endParaRPr/>
          </a:p>
          <a:p>
            <a:pPr indent="-137159" lvl="1" marL="265176" rtl="0" algn="l">
              <a:lnSpc>
                <a:spcPct val="90000"/>
              </a:lnSpc>
              <a:spcBef>
                <a:spcPts val="600"/>
              </a:spcBef>
              <a:spcAft>
                <a:spcPts val="0"/>
              </a:spcAft>
              <a:buSzPts val="2000"/>
              <a:buChar char="🢝"/>
            </a:pPr>
            <a:r>
              <a:rPr lang="en-US" sz="2000"/>
              <a:t>Could have been as a result of using a quantization table</a:t>
            </a:r>
            <a:endParaRPr/>
          </a:p>
          <a:p>
            <a:pPr indent="-139700" lvl="0" marL="91440" rtl="0" algn="l">
              <a:lnSpc>
                <a:spcPct val="90000"/>
              </a:lnSpc>
              <a:spcBef>
                <a:spcPts val="1600"/>
              </a:spcBef>
              <a:spcAft>
                <a:spcPts val="0"/>
              </a:spcAft>
              <a:buSzPts val="2200"/>
              <a:buChar char=" "/>
            </a:pPr>
            <a:r>
              <a:rPr lang="en-US" sz="2200"/>
              <a:t>Encode a series of 0s as a (</a:t>
            </a:r>
            <a:r>
              <a:rPr i="1" lang="en-US" sz="2200"/>
              <a:t>skip</a:t>
            </a:r>
            <a:r>
              <a:rPr lang="en-US" sz="2200"/>
              <a:t>,</a:t>
            </a:r>
            <a:r>
              <a:rPr i="1" lang="en-US" sz="2200"/>
              <a:t>value</a:t>
            </a:r>
            <a:r>
              <a:rPr lang="en-US" sz="2200"/>
              <a:t>) pair, where </a:t>
            </a:r>
            <a:r>
              <a:rPr i="1" lang="en-US" sz="2200"/>
              <a:t>skip</a:t>
            </a:r>
            <a:r>
              <a:rPr lang="en-US" sz="2200"/>
              <a:t> is the number of zeros and </a:t>
            </a:r>
            <a:r>
              <a:rPr i="1" lang="en-US" sz="2200"/>
              <a:t>value</a:t>
            </a:r>
            <a:r>
              <a:rPr lang="en-US" sz="2200"/>
              <a:t> is the next non-zero component. </a:t>
            </a:r>
            <a:endParaRPr/>
          </a:p>
          <a:p>
            <a:pPr indent="-137159" lvl="1" marL="265176" rtl="0" algn="l">
              <a:lnSpc>
                <a:spcPct val="90000"/>
              </a:lnSpc>
              <a:spcBef>
                <a:spcPts val="400"/>
              </a:spcBef>
              <a:spcAft>
                <a:spcPts val="0"/>
              </a:spcAft>
              <a:buSzPts val="2000"/>
              <a:buChar char="🢝"/>
            </a:pPr>
            <a:r>
              <a:rPr lang="en-US" sz="2000"/>
              <a:t>Send (0,0) as end-of-block sentinel value.</a:t>
            </a:r>
            <a:endParaRPr/>
          </a:p>
          <a:p>
            <a:pPr indent="0" lvl="0" marL="91440" rtl="0" algn="l">
              <a:lnSpc>
                <a:spcPct val="90000"/>
              </a:lnSpc>
              <a:spcBef>
                <a:spcPts val="1600"/>
              </a:spcBef>
              <a:spcAft>
                <a:spcPts val="0"/>
              </a:spcAft>
              <a:buSzPts val="2200"/>
              <a:buNone/>
            </a:pPr>
            <a:r>
              <a:t/>
            </a:r>
            <a:endParaRPr sz="2200"/>
          </a:p>
        </p:txBody>
      </p:sp>
      <p:sp>
        <p:nvSpPr>
          <p:cNvPr id="1545" name="Google Shape;1545;p87"/>
          <p:cNvSpPr/>
          <p:nvPr/>
        </p:nvSpPr>
        <p:spPr>
          <a:xfrm>
            <a:off x="592667" y="1047751"/>
            <a:ext cx="8583083" cy="6191250"/>
          </a:xfrm>
          <a:prstGeom prst="rect">
            <a:avLst/>
          </a:prstGeom>
          <a:noFill/>
          <a:ln>
            <a:noFill/>
          </a:ln>
        </p:spPr>
        <p:txBody>
          <a:bodyPr anchorCtr="0" anchor="t" bIns="50775" lIns="101575" spcFirstLastPara="1" rIns="101575" wrap="square" tIns="50775">
            <a:noAutofit/>
          </a:bodyPr>
          <a:lstStyle/>
          <a:p>
            <a:pPr indent="-342900" lvl="0" marL="342900" marR="0" rtl="0" algn="l">
              <a:lnSpc>
                <a:spcPct val="90000"/>
              </a:lnSpc>
              <a:spcBef>
                <a:spcPts val="0"/>
              </a:spcBef>
              <a:spcAft>
                <a:spcPts val="0"/>
              </a:spcAft>
              <a:buClr>
                <a:schemeClr val="accent2"/>
              </a:buClr>
              <a:buSzPts val="1500"/>
              <a:buFont typeface="Arial"/>
              <a:buNone/>
            </a:pPr>
            <a:r>
              <a:t/>
            </a:r>
            <a:endParaRPr sz="2000">
              <a:solidFill>
                <a:schemeClr val="dk1"/>
              </a:solidFill>
              <a:latin typeface="Comic Sans MS"/>
              <a:ea typeface="Comic Sans MS"/>
              <a:cs typeface="Comic Sans MS"/>
              <a:sym typeface="Comic Sans MS"/>
            </a:endParaRPr>
          </a:p>
          <a:p>
            <a:pPr indent="-342900" lvl="0" marL="342900" marR="0" rtl="0" algn="l">
              <a:lnSpc>
                <a:spcPct val="90000"/>
              </a:lnSpc>
              <a:spcBef>
                <a:spcPts val="400"/>
              </a:spcBef>
              <a:spcAft>
                <a:spcPts val="0"/>
              </a:spcAft>
              <a:buClr>
                <a:schemeClr val="accent2"/>
              </a:buClr>
              <a:buSzPts val="1500"/>
              <a:buFont typeface="Arial"/>
              <a:buNone/>
            </a:pPr>
            <a:r>
              <a:t/>
            </a:r>
            <a:endParaRPr sz="2000">
              <a:solidFill>
                <a:schemeClr val="dk1"/>
              </a:solidFill>
              <a:latin typeface="Comic Sans MS"/>
              <a:ea typeface="Comic Sans MS"/>
              <a:cs typeface="Comic Sans MS"/>
              <a:sym typeface="Comic Sans MS"/>
            </a:endParaRPr>
          </a:p>
          <a:p>
            <a:pPr indent="-224155" lvl="0" marL="342900" marR="0" rtl="0" algn="l">
              <a:spcBef>
                <a:spcPts val="440"/>
              </a:spcBef>
              <a:spcAft>
                <a:spcPts val="0"/>
              </a:spcAft>
              <a:buClr>
                <a:schemeClr val="accent2"/>
              </a:buClr>
              <a:buSzPts val="1870"/>
              <a:buFont typeface="Arial"/>
              <a:buNone/>
            </a:pPr>
            <a:r>
              <a:t/>
            </a:r>
            <a:endParaRPr sz="2200">
              <a:solidFill>
                <a:schemeClr val="dk1"/>
              </a:solidFill>
              <a:latin typeface="Comic Sans MS"/>
              <a:ea typeface="Comic Sans MS"/>
              <a:cs typeface="Comic Sans MS"/>
              <a:sym typeface="Comic Sans MS"/>
            </a:endParaRPr>
          </a:p>
        </p:txBody>
      </p:sp>
      <p:sp>
        <p:nvSpPr>
          <p:cNvPr id="1546" name="Google Shape;1546;p87"/>
          <p:cNvSpPr/>
          <p:nvPr/>
        </p:nvSpPr>
        <p:spPr>
          <a:xfrm>
            <a:off x="1545167" y="5111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47" name="Google Shape;1547;p87"/>
          <p:cNvSpPr/>
          <p:nvPr/>
        </p:nvSpPr>
        <p:spPr>
          <a:xfrm>
            <a:off x="1799167" y="5111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48" name="Google Shape;1548;p87"/>
          <p:cNvSpPr/>
          <p:nvPr/>
        </p:nvSpPr>
        <p:spPr>
          <a:xfrm>
            <a:off x="2053167" y="5111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49" name="Google Shape;1549;p87"/>
          <p:cNvSpPr/>
          <p:nvPr/>
        </p:nvSpPr>
        <p:spPr>
          <a:xfrm>
            <a:off x="2307167" y="5111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50" name="Google Shape;1550;p87"/>
          <p:cNvSpPr/>
          <p:nvPr/>
        </p:nvSpPr>
        <p:spPr>
          <a:xfrm>
            <a:off x="2963333" y="5111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51" name="Google Shape;1551;p87"/>
          <p:cNvSpPr/>
          <p:nvPr/>
        </p:nvSpPr>
        <p:spPr>
          <a:xfrm>
            <a:off x="3217333" y="5111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52" name="Google Shape;1552;p87"/>
          <p:cNvSpPr/>
          <p:nvPr/>
        </p:nvSpPr>
        <p:spPr>
          <a:xfrm>
            <a:off x="3471333" y="5111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53" name="Google Shape;1553;p87"/>
          <p:cNvSpPr/>
          <p:nvPr/>
        </p:nvSpPr>
        <p:spPr>
          <a:xfrm>
            <a:off x="3725333" y="5111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54" name="Google Shape;1554;p87"/>
          <p:cNvSpPr txBox="1"/>
          <p:nvPr/>
        </p:nvSpPr>
        <p:spPr>
          <a:xfrm>
            <a:off x="2543528" y="5021793"/>
            <a:ext cx="445633"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 . .</a:t>
            </a:r>
            <a:endParaRPr/>
          </a:p>
        </p:txBody>
      </p:sp>
      <p:sp>
        <p:nvSpPr>
          <p:cNvPr id="1555" name="Google Shape;1555;p87"/>
          <p:cNvSpPr txBox="1"/>
          <p:nvPr/>
        </p:nvSpPr>
        <p:spPr>
          <a:xfrm>
            <a:off x="8893528" y="5455710"/>
            <a:ext cx="609139"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1x64</a:t>
            </a:r>
            <a:endParaRPr/>
          </a:p>
        </p:txBody>
      </p:sp>
      <p:sp>
        <p:nvSpPr>
          <p:cNvPr id="1556" name="Google Shape;1556;p87"/>
          <p:cNvSpPr/>
          <p:nvPr/>
        </p:nvSpPr>
        <p:spPr>
          <a:xfrm>
            <a:off x="3979333"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557" name="Google Shape;1557;p87"/>
          <p:cNvSpPr/>
          <p:nvPr/>
        </p:nvSpPr>
        <p:spPr>
          <a:xfrm>
            <a:off x="4222750"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558" name="Google Shape;1558;p87"/>
          <p:cNvSpPr/>
          <p:nvPr/>
        </p:nvSpPr>
        <p:spPr>
          <a:xfrm>
            <a:off x="4476750"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559" name="Google Shape;1559;p87"/>
          <p:cNvSpPr/>
          <p:nvPr/>
        </p:nvSpPr>
        <p:spPr>
          <a:xfrm>
            <a:off x="4730750"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560" name="Google Shape;1560;p87"/>
          <p:cNvSpPr/>
          <p:nvPr/>
        </p:nvSpPr>
        <p:spPr>
          <a:xfrm>
            <a:off x="4984750"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561" name="Google Shape;1561;p87"/>
          <p:cNvSpPr/>
          <p:nvPr/>
        </p:nvSpPr>
        <p:spPr>
          <a:xfrm>
            <a:off x="5228167"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562" name="Google Shape;1562;p87"/>
          <p:cNvSpPr/>
          <p:nvPr/>
        </p:nvSpPr>
        <p:spPr>
          <a:xfrm>
            <a:off x="5482167"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563" name="Google Shape;1563;p87"/>
          <p:cNvSpPr/>
          <p:nvPr/>
        </p:nvSpPr>
        <p:spPr>
          <a:xfrm>
            <a:off x="5736167"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564" name="Google Shape;1564;p87"/>
          <p:cNvSpPr/>
          <p:nvPr/>
        </p:nvSpPr>
        <p:spPr>
          <a:xfrm>
            <a:off x="5990167"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565" name="Google Shape;1565;p87"/>
          <p:cNvSpPr/>
          <p:nvPr/>
        </p:nvSpPr>
        <p:spPr>
          <a:xfrm>
            <a:off x="6233583"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566" name="Google Shape;1566;p87"/>
          <p:cNvSpPr/>
          <p:nvPr/>
        </p:nvSpPr>
        <p:spPr>
          <a:xfrm>
            <a:off x="6487583"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567" name="Google Shape;1567;p87"/>
          <p:cNvSpPr/>
          <p:nvPr/>
        </p:nvSpPr>
        <p:spPr>
          <a:xfrm>
            <a:off x="6741583"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cxnSp>
        <p:nvCxnSpPr>
          <p:cNvPr id="1568" name="Google Shape;1568;p87"/>
          <p:cNvCxnSpPr/>
          <p:nvPr/>
        </p:nvCxnSpPr>
        <p:spPr>
          <a:xfrm>
            <a:off x="3979333" y="5355167"/>
            <a:ext cx="402167" cy="412750"/>
          </a:xfrm>
          <a:prstGeom prst="straightConnector1">
            <a:avLst/>
          </a:prstGeom>
          <a:noFill/>
          <a:ln cap="flat" cmpd="sng" w="9525">
            <a:solidFill>
              <a:schemeClr val="dk1"/>
            </a:solidFill>
            <a:prstDash val="solid"/>
            <a:round/>
            <a:headEnd len="med" w="med" type="none"/>
            <a:tailEnd len="med" w="med" type="stealth"/>
          </a:ln>
        </p:spPr>
      </p:cxnSp>
      <p:cxnSp>
        <p:nvCxnSpPr>
          <p:cNvPr id="1569" name="Google Shape;1569;p87"/>
          <p:cNvCxnSpPr/>
          <p:nvPr/>
        </p:nvCxnSpPr>
        <p:spPr>
          <a:xfrm flipH="1">
            <a:off x="4783667" y="5344584"/>
            <a:ext cx="444500" cy="455083"/>
          </a:xfrm>
          <a:prstGeom prst="straightConnector1">
            <a:avLst/>
          </a:prstGeom>
          <a:noFill/>
          <a:ln cap="flat" cmpd="sng" w="9525">
            <a:solidFill>
              <a:schemeClr val="dk1"/>
            </a:solidFill>
            <a:prstDash val="solid"/>
            <a:round/>
            <a:headEnd len="med" w="med" type="none"/>
            <a:tailEnd len="med" w="med" type="stealth"/>
          </a:ln>
        </p:spPr>
      </p:cxnSp>
      <p:sp>
        <p:nvSpPr>
          <p:cNvPr id="1570" name="Google Shape;1570;p87"/>
          <p:cNvSpPr/>
          <p:nvPr/>
        </p:nvSpPr>
        <p:spPr>
          <a:xfrm>
            <a:off x="4370917" y="5789084"/>
            <a:ext cx="41275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5,1</a:t>
            </a:r>
            <a:endParaRPr/>
          </a:p>
        </p:txBody>
      </p:sp>
      <p:sp>
        <p:nvSpPr>
          <p:cNvPr id="1571" name="Google Shape;1571;p87"/>
          <p:cNvSpPr/>
          <p:nvPr/>
        </p:nvSpPr>
        <p:spPr>
          <a:xfrm>
            <a:off x="6995583"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572" name="Google Shape;1572;p87"/>
          <p:cNvSpPr/>
          <p:nvPr/>
        </p:nvSpPr>
        <p:spPr>
          <a:xfrm>
            <a:off x="7249583"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cxnSp>
        <p:nvCxnSpPr>
          <p:cNvPr id="1573" name="Google Shape;1573;p87"/>
          <p:cNvCxnSpPr/>
          <p:nvPr/>
        </p:nvCxnSpPr>
        <p:spPr>
          <a:xfrm>
            <a:off x="5736167" y="5355167"/>
            <a:ext cx="613833" cy="412750"/>
          </a:xfrm>
          <a:prstGeom prst="straightConnector1">
            <a:avLst/>
          </a:prstGeom>
          <a:noFill/>
          <a:ln cap="flat" cmpd="sng" w="9525">
            <a:solidFill>
              <a:schemeClr val="dk1"/>
            </a:solidFill>
            <a:prstDash val="solid"/>
            <a:round/>
            <a:headEnd len="med" w="med" type="none"/>
            <a:tailEnd len="med" w="med" type="stealth"/>
          </a:ln>
        </p:spPr>
      </p:cxnSp>
      <p:cxnSp>
        <p:nvCxnSpPr>
          <p:cNvPr id="1574" name="Google Shape;1574;p87"/>
          <p:cNvCxnSpPr/>
          <p:nvPr/>
        </p:nvCxnSpPr>
        <p:spPr>
          <a:xfrm flipH="1">
            <a:off x="6762750" y="5365750"/>
            <a:ext cx="740833" cy="423333"/>
          </a:xfrm>
          <a:prstGeom prst="straightConnector1">
            <a:avLst/>
          </a:prstGeom>
          <a:noFill/>
          <a:ln cap="flat" cmpd="sng" w="9525">
            <a:solidFill>
              <a:schemeClr val="dk1"/>
            </a:solidFill>
            <a:prstDash val="solid"/>
            <a:round/>
            <a:headEnd len="med" w="med" type="none"/>
            <a:tailEnd len="med" w="med" type="stealth"/>
          </a:ln>
        </p:spPr>
      </p:cxnSp>
      <p:sp>
        <p:nvSpPr>
          <p:cNvPr id="1575" name="Google Shape;1575;p87"/>
          <p:cNvSpPr/>
          <p:nvPr/>
        </p:nvSpPr>
        <p:spPr>
          <a:xfrm>
            <a:off x="6360584" y="5799667"/>
            <a:ext cx="41275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7,2</a:t>
            </a:r>
            <a:endParaRPr/>
          </a:p>
        </p:txBody>
      </p:sp>
      <p:sp>
        <p:nvSpPr>
          <p:cNvPr id="1576" name="Google Shape;1576;p87"/>
          <p:cNvSpPr/>
          <p:nvPr/>
        </p:nvSpPr>
        <p:spPr>
          <a:xfrm>
            <a:off x="7503583"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577" name="Google Shape;1577;p87"/>
          <p:cNvSpPr/>
          <p:nvPr/>
        </p:nvSpPr>
        <p:spPr>
          <a:xfrm>
            <a:off x="8445500" y="5111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78" name="Google Shape;1578;p87"/>
          <p:cNvSpPr/>
          <p:nvPr/>
        </p:nvSpPr>
        <p:spPr>
          <a:xfrm>
            <a:off x="8699500" y="51117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79" name="Google Shape;1579;p87"/>
          <p:cNvSpPr txBox="1"/>
          <p:nvPr/>
        </p:nvSpPr>
        <p:spPr>
          <a:xfrm>
            <a:off x="7983362" y="5042960"/>
            <a:ext cx="445633"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 . .</a:t>
            </a:r>
            <a:endParaRPr/>
          </a:p>
        </p:txBody>
      </p:sp>
      <p:sp>
        <p:nvSpPr>
          <p:cNvPr id="1580" name="Google Shape;1580;p87"/>
          <p:cNvSpPr/>
          <p:nvPr/>
        </p:nvSpPr>
        <p:spPr>
          <a:xfrm>
            <a:off x="7736417" y="5111750"/>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2</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88"/>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sz="1600">
              <a:solidFill>
                <a:schemeClr val="dk1"/>
              </a:solidFill>
              <a:latin typeface="Times New Roman"/>
              <a:ea typeface="Times New Roman"/>
              <a:cs typeface="Times New Roman"/>
              <a:sym typeface="Times New Roman"/>
            </a:endParaRPr>
          </a:p>
        </p:txBody>
      </p:sp>
      <p:sp>
        <p:nvSpPr>
          <p:cNvPr id="1586" name="Google Shape;1586;p88"/>
          <p:cNvSpPr txBox="1"/>
          <p:nvPr>
            <p:ph type="title"/>
          </p:nvPr>
        </p:nvSpPr>
        <p:spPr>
          <a:xfrm>
            <a:off x="592667" y="254001"/>
            <a:ext cx="8636000" cy="709083"/>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600"/>
              <a:buFont typeface="Twentieth Century"/>
              <a:buNone/>
            </a:pPr>
            <a:r>
              <a:rPr lang="en-US" sz="3600"/>
              <a:t>ENTROPY CODING: DC COMPONENTS</a:t>
            </a:r>
            <a:endParaRPr/>
          </a:p>
        </p:txBody>
      </p:sp>
      <p:sp>
        <p:nvSpPr>
          <p:cNvPr id="1587" name="Google Shape;1587;p88"/>
          <p:cNvSpPr/>
          <p:nvPr/>
        </p:nvSpPr>
        <p:spPr>
          <a:xfrm>
            <a:off x="592667" y="1047751"/>
            <a:ext cx="8583083" cy="6191250"/>
          </a:xfrm>
          <a:prstGeom prst="rect">
            <a:avLst/>
          </a:prstGeom>
          <a:noFill/>
          <a:ln>
            <a:noFill/>
          </a:ln>
        </p:spPr>
        <p:txBody>
          <a:bodyPr anchorCtr="0" anchor="t" bIns="50775" lIns="101575" spcFirstLastPara="1" rIns="101575" wrap="square" tIns="50775">
            <a:noAutofit/>
          </a:bodyPr>
          <a:lstStyle/>
          <a:p>
            <a:pPr indent="-342900" lvl="0" marL="342900" marR="0" rtl="0" algn="l">
              <a:lnSpc>
                <a:spcPct val="90000"/>
              </a:lnSpc>
              <a:spcBef>
                <a:spcPts val="0"/>
              </a:spcBef>
              <a:spcAft>
                <a:spcPts val="0"/>
              </a:spcAft>
              <a:buClr>
                <a:schemeClr val="accent2"/>
              </a:buClr>
              <a:buSzPts val="1500"/>
              <a:buFont typeface="Arial"/>
              <a:buNone/>
            </a:pPr>
            <a:r>
              <a:t/>
            </a:r>
            <a:endParaRPr sz="2000">
              <a:solidFill>
                <a:schemeClr val="dk1"/>
              </a:solidFill>
              <a:latin typeface="Comic Sans MS"/>
              <a:ea typeface="Comic Sans MS"/>
              <a:cs typeface="Comic Sans MS"/>
              <a:sym typeface="Comic Sans MS"/>
            </a:endParaRPr>
          </a:p>
        </p:txBody>
      </p:sp>
      <p:graphicFrame>
        <p:nvGraphicFramePr>
          <p:cNvPr id="1588" name="Google Shape;1588;p88"/>
          <p:cNvGraphicFramePr/>
          <p:nvPr/>
        </p:nvGraphicFramePr>
        <p:xfrm>
          <a:off x="719667" y="1933223"/>
          <a:ext cx="3000000" cy="3000000"/>
        </p:xfrm>
        <a:graphic>
          <a:graphicData uri="http://schemas.openxmlformats.org/drawingml/2006/table">
            <a:tbl>
              <a:tblPr>
                <a:noFill/>
                <a:tableStyleId>{512F3FFA-A52F-420D-99EF-4811CACCBC93}</a:tableStyleId>
              </a:tblPr>
              <a:tblGrid>
                <a:gridCol w="1344075"/>
                <a:gridCol w="3418425"/>
                <a:gridCol w="3005675"/>
              </a:tblGrid>
              <a:tr h="372575">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 </a:t>
                      </a:r>
                      <a:r>
                        <a:rPr b="1" i="0" lang="en-US" sz="1800" u="none" cap="none" strike="noStrike">
                          <a:solidFill>
                            <a:schemeClr val="dk1"/>
                          </a:solidFill>
                          <a:latin typeface="Comic Sans MS"/>
                          <a:ea typeface="Comic Sans MS"/>
                          <a:cs typeface="Comic Sans MS"/>
                          <a:sym typeface="Comic Sans MS"/>
                        </a:rPr>
                        <a:t>SIZE</a:t>
                      </a:r>
                      <a:endParaRPr b="0" i="0" sz="1800" u="none" cap="none" strike="noStrike">
                        <a:solidFill>
                          <a:schemeClr val="dk1"/>
                        </a:solidFill>
                        <a:latin typeface="Comic Sans MS"/>
                        <a:ea typeface="Comic Sans MS"/>
                        <a:cs typeface="Comic Sans MS"/>
                        <a:sym typeface="Comic Sans MS"/>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1" i="0" lang="en-US" sz="1800" u="none" cap="none" strike="noStrike">
                          <a:solidFill>
                            <a:schemeClr val="dk1"/>
                          </a:solidFill>
                          <a:latin typeface="Comic Sans MS"/>
                          <a:ea typeface="Comic Sans MS"/>
                          <a:cs typeface="Comic Sans MS"/>
                          <a:sym typeface="Comic Sans MS"/>
                        </a:rPr>
                        <a:t>Value</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1" i="0" lang="en-US" sz="1800" u="none" cap="none" strike="noStrike">
                          <a:solidFill>
                            <a:schemeClr val="dk1"/>
                          </a:solidFill>
                          <a:latin typeface="Comic Sans MS"/>
                          <a:ea typeface="Comic Sans MS"/>
                          <a:cs typeface="Comic Sans MS"/>
                          <a:sym typeface="Comic Sans MS"/>
                        </a:rPr>
                        <a:t>Code</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75">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0</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0</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75">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-1,1</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0,1</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75">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2</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-3, -2, 2,3</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00,01,10,11</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75">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3</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-7,…, -4, 4,…, 7</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000,…, 011, 100,…111</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75">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4</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-15,…, -8, 8,…, 15</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0000,…, 0111, 1000,…, 1111</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75">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t/>
                      </a:r>
                      <a:endParaRPr b="0" i="0" sz="1800" u="none" cap="none" strike="noStrike">
                        <a:solidFill>
                          <a:schemeClr val="dk1"/>
                        </a:solidFill>
                        <a:latin typeface="Comic Sans MS"/>
                        <a:ea typeface="Comic Sans MS"/>
                        <a:cs typeface="Comic Sans MS"/>
                        <a:sym typeface="Comic Sans MS"/>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75">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t/>
                      </a:r>
                      <a:endParaRPr b="0" i="0" sz="1800" u="none" cap="none" strike="noStrike">
                        <a:solidFill>
                          <a:schemeClr val="dk1"/>
                        </a:solidFill>
                        <a:latin typeface="Comic Sans MS"/>
                        <a:ea typeface="Comic Sans MS"/>
                        <a:cs typeface="Comic Sans MS"/>
                        <a:sym typeface="Comic Sans MS"/>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75">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11</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-2047,…, -1024, 1024,… 2047</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589" name="Google Shape;1589;p88"/>
          <p:cNvSpPr txBox="1"/>
          <p:nvPr>
            <p:ph idx="1" type="body"/>
          </p:nvPr>
        </p:nvSpPr>
        <p:spPr>
          <a:xfrm>
            <a:off x="592667" y="1100667"/>
            <a:ext cx="8847667" cy="70908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DC components are differentially coded as (</a:t>
            </a:r>
            <a:r>
              <a:rPr b="1" lang="en-US"/>
              <a:t>SIZE</a:t>
            </a:r>
            <a:r>
              <a:rPr lang="en-US"/>
              <a:t>,</a:t>
            </a:r>
            <a:r>
              <a:rPr b="1" lang="en-US"/>
              <a:t>Value</a:t>
            </a:r>
            <a:r>
              <a:rPr lang="en-US"/>
              <a:t>)</a:t>
            </a:r>
            <a:endParaRPr/>
          </a:p>
          <a:p>
            <a:pPr indent="-137159" lvl="1" marL="265176" rtl="0" algn="l">
              <a:lnSpc>
                <a:spcPct val="90000"/>
              </a:lnSpc>
              <a:spcBef>
                <a:spcPts val="400"/>
              </a:spcBef>
              <a:spcAft>
                <a:spcPts val="0"/>
              </a:spcAft>
              <a:buSzPts val="1800"/>
              <a:buChar char="🢝"/>
            </a:pPr>
            <a:r>
              <a:rPr lang="en-US" sz="1800"/>
              <a:t>The code for a </a:t>
            </a:r>
            <a:r>
              <a:rPr b="1" lang="en-US" sz="1800"/>
              <a:t>Value</a:t>
            </a:r>
            <a:r>
              <a:rPr lang="en-US" sz="1800"/>
              <a:t> is derived from the following table</a:t>
            </a:r>
            <a:endParaRPr/>
          </a:p>
        </p:txBody>
      </p:sp>
      <p:sp>
        <p:nvSpPr>
          <p:cNvPr id="1590" name="Google Shape;1590;p88"/>
          <p:cNvSpPr txBox="1"/>
          <p:nvPr/>
        </p:nvSpPr>
        <p:spPr>
          <a:xfrm>
            <a:off x="2924528" y="5367514"/>
            <a:ext cx="2808111"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91" name="Google Shape;1591;p88"/>
          <p:cNvSpPr txBox="1"/>
          <p:nvPr/>
        </p:nvSpPr>
        <p:spPr>
          <a:xfrm>
            <a:off x="3718278" y="5423960"/>
            <a:ext cx="2125580"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b="1" lang="en-US" sz="1400">
                <a:solidFill>
                  <a:schemeClr val="dk1"/>
                </a:solidFill>
                <a:latin typeface="Comic Sans MS"/>
                <a:ea typeface="Comic Sans MS"/>
                <a:cs typeface="Comic Sans MS"/>
                <a:sym typeface="Comic Sans MS"/>
              </a:rPr>
              <a:t>Size_and_Value Table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89"/>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sz="1600">
              <a:solidFill>
                <a:schemeClr val="dk1"/>
              </a:solidFill>
              <a:latin typeface="Times New Roman"/>
              <a:ea typeface="Times New Roman"/>
              <a:cs typeface="Times New Roman"/>
              <a:sym typeface="Times New Roman"/>
            </a:endParaRPr>
          </a:p>
        </p:txBody>
      </p:sp>
      <p:sp>
        <p:nvSpPr>
          <p:cNvPr id="1597" name="Google Shape;1597;p89"/>
          <p:cNvSpPr txBox="1"/>
          <p:nvPr>
            <p:ph type="title"/>
          </p:nvPr>
        </p:nvSpPr>
        <p:spPr>
          <a:xfrm>
            <a:off x="592667" y="254001"/>
            <a:ext cx="8805333" cy="709083"/>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600"/>
              <a:buFont typeface="Twentieth Century"/>
              <a:buNone/>
            </a:pPr>
            <a:r>
              <a:rPr lang="en-US" sz="3600"/>
              <a:t>ENTROPY CODING: DC COMPONENTS (CONTD..)</a:t>
            </a:r>
            <a:endParaRPr/>
          </a:p>
        </p:txBody>
      </p:sp>
      <p:sp>
        <p:nvSpPr>
          <p:cNvPr id="1598" name="Google Shape;1598;p89"/>
          <p:cNvSpPr/>
          <p:nvPr/>
        </p:nvSpPr>
        <p:spPr>
          <a:xfrm>
            <a:off x="592667" y="1047751"/>
            <a:ext cx="8583083" cy="6191250"/>
          </a:xfrm>
          <a:prstGeom prst="rect">
            <a:avLst/>
          </a:prstGeom>
          <a:noFill/>
          <a:ln>
            <a:noFill/>
          </a:ln>
        </p:spPr>
        <p:txBody>
          <a:bodyPr anchorCtr="0" anchor="t" bIns="50775" lIns="101575" spcFirstLastPara="1" rIns="101575" wrap="square" tIns="50775">
            <a:noAutofit/>
          </a:bodyPr>
          <a:lstStyle/>
          <a:p>
            <a:pPr indent="-342900" lvl="0" marL="342900" marR="0" rtl="0" algn="l">
              <a:lnSpc>
                <a:spcPct val="90000"/>
              </a:lnSpc>
              <a:spcBef>
                <a:spcPts val="0"/>
              </a:spcBef>
              <a:spcAft>
                <a:spcPts val="0"/>
              </a:spcAft>
              <a:buClr>
                <a:schemeClr val="accent2"/>
              </a:buClr>
              <a:buSzPts val="1500"/>
              <a:buFont typeface="Arial"/>
              <a:buNone/>
            </a:pPr>
            <a:r>
              <a:t/>
            </a:r>
            <a:endParaRPr sz="2000">
              <a:solidFill>
                <a:schemeClr val="dk1"/>
              </a:solidFill>
              <a:latin typeface="Comic Sans MS"/>
              <a:ea typeface="Comic Sans MS"/>
              <a:cs typeface="Comic Sans MS"/>
              <a:sym typeface="Comic Sans MS"/>
            </a:endParaRPr>
          </a:p>
        </p:txBody>
      </p:sp>
      <p:graphicFrame>
        <p:nvGraphicFramePr>
          <p:cNvPr id="1599" name="Google Shape;1599;p89"/>
          <p:cNvGraphicFramePr/>
          <p:nvPr/>
        </p:nvGraphicFramePr>
        <p:xfrm>
          <a:off x="730250" y="1795640"/>
          <a:ext cx="3000000" cy="3000000"/>
        </p:xfrm>
        <a:graphic>
          <a:graphicData uri="http://schemas.openxmlformats.org/drawingml/2006/table">
            <a:tbl>
              <a:tblPr>
                <a:noFill/>
                <a:tableStyleId>{512F3FFA-A52F-420D-99EF-4811CACCBC93}</a:tableStyleId>
              </a:tblPr>
              <a:tblGrid>
                <a:gridCol w="1047750"/>
                <a:gridCol w="1100675"/>
                <a:gridCol w="1513425"/>
              </a:tblGrid>
              <a:tr h="697675">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 </a:t>
                      </a:r>
                      <a:r>
                        <a:rPr b="1" i="0" lang="en-US" sz="1800" u="none" cap="none" strike="noStrike">
                          <a:solidFill>
                            <a:schemeClr val="dk1"/>
                          </a:solidFill>
                          <a:latin typeface="Comic Sans MS"/>
                          <a:ea typeface="Comic Sans MS"/>
                          <a:cs typeface="Comic Sans MS"/>
                          <a:sym typeface="Comic Sans MS"/>
                        </a:rPr>
                        <a:t>SIZE</a:t>
                      </a:r>
                      <a:endParaRPr b="0" i="0" sz="1800" u="none" cap="none" strike="noStrike">
                        <a:solidFill>
                          <a:schemeClr val="dk1"/>
                        </a:solidFill>
                        <a:latin typeface="Comic Sans MS"/>
                        <a:ea typeface="Comic Sans MS"/>
                        <a:cs typeface="Comic Sans MS"/>
                        <a:sym typeface="Comic Sans MS"/>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1" i="0" lang="en-US" sz="1800" u="none" cap="none" strike="noStrike">
                          <a:solidFill>
                            <a:schemeClr val="dk1"/>
                          </a:solidFill>
                          <a:latin typeface="Comic Sans MS"/>
                          <a:ea typeface="Comic Sans MS"/>
                          <a:cs typeface="Comic Sans MS"/>
                          <a:sym typeface="Comic Sans MS"/>
                        </a:rPr>
                        <a:t>Code </a:t>
                      </a:r>
                      <a:endParaRPr/>
                    </a:p>
                    <a:p>
                      <a:pPr indent="0" lvl="0" marL="0" marR="0" rtl="0" algn="ctr">
                        <a:lnSpc>
                          <a:spcPct val="100000"/>
                        </a:lnSpc>
                        <a:spcBef>
                          <a:spcPts val="360"/>
                        </a:spcBef>
                        <a:spcAft>
                          <a:spcPts val="0"/>
                        </a:spcAft>
                        <a:buClr>
                          <a:schemeClr val="accent2"/>
                        </a:buClr>
                        <a:buSzPts val="1530"/>
                        <a:buFont typeface="Arial"/>
                        <a:buNone/>
                      </a:pPr>
                      <a:r>
                        <a:rPr b="1" i="0" lang="en-US" sz="1800" u="none" cap="none" strike="noStrike">
                          <a:solidFill>
                            <a:schemeClr val="dk1"/>
                          </a:solidFill>
                          <a:latin typeface="Comic Sans MS"/>
                          <a:ea typeface="Comic Sans MS"/>
                          <a:cs typeface="Comic Sans MS"/>
                          <a:sym typeface="Comic Sans MS"/>
                        </a:rPr>
                        <a:t>Length</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1" i="0" lang="en-US" sz="1800" u="none" cap="none" strike="noStrike">
                          <a:solidFill>
                            <a:schemeClr val="dk1"/>
                          </a:solidFill>
                          <a:latin typeface="Comic Sans MS"/>
                          <a:ea typeface="Comic Sans MS"/>
                          <a:cs typeface="Comic Sans MS"/>
                          <a:sym typeface="Comic Sans MS"/>
                        </a:rPr>
                        <a:t>Code</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50">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0</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2</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00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50">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3</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010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50">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2</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3</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011</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50">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3</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3</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100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50">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4</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3</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101</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50">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5</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3</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110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50">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6</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4</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1110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50">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7</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5</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11110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50">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8</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6</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111110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50">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9</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7</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1111110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50">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10</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8</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11111110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2550">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11</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9</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1530"/>
                        <a:buFont typeface="Arial"/>
                        <a:buNone/>
                      </a:pPr>
                      <a:r>
                        <a:rPr b="0" i="0" lang="en-US" sz="1800" u="none" cap="none" strike="noStrike">
                          <a:solidFill>
                            <a:schemeClr val="dk1"/>
                          </a:solidFill>
                          <a:latin typeface="Comic Sans MS"/>
                          <a:ea typeface="Comic Sans MS"/>
                          <a:cs typeface="Comic Sans MS"/>
                          <a:sym typeface="Comic Sans MS"/>
                        </a:rPr>
                        <a:t>111111110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600" name="Google Shape;1600;p89"/>
          <p:cNvSpPr txBox="1"/>
          <p:nvPr>
            <p:ph idx="1" type="body"/>
          </p:nvPr>
        </p:nvSpPr>
        <p:spPr>
          <a:xfrm>
            <a:off x="592667" y="1100667"/>
            <a:ext cx="8847667" cy="70908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DC components are differentially coded as (</a:t>
            </a:r>
            <a:r>
              <a:rPr b="1" lang="en-US"/>
              <a:t>SIZE</a:t>
            </a:r>
            <a:r>
              <a:rPr lang="en-US"/>
              <a:t>,</a:t>
            </a:r>
            <a:r>
              <a:rPr b="1" lang="en-US"/>
              <a:t>Value</a:t>
            </a:r>
            <a:r>
              <a:rPr lang="en-US"/>
              <a:t>)</a:t>
            </a:r>
            <a:endParaRPr/>
          </a:p>
          <a:p>
            <a:pPr indent="-137159" lvl="1" marL="265176" rtl="0" algn="l">
              <a:lnSpc>
                <a:spcPct val="90000"/>
              </a:lnSpc>
              <a:spcBef>
                <a:spcPts val="400"/>
              </a:spcBef>
              <a:spcAft>
                <a:spcPts val="0"/>
              </a:spcAft>
              <a:buSzPts val="1800"/>
              <a:buChar char="🢝"/>
            </a:pPr>
            <a:r>
              <a:rPr lang="en-US" sz="1800"/>
              <a:t>The code for a </a:t>
            </a:r>
            <a:r>
              <a:rPr b="1" lang="en-US" sz="1800"/>
              <a:t>SIZE</a:t>
            </a:r>
            <a:r>
              <a:rPr lang="en-US" sz="1800"/>
              <a:t> is derived from the following table</a:t>
            </a:r>
            <a:endParaRPr/>
          </a:p>
        </p:txBody>
      </p:sp>
      <p:sp>
        <p:nvSpPr>
          <p:cNvPr id="1601" name="Google Shape;1601;p89"/>
          <p:cNvSpPr/>
          <p:nvPr/>
        </p:nvSpPr>
        <p:spPr>
          <a:xfrm>
            <a:off x="5397500" y="1820333"/>
            <a:ext cx="3979333" cy="3810000"/>
          </a:xfrm>
          <a:prstGeom prst="rect">
            <a:avLst/>
          </a:prstGeom>
          <a:noFill/>
          <a:ln cap="flat" cmpd="sng" w="9525">
            <a:solidFill>
              <a:schemeClr val="dk1"/>
            </a:solidFill>
            <a:prstDash val="solid"/>
            <a:miter lim="800000"/>
            <a:headEnd len="sm" w="sm" type="none"/>
            <a:tailEnd len="sm" w="sm" type="none"/>
          </a:ln>
        </p:spPr>
        <p:txBody>
          <a:bodyPr anchorCtr="0" anchor="t" bIns="50775" lIns="101575" spcFirstLastPara="1" rIns="101575" wrap="square" tIns="50775">
            <a:noAutofit/>
          </a:bodyPr>
          <a:lstStyle/>
          <a:p>
            <a:pPr indent="-457200" lvl="0" marL="457200" marR="0" rtl="0" algn="l">
              <a:spcBef>
                <a:spcPts val="0"/>
              </a:spcBef>
              <a:spcAft>
                <a:spcPts val="0"/>
              </a:spcAft>
              <a:buClr>
                <a:schemeClr val="accent2"/>
              </a:buClr>
              <a:buSzPts val="1530"/>
              <a:buFont typeface="Arial"/>
              <a:buNone/>
            </a:pPr>
            <a:r>
              <a:rPr lang="en-US" sz="1800">
                <a:solidFill>
                  <a:schemeClr val="dk1"/>
                </a:solidFill>
                <a:latin typeface="Comic Sans MS"/>
                <a:ea typeface="Comic Sans MS"/>
                <a:cs typeface="Comic Sans MS"/>
                <a:sym typeface="Comic Sans MS"/>
              </a:rPr>
              <a:t>Example: If a DC component is 40 and the previous DC component is 48. The difference is -8. Therefore it is coded as:</a:t>
            </a:r>
            <a:endParaRPr/>
          </a:p>
          <a:p>
            <a:pPr indent="-457200" lvl="0" marL="457200" marR="0" rtl="0" algn="l">
              <a:spcBef>
                <a:spcPts val="360"/>
              </a:spcBef>
              <a:spcAft>
                <a:spcPts val="0"/>
              </a:spcAft>
              <a:buClr>
                <a:schemeClr val="accent2"/>
              </a:buClr>
              <a:buSzPts val="1530"/>
              <a:buFont typeface="Arial"/>
              <a:buNone/>
            </a:pPr>
            <a:r>
              <a:rPr lang="en-US" sz="1800">
                <a:solidFill>
                  <a:schemeClr val="dk1"/>
                </a:solidFill>
                <a:latin typeface="Comic Sans MS"/>
                <a:ea typeface="Comic Sans MS"/>
                <a:cs typeface="Comic Sans MS"/>
                <a:sym typeface="Comic Sans MS"/>
              </a:rPr>
              <a:t>	</a:t>
            </a:r>
            <a:r>
              <a:rPr lang="en-US" sz="1800">
                <a:solidFill>
                  <a:schemeClr val="accent1"/>
                </a:solidFill>
                <a:latin typeface="Comic Sans MS"/>
                <a:ea typeface="Comic Sans MS"/>
                <a:cs typeface="Comic Sans MS"/>
                <a:sym typeface="Comic Sans MS"/>
              </a:rPr>
              <a:t>101</a:t>
            </a:r>
            <a:r>
              <a:rPr lang="en-US" sz="1800">
                <a:solidFill>
                  <a:srgbClr val="CC00CC"/>
                </a:solidFill>
                <a:latin typeface="Comic Sans MS"/>
                <a:ea typeface="Comic Sans MS"/>
                <a:cs typeface="Comic Sans MS"/>
                <a:sym typeface="Comic Sans MS"/>
              </a:rPr>
              <a:t>0111</a:t>
            </a:r>
            <a:endParaRPr sz="1800">
              <a:solidFill>
                <a:schemeClr val="dk1"/>
              </a:solidFill>
              <a:latin typeface="Comic Sans MS"/>
              <a:ea typeface="Comic Sans MS"/>
              <a:cs typeface="Comic Sans MS"/>
              <a:sym typeface="Comic Sans MS"/>
            </a:endParaRPr>
          </a:p>
          <a:p>
            <a:pPr indent="-457200" lvl="0" marL="457200" marR="0" rtl="0" algn="l">
              <a:spcBef>
                <a:spcPts val="360"/>
              </a:spcBef>
              <a:spcAft>
                <a:spcPts val="0"/>
              </a:spcAft>
              <a:buClr>
                <a:schemeClr val="accent2"/>
              </a:buClr>
              <a:buSzPts val="1530"/>
              <a:buFont typeface="Arial"/>
              <a:buNone/>
            </a:pPr>
            <a:r>
              <a:rPr lang="en-US" sz="1800">
                <a:solidFill>
                  <a:srgbClr val="CC00CC"/>
                </a:solidFill>
                <a:latin typeface="Comic Sans MS"/>
                <a:ea typeface="Comic Sans MS"/>
                <a:cs typeface="Comic Sans MS"/>
                <a:sym typeface="Comic Sans MS"/>
              </a:rPr>
              <a:t>0111</a:t>
            </a:r>
            <a:r>
              <a:rPr lang="en-US" sz="1800">
                <a:solidFill>
                  <a:schemeClr val="dk1"/>
                </a:solidFill>
                <a:latin typeface="Comic Sans MS"/>
                <a:ea typeface="Comic Sans MS"/>
                <a:cs typeface="Comic Sans MS"/>
                <a:sym typeface="Comic Sans MS"/>
              </a:rPr>
              <a:t>: The value for representing –8</a:t>
            </a:r>
            <a:endParaRPr/>
          </a:p>
          <a:p>
            <a:pPr indent="-457200" lvl="0" marL="457200" marR="0" rtl="0" algn="l">
              <a:spcBef>
                <a:spcPts val="360"/>
              </a:spcBef>
              <a:spcAft>
                <a:spcPts val="0"/>
              </a:spcAft>
              <a:buClr>
                <a:schemeClr val="accent2"/>
              </a:buClr>
              <a:buSzPts val="1530"/>
              <a:buFont typeface="Arial"/>
              <a:buNone/>
            </a:pPr>
            <a:r>
              <a:rPr lang="en-US" sz="1800">
                <a:solidFill>
                  <a:schemeClr val="dk1"/>
                </a:solidFill>
                <a:latin typeface="Comic Sans MS"/>
                <a:ea typeface="Comic Sans MS"/>
                <a:cs typeface="Comic Sans MS"/>
                <a:sym typeface="Comic Sans MS"/>
              </a:rPr>
              <a:t>	 (see Size_and_Value table)</a:t>
            </a:r>
            <a:endParaRPr sz="1800">
              <a:solidFill>
                <a:srgbClr val="CC00CC"/>
              </a:solidFill>
              <a:latin typeface="Comic Sans MS"/>
              <a:ea typeface="Comic Sans MS"/>
              <a:cs typeface="Comic Sans MS"/>
              <a:sym typeface="Comic Sans MS"/>
            </a:endParaRPr>
          </a:p>
          <a:p>
            <a:pPr indent="-457200" lvl="0" marL="457200" marR="0" rtl="0" algn="l">
              <a:spcBef>
                <a:spcPts val="360"/>
              </a:spcBef>
              <a:spcAft>
                <a:spcPts val="0"/>
              </a:spcAft>
              <a:buClr>
                <a:schemeClr val="accent2"/>
              </a:buClr>
              <a:buSzPts val="1530"/>
              <a:buFont typeface="Arial"/>
              <a:buNone/>
            </a:pPr>
            <a:r>
              <a:rPr lang="en-US" sz="1800">
                <a:solidFill>
                  <a:schemeClr val="accent1"/>
                </a:solidFill>
                <a:latin typeface="Comic Sans MS"/>
                <a:ea typeface="Comic Sans MS"/>
                <a:cs typeface="Comic Sans MS"/>
                <a:sym typeface="Comic Sans MS"/>
              </a:rPr>
              <a:t>101</a:t>
            </a:r>
            <a:r>
              <a:rPr lang="en-US" sz="1800">
                <a:solidFill>
                  <a:schemeClr val="dk1"/>
                </a:solidFill>
                <a:latin typeface="Comic Sans MS"/>
                <a:ea typeface="Comic Sans MS"/>
                <a:cs typeface="Comic Sans MS"/>
                <a:sym typeface="Comic Sans MS"/>
              </a:rPr>
              <a:t>:  The size from the same table reads 4. The corresponding code from the table at left is 101.</a:t>
            </a:r>
            <a:endParaRPr/>
          </a:p>
        </p:txBody>
      </p:sp>
      <p:sp>
        <p:nvSpPr>
          <p:cNvPr id="1602" name="Google Shape;1602;p89"/>
          <p:cNvSpPr txBox="1"/>
          <p:nvPr/>
        </p:nvSpPr>
        <p:spPr>
          <a:xfrm>
            <a:off x="1167695" y="7039681"/>
            <a:ext cx="205247"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603" name="Google Shape;1603;p89"/>
          <p:cNvSpPr txBox="1"/>
          <p:nvPr/>
        </p:nvSpPr>
        <p:spPr>
          <a:xfrm>
            <a:off x="606778" y="6990293"/>
            <a:ext cx="3981857" cy="318034"/>
          </a:xfrm>
          <a:prstGeom prst="rect">
            <a:avLst/>
          </a:prstGeom>
          <a:noFill/>
          <a:ln>
            <a:noFill/>
          </a:ln>
        </p:spPr>
        <p:txBody>
          <a:bodyPr anchorCtr="0" anchor="t"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Huffman Table for DC component SIZE field</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sp>
        <p:nvSpPr>
          <p:cNvPr id="1608" name="Google Shape;1608;p90"/>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sz="1600">
              <a:solidFill>
                <a:schemeClr val="dk1"/>
              </a:solidFill>
              <a:latin typeface="Times New Roman"/>
              <a:ea typeface="Times New Roman"/>
              <a:cs typeface="Times New Roman"/>
              <a:sym typeface="Times New Roman"/>
            </a:endParaRPr>
          </a:p>
        </p:txBody>
      </p:sp>
      <p:sp>
        <p:nvSpPr>
          <p:cNvPr id="1609" name="Google Shape;1609;p90"/>
          <p:cNvSpPr txBox="1"/>
          <p:nvPr>
            <p:ph type="title"/>
          </p:nvPr>
        </p:nvSpPr>
        <p:spPr>
          <a:xfrm>
            <a:off x="582084" y="158750"/>
            <a:ext cx="8805333" cy="6350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600"/>
              <a:buFont typeface="Twentieth Century"/>
              <a:buNone/>
            </a:pPr>
            <a:r>
              <a:rPr lang="en-US" sz="3600"/>
              <a:t>ENTROPY CODING: AC COMPONENTS </a:t>
            </a:r>
            <a:endParaRPr/>
          </a:p>
        </p:txBody>
      </p:sp>
      <p:sp>
        <p:nvSpPr>
          <p:cNvPr id="1610" name="Google Shape;1610;p90"/>
          <p:cNvSpPr/>
          <p:nvPr/>
        </p:nvSpPr>
        <p:spPr>
          <a:xfrm>
            <a:off x="592667" y="1047751"/>
            <a:ext cx="8583083" cy="6191250"/>
          </a:xfrm>
          <a:prstGeom prst="rect">
            <a:avLst/>
          </a:prstGeom>
          <a:noFill/>
          <a:ln>
            <a:noFill/>
          </a:ln>
        </p:spPr>
        <p:txBody>
          <a:bodyPr anchorCtr="0" anchor="t" bIns="50775" lIns="101575" spcFirstLastPara="1" rIns="101575" wrap="square" tIns="50775">
            <a:noAutofit/>
          </a:bodyPr>
          <a:lstStyle/>
          <a:p>
            <a:pPr indent="-342900" lvl="0" marL="342900" marR="0" rtl="0" algn="l">
              <a:lnSpc>
                <a:spcPct val="90000"/>
              </a:lnSpc>
              <a:spcBef>
                <a:spcPts val="0"/>
              </a:spcBef>
              <a:spcAft>
                <a:spcPts val="0"/>
              </a:spcAft>
              <a:buClr>
                <a:schemeClr val="accent2"/>
              </a:buClr>
              <a:buSzPts val="1500"/>
              <a:buFont typeface="Arial"/>
              <a:buNone/>
            </a:pPr>
            <a:r>
              <a:t/>
            </a:r>
            <a:endParaRPr sz="2000">
              <a:solidFill>
                <a:schemeClr val="dk1"/>
              </a:solidFill>
              <a:latin typeface="Comic Sans MS"/>
              <a:ea typeface="Comic Sans MS"/>
              <a:cs typeface="Comic Sans MS"/>
              <a:sym typeface="Comic Sans MS"/>
            </a:endParaRPr>
          </a:p>
        </p:txBody>
      </p:sp>
      <p:sp>
        <p:nvSpPr>
          <p:cNvPr id="1611" name="Google Shape;1611;p90"/>
          <p:cNvSpPr txBox="1"/>
          <p:nvPr>
            <p:ph idx="1" type="body"/>
          </p:nvPr>
        </p:nvSpPr>
        <p:spPr>
          <a:xfrm>
            <a:off x="508000" y="772584"/>
            <a:ext cx="8942917" cy="276225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AC components (range –1023..1023) are coded as (S1,S2 pairs):</a:t>
            </a:r>
            <a:endParaRPr/>
          </a:p>
          <a:p>
            <a:pPr indent="-137159" lvl="1" marL="265176" rtl="0" algn="l">
              <a:lnSpc>
                <a:spcPct val="90000"/>
              </a:lnSpc>
              <a:spcBef>
                <a:spcPts val="400"/>
              </a:spcBef>
              <a:spcAft>
                <a:spcPts val="0"/>
              </a:spcAft>
              <a:buSzPts val="1800"/>
              <a:buChar char="🢝"/>
            </a:pPr>
            <a:r>
              <a:rPr b="1" lang="en-US" sz="1800"/>
              <a:t>S1: </a:t>
            </a:r>
            <a:r>
              <a:rPr lang="en-US" sz="1800"/>
              <a:t>(</a:t>
            </a:r>
            <a:r>
              <a:rPr b="1" lang="en-US" sz="1800"/>
              <a:t>RunLength/SIZE</a:t>
            </a:r>
            <a:r>
              <a:rPr lang="en-US" sz="1800"/>
              <a:t>)</a:t>
            </a:r>
            <a:r>
              <a:rPr lang="en-US" sz="2000"/>
              <a:t> </a:t>
            </a:r>
            <a:endParaRPr/>
          </a:p>
          <a:p>
            <a:pPr indent="-137159" lvl="2" marL="448056" rtl="0" algn="l">
              <a:lnSpc>
                <a:spcPct val="90000"/>
              </a:lnSpc>
              <a:spcBef>
                <a:spcPts val="600"/>
              </a:spcBef>
              <a:spcAft>
                <a:spcPts val="0"/>
              </a:spcAft>
              <a:buSzPts val="1300"/>
              <a:buChar char="🢝"/>
            </a:pPr>
            <a:r>
              <a:rPr b="1" lang="en-US" sz="1300"/>
              <a:t>RunLength:</a:t>
            </a:r>
            <a:r>
              <a:rPr lang="en-US" sz="1300"/>
              <a:t> The length of the consecutive zero values [0..15]</a:t>
            </a:r>
            <a:endParaRPr/>
          </a:p>
          <a:p>
            <a:pPr indent="-137159" lvl="2" marL="448056" rtl="0" algn="l">
              <a:lnSpc>
                <a:spcPct val="90000"/>
              </a:lnSpc>
              <a:spcBef>
                <a:spcPts val="600"/>
              </a:spcBef>
              <a:spcAft>
                <a:spcPts val="0"/>
              </a:spcAft>
              <a:buSzPts val="1300"/>
              <a:buChar char="🢝"/>
            </a:pPr>
            <a:r>
              <a:rPr b="1" lang="en-US" sz="1300"/>
              <a:t>SIZE:</a:t>
            </a:r>
            <a:r>
              <a:rPr lang="en-US" sz="1300"/>
              <a:t> The number of bits needed to code the </a:t>
            </a:r>
            <a:r>
              <a:rPr i="1" lang="en-US" sz="1300"/>
              <a:t>next</a:t>
            </a:r>
            <a:r>
              <a:rPr lang="en-US" sz="1300"/>
              <a:t> nonzero AC component’s value. [0-A]</a:t>
            </a:r>
            <a:endParaRPr/>
          </a:p>
          <a:p>
            <a:pPr indent="-137159" lvl="2" marL="448056" rtl="0" algn="l">
              <a:lnSpc>
                <a:spcPct val="90000"/>
              </a:lnSpc>
              <a:spcBef>
                <a:spcPts val="600"/>
              </a:spcBef>
              <a:spcAft>
                <a:spcPts val="0"/>
              </a:spcAft>
              <a:buSzPts val="1300"/>
              <a:buChar char="🢝"/>
            </a:pPr>
            <a:r>
              <a:rPr lang="en-US" sz="1300"/>
              <a:t>(0,0) is the End_Of_Block for the 8x8 block.</a:t>
            </a:r>
            <a:endParaRPr/>
          </a:p>
          <a:p>
            <a:pPr indent="-137159" lvl="2" marL="448056" rtl="0" algn="l">
              <a:lnSpc>
                <a:spcPct val="90000"/>
              </a:lnSpc>
              <a:spcBef>
                <a:spcPts val="600"/>
              </a:spcBef>
              <a:spcAft>
                <a:spcPts val="0"/>
              </a:spcAft>
              <a:buSzPts val="1300"/>
              <a:buChar char="🢝"/>
            </a:pPr>
            <a:r>
              <a:rPr b="1" lang="en-US" sz="1300"/>
              <a:t>S1</a:t>
            </a:r>
            <a:r>
              <a:rPr lang="en-US" sz="1300"/>
              <a:t> is Huffman coded (see AC code table below)</a:t>
            </a:r>
            <a:endParaRPr/>
          </a:p>
          <a:p>
            <a:pPr indent="-137159" lvl="1" marL="265176" rtl="0" algn="l">
              <a:lnSpc>
                <a:spcPct val="90000"/>
              </a:lnSpc>
              <a:spcBef>
                <a:spcPts val="600"/>
              </a:spcBef>
              <a:spcAft>
                <a:spcPts val="0"/>
              </a:spcAft>
              <a:buSzPts val="1800"/>
              <a:buChar char="🢝"/>
            </a:pPr>
            <a:r>
              <a:rPr b="1" lang="en-US" sz="1800"/>
              <a:t>S2: (Value)</a:t>
            </a:r>
            <a:endParaRPr/>
          </a:p>
          <a:p>
            <a:pPr indent="-137159" lvl="2" marL="448056" rtl="0" algn="l">
              <a:lnSpc>
                <a:spcPct val="90000"/>
              </a:lnSpc>
              <a:spcBef>
                <a:spcPts val="600"/>
              </a:spcBef>
              <a:spcAft>
                <a:spcPts val="0"/>
              </a:spcAft>
              <a:buSzPts val="1300"/>
              <a:buChar char="🢝"/>
            </a:pPr>
            <a:r>
              <a:rPr b="1" lang="en-US" sz="1300"/>
              <a:t>Value:</a:t>
            </a:r>
            <a:r>
              <a:rPr lang="en-US" sz="1300"/>
              <a:t> Is the value of the AC component.(refer to size_and_value table)</a:t>
            </a:r>
            <a:endParaRPr b="1" sz="1300"/>
          </a:p>
        </p:txBody>
      </p:sp>
      <p:graphicFrame>
        <p:nvGraphicFramePr>
          <p:cNvPr id="1612" name="Google Shape;1612;p90"/>
          <p:cNvGraphicFramePr/>
          <p:nvPr/>
        </p:nvGraphicFramePr>
        <p:xfrm>
          <a:off x="1090084" y="3496029"/>
          <a:ext cx="3000000" cy="3000000"/>
        </p:xfrm>
        <a:graphic>
          <a:graphicData uri="http://schemas.openxmlformats.org/drawingml/2006/table">
            <a:tbl>
              <a:tblPr>
                <a:noFill/>
                <a:tableStyleId>{512F3FFA-A52F-420D-99EF-4811CACCBC93}</a:tableStyleId>
              </a:tblPr>
              <a:tblGrid>
                <a:gridCol w="984250"/>
                <a:gridCol w="1033650"/>
                <a:gridCol w="1421700"/>
              </a:tblGrid>
              <a:tr h="548750">
                <a:tc>
                  <a:txBody>
                    <a:bodyPr/>
                    <a:lstStyle/>
                    <a:p>
                      <a:pPr indent="0" lvl="0" marL="0" marR="0" rtl="0" algn="ctr">
                        <a:lnSpc>
                          <a:spcPct val="100000"/>
                        </a:lnSpc>
                        <a:spcBef>
                          <a:spcPts val="0"/>
                        </a:spcBef>
                        <a:spcAft>
                          <a:spcPts val="0"/>
                        </a:spcAft>
                        <a:buClr>
                          <a:schemeClr val="accent2"/>
                        </a:buClr>
                        <a:buSzPts val="1105"/>
                        <a:buFont typeface="Arial"/>
                        <a:buNone/>
                      </a:pPr>
                      <a:r>
                        <a:rPr b="1" i="0" lang="en-US" sz="1300" u="none" cap="none" strike="noStrike">
                          <a:solidFill>
                            <a:schemeClr val="dk1"/>
                          </a:solidFill>
                          <a:latin typeface="Comic Sans MS"/>
                          <a:ea typeface="Comic Sans MS"/>
                          <a:cs typeface="Comic Sans MS"/>
                          <a:sym typeface="Comic Sans MS"/>
                        </a:rPr>
                        <a:t>Run/</a:t>
                      </a:r>
                      <a:endParaRPr/>
                    </a:p>
                    <a:p>
                      <a:pPr indent="0" lvl="0" marL="0" marR="0" rtl="0" algn="ctr">
                        <a:lnSpc>
                          <a:spcPct val="100000"/>
                        </a:lnSpc>
                        <a:spcBef>
                          <a:spcPts val="260"/>
                        </a:spcBef>
                        <a:spcAft>
                          <a:spcPts val="0"/>
                        </a:spcAft>
                        <a:buClr>
                          <a:schemeClr val="accent2"/>
                        </a:buClr>
                        <a:buSzPts val="1105"/>
                        <a:buFont typeface="Arial"/>
                        <a:buNone/>
                      </a:pPr>
                      <a:r>
                        <a:rPr b="1" i="0" lang="en-US" sz="1300" u="none" cap="none" strike="noStrike">
                          <a:solidFill>
                            <a:schemeClr val="dk1"/>
                          </a:solidFill>
                          <a:latin typeface="Comic Sans MS"/>
                          <a:ea typeface="Comic Sans MS"/>
                          <a:cs typeface="Comic Sans MS"/>
                          <a:sym typeface="Comic Sans MS"/>
                        </a:rPr>
                        <a:t>SIZE</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5"/>
                        <a:buFont typeface="Arial"/>
                        <a:buNone/>
                      </a:pPr>
                      <a:r>
                        <a:rPr b="1" i="0" lang="en-US" sz="1300" u="none" cap="none" strike="noStrike">
                          <a:solidFill>
                            <a:schemeClr val="dk1"/>
                          </a:solidFill>
                          <a:latin typeface="Comic Sans MS"/>
                          <a:ea typeface="Comic Sans MS"/>
                          <a:cs typeface="Comic Sans MS"/>
                          <a:sym typeface="Comic Sans MS"/>
                        </a:rPr>
                        <a:t>Code </a:t>
                      </a:r>
                      <a:endParaRPr/>
                    </a:p>
                    <a:p>
                      <a:pPr indent="0" lvl="0" marL="0" marR="0" rtl="0" algn="ctr">
                        <a:lnSpc>
                          <a:spcPct val="100000"/>
                        </a:lnSpc>
                        <a:spcBef>
                          <a:spcPts val="260"/>
                        </a:spcBef>
                        <a:spcAft>
                          <a:spcPts val="0"/>
                        </a:spcAft>
                        <a:buClr>
                          <a:schemeClr val="accent2"/>
                        </a:buClr>
                        <a:buSzPts val="1105"/>
                        <a:buFont typeface="Arial"/>
                        <a:buNone/>
                      </a:pPr>
                      <a:r>
                        <a:rPr b="1" i="0" lang="en-US" sz="1300" u="none" cap="none" strike="noStrike">
                          <a:solidFill>
                            <a:schemeClr val="dk1"/>
                          </a:solidFill>
                          <a:latin typeface="Comic Sans MS"/>
                          <a:ea typeface="Comic Sans MS"/>
                          <a:cs typeface="Comic Sans MS"/>
                          <a:sym typeface="Comic Sans MS"/>
                        </a:rPr>
                        <a:t>Length</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5"/>
                        <a:buFont typeface="Arial"/>
                        <a:buNone/>
                      </a:pPr>
                      <a:r>
                        <a:rPr b="1" i="0" lang="en-US" sz="1300" u="none" cap="none" strike="noStrike">
                          <a:solidFill>
                            <a:schemeClr val="dk1"/>
                          </a:solidFill>
                          <a:latin typeface="Comic Sans MS"/>
                          <a:ea typeface="Comic Sans MS"/>
                          <a:cs typeface="Comic Sans MS"/>
                          <a:sym typeface="Comic Sans MS"/>
                        </a:rPr>
                        <a:t>Code</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0/0</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4</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1010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0/1</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2</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00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0/2</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2</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01</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0/3</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3</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100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0/4</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4</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1011</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0/5</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5</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11010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0/6</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7</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1111000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0/7</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8</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11111000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0/8</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10</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1111110110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0/9</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16</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1111111110000010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0/A</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16</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1111111110000011</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613" name="Google Shape;1613;p90"/>
          <p:cNvGraphicFramePr/>
          <p:nvPr/>
        </p:nvGraphicFramePr>
        <p:xfrm>
          <a:off x="5005917" y="3496029"/>
          <a:ext cx="3000000" cy="3000000"/>
        </p:xfrm>
        <a:graphic>
          <a:graphicData uri="http://schemas.openxmlformats.org/drawingml/2006/table">
            <a:tbl>
              <a:tblPr>
                <a:noFill/>
                <a:tableStyleId>{512F3FFA-A52F-420D-99EF-4811CACCBC93}</a:tableStyleId>
              </a:tblPr>
              <a:tblGrid>
                <a:gridCol w="984250"/>
                <a:gridCol w="1033650"/>
                <a:gridCol w="1421700"/>
              </a:tblGrid>
              <a:tr h="548750">
                <a:tc>
                  <a:txBody>
                    <a:bodyPr/>
                    <a:lstStyle/>
                    <a:p>
                      <a:pPr indent="0" lvl="0" marL="0" marR="0" rtl="0" algn="ctr">
                        <a:lnSpc>
                          <a:spcPct val="100000"/>
                        </a:lnSpc>
                        <a:spcBef>
                          <a:spcPts val="0"/>
                        </a:spcBef>
                        <a:spcAft>
                          <a:spcPts val="0"/>
                        </a:spcAft>
                        <a:buClr>
                          <a:schemeClr val="accent2"/>
                        </a:buClr>
                        <a:buSzPts val="1105"/>
                        <a:buFont typeface="Arial"/>
                        <a:buNone/>
                      </a:pPr>
                      <a:r>
                        <a:rPr b="1" i="0" lang="en-US" sz="1300" u="none" cap="none" strike="noStrike">
                          <a:solidFill>
                            <a:schemeClr val="dk1"/>
                          </a:solidFill>
                          <a:latin typeface="Comic Sans MS"/>
                          <a:ea typeface="Comic Sans MS"/>
                          <a:cs typeface="Comic Sans MS"/>
                          <a:sym typeface="Comic Sans MS"/>
                        </a:rPr>
                        <a:t>Run/</a:t>
                      </a:r>
                      <a:endParaRPr/>
                    </a:p>
                    <a:p>
                      <a:pPr indent="0" lvl="0" marL="0" marR="0" rtl="0" algn="ctr">
                        <a:lnSpc>
                          <a:spcPct val="100000"/>
                        </a:lnSpc>
                        <a:spcBef>
                          <a:spcPts val="260"/>
                        </a:spcBef>
                        <a:spcAft>
                          <a:spcPts val="0"/>
                        </a:spcAft>
                        <a:buClr>
                          <a:schemeClr val="accent2"/>
                        </a:buClr>
                        <a:buSzPts val="1105"/>
                        <a:buFont typeface="Arial"/>
                        <a:buNone/>
                      </a:pPr>
                      <a:r>
                        <a:rPr b="1" i="0" lang="en-US" sz="1300" u="none" cap="none" strike="noStrike">
                          <a:solidFill>
                            <a:schemeClr val="dk1"/>
                          </a:solidFill>
                          <a:latin typeface="Comic Sans MS"/>
                          <a:ea typeface="Comic Sans MS"/>
                          <a:cs typeface="Comic Sans MS"/>
                          <a:sym typeface="Comic Sans MS"/>
                        </a:rPr>
                        <a:t>SIZE</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5"/>
                        <a:buFont typeface="Arial"/>
                        <a:buNone/>
                      </a:pPr>
                      <a:r>
                        <a:rPr b="1" i="0" lang="en-US" sz="1300" u="none" cap="none" strike="noStrike">
                          <a:solidFill>
                            <a:schemeClr val="dk1"/>
                          </a:solidFill>
                          <a:latin typeface="Comic Sans MS"/>
                          <a:ea typeface="Comic Sans MS"/>
                          <a:cs typeface="Comic Sans MS"/>
                          <a:sym typeface="Comic Sans MS"/>
                        </a:rPr>
                        <a:t>Code </a:t>
                      </a:r>
                      <a:endParaRPr/>
                    </a:p>
                    <a:p>
                      <a:pPr indent="0" lvl="0" marL="0" marR="0" rtl="0" algn="ctr">
                        <a:lnSpc>
                          <a:spcPct val="100000"/>
                        </a:lnSpc>
                        <a:spcBef>
                          <a:spcPts val="260"/>
                        </a:spcBef>
                        <a:spcAft>
                          <a:spcPts val="0"/>
                        </a:spcAft>
                        <a:buClr>
                          <a:schemeClr val="accent2"/>
                        </a:buClr>
                        <a:buSzPts val="1105"/>
                        <a:buFont typeface="Arial"/>
                        <a:buNone/>
                      </a:pPr>
                      <a:r>
                        <a:rPr b="1" i="0" lang="en-US" sz="1300" u="none" cap="none" strike="noStrike">
                          <a:solidFill>
                            <a:schemeClr val="dk1"/>
                          </a:solidFill>
                          <a:latin typeface="Comic Sans MS"/>
                          <a:ea typeface="Comic Sans MS"/>
                          <a:cs typeface="Comic Sans MS"/>
                          <a:sym typeface="Comic Sans MS"/>
                        </a:rPr>
                        <a:t>Length</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105"/>
                        <a:buFont typeface="Arial"/>
                        <a:buNone/>
                      </a:pPr>
                      <a:r>
                        <a:rPr b="1" i="0" lang="en-US" sz="1300" u="none" cap="none" strike="noStrike">
                          <a:solidFill>
                            <a:schemeClr val="dk1"/>
                          </a:solidFill>
                          <a:latin typeface="Comic Sans MS"/>
                          <a:ea typeface="Comic Sans MS"/>
                          <a:cs typeface="Comic Sans MS"/>
                          <a:sym typeface="Comic Sans MS"/>
                        </a:rPr>
                        <a:t>Code</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4</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1100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1/2</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5</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11011</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1/3</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7</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1111001</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1/4</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9</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111110110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1/5</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11111110110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1/6</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16</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1111111110000100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1/7</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16</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1111111110000101</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1/8</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16</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1111111110000110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1/9</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16</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1111111110000111</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1/A</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16</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1111111110001000</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975">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 15/A</a:t>
                      </a:r>
                      <a:endParaRPr/>
                    </a:p>
                  </a:txBody>
                  <a:tcPr marT="50800" marB="50800" marR="101600" marL="101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More</a:t>
                      </a:r>
                      <a:endParaRPr/>
                    </a:p>
                  </a:txBody>
                  <a:tcPr marT="50800" marB="50800" marR="101600" marL="101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935"/>
                        <a:buFont typeface="Arial"/>
                        <a:buNone/>
                      </a:pPr>
                      <a:r>
                        <a:rPr b="0" i="0" lang="en-US" sz="1100" u="none" cap="none" strike="noStrike">
                          <a:solidFill>
                            <a:schemeClr val="dk1"/>
                          </a:solidFill>
                          <a:latin typeface="Comic Sans MS"/>
                          <a:ea typeface="Comic Sans MS"/>
                          <a:cs typeface="Comic Sans MS"/>
                          <a:sym typeface="Comic Sans MS"/>
                        </a:rPr>
                        <a:t>Such rows</a:t>
                      </a:r>
                      <a:endParaRPr/>
                    </a:p>
                  </a:txBody>
                  <a:tcPr marT="50800" marB="50800" marR="101600" marL="101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614" name="Google Shape;1614;p90"/>
          <p:cNvSpPr txBox="1"/>
          <p:nvPr/>
        </p:nvSpPr>
        <p:spPr>
          <a:xfrm rot="-5411621">
            <a:off x="-1363326" y="5078708"/>
            <a:ext cx="3852015" cy="420626"/>
          </a:xfrm>
          <a:prstGeom prst="rect">
            <a:avLst/>
          </a:prstGeom>
          <a:noFill/>
          <a:ln>
            <a:noFill/>
          </a:ln>
        </p:spPr>
        <p:txBody>
          <a:bodyPr anchorCtr="0" anchor="b" bIns="50775" lIns="101575" spcFirstLastPara="1" rIns="101575" wrap="square" tIns="50775">
            <a:spAutoFit/>
          </a:bodyPr>
          <a:lstStyle/>
          <a:p>
            <a:pPr indent="0" lvl="0" marL="0" marR="0" rtl="0" algn="l">
              <a:spcBef>
                <a:spcPts val="0"/>
              </a:spcBef>
              <a:spcAft>
                <a:spcPts val="0"/>
              </a:spcAft>
              <a:buNone/>
            </a:pPr>
            <a:r>
              <a:rPr lang="en-US" sz="1400">
                <a:solidFill>
                  <a:schemeClr val="dk1"/>
                </a:solidFill>
                <a:latin typeface="Comic Sans MS"/>
                <a:ea typeface="Comic Sans MS"/>
                <a:cs typeface="Comic Sans MS"/>
                <a:sym typeface="Comic Sans MS"/>
              </a:rPr>
              <a:t>Partial Huffman Table for AC Run/Size Pairs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sp>
        <p:nvSpPr>
          <p:cNvPr id="1619" name="Google Shape;1619;p91"/>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sz="1600">
              <a:solidFill>
                <a:schemeClr val="dk1"/>
              </a:solidFill>
              <a:latin typeface="Times New Roman"/>
              <a:ea typeface="Times New Roman"/>
              <a:cs typeface="Times New Roman"/>
              <a:sym typeface="Times New Roman"/>
            </a:endParaRPr>
          </a:p>
        </p:txBody>
      </p:sp>
      <p:sp>
        <p:nvSpPr>
          <p:cNvPr id="1620" name="Google Shape;1620;p91"/>
          <p:cNvSpPr txBox="1"/>
          <p:nvPr>
            <p:ph type="title"/>
          </p:nvPr>
        </p:nvSpPr>
        <p:spPr>
          <a:xfrm>
            <a:off x="592667" y="254001"/>
            <a:ext cx="8805333" cy="709083"/>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600"/>
              <a:buFont typeface="Twentieth Century"/>
              <a:buNone/>
            </a:pPr>
            <a:r>
              <a:rPr lang="en-US" sz="3600"/>
              <a:t>ENTROPY CODING: EXAMPLE </a:t>
            </a:r>
            <a:endParaRPr/>
          </a:p>
        </p:txBody>
      </p:sp>
      <p:sp>
        <p:nvSpPr>
          <p:cNvPr id="1621" name="Google Shape;1621;p91"/>
          <p:cNvSpPr/>
          <p:nvPr/>
        </p:nvSpPr>
        <p:spPr>
          <a:xfrm>
            <a:off x="592667" y="1047751"/>
            <a:ext cx="8583083" cy="6191250"/>
          </a:xfrm>
          <a:prstGeom prst="rect">
            <a:avLst/>
          </a:prstGeom>
          <a:noFill/>
          <a:ln>
            <a:noFill/>
          </a:ln>
        </p:spPr>
        <p:txBody>
          <a:bodyPr anchorCtr="0" anchor="t" bIns="50775" lIns="101575" spcFirstLastPara="1" rIns="101575" wrap="square" tIns="50775">
            <a:noAutofit/>
          </a:bodyPr>
          <a:lstStyle/>
          <a:p>
            <a:pPr indent="-342900" lvl="0" marL="342900" marR="0" rtl="0" algn="l">
              <a:lnSpc>
                <a:spcPct val="90000"/>
              </a:lnSpc>
              <a:spcBef>
                <a:spcPts val="0"/>
              </a:spcBef>
              <a:spcAft>
                <a:spcPts val="0"/>
              </a:spcAft>
              <a:buClr>
                <a:schemeClr val="accent2"/>
              </a:buClr>
              <a:buSzPts val="1500"/>
              <a:buFont typeface="Arial"/>
              <a:buNone/>
            </a:pPr>
            <a:r>
              <a:t/>
            </a:r>
            <a:endParaRPr sz="2000">
              <a:solidFill>
                <a:schemeClr val="dk1"/>
              </a:solidFill>
              <a:latin typeface="Comic Sans MS"/>
              <a:ea typeface="Comic Sans MS"/>
              <a:cs typeface="Comic Sans MS"/>
              <a:sym typeface="Comic Sans MS"/>
            </a:endParaRPr>
          </a:p>
        </p:txBody>
      </p:sp>
      <p:sp>
        <p:nvSpPr>
          <p:cNvPr id="1622" name="Google Shape;1622;p91"/>
          <p:cNvSpPr/>
          <p:nvPr/>
        </p:nvSpPr>
        <p:spPr>
          <a:xfrm>
            <a:off x="3577167" y="1174751"/>
            <a:ext cx="5725583" cy="5979583"/>
          </a:xfrm>
          <a:prstGeom prst="rect">
            <a:avLst/>
          </a:prstGeom>
          <a:noFill/>
          <a:ln cap="flat" cmpd="sng" w="9525">
            <a:solidFill>
              <a:schemeClr val="dk1"/>
            </a:solidFill>
            <a:prstDash val="solid"/>
            <a:miter lim="800000"/>
            <a:headEnd len="sm" w="sm" type="none"/>
            <a:tailEnd len="sm" w="sm" type="none"/>
          </a:ln>
        </p:spPr>
        <p:txBody>
          <a:bodyPr anchorCtr="0" anchor="t" bIns="50775" lIns="101575" spcFirstLastPara="1" rIns="101575" wrap="square" tIns="50775">
            <a:noAutofit/>
          </a:bodyPr>
          <a:lstStyle/>
          <a:p>
            <a:pPr indent="-457200" lvl="0" marL="457200" marR="0" rtl="0" algn="l">
              <a:spcBef>
                <a:spcPts val="0"/>
              </a:spcBef>
              <a:spcAft>
                <a:spcPts val="0"/>
              </a:spcAft>
              <a:buClr>
                <a:schemeClr val="accent2"/>
              </a:buClr>
              <a:buSzPts val="1530"/>
              <a:buFont typeface="Arial"/>
              <a:buNone/>
            </a:pPr>
            <a:r>
              <a:rPr lang="en-US" sz="1800">
                <a:solidFill>
                  <a:schemeClr val="dk1"/>
                </a:solidFill>
                <a:latin typeface="Comic Sans MS"/>
                <a:ea typeface="Comic Sans MS"/>
                <a:cs typeface="Comic Sans MS"/>
                <a:sym typeface="Comic Sans MS"/>
              </a:rPr>
              <a:t>Example: Consider encoding the AC components by arranging them in a zig-zag order -&gt; 12,10, 1, -7 2 0s, -4, 56 zeros</a:t>
            </a:r>
            <a:endParaRPr/>
          </a:p>
          <a:p>
            <a:pPr indent="-457200" lvl="0" marL="457200" marR="0" rtl="0" algn="l">
              <a:spcBef>
                <a:spcPts val="360"/>
              </a:spcBef>
              <a:spcAft>
                <a:spcPts val="0"/>
              </a:spcAft>
              <a:buClr>
                <a:schemeClr val="accent2"/>
              </a:buClr>
              <a:buSzPts val="1530"/>
              <a:buFont typeface="Arial"/>
              <a:buNone/>
            </a:pPr>
            <a:r>
              <a:rPr lang="en-US" sz="1800">
                <a:solidFill>
                  <a:schemeClr val="dk1"/>
                </a:solidFill>
                <a:latin typeface="Comic Sans MS"/>
                <a:ea typeface="Comic Sans MS"/>
                <a:cs typeface="Comic Sans MS"/>
                <a:sym typeface="Comic Sans MS"/>
              </a:rPr>
              <a:t>12: read as zero 0s,12: (0/4)12 🡪 </a:t>
            </a:r>
            <a:r>
              <a:rPr lang="en-US" sz="1800">
                <a:solidFill>
                  <a:schemeClr val="accent1"/>
                </a:solidFill>
                <a:latin typeface="Comic Sans MS"/>
                <a:ea typeface="Comic Sans MS"/>
                <a:cs typeface="Comic Sans MS"/>
                <a:sym typeface="Comic Sans MS"/>
              </a:rPr>
              <a:t>1011</a:t>
            </a:r>
            <a:r>
              <a:rPr lang="en-US" sz="1800">
                <a:solidFill>
                  <a:srgbClr val="CC00CC"/>
                </a:solidFill>
                <a:latin typeface="Comic Sans MS"/>
                <a:ea typeface="Comic Sans MS"/>
                <a:cs typeface="Comic Sans MS"/>
                <a:sym typeface="Comic Sans MS"/>
              </a:rPr>
              <a:t>1100</a:t>
            </a:r>
            <a:endParaRPr/>
          </a:p>
          <a:p>
            <a:pPr indent="-457200" lvl="1" marL="914400" marR="0" rtl="0" algn="l">
              <a:spcBef>
                <a:spcPts val="360"/>
              </a:spcBef>
              <a:spcAft>
                <a:spcPts val="0"/>
              </a:spcAft>
              <a:buClr>
                <a:schemeClr val="accent2"/>
              </a:buClr>
              <a:buSzPts val="1530"/>
              <a:buFont typeface="Arial"/>
              <a:buNone/>
            </a:pPr>
            <a:r>
              <a:rPr b="0" i="0" lang="en-US" sz="1800" u="none" cap="none" strike="noStrike">
                <a:solidFill>
                  <a:schemeClr val="accent1"/>
                </a:solidFill>
                <a:latin typeface="Comic Sans MS"/>
                <a:ea typeface="Comic Sans MS"/>
                <a:cs typeface="Comic Sans MS"/>
                <a:sym typeface="Comic Sans MS"/>
              </a:rPr>
              <a:t>1011</a:t>
            </a:r>
            <a:r>
              <a:rPr b="0" i="0" lang="en-US" sz="1800" u="none" cap="none" strike="noStrike">
                <a:solidFill>
                  <a:schemeClr val="dk1"/>
                </a:solidFill>
                <a:latin typeface="Comic Sans MS"/>
                <a:ea typeface="Comic Sans MS"/>
                <a:cs typeface="Comic Sans MS"/>
                <a:sym typeface="Comic Sans MS"/>
              </a:rPr>
              <a:t>: The code for (0/4 from  AC code table)</a:t>
            </a:r>
            <a:endParaRPr/>
          </a:p>
          <a:p>
            <a:pPr indent="-457200" lvl="1" marL="914400" marR="0" rtl="0" algn="l">
              <a:spcBef>
                <a:spcPts val="360"/>
              </a:spcBef>
              <a:spcAft>
                <a:spcPts val="0"/>
              </a:spcAft>
              <a:buClr>
                <a:schemeClr val="accent2"/>
              </a:buClr>
              <a:buSzPts val="1530"/>
              <a:buFont typeface="Arial"/>
              <a:buNone/>
            </a:pPr>
            <a:r>
              <a:rPr b="0" i="0" lang="en-US" sz="1800" u="none" cap="none" strike="noStrike">
                <a:solidFill>
                  <a:srgbClr val="CC00CC"/>
                </a:solidFill>
                <a:latin typeface="Comic Sans MS"/>
                <a:ea typeface="Comic Sans MS"/>
                <a:cs typeface="Comic Sans MS"/>
                <a:sym typeface="Comic Sans MS"/>
              </a:rPr>
              <a:t>1100</a:t>
            </a:r>
            <a:r>
              <a:rPr b="0" i="0" lang="en-US" sz="1800" u="none" cap="none" strike="noStrike">
                <a:solidFill>
                  <a:schemeClr val="dk1"/>
                </a:solidFill>
                <a:latin typeface="Comic Sans MS"/>
                <a:ea typeface="Comic Sans MS"/>
                <a:cs typeface="Comic Sans MS"/>
                <a:sym typeface="Comic Sans MS"/>
              </a:rPr>
              <a:t>: The code for 12 from the Size_and_Value table.</a:t>
            </a:r>
            <a:endParaRPr b="0" i="0" sz="1800" u="none" cap="none" strike="noStrike">
              <a:solidFill>
                <a:srgbClr val="CC00CC"/>
              </a:solidFill>
              <a:latin typeface="Comic Sans MS"/>
              <a:ea typeface="Comic Sans MS"/>
              <a:cs typeface="Comic Sans MS"/>
              <a:sym typeface="Comic Sans MS"/>
            </a:endParaRPr>
          </a:p>
          <a:p>
            <a:pPr indent="-457200" lvl="0" marL="457200" marR="0" rtl="0" algn="l">
              <a:spcBef>
                <a:spcPts val="360"/>
              </a:spcBef>
              <a:spcAft>
                <a:spcPts val="0"/>
              </a:spcAft>
              <a:buClr>
                <a:schemeClr val="accent2"/>
              </a:buClr>
              <a:buSzPts val="1530"/>
              <a:buFont typeface="Arial"/>
              <a:buNone/>
            </a:pPr>
            <a:r>
              <a:rPr lang="en-US" sz="1800">
                <a:solidFill>
                  <a:schemeClr val="dk1"/>
                </a:solidFill>
                <a:latin typeface="Comic Sans MS"/>
                <a:ea typeface="Comic Sans MS"/>
                <a:cs typeface="Comic Sans MS"/>
                <a:sym typeface="Comic Sans MS"/>
              </a:rPr>
              <a:t>10:	(0/4)10 🡪 </a:t>
            </a:r>
            <a:r>
              <a:rPr lang="en-US" sz="1800">
                <a:solidFill>
                  <a:schemeClr val="accent1"/>
                </a:solidFill>
                <a:latin typeface="Comic Sans MS"/>
                <a:ea typeface="Comic Sans MS"/>
                <a:cs typeface="Comic Sans MS"/>
                <a:sym typeface="Comic Sans MS"/>
              </a:rPr>
              <a:t>1011</a:t>
            </a:r>
            <a:r>
              <a:rPr lang="en-US" sz="1800">
                <a:solidFill>
                  <a:srgbClr val="CC00CC"/>
                </a:solidFill>
                <a:latin typeface="Comic Sans MS"/>
                <a:ea typeface="Comic Sans MS"/>
                <a:cs typeface="Comic Sans MS"/>
                <a:sym typeface="Comic Sans MS"/>
              </a:rPr>
              <a:t>1010</a:t>
            </a:r>
            <a:endParaRPr sz="1800">
              <a:solidFill>
                <a:srgbClr val="CC00CC"/>
              </a:solidFill>
              <a:latin typeface="Comic Sans MS"/>
              <a:ea typeface="Comic Sans MS"/>
              <a:cs typeface="Comic Sans MS"/>
              <a:sym typeface="Comic Sans MS"/>
            </a:endParaRPr>
          </a:p>
          <a:p>
            <a:pPr indent="-457200" lvl="0" marL="457200" marR="0" rtl="0" algn="l">
              <a:spcBef>
                <a:spcPts val="360"/>
              </a:spcBef>
              <a:spcAft>
                <a:spcPts val="0"/>
              </a:spcAft>
              <a:buClr>
                <a:schemeClr val="accent2"/>
              </a:buClr>
              <a:buSzPts val="1530"/>
              <a:buFont typeface="Arial"/>
              <a:buNone/>
            </a:pPr>
            <a:r>
              <a:rPr lang="en-US" sz="1800">
                <a:solidFill>
                  <a:schemeClr val="dk1"/>
                </a:solidFill>
                <a:latin typeface="Comic Sans MS"/>
                <a:ea typeface="Comic Sans MS"/>
                <a:cs typeface="Comic Sans MS"/>
                <a:sym typeface="Comic Sans MS"/>
              </a:rPr>
              <a:t>1: 	(0/1)1 🡪 </a:t>
            </a:r>
            <a:r>
              <a:rPr lang="en-US" sz="1800">
                <a:solidFill>
                  <a:schemeClr val="accent1"/>
                </a:solidFill>
                <a:latin typeface="Comic Sans MS"/>
                <a:ea typeface="Comic Sans MS"/>
                <a:cs typeface="Comic Sans MS"/>
                <a:sym typeface="Comic Sans MS"/>
              </a:rPr>
              <a:t>00</a:t>
            </a:r>
            <a:r>
              <a:rPr lang="en-US" sz="1800">
                <a:solidFill>
                  <a:srgbClr val="CC00CC"/>
                </a:solidFill>
                <a:latin typeface="Comic Sans MS"/>
                <a:ea typeface="Comic Sans MS"/>
                <a:cs typeface="Comic Sans MS"/>
                <a:sym typeface="Comic Sans MS"/>
              </a:rPr>
              <a:t>1</a:t>
            </a:r>
            <a:endParaRPr/>
          </a:p>
          <a:p>
            <a:pPr indent="-457200" lvl="0" marL="457200" marR="0" rtl="0" algn="l">
              <a:spcBef>
                <a:spcPts val="360"/>
              </a:spcBef>
              <a:spcAft>
                <a:spcPts val="0"/>
              </a:spcAft>
              <a:buClr>
                <a:schemeClr val="accent2"/>
              </a:buClr>
              <a:buSzPts val="1530"/>
              <a:buFont typeface="Arial"/>
              <a:buNone/>
            </a:pPr>
            <a:r>
              <a:rPr lang="en-US" sz="1800">
                <a:solidFill>
                  <a:schemeClr val="dk1"/>
                </a:solidFill>
                <a:latin typeface="Comic Sans MS"/>
                <a:ea typeface="Comic Sans MS"/>
                <a:cs typeface="Comic Sans MS"/>
                <a:sym typeface="Comic Sans MS"/>
              </a:rPr>
              <a:t>-7:	(0/3)-7 🡪 </a:t>
            </a:r>
            <a:r>
              <a:rPr lang="en-US" sz="1800">
                <a:solidFill>
                  <a:schemeClr val="accent1"/>
                </a:solidFill>
                <a:latin typeface="Comic Sans MS"/>
                <a:ea typeface="Comic Sans MS"/>
                <a:cs typeface="Comic Sans MS"/>
                <a:sym typeface="Comic Sans MS"/>
              </a:rPr>
              <a:t>100</a:t>
            </a:r>
            <a:r>
              <a:rPr lang="en-US" sz="1800">
                <a:solidFill>
                  <a:srgbClr val="CC00CC"/>
                </a:solidFill>
                <a:latin typeface="Comic Sans MS"/>
                <a:ea typeface="Comic Sans MS"/>
                <a:cs typeface="Comic Sans MS"/>
                <a:sym typeface="Comic Sans MS"/>
              </a:rPr>
              <a:t>000</a:t>
            </a:r>
            <a:endParaRPr/>
          </a:p>
          <a:p>
            <a:pPr indent="-457200" lvl="0" marL="457200" marR="0" rtl="0" algn="l">
              <a:spcBef>
                <a:spcPts val="360"/>
              </a:spcBef>
              <a:spcAft>
                <a:spcPts val="0"/>
              </a:spcAft>
              <a:buClr>
                <a:schemeClr val="accent2"/>
              </a:buClr>
              <a:buSzPts val="1530"/>
              <a:buFont typeface="Arial"/>
              <a:buNone/>
            </a:pPr>
            <a:r>
              <a:rPr lang="en-US" sz="1800">
                <a:solidFill>
                  <a:schemeClr val="dk1"/>
                </a:solidFill>
                <a:latin typeface="Comic Sans MS"/>
                <a:ea typeface="Comic Sans MS"/>
                <a:cs typeface="Comic Sans MS"/>
                <a:sym typeface="Comic Sans MS"/>
              </a:rPr>
              <a:t>2 0s, -4: (2/3)-4 🡪 </a:t>
            </a:r>
            <a:r>
              <a:rPr lang="en-US" sz="1800">
                <a:solidFill>
                  <a:schemeClr val="accent1"/>
                </a:solidFill>
                <a:latin typeface="Comic Sans MS"/>
                <a:ea typeface="Comic Sans MS"/>
                <a:cs typeface="Comic Sans MS"/>
                <a:sym typeface="Comic Sans MS"/>
              </a:rPr>
              <a:t>1111110111</a:t>
            </a:r>
            <a:r>
              <a:rPr lang="en-US" sz="1800">
                <a:solidFill>
                  <a:srgbClr val="CC00CC"/>
                </a:solidFill>
                <a:latin typeface="Comic Sans MS"/>
                <a:ea typeface="Comic Sans MS"/>
                <a:cs typeface="Comic Sans MS"/>
                <a:sym typeface="Comic Sans MS"/>
              </a:rPr>
              <a:t>011</a:t>
            </a:r>
            <a:endParaRPr/>
          </a:p>
          <a:p>
            <a:pPr indent="-457200" lvl="1" marL="914400" marR="0" rtl="0" algn="l">
              <a:spcBef>
                <a:spcPts val="360"/>
              </a:spcBef>
              <a:spcAft>
                <a:spcPts val="0"/>
              </a:spcAft>
              <a:buClr>
                <a:schemeClr val="accent2"/>
              </a:buClr>
              <a:buSzPts val="1530"/>
              <a:buFont typeface="Arial"/>
              <a:buNone/>
            </a:pPr>
            <a:r>
              <a:rPr b="0" i="0" lang="en-US" sz="1800" u="none" cap="none" strike="noStrike">
                <a:solidFill>
                  <a:schemeClr val="accent1"/>
                </a:solidFill>
                <a:latin typeface="Comic Sans MS"/>
                <a:ea typeface="Comic Sans MS"/>
                <a:cs typeface="Comic Sans MS"/>
                <a:sym typeface="Comic Sans MS"/>
              </a:rPr>
              <a:t>1111110111</a:t>
            </a:r>
            <a:r>
              <a:rPr b="0" i="0" lang="en-US" sz="1800" u="none" cap="none" strike="noStrike">
                <a:solidFill>
                  <a:schemeClr val="dk1"/>
                </a:solidFill>
                <a:latin typeface="Comic Sans MS"/>
                <a:ea typeface="Comic Sans MS"/>
                <a:cs typeface="Comic Sans MS"/>
                <a:sym typeface="Comic Sans MS"/>
              </a:rPr>
              <a:t>: The 10-bit code for 2/3</a:t>
            </a:r>
            <a:endParaRPr/>
          </a:p>
          <a:p>
            <a:pPr indent="-457200" lvl="1" marL="914400" marR="0" rtl="0" algn="l">
              <a:spcBef>
                <a:spcPts val="360"/>
              </a:spcBef>
              <a:spcAft>
                <a:spcPts val="0"/>
              </a:spcAft>
              <a:buClr>
                <a:schemeClr val="accent2"/>
              </a:buClr>
              <a:buSzPts val="1530"/>
              <a:buFont typeface="Arial"/>
              <a:buNone/>
            </a:pPr>
            <a:r>
              <a:rPr b="0" i="0" lang="en-US" sz="1800" u="none" cap="none" strike="noStrike">
                <a:solidFill>
                  <a:srgbClr val="CC00CC"/>
                </a:solidFill>
                <a:latin typeface="Comic Sans MS"/>
                <a:ea typeface="Comic Sans MS"/>
                <a:cs typeface="Comic Sans MS"/>
                <a:sym typeface="Comic Sans MS"/>
              </a:rPr>
              <a:t>011</a:t>
            </a:r>
            <a:r>
              <a:rPr b="0" i="0" lang="en-US" sz="1800" u="none" cap="none" strike="noStrike">
                <a:solidFill>
                  <a:schemeClr val="dk1"/>
                </a:solidFill>
                <a:latin typeface="Comic Sans MS"/>
                <a:ea typeface="Comic Sans MS"/>
                <a:cs typeface="Comic Sans MS"/>
                <a:sym typeface="Comic Sans MS"/>
              </a:rPr>
              <a:t>: representation of –4 from Size_and_Value table.</a:t>
            </a:r>
            <a:endParaRPr b="0" i="0" sz="1800" u="none" cap="none" strike="noStrike">
              <a:solidFill>
                <a:schemeClr val="accent2"/>
              </a:solidFill>
              <a:latin typeface="Comic Sans MS"/>
              <a:ea typeface="Comic Sans MS"/>
              <a:cs typeface="Comic Sans MS"/>
              <a:sym typeface="Comic Sans MS"/>
            </a:endParaRPr>
          </a:p>
          <a:p>
            <a:pPr indent="-457200" lvl="0" marL="457200" marR="0" rtl="0" algn="l">
              <a:spcBef>
                <a:spcPts val="360"/>
              </a:spcBef>
              <a:spcAft>
                <a:spcPts val="0"/>
              </a:spcAft>
              <a:buClr>
                <a:schemeClr val="accent2"/>
              </a:buClr>
              <a:buSzPts val="1530"/>
              <a:buFont typeface="Arial"/>
              <a:buNone/>
            </a:pPr>
            <a:r>
              <a:rPr lang="en-US" sz="1800">
                <a:solidFill>
                  <a:schemeClr val="dk1"/>
                </a:solidFill>
                <a:latin typeface="Comic Sans MS"/>
                <a:ea typeface="Comic Sans MS"/>
                <a:cs typeface="Comic Sans MS"/>
                <a:sym typeface="Comic Sans MS"/>
              </a:rPr>
              <a:t>56 0s: (0,0) 🡪 </a:t>
            </a:r>
            <a:r>
              <a:rPr lang="en-US" sz="1800">
                <a:solidFill>
                  <a:schemeClr val="accent1"/>
                </a:solidFill>
                <a:latin typeface="Comic Sans MS"/>
                <a:ea typeface="Comic Sans MS"/>
                <a:cs typeface="Comic Sans MS"/>
                <a:sym typeface="Comic Sans MS"/>
              </a:rPr>
              <a:t>1010</a:t>
            </a:r>
            <a:r>
              <a:rPr lang="en-US" sz="1800">
                <a:solidFill>
                  <a:schemeClr val="dk1"/>
                </a:solidFill>
                <a:latin typeface="Comic Sans MS"/>
                <a:ea typeface="Comic Sans MS"/>
                <a:cs typeface="Comic Sans MS"/>
                <a:sym typeface="Comic Sans MS"/>
              </a:rPr>
              <a:t> (Rest of the components are zeros therefore we simply put the EOB to signify this fact)</a:t>
            </a:r>
            <a:endParaRPr/>
          </a:p>
        </p:txBody>
      </p:sp>
      <p:sp>
        <p:nvSpPr>
          <p:cNvPr id="1623" name="Google Shape;1623;p91"/>
          <p:cNvSpPr/>
          <p:nvPr/>
        </p:nvSpPr>
        <p:spPr>
          <a:xfrm>
            <a:off x="804333" y="1534584"/>
            <a:ext cx="254000" cy="24341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40</a:t>
            </a:r>
            <a:endParaRPr/>
          </a:p>
        </p:txBody>
      </p:sp>
      <p:sp>
        <p:nvSpPr>
          <p:cNvPr id="1624" name="Google Shape;1624;p91"/>
          <p:cNvSpPr/>
          <p:nvPr/>
        </p:nvSpPr>
        <p:spPr>
          <a:xfrm>
            <a:off x="1058333" y="1534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12</a:t>
            </a:r>
            <a:endParaRPr/>
          </a:p>
        </p:txBody>
      </p:sp>
      <p:sp>
        <p:nvSpPr>
          <p:cNvPr id="1625" name="Google Shape;1625;p91"/>
          <p:cNvSpPr/>
          <p:nvPr/>
        </p:nvSpPr>
        <p:spPr>
          <a:xfrm>
            <a:off x="1312333" y="1534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26" name="Google Shape;1626;p91"/>
          <p:cNvSpPr/>
          <p:nvPr/>
        </p:nvSpPr>
        <p:spPr>
          <a:xfrm>
            <a:off x="1566333" y="1534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27" name="Google Shape;1627;p91"/>
          <p:cNvSpPr/>
          <p:nvPr/>
        </p:nvSpPr>
        <p:spPr>
          <a:xfrm>
            <a:off x="1820333" y="1534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28" name="Google Shape;1628;p91"/>
          <p:cNvSpPr/>
          <p:nvPr/>
        </p:nvSpPr>
        <p:spPr>
          <a:xfrm>
            <a:off x="2074333" y="1534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29" name="Google Shape;1629;p91"/>
          <p:cNvSpPr/>
          <p:nvPr/>
        </p:nvSpPr>
        <p:spPr>
          <a:xfrm>
            <a:off x="2328333" y="1534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30" name="Google Shape;1630;p91"/>
          <p:cNvSpPr/>
          <p:nvPr/>
        </p:nvSpPr>
        <p:spPr>
          <a:xfrm>
            <a:off x="2582333" y="15345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31" name="Google Shape;1631;p91"/>
          <p:cNvSpPr/>
          <p:nvPr/>
        </p:nvSpPr>
        <p:spPr>
          <a:xfrm>
            <a:off x="804333" y="1778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10</a:t>
            </a:r>
            <a:endParaRPr/>
          </a:p>
        </p:txBody>
      </p:sp>
      <p:sp>
        <p:nvSpPr>
          <p:cNvPr id="1632" name="Google Shape;1632;p91"/>
          <p:cNvSpPr/>
          <p:nvPr/>
        </p:nvSpPr>
        <p:spPr>
          <a:xfrm>
            <a:off x="1058333" y="1778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-7</a:t>
            </a:r>
            <a:endParaRPr/>
          </a:p>
        </p:txBody>
      </p:sp>
      <p:sp>
        <p:nvSpPr>
          <p:cNvPr id="1633" name="Google Shape;1633;p91"/>
          <p:cNvSpPr/>
          <p:nvPr/>
        </p:nvSpPr>
        <p:spPr>
          <a:xfrm>
            <a:off x="1312333" y="1778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-4</a:t>
            </a:r>
            <a:endParaRPr/>
          </a:p>
        </p:txBody>
      </p:sp>
      <p:sp>
        <p:nvSpPr>
          <p:cNvPr id="1634" name="Google Shape;1634;p91"/>
          <p:cNvSpPr/>
          <p:nvPr/>
        </p:nvSpPr>
        <p:spPr>
          <a:xfrm>
            <a:off x="1566333" y="1778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35" name="Google Shape;1635;p91"/>
          <p:cNvSpPr/>
          <p:nvPr/>
        </p:nvSpPr>
        <p:spPr>
          <a:xfrm>
            <a:off x="1820333" y="1778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36" name="Google Shape;1636;p91"/>
          <p:cNvSpPr/>
          <p:nvPr/>
        </p:nvSpPr>
        <p:spPr>
          <a:xfrm>
            <a:off x="2074333" y="1778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37" name="Google Shape;1637;p91"/>
          <p:cNvSpPr/>
          <p:nvPr/>
        </p:nvSpPr>
        <p:spPr>
          <a:xfrm>
            <a:off x="2328333" y="1778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38" name="Google Shape;1638;p91"/>
          <p:cNvSpPr/>
          <p:nvPr/>
        </p:nvSpPr>
        <p:spPr>
          <a:xfrm>
            <a:off x="2582333" y="17780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39" name="Google Shape;1639;p91"/>
          <p:cNvSpPr/>
          <p:nvPr/>
        </p:nvSpPr>
        <p:spPr>
          <a:xfrm>
            <a:off x="804333" y="2021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a:p>
        </p:txBody>
      </p:sp>
      <p:sp>
        <p:nvSpPr>
          <p:cNvPr id="1640" name="Google Shape;1640;p91"/>
          <p:cNvSpPr/>
          <p:nvPr/>
        </p:nvSpPr>
        <p:spPr>
          <a:xfrm>
            <a:off x="1058333" y="2021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41" name="Google Shape;1641;p91"/>
          <p:cNvSpPr/>
          <p:nvPr/>
        </p:nvSpPr>
        <p:spPr>
          <a:xfrm>
            <a:off x="1312333" y="2021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42" name="Google Shape;1642;p91"/>
          <p:cNvSpPr/>
          <p:nvPr/>
        </p:nvSpPr>
        <p:spPr>
          <a:xfrm>
            <a:off x="1566333" y="2021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43" name="Google Shape;1643;p91"/>
          <p:cNvSpPr/>
          <p:nvPr/>
        </p:nvSpPr>
        <p:spPr>
          <a:xfrm>
            <a:off x="1820333" y="2021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44" name="Google Shape;1644;p91"/>
          <p:cNvSpPr/>
          <p:nvPr/>
        </p:nvSpPr>
        <p:spPr>
          <a:xfrm>
            <a:off x="2074333" y="2021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45" name="Google Shape;1645;p91"/>
          <p:cNvSpPr/>
          <p:nvPr/>
        </p:nvSpPr>
        <p:spPr>
          <a:xfrm>
            <a:off x="2328333" y="2021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46" name="Google Shape;1646;p91"/>
          <p:cNvSpPr/>
          <p:nvPr/>
        </p:nvSpPr>
        <p:spPr>
          <a:xfrm>
            <a:off x="2582333" y="202141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47" name="Google Shape;1647;p91"/>
          <p:cNvSpPr/>
          <p:nvPr/>
        </p:nvSpPr>
        <p:spPr>
          <a:xfrm>
            <a:off x="804333" y="2264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48" name="Google Shape;1648;p91"/>
          <p:cNvSpPr/>
          <p:nvPr/>
        </p:nvSpPr>
        <p:spPr>
          <a:xfrm>
            <a:off x="1058333" y="2264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49" name="Google Shape;1649;p91"/>
          <p:cNvSpPr/>
          <p:nvPr/>
        </p:nvSpPr>
        <p:spPr>
          <a:xfrm>
            <a:off x="1312333" y="2264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50" name="Google Shape;1650;p91"/>
          <p:cNvSpPr/>
          <p:nvPr/>
        </p:nvSpPr>
        <p:spPr>
          <a:xfrm>
            <a:off x="1566333" y="2264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51" name="Google Shape;1651;p91"/>
          <p:cNvSpPr/>
          <p:nvPr/>
        </p:nvSpPr>
        <p:spPr>
          <a:xfrm>
            <a:off x="1820333" y="2264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52" name="Google Shape;1652;p91"/>
          <p:cNvSpPr/>
          <p:nvPr/>
        </p:nvSpPr>
        <p:spPr>
          <a:xfrm>
            <a:off x="2074333" y="2264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53" name="Google Shape;1653;p91"/>
          <p:cNvSpPr/>
          <p:nvPr/>
        </p:nvSpPr>
        <p:spPr>
          <a:xfrm>
            <a:off x="2328333" y="2264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54" name="Google Shape;1654;p91"/>
          <p:cNvSpPr/>
          <p:nvPr/>
        </p:nvSpPr>
        <p:spPr>
          <a:xfrm>
            <a:off x="2582333" y="226483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55" name="Google Shape;1655;p91"/>
          <p:cNvSpPr/>
          <p:nvPr/>
        </p:nvSpPr>
        <p:spPr>
          <a:xfrm>
            <a:off x="804333" y="2508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56" name="Google Shape;1656;p91"/>
          <p:cNvSpPr/>
          <p:nvPr/>
        </p:nvSpPr>
        <p:spPr>
          <a:xfrm>
            <a:off x="1058333" y="2508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57" name="Google Shape;1657;p91"/>
          <p:cNvSpPr/>
          <p:nvPr/>
        </p:nvSpPr>
        <p:spPr>
          <a:xfrm>
            <a:off x="1312333" y="2508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58" name="Google Shape;1658;p91"/>
          <p:cNvSpPr/>
          <p:nvPr/>
        </p:nvSpPr>
        <p:spPr>
          <a:xfrm>
            <a:off x="1566333" y="2508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59" name="Google Shape;1659;p91"/>
          <p:cNvSpPr/>
          <p:nvPr/>
        </p:nvSpPr>
        <p:spPr>
          <a:xfrm>
            <a:off x="1820333" y="2508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60" name="Google Shape;1660;p91"/>
          <p:cNvSpPr/>
          <p:nvPr/>
        </p:nvSpPr>
        <p:spPr>
          <a:xfrm>
            <a:off x="2074333" y="2508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61" name="Google Shape;1661;p91"/>
          <p:cNvSpPr/>
          <p:nvPr/>
        </p:nvSpPr>
        <p:spPr>
          <a:xfrm>
            <a:off x="2328333" y="2508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62" name="Google Shape;1662;p91"/>
          <p:cNvSpPr/>
          <p:nvPr/>
        </p:nvSpPr>
        <p:spPr>
          <a:xfrm>
            <a:off x="2582333" y="250825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63" name="Google Shape;1663;p91"/>
          <p:cNvSpPr/>
          <p:nvPr/>
        </p:nvSpPr>
        <p:spPr>
          <a:xfrm>
            <a:off x="804333" y="2751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64" name="Google Shape;1664;p91"/>
          <p:cNvSpPr/>
          <p:nvPr/>
        </p:nvSpPr>
        <p:spPr>
          <a:xfrm>
            <a:off x="1058333" y="2751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65" name="Google Shape;1665;p91"/>
          <p:cNvSpPr/>
          <p:nvPr/>
        </p:nvSpPr>
        <p:spPr>
          <a:xfrm>
            <a:off x="1312333" y="2751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66" name="Google Shape;1666;p91"/>
          <p:cNvSpPr/>
          <p:nvPr/>
        </p:nvSpPr>
        <p:spPr>
          <a:xfrm>
            <a:off x="1566333" y="2751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67" name="Google Shape;1667;p91"/>
          <p:cNvSpPr/>
          <p:nvPr/>
        </p:nvSpPr>
        <p:spPr>
          <a:xfrm>
            <a:off x="1820333" y="2751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68" name="Google Shape;1668;p91"/>
          <p:cNvSpPr/>
          <p:nvPr/>
        </p:nvSpPr>
        <p:spPr>
          <a:xfrm>
            <a:off x="2074333" y="2751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69" name="Google Shape;1669;p91"/>
          <p:cNvSpPr/>
          <p:nvPr/>
        </p:nvSpPr>
        <p:spPr>
          <a:xfrm>
            <a:off x="2328333" y="2751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70" name="Google Shape;1670;p91"/>
          <p:cNvSpPr/>
          <p:nvPr/>
        </p:nvSpPr>
        <p:spPr>
          <a:xfrm>
            <a:off x="2582333" y="2751667"/>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71" name="Google Shape;1671;p91"/>
          <p:cNvSpPr/>
          <p:nvPr/>
        </p:nvSpPr>
        <p:spPr>
          <a:xfrm>
            <a:off x="804333" y="2995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72" name="Google Shape;1672;p91"/>
          <p:cNvSpPr/>
          <p:nvPr/>
        </p:nvSpPr>
        <p:spPr>
          <a:xfrm>
            <a:off x="1058333" y="2995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73" name="Google Shape;1673;p91"/>
          <p:cNvSpPr/>
          <p:nvPr/>
        </p:nvSpPr>
        <p:spPr>
          <a:xfrm>
            <a:off x="1312333" y="2995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74" name="Google Shape;1674;p91"/>
          <p:cNvSpPr/>
          <p:nvPr/>
        </p:nvSpPr>
        <p:spPr>
          <a:xfrm>
            <a:off x="1566333" y="2995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75" name="Google Shape;1675;p91"/>
          <p:cNvSpPr/>
          <p:nvPr/>
        </p:nvSpPr>
        <p:spPr>
          <a:xfrm>
            <a:off x="1820333" y="2995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76" name="Google Shape;1676;p91"/>
          <p:cNvSpPr/>
          <p:nvPr/>
        </p:nvSpPr>
        <p:spPr>
          <a:xfrm>
            <a:off x="2074333" y="2995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77" name="Google Shape;1677;p91"/>
          <p:cNvSpPr/>
          <p:nvPr/>
        </p:nvSpPr>
        <p:spPr>
          <a:xfrm>
            <a:off x="2328333" y="2995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78" name="Google Shape;1678;p91"/>
          <p:cNvSpPr/>
          <p:nvPr/>
        </p:nvSpPr>
        <p:spPr>
          <a:xfrm>
            <a:off x="2582333" y="2995084"/>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79" name="Google Shape;1679;p91"/>
          <p:cNvSpPr/>
          <p:nvPr/>
        </p:nvSpPr>
        <p:spPr>
          <a:xfrm>
            <a:off x="804333" y="3238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80" name="Google Shape;1680;p91"/>
          <p:cNvSpPr/>
          <p:nvPr/>
        </p:nvSpPr>
        <p:spPr>
          <a:xfrm>
            <a:off x="1058333" y="3238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81" name="Google Shape;1681;p91"/>
          <p:cNvSpPr/>
          <p:nvPr/>
        </p:nvSpPr>
        <p:spPr>
          <a:xfrm>
            <a:off x="1312333" y="3238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82" name="Google Shape;1682;p91"/>
          <p:cNvSpPr/>
          <p:nvPr/>
        </p:nvSpPr>
        <p:spPr>
          <a:xfrm>
            <a:off x="1566333" y="3238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83" name="Google Shape;1683;p91"/>
          <p:cNvSpPr/>
          <p:nvPr/>
        </p:nvSpPr>
        <p:spPr>
          <a:xfrm>
            <a:off x="1820333" y="3238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84" name="Google Shape;1684;p91"/>
          <p:cNvSpPr/>
          <p:nvPr/>
        </p:nvSpPr>
        <p:spPr>
          <a:xfrm>
            <a:off x="2074333" y="3238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85" name="Google Shape;1685;p91"/>
          <p:cNvSpPr/>
          <p:nvPr/>
        </p:nvSpPr>
        <p:spPr>
          <a:xfrm>
            <a:off x="2328333" y="3238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
        <p:nvSpPr>
          <p:cNvPr id="1686" name="Google Shape;1686;p91"/>
          <p:cNvSpPr/>
          <p:nvPr/>
        </p:nvSpPr>
        <p:spPr>
          <a:xfrm>
            <a:off x="2582333" y="3238500"/>
            <a:ext cx="254000" cy="243417"/>
          </a:xfrm>
          <a:prstGeom prst="rect">
            <a:avLst/>
          </a:prstGeom>
          <a:noFill/>
          <a:ln cap="flat" cmpd="sng" w="9525">
            <a:solidFill>
              <a:schemeClr val="dk1"/>
            </a:solidFill>
            <a:prstDash val="solid"/>
            <a:miter lim="800000"/>
            <a:headEnd len="sm" w="sm" type="none"/>
            <a:tailEnd len="sm" w="sm" type="none"/>
          </a:ln>
        </p:spPr>
        <p:txBody>
          <a:bodyPr anchorCtr="0" anchor="ctr" bIns="50775" lIns="101575" spcFirstLastPara="1" rIns="101575" wrap="square" tIns="5077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0"/>
          <p:cNvPicPr preferRelativeResize="0"/>
          <p:nvPr/>
        </p:nvPicPr>
        <p:blipFill rotWithShape="1">
          <a:blip r:embed="rId3">
            <a:alphaModFix/>
          </a:blip>
          <a:srcRect b="0" l="0" r="0" t="0"/>
          <a:stretch/>
        </p:blipFill>
        <p:spPr>
          <a:xfrm>
            <a:off x="0" y="2225675"/>
            <a:ext cx="10064750" cy="3097213"/>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92"/>
          <p:cNvSpPr txBox="1"/>
          <p:nvPr>
            <p:ph idx="12" type="sldNum"/>
          </p:nvPr>
        </p:nvSpPr>
        <p:spPr>
          <a:xfrm>
            <a:off x="9031111" y="7189671"/>
            <a:ext cx="811389" cy="30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sz="1600">
              <a:solidFill>
                <a:schemeClr val="dk1"/>
              </a:solidFill>
              <a:latin typeface="Times New Roman"/>
              <a:ea typeface="Times New Roman"/>
              <a:cs typeface="Times New Roman"/>
              <a:sym typeface="Times New Roman"/>
            </a:endParaRPr>
          </a:p>
        </p:txBody>
      </p:sp>
      <p:sp>
        <p:nvSpPr>
          <p:cNvPr id="1692" name="Google Shape;1692;p92"/>
          <p:cNvSpPr txBox="1"/>
          <p:nvPr>
            <p:ph type="title"/>
          </p:nvPr>
        </p:nvSpPr>
        <p:spPr>
          <a:xfrm>
            <a:off x="592667" y="254001"/>
            <a:ext cx="8636000" cy="645583"/>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600"/>
              <a:buFont typeface="Twentieth Century"/>
              <a:buNone/>
            </a:pPr>
            <a:r>
              <a:rPr lang="en-US" sz="3600"/>
              <a:t>JPEG MODES</a:t>
            </a:r>
            <a:endParaRPr/>
          </a:p>
        </p:txBody>
      </p:sp>
      <p:sp>
        <p:nvSpPr>
          <p:cNvPr id="1693" name="Google Shape;1693;p92"/>
          <p:cNvSpPr txBox="1"/>
          <p:nvPr>
            <p:ph idx="1" type="body"/>
          </p:nvPr>
        </p:nvSpPr>
        <p:spPr>
          <a:xfrm>
            <a:off x="592667" y="920750"/>
            <a:ext cx="8636000" cy="6021917"/>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700"/>
              <a:buFont typeface="Arial"/>
              <a:buNone/>
            </a:pPr>
            <a:r>
              <a:rPr b="1" lang="en-US" sz="2700"/>
              <a:t>Sequential Mode:</a:t>
            </a:r>
            <a:endParaRPr/>
          </a:p>
          <a:p>
            <a:pPr indent="-171450" lvl="0" marL="91440" rtl="0" algn="l">
              <a:lnSpc>
                <a:spcPct val="90000"/>
              </a:lnSpc>
              <a:spcBef>
                <a:spcPts val="1400"/>
              </a:spcBef>
              <a:spcAft>
                <a:spcPts val="0"/>
              </a:spcAft>
              <a:buSzPts val="2700"/>
              <a:buChar char=" "/>
            </a:pPr>
            <a:r>
              <a:rPr lang="en-US" sz="2700"/>
              <a:t>Each image is encoded in a single left-to-right, top-to-bottom scan. </a:t>
            </a:r>
            <a:endParaRPr/>
          </a:p>
          <a:p>
            <a:pPr indent="-139700" lvl="1" marL="265176" rtl="0" algn="l">
              <a:lnSpc>
                <a:spcPct val="90000"/>
              </a:lnSpc>
              <a:spcBef>
                <a:spcPts val="400"/>
              </a:spcBef>
              <a:spcAft>
                <a:spcPts val="0"/>
              </a:spcAft>
              <a:buSzPts val="2200"/>
              <a:buChar char="🢝"/>
            </a:pPr>
            <a:r>
              <a:rPr lang="en-US" sz="2200"/>
              <a:t>The technique we have been discussing so far is an example of such a mode, also referred to as the </a:t>
            </a:r>
            <a:r>
              <a:rPr b="1" lang="en-US" sz="2200"/>
              <a:t>Baseline Sequential Mode.</a:t>
            </a:r>
            <a:endParaRPr/>
          </a:p>
          <a:p>
            <a:pPr indent="-139700" lvl="1" marL="265176" rtl="0" algn="l">
              <a:lnSpc>
                <a:spcPct val="90000"/>
              </a:lnSpc>
              <a:spcBef>
                <a:spcPts val="600"/>
              </a:spcBef>
              <a:spcAft>
                <a:spcPts val="0"/>
              </a:spcAft>
              <a:buSzPts val="2200"/>
              <a:buChar char="🢝"/>
            </a:pPr>
            <a:r>
              <a:rPr lang="en-US" sz="2200"/>
              <a:t>It supports only 8-bit images as opposed to 12-bit images as described before.</a:t>
            </a:r>
            <a:endParaRPr/>
          </a:p>
          <a:p>
            <a:pPr indent="0" lvl="1" marL="265176" rtl="0" algn="l">
              <a:lnSpc>
                <a:spcPct val="90000"/>
              </a:lnSpc>
              <a:spcBef>
                <a:spcPts val="600"/>
              </a:spcBef>
              <a:spcAft>
                <a:spcPts val="0"/>
              </a:spcAft>
              <a:buSzPts val="2200"/>
              <a:buNone/>
            </a:pPr>
            <a:r>
              <a:t/>
            </a:r>
            <a:endParaRPr sz="22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sp>
        <p:nvSpPr>
          <p:cNvPr id="1698" name="Google Shape;1698;p93"/>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US"/>
              <a:t>IMAGE COMPRESSION METHODS</a:t>
            </a:r>
            <a:endParaRPr/>
          </a:p>
        </p:txBody>
      </p:sp>
      <p:sp>
        <p:nvSpPr>
          <p:cNvPr id="1699" name="Google Shape;1699;p93"/>
          <p:cNvSpPr txBox="1"/>
          <p:nvPr>
            <p:ph idx="1" type="body"/>
          </p:nvPr>
        </p:nvSpPr>
        <p:spPr>
          <a:xfrm>
            <a:off x="853441" y="2540000"/>
            <a:ext cx="8100061" cy="44704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p:txBody>
      </p:sp>
      <p:pic>
        <p:nvPicPr>
          <p:cNvPr id="1700" name="Google Shape;1700;p93"/>
          <p:cNvPicPr preferRelativeResize="0"/>
          <p:nvPr/>
        </p:nvPicPr>
        <p:blipFill rotWithShape="1">
          <a:blip r:embed="rId3">
            <a:alphaModFix/>
          </a:blip>
          <a:srcRect b="0" l="0" r="0" t="0"/>
          <a:stretch/>
        </p:blipFill>
        <p:spPr>
          <a:xfrm>
            <a:off x="759519" y="2297832"/>
            <a:ext cx="9260021" cy="468052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94"/>
          <p:cNvSpPr txBox="1"/>
          <p:nvPr>
            <p:ph type="title"/>
          </p:nvPr>
        </p:nvSpPr>
        <p:spPr>
          <a:xfrm>
            <a:off x="853440" y="650240"/>
            <a:ext cx="8100060" cy="16662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t/>
            </a:r>
            <a:endParaRPr/>
          </a:p>
        </p:txBody>
      </p:sp>
      <p:pic>
        <p:nvPicPr>
          <p:cNvPr id="1706" name="Google Shape;1706;p94"/>
          <p:cNvPicPr preferRelativeResize="0"/>
          <p:nvPr>
            <p:ph idx="1" type="body"/>
          </p:nvPr>
        </p:nvPicPr>
        <p:blipFill rotWithShape="1">
          <a:blip r:embed="rId3">
            <a:alphaModFix/>
          </a:blip>
          <a:srcRect b="0" l="0" r="0" t="0"/>
          <a:stretch/>
        </p:blipFill>
        <p:spPr>
          <a:xfrm>
            <a:off x="471488" y="173596"/>
            <a:ext cx="6891055" cy="4680520"/>
          </a:xfrm>
          <a:prstGeom prst="rect">
            <a:avLst/>
          </a:prstGeom>
          <a:noFill/>
          <a:ln>
            <a:noFill/>
          </a:ln>
        </p:spPr>
      </p:pic>
      <p:pic>
        <p:nvPicPr>
          <p:cNvPr id="1707" name="Google Shape;1707;p94"/>
          <p:cNvPicPr preferRelativeResize="0"/>
          <p:nvPr/>
        </p:nvPicPr>
        <p:blipFill rotWithShape="1">
          <a:blip r:embed="rId4">
            <a:alphaModFix/>
          </a:blip>
          <a:srcRect b="0" l="0" r="0" t="0"/>
          <a:stretch/>
        </p:blipFill>
        <p:spPr>
          <a:xfrm>
            <a:off x="399480" y="4746104"/>
            <a:ext cx="5586148" cy="27363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1"/>
          <p:cNvPicPr preferRelativeResize="0"/>
          <p:nvPr/>
        </p:nvPicPr>
        <p:blipFill rotWithShape="1">
          <a:blip r:embed="rId3">
            <a:alphaModFix/>
          </a:blip>
          <a:srcRect b="0" l="0" r="0" t="0"/>
          <a:stretch/>
        </p:blipFill>
        <p:spPr>
          <a:xfrm>
            <a:off x="184150" y="1111250"/>
            <a:ext cx="9802813" cy="49006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