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6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62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3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9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29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0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8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5682-5967-4EAF-80F4-5098007E2C36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2BA3A-2C88-40BA-9E06-1E47EE52D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31662F-299E-F316-7541-1540ECEBE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" y="301409"/>
            <a:ext cx="1343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93689-9A48-A479-995C-490CE96C4FDE}"/>
              </a:ext>
            </a:extLst>
          </p:cNvPr>
          <p:cNvSpPr txBox="1"/>
          <p:nvPr/>
        </p:nvSpPr>
        <p:spPr>
          <a:xfrm>
            <a:off x="1611875" y="415896"/>
            <a:ext cx="1074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u="sng" dirty="0" err="1">
                <a:latin typeface="Merriweather" panose="00000500000000000000" pitchFamily="2" charset="0"/>
              </a:rPr>
              <a:t>K.S.School</a:t>
            </a:r>
            <a:r>
              <a:rPr lang="en-IN" sz="3600" b="1" u="sng" dirty="0">
                <a:latin typeface="Merriweather" panose="00000500000000000000" pitchFamily="2" charset="0"/>
              </a:rPr>
              <a:t> of Engineering and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8B4A7-1F78-3269-8144-0CEB7E48F826}"/>
              </a:ext>
            </a:extLst>
          </p:cNvPr>
          <p:cNvSpPr txBox="1"/>
          <p:nvPr/>
        </p:nvSpPr>
        <p:spPr>
          <a:xfrm>
            <a:off x="1072839" y="2879639"/>
            <a:ext cx="9671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u="sng" dirty="0">
                <a:solidFill>
                  <a:schemeClr val="accent4"/>
                </a:solidFill>
                <a:latin typeface="Algerian" panose="04020705040A02060702" pitchFamily="82" charset="0"/>
              </a:rPr>
              <a:t>Topic:</a:t>
            </a:r>
            <a:r>
              <a:rPr lang="en-US" sz="3600" dirty="0">
                <a:solidFill>
                  <a:schemeClr val="accent4"/>
                </a:solidFill>
                <a:latin typeface="Algerian" panose="04020705040A02060702" pitchFamily="82" charset="0"/>
              </a:rPr>
              <a:t> </a:t>
            </a:r>
            <a:r>
              <a:rPr lang="en-IN" sz="3600" dirty="0">
                <a:solidFill>
                  <a:schemeClr val="accent4"/>
                </a:solidFill>
                <a:latin typeface="Algerian" panose="04020705040A02060702" pitchFamily="82" charset="0"/>
              </a:rPr>
              <a:t>AI-Driven Adaptive Learning</a:t>
            </a:r>
            <a:endParaRPr lang="en-US" sz="3600" dirty="0">
              <a:solidFill>
                <a:schemeClr val="accent4"/>
              </a:solidFill>
              <a:effectLst/>
              <a:latin typeface="Algerian" panose="04020705040A02060702" pitchFamily="82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5818C-2539-FF45-D1F6-7B5302B0877A}"/>
              </a:ext>
            </a:extLst>
          </p:cNvPr>
          <p:cNvSpPr txBox="1"/>
          <p:nvPr/>
        </p:nvSpPr>
        <p:spPr>
          <a:xfrm>
            <a:off x="1698692" y="1337533"/>
            <a:ext cx="10661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dirty="0">
                <a:effectLst/>
                <a:latin typeface="Merriweather" panose="00000500000000000000" pitchFamily="2" charset="0"/>
              </a:rPr>
              <a:t>DEPARTMENT</a:t>
            </a:r>
            <a:r>
              <a:rPr lang="en-US" sz="2400" b="1" i="0" u="none" strike="noStrike" dirty="0">
                <a:effectLst/>
                <a:latin typeface="Merriweather" panose="00000500000000000000" pitchFamily="2" charset="0"/>
              </a:rPr>
              <a:t> OF ARTIFICIAL INTELLIGENCE  &amp; DATA   SCIENCE</a:t>
            </a:r>
            <a:endParaRPr lang="en-IN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DF2C1-D396-B2B3-2202-89614B2E2BB9}"/>
              </a:ext>
            </a:extLst>
          </p:cNvPr>
          <p:cNvSpPr txBox="1"/>
          <p:nvPr/>
        </p:nvSpPr>
        <p:spPr>
          <a:xfrm>
            <a:off x="929069" y="3612393"/>
            <a:ext cx="56640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Team Number:20</a:t>
            </a:r>
            <a:endParaRPr lang="en-IN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/>
                </a:solidFill>
              </a:rPr>
              <a:t>M.Aravind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/>
                </a:solidFill>
              </a:rPr>
              <a:t>Kashish shaikh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accent4"/>
                </a:solidFill>
              </a:rPr>
              <a:t>Lavanya.S</a:t>
            </a:r>
            <a:endParaRPr lang="en-IN" sz="3200" dirty="0">
              <a:solidFill>
                <a:schemeClr val="accent4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 err="1">
                <a:solidFill>
                  <a:schemeClr val="accent4"/>
                </a:solidFill>
              </a:rPr>
              <a:t>Manyam</a:t>
            </a:r>
            <a:r>
              <a:rPr lang="en-IN" sz="3200" dirty="0">
                <a:solidFill>
                  <a:schemeClr val="accent4"/>
                </a:solidFill>
              </a:rPr>
              <a:t> </a:t>
            </a:r>
            <a:r>
              <a:rPr lang="en-IN" sz="3200" dirty="0" err="1">
                <a:solidFill>
                  <a:schemeClr val="accent4"/>
                </a:solidFill>
              </a:rPr>
              <a:t>Abhitha</a:t>
            </a:r>
            <a:endParaRPr lang="en-IN" sz="3200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6C710-6715-1819-BBED-503B92D517D5}"/>
              </a:ext>
            </a:extLst>
          </p:cNvPr>
          <p:cNvSpPr txBox="1"/>
          <p:nvPr/>
        </p:nvSpPr>
        <p:spPr>
          <a:xfrm>
            <a:off x="3846873" y="2044492"/>
            <a:ext cx="6277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accent4"/>
                </a:solidFill>
                <a:latin typeface="Algerian" panose="04020705040A02060702" pitchFamily="82" charset="0"/>
              </a:rPr>
              <a:t>HACKATHON</a:t>
            </a:r>
          </a:p>
        </p:txBody>
      </p:sp>
    </p:spTree>
    <p:extLst>
      <p:ext uri="{BB962C8B-B14F-4D97-AF65-F5344CB8AC3E}">
        <p14:creationId xmlns:p14="http://schemas.microsoft.com/office/powerpoint/2010/main" val="256693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BC0821-4E98-2ED4-F335-3FBDD910862A}"/>
              </a:ext>
            </a:extLst>
          </p:cNvPr>
          <p:cNvSpPr txBox="1"/>
          <p:nvPr/>
        </p:nvSpPr>
        <p:spPr>
          <a:xfrm>
            <a:off x="848032" y="116235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B690E-4B21-F5F0-B988-777D96E79396}"/>
              </a:ext>
            </a:extLst>
          </p:cNvPr>
          <p:cNvSpPr txBox="1"/>
          <p:nvPr/>
        </p:nvSpPr>
        <p:spPr>
          <a:xfrm>
            <a:off x="946354" y="2105561"/>
            <a:ext cx="6850626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Problem statement &amp; Abstract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Proposed Solution over view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err="1"/>
              <a:t>Methadology</a:t>
            </a:r>
            <a:r>
              <a:rPr lang="en-IN" sz="2800" dirty="0"/>
              <a:t> (steps/approach)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software and hardware requirements</a:t>
            </a:r>
          </a:p>
          <a:p>
            <a:endParaRPr lang="en-IN" sz="1800" b="1" dirty="0"/>
          </a:p>
          <a:p>
            <a:endParaRPr lang="en-IN" sz="1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4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8B1E8-44CC-B958-34DD-EF8567B4C41E}"/>
              </a:ext>
            </a:extLst>
          </p:cNvPr>
          <p:cNvSpPr txBox="1"/>
          <p:nvPr/>
        </p:nvSpPr>
        <p:spPr>
          <a:xfrm>
            <a:off x="3637936" y="4249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HACKATHON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32A5-36CC-9A09-A570-0B9D2168C783}"/>
              </a:ext>
            </a:extLst>
          </p:cNvPr>
          <p:cNvSpPr txBox="1"/>
          <p:nvPr/>
        </p:nvSpPr>
        <p:spPr>
          <a:xfrm>
            <a:off x="712840" y="1649868"/>
            <a:ext cx="885394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Problem statement &amp; Abstract:</a:t>
            </a:r>
          </a:p>
          <a:p>
            <a:r>
              <a:rPr lang="en-IN" sz="2400" b="1" dirty="0"/>
              <a:t>				</a:t>
            </a:r>
            <a:r>
              <a:rPr lang="en-US" sz="2400" dirty="0"/>
              <a:t>AI-Driven Adaptive Learning: Create a platform that personalizes learning materials based on a student’s progress and performance.</a:t>
            </a:r>
          </a:p>
          <a:p>
            <a:r>
              <a:rPr lang="en-US" sz="2800" b="1" dirty="0"/>
              <a:t>Abstract:</a:t>
            </a:r>
            <a:endParaRPr lang="en-IN" sz="2800" b="1" dirty="0"/>
          </a:p>
          <a:p>
            <a:r>
              <a:rPr lang="en-IN" sz="2400" b="1" dirty="0"/>
              <a:t> 	</a:t>
            </a:r>
            <a:r>
              <a:rPr lang="en-IN" sz="2400" dirty="0"/>
              <a:t>We are creating AI solution for the school students to optimize their performance by providing  personalised recommended system for the </a:t>
            </a:r>
            <a:r>
              <a:rPr lang="en-IN" sz="2400" dirty="0" err="1"/>
              <a:t>necessarymaterials</a:t>
            </a:r>
            <a:r>
              <a:rPr lang="en-IN" sz="2400" dirty="0"/>
              <a:t> ,that will help them to score the good grade and achieve their academic goals.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5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FA45AB-A965-3508-4A43-E33591043942}"/>
              </a:ext>
            </a:extLst>
          </p:cNvPr>
          <p:cNvSpPr txBox="1"/>
          <p:nvPr/>
        </p:nvSpPr>
        <p:spPr>
          <a:xfrm>
            <a:off x="376084" y="621579"/>
            <a:ext cx="9357851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Proposed Solution over view:</a:t>
            </a:r>
          </a:p>
          <a:p>
            <a:endParaRPr lang="en-US" sz="2800" b="1" dirty="0"/>
          </a:p>
          <a:p>
            <a:r>
              <a:rPr lang="en-US" sz="2400" b="1" dirty="0"/>
              <a:t>Dynamic Content Personalization: </a:t>
            </a:r>
            <a:r>
              <a:rPr lang="en-US" sz="2400" dirty="0"/>
              <a:t>materials to individual students based on their strengths, weaknesses, and learning pace.</a:t>
            </a:r>
          </a:p>
          <a:p>
            <a:endParaRPr lang="en-US" sz="2400" dirty="0"/>
          </a:p>
          <a:p>
            <a:r>
              <a:rPr lang="en-US" sz="2400" b="1" dirty="0"/>
              <a:t>Progress Tracking: </a:t>
            </a:r>
            <a:r>
              <a:rPr lang="en-US" sz="2400" dirty="0"/>
              <a:t>Monitor and analyze students' performance over time.</a:t>
            </a:r>
          </a:p>
          <a:p>
            <a:r>
              <a:rPr lang="en-US" sz="2400" b="1" dirty="0"/>
              <a:t>Adaptive Assessments: </a:t>
            </a:r>
            <a:r>
              <a:rPr lang="en-US" sz="2400" dirty="0"/>
              <a:t>Provide customized quizzes/tests that adapt in difficulty based on student responses</a:t>
            </a:r>
          </a:p>
          <a:p>
            <a:endParaRPr lang="en-US" sz="2400" dirty="0"/>
          </a:p>
          <a:p>
            <a:r>
              <a:rPr lang="en-US" sz="2400" b="1" dirty="0"/>
              <a:t>AI-Driven Recommendations: </a:t>
            </a:r>
            <a:r>
              <a:rPr lang="en-US" sz="2400" dirty="0"/>
              <a:t>Suggest learning paths, resources, or activities suited to each student's needs</a:t>
            </a:r>
          </a:p>
          <a:p>
            <a:endParaRPr lang="en-US" sz="2400" b="1" dirty="0"/>
          </a:p>
          <a:p>
            <a:r>
              <a:rPr lang="en-US" sz="2400" b="1" dirty="0"/>
              <a:t>Engagement Insights: </a:t>
            </a:r>
            <a:r>
              <a:rPr lang="en-US" sz="2400" dirty="0"/>
              <a:t>Use analytics to understand student behavior and engagement.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46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E18A0-B5D2-5C07-5631-4DB1D5366CB3}"/>
              </a:ext>
            </a:extLst>
          </p:cNvPr>
          <p:cNvSpPr txBox="1"/>
          <p:nvPr/>
        </p:nvSpPr>
        <p:spPr>
          <a:xfrm>
            <a:off x="415412" y="1083696"/>
            <a:ext cx="95839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 err="1"/>
              <a:t>Methadology</a:t>
            </a:r>
            <a:r>
              <a:rPr lang="en-IN" sz="3200" b="1" dirty="0"/>
              <a:t> (steps/approach):</a:t>
            </a:r>
          </a:p>
          <a:p>
            <a:r>
              <a:rPr lang="en-IN" sz="2800" dirty="0"/>
              <a:t>									</a:t>
            </a:r>
            <a:r>
              <a:rPr lang="en-US" sz="2800" dirty="0"/>
              <a:t>Methodology steps for creating a platform that personalizes learning materials based on students progress and performance.</a:t>
            </a:r>
          </a:p>
          <a:p>
            <a:r>
              <a:rPr lang="en-US" sz="2800" dirty="0"/>
              <a:t>The HTML defines the structure of the page. Here’s how you can create a dashboard: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Header </a:t>
            </a:r>
            <a:r>
              <a:rPr lang="en-US" sz="2800" b="1" dirty="0" err="1"/>
              <a:t>Section:</a:t>
            </a:r>
            <a:r>
              <a:rPr lang="en-US" sz="2800" dirty="0" err="1"/>
              <a:t>Include</a:t>
            </a:r>
            <a:r>
              <a:rPr lang="en-US" sz="2800" dirty="0"/>
              <a:t> a navigation bar with links to the home page, profile, and logout option.</a:t>
            </a:r>
          </a:p>
          <a:p>
            <a:r>
              <a:rPr lang="en-US" sz="2800" b="1" dirty="0"/>
              <a:t>2. Sidebar (Optional):</a:t>
            </a:r>
            <a:r>
              <a:rPr lang="en-US" sz="2800" dirty="0"/>
              <a:t>Provide navigation for different sections such as “Progress,” “Recommended Materials,” “Quizzes,” etc.</a:t>
            </a:r>
          </a:p>
        </p:txBody>
      </p:sp>
    </p:spTree>
    <p:extLst>
      <p:ext uri="{BB962C8B-B14F-4D97-AF65-F5344CB8AC3E}">
        <p14:creationId xmlns:p14="http://schemas.microsoft.com/office/powerpoint/2010/main" val="13875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99477-294F-EBCB-2612-4FD53BADB457}"/>
              </a:ext>
            </a:extLst>
          </p:cNvPr>
          <p:cNvSpPr txBox="1"/>
          <p:nvPr/>
        </p:nvSpPr>
        <p:spPr>
          <a:xfrm>
            <a:off x="671050" y="746855"/>
            <a:ext cx="84532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3. Main </a:t>
            </a:r>
            <a:r>
              <a:rPr lang="en-US" sz="2400" b="1" dirty="0" err="1"/>
              <a:t>Content</a:t>
            </a:r>
            <a:r>
              <a:rPr lang="en-US" sz="2400" dirty="0" err="1"/>
              <a:t>:Display</a:t>
            </a:r>
            <a:r>
              <a:rPr lang="en-US" sz="2400" dirty="0"/>
              <a:t> progress tracking (e.g., a progress bar or chart).List personalized learning materials </a:t>
            </a:r>
            <a:r>
              <a:rPr lang="en-US" sz="2400" dirty="0" err="1"/>
              <a:t>dynamically.Include</a:t>
            </a:r>
            <a:r>
              <a:rPr lang="en-US" sz="2400" dirty="0"/>
              <a:t> recommendations or tips.</a:t>
            </a:r>
          </a:p>
          <a:p>
            <a:endParaRPr lang="en-US" sz="2400" dirty="0"/>
          </a:p>
          <a:p>
            <a:r>
              <a:rPr lang="en-US" sz="2400" dirty="0"/>
              <a:t>Use CSS to style the HTML elements and make the interface visually appealing.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General </a:t>
            </a:r>
            <a:r>
              <a:rPr lang="en-US" sz="2400" b="1" dirty="0" err="1"/>
              <a:t>Layout:</a:t>
            </a:r>
            <a:r>
              <a:rPr lang="en-US" sz="2400" dirty="0" err="1"/>
              <a:t>Use</a:t>
            </a:r>
            <a:r>
              <a:rPr lang="en-US" sz="2400" dirty="0"/>
              <a:t> a grid or flexbox layout for organizing the sidebar and main </a:t>
            </a:r>
            <a:r>
              <a:rPr lang="en-US" sz="2400" dirty="0" err="1"/>
              <a:t>content.Apply</a:t>
            </a:r>
            <a:r>
              <a:rPr lang="en-US" sz="2400" dirty="0"/>
              <a:t> responsive design with media queries for mobile and desktop compatibility.</a:t>
            </a:r>
          </a:p>
          <a:p>
            <a:r>
              <a:rPr lang="en-US" sz="2400" b="1" dirty="0"/>
              <a:t>2. Styling the </a:t>
            </a:r>
            <a:r>
              <a:rPr lang="en-US" sz="2400" b="1" dirty="0" err="1"/>
              <a:t>Header:</a:t>
            </a:r>
            <a:r>
              <a:rPr lang="en-US" sz="2400" dirty="0" err="1"/>
              <a:t>Create</a:t>
            </a:r>
            <a:r>
              <a:rPr lang="en-US" sz="2400" dirty="0"/>
              <a:t> a clean navigation bar with a background color and aligned links.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For the backend we are using the machine learning to create a model using various algorithms like logistic regression and random forest using python</a:t>
            </a:r>
          </a:p>
        </p:txBody>
      </p:sp>
    </p:spTree>
    <p:extLst>
      <p:ext uri="{BB962C8B-B14F-4D97-AF65-F5344CB8AC3E}">
        <p14:creationId xmlns:p14="http://schemas.microsoft.com/office/powerpoint/2010/main" val="207433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477736-DD5C-6771-43A2-54F37CA94D66}"/>
              </a:ext>
            </a:extLst>
          </p:cNvPr>
          <p:cNvSpPr txBox="1"/>
          <p:nvPr/>
        </p:nvSpPr>
        <p:spPr>
          <a:xfrm>
            <a:off x="661218" y="424934"/>
            <a:ext cx="888590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software and hardware requirements:</a:t>
            </a:r>
          </a:p>
          <a:p>
            <a:r>
              <a:rPr lang="en-IN" sz="2800" b="1" dirty="0"/>
              <a:t>	</a:t>
            </a:r>
            <a:r>
              <a:rPr lang="en-IN" sz="2400" dirty="0"/>
              <a:t> 									The software requirements we are using are like </a:t>
            </a:r>
            <a:r>
              <a:rPr lang="en-IN" sz="2400" dirty="0" err="1"/>
              <a:t>HTML,CSS,pycham</a:t>
            </a:r>
            <a:r>
              <a:rPr lang="en-IN" sz="2400" dirty="0"/>
              <a:t> in visual studio  and machine learning using python 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4868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743</TotalTime>
  <Words>456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Merriweather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Naidu</dc:creator>
  <cp:lastModifiedBy>Aravind Naidu</cp:lastModifiedBy>
  <cp:revision>2</cp:revision>
  <dcterms:created xsi:type="dcterms:W3CDTF">2024-11-30T14:17:25Z</dcterms:created>
  <dcterms:modified xsi:type="dcterms:W3CDTF">2024-12-01T02:41:09Z</dcterms:modified>
</cp:coreProperties>
</file>