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6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6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73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9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29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0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8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8B1E8-44CC-B958-34DD-EF8567B4C41E}"/>
              </a:ext>
            </a:extLst>
          </p:cNvPr>
          <p:cNvSpPr txBox="1"/>
          <p:nvPr/>
        </p:nvSpPr>
        <p:spPr>
          <a:xfrm>
            <a:off x="3637936" y="4249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HACKATHON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32A5-36CC-9A09-A570-0B9D2168C783}"/>
              </a:ext>
            </a:extLst>
          </p:cNvPr>
          <p:cNvSpPr txBox="1"/>
          <p:nvPr/>
        </p:nvSpPr>
        <p:spPr>
          <a:xfrm>
            <a:off x="712840" y="1649868"/>
            <a:ext cx="885394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Problem statement &amp; Abstract:</a:t>
            </a:r>
          </a:p>
          <a:p>
            <a:r>
              <a:rPr lang="en-IN" sz="2400" b="1" dirty="0"/>
              <a:t>				</a:t>
            </a:r>
            <a:r>
              <a:rPr lang="en-US" sz="2400" dirty="0"/>
              <a:t>AI-Driven Adaptive Learning: Create a platform that personalizes learning materials based on a student’s progress and performance.</a:t>
            </a:r>
          </a:p>
          <a:p>
            <a:r>
              <a:rPr lang="en-US" sz="2800" b="1" dirty="0"/>
              <a:t>Abstract:</a:t>
            </a:r>
            <a:endParaRPr lang="en-IN" sz="2800" b="1" dirty="0"/>
          </a:p>
          <a:p>
            <a:r>
              <a:rPr lang="en-IN" sz="2400" b="1" dirty="0"/>
              <a:t> 	</a:t>
            </a:r>
            <a:r>
              <a:rPr lang="en-IN" sz="2400" dirty="0"/>
              <a:t>We are creating AI solution for the school students to optimize their performance by providing  personalised recommended system for the </a:t>
            </a:r>
            <a:r>
              <a:rPr lang="en-IN" sz="2400" dirty="0" err="1"/>
              <a:t>necessarymaterials</a:t>
            </a:r>
            <a:r>
              <a:rPr lang="en-IN" sz="2400" dirty="0"/>
              <a:t> ,that will help them to score the good grade and achieve their academic goals.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54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FA45AB-A965-3508-4A43-E33591043942}"/>
              </a:ext>
            </a:extLst>
          </p:cNvPr>
          <p:cNvSpPr txBox="1"/>
          <p:nvPr/>
        </p:nvSpPr>
        <p:spPr>
          <a:xfrm>
            <a:off x="376084" y="621579"/>
            <a:ext cx="9357851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/>
              <a:t>Proposed Solution over view:</a:t>
            </a:r>
          </a:p>
          <a:p>
            <a:endParaRPr lang="en-US" sz="2800" b="1" dirty="0"/>
          </a:p>
          <a:p>
            <a:r>
              <a:rPr lang="en-US" sz="2400" b="1" dirty="0"/>
              <a:t>Dynamic Content Personalization: </a:t>
            </a:r>
            <a:r>
              <a:rPr lang="en-US" sz="2400" dirty="0"/>
              <a:t>materials to individual students based on their strengths, weaknesses, and learning pace.</a:t>
            </a:r>
          </a:p>
          <a:p>
            <a:endParaRPr lang="en-US" sz="2400" dirty="0"/>
          </a:p>
          <a:p>
            <a:r>
              <a:rPr lang="en-US" sz="2400" b="1" dirty="0"/>
              <a:t>Progress Tracking: </a:t>
            </a:r>
            <a:r>
              <a:rPr lang="en-US" sz="2400" dirty="0"/>
              <a:t>Monitor and analyze students' performance over time.</a:t>
            </a:r>
          </a:p>
          <a:p>
            <a:r>
              <a:rPr lang="en-US" sz="2400" b="1" dirty="0"/>
              <a:t>Adaptive Assessments: </a:t>
            </a:r>
            <a:r>
              <a:rPr lang="en-US" sz="2400" dirty="0"/>
              <a:t>Provide customized quizzes/tests that adapt in difficulty based on student responses</a:t>
            </a:r>
          </a:p>
          <a:p>
            <a:endParaRPr lang="en-US" sz="2400" dirty="0"/>
          </a:p>
          <a:p>
            <a:r>
              <a:rPr lang="en-US" sz="2400" b="1" dirty="0"/>
              <a:t>AI-Driven Recommendations: </a:t>
            </a:r>
            <a:r>
              <a:rPr lang="en-US" sz="2400" dirty="0"/>
              <a:t>Suggest learning paths, resources, or activities suited to each student's needs</a:t>
            </a:r>
          </a:p>
          <a:p>
            <a:endParaRPr lang="en-US" sz="2400" b="1" dirty="0"/>
          </a:p>
          <a:p>
            <a:r>
              <a:rPr lang="en-US" sz="2400" b="1" dirty="0"/>
              <a:t>Engagement Insights: </a:t>
            </a:r>
            <a:r>
              <a:rPr lang="en-US" sz="2400" dirty="0"/>
              <a:t>Use analytics to understand student behavior and engagement.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461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E18A0-B5D2-5C07-5631-4DB1D5366CB3}"/>
              </a:ext>
            </a:extLst>
          </p:cNvPr>
          <p:cNvSpPr txBox="1"/>
          <p:nvPr/>
        </p:nvSpPr>
        <p:spPr>
          <a:xfrm>
            <a:off x="415412" y="1083696"/>
            <a:ext cx="95839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 err="1"/>
              <a:t>Methadology</a:t>
            </a:r>
            <a:r>
              <a:rPr lang="en-IN" sz="3200" b="1" dirty="0"/>
              <a:t> (steps/approach):</a:t>
            </a:r>
          </a:p>
          <a:p>
            <a:r>
              <a:rPr lang="en-IN" sz="2800" dirty="0"/>
              <a:t>									</a:t>
            </a:r>
            <a:r>
              <a:rPr lang="en-US" sz="2800" dirty="0"/>
              <a:t>Methodology steps for creating a platform that personalizes learning materials based on students progress and performance.</a:t>
            </a:r>
          </a:p>
          <a:p>
            <a:r>
              <a:rPr lang="en-US" sz="2800" dirty="0"/>
              <a:t>The HTML defines the structure of the page. Here’s how you can create a dashboard:</a:t>
            </a:r>
          </a:p>
          <a:p>
            <a:pPr marL="514350" indent="-514350">
              <a:buAutoNum type="arabicPeriod"/>
            </a:pPr>
            <a:r>
              <a:rPr lang="en-US" sz="2800" b="1" dirty="0"/>
              <a:t>Header </a:t>
            </a:r>
            <a:r>
              <a:rPr lang="en-US" sz="2800" b="1" dirty="0" err="1"/>
              <a:t>Section:</a:t>
            </a:r>
            <a:r>
              <a:rPr lang="en-US" sz="2800" dirty="0" err="1"/>
              <a:t>Include</a:t>
            </a:r>
            <a:r>
              <a:rPr lang="en-US" sz="2800" dirty="0"/>
              <a:t> a navigation bar with links to the home page, profile, and logout option.</a:t>
            </a:r>
          </a:p>
          <a:p>
            <a:r>
              <a:rPr lang="en-US" sz="2800" b="1" dirty="0"/>
              <a:t>2. Sidebar (Optional):</a:t>
            </a:r>
            <a:r>
              <a:rPr lang="en-US" sz="2800" dirty="0"/>
              <a:t>Provide navigation for different sections such as “Progress,” “Recommended Materials,” “Quizzes,” etc.</a:t>
            </a:r>
          </a:p>
        </p:txBody>
      </p:sp>
    </p:spTree>
    <p:extLst>
      <p:ext uri="{BB962C8B-B14F-4D97-AF65-F5344CB8AC3E}">
        <p14:creationId xmlns:p14="http://schemas.microsoft.com/office/powerpoint/2010/main" val="1387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99477-294F-EBCB-2612-4FD53BADB457}"/>
              </a:ext>
            </a:extLst>
          </p:cNvPr>
          <p:cNvSpPr txBox="1"/>
          <p:nvPr/>
        </p:nvSpPr>
        <p:spPr>
          <a:xfrm>
            <a:off x="671050" y="746855"/>
            <a:ext cx="84532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 Main </a:t>
            </a:r>
            <a:r>
              <a:rPr lang="en-US" sz="2400" b="1" dirty="0" err="1"/>
              <a:t>Content</a:t>
            </a:r>
            <a:r>
              <a:rPr lang="en-US" sz="2400" dirty="0" err="1"/>
              <a:t>:Display</a:t>
            </a:r>
            <a:r>
              <a:rPr lang="en-US" sz="2400" dirty="0"/>
              <a:t> progress tracking (e.g., a progress bar or chart).List personalized learning materials </a:t>
            </a:r>
            <a:r>
              <a:rPr lang="en-US" sz="2400" dirty="0" err="1"/>
              <a:t>dynamically.Include</a:t>
            </a:r>
            <a:r>
              <a:rPr lang="en-US" sz="2400" dirty="0"/>
              <a:t> recommendations or tips.</a:t>
            </a:r>
          </a:p>
          <a:p>
            <a:endParaRPr lang="en-US" sz="2400" dirty="0"/>
          </a:p>
          <a:p>
            <a:r>
              <a:rPr lang="en-US" sz="2400" dirty="0"/>
              <a:t>Use CSS to style the HTML elements and make the interface visually appealing.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General </a:t>
            </a:r>
            <a:r>
              <a:rPr lang="en-US" sz="2400" b="1" dirty="0" err="1"/>
              <a:t>Layout:</a:t>
            </a:r>
            <a:r>
              <a:rPr lang="en-US" sz="2400" dirty="0" err="1"/>
              <a:t>Use</a:t>
            </a:r>
            <a:r>
              <a:rPr lang="en-US" sz="2400" dirty="0"/>
              <a:t> a grid or flexbox layout for organizing the sidebar and main </a:t>
            </a:r>
            <a:r>
              <a:rPr lang="en-US" sz="2400" dirty="0" err="1"/>
              <a:t>content.Apply</a:t>
            </a:r>
            <a:r>
              <a:rPr lang="en-US" sz="2400" dirty="0"/>
              <a:t> responsive design with media queries for mobile and desktop compatibility.</a:t>
            </a:r>
          </a:p>
          <a:p>
            <a:r>
              <a:rPr lang="en-US" sz="2400" b="1" dirty="0"/>
              <a:t>2. Styling the </a:t>
            </a:r>
            <a:r>
              <a:rPr lang="en-US" sz="2400" b="1" dirty="0" err="1"/>
              <a:t>Header:</a:t>
            </a:r>
            <a:r>
              <a:rPr lang="en-US" sz="2400" dirty="0" err="1"/>
              <a:t>Create</a:t>
            </a:r>
            <a:r>
              <a:rPr lang="en-US" sz="2400" dirty="0"/>
              <a:t> a clean navigation bar with a background color and aligned links.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the backend we are using the machine learning to create a model using various algorithms like logistic regression and random forest using python</a:t>
            </a:r>
          </a:p>
        </p:txBody>
      </p:sp>
    </p:spTree>
    <p:extLst>
      <p:ext uri="{BB962C8B-B14F-4D97-AF65-F5344CB8AC3E}">
        <p14:creationId xmlns:p14="http://schemas.microsoft.com/office/powerpoint/2010/main" val="20743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477736-DD5C-6771-43A2-54F37CA94D66}"/>
              </a:ext>
            </a:extLst>
          </p:cNvPr>
          <p:cNvSpPr txBox="1"/>
          <p:nvPr/>
        </p:nvSpPr>
        <p:spPr>
          <a:xfrm>
            <a:off x="661218" y="424934"/>
            <a:ext cx="88859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software and hardware requirements:</a:t>
            </a:r>
          </a:p>
          <a:p>
            <a:r>
              <a:rPr lang="en-IN" sz="2800" b="1" dirty="0"/>
              <a:t>	</a:t>
            </a:r>
            <a:r>
              <a:rPr lang="en-IN" sz="2400" dirty="0"/>
              <a:t> 									The software requirements we are using are like visual studio and the </a:t>
            </a:r>
            <a:r>
              <a:rPr lang="en-IN" sz="2400" dirty="0" err="1"/>
              <a:t>pycham</a:t>
            </a:r>
            <a:r>
              <a:rPr lang="en-IN" sz="2400" dirty="0"/>
              <a:t> 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4868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</TotalTime>
  <Words>391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Naidu</dc:creator>
  <cp:lastModifiedBy>Aravind Naidu</cp:lastModifiedBy>
  <cp:revision>1</cp:revision>
  <dcterms:created xsi:type="dcterms:W3CDTF">2024-11-30T14:17:25Z</dcterms:created>
  <dcterms:modified xsi:type="dcterms:W3CDTF">2024-11-30T23:24:39Z</dcterms:modified>
</cp:coreProperties>
</file>