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8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0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7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9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5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0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4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2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225FB5-2D7E-41FE-9767-04994A52433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D5AC0B-DB84-4339-A6E9-62281FEA3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31662F-299E-F316-7541-1540ECEB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16" y="731416"/>
            <a:ext cx="1343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93689-9A48-A479-995C-490CE96C4FDE}"/>
              </a:ext>
            </a:extLst>
          </p:cNvPr>
          <p:cNvSpPr txBox="1"/>
          <p:nvPr/>
        </p:nvSpPr>
        <p:spPr>
          <a:xfrm>
            <a:off x="2250756" y="825872"/>
            <a:ext cx="10747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u="sng" dirty="0" err="1">
                <a:latin typeface="Merriweather" panose="00000500000000000000" pitchFamily="2" charset="0"/>
              </a:rPr>
              <a:t>K.S.School</a:t>
            </a:r>
            <a:r>
              <a:rPr lang="en-IN" sz="3200" b="1" u="sng" dirty="0">
                <a:latin typeface="Merriweather" panose="00000500000000000000" pitchFamily="2" charset="0"/>
              </a:rPr>
              <a:t> of Engineering and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8B4A7-1F78-3269-8144-0CEB7E48F826}"/>
              </a:ext>
            </a:extLst>
          </p:cNvPr>
          <p:cNvSpPr txBox="1"/>
          <p:nvPr/>
        </p:nvSpPr>
        <p:spPr>
          <a:xfrm>
            <a:off x="929069" y="3051662"/>
            <a:ext cx="96712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chemeClr val="accent4"/>
                </a:solidFill>
                <a:latin typeface="Algerian" panose="04020705040A02060702" pitchFamily="82" charset="0"/>
              </a:rPr>
              <a:t>Topic:</a:t>
            </a:r>
            <a:r>
              <a:rPr lang="en-US" sz="3200" dirty="0">
                <a:solidFill>
                  <a:schemeClr val="accent4"/>
                </a:solidFill>
                <a:latin typeface="Algerian" panose="04020705040A02060702" pitchFamily="82" charset="0"/>
              </a:rPr>
              <a:t> </a:t>
            </a:r>
            <a:r>
              <a:rPr lang="en-IN" sz="3200" dirty="0">
                <a:solidFill>
                  <a:schemeClr val="accent4"/>
                </a:solidFill>
                <a:latin typeface="Algerian" panose="04020705040A02060702" pitchFamily="82" charset="0"/>
              </a:rPr>
              <a:t>AI-Driven Adaptive Learning</a:t>
            </a:r>
            <a:endParaRPr lang="en-US" sz="3200" dirty="0">
              <a:solidFill>
                <a:schemeClr val="accent4"/>
              </a:solidFill>
              <a:effectLst/>
              <a:latin typeface="Algerian" panose="04020705040A02060702" pitchFamily="82" charset="0"/>
            </a:endParaRPr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5818C-2539-FF45-D1F6-7B5302B0877A}"/>
              </a:ext>
            </a:extLst>
          </p:cNvPr>
          <p:cNvSpPr txBox="1"/>
          <p:nvPr/>
        </p:nvSpPr>
        <p:spPr>
          <a:xfrm>
            <a:off x="2610094" y="1503806"/>
            <a:ext cx="93042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dirty="0">
                <a:effectLst/>
                <a:latin typeface="Merriweather" panose="00000500000000000000" pitchFamily="2" charset="0"/>
              </a:rPr>
              <a:t>DEPARTMENT</a:t>
            </a:r>
            <a:r>
              <a:rPr lang="en-US" sz="2400" b="1" i="0" u="none" strike="noStrike" dirty="0">
                <a:effectLst/>
                <a:latin typeface="Merriweather" panose="00000500000000000000" pitchFamily="2" charset="0"/>
              </a:rPr>
              <a:t> OF ARTIFICIAL INTELLIGENCE  &amp; DATA   SCIENCE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DF2C1-D396-B2B3-2202-89614B2E2BB9}"/>
              </a:ext>
            </a:extLst>
          </p:cNvPr>
          <p:cNvSpPr txBox="1"/>
          <p:nvPr/>
        </p:nvSpPr>
        <p:spPr>
          <a:xfrm>
            <a:off x="929069" y="3612393"/>
            <a:ext cx="56640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Team Number:20</a:t>
            </a: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4"/>
                </a:solidFill>
              </a:rPr>
              <a:t>M.Aravind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4"/>
                </a:solidFill>
              </a:rPr>
              <a:t>Kashish shaikh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chemeClr val="accent4"/>
                </a:solidFill>
              </a:rPr>
              <a:t>Lavanya.S</a:t>
            </a:r>
            <a:endParaRPr lang="en-IN" sz="3200" dirty="0">
              <a:solidFill>
                <a:schemeClr val="accent4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chemeClr val="accent4"/>
                </a:solidFill>
              </a:rPr>
              <a:t>Manyam</a:t>
            </a:r>
            <a:r>
              <a:rPr lang="en-IN" sz="3200" dirty="0">
                <a:solidFill>
                  <a:schemeClr val="accent4"/>
                </a:solidFill>
              </a:rPr>
              <a:t> </a:t>
            </a:r>
            <a:r>
              <a:rPr lang="en-IN" sz="3200" dirty="0" err="1">
                <a:solidFill>
                  <a:schemeClr val="accent4"/>
                </a:solidFill>
              </a:rPr>
              <a:t>Abhitha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6C710-6715-1819-BBED-503B92D517D5}"/>
              </a:ext>
            </a:extLst>
          </p:cNvPr>
          <p:cNvSpPr txBox="1"/>
          <p:nvPr/>
        </p:nvSpPr>
        <p:spPr>
          <a:xfrm>
            <a:off x="3585617" y="2379727"/>
            <a:ext cx="6277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4"/>
                </a:solidFill>
                <a:latin typeface="Algerian" panose="04020705040A02060702" pitchFamily="82" charset="0"/>
              </a:rPr>
              <a:t>  HACKATHON</a:t>
            </a:r>
          </a:p>
        </p:txBody>
      </p:sp>
    </p:spTree>
    <p:extLst>
      <p:ext uri="{BB962C8B-B14F-4D97-AF65-F5344CB8AC3E}">
        <p14:creationId xmlns:p14="http://schemas.microsoft.com/office/powerpoint/2010/main" val="20546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C0821-4E98-2ED4-F335-3FBDD910862A}"/>
              </a:ext>
            </a:extLst>
          </p:cNvPr>
          <p:cNvSpPr txBox="1"/>
          <p:nvPr/>
        </p:nvSpPr>
        <p:spPr>
          <a:xfrm>
            <a:off x="848032" y="116235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B690E-4B21-F5F0-B988-777D96E79396}"/>
              </a:ext>
            </a:extLst>
          </p:cNvPr>
          <p:cNvSpPr txBox="1"/>
          <p:nvPr/>
        </p:nvSpPr>
        <p:spPr>
          <a:xfrm>
            <a:off x="946354" y="2105561"/>
            <a:ext cx="685062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Overview of the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App Features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Development process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Challenges &amp; Learnings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Demo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Future Scope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B5286A-F759-52FA-FF09-0DD2708DC217}"/>
              </a:ext>
            </a:extLst>
          </p:cNvPr>
          <p:cNvSpPr txBox="1"/>
          <p:nvPr/>
        </p:nvSpPr>
        <p:spPr>
          <a:xfrm>
            <a:off x="1435509" y="1058095"/>
            <a:ext cx="93209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OVERVIEW OF THE SOLUTION</a:t>
            </a:r>
            <a:r>
              <a:rPr lang="en-IN" sz="2400" dirty="0"/>
              <a:t>: </a:t>
            </a:r>
          </a:p>
          <a:p>
            <a:r>
              <a:rPr lang="en-IN" sz="2800" b="1" dirty="0"/>
              <a:t>problem statement</a:t>
            </a:r>
            <a:r>
              <a:rPr lang="en-IN" sz="2400" dirty="0"/>
              <a:t>:		</a:t>
            </a:r>
          </a:p>
          <a:p>
            <a:r>
              <a:rPr lang="en-IN" sz="2400" dirty="0"/>
              <a:t>		AI-Driven Adaptive Learning: Create a platform that personalizes learning materials based on a student’s progress and performance.</a:t>
            </a:r>
          </a:p>
          <a:p>
            <a:r>
              <a:rPr lang="en-IN" sz="2800" b="1" dirty="0"/>
              <a:t>Proposed solution</a:t>
            </a:r>
            <a:r>
              <a:rPr lang="en-IN" sz="2800" dirty="0"/>
              <a:t>:</a:t>
            </a:r>
            <a:r>
              <a:rPr lang="en-IN" sz="2400" dirty="0"/>
              <a:t>		</a:t>
            </a:r>
          </a:p>
          <a:p>
            <a:r>
              <a:rPr lang="en-IN" sz="2400" dirty="0"/>
              <a:t>		As a solution we are providing the previous years papers and the question banks and the question bank solutions and the reference links to them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The AI to adapt  materials to a students performance.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Provides the dynamic real time feedback and analytics.</a:t>
            </a:r>
          </a:p>
        </p:txBody>
      </p:sp>
    </p:spTree>
    <p:extLst>
      <p:ext uri="{BB962C8B-B14F-4D97-AF65-F5344CB8AC3E}">
        <p14:creationId xmlns:p14="http://schemas.microsoft.com/office/powerpoint/2010/main" val="35306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BFC8A-EABD-48F3-C992-78EA6DCB665B}"/>
              </a:ext>
            </a:extLst>
          </p:cNvPr>
          <p:cNvSpPr txBox="1"/>
          <p:nvPr/>
        </p:nvSpPr>
        <p:spPr>
          <a:xfrm>
            <a:off x="1032387" y="1197620"/>
            <a:ext cx="1051068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 Features:</a:t>
            </a:r>
          </a:p>
          <a:p>
            <a:r>
              <a:rPr lang="en-IN" sz="3200" b="1" dirty="0"/>
              <a:t>				</a:t>
            </a:r>
            <a:r>
              <a:rPr lang="en-IN" sz="2800" b="1" dirty="0"/>
              <a:t>	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adaptive learning app personalizes content delivery to suit individual student needs based on their progress, performance, and preferences. Below is a comprehensive list of features such a platform should offer.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app customizes learning paths based on a student's skill level, strengths, and weaknesses.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Begins with a diagnostic test to assess current knowledge.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Continuously adjusts based on performance data from quizzes, tests, and interactions.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Offers recommendations for next steps tailored to individual progress.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0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C237-A48D-4DE8-9AD9-B68EE71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6BE9-B01C-463F-BA61-EC3ED3E8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development : HTML , CSS</a:t>
            </a:r>
          </a:p>
          <a:p>
            <a:r>
              <a:rPr lang="en-US" dirty="0"/>
              <a:t>Back end development: Machine learning using python</a:t>
            </a:r>
          </a:p>
          <a:p>
            <a:r>
              <a:rPr lang="en-US" dirty="0" err="1"/>
              <a:t>Intergration</a:t>
            </a:r>
            <a:r>
              <a:rPr lang="en-US" dirty="0"/>
              <a:t> : flask, postpone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IN" dirty="0"/>
              <a:t>Everything has taken place in </a:t>
            </a:r>
            <a:r>
              <a:rPr lang="en-IN" dirty="0" err="1"/>
              <a:t>visusal</a:t>
            </a:r>
            <a:r>
              <a:rPr lang="en-IN" dirty="0"/>
              <a:t> studio code</a:t>
            </a:r>
          </a:p>
        </p:txBody>
      </p:sp>
    </p:spTree>
    <p:extLst>
      <p:ext uri="{BB962C8B-B14F-4D97-AF65-F5344CB8AC3E}">
        <p14:creationId xmlns:p14="http://schemas.microsoft.com/office/powerpoint/2010/main" val="22449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4716-5D3A-4775-8BC2-E8168AA2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B3D7-DEA4-4C18-9423-B9F85BFD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unable to integrate the backend with the frontend</a:t>
            </a:r>
            <a:r>
              <a:rPr lang="en-IN" dirty="0"/>
              <a:t>.</a:t>
            </a:r>
          </a:p>
          <a:p>
            <a:r>
              <a:rPr lang="en-IN" dirty="0"/>
              <a:t>We were using flasks to integrate the data in the website, we didn’t get the dataset for our project.</a:t>
            </a:r>
          </a:p>
          <a:p>
            <a:r>
              <a:rPr lang="en-IN" dirty="0"/>
              <a:t>How to create a custom data</a:t>
            </a:r>
          </a:p>
          <a:p>
            <a:r>
              <a:rPr lang="en-IN" dirty="0"/>
              <a:t>We learnt HTML and CSS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4123-2968-4577-8812-280BAB6C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BCDA-8B92-4EFD-9229-0611CA0D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were unable to use the integration part in our project using flask we got familiarity with many other resources.</a:t>
            </a:r>
          </a:p>
          <a:p>
            <a:r>
              <a:rPr lang="en-US" dirty="0"/>
              <a:t>In the future we r </a:t>
            </a:r>
            <a:r>
              <a:rPr lang="en-US" dirty="0" err="1"/>
              <a:t>goning</a:t>
            </a:r>
            <a:r>
              <a:rPr lang="en-US"/>
              <a:t> to </a:t>
            </a:r>
            <a:r>
              <a:rPr lang="en-US" dirty="0"/>
              <a:t>add a chatbot to increase the efficiency of </a:t>
            </a:r>
            <a:r>
              <a:rPr lang="en-US"/>
              <a:t>the project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1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359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Garamond</vt:lpstr>
      <vt:lpstr>Merriweather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DEVELOPMENT PROCESS</vt:lpstr>
      <vt:lpstr>CHALLENGES &amp;LEARNING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Naidu</dc:creator>
  <cp:lastModifiedBy>Aravind Naidu</cp:lastModifiedBy>
  <cp:revision>5</cp:revision>
  <dcterms:created xsi:type="dcterms:W3CDTF">2024-11-30T23:31:28Z</dcterms:created>
  <dcterms:modified xsi:type="dcterms:W3CDTF">2024-12-01T02:46:44Z</dcterms:modified>
</cp:coreProperties>
</file>