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Mathematics &amp; Statistics for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Scalars, Vectors, Matrices, Eigenvalues, PCA, Distributions, Probability, Sampling, CLT, Functions, and Gradients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Central Limit Theorem (CLT)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Definition: Distribution of sample means tends to Normal as sample size increases.</a:t>
            </a:r>
          </a:p>
          <a:p>
            <a:r>
              <a:t>• Applications in AI/ML:</a:t>
            </a:r>
          </a:p>
          <a:p>
            <a:r>
              <a:t>  - Model evaluation metrics (accuracy, error rates).</a:t>
            </a:r>
          </a:p>
          <a:p>
            <a:r>
              <a:t>  - Confidence intervals in A/B testing.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Functions &amp;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Function: Relation mapping input → output.</a:t>
            </a:r>
          </a:p>
          <a:p>
            <a:r>
              <a:t>• Examples in ML: Activation functions (Sigmoid, ReLU, Tanh).</a:t>
            </a:r>
          </a:p>
          <a:p>
            <a:r>
              <a:t>• Graph: Visualization of how outputs change with inputs.</a:t>
            </a:r>
          </a:p>
          <a:p>
            <a:r>
              <a:t>• Helps understand non-linear relationships.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Gradients &amp; Chain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Gradient: Vector of partial derivatives, shows direction of steepest ascent.</a:t>
            </a:r>
          </a:p>
          <a:p>
            <a:r>
              <a:t>• Chain Rule: Derivative of composite functions.</a:t>
            </a:r>
          </a:p>
          <a:p>
            <a:r>
              <a:t>• ML Example: Backpropagation in neural networks uses chain rule to update weights.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Scalars &amp;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Scalar: Single value with only magnitude (e.g., learning rate = 0.01).</a:t>
            </a:r>
          </a:p>
          <a:p>
            <a:r>
              <a:t>• Vector: Quantity with magnitude and direction (e.g., feature vector).</a:t>
            </a:r>
          </a:p>
          <a:p>
            <a:r>
              <a:t>• Operations: Addition, Subtraction, Dot Product, Cross Product.</a:t>
            </a:r>
          </a:p>
          <a:p>
            <a:r>
              <a:t>Example in ML: Feature representation of images, text embeddings.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Matrix Multiplication &amp;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Defined when cols(A) = rows(B), result C = AB.</a:t>
            </a:r>
          </a:p>
          <a:p>
            <a:r>
              <a:t>• Properties:</a:t>
            </a:r>
          </a:p>
          <a:p>
            <a:r>
              <a:t>  - Non-commutative: AB ≠ BA.</a:t>
            </a:r>
          </a:p>
          <a:p>
            <a:r>
              <a:t>  - Associative: (AB)C = A(BC).</a:t>
            </a:r>
          </a:p>
          <a:p>
            <a:r>
              <a:t>  - Distributive: A(B+C) = AB+AC.</a:t>
            </a:r>
          </a:p>
          <a:p>
            <a:r>
              <a:t>• ML Example: Forward pass in neural networks uses matrix multiplications.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Eigenvalues &amp; Eigenvectors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Definition: Av = λv.</a:t>
            </a:r>
          </a:p>
          <a:p>
            <a:r>
              <a:t>• Applications in ML:</a:t>
            </a:r>
          </a:p>
          <a:p>
            <a:r>
              <a:t>  - PCA: Eigenvectors → principal directions.</a:t>
            </a:r>
          </a:p>
          <a:p>
            <a:r>
              <a:t>  - Eigenvalues → variance explained.</a:t>
            </a:r>
          </a:p>
          <a:p>
            <a:r>
              <a:t>Example: Dimensionality reduction in high-dimensional datasets.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Principal Component Analysis (PCA)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Step 1: Standardize features.</a:t>
            </a:r>
          </a:p>
          <a:p>
            <a:r>
              <a:t>• Step 2: Compute covariance matrix.</a:t>
            </a:r>
          </a:p>
          <a:p>
            <a:r>
              <a:t>• Step 3: Find eigenvalues and eigenvectors.</a:t>
            </a:r>
          </a:p>
          <a:p>
            <a:r>
              <a:t>• Step 4: Select top-k components.</a:t>
            </a:r>
          </a:p>
          <a:p>
            <a:r>
              <a:t>• ML Example: Reducing features in image recognition tasks.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Normal Distribution: Bell curve, many ML features approx. normal.</a:t>
            </a:r>
          </a:p>
          <a:p>
            <a:r>
              <a:t>• Binomial Distribution: Success/failure in trials (classification).</a:t>
            </a:r>
          </a:p>
          <a:p>
            <a:r>
              <a:t>• Poisson Distribution: Count of rare events (call arrivals).</a:t>
            </a:r>
          </a:p>
          <a:p>
            <a:r>
              <a:t>• Uniform Distribution: Equal probability (random initialization).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Variance &amp; 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Variance: Spread of data around mean.</a:t>
            </a:r>
          </a:p>
          <a:p>
            <a:r>
              <a:t>• Standard Deviation: Square root of variance.</a:t>
            </a:r>
          </a:p>
          <a:p>
            <a:r>
              <a:t>• ML Example: Feature scaling, variance in bias-variance tradeoff.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Conditional Probability &amp; Bayes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Conditional Probability: P(A|B) = P(A∩B)/P(B).</a:t>
            </a:r>
          </a:p>
          <a:p>
            <a:r>
              <a:t>• Bayes Theorem: P(A|B) = [P(B|A)P(A)] / P(B).</a:t>
            </a:r>
          </a:p>
          <a:p>
            <a:r>
              <a:t>• ML Example: Naive Bayes classifier for text classification.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Process of selecting subset from population.</a:t>
            </a:r>
          </a:p>
          <a:p>
            <a:r>
              <a:t>• Types: Random, Stratified, Systematic.</a:t>
            </a:r>
          </a:p>
          <a:p>
            <a:r>
              <a:t>• ML Example: Train-test split, bootstrapping in bagging/ensemble methods.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