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M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94648"/>
  </p:normalViewPr>
  <p:slideViewPr>
    <p:cSldViewPr snapToGrid="0">
      <p:cViewPr varScale="1">
        <p:scale>
          <a:sx n="83" d="100"/>
          <a:sy n="83" d="100"/>
        </p:scale>
        <p:origin x="2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E4BF-28E6-3ED2-D794-D583BA461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M"/>
          </a:p>
        </p:txBody>
      </p:sp>
      <p:sp>
        <p:nvSpPr>
          <p:cNvPr id="3" name="Subtitle 2">
            <a:extLst>
              <a:ext uri="{FF2B5EF4-FFF2-40B4-BE49-F238E27FC236}">
                <a16:creationId xmlns:a16="http://schemas.microsoft.com/office/drawing/2014/main" id="{BFF9BC4A-B74C-949C-EC70-398C04DF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M"/>
          </a:p>
        </p:txBody>
      </p:sp>
      <p:sp>
        <p:nvSpPr>
          <p:cNvPr id="4" name="Date Placeholder 3">
            <a:extLst>
              <a:ext uri="{FF2B5EF4-FFF2-40B4-BE49-F238E27FC236}">
                <a16:creationId xmlns:a16="http://schemas.microsoft.com/office/drawing/2014/main" id="{DE1C5877-2191-0F77-861B-5AC17A879E7D}"/>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0FE0B407-5FFC-711D-AEB5-636B77E80B61}"/>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F050646C-C6C3-1349-9B09-1DCD95199C52}"/>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391008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92E7-5560-30BE-C5C5-FDCE66F26E7C}"/>
              </a:ext>
            </a:extLst>
          </p:cNvPr>
          <p:cNvSpPr>
            <a:spLocks noGrp="1"/>
          </p:cNvSpPr>
          <p:nvPr>
            <p:ph type="title"/>
          </p:nvPr>
        </p:nvSpPr>
        <p:spPr/>
        <p:txBody>
          <a:bodyPr/>
          <a:lstStyle/>
          <a:p>
            <a:r>
              <a:rPr lang="en-US"/>
              <a:t>Click to edit Master title style</a:t>
            </a:r>
            <a:endParaRPr lang="en-MM"/>
          </a:p>
        </p:txBody>
      </p:sp>
      <p:sp>
        <p:nvSpPr>
          <p:cNvPr id="3" name="Vertical Text Placeholder 2">
            <a:extLst>
              <a:ext uri="{FF2B5EF4-FFF2-40B4-BE49-F238E27FC236}">
                <a16:creationId xmlns:a16="http://schemas.microsoft.com/office/drawing/2014/main" id="{1B349E74-163B-7A65-D8BC-E09F806B8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A6DA0870-248E-3091-B315-FE4056EA19A5}"/>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6EC34FCF-032A-7DEC-20A3-CAD6700E84F1}"/>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4B1D4A28-745D-A515-9EC6-18D17A8E8CAB}"/>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87064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B38D0-FDA1-76E3-EECC-3B77C0C27D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M"/>
          </a:p>
        </p:txBody>
      </p:sp>
      <p:sp>
        <p:nvSpPr>
          <p:cNvPr id="3" name="Vertical Text Placeholder 2">
            <a:extLst>
              <a:ext uri="{FF2B5EF4-FFF2-40B4-BE49-F238E27FC236}">
                <a16:creationId xmlns:a16="http://schemas.microsoft.com/office/drawing/2014/main" id="{AFB9E230-BDF8-29FA-26DA-9E7CFF88ED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53162685-6309-E894-5D55-EE4432841C5E}"/>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C4AD08D9-FC0D-5CD2-AC7C-EA591E6C493E}"/>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4A8EBDF7-0338-A0B4-018E-D8549A62758F}"/>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125139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F6BC-11CA-498C-62E1-FAB8BC62A2C5}"/>
              </a:ext>
            </a:extLst>
          </p:cNvPr>
          <p:cNvSpPr>
            <a:spLocks noGrp="1"/>
          </p:cNvSpPr>
          <p:nvPr>
            <p:ph type="title"/>
          </p:nvPr>
        </p:nvSpPr>
        <p:spPr/>
        <p:txBody>
          <a:bodyPr/>
          <a:lstStyle/>
          <a:p>
            <a:r>
              <a:rPr lang="en-US"/>
              <a:t>Click to edit Master title style</a:t>
            </a:r>
            <a:endParaRPr lang="en-MM"/>
          </a:p>
        </p:txBody>
      </p:sp>
      <p:sp>
        <p:nvSpPr>
          <p:cNvPr id="3" name="Content Placeholder 2">
            <a:extLst>
              <a:ext uri="{FF2B5EF4-FFF2-40B4-BE49-F238E27FC236}">
                <a16:creationId xmlns:a16="http://schemas.microsoft.com/office/drawing/2014/main" id="{D47441FD-8576-7933-F7A2-36C7122EF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D0A35B67-96DD-F8D9-F596-0A8C137820D6}"/>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F15F3EA6-BF3A-A325-4BFD-08D192CC41D1}"/>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CBEB2FD9-ABB7-3B68-C9A7-F6341B57B7C7}"/>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332322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C7E9-4981-DE74-1F4D-23559A3DB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M"/>
          </a:p>
        </p:txBody>
      </p:sp>
      <p:sp>
        <p:nvSpPr>
          <p:cNvPr id="3" name="Text Placeholder 2">
            <a:extLst>
              <a:ext uri="{FF2B5EF4-FFF2-40B4-BE49-F238E27FC236}">
                <a16:creationId xmlns:a16="http://schemas.microsoft.com/office/drawing/2014/main" id="{4063A534-098F-056C-D862-A577166E2C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91AE9-648D-67D2-BD4B-BEB335B27170}"/>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075FF5A3-3286-7A9C-D80B-4FBDC546550E}"/>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FA6AB494-A4F7-F53D-ACA1-CD5685EE2EC0}"/>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28043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9F95-6849-B62F-F61A-7948BD74DFCA}"/>
              </a:ext>
            </a:extLst>
          </p:cNvPr>
          <p:cNvSpPr>
            <a:spLocks noGrp="1"/>
          </p:cNvSpPr>
          <p:nvPr>
            <p:ph type="title"/>
          </p:nvPr>
        </p:nvSpPr>
        <p:spPr/>
        <p:txBody>
          <a:bodyPr/>
          <a:lstStyle/>
          <a:p>
            <a:r>
              <a:rPr lang="en-US"/>
              <a:t>Click to edit Master title style</a:t>
            </a:r>
            <a:endParaRPr lang="en-MM"/>
          </a:p>
        </p:txBody>
      </p:sp>
      <p:sp>
        <p:nvSpPr>
          <p:cNvPr id="3" name="Content Placeholder 2">
            <a:extLst>
              <a:ext uri="{FF2B5EF4-FFF2-40B4-BE49-F238E27FC236}">
                <a16:creationId xmlns:a16="http://schemas.microsoft.com/office/drawing/2014/main" id="{89E6A000-B667-DF0D-07F5-C5466E7ED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Content Placeholder 3">
            <a:extLst>
              <a:ext uri="{FF2B5EF4-FFF2-40B4-BE49-F238E27FC236}">
                <a16:creationId xmlns:a16="http://schemas.microsoft.com/office/drawing/2014/main" id="{D3555C7C-87A1-2DA1-7636-93D2DA11B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5" name="Date Placeholder 4">
            <a:extLst>
              <a:ext uri="{FF2B5EF4-FFF2-40B4-BE49-F238E27FC236}">
                <a16:creationId xmlns:a16="http://schemas.microsoft.com/office/drawing/2014/main" id="{B1C417CF-FBB0-4E22-1690-E7F8BB3745EA}"/>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6" name="Footer Placeholder 5">
            <a:extLst>
              <a:ext uri="{FF2B5EF4-FFF2-40B4-BE49-F238E27FC236}">
                <a16:creationId xmlns:a16="http://schemas.microsoft.com/office/drawing/2014/main" id="{6A457EC1-415A-BAB6-3A60-3B1E68436256}"/>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AD6B3257-3077-82B1-B4B7-E81C0B1212B4}"/>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178046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46BD-10C8-6690-0333-772AA3BB4550}"/>
              </a:ext>
            </a:extLst>
          </p:cNvPr>
          <p:cNvSpPr>
            <a:spLocks noGrp="1"/>
          </p:cNvSpPr>
          <p:nvPr>
            <p:ph type="title"/>
          </p:nvPr>
        </p:nvSpPr>
        <p:spPr>
          <a:xfrm>
            <a:off x="839788" y="365125"/>
            <a:ext cx="10515600" cy="1325563"/>
          </a:xfrm>
        </p:spPr>
        <p:txBody>
          <a:bodyPr/>
          <a:lstStyle/>
          <a:p>
            <a:r>
              <a:rPr lang="en-US"/>
              <a:t>Click to edit Master title style</a:t>
            </a:r>
            <a:endParaRPr lang="en-MM"/>
          </a:p>
        </p:txBody>
      </p:sp>
      <p:sp>
        <p:nvSpPr>
          <p:cNvPr id="3" name="Text Placeholder 2">
            <a:extLst>
              <a:ext uri="{FF2B5EF4-FFF2-40B4-BE49-F238E27FC236}">
                <a16:creationId xmlns:a16="http://schemas.microsoft.com/office/drawing/2014/main" id="{3730E6D4-E87D-7EF1-9A76-4B5424F3A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56523-D12A-D2D3-C811-82BCC89CF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5" name="Text Placeholder 4">
            <a:extLst>
              <a:ext uri="{FF2B5EF4-FFF2-40B4-BE49-F238E27FC236}">
                <a16:creationId xmlns:a16="http://schemas.microsoft.com/office/drawing/2014/main" id="{2F6F76FE-2621-627E-D768-E0B937E87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2451D-E4A6-6BA6-EC4D-BF2FB2070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7" name="Date Placeholder 6">
            <a:extLst>
              <a:ext uri="{FF2B5EF4-FFF2-40B4-BE49-F238E27FC236}">
                <a16:creationId xmlns:a16="http://schemas.microsoft.com/office/drawing/2014/main" id="{C793B5E4-AE89-EE31-258D-96A8722CF781}"/>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8" name="Footer Placeholder 7">
            <a:extLst>
              <a:ext uri="{FF2B5EF4-FFF2-40B4-BE49-F238E27FC236}">
                <a16:creationId xmlns:a16="http://schemas.microsoft.com/office/drawing/2014/main" id="{6D3DC3B3-2F17-2F67-22DD-E87E90DFD8A3}"/>
              </a:ext>
            </a:extLst>
          </p:cNvPr>
          <p:cNvSpPr>
            <a:spLocks noGrp="1"/>
          </p:cNvSpPr>
          <p:nvPr>
            <p:ph type="ftr" sz="quarter" idx="11"/>
          </p:nvPr>
        </p:nvSpPr>
        <p:spPr/>
        <p:txBody>
          <a:bodyPr/>
          <a:lstStyle/>
          <a:p>
            <a:endParaRPr lang="en-MM"/>
          </a:p>
        </p:txBody>
      </p:sp>
      <p:sp>
        <p:nvSpPr>
          <p:cNvPr id="9" name="Slide Number Placeholder 8">
            <a:extLst>
              <a:ext uri="{FF2B5EF4-FFF2-40B4-BE49-F238E27FC236}">
                <a16:creationId xmlns:a16="http://schemas.microsoft.com/office/drawing/2014/main" id="{22376F26-7774-7D31-B4EF-C3BE46687110}"/>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320047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C33B-E9E9-B8E2-E3F3-B73721D7D015}"/>
              </a:ext>
            </a:extLst>
          </p:cNvPr>
          <p:cNvSpPr>
            <a:spLocks noGrp="1"/>
          </p:cNvSpPr>
          <p:nvPr>
            <p:ph type="title"/>
          </p:nvPr>
        </p:nvSpPr>
        <p:spPr/>
        <p:txBody>
          <a:bodyPr/>
          <a:lstStyle/>
          <a:p>
            <a:r>
              <a:rPr lang="en-US"/>
              <a:t>Click to edit Master title style</a:t>
            </a:r>
            <a:endParaRPr lang="en-MM"/>
          </a:p>
        </p:txBody>
      </p:sp>
      <p:sp>
        <p:nvSpPr>
          <p:cNvPr id="3" name="Date Placeholder 2">
            <a:extLst>
              <a:ext uri="{FF2B5EF4-FFF2-40B4-BE49-F238E27FC236}">
                <a16:creationId xmlns:a16="http://schemas.microsoft.com/office/drawing/2014/main" id="{E8B8847E-6FFF-7382-F240-C175C99A7B15}"/>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4" name="Footer Placeholder 3">
            <a:extLst>
              <a:ext uri="{FF2B5EF4-FFF2-40B4-BE49-F238E27FC236}">
                <a16:creationId xmlns:a16="http://schemas.microsoft.com/office/drawing/2014/main" id="{1683D241-1234-4C80-C67C-45D06284057E}"/>
              </a:ext>
            </a:extLst>
          </p:cNvPr>
          <p:cNvSpPr>
            <a:spLocks noGrp="1"/>
          </p:cNvSpPr>
          <p:nvPr>
            <p:ph type="ftr" sz="quarter" idx="11"/>
          </p:nvPr>
        </p:nvSpPr>
        <p:spPr/>
        <p:txBody>
          <a:bodyPr/>
          <a:lstStyle/>
          <a:p>
            <a:endParaRPr lang="en-MM"/>
          </a:p>
        </p:txBody>
      </p:sp>
      <p:sp>
        <p:nvSpPr>
          <p:cNvPr id="5" name="Slide Number Placeholder 4">
            <a:extLst>
              <a:ext uri="{FF2B5EF4-FFF2-40B4-BE49-F238E27FC236}">
                <a16:creationId xmlns:a16="http://schemas.microsoft.com/office/drawing/2014/main" id="{C391520F-E62C-315F-3C75-A1EE404B8727}"/>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378282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6B4CB-D7DB-B14B-8FC1-93D586423980}"/>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3" name="Footer Placeholder 2">
            <a:extLst>
              <a:ext uri="{FF2B5EF4-FFF2-40B4-BE49-F238E27FC236}">
                <a16:creationId xmlns:a16="http://schemas.microsoft.com/office/drawing/2014/main" id="{93AC3D32-430F-5018-408E-42532C028164}"/>
              </a:ext>
            </a:extLst>
          </p:cNvPr>
          <p:cNvSpPr>
            <a:spLocks noGrp="1"/>
          </p:cNvSpPr>
          <p:nvPr>
            <p:ph type="ftr" sz="quarter" idx="11"/>
          </p:nvPr>
        </p:nvSpPr>
        <p:spPr/>
        <p:txBody>
          <a:bodyPr/>
          <a:lstStyle/>
          <a:p>
            <a:endParaRPr lang="en-MM"/>
          </a:p>
        </p:txBody>
      </p:sp>
      <p:sp>
        <p:nvSpPr>
          <p:cNvPr id="4" name="Slide Number Placeholder 3">
            <a:extLst>
              <a:ext uri="{FF2B5EF4-FFF2-40B4-BE49-F238E27FC236}">
                <a16:creationId xmlns:a16="http://schemas.microsoft.com/office/drawing/2014/main" id="{DA7AF4CD-0EEF-58BE-71FD-D5F1BD6987C2}"/>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340206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B18B-C5DF-82E8-569C-468443A83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M"/>
          </a:p>
        </p:txBody>
      </p:sp>
      <p:sp>
        <p:nvSpPr>
          <p:cNvPr id="3" name="Content Placeholder 2">
            <a:extLst>
              <a:ext uri="{FF2B5EF4-FFF2-40B4-BE49-F238E27FC236}">
                <a16:creationId xmlns:a16="http://schemas.microsoft.com/office/drawing/2014/main" id="{29673E9D-3D73-070E-7FF3-11B7016FB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Text Placeholder 3">
            <a:extLst>
              <a:ext uri="{FF2B5EF4-FFF2-40B4-BE49-F238E27FC236}">
                <a16:creationId xmlns:a16="http://schemas.microsoft.com/office/drawing/2014/main" id="{6BBAFA9F-077C-E3E5-D860-1BFDE79AC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DEAD5-980C-6263-71D2-CD902C5E28EC}"/>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6" name="Footer Placeholder 5">
            <a:extLst>
              <a:ext uri="{FF2B5EF4-FFF2-40B4-BE49-F238E27FC236}">
                <a16:creationId xmlns:a16="http://schemas.microsoft.com/office/drawing/2014/main" id="{3505BB9A-D4A9-48E7-8EAC-A9FA553A086A}"/>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83B03E88-681B-F902-F3F1-EDF2EFB2AD03}"/>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272068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A739-D344-ABF7-93CA-817981631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M"/>
          </a:p>
        </p:txBody>
      </p:sp>
      <p:sp>
        <p:nvSpPr>
          <p:cNvPr id="3" name="Picture Placeholder 2">
            <a:extLst>
              <a:ext uri="{FF2B5EF4-FFF2-40B4-BE49-F238E27FC236}">
                <a16:creationId xmlns:a16="http://schemas.microsoft.com/office/drawing/2014/main" id="{CDC07F77-299E-ABA4-AF8D-CC56D9B4B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M"/>
          </a:p>
        </p:txBody>
      </p:sp>
      <p:sp>
        <p:nvSpPr>
          <p:cNvPr id="4" name="Text Placeholder 3">
            <a:extLst>
              <a:ext uri="{FF2B5EF4-FFF2-40B4-BE49-F238E27FC236}">
                <a16:creationId xmlns:a16="http://schemas.microsoft.com/office/drawing/2014/main" id="{63C7F09F-5393-D784-C85B-DFFCA6A88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3B024-CEF5-E26A-438B-80C249213362}"/>
              </a:ext>
            </a:extLst>
          </p:cNvPr>
          <p:cNvSpPr>
            <a:spLocks noGrp="1"/>
          </p:cNvSpPr>
          <p:nvPr>
            <p:ph type="dt" sz="half" idx="10"/>
          </p:nvPr>
        </p:nvSpPr>
        <p:spPr/>
        <p:txBody>
          <a:bodyPr/>
          <a:lstStyle/>
          <a:p>
            <a:fld id="{1C745032-084C-6C46-A11F-9E0A4F27E744}" type="datetimeFigureOut">
              <a:rPr lang="en-MM" smtClean="0"/>
              <a:t>27/04/2024</a:t>
            </a:fld>
            <a:endParaRPr lang="en-MM"/>
          </a:p>
        </p:txBody>
      </p:sp>
      <p:sp>
        <p:nvSpPr>
          <p:cNvPr id="6" name="Footer Placeholder 5">
            <a:extLst>
              <a:ext uri="{FF2B5EF4-FFF2-40B4-BE49-F238E27FC236}">
                <a16:creationId xmlns:a16="http://schemas.microsoft.com/office/drawing/2014/main" id="{B1CB3002-FDC1-5F71-22E2-61584457F7DA}"/>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259077A6-35D6-4C4B-30FA-19C93D73555F}"/>
              </a:ext>
            </a:extLst>
          </p:cNvPr>
          <p:cNvSpPr>
            <a:spLocks noGrp="1"/>
          </p:cNvSpPr>
          <p:nvPr>
            <p:ph type="sldNum" sz="quarter" idx="12"/>
          </p:nvPr>
        </p:nvSpPr>
        <p:spPr/>
        <p:txBody>
          <a:bodyPr/>
          <a:lstStyle/>
          <a:p>
            <a:fld id="{7F9F184C-349C-B34C-8ABE-9B2A2007D691}" type="slidenum">
              <a:rPr lang="en-MM" smtClean="0"/>
              <a:t>‹#›</a:t>
            </a:fld>
            <a:endParaRPr lang="en-MM"/>
          </a:p>
        </p:txBody>
      </p:sp>
    </p:spTree>
    <p:extLst>
      <p:ext uri="{BB962C8B-B14F-4D97-AF65-F5344CB8AC3E}">
        <p14:creationId xmlns:p14="http://schemas.microsoft.com/office/powerpoint/2010/main" val="253202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E0381-365A-CB73-1073-5831AC1FA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M"/>
          </a:p>
        </p:txBody>
      </p:sp>
      <p:sp>
        <p:nvSpPr>
          <p:cNvPr id="3" name="Text Placeholder 2">
            <a:extLst>
              <a:ext uri="{FF2B5EF4-FFF2-40B4-BE49-F238E27FC236}">
                <a16:creationId xmlns:a16="http://schemas.microsoft.com/office/drawing/2014/main" id="{8866E41E-B81D-1174-BF94-778BEE706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8F0865D2-4563-509B-2A8B-95151F188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745032-084C-6C46-A11F-9E0A4F27E744}" type="datetimeFigureOut">
              <a:rPr lang="en-MM" smtClean="0"/>
              <a:t>27/04/2024</a:t>
            </a:fld>
            <a:endParaRPr lang="en-MM"/>
          </a:p>
        </p:txBody>
      </p:sp>
      <p:sp>
        <p:nvSpPr>
          <p:cNvPr id="5" name="Footer Placeholder 4">
            <a:extLst>
              <a:ext uri="{FF2B5EF4-FFF2-40B4-BE49-F238E27FC236}">
                <a16:creationId xmlns:a16="http://schemas.microsoft.com/office/drawing/2014/main" id="{2E199CFF-7C13-BC6B-5784-49EC40FA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M"/>
          </a:p>
        </p:txBody>
      </p:sp>
      <p:sp>
        <p:nvSpPr>
          <p:cNvPr id="6" name="Slide Number Placeholder 5">
            <a:extLst>
              <a:ext uri="{FF2B5EF4-FFF2-40B4-BE49-F238E27FC236}">
                <a16:creationId xmlns:a16="http://schemas.microsoft.com/office/drawing/2014/main" id="{CF7D127D-1D2A-73F4-350C-4BE611399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9F184C-349C-B34C-8ABE-9B2A2007D691}" type="slidenum">
              <a:rPr lang="en-MM" smtClean="0"/>
              <a:t>‹#›</a:t>
            </a:fld>
            <a:endParaRPr lang="en-MM"/>
          </a:p>
        </p:txBody>
      </p:sp>
    </p:spTree>
    <p:extLst>
      <p:ext uri="{BB962C8B-B14F-4D97-AF65-F5344CB8AC3E}">
        <p14:creationId xmlns:p14="http://schemas.microsoft.com/office/powerpoint/2010/main" val="124534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357D-7685-9A97-98D3-223003F1C6C5}"/>
              </a:ext>
            </a:extLst>
          </p:cNvPr>
          <p:cNvSpPr>
            <a:spLocks noGrp="1"/>
          </p:cNvSpPr>
          <p:nvPr>
            <p:ph type="ctrTitle"/>
          </p:nvPr>
        </p:nvSpPr>
        <p:spPr/>
        <p:txBody>
          <a:bodyPr/>
          <a:lstStyle/>
          <a:p>
            <a:r>
              <a:rPr lang="en-MM" dirty="0"/>
              <a:t>JusticeSync</a:t>
            </a:r>
          </a:p>
        </p:txBody>
      </p:sp>
      <p:sp>
        <p:nvSpPr>
          <p:cNvPr id="3" name="Subtitle 2">
            <a:extLst>
              <a:ext uri="{FF2B5EF4-FFF2-40B4-BE49-F238E27FC236}">
                <a16:creationId xmlns:a16="http://schemas.microsoft.com/office/drawing/2014/main" id="{59409273-2AE7-6537-9657-28643668EC1C}"/>
              </a:ext>
            </a:extLst>
          </p:cNvPr>
          <p:cNvSpPr>
            <a:spLocks noGrp="1"/>
          </p:cNvSpPr>
          <p:nvPr>
            <p:ph type="subTitle" idx="1"/>
          </p:nvPr>
        </p:nvSpPr>
        <p:spPr/>
        <p:txBody>
          <a:bodyPr/>
          <a:lstStyle/>
          <a:p>
            <a:r>
              <a:rPr lang="en-MM" dirty="0"/>
              <a:t>Case Management System</a:t>
            </a:r>
          </a:p>
          <a:p>
            <a:r>
              <a:rPr lang="en-MM" dirty="0"/>
              <a:t>Prakash Subedi (616468)</a:t>
            </a:r>
          </a:p>
        </p:txBody>
      </p:sp>
    </p:spTree>
    <p:extLst>
      <p:ext uri="{BB962C8B-B14F-4D97-AF65-F5344CB8AC3E}">
        <p14:creationId xmlns:p14="http://schemas.microsoft.com/office/powerpoint/2010/main" val="297428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E9BA-4C57-941E-7B51-4D0D713F32FC}"/>
              </a:ext>
            </a:extLst>
          </p:cNvPr>
          <p:cNvSpPr>
            <a:spLocks noGrp="1"/>
          </p:cNvSpPr>
          <p:nvPr>
            <p:ph type="title"/>
          </p:nvPr>
        </p:nvSpPr>
        <p:spPr/>
        <p:txBody>
          <a:bodyPr/>
          <a:lstStyle/>
          <a:p>
            <a:r>
              <a:rPr lang="en-MM" dirty="0"/>
              <a:t>Problem Statement</a:t>
            </a:r>
          </a:p>
        </p:txBody>
      </p:sp>
      <p:sp>
        <p:nvSpPr>
          <p:cNvPr id="3" name="Content Placeholder 2">
            <a:extLst>
              <a:ext uri="{FF2B5EF4-FFF2-40B4-BE49-F238E27FC236}">
                <a16:creationId xmlns:a16="http://schemas.microsoft.com/office/drawing/2014/main" id="{2F926589-511A-5F1C-5C6B-9AC0EF3CA0DB}"/>
              </a:ext>
            </a:extLst>
          </p:cNvPr>
          <p:cNvSpPr>
            <a:spLocks noGrp="1"/>
          </p:cNvSpPr>
          <p:nvPr>
            <p:ph idx="1"/>
          </p:nvPr>
        </p:nvSpPr>
        <p:spPr/>
        <p:txBody>
          <a:bodyPr>
            <a:normAutofit fontScale="85000" lnSpcReduction="10000"/>
          </a:bodyPr>
          <a:lstStyle/>
          <a:p>
            <a:r>
              <a:rPr lang="en-US" b="1" dirty="0"/>
              <a:t>User Authentication</a:t>
            </a:r>
            <a:r>
              <a:rPr lang="en-US" dirty="0"/>
              <a:t>: Lawyers should be able to securely log in to the system using their credentials.</a:t>
            </a:r>
          </a:p>
          <a:p>
            <a:r>
              <a:rPr lang="en-US" b="1" dirty="0"/>
              <a:t>Client Management</a:t>
            </a:r>
            <a:r>
              <a:rPr lang="en-US" dirty="0"/>
              <a:t>: Lawyers should be able to create, and view, client records. Each client record should include essential details such as name, contact information, person or company type, and any relevant notes.</a:t>
            </a:r>
          </a:p>
          <a:p>
            <a:r>
              <a:rPr lang="en-US" b="1" dirty="0"/>
              <a:t>Case Management</a:t>
            </a:r>
            <a:r>
              <a:rPr lang="en-US" dirty="0"/>
              <a:t>: Lawyers should be able to create, and view, case records associated with each client. Each case record should include details such as case type, case number, case status, associated parties and key dates.</a:t>
            </a:r>
          </a:p>
          <a:p>
            <a:r>
              <a:rPr lang="en-US" b="1" dirty="0"/>
              <a:t>Time Entry</a:t>
            </a:r>
            <a:r>
              <a:rPr lang="en-US" dirty="0"/>
              <a:t>: Lawyers should be able to log billable hours spent on each case accurately. The system should allow lawyers to enter the date, time spent, description of work done, and associate the time entry with a specific case.</a:t>
            </a:r>
          </a:p>
        </p:txBody>
      </p:sp>
    </p:spTree>
    <p:extLst>
      <p:ext uri="{BB962C8B-B14F-4D97-AF65-F5344CB8AC3E}">
        <p14:creationId xmlns:p14="http://schemas.microsoft.com/office/powerpoint/2010/main" val="47518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B151-6D03-DE4B-0F5D-FEA3A8CC0F1E}"/>
              </a:ext>
            </a:extLst>
          </p:cNvPr>
          <p:cNvSpPr>
            <a:spLocks noGrp="1"/>
          </p:cNvSpPr>
          <p:nvPr>
            <p:ph type="title"/>
          </p:nvPr>
        </p:nvSpPr>
        <p:spPr/>
        <p:txBody>
          <a:bodyPr/>
          <a:lstStyle/>
          <a:p>
            <a:r>
              <a:rPr lang="en-MM" dirty="0"/>
              <a:t>Class Diagram</a:t>
            </a:r>
          </a:p>
        </p:txBody>
      </p:sp>
      <p:pic>
        <p:nvPicPr>
          <p:cNvPr id="5" name="Content Placeholder 4">
            <a:extLst>
              <a:ext uri="{FF2B5EF4-FFF2-40B4-BE49-F238E27FC236}">
                <a16:creationId xmlns:a16="http://schemas.microsoft.com/office/drawing/2014/main" id="{454FCF64-5FFC-0764-7185-E133CB95DE38}"/>
              </a:ext>
            </a:extLst>
          </p:cNvPr>
          <p:cNvPicPr>
            <a:picLocks noGrp="1" noChangeAspect="1"/>
          </p:cNvPicPr>
          <p:nvPr>
            <p:ph idx="1"/>
          </p:nvPr>
        </p:nvPicPr>
        <p:blipFill>
          <a:blip r:embed="rId2"/>
          <a:stretch>
            <a:fillRect/>
          </a:stretch>
        </p:blipFill>
        <p:spPr>
          <a:xfrm>
            <a:off x="4031519" y="1825625"/>
            <a:ext cx="4128962" cy="4351338"/>
          </a:xfrm>
        </p:spPr>
      </p:pic>
    </p:spTree>
    <p:extLst>
      <p:ext uri="{BB962C8B-B14F-4D97-AF65-F5344CB8AC3E}">
        <p14:creationId xmlns:p14="http://schemas.microsoft.com/office/powerpoint/2010/main" val="305061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16C4-64DB-AF79-952D-90D97CB0A37D}"/>
              </a:ext>
            </a:extLst>
          </p:cNvPr>
          <p:cNvSpPr>
            <a:spLocks noGrp="1"/>
          </p:cNvSpPr>
          <p:nvPr>
            <p:ph type="title"/>
          </p:nvPr>
        </p:nvSpPr>
        <p:spPr/>
        <p:txBody>
          <a:bodyPr/>
          <a:lstStyle/>
          <a:p>
            <a:r>
              <a:rPr lang="en-MM" dirty="0"/>
              <a:t>ER Diagram</a:t>
            </a:r>
          </a:p>
        </p:txBody>
      </p:sp>
      <p:pic>
        <p:nvPicPr>
          <p:cNvPr id="5" name="Content Placeholder 4" descr="A screenshot of a computer&#10;&#10;Description automatically generated">
            <a:extLst>
              <a:ext uri="{FF2B5EF4-FFF2-40B4-BE49-F238E27FC236}">
                <a16:creationId xmlns:a16="http://schemas.microsoft.com/office/drawing/2014/main" id="{981DB401-C601-1AEA-8E7E-A72753FEE1B1}"/>
              </a:ext>
            </a:extLst>
          </p:cNvPr>
          <p:cNvPicPr>
            <a:picLocks noGrp="1" noChangeAspect="1"/>
          </p:cNvPicPr>
          <p:nvPr>
            <p:ph idx="1"/>
          </p:nvPr>
        </p:nvPicPr>
        <p:blipFill>
          <a:blip r:embed="rId2"/>
          <a:stretch>
            <a:fillRect/>
          </a:stretch>
        </p:blipFill>
        <p:spPr>
          <a:xfrm>
            <a:off x="3729960" y="1825625"/>
            <a:ext cx="4732080" cy="4351338"/>
          </a:xfrm>
        </p:spPr>
      </p:pic>
    </p:spTree>
    <p:extLst>
      <p:ext uri="{BB962C8B-B14F-4D97-AF65-F5344CB8AC3E}">
        <p14:creationId xmlns:p14="http://schemas.microsoft.com/office/powerpoint/2010/main" val="202094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3776-E675-B457-8333-3806C380B78C}"/>
              </a:ext>
            </a:extLst>
          </p:cNvPr>
          <p:cNvSpPr>
            <a:spLocks noGrp="1"/>
          </p:cNvSpPr>
          <p:nvPr>
            <p:ph type="title"/>
          </p:nvPr>
        </p:nvSpPr>
        <p:spPr/>
        <p:txBody>
          <a:bodyPr/>
          <a:lstStyle/>
          <a:p>
            <a:r>
              <a:rPr lang="en-MM" dirty="0"/>
              <a:t>Tech Stacks</a:t>
            </a:r>
          </a:p>
        </p:txBody>
      </p:sp>
      <p:sp>
        <p:nvSpPr>
          <p:cNvPr id="3" name="Content Placeholder 2">
            <a:extLst>
              <a:ext uri="{FF2B5EF4-FFF2-40B4-BE49-F238E27FC236}">
                <a16:creationId xmlns:a16="http://schemas.microsoft.com/office/drawing/2014/main" id="{69B75B06-6FAC-B56A-441B-6DC0CE122DC8}"/>
              </a:ext>
            </a:extLst>
          </p:cNvPr>
          <p:cNvSpPr>
            <a:spLocks noGrp="1"/>
          </p:cNvSpPr>
          <p:nvPr>
            <p:ph idx="1"/>
          </p:nvPr>
        </p:nvSpPr>
        <p:spPr/>
        <p:txBody>
          <a:bodyPr/>
          <a:lstStyle/>
          <a:p>
            <a:r>
              <a:rPr lang="en-US" b="1" dirty="0"/>
              <a:t>Frontend</a:t>
            </a:r>
            <a:r>
              <a:rPr lang="en-US" dirty="0"/>
              <a:t>: </a:t>
            </a:r>
            <a:r>
              <a:rPr lang="en-US" dirty="0" err="1"/>
              <a:t>React.js</a:t>
            </a:r>
            <a:r>
              <a:rPr lang="en-US" dirty="0"/>
              <a:t>, React Query, Material UI</a:t>
            </a:r>
          </a:p>
          <a:p>
            <a:r>
              <a:rPr lang="en-US" b="1" dirty="0"/>
              <a:t>Backend</a:t>
            </a:r>
            <a:r>
              <a:rPr lang="en-US" dirty="0"/>
              <a:t>: </a:t>
            </a:r>
            <a:r>
              <a:rPr lang="en-US" dirty="0" err="1"/>
              <a:t>Express.js</a:t>
            </a:r>
            <a:r>
              <a:rPr lang="en-US" dirty="0"/>
              <a:t>, </a:t>
            </a:r>
            <a:r>
              <a:rPr lang="en-US" dirty="0" err="1"/>
              <a:t>Json</a:t>
            </a:r>
            <a:r>
              <a:rPr lang="en-US" dirty="0"/>
              <a:t> Web Token, Postgres, Prisma ORM</a:t>
            </a:r>
            <a:endParaRPr lang="en-MM" dirty="0"/>
          </a:p>
        </p:txBody>
      </p:sp>
    </p:spTree>
    <p:extLst>
      <p:ext uri="{BB962C8B-B14F-4D97-AF65-F5344CB8AC3E}">
        <p14:creationId xmlns:p14="http://schemas.microsoft.com/office/powerpoint/2010/main" val="1458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1644-DE21-3B07-E872-DFB58C272A8F}"/>
              </a:ext>
            </a:extLst>
          </p:cNvPr>
          <p:cNvSpPr>
            <a:spLocks noGrp="1"/>
          </p:cNvSpPr>
          <p:nvPr>
            <p:ph type="title"/>
          </p:nvPr>
        </p:nvSpPr>
        <p:spPr/>
        <p:txBody>
          <a:bodyPr/>
          <a:lstStyle/>
          <a:p>
            <a:pPr algn="ctr"/>
            <a:r>
              <a:rPr lang="en-MM" dirty="0"/>
              <a:t>Demo Time</a:t>
            </a:r>
          </a:p>
        </p:txBody>
      </p:sp>
      <p:sp>
        <p:nvSpPr>
          <p:cNvPr id="3" name="Content Placeholder 2">
            <a:extLst>
              <a:ext uri="{FF2B5EF4-FFF2-40B4-BE49-F238E27FC236}">
                <a16:creationId xmlns:a16="http://schemas.microsoft.com/office/drawing/2014/main" id="{6D9281BC-C775-D2E9-4ED8-D0B0A1A4235B}"/>
              </a:ext>
            </a:extLst>
          </p:cNvPr>
          <p:cNvSpPr>
            <a:spLocks noGrp="1"/>
          </p:cNvSpPr>
          <p:nvPr>
            <p:ph idx="1"/>
          </p:nvPr>
        </p:nvSpPr>
        <p:spPr/>
        <p:txBody>
          <a:bodyPr/>
          <a:lstStyle/>
          <a:p>
            <a:endParaRPr lang="en-MM"/>
          </a:p>
        </p:txBody>
      </p:sp>
    </p:spTree>
    <p:extLst>
      <p:ext uri="{BB962C8B-B14F-4D97-AF65-F5344CB8AC3E}">
        <p14:creationId xmlns:p14="http://schemas.microsoft.com/office/powerpoint/2010/main" val="3061764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190</Words>
  <Application>Microsoft Macintosh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JusticeSync</vt:lpstr>
      <vt:lpstr>Problem Statement</vt:lpstr>
      <vt:lpstr>Class Diagram</vt:lpstr>
      <vt:lpstr>ER Diagram</vt:lpstr>
      <vt:lpstr>Tech Stacks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JusticeSync</dc:title>
  <dc:creator>Prakash Subedi</dc:creator>
  <cp:lastModifiedBy>Prakash Subedi</cp:lastModifiedBy>
  <cp:revision>18</cp:revision>
  <dcterms:created xsi:type="dcterms:W3CDTF">2024-04-27T14:54:01Z</dcterms:created>
  <dcterms:modified xsi:type="dcterms:W3CDTF">2024-04-27T15:16:01Z</dcterms:modified>
</cp:coreProperties>
</file>