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Old Standard TT"/>
      <p:regular r:id="rId16"/>
      <p:bold r:id="rId17"/>
      <p: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OldStandardTT-bold.fntdata"/><Relationship Id="rId16" Type="http://schemas.openxmlformats.org/officeDocument/2006/relationships/font" Target="fonts/OldStandardT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OldStandardT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c6f90357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c6f90357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e1466223a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e1466223a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90357f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90357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6f90357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c6f90357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e1466223a8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e1466223a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1466223a8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e1466223a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e1466223a8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e1466223a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1466223a8_0_3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1466223a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e1466223a8_0_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e1466223a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2352700"/>
            <a:ext cx="8118600" cy="7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Name:    Kashshaf Mahbub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Reg No: 2016331016</a:t>
            </a:r>
            <a:endParaRPr sz="3000"/>
          </a:p>
        </p:txBody>
      </p:sp>
      <p:sp>
        <p:nvSpPr>
          <p:cNvPr id="60" name="Google Shape;60;p13"/>
          <p:cNvSpPr txBox="1"/>
          <p:nvPr/>
        </p:nvSpPr>
        <p:spPr>
          <a:xfrm>
            <a:off x="460775" y="525075"/>
            <a:ext cx="7811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Old Standard TT"/>
                <a:ea typeface="Old Standard TT"/>
                <a:cs typeface="Old Standard TT"/>
                <a:sym typeface="Old Standard TT"/>
              </a:rPr>
              <a:t>Parkinson's Disease Detection</a:t>
            </a:r>
            <a:endParaRPr sz="32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ctrTitle"/>
          </p:nvPr>
        </p:nvSpPr>
        <p:spPr>
          <a:xfrm>
            <a:off x="512700" y="2352700"/>
            <a:ext cx="8118600" cy="7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Parkinson’s disease is a brain disorder that leads to stiffness and difficulty in walking, balance and coordination. It gradually gets worse over time and can lead to paralysis.</a:t>
            </a:r>
            <a:endParaRPr sz="2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460775" y="525075"/>
            <a:ext cx="7811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Old Standard TT"/>
                <a:ea typeface="Old Standard TT"/>
                <a:cs typeface="Old Standard TT"/>
                <a:sym typeface="Old Standard TT"/>
              </a:rPr>
              <a:t>What is Parkinson’s disease?</a:t>
            </a:r>
            <a:endParaRPr sz="32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Dependencies</a:t>
            </a:r>
            <a:endParaRPr/>
          </a:p>
        </p:txBody>
      </p:sp>
      <p:sp>
        <p:nvSpPr>
          <p:cNvPr id="72" name="Google Shape;72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Pandas</a:t>
            </a:r>
            <a:endParaRPr/>
          </a:p>
          <a:p>
            <a:pPr indent="-342900" lvl="0" marL="457200" rtl="0" algn="l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Sklearn.model_selection-</a:t>
            </a:r>
            <a:endParaRPr/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train_test_split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Sklearn.preprocessing-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StandardScaler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Sklearn - SVM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490250" y="526350"/>
            <a:ext cx="8446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The dataset for the model is taken from kaggle Parkinson’s disease dataset. The dataset is composed of 31 peoples biomedical </a:t>
            </a:r>
            <a:r>
              <a:rPr lang="en" sz="3200"/>
              <a:t>voice measurements and 23 of the people has the disease. The dataset has attributes on various aspects of voice onwhich we will train our model.</a:t>
            </a:r>
            <a:endParaRPr sz="3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ctrTitle"/>
          </p:nvPr>
        </p:nvSpPr>
        <p:spPr>
          <a:xfrm>
            <a:off x="512700" y="2352700"/>
            <a:ext cx="8118600" cy="7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StandardScaler was used to preprocess the training data by standardizing the raw data from dataset without changing the meaning.</a:t>
            </a:r>
            <a:endParaRPr sz="2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8"/>
          <p:cNvSpPr txBox="1"/>
          <p:nvPr/>
        </p:nvSpPr>
        <p:spPr>
          <a:xfrm>
            <a:off x="460775" y="525075"/>
            <a:ext cx="7811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Old Standard TT"/>
                <a:ea typeface="Old Standard TT"/>
                <a:cs typeface="Old Standard TT"/>
                <a:sym typeface="Old Standard TT"/>
              </a:rPr>
              <a:t>Data Preprocessing</a:t>
            </a:r>
            <a:endParaRPr sz="32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ctrTitle"/>
          </p:nvPr>
        </p:nvSpPr>
        <p:spPr>
          <a:xfrm>
            <a:off x="512700" y="2352700"/>
            <a:ext cx="8118600" cy="7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Train_test_split was used to split the dataset into %80 training data and %20 test data.</a:t>
            </a:r>
            <a:endParaRPr sz="2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9"/>
          <p:cNvSpPr txBox="1"/>
          <p:nvPr/>
        </p:nvSpPr>
        <p:spPr>
          <a:xfrm>
            <a:off x="460775" y="525075"/>
            <a:ext cx="7811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Old Standard TT"/>
                <a:ea typeface="Old Standard TT"/>
                <a:cs typeface="Old Standard TT"/>
                <a:sym typeface="Old Standard TT"/>
              </a:rPr>
              <a:t>Train test split</a:t>
            </a:r>
            <a:endParaRPr sz="32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ctrTitle"/>
          </p:nvPr>
        </p:nvSpPr>
        <p:spPr>
          <a:xfrm>
            <a:off x="619875" y="2740100"/>
            <a:ext cx="8118600" cy="7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Support vector machine model is used for prediction</a:t>
            </a:r>
            <a:r>
              <a:rPr lang="en" sz="2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 It creates a hyperplane between the Diseased people and normal people cluster so when a new data enters if its on the side of the Diseased people model will predict the data collected from the person has Parkinson’s disease otherwise it won’t.</a:t>
            </a:r>
            <a:endParaRPr sz="2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1"/>
          <p:cNvSpPr txBox="1"/>
          <p:nvPr/>
        </p:nvSpPr>
        <p:spPr>
          <a:xfrm>
            <a:off x="460775" y="525075"/>
            <a:ext cx="7811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Old Standard TT"/>
                <a:ea typeface="Old Standard TT"/>
                <a:cs typeface="Old Standard TT"/>
                <a:sym typeface="Old Standard TT"/>
              </a:rPr>
              <a:t>SVM</a:t>
            </a:r>
            <a:endParaRPr sz="32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