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6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1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4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57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5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7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1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9C10-BC12-4781-B057-A440A6D8E1F4}" type="datetimeFigureOut">
              <a:rPr lang="ru-RU" smtClean="0"/>
              <a:t>18.07.2011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2F62-F562-4385-B5DC-4871969EB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9326"/>
            <a:ext cx="3973438" cy="337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METEO\PS_1D\results\blh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r="11858"/>
          <a:stretch/>
        </p:blipFill>
        <p:spPr bwMode="auto">
          <a:xfrm>
            <a:off x="4548768" y="1700808"/>
            <a:ext cx="3767648" cy="342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690067"/>
            <a:ext cx="254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layer height, 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39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6" y="1666528"/>
            <a:ext cx="4672732" cy="389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METEO\PS_1D\results\ustar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3" r="13740"/>
          <a:stretch/>
        </p:blipFill>
        <p:spPr bwMode="auto">
          <a:xfrm>
            <a:off x="4615772" y="1484784"/>
            <a:ext cx="4204700" cy="40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478592"/>
            <a:ext cx="239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Friction velocity u</a:t>
            </a:r>
            <a:r>
              <a:rPr lang="en-US" baseline="-25000" dirty="0" smtClean="0"/>
              <a:t>*</a:t>
            </a:r>
            <a:r>
              <a:rPr lang="en-US" dirty="0" smtClean="0"/>
              <a:t>, m/s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95122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39522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METEO\PS_1D\results\temperature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r="12963"/>
          <a:stretch/>
        </p:blipFill>
        <p:spPr bwMode="auto">
          <a:xfrm>
            <a:off x="4509908" y="1977684"/>
            <a:ext cx="4166548" cy="39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5214" y="836712"/>
            <a:ext cx="425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profiles of potential temperature, 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23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4320480" cy="377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METEO\PS_1D\results\windspeed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0" r="15963"/>
          <a:stretch/>
        </p:blipFill>
        <p:spPr bwMode="auto">
          <a:xfrm>
            <a:off x="4499992" y="2055670"/>
            <a:ext cx="4042068" cy="403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908720"/>
            <a:ext cx="349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profiles of wind speed, m/s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2324"/>
            <a:ext cx="4392488" cy="384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METEO\PS_1D\results\heatflux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4" r="13462"/>
          <a:stretch/>
        </p:blipFill>
        <p:spPr bwMode="auto">
          <a:xfrm>
            <a:off x="4499992" y="2342876"/>
            <a:ext cx="4248472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8407" y="1381418"/>
            <a:ext cx="345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profiles of heat flux, Kms</a:t>
            </a:r>
            <a:r>
              <a:rPr lang="en-US" baseline="30000" dirty="0" smtClean="0"/>
              <a:t>-1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129985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METEO\PS_1D\results\momentumflux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r="16380"/>
          <a:stretch/>
        </p:blipFill>
        <p:spPr bwMode="auto">
          <a:xfrm>
            <a:off x="4499992" y="1797126"/>
            <a:ext cx="4644008" cy="429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1"/>
            <a:ext cx="4644008" cy="411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2607" y="1012086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profiles of momentum flux, m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30000" dirty="0" smtClean="0"/>
              <a:t>-2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2599353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4</cp:revision>
  <dcterms:created xsi:type="dcterms:W3CDTF">2011-07-18T07:34:42Z</dcterms:created>
  <dcterms:modified xsi:type="dcterms:W3CDTF">2011-07-18T08:24:42Z</dcterms:modified>
</cp:coreProperties>
</file>