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2" r:id="rId9"/>
    <p:sldId id="271" r:id="rId10"/>
    <p:sldId id="263" r:id="rId11"/>
    <p:sldId id="272" r:id="rId12"/>
    <p:sldId id="273" r:id="rId13"/>
    <p:sldId id="274" r:id="rId14"/>
    <p:sldId id="268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" TargetMode="External"/><Relationship Id="rId2" Type="http://schemas.openxmlformats.org/officeDocument/2006/relationships/hyperlink" Target="https://en.wikipedia.org/wiki/LX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next.io/chroot-cgroups-and-namespaces-an-overview-37124d995e3d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14730-793C-4D54-807A-527F3431F4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Clustering MIT Docker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E70CFA-0BA3-4166-84DB-4645E5473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by:</a:t>
            </a:r>
          </a:p>
          <a:p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Kumar Ashutosh Anand</a:t>
            </a:r>
          </a:p>
          <a:p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Matrik. Nummer: 00097180</a:t>
            </a:r>
          </a:p>
        </p:txBody>
      </p:sp>
    </p:spTree>
    <p:extLst>
      <p:ext uri="{BB962C8B-B14F-4D97-AF65-F5344CB8AC3E}">
        <p14:creationId xmlns:p14="http://schemas.microsoft.com/office/powerpoint/2010/main" val="258183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7CB48-F3FD-4C4C-A88B-47C074DC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92964"/>
            <a:ext cx="8534400" cy="727968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Docker Swarm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642AC-2886-4576-AE48-F5F061FA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40528"/>
            <a:ext cx="8534400" cy="4758431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Docker Swarm?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Manager and worker node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81FF85-FCFB-4981-973D-0699987AF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710" y="2124230"/>
            <a:ext cx="6076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7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7CB48-F3FD-4C4C-A88B-47C074DC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92964"/>
            <a:ext cx="8534400" cy="727968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Docker Swarm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642AC-2886-4576-AE48-F5F061FA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40528"/>
            <a:ext cx="8534400" cy="47584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Swarm is a native clustering system for Docker. It manages multiple Docker hosts participating in the cluster behave as a single virtual host. It consists of multiple Docker hosts that run in swarm mode, acting as either manager or workers or performing both roles.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Swarm offers the cluster management and orchestration features embedded in the Docker Engine needed to manage multiple containers when running a distributed application. </a:t>
            </a:r>
          </a:p>
        </p:txBody>
      </p:sp>
    </p:spTree>
    <p:extLst>
      <p:ext uri="{BB962C8B-B14F-4D97-AF65-F5344CB8AC3E}">
        <p14:creationId xmlns:p14="http://schemas.microsoft.com/office/powerpoint/2010/main" val="908220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7CB48-F3FD-4C4C-A88B-47C074DC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92964"/>
            <a:ext cx="8534400" cy="727968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Docker Swarm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642AC-2886-4576-AE48-F5F061FA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40528"/>
            <a:ext cx="8534400" cy="4758431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Manager node initiates the swarm formation and is responsible for the orchestration and cluster management functions required to maintain the desired state of the swarm. 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worker nodes execute units of work called tasks assigned to them by the swarm manager.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7478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696B0-680E-4275-B34D-A170AFD8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047565"/>
            <a:ext cx="8534400" cy="852256"/>
          </a:xfrm>
        </p:spPr>
        <p:txBody>
          <a:bodyPr/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Why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Docker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Swarm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A42671-5C53-44EA-8B64-96BB95F02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59115"/>
            <a:ext cx="8534400" cy="3932807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</a:t>
            </a:r>
            <a:r>
              <a:rPr lang="de-DE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Availability</a:t>
            </a:r>
            <a:endParaRPr lang="de-DE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Highly</a:t>
            </a:r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Scalable</a:t>
            </a:r>
            <a:endParaRPr lang="de-DE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 </a:t>
            </a:r>
            <a:r>
              <a:rPr lang="de-DE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rollback</a:t>
            </a:r>
            <a:endParaRPr lang="de-DE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</a:t>
            </a:r>
            <a:r>
              <a:rPr lang="de-DE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balancing</a:t>
            </a:r>
            <a:endParaRPr lang="de-DE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184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7CB48-F3FD-4C4C-A88B-47C074DC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92964"/>
            <a:ext cx="8534400" cy="727968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642AC-2886-4576-AE48-F5F061FA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40528"/>
            <a:ext cx="8534400" cy="4758431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https://en.wikipedia.org/wiki/LXC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https://docs.docker.com/compose/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https://docs.docker.com/engine/swarm/stack-deploy/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https://itnext.io/chroot-cgroups-and-namespaces-an-overview-37124d995e3d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608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7CB48-F3FD-4C4C-A88B-47C074DC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92964"/>
            <a:ext cx="8534400" cy="72796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642AC-2886-4576-AE48-F5F061FA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40528"/>
            <a:ext cx="8534400" cy="4758431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</a:t>
            </a:r>
            <a:r>
              <a:rPr lang="en-IN" sz="5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Thanks!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26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7CB48-F3FD-4C4C-A88B-47C074DC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92964"/>
            <a:ext cx="8534400" cy="727968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Clustering MIT Docker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642AC-2886-4576-AE48-F5F061FA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40528"/>
            <a:ext cx="8534400" cy="4758431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Containers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Building Blocks</a:t>
            </a:r>
          </a:p>
          <a:p>
            <a:r>
              <a:rPr lang="de-DE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Techniques</a:t>
            </a:r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behind</a:t>
            </a:r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Docker</a:t>
            </a:r>
          </a:p>
          <a:p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 </a:t>
            </a:r>
            <a:r>
              <a:rPr lang="de-DE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endParaRPr lang="de-DE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de-DE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Swarm</a:t>
            </a:r>
            <a:endParaRPr lang="de-DE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F14D74-0AAB-4114-BDD9-E295EBDD3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34" y="1669002"/>
            <a:ext cx="4669654" cy="308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4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7CB48-F3FD-4C4C-A88B-47C074DC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92964"/>
            <a:ext cx="8534400" cy="727968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Docker Container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642AC-2886-4576-AE48-F5F061FA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40528"/>
            <a:ext cx="8534400" cy="4758431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are containers?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Docker?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71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7CB48-F3FD-4C4C-A88B-47C074DC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92964"/>
            <a:ext cx="8534400" cy="727968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Docker Container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642AC-2886-4576-AE48-F5F061FA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40528"/>
            <a:ext cx="8534400" cy="47584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Containers:  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Containers is a light-weight virtualization which is also known as Operating system level virtualization. Containers can run in multiple isolated user space instances on the top of the operating system’s kernel.</a:t>
            </a:r>
          </a:p>
          <a:p>
            <a:pPr marL="0" indent="0" algn="just">
              <a:buNone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Docker: Docker is an open platform for developing, shipping, and running containerized applications. It provides the ability to package and run an application in a loosely isolated environment called a container.</a:t>
            </a:r>
          </a:p>
          <a:p>
            <a:pPr marL="0" indent="0" algn="just">
              <a:buNone/>
            </a:pPr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2F3D08D0-A8E7-44E0-A6ED-271526FF6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612" y="2264915"/>
            <a:ext cx="2899408" cy="290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8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7CB48-F3FD-4C4C-A88B-47C074DC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92964"/>
            <a:ext cx="8534400" cy="727968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Building Blocks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642AC-2886-4576-AE48-F5F061FA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40528"/>
            <a:ext cx="8534400" cy="47584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8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Engine</a:t>
            </a: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Docker Engine is a client-server application with following major components: </a:t>
            </a:r>
          </a:p>
          <a:p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Daemon or server</a:t>
            </a:r>
          </a:p>
          <a:p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client: A command line interface(CLI)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REST API which the Docker daemon and client uses to communicate with.</a:t>
            </a: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Image and Container: 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image is a read-only template with instructions for creating a Docker container while a container is a running instance of an image which  can  be created, started, stopped, moved, or deleted using the Docker API or CLI.</a:t>
            </a:r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225DA0-4953-4F78-B982-16736CFAD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03" y="2024109"/>
            <a:ext cx="4101484" cy="260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9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7CB48-F3FD-4C4C-A88B-47C074DC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92964"/>
            <a:ext cx="8534400" cy="727968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Building Blocks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642AC-2886-4576-AE48-F5F061FA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40528"/>
            <a:ext cx="8534400" cy="475843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Hub (Registry)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image default registry that allows us to store, pull container images.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3D556A9-D41D-4B8E-BA6E-8EE2D8110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561" y="3000652"/>
            <a:ext cx="6619875" cy="292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7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7CB48-F3FD-4C4C-A88B-47C074DC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92964"/>
            <a:ext cx="8534400" cy="727968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Techniques behind Docker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642AC-2886-4576-AE48-F5F061FA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40528"/>
            <a:ext cx="8534400" cy="4758431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LXC (Linux Containers): It is an operating-system-level virtualization method for running multiple isolated Linux systems (containers) on a single host sharing host’s Linux kernel.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Linux kernel provides the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cgroups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functionality that allows limitation and prioritization of resources (CPU, memory, block I/O, network, etc.) without the need for starting any virtual machines, and also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namespace isolation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functionality that allows complete isolation of an application's view of the operating environment, including process trees, networking, user IDs and mounted file systems.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54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7CB48-F3FD-4C4C-A88B-47C074DC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92964"/>
            <a:ext cx="8534400" cy="727968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Docker Compose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642AC-2886-4576-AE48-F5F061FA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40528"/>
            <a:ext cx="8534400" cy="4758431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Docker Compose?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7010A8-18A4-40E3-83A2-CA3177286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320" y="1212635"/>
            <a:ext cx="6302314" cy="438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69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7CB48-F3FD-4C4C-A88B-47C074DC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92964"/>
            <a:ext cx="8534400" cy="727968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Docker Compose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642AC-2886-4576-AE48-F5F061FA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40528"/>
            <a:ext cx="8534400" cy="4758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Compose: 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compose is a tool for defining and running multi-container docker applications using '.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yml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 file on a single docker host.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Compose,  a YAML file  is used to configure the application’s services.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Compose is basically a three-step process: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the app’s environment with a ‘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 so it can be reproduced anywhere.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the services that make up the app in ‘docker-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compose.yml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 so they can be run together in an isolated environment.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Run ‘docker-compose up’ and Compose starts and runs the entire app.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455635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633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3</vt:lpstr>
      <vt:lpstr>Segment</vt:lpstr>
      <vt:lpstr>Clustering MIT Docker</vt:lpstr>
      <vt:lpstr>Clustering MIT Docker</vt:lpstr>
      <vt:lpstr>Docker Container</vt:lpstr>
      <vt:lpstr>Docker Container</vt:lpstr>
      <vt:lpstr>Building Blocks</vt:lpstr>
      <vt:lpstr>Building Blocks</vt:lpstr>
      <vt:lpstr>Techniques behind Docker</vt:lpstr>
      <vt:lpstr>Docker Compose</vt:lpstr>
      <vt:lpstr>Docker Compose</vt:lpstr>
      <vt:lpstr>Docker Swarm</vt:lpstr>
      <vt:lpstr>Docker Swarm</vt:lpstr>
      <vt:lpstr>Docker Swarm</vt:lpstr>
      <vt:lpstr>Why Docker Swarm?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Betriebssysteme</dc:title>
  <dc:creator>Maithani Deepankar</dc:creator>
  <cp:lastModifiedBy>kumar ashutosh</cp:lastModifiedBy>
  <cp:revision>35</cp:revision>
  <dcterms:created xsi:type="dcterms:W3CDTF">2020-01-16T19:54:56Z</dcterms:created>
  <dcterms:modified xsi:type="dcterms:W3CDTF">2020-01-17T10:40:38Z</dcterms:modified>
</cp:coreProperties>
</file>