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307" r:id="rId4"/>
    <p:sldId id="287" r:id="rId5"/>
    <p:sldId id="309" r:id="rId6"/>
    <p:sldId id="310" r:id="rId7"/>
    <p:sldId id="316" r:id="rId8"/>
    <p:sldId id="312" r:id="rId9"/>
    <p:sldId id="314" r:id="rId10"/>
    <p:sldId id="315" r:id="rId11"/>
    <p:sldId id="305" r:id="rId12"/>
    <p:sldId id="317" r:id="rId13"/>
    <p:sldId id="318" r:id="rId14"/>
    <p:sldId id="319" r:id="rId15"/>
    <p:sldId id="320" r:id="rId16"/>
    <p:sldId id="30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93B5C-5E1C-4D9A-9F9F-205B76D8D715}" type="doc">
      <dgm:prSet loTypeId="urn:microsoft.com/office/officeart/2005/8/layout/chevron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CC00F9-1501-4DAB-93A9-F4B362982288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CC79D355-7181-4BD2-876E-15AF8A0E8458}" type="parTrans" cxnId="{8714DC81-1CC4-439C-8373-42EA4CF40789}">
      <dgm:prSet/>
      <dgm:spPr/>
      <dgm:t>
        <a:bodyPr/>
        <a:lstStyle/>
        <a:p>
          <a:endParaRPr lang="en-US"/>
        </a:p>
      </dgm:t>
    </dgm:pt>
    <dgm:pt modelId="{4FB915D8-BE79-41C6-8F28-A20C01048225}" type="sibTrans" cxnId="{8714DC81-1CC4-439C-8373-42EA4CF40789}">
      <dgm:prSet/>
      <dgm:spPr/>
      <dgm:t>
        <a:bodyPr/>
        <a:lstStyle/>
        <a:p>
          <a:endParaRPr lang="en-US"/>
        </a:p>
      </dgm:t>
    </dgm:pt>
    <dgm:pt modelId="{8E9B2CF5-708F-4DA8-8879-C99969FB9185}">
      <dgm:prSet phldrT="[Text]" custT="1"/>
      <dgm:spPr/>
      <dgm:t>
        <a:bodyPr/>
        <a:lstStyle/>
        <a:p>
          <a:r>
            <a:rPr lang="en-US" sz="3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game Caro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16F5CD-CBAB-4316-A850-23874CA27314}" type="parTrans" cxnId="{E7046342-CC16-4959-B27E-F6A9B87B14C6}">
      <dgm:prSet/>
      <dgm:spPr/>
      <dgm:t>
        <a:bodyPr/>
        <a:lstStyle/>
        <a:p>
          <a:endParaRPr lang="en-US"/>
        </a:p>
      </dgm:t>
    </dgm:pt>
    <dgm:pt modelId="{A222D45B-23AA-412A-A40B-D21A55722DE0}" type="sibTrans" cxnId="{E7046342-CC16-4959-B27E-F6A9B87B14C6}">
      <dgm:prSet/>
      <dgm:spPr/>
      <dgm:t>
        <a:bodyPr/>
        <a:lstStyle/>
        <a:p>
          <a:endParaRPr lang="en-US"/>
        </a:p>
      </dgm:t>
    </dgm:pt>
    <dgm:pt modelId="{DC96B723-6B77-415C-95FC-FFD68350E719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2F761A4D-E4F2-44A7-8CF9-C01969FF5035}" type="parTrans" cxnId="{7F4A5594-EF53-475B-A315-B8534AA466B3}">
      <dgm:prSet/>
      <dgm:spPr/>
      <dgm:t>
        <a:bodyPr/>
        <a:lstStyle/>
        <a:p>
          <a:endParaRPr lang="en-US"/>
        </a:p>
      </dgm:t>
    </dgm:pt>
    <dgm:pt modelId="{F5E001C0-A25A-4481-AC1B-4BDFB49274C5}" type="sibTrans" cxnId="{7F4A5594-EF53-475B-A315-B8534AA466B3}">
      <dgm:prSet/>
      <dgm:spPr/>
      <dgm:t>
        <a:bodyPr/>
        <a:lstStyle/>
        <a:p>
          <a:endParaRPr lang="en-US"/>
        </a:p>
      </dgm:t>
    </dgm:pt>
    <dgm:pt modelId="{054A3BD2-ADF3-4E19-AA1E-31E79D30D508}">
      <dgm:prSet phldrT="[Text]" custT="1"/>
      <dgm:spPr/>
      <dgm:t>
        <a:bodyPr/>
        <a:lstStyle/>
        <a:p>
          <a:r>
            <a:rPr lang="en-US" sz="3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quyết</a:t>
          </a:r>
          <a:r>
            <a: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r>
            <a: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612065-867A-4F41-BEE8-A3471A782534}" type="parTrans" cxnId="{6545799C-347A-4300-92DA-FD87A05F341E}">
      <dgm:prSet/>
      <dgm:spPr/>
      <dgm:t>
        <a:bodyPr/>
        <a:lstStyle/>
        <a:p>
          <a:endParaRPr lang="en-US"/>
        </a:p>
      </dgm:t>
    </dgm:pt>
    <dgm:pt modelId="{49E2C326-DBCF-45A5-BEB5-64EA57CD0A00}" type="sibTrans" cxnId="{6545799C-347A-4300-92DA-FD87A05F341E}">
      <dgm:prSet/>
      <dgm:spPr/>
      <dgm:t>
        <a:bodyPr/>
        <a:lstStyle/>
        <a:p>
          <a:endParaRPr lang="en-US"/>
        </a:p>
      </dgm:t>
    </dgm:pt>
    <dgm:pt modelId="{8EB94626-966D-4663-B4BD-3A4F95635A90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22D052FD-21F0-406E-812B-309A9181356E}" type="parTrans" cxnId="{AF70B879-FD79-49C3-AF48-CEEC4AB5E24D}">
      <dgm:prSet/>
      <dgm:spPr/>
      <dgm:t>
        <a:bodyPr/>
        <a:lstStyle/>
        <a:p>
          <a:endParaRPr lang="en-US"/>
        </a:p>
      </dgm:t>
    </dgm:pt>
    <dgm:pt modelId="{F4FD2E22-FDEA-4F08-BBC9-535EF1A56943}" type="sibTrans" cxnId="{AF70B879-FD79-49C3-AF48-CEEC4AB5E24D}">
      <dgm:prSet/>
      <dgm:spPr/>
      <dgm:t>
        <a:bodyPr/>
        <a:lstStyle/>
        <a:p>
          <a:endParaRPr lang="en-US"/>
        </a:p>
      </dgm:t>
    </dgm:pt>
    <dgm:pt modelId="{F25666F2-3705-4198-BC60-E879C945B23B}">
      <dgm:prSet phldrT="[Text]" custT="1"/>
      <dgm:spPr/>
      <dgm:t>
        <a:bodyPr/>
        <a:lstStyle/>
        <a:p>
          <a:r>
            <a:rPr lang="en-US" sz="3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chương</a:t>
          </a:r>
          <a:r>
            <a: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8FB8C3-8680-49BA-B900-2B977973F2C4}" type="parTrans" cxnId="{94248998-812A-44F8-BD57-061899711F7A}">
      <dgm:prSet/>
      <dgm:spPr/>
      <dgm:t>
        <a:bodyPr/>
        <a:lstStyle/>
        <a:p>
          <a:endParaRPr lang="en-US"/>
        </a:p>
      </dgm:t>
    </dgm:pt>
    <dgm:pt modelId="{40DC924D-0F2F-4678-9FD8-EF96C516EF27}" type="sibTrans" cxnId="{94248998-812A-44F8-BD57-061899711F7A}">
      <dgm:prSet/>
      <dgm:spPr/>
      <dgm:t>
        <a:bodyPr/>
        <a:lstStyle/>
        <a:p>
          <a:endParaRPr lang="en-US"/>
        </a:p>
      </dgm:t>
    </dgm:pt>
    <dgm:pt modelId="{F92E8DEF-2896-4893-ACC8-6094FD29663F}">
      <dgm:prSet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B143A393-6B43-4FAB-9911-C0D57BCF5B7A}" type="parTrans" cxnId="{0AF5ED2A-705B-49E0-A40E-B04B8F1FA6AA}">
      <dgm:prSet/>
      <dgm:spPr/>
      <dgm:t>
        <a:bodyPr/>
        <a:lstStyle/>
        <a:p>
          <a:endParaRPr lang="en-US"/>
        </a:p>
      </dgm:t>
    </dgm:pt>
    <dgm:pt modelId="{69D454D3-F6BB-4EE3-A41F-EFE3AAC405E4}" type="sibTrans" cxnId="{0AF5ED2A-705B-49E0-A40E-B04B8F1FA6AA}">
      <dgm:prSet/>
      <dgm:spPr/>
      <dgm:t>
        <a:bodyPr/>
        <a:lstStyle/>
        <a:p>
          <a:endParaRPr lang="en-US"/>
        </a:p>
      </dgm:t>
    </dgm:pt>
    <dgm:pt modelId="{A10AE182-4640-4428-8610-B78E06916971}">
      <dgm:prSet custT="1"/>
      <dgm:spPr/>
      <dgm:t>
        <a:bodyPr/>
        <a:lstStyle/>
        <a:p>
          <a:r>
            <a: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Demo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A62AE6-E6FE-43CC-9E88-7B01BCD0C06E}" type="parTrans" cxnId="{FF888351-B316-459F-A2DB-C6316F4AB0E2}">
      <dgm:prSet/>
      <dgm:spPr/>
      <dgm:t>
        <a:bodyPr/>
        <a:lstStyle/>
        <a:p>
          <a:endParaRPr lang="en-US"/>
        </a:p>
      </dgm:t>
    </dgm:pt>
    <dgm:pt modelId="{44053571-B731-4585-ADC0-F98FAB62368E}" type="sibTrans" cxnId="{FF888351-B316-459F-A2DB-C6316F4AB0E2}">
      <dgm:prSet/>
      <dgm:spPr/>
      <dgm:t>
        <a:bodyPr/>
        <a:lstStyle/>
        <a:p>
          <a:endParaRPr lang="en-US"/>
        </a:p>
      </dgm:t>
    </dgm:pt>
    <dgm:pt modelId="{2C5BADF9-2FC2-4751-8051-A7D1F1ED2273}" type="pres">
      <dgm:prSet presAssocID="{26893B5C-5E1C-4D9A-9F9F-205B76D8D71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058BDE-2EC5-42D7-85FB-EF06AE84FBF8}" type="pres">
      <dgm:prSet presAssocID="{A9CC00F9-1501-4DAB-93A9-F4B362982288}" presName="composite" presStyleCnt="0"/>
      <dgm:spPr/>
      <dgm:t>
        <a:bodyPr/>
        <a:lstStyle/>
        <a:p>
          <a:endParaRPr lang="en-US"/>
        </a:p>
      </dgm:t>
    </dgm:pt>
    <dgm:pt modelId="{C602CCCB-9336-4FB1-80A7-9E2C1ED6BF8C}" type="pres">
      <dgm:prSet presAssocID="{A9CC00F9-1501-4DAB-93A9-F4B362982288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0AAC8-D60B-4CB6-8429-D7234968737D}" type="pres">
      <dgm:prSet presAssocID="{A9CC00F9-1501-4DAB-93A9-F4B362982288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0880B3-8181-4E5F-82A0-4F26497143EE}" type="pres">
      <dgm:prSet presAssocID="{4FB915D8-BE79-41C6-8F28-A20C01048225}" presName="sp" presStyleCnt="0"/>
      <dgm:spPr/>
      <dgm:t>
        <a:bodyPr/>
        <a:lstStyle/>
        <a:p>
          <a:endParaRPr lang="en-US"/>
        </a:p>
      </dgm:t>
    </dgm:pt>
    <dgm:pt modelId="{3F8D9057-DABF-4E58-A1CA-58F82477A9D3}" type="pres">
      <dgm:prSet presAssocID="{DC96B723-6B77-415C-95FC-FFD68350E719}" presName="composite" presStyleCnt="0"/>
      <dgm:spPr/>
      <dgm:t>
        <a:bodyPr/>
        <a:lstStyle/>
        <a:p>
          <a:endParaRPr lang="en-US"/>
        </a:p>
      </dgm:t>
    </dgm:pt>
    <dgm:pt modelId="{FF4D8A59-D0F6-4B7A-B6ED-B239B4E04853}" type="pres">
      <dgm:prSet presAssocID="{DC96B723-6B77-415C-95FC-FFD68350E719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B6500-072D-4185-BF37-8BEED1434BC2}" type="pres">
      <dgm:prSet presAssocID="{DC96B723-6B77-415C-95FC-FFD68350E719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5AB39A-C057-41D0-A325-6FDFBF7DDDFD}" type="pres">
      <dgm:prSet presAssocID="{F5E001C0-A25A-4481-AC1B-4BDFB49274C5}" presName="sp" presStyleCnt="0"/>
      <dgm:spPr/>
      <dgm:t>
        <a:bodyPr/>
        <a:lstStyle/>
        <a:p>
          <a:endParaRPr lang="en-US"/>
        </a:p>
      </dgm:t>
    </dgm:pt>
    <dgm:pt modelId="{D2A3B2C2-C207-4AC6-8EB5-491327EBC5B5}" type="pres">
      <dgm:prSet presAssocID="{8EB94626-966D-4663-B4BD-3A4F95635A90}" presName="composite" presStyleCnt="0"/>
      <dgm:spPr/>
      <dgm:t>
        <a:bodyPr/>
        <a:lstStyle/>
        <a:p>
          <a:endParaRPr lang="en-US"/>
        </a:p>
      </dgm:t>
    </dgm:pt>
    <dgm:pt modelId="{95B43447-5C5C-46A3-8BC7-12F53E727CC2}" type="pres">
      <dgm:prSet presAssocID="{8EB94626-966D-4663-B4BD-3A4F95635A90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1E2EDF-C2A1-455A-ADD1-7C82C03D19AA}" type="pres">
      <dgm:prSet presAssocID="{8EB94626-966D-4663-B4BD-3A4F95635A90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1E7A61-8771-4AC6-84F4-C78C97AEC016}" type="pres">
      <dgm:prSet presAssocID="{F4FD2E22-FDEA-4F08-BBC9-535EF1A56943}" presName="sp" presStyleCnt="0"/>
      <dgm:spPr/>
      <dgm:t>
        <a:bodyPr/>
        <a:lstStyle/>
        <a:p>
          <a:endParaRPr lang="en-US"/>
        </a:p>
      </dgm:t>
    </dgm:pt>
    <dgm:pt modelId="{DD1C4F0B-BACF-4E4C-B050-7A3C268C335F}" type="pres">
      <dgm:prSet presAssocID="{F92E8DEF-2896-4893-ACC8-6094FD29663F}" presName="composite" presStyleCnt="0"/>
      <dgm:spPr/>
      <dgm:t>
        <a:bodyPr/>
        <a:lstStyle/>
        <a:p>
          <a:endParaRPr lang="en-US"/>
        </a:p>
      </dgm:t>
    </dgm:pt>
    <dgm:pt modelId="{4708F92E-2043-40AB-949E-0E8C9191B809}" type="pres">
      <dgm:prSet presAssocID="{F92E8DEF-2896-4893-ACC8-6094FD29663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7BEE87-1E5D-40F2-895F-3F13624D3472}" type="pres">
      <dgm:prSet presAssocID="{F92E8DEF-2896-4893-ACC8-6094FD29663F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888351-B316-459F-A2DB-C6316F4AB0E2}" srcId="{F92E8DEF-2896-4893-ACC8-6094FD29663F}" destId="{A10AE182-4640-4428-8610-B78E06916971}" srcOrd="0" destOrd="0" parTransId="{1CA62AE6-E6FE-43CC-9E88-7B01BCD0C06E}" sibTransId="{44053571-B731-4585-ADC0-F98FAB62368E}"/>
    <dgm:cxn modelId="{7BD36E14-17A4-4327-8A5C-A34AC5935ED6}" type="presOf" srcId="{8E9B2CF5-708F-4DA8-8879-C99969FB9185}" destId="{61E0AAC8-D60B-4CB6-8429-D7234968737D}" srcOrd="0" destOrd="0" presId="urn:microsoft.com/office/officeart/2005/8/layout/chevron2"/>
    <dgm:cxn modelId="{EC805CBC-2186-493A-83C2-663A5BC3CBDE}" type="presOf" srcId="{F25666F2-3705-4198-BC60-E879C945B23B}" destId="{AD1E2EDF-C2A1-455A-ADD1-7C82C03D19AA}" srcOrd="0" destOrd="0" presId="urn:microsoft.com/office/officeart/2005/8/layout/chevron2"/>
    <dgm:cxn modelId="{AF70B879-FD79-49C3-AF48-CEEC4AB5E24D}" srcId="{26893B5C-5E1C-4D9A-9F9F-205B76D8D715}" destId="{8EB94626-966D-4663-B4BD-3A4F95635A90}" srcOrd="2" destOrd="0" parTransId="{22D052FD-21F0-406E-812B-309A9181356E}" sibTransId="{F4FD2E22-FDEA-4F08-BBC9-535EF1A56943}"/>
    <dgm:cxn modelId="{E7046342-CC16-4959-B27E-F6A9B87B14C6}" srcId="{A9CC00F9-1501-4DAB-93A9-F4B362982288}" destId="{8E9B2CF5-708F-4DA8-8879-C99969FB9185}" srcOrd="0" destOrd="0" parTransId="{C616F5CD-CBAB-4316-A850-23874CA27314}" sibTransId="{A222D45B-23AA-412A-A40B-D21A55722DE0}"/>
    <dgm:cxn modelId="{6DB01D1B-0801-46F3-A681-B007DD391154}" type="presOf" srcId="{DC96B723-6B77-415C-95FC-FFD68350E719}" destId="{FF4D8A59-D0F6-4B7A-B6ED-B239B4E04853}" srcOrd="0" destOrd="0" presId="urn:microsoft.com/office/officeart/2005/8/layout/chevron2"/>
    <dgm:cxn modelId="{631B8038-BB24-4DE2-93C5-1CF6D7103D50}" type="presOf" srcId="{054A3BD2-ADF3-4E19-AA1E-31E79D30D508}" destId="{ACBB6500-072D-4185-BF37-8BEED1434BC2}" srcOrd="0" destOrd="0" presId="urn:microsoft.com/office/officeart/2005/8/layout/chevron2"/>
    <dgm:cxn modelId="{41E5F217-7DAA-4AB8-9569-1A3F3608FF4F}" type="presOf" srcId="{26893B5C-5E1C-4D9A-9F9F-205B76D8D715}" destId="{2C5BADF9-2FC2-4751-8051-A7D1F1ED2273}" srcOrd="0" destOrd="0" presId="urn:microsoft.com/office/officeart/2005/8/layout/chevron2"/>
    <dgm:cxn modelId="{FFA05BB8-1F08-42FA-BE15-8B00207DDC8E}" type="presOf" srcId="{8EB94626-966D-4663-B4BD-3A4F95635A90}" destId="{95B43447-5C5C-46A3-8BC7-12F53E727CC2}" srcOrd="0" destOrd="0" presId="urn:microsoft.com/office/officeart/2005/8/layout/chevron2"/>
    <dgm:cxn modelId="{8714DC81-1CC4-439C-8373-42EA4CF40789}" srcId="{26893B5C-5E1C-4D9A-9F9F-205B76D8D715}" destId="{A9CC00F9-1501-4DAB-93A9-F4B362982288}" srcOrd="0" destOrd="0" parTransId="{CC79D355-7181-4BD2-876E-15AF8A0E8458}" sibTransId="{4FB915D8-BE79-41C6-8F28-A20C01048225}"/>
    <dgm:cxn modelId="{3B65EFE2-C3EB-4C49-80EF-9FC3E49837E8}" type="presOf" srcId="{A9CC00F9-1501-4DAB-93A9-F4B362982288}" destId="{C602CCCB-9336-4FB1-80A7-9E2C1ED6BF8C}" srcOrd="0" destOrd="0" presId="urn:microsoft.com/office/officeart/2005/8/layout/chevron2"/>
    <dgm:cxn modelId="{6545799C-347A-4300-92DA-FD87A05F341E}" srcId="{DC96B723-6B77-415C-95FC-FFD68350E719}" destId="{054A3BD2-ADF3-4E19-AA1E-31E79D30D508}" srcOrd="0" destOrd="0" parTransId="{B6612065-867A-4F41-BEE8-A3471A782534}" sibTransId="{49E2C326-DBCF-45A5-BEB5-64EA57CD0A00}"/>
    <dgm:cxn modelId="{8E4D5550-B2F2-4C25-B04D-AE51B003FB4C}" type="presOf" srcId="{A10AE182-4640-4428-8610-B78E06916971}" destId="{3A7BEE87-1E5D-40F2-895F-3F13624D3472}" srcOrd="0" destOrd="0" presId="urn:microsoft.com/office/officeart/2005/8/layout/chevron2"/>
    <dgm:cxn modelId="{7F4A5594-EF53-475B-A315-B8534AA466B3}" srcId="{26893B5C-5E1C-4D9A-9F9F-205B76D8D715}" destId="{DC96B723-6B77-415C-95FC-FFD68350E719}" srcOrd="1" destOrd="0" parTransId="{2F761A4D-E4F2-44A7-8CF9-C01969FF5035}" sibTransId="{F5E001C0-A25A-4481-AC1B-4BDFB49274C5}"/>
    <dgm:cxn modelId="{07EE8634-3E0A-4799-9ACB-E0CA49FBF7AC}" type="presOf" srcId="{F92E8DEF-2896-4893-ACC8-6094FD29663F}" destId="{4708F92E-2043-40AB-949E-0E8C9191B809}" srcOrd="0" destOrd="0" presId="urn:microsoft.com/office/officeart/2005/8/layout/chevron2"/>
    <dgm:cxn modelId="{0AF5ED2A-705B-49E0-A40E-B04B8F1FA6AA}" srcId="{26893B5C-5E1C-4D9A-9F9F-205B76D8D715}" destId="{F92E8DEF-2896-4893-ACC8-6094FD29663F}" srcOrd="3" destOrd="0" parTransId="{B143A393-6B43-4FAB-9911-C0D57BCF5B7A}" sibTransId="{69D454D3-F6BB-4EE3-A41F-EFE3AAC405E4}"/>
    <dgm:cxn modelId="{94248998-812A-44F8-BD57-061899711F7A}" srcId="{8EB94626-966D-4663-B4BD-3A4F95635A90}" destId="{F25666F2-3705-4198-BC60-E879C945B23B}" srcOrd="0" destOrd="0" parTransId="{BE8FB8C3-8680-49BA-B900-2B977973F2C4}" sibTransId="{40DC924D-0F2F-4678-9FD8-EF96C516EF27}"/>
    <dgm:cxn modelId="{98DD2979-778B-49F9-8424-7E35A3472FD3}" type="presParOf" srcId="{2C5BADF9-2FC2-4751-8051-A7D1F1ED2273}" destId="{45058BDE-2EC5-42D7-85FB-EF06AE84FBF8}" srcOrd="0" destOrd="0" presId="urn:microsoft.com/office/officeart/2005/8/layout/chevron2"/>
    <dgm:cxn modelId="{864BFCD5-7C14-4690-BB5D-7A92E18273CE}" type="presParOf" srcId="{45058BDE-2EC5-42D7-85FB-EF06AE84FBF8}" destId="{C602CCCB-9336-4FB1-80A7-9E2C1ED6BF8C}" srcOrd="0" destOrd="0" presId="urn:microsoft.com/office/officeart/2005/8/layout/chevron2"/>
    <dgm:cxn modelId="{0749BFFB-A408-4DA6-843E-75CF8E1F2B4B}" type="presParOf" srcId="{45058BDE-2EC5-42D7-85FB-EF06AE84FBF8}" destId="{61E0AAC8-D60B-4CB6-8429-D7234968737D}" srcOrd="1" destOrd="0" presId="urn:microsoft.com/office/officeart/2005/8/layout/chevron2"/>
    <dgm:cxn modelId="{DAAB4432-32D0-4E02-A1E3-DE2EAFBB336F}" type="presParOf" srcId="{2C5BADF9-2FC2-4751-8051-A7D1F1ED2273}" destId="{4E0880B3-8181-4E5F-82A0-4F26497143EE}" srcOrd="1" destOrd="0" presId="urn:microsoft.com/office/officeart/2005/8/layout/chevron2"/>
    <dgm:cxn modelId="{6D3D347C-6A9C-48E4-BEB3-69DA7D06C86B}" type="presParOf" srcId="{2C5BADF9-2FC2-4751-8051-A7D1F1ED2273}" destId="{3F8D9057-DABF-4E58-A1CA-58F82477A9D3}" srcOrd="2" destOrd="0" presId="urn:microsoft.com/office/officeart/2005/8/layout/chevron2"/>
    <dgm:cxn modelId="{D05E96EB-8898-4CFF-8D4E-A8DFFDDE41B5}" type="presParOf" srcId="{3F8D9057-DABF-4E58-A1CA-58F82477A9D3}" destId="{FF4D8A59-D0F6-4B7A-B6ED-B239B4E04853}" srcOrd="0" destOrd="0" presId="urn:microsoft.com/office/officeart/2005/8/layout/chevron2"/>
    <dgm:cxn modelId="{648AAC8C-21F8-4A05-A03C-D260C8C9679B}" type="presParOf" srcId="{3F8D9057-DABF-4E58-A1CA-58F82477A9D3}" destId="{ACBB6500-072D-4185-BF37-8BEED1434BC2}" srcOrd="1" destOrd="0" presId="urn:microsoft.com/office/officeart/2005/8/layout/chevron2"/>
    <dgm:cxn modelId="{AE09C6DF-9937-48D8-9E91-F1919EA1C524}" type="presParOf" srcId="{2C5BADF9-2FC2-4751-8051-A7D1F1ED2273}" destId="{175AB39A-C057-41D0-A325-6FDFBF7DDDFD}" srcOrd="3" destOrd="0" presId="urn:microsoft.com/office/officeart/2005/8/layout/chevron2"/>
    <dgm:cxn modelId="{E08D2CC7-93FF-49B8-83BA-B6E0F69F985D}" type="presParOf" srcId="{2C5BADF9-2FC2-4751-8051-A7D1F1ED2273}" destId="{D2A3B2C2-C207-4AC6-8EB5-491327EBC5B5}" srcOrd="4" destOrd="0" presId="urn:microsoft.com/office/officeart/2005/8/layout/chevron2"/>
    <dgm:cxn modelId="{46ECD6B2-478F-4DBC-B261-A0195D68E211}" type="presParOf" srcId="{D2A3B2C2-C207-4AC6-8EB5-491327EBC5B5}" destId="{95B43447-5C5C-46A3-8BC7-12F53E727CC2}" srcOrd="0" destOrd="0" presId="urn:microsoft.com/office/officeart/2005/8/layout/chevron2"/>
    <dgm:cxn modelId="{5C44B61E-2811-442E-B592-DD0F4304AB2B}" type="presParOf" srcId="{D2A3B2C2-C207-4AC6-8EB5-491327EBC5B5}" destId="{AD1E2EDF-C2A1-455A-ADD1-7C82C03D19AA}" srcOrd="1" destOrd="0" presId="urn:microsoft.com/office/officeart/2005/8/layout/chevron2"/>
    <dgm:cxn modelId="{37DD74F4-C711-4C02-AD6F-F07382DBC02D}" type="presParOf" srcId="{2C5BADF9-2FC2-4751-8051-A7D1F1ED2273}" destId="{1F1E7A61-8771-4AC6-84F4-C78C97AEC016}" srcOrd="5" destOrd="0" presId="urn:microsoft.com/office/officeart/2005/8/layout/chevron2"/>
    <dgm:cxn modelId="{623A1F45-CB89-4E2B-89D9-DE6065F84E7C}" type="presParOf" srcId="{2C5BADF9-2FC2-4751-8051-A7D1F1ED2273}" destId="{DD1C4F0B-BACF-4E4C-B050-7A3C268C335F}" srcOrd="6" destOrd="0" presId="urn:microsoft.com/office/officeart/2005/8/layout/chevron2"/>
    <dgm:cxn modelId="{36C23ED8-DBD2-4E8E-97E6-80F672837405}" type="presParOf" srcId="{DD1C4F0B-BACF-4E4C-B050-7A3C268C335F}" destId="{4708F92E-2043-40AB-949E-0E8C9191B809}" srcOrd="0" destOrd="0" presId="urn:microsoft.com/office/officeart/2005/8/layout/chevron2"/>
    <dgm:cxn modelId="{33198250-415D-4680-9C88-CB4C1E94A697}" type="presParOf" srcId="{DD1C4F0B-BACF-4E4C-B050-7A3C268C335F}" destId="{3A7BEE87-1E5D-40F2-895F-3F13624D347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2CCCB-9336-4FB1-80A7-9E2C1ED6BF8C}">
      <dsp:nvSpPr>
        <dsp:cNvPr id="0" name=""/>
        <dsp:cNvSpPr/>
      </dsp:nvSpPr>
      <dsp:spPr>
        <a:xfrm rot="5400000">
          <a:off x="-169068" y="169670"/>
          <a:ext cx="1127124" cy="78898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1</a:t>
          </a:r>
          <a:endParaRPr lang="en-US" sz="2200" kern="1200" dirty="0"/>
        </a:p>
      </dsp:txBody>
      <dsp:txXfrm rot="-5400000">
        <a:off x="1" y="395096"/>
        <a:ext cx="788987" cy="338137"/>
      </dsp:txXfrm>
    </dsp:sp>
    <dsp:sp modelId="{61E0AAC8-D60B-4CB6-8429-D7234968737D}">
      <dsp:nvSpPr>
        <dsp:cNvPr id="0" name=""/>
        <dsp:cNvSpPr/>
      </dsp:nvSpPr>
      <dsp:spPr>
        <a:xfrm rot="5400000">
          <a:off x="3076178" y="-2286589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r>
            <a:rPr lang="en-US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game Caro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788988" y="36365"/>
        <a:ext cx="5271248" cy="661103"/>
      </dsp:txXfrm>
    </dsp:sp>
    <dsp:sp modelId="{FF4D8A59-D0F6-4B7A-B6ED-B239B4E04853}">
      <dsp:nvSpPr>
        <dsp:cNvPr id="0" name=""/>
        <dsp:cNvSpPr/>
      </dsp:nvSpPr>
      <dsp:spPr>
        <a:xfrm rot="5400000">
          <a:off x="-169068" y="1148227"/>
          <a:ext cx="1127124" cy="788987"/>
        </a:xfrm>
        <a:prstGeom prst="chevron">
          <a:avLst/>
        </a:prstGeom>
        <a:solidFill>
          <a:schemeClr val="accent2">
            <a:hueOff val="-2771965"/>
            <a:satOff val="19774"/>
            <a:lumOff val="-3399"/>
            <a:alphaOff val="0"/>
          </a:schemeClr>
        </a:solidFill>
        <a:ln w="25400" cap="flat" cmpd="sng" algn="ctr">
          <a:solidFill>
            <a:schemeClr val="accent2">
              <a:hueOff val="-2771965"/>
              <a:satOff val="19774"/>
              <a:lumOff val="-33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2</a:t>
          </a:r>
          <a:endParaRPr lang="en-US" sz="2200" kern="1200" dirty="0"/>
        </a:p>
      </dsp:txBody>
      <dsp:txXfrm rot="-5400000">
        <a:off x="1" y="1373653"/>
        <a:ext cx="788987" cy="338137"/>
      </dsp:txXfrm>
    </dsp:sp>
    <dsp:sp modelId="{ACBB6500-072D-4185-BF37-8BEED1434BC2}">
      <dsp:nvSpPr>
        <dsp:cNvPr id="0" name=""/>
        <dsp:cNvSpPr/>
      </dsp:nvSpPr>
      <dsp:spPr>
        <a:xfrm rot="5400000">
          <a:off x="3076178" y="-1308031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771965"/>
              <a:satOff val="19774"/>
              <a:lumOff val="-33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Giải</a:t>
          </a:r>
          <a:r>
            <a:rPr lang="en-US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quyết</a:t>
          </a:r>
          <a:r>
            <a:rPr lang="en-US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bài</a:t>
          </a:r>
          <a:r>
            <a:rPr lang="en-US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r>
            <a:rPr lang="en-US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	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788988" y="1014923"/>
        <a:ext cx="5271248" cy="661103"/>
      </dsp:txXfrm>
    </dsp:sp>
    <dsp:sp modelId="{95B43447-5C5C-46A3-8BC7-12F53E727CC2}">
      <dsp:nvSpPr>
        <dsp:cNvPr id="0" name=""/>
        <dsp:cNvSpPr/>
      </dsp:nvSpPr>
      <dsp:spPr>
        <a:xfrm rot="5400000">
          <a:off x="-169068" y="2126784"/>
          <a:ext cx="1127124" cy="788987"/>
        </a:xfrm>
        <a:prstGeom prst="chevron">
          <a:avLst/>
        </a:prstGeom>
        <a:solidFill>
          <a:schemeClr val="accent2">
            <a:hueOff val="-5543931"/>
            <a:satOff val="39548"/>
            <a:lumOff val="-6798"/>
            <a:alphaOff val="0"/>
          </a:schemeClr>
        </a:solidFill>
        <a:ln w="25400" cap="flat" cmpd="sng" algn="ctr">
          <a:solidFill>
            <a:schemeClr val="accent2">
              <a:hueOff val="-5543931"/>
              <a:satOff val="39548"/>
              <a:lumOff val="-67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3</a:t>
          </a:r>
          <a:endParaRPr lang="en-US" sz="2200" kern="1200" dirty="0"/>
        </a:p>
      </dsp:txBody>
      <dsp:txXfrm rot="-5400000">
        <a:off x="1" y="2352210"/>
        <a:ext cx="788987" cy="338137"/>
      </dsp:txXfrm>
    </dsp:sp>
    <dsp:sp modelId="{AD1E2EDF-C2A1-455A-ADD1-7C82C03D19AA}">
      <dsp:nvSpPr>
        <dsp:cNvPr id="0" name=""/>
        <dsp:cNvSpPr/>
      </dsp:nvSpPr>
      <dsp:spPr>
        <a:xfrm rot="5400000">
          <a:off x="3076178" y="-329474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5543931"/>
              <a:satOff val="39548"/>
              <a:lumOff val="-67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dựng</a:t>
          </a:r>
          <a:r>
            <a:rPr lang="en-US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chương</a:t>
          </a:r>
          <a:r>
            <a:rPr lang="en-US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788988" y="1993480"/>
        <a:ext cx="5271248" cy="661103"/>
      </dsp:txXfrm>
    </dsp:sp>
    <dsp:sp modelId="{4708F92E-2043-40AB-949E-0E8C9191B809}">
      <dsp:nvSpPr>
        <dsp:cNvPr id="0" name=""/>
        <dsp:cNvSpPr/>
      </dsp:nvSpPr>
      <dsp:spPr>
        <a:xfrm rot="5400000">
          <a:off x="-169068" y="3105342"/>
          <a:ext cx="1127124" cy="788987"/>
        </a:xfrm>
        <a:prstGeom prst="chevron">
          <a:avLst/>
        </a:prstGeom>
        <a:solidFill>
          <a:schemeClr val="accent2">
            <a:hueOff val="-8315896"/>
            <a:satOff val="59322"/>
            <a:lumOff val="-10197"/>
            <a:alphaOff val="0"/>
          </a:schemeClr>
        </a:solidFill>
        <a:ln w="25400" cap="flat" cmpd="sng" algn="ctr">
          <a:solidFill>
            <a:schemeClr val="accent2">
              <a:hueOff val="-8315896"/>
              <a:satOff val="59322"/>
              <a:lumOff val="-10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4</a:t>
          </a:r>
          <a:endParaRPr lang="en-US" sz="2200" kern="1200" dirty="0"/>
        </a:p>
      </dsp:txBody>
      <dsp:txXfrm rot="-5400000">
        <a:off x="1" y="3330768"/>
        <a:ext cx="788987" cy="338137"/>
      </dsp:txXfrm>
    </dsp:sp>
    <dsp:sp modelId="{3A7BEE87-1E5D-40F2-895F-3F13624D3472}">
      <dsp:nvSpPr>
        <dsp:cNvPr id="0" name=""/>
        <dsp:cNvSpPr/>
      </dsp:nvSpPr>
      <dsp:spPr>
        <a:xfrm rot="5400000">
          <a:off x="3076178" y="649083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8315896"/>
              <a:satOff val="59322"/>
              <a:lumOff val="-101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Demo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788988" y="2972037"/>
        <a:ext cx="5271248" cy="661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3029-5315-4889-BFAB-7655DCD7360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52A2-0F9D-4B26-822A-4FB7B5E23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3029-5315-4889-BFAB-7655DCD7360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52A2-0F9D-4B26-822A-4FB7B5E23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3029-5315-4889-BFAB-7655DCD7360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52A2-0F9D-4B26-822A-4FB7B5E23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3029-5315-4889-BFAB-7655DCD7360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52A2-0F9D-4B26-822A-4FB7B5E23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3029-5315-4889-BFAB-7655DCD7360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52A2-0F9D-4B26-822A-4FB7B5E23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3029-5315-4889-BFAB-7655DCD7360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52A2-0F9D-4B26-822A-4FB7B5E23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3029-5315-4889-BFAB-7655DCD7360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52A2-0F9D-4B26-822A-4FB7B5E23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3029-5315-4889-BFAB-7655DCD7360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52A2-0F9D-4B26-822A-4FB7B5E23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3029-5315-4889-BFAB-7655DCD7360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52A2-0F9D-4B26-822A-4FB7B5E23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3029-5315-4889-BFAB-7655DCD7360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52A2-0F9D-4B26-822A-4FB7B5E233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3029-5315-4889-BFAB-7655DCD7360F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A852A2-0F9D-4B26-822A-4FB7B5E2331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4A852A2-0F9D-4B26-822A-4FB7B5E2331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BB13029-5315-4889-BFAB-7655DCD7360F}" type="datetimeFigureOut">
              <a:rPr lang="en-US" smtClean="0"/>
              <a:t>3/23/2022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037870" y="118642"/>
            <a:ext cx="5113338" cy="1154112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sz="2000" b="1" dirty="0">
                <a:latin typeface="Times New Roman" pitchFamily="18" charset="0"/>
                <a:cs typeface="Times New Roman" pitchFamily="18" charset="0"/>
              </a:rPr>
              <a:t>ẠI HỌC ĐÀ </a:t>
            </a:r>
            <a:r>
              <a:rPr lang="vi-VN" sz="2000" b="1" dirty="0" smtClean="0">
                <a:latin typeface="Times New Roman" pitchFamily="18" charset="0"/>
                <a:cs typeface="Times New Roman" pitchFamily="18" charset="0"/>
              </a:rPr>
              <a:t>NẴNG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TRƯỜNG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ĐẠI HỌC BÁCH KHOA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CÔNG NGHỆ THÔNG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TIN</a:t>
            </a:r>
            <a:endParaRPr lang="en-US" sz="2000" dirty="0"/>
          </a:p>
        </p:txBody>
      </p:sp>
      <p:pic>
        <p:nvPicPr>
          <p:cNvPr id="4" name="Picture 3" descr="https://scontent.fdad2-1.fna.fbcdn.net/v/t1.0-9/37966875_708665092798227_163481801203908608_n.jpg?_nc_cat=105&amp;oh=91d0e0a65192d83177c504df7ac1615e&amp;oe=5C21484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8" y="160338"/>
            <a:ext cx="1514475" cy="1514475"/>
          </a:xfrm>
          <a:prstGeom prst="rect">
            <a:avLst/>
          </a:prstGeom>
          <a:noFill/>
        </p:spPr>
      </p:pic>
      <p:sp>
        <p:nvSpPr>
          <p:cNvPr id="5" name="AutoShape 2" descr="Trường Đại học Bách khoa - Đại học Đà Nẵng &gt; Tintuc &gt; Tintu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55529"/>
            <a:ext cx="1516389" cy="1516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3768" y="1983611"/>
            <a:ext cx="747465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ĐỀ TÀI</a:t>
            </a:r>
          </a:p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TRÍ TUỆ NHÂN TẠO</a:t>
            </a:r>
          </a:p>
          <a:p>
            <a:pPr algn="ctr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Game Caro </a:t>
            </a:r>
            <a:r>
              <a:rPr lang="en-US" sz="32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Minimax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63888" y="4778712"/>
            <a:ext cx="5112568" cy="139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SINH VIÊN THỰC HIỆN: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TRẦN TẤN PHÁT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ĐOÀN CHÍ HOÀNG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LÊ THÀNH NHÂN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95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066" y="322714"/>
            <a:ext cx="6316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1" y="1196752"/>
            <a:ext cx="806489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1813" algn="just"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1813" algn="just"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1813" algn="just"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1813" algn="just"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b(b</a:t>
            </a:r>
            <a:r>
              <a:rPr 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b-1)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531813" algn="just">
              <a:spcBef>
                <a:spcPts val="300"/>
              </a:spcBef>
              <a:spcAft>
                <a:spcPts val="300"/>
              </a:spcAf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531813" algn="just">
              <a:spcBef>
                <a:spcPts val="300"/>
              </a:spcBef>
              <a:spcAft>
                <a:spcPts val="300"/>
              </a:spcAf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O(b*d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1" y="4151533"/>
            <a:ext cx="8064896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Alpha-Beta: </a:t>
            </a:r>
          </a:p>
          <a:p>
            <a:pPr marL="531813" algn="just"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O(b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3d/4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31813" algn="just"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17550" lvl="0" indent="266700" algn="just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2b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d/2 – 1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chẵn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17550" lvl="0" indent="266700" algn="just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(d+1)/2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31813" algn="just"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887829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88213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CHƯƠNG TRÌNH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268760"/>
            <a:ext cx="69847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Class Rectangle: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Class XO(Rectangle):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Class Board: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Class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AI_Caro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673418"/>
            <a:ext cx="2371823" cy="23718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678874"/>
            <a:ext cx="3184716" cy="238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081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95736" y="404664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AI_Caro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196752"/>
            <a:ext cx="8136904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getConsecutiveSetScore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evalueHorizontal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evalueVertical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dọc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evalueDiagonal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chéo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getScore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addNParray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generateMoves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XO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evalueBoardForWhite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 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playNextMove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minimaxSearchAB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MINIMAX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searchWinMove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searchLoseMove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calNextMove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680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5736" y="404664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AI_Caro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82573"/>
            <a:ext cx="7690116" cy="505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006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5736" y="404664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AI_Caro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844978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92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64096"/>
            <a:ext cx="8146411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25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Slide kết thúc trong PowerPoint đẹp (1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46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856" y="620688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NỘI DUNG </a:t>
            </a:r>
            <a:endParaRPr lang="en-US" sz="3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04913679"/>
              </p:ext>
            </p:extLst>
          </p:nvPr>
        </p:nvGraphicFramePr>
        <p:xfrm>
          <a:off x="1524000" y="195728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9827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5472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Caro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51720" y="1087904"/>
            <a:ext cx="4320480" cy="38532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2" y="5229200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8608580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580601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644476"/>
            <a:ext cx="669674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2" descr="Game Thi đấu cờ Caro - X O Contest - Game Vu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Game Thi đấu cờ Caro - X O Contest - Game Vui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Game Thi đấu cờ Caro - X O Contest - Game Vui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484784"/>
            <a:ext cx="2676128" cy="267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24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3860" y="611977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Stored Data 3"/>
          <p:cNvSpPr/>
          <p:nvPr/>
        </p:nvSpPr>
        <p:spPr>
          <a:xfrm flipH="1">
            <a:off x="251520" y="2708920"/>
            <a:ext cx="2952328" cy="1332728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lowchart: Stored Data 5"/>
          <p:cNvSpPr/>
          <p:nvPr/>
        </p:nvSpPr>
        <p:spPr>
          <a:xfrm flipH="1">
            <a:off x="2915816" y="2708920"/>
            <a:ext cx="2952328" cy="1332728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owchart: Stored Data 6"/>
          <p:cNvSpPr/>
          <p:nvPr/>
        </p:nvSpPr>
        <p:spPr>
          <a:xfrm flipH="1">
            <a:off x="5580112" y="2708920"/>
            <a:ext cx="2952328" cy="1332728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tỉa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α-β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798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1706" y="332656"/>
            <a:ext cx="5596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56" y="4797152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Caro,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423" y="1124744"/>
            <a:ext cx="3212729" cy="3212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397695" y="2492896"/>
                <a:ext cx="45422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/>
                          <a:ea typeface="Cambria Math"/>
                        </a:rPr>
                        <m:t>∗</m:t>
                      </m:r>
                    </m:oMath>
                  </m:oMathPara>
                </a14:m>
                <a:endParaRPr 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695" y="2492896"/>
                <a:ext cx="454225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877951" y="2060848"/>
                <a:ext cx="45422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/>
                          <a:ea typeface="Cambria Math"/>
                        </a:rPr>
                        <m:t>∗</m:t>
                      </m:r>
                    </m:oMath>
                  </m:oMathPara>
                </a14:m>
                <a:endParaRPr 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951" y="2060848"/>
                <a:ext cx="454225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942949" y="2994775"/>
                <a:ext cx="45422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/>
                          <a:ea typeface="Cambria Math"/>
                        </a:rPr>
                        <m:t>∗</m:t>
                      </m:r>
                    </m:oMath>
                  </m:oMathPara>
                </a14:m>
                <a:endParaRPr 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949" y="2994775"/>
                <a:ext cx="454225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423726" y="3414737"/>
                <a:ext cx="45422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/>
                          <a:ea typeface="Cambria Math"/>
                        </a:rPr>
                        <m:t>∗</m:t>
                      </m:r>
                    </m:oMath>
                  </m:oMathPara>
                </a14:m>
                <a:endParaRPr 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726" y="3414737"/>
                <a:ext cx="454225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851920" y="3414736"/>
                <a:ext cx="45422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/>
                          <a:ea typeface="Cambria Math"/>
                        </a:rPr>
                        <m:t>∗</m:t>
                      </m:r>
                    </m:oMath>
                  </m:oMathPara>
                </a14:m>
                <a:endParaRPr 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414736"/>
                <a:ext cx="454225" cy="7694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220072" y="2924944"/>
                <a:ext cx="45422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/>
                          <a:ea typeface="Cambria Math"/>
                        </a:rPr>
                        <m:t>∗</m:t>
                      </m:r>
                    </m:oMath>
                  </m:oMathPara>
                </a14:m>
                <a:endParaRPr 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2924944"/>
                <a:ext cx="454225" cy="76944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224885" y="1628800"/>
                <a:ext cx="45422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/>
                          <a:ea typeface="Cambria Math"/>
                        </a:rPr>
                        <m:t>∗</m:t>
                      </m:r>
                    </m:oMath>
                  </m:oMathPara>
                </a14:m>
                <a:endParaRPr 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885" y="1628800"/>
                <a:ext cx="454225" cy="76944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765847" y="2492896"/>
                <a:ext cx="45422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/>
                          <a:ea typeface="Cambria Math"/>
                        </a:rPr>
                        <m:t>∗</m:t>
                      </m:r>
                    </m:oMath>
                  </m:oMathPara>
                </a14:m>
                <a:endParaRPr 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847" y="2492896"/>
                <a:ext cx="454225" cy="76944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7206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1666" y="271914"/>
            <a:ext cx="6316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MiniMax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321353" y="1484784"/>
            <a:ext cx="2448272" cy="2160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27584" y="1484784"/>
            <a:ext cx="2448272" cy="216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-Right Arrow 5"/>
          <p:cNvSpPr/>
          <p:nvPr/>
        </p:nvSpPr>
        <p:spPr>
          <a:xfrm>
            <a:off x="3571872" y="2322588"/>
            <a:ext cx="1504184" cy="484632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3861048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MINMAX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6056" y="3880416"/>
            <a:ext cx="295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MINMAX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0072" y="4924131"/>
            <a:ext cx="2808312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4924131"/>
            <a:ext cx="3384376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MINIMAX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995936" y="5284911"/>
            <a:ext cx="978408" cy="48463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533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1666" y="271914"/>
            <a:ext cx="6316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tỉa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α-β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67544" y="1268760"/>
            <a:ext cx="7676139" cy="5116835"/>
            <a:chOff x="671009" y="980728"/>
            <a:chExt cx="7676139" cy="5116835"/>
          </a:xfrm>
        </p:grpSpPr>
        <p:sp>
          <p:nvSpPr>
            <p:cNvPr id="5" name="Oval 4"/>
            <p:cNvSpPr/>
            <p:nvPr/>
          </p:nvSpPr>
          <p:spPr>
            <a:xfrm>
              <a:off x="4229100" y="980728"/>
              <a:ext cx="792088" cy="773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11760" y="2221508"/>
              <a:ext cx="792088" cy="773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/>
                <p:cNvSpPr/>
                <p:nvPr/>
              </p:nvSpPr>
              <p:spPr>
                <a:xfrm>
                  <a:off x="6084168" y="2295860"/>
                  <a:ext cx="792088" cy="77310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≤</m:t>
                      </m:r>
                    </m:oMath>
                  </a14:m>
                  <a:r>
                    <a:rPr lang="en-US" dirty="0" smtClean="0"/>
                    <a:t>-4</a:t>
                  </a:r>
                  <a:endParaRPr lang="en-US" dirty="0"/>
                </a:p>
              </p:txBody>
            </p:sp>
          </mc:Choice>
          <mc:Fallback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4168" y="2295860"/>
                  <a:ext cx="792088" cy="773100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1577046" y="3552800"/>
              <a:ext cx="792088" cy="773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187624" y="5301208"/>
              <a:ext cx="792088" cy="773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-1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051720" y="5300352"/>
              <a:ext cx="792088" cy="773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Oval 11"/>
                <p:cNvSpPr/>
                <p:nvPr/>
              </p:nvSpPr>
              <p:spPr>
                <a:xfrm>
                  <a:off x="3347864" y="3552800"/>
                  <a:ext cx="792088" cy="77310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≥</m:t>
                      </m:r>
                    </m:oMath>
                  </a14:m>
                  <a:r>
                    <a:rPr lang="en-US" dirty="0" smtClean="0"/>
                    <a:t>5</a:t>
                  </a:r>
                  <a:endParaRPr lang="en-US" dirty="0"/>
                </a:p>
              </p:txBody>
            </p:sp>
          </mc:Choice>
          <mc:Fallback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7864" y="3552800"/>
                  <a:ext cx="792088" cy="773100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/>
            <p:cNvSpPr/>
            <p:nvPr/>
          </p:nvSpPr>
          <p:spPr>
            <a:xfrm>
              <a:off x="2987824" y="5319340"/>
              <a:ext cx="792088" cy="773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851920" y="5324463"/>
              <a:ext cx="792088" cy="773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328084" y="3620541"/>
              <a:ext cx="792088" cy="773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-4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4932040" y="5320196"/>
              <a:ext cx="792088" cy="773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-6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793339" y="5301208"/>
              <a:ext cx="792088" cy="773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-4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7076993" y="3712765"/>
              <a:ext cx="792088" cy="773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6660232" y="5301208"/>
              <a:ext cx="792088" cy="773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7555060" y="5301208"/>
              <a:ext cx="792088" cy="773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cxnSp>
          <p:nvCxnSpPr>
            <p:cNvPr id="21" name="Straight Connector 20"/>
            <p:cNvCxnSpPr>
              <a:stCxn id="5" idx="3"/>
              <a:endCxn id="7" idx="0"/>
            </p:cNvCxnSpPr>
            <p:nvPr/>
          </p:nvCxnSpPr>
          <p:spPr>
            <a:xfrm flipH="1">
              <a:off x="2807804" y="1640610"/>
              <a:ext cx="1537295" cy="580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5" idx="5"/>
              <a:endCxn id="8" idx="0"/>
            </p:cNvCxnSpPr>
            <p:nvPr/>
          </p:nvCxnSpPr>
          <p:spPr>
            <a:xfrm>
              <a:off x="4905189" y="1640610"/>
              <a:ext cx="1575023" cy="655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7" idx="3"/>
              <a:endCxn id="9" idx="0"/>
            </p:cNvCxnSpPr>
            <p:nvPr/>
          </p:nvCxnSpPr>
          <p:spPr>
            <a:xfrm flipH="1">
              <a:off x="1973090" y="2881390"/>
              <a:ext cx="554669" cy="671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7" idx="5"/>
              <a:endCxn id="12" idx="0"/>
            </p:cNvCxnSpPr>
            <p:nvPr/>
          </p:nvCxnSpPr>
          <p:spPr>
            <a:xfrm>
              <a:off x="3087849" y="2881390"/>
              <a:ext cx="656059" cy="6714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8" idx="3"/>
              <a:endCxn id="15" idx="0"/>
            </p:cNvCxnSpPr>
            <p:nvPr/>
          </p:nvCxnSpPr>
          <p:spPr>
            <a:xfrm flipH="1">
              <a:off x="5724128" y="2955742"/>
              <a:ext cx="476039" cy="6647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8" idx="5"/>
              <a:endCxn id="18" idx="0"/>
            </p:cNvCxnSpPr>
            <p:nvPr/>
          </p:nvCxnSpPr>
          <p:spPr>
            <a:xfrm>
              <a:off x="6760257" y="2955742"/>
              <a:ext cx="712780" cy="757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10" idx="0"/>
              <a:endCxn id="9" idx="3"/>
            </p:cNvCxnSpPr>
            <p:nvPr/>
          </p:nvCxnSpPr>
          <p:spPr>
            <a:xfrm flipV="1">
              <a:off x="1583668" y="4212682"/>
              <a:ext cx="109377" cy="1088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9" idx="5"/>
              <a:endCxn id="11" idx="0"/>
            </p:cNvCxnSpPr>
            <p:nvPr/>
          </p:nvCxnSpPr>
          <p:spPr>
            <a:xfrm>
              <a:off x="2253135" y="4212682"/>
              <a:ext cx="194629" cy="1087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/>
            <p:cNvCxnSpPr>
              <a:stCxn id="12" idx="3"/>
              <a:endCxn id="13" idx="0"/>
            </p:cNvCxnSpPr>
            <p:nvPr/>
          </p:nvCxnSpPr>
          <p:spPr>
            <a:xfrm flipH="1">
              <a:off x="3383868" y="4212682"/>
              <a:ext cx="79995" cy="1106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Connector 1027"/>
            <p:cNvCxnSpPr>
              <a:stCxn id="12" idx="5"/>
              <a:endCxn id="14" idx="0"/>
            </p:cNvCxnSpPr>
            <p:nvPr/>
          </p:nvCxnSpPr>
          <p:spPr>
            <a:xfrm>
              <a:off x="4023953" y="4212682"/>
              <a:ext cx="224011" cy="11117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Connector 1029"/>
            <p:cNvCxnSpPr>
              <a:stCxn id="15" idx="3"/>
              <a:endCxn id="16" idx="0"/>
            </p:cNvCxnSpPr>
            <p:nvPr/>
          </p:nvCxnSpPr>
          <p:spPr>
            <a:xfrm flipH="1">
              <a:off x="5328084" y="4280423"/>
              <a:ext cx="115999" cy="10397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1031"/>
            <p:cNvCxnSpPr>
              <a:stCxn id="15" idx="5"/>
              <a:endCxn id="17" idx="0"/>
            </p:cNvCxnSpPr>
            <p:nvPr/>
          </p:nvCxnSpPr>
          <p:spPr>
            <a:xfrm>
              <a:off x="6004173" y="4280423"/>
              <a:ext cx="185210" cy="1020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/>
            <p:cNvCxnSpPr>
              <a:stCxn id="18" idx="3"/>
              <a:endCxn id="19" idx="0"/>
            </p:cNvCxnSpPr>
            <p:nvPr/>
          </p:nvCxnSpPr>
          <p:spPr>
            <a:xfrm flipH="1">
              <a:off x="7056276" y="4372647"/>
              <a:ext cx="136716" cy="928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/>
            <p:cNvCxnSpPr>
              <a:stCxn id="18" idx="5"/>
              <a:endCxn id="20" idx="0"/>
            </p:cNvCxnSpPr>
            <p:nvPr/>
          </p:nvCxnSpPr>
          <p:spPr>
            <a:xfrm>
              <a:off x="7753082" y="4372647"/>
              <a:ext cx="198022" cy="928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0" name="TextBox 1039"/>
            <p:cNvSpPr txBox="1"/>
            <p:nvPr/>
          </p:nvSpPr>
          <p:spPr>
            <a:xfrm>
              <a:off x="696530" y="1165394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MAX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71009" y="2497744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83568" y="3822425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013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066" y="322714"/>
            <a:ext cx="6316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485897"/>
              </p:ext>
            </p:extLst>
          </p:nvPr>
        </p:nvGraphicFramePr>
        <p:xfrm>
          <a:off x="251519" y="1484783"/>
          <a:ext cx="8208913" cy="29263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5"/>
                <a:gridCol w="866731"/>
                <a:gridCol w="912787"/>
                <a:gridCol w="852042"/>
                <a:gridCol w="912787"/>
                <a:gridCol w="759325"/>
                <a:gridCol w="967140"/>
                <a:gridCol w="618650"/>
                <a:gridCol w="98579"/>
                <a:gridCol w="924727"/>
              </a:tblGrid>
              <a:tr h="864097">
                <a:tc>
                  <a:txBody>
                    <a:bodyPr/>
                    <a:lstStyle/>
                    <a:p>
                      <a:pPr marR="311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R="311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311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311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R="311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7409">
                <a:tc>
                  <a:txBody>
                    <a:bodyPr/>
                    <a:lstStyle/>
                    <a:p>
                      <a:pPr marR="311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 chặn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R="311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7409">
                <a:tc>
                  <a:txBody>
                    <a:bodyPr/>
                    <a:lstStyle/>
                    <a:p>
                      <a:pPr marR="311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Cùng lượt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 gridSpan="2">
                  <a:txBody>
                    <a:bodyPr/>
                    <a:lstStyle/>
                    <a:p>
                      <a:pPr marR="311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0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311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0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000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/10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gridSpan="2">
                  <a:txBody>
                    <a:bodyPr/>
                    <a:lstStyle/>
                    <a:p>
                      <a:pPr marR="311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87409">
                <a:tc>
                  <a:txBody>
                    <a:bodyPr/>
                    <a:lstStyle/>
                    <a:p>
                      <a:pPr marR="311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 lượt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0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/4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0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000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/20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38362" y="5033267"/>
            <a:ext cx="6664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Score[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Score[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j]</a:t>
            </a: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forBot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Score[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forPlayer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3885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Words>649</Words>
  <Application>Microsoft Office PowerPoint</Application>
  <PresentationFormat>On-screen Show (4:3)</PresentationFormat>
  <Paragraphs>129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ĐẠI HỌC ĐÀ NẴNG        TRƯỜNG ĐẠI HỌC BÁCH KHOA        KHOA CÔNG NGHỆ THÔNG TIN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ĐẠI HỌC ĐÀ NẴNG        TRƯỜNG ĐẠI HỌC BÁCH KHOA        KHOA CÔNG NGHỆ THÔNG TIN</dc:title>
  <dc:creator>ASUS</dc:creator>
  <cp:lastModifiedBy>ASUS</cp:lastModifiedBy>
  <cp:revision>58</cp:revision>
  <dcterms:created xsi:type="dcterms:W3CDTF">2021-08-09T02:42:05Z</dcterms:created>
  <dcterms:modified xsi:type="dcterms:W3CDTF">2022-03-23T14:50:15Z</dcterms:modified>
</cp:coreProperties>
</file>