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0" r:id="rId5"/>
    <p:sldId id="262" r:id="rId6"/>
    <p:sldId id="265" r:id="rId7"/>
    <p:sldId id="266" r:id="rId8"/>
    <p:sldId id="270" r:id="rId9"/>
    <p:sldId id="271" r:id="rId10"/>
    <p:sldId id="272" r:id="rId11"/>
    <p:sldId id="273" r:id="rId12"/>
    <p:sldId id="274" r:id="rId13"/>
    <p:sldId id="275"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FE42B-1F0E-4A9E-81E1-17A129CCA870}" v="47" dt="2024-05-02T22:25:56.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ta Anuraag" userId="16ad0501d300161e" providerId="LiveId" clId="{0CCFE42B-1F0E-4A9E-81E1-17A129CCA870}"/>
    <pc:docChg chg="undo custSel addSld delSld modSld">
      <pc:chgData name="Kunta Anuraag" userId="16ad0501d300161e" providerId="LiveId" clId="{0CCFE42B-1F0E-4A9E-81E1-17A129CCA870}" dt="2024-05-04T01:20:02.173" v="693" actId="47"/>
      <pc:docMkLst>
        <pc:docMk/>
      </pc:docMkLst>
      <pc:sldChg chg="modSp mod">
        <pc:chgData name="Kunta Anuraag" userId="16ad0501d300161e" providerId="LiveId" clId="{0CCFE42B-1F0E-4A9E-81E1-17A129CCA870}" dt="2024-05-02T05:58:52.266" v="501" actId="2711"/>
        <pc:sldMkLst>
          <pc:docMk/>
          <pc:sldMk cId="3263649879" sldId="256"/>
        </pc:sldMkLst>
        <pc:spChg chg="mod">
          <ac:chgData name="Kunta Anuraag" userId="16ad0501d300161e" providerId="LiveId" clId="{0CCFE42B-1F0E-4A9E-81E1-17A129CCA870}" dt="2024-05-02T05:58:46.108" v="500" actId="2711"/>
          <ac:spMkLst>
            <pc:docMk/>
            <pc:sldMk cId="3263649879" sldId="256"/>
            <ac:spMk id="2" creationId="{A9CD1C63-5541-2E3E-86C7-CF7361CCB737}"/>
          </ac:spMkLst>
        </pc:spChg>
        <pc:spChg chg="mod">
          <ac:chgData name="Kunta Anuraag" userId="16ad0501d300161e" providerId="LiveId" clId="{0CCFE42B-1F0E-4A9E-81E1-17A129CCA870}" dt="2024-05-02T05:58:52.266" v="501" actId="2711"/>
          <ac:spMkLst>
            <pc:docMk/>
            <pc:sldMk cId="3263649879" sldId="256"/>
            <ac:spMk id="3" creationId="{2BEEB2E4-4218-E075-6EEA-D90BB445B449}"/>
          </ac:spMkLst>
        </pc:spChg>
      </pc:sldChg>
      <pc:sldChg chg="modSp mod">
        <pc:chgData name="Kunta Anuraag" userId="16ad0501d300161e" providerId="LiveId" clId="{0CCFE42B-1F0E-4A9E-81E1-17A129CCA870}" dt="2024-05-02T05:59:05.666" v="503" actId="2711"/>
        <pc:sldMkLst>
          <pc:docMk/>
          <pc:sldMk cId="2294967551" sldId="257"/>
        </pc:sldMkLst>
        <pc:spChg chg="mod">
          <ac:chgData name="Kunta Anuraag" userId="16ad0501d300161e" providerId="LiveId" clId="{0CCFE42B-1F0E-4A9E-81E1-17A129CCA870}" dt="2024-05-02T05:59:01.273" v="502" actId="2711"/>
          <ac:spMkLst>
            <pc:docMk/>
            <pc:sldMk cId="2294967551" sldId="257"/>
            <ac:spMk id="2" creationId="{872CDA96-8AE1-BB32-0FF6-BA63709CD8E3}"/>
          </ac:spMkLst>
        </pc:spChg>
        <pc:spChg chg="mod">
          <ac:chgData name="Kunta Anuraag" userId="16ad0501d300161e" providerId="LiveId" clId="{0CCFE42B-1F0E-4A9E-81E1-17A129CCA870}" dt="2024-05-02T05:59:05.666" v="503" actId="2711"/>
          <ac:spMkLst>
            <pc:docMk/>
            <pc:sldMk cId="2294967551" sldId="257"/>
            <ac:spMk id="3" creationId="{0543B5A9-05B4-8737-DAB9-140DAFDD99E4}"/>
          </ac:spMkLst>
        </pc:spChg>
      </pc:sldChg>
      <pc:sldChg chg="modSp del mod">
        <pc:chgData name="Kunta Anuraag" userId="16ad0501d300161e" providerId="LiveId" clId="{0CCFE42B-1F0E-4A9E-81E1-17A129CCA870}" dt="2024-05-04T01:18:59.842" v="692" actId="47"/>
        <pc:sldMkLst>
          <pc:docMk/>
          <pc:sldMk cId="1776506580" sldId="258"/>
        </pc:sldMkLst>
        <pc:spChg chg="mod">
          <ac:chgData name="Kunta Anuraag" userId="16ad0501d300161e" providerId="LiveId" clId="{0CCFE42B-1F0E-4A9E-81E1-17A129CCA870}" dt="2024-05-02T05:59:21.302" v="504" actId="2711"/>
          <ac:spMkLst>
            <pc:docMk/>
            <pc:sldMk cId="1776506580" sldId="258"/>
            <ac:spMk id="2" creationId="{01EA380B-F75A-472A-8B1B-DDBC561C9F98}"/>
          </ac:spMkLst>
        </pc:spChg>
      </pc:sldChg>
      <pc:sldChg chg="addSp delSp modSp mod">
        <pc:chgData name="Kunta Anuraag" userId="16ad0501d300161e" providerId="LiveId" clId="{0CCFE42B-1F0E-4A9E-81E1-17A129CCA870}" dt="2024-05-02T05:59:43.360" v="506" actId="255"/>
        <pc:sldMkLst>
          <pc:docMk/>
          <pc:sldMk cId="1030990013" sldId="259"/>
        </pc:sldMkLst>
        <pc:spChg chg="mod">
          <ac:chgData name="Kunta Anuraag" userId="16ad0501d300161e" providerId="LiveId" clId="{0CCFE42B-1F0E-4A9E-81E1-17A129CCA870}" dt="2024-05-02T05:59:43.360" v="506" actId="255"/>
          <ac:spMkLst>
            <pc:docMk/>
            <pc:sldMk cId="1030990013" sldId="259"/>
            <ac:spMk id="2" creationId="{78937AD4-83F9-B46E-20F8-4AF794058E34}"/>
          </ac:spMkLst>
        </pc:spChg>
        <pc:spChg chg="add del mod">
          <ac:chgData name="Kunta Anuraag" userId="16ad0501d300161e" providerId="LiveId" clId="{0CCFE42B-1F0E-4A9E-81E1-17A129CCA870}" dt="2024-05-02T05:09:28.848" v="107" actId="26606"/>
          <ac:spMkLst>
            <pc:docMk/>
            <pc:sldMk cId="1030990013" sldId="259"/>
            <ac:spMk id="3" creationId="{4475D1E2-3ABD-9B51-4A50-7FBD12E546D6}"/>
          </ac:spMkLst>
        </pc:spChg>
        <pc:spChg chg="add del">
          <ac:chgData name="Kunta Anuraag" userId="16ad0501d300161e" providerId="LiveId" clId="{0CCFE42B-1F0E-4A9E-81E1-17A129CCA870}" dt="2024-05-02T05:09:28.848" v="107" actId="26606"/>
          <ac:spMkLst>
            <pc:docMk/>
            <pc:sldMk cId="1030990013" sldId="259"/>
            <ac:spMk id="1031" creationId="{0BBB6B01-5B73-410C-B70E-8CF2FA470D11}"/>
          </ac:spMkLst>
        </pc:spChg>
        <pc:spChg chg="add del">
          <ac:chgData name="Kunta Anuraag" userId="16ad0501d300161e" providerId="LiveId" clId="{0CCFE42B-1F0E-4A9E-81E1-17A129CCA870}" dt="2024-05-02T05:09:28.848" v="107" actId="26606"/>
          <ac:spMkLst>
            <pc:docMk/>
            <pc:sldMk cId="1030990013" sldId="259"/>
            <ac:spMk id="1033" creationId="{8712F587-12D0-435C-8E3F-F44C36EE71B8}"/>
          </ac:spMkLst>
        </pc:spChg>
        <pc:spChg chg="add">
          <ac:chgData name="Kunta Anuraag" userId="16ad0501d300161e" providerId="LiveId" clId="{0CCFE42B-1F0E-4A9E-81E1-17A129CCA870}" dt="2024-05-02T05:09:28.848" v="107" actId="26606"/>
          <ac:spMkLst>
            <pc:docMk/>
            <pc:sldMk cId="1030990013" sldId="259"/>
            <ac:spMk id="1036" creationId="{A2AD6B69-E0A0-476D-9EE1-6B69F04C59F8}"/>
          </ac:spMkLst>
        </pc:spChg>
        <pc:spChg chg="add">
          <ac:chgData name="Kunta Anuraag" userId="16ad0501d300161e" providerId="LiveId" clId="{0CCFE42B-1F0E-4A9E-81E1-17A129CCA870}" dt="2024-05-02T05:09:28.848" v="107" actId="26606"/>
          <ac:spMkLst>
            <pc:docMk/>
            <pc:sldMk cId="1030990013" sldId="259"/>
            <ac:spMk id="1037" creationId="{16BE10A1-AD5F-4AB3-8A94-41D62B494ADB}"/>
          </ac:spMkLst>
        </pc:spChg>
        <pc:spChg chg="add">
          <ac:chgData name="Kunta Anuraag" userId="16ad0501d300161e" providerId="LiveId" clId="{0CCFE42B-1F0E-4A9E-81E1-17A129CCA870}" dt="2024-05-02T05:09:28.848" v="107" actId="26606"/>
          <ac:spMkLst>
            <pc:docMk/>
            <pc:sldMk cId="1030990013" sldId="259"/>
            <ac:spMk id="1038" creationId="{5684BFFE-6A90-4311-ACD5-B34177D46462}"/>
          </ac:spMkLst>
        </pc:spChg>
        <pc:spChg chg="add del">
          <ac:chgData name="Kunta Anuraag" userId="16ad0501d300161e" providerId="LiveId" clId="{0CCFE42B-1F0E-4A9E-81E1-17A129CCA870}" dt="2024-05-02T05:08:46.928" v="64" actId="26606"/>
          <ac:spMkLst>
            <pc:docMk/>
            <pc:sldMk cId="1030990013" sldId="259"/>
            <ac:spMk id="1039" creationId="{B6EE7E08-B389-43E5-B019-1B0A8ACBBD93}"/>
          </ac:spMkLst>
        </pc:spChg>
        <pc:spChg chg="add del">
          <ac:chgData name="Kunta Anuraag" userId="16ad0501d300161e" providerId="LiveId" clId="{0CCFE42B-1F0E-4A9E-81E1-17A129CCA870}" dt="2024-05-02T05:08:46.928" v="64" actId="26606"/>
          <ac:spMkLst>
            <pc:docMk/>
            <pc:sldMk cId="1030990013" sldId="259"/>
            <ac:spMk id="1041" creationId="{E60D94A5-8A09-4BAB-8F7C-69BC34C54DDE}"/>
          </ac:spMkLst>
        </pc:spChg>
        <pc:spChg chg="add del">
          <ac:chgData name="Kunta Anuraag" userId="16ad0501d300161e" providerId="LiveId" clId="{0CCFE42B-1F0E-4A9E-81E1-17A129CCA870}" dt="2024-05-02T05:08:46.928" v="64" actId="26606"/>
          <ac:spMkLst>
            <pc:docMk/>
            <pc:sldMk cId="1030990013" sldId="259"/>
            <ac:spMk id="1043" creationId="{7A1AE32B-3A6E-4C5E-8FEB-73861B9A26B5}"/>
          </ac:spMkLst>
        </pc:spChg>
        <pc:spChg chg="add del">
          <ac:chgData name="Kunta Anuraag" userId="16ad0501d300161e" providerId="LiveId" clId="{0CCFE42B-1F0E-4A9E-81E1-17A129CCA870}" dt="2024-05-02T05:08:53.404" v="66" actId="26606"/>
          <ac:spMkLst>
            <pc:docMk/>
            <pc:sldMk cId="1030990013" sldId="259"/>
            <ac:spMk id="1045" creationId="{A2AD6B69-E0A0-476D-9EE1-6B69F04C59F8}"/>
          </ac:spMkLst>
        </pc:spChg>
        <pc:spChg chg="add del">
          <ac:chgData name="Kunta Anuraag" userId="16ad0501d300161e" providerId="LiveId" clId="{0CCFE42B-1F0E-4A9E-81E1-17A129CCA870}" dt="2024-05-02T05:08:53.404" v="66" actId="26606"/>
          <ac:spMkLst>
            <pc:docMk/>
            <pc:sldMk cId="1030990013" sldId="259"/>
            <ac:spMk id="1046" creationId="{16BE10A1-AD5F-4AB3-8A94-41D62B494ADB}"/>
          </ac:spMkLst>
        </pc:spChg>
        <pc:spChg chg="add del">
          <ac:chgData name="Kunta Anuraag" userId="16ad0501d300161e" providerId="LiveId" clId="{0CCFE42B-1F0E-4A9E-81E1-17A129CCA870}" dt="2024-05-02T05:08:53.404" v="66" actId="26606"/>
          <ac:spMkLst>
            <pc:docMk/>
            <pc:sldMk cId="1030990013" sldId="259"/>
            <ac:spMk id="1047" creationId="{5684BFFE-6A90-4311-ACD5-B34177D46462}"/>
          </ac:spMkLst>
        </pc:spChg>
        <pc:spChg chg="add del">
          <ac:chgData name="Kunta Anuraag" userId="16ad0501d300161e" providerId="LiveId" clId="{0CCFE42B-1F0E-4A9E-81E1-17A129CCA870}" dt="2024-05-02T05:09:02.458" v="68" actId="26606"/>
          <ac:spMkLst>
            <pc:docMk/>
            <pc:sldMk cId="1030990013" sldId="259"/>
            <ac:spMk id="1050" creationId="{0EB72A9B-FD82-4F09-BF1E-D39311D3A0E3}"/>
          </ac:spMkLst>
        </pc:spChg>
        <pc:spChg chg="add del">
          <ac:chgData name="Kunta Anuraag" userId="16ad0501d300161e" providerId="LiveId" clId="{0CCFE42B-1F0E-4A9E-81E1-17A129CCA870}" dt="2024-05-02T05:09:02.458" v="68" actId="26606"/>
          <ac:spMkLst>
            <pc:docMk/>
            <pc:sldMk cId="1030990013" sldId="259"/>
            <ac:spMk id="1051" creationId="{DD39B371-6E4E-4070-AB4E-4D788405A5A6}"/>
          </ac:spMkLst>
        </pc:spChg>
        <pc:spChg chg="add del">
          <ac:chgData name="Kunta Anuraag" userId="16ad0501d300161e" providerId="LiveId" clId="{0CCFE42B-1F0E-4A9E-81E1-17A129CCA870}" dt="2024-05-02T05:09:02.458" v="68" actId="26606"/>
          <ac:spMkLst>
            <pc:docMk/>
            <pc:sldMk cId="1030990013" sldId="259"/>
            <ac:spMk id="1052" creationId="{B937DAED-8BFE-4563-BB45-B5E554D70A84}"/>
          </ac:spMkLst>
        </pc:spChg>
        <pc:spChg chg="add del">
          <ac:chgData name="Kunta Anuraag" userId="16ad0501d300161e" providerId="LiveId" clId="{0CCFE42B-1F0E-4A9E-81E1-17A129CCA870}" dt="2024-05-02T05:09:25.317" v="106" actId="26606"/>
          <ac:spMkLst>
            <pc:docMk/>
            <pc:sldMk cId="1030990013" sldId="259"/>
            <ac:spMk id="1055" creationId="{A2AD6B69-E0A0-476D-9EE1-6B69F04C59F8}"/>
          </ac:spMkLst>
        </pc:spChg>
        <pc:spChg chg="add del">
          <ac:chgData name="Kunta Anuraag" userId="16ad0501d300161e" providerId="LiveId" clId="{0CCFE42B-1F0E-4A9E-81E1-17A129CCA870}" dt="2024-05-02T05:09:25.317" v="106" actId="26606"/>
          <ac:spMkLst>
            <pc:docMk/>
            <pc:sldMk cId="1030990013" sldId="259"/>
            <ac:spMk id="1056" creationId="{16BE10A1-AD5F-4AB3-8A94-41D62B494ADB}"/>
          </ac:spMkLst>
        </pc:spChg>
        <pc:spChg chg="add del">
          <ac:chgData name="Kunta Anuraag" userId="16ad0501d300161e" providerId="LiveId" clId="{0CCFE42B-1F0E-4A9E-81E1-17A129CCA870}" dt="2024-05-02T05:09:25.317" v="106" actId="26606"/>
          <ac:spMkLst>
            <pc:docMk/>
            <pc:sldMk cId="1030990013" sldId="259"/>
            <ac:spMk id="1057" creationId="{5684BFFE-6A90-4311-ACD5-B34177D46462}"/>
          </ac:spMkLst>
        </pc:spChg>
        <pc:graphicFrameChg chg="add">
          <ac:chgData name="Kunta Anuraag" userId="16ad0501d300161e" providerId="LiveId" clId="{0CCFE42B-1F0E-4A9E-81E1-17A129CCA870}" dt="2024-05-02T05:09:28.848" v="107" actId="26606"/>
          <ac:graphicFrameMkLst>
            <pc:docMk/>
            <pc:sldMk cId="1030990013" sldId="259"/>
            <ac:graphicFrameMk id="1040" creationId="{2F96A016-0F6C-9B7A-C275-D3CC1FAC1A17}"/>
          </ac:graphicFrameMkLst>
        </pc:graphicFrameChg>
        <pc:graphicFrameChg chg="add del">
          <ac:chgData name="Kunta Anuraag" userId="16ad0501d300161e" providerId="LiveId" clId="{0CCFE42B-1F0E-4A9E-81E1-17A129CCA870}" dt="2024-05-02T05:08:53.404" v="66" actId="26606"/>
          <ac:graphicFrameMkLst>
            <pc:docMk/>
            <pc:sldMk cId="1030990013" sldId="259"/>
            <ac:graphicFrameMk id="1048" creationId="{A4DEA97E-55ED-C924-0553-8106EADA9067}"/>
          </ac:graphicFrameMkLst>
        </pc:graphicFrameChg>
        <pc:graphicFrameChg chg="add del">
          <ac:chgData name="Kunta Anuraag" userId="16ad0501d300161e" providerId="LiveId" clId="{0CCFE42B-1F0E-4A9E-81E1-17A129CCA870}" dt="2024-05-02T05:09:02.458" v="68" actId="26606"/>
          <ac:graphicFrameMkLst>
            <pc:docMk/>
            <pc:sldMk cId="1030990013" sldId="259"/>
            <ac:graphicFrameMk id="1053" creationId="{9BEAD3C5-F65D-1ED7-4F5E-BFDBBCE33089}"/>
          </ac:graphicFrameMkLst>
        </pc:graphicFrameChg>
        <pc:graphicFrameChg chg="add del">
          <ac:chgData name="Kunta Anuraag" userId="16ad0501d300161e" providerId="LiveId" clId="{0CCFE42B-1F0E-4A9E-81E1-17A129CCA870}" dt="2024-05-02T05:09:25.317" v="106" actId="26606"/>
          <ac:graphicFrameMkLst>
            <pc:docMk/>
            <pc:sldMk cId="1030990013" sldId="259"/>
            <ac:graphicFrameMk id="1058" creationId="{A4DEA97E-55ED-C924-0553-8106EADA9067}"/>
          </ac:graphicFrameMkLst>
        </pc:graphicFrameChg>
        <pc:picChg chg="del">
          <ac:chgData name="Kunta Anuraag" userId="16ad0501d300161e" providerId="LiveId" clId="{0CCFE42B-1F0E-4A9E-81E1-17A129CCA870}" dt="2024-05-02T05:08:26.436" v="62" actId="478"/>
          <ac:picMkLst>
            <pc:docMk/>
            <pc:sldMk cId="1030990013" sldId="259"/>
            <ac:picMk id="1026" creationId="{8C297EBE-AE3D-9A74-615A-58BA56F38BC0}"/>
          </ac:picMkLst>
        </pc:picChg>
        <pc:picChg chg="add del">
          <ac:chgData name="Kunta Anuraag" userId="16ad0501d300161e" providerId="LiveId" clId="{0CCFE42B-1F0E-4A9E-81E1-17A129CCA870}" dt="2024-05-02T05:08:46.928" v="64" actId="26606"/>
          <ac:picMkLst>
            <pc:docMk/>
            <pc:sldMk cId="1030990013" sldId="259"/>
            <ac:picMk id="1035" creationId="{E8E91072-A359-8E13-B176-FA5505FA1917}"/>
          </ac:picMkLst>
        </pc:picChg>
      </pc:sldChg>
      <pc:sldChg chg="addSp delSp modSp mod">
        <pc:chgData name="Kunta Anuraag" userId="16ad0501d300161e" providerId="LiveId" clId="{0CCFE42B-1F0E-4A9E-81E1-17A129CCA870}" dt="2024-05-02T05:59:56.536" v="508" actId="2711"/>
        <pc:sldMkLst>
          <pc:docMk/>
          <pc:sldMk cId="1449788765" sldId="260"/>
        </pc:sldMkLst>
        <pc:spChg chg="mod">
          <ac:chgData name="Kunta Anuraag" userId="16ad0501d300161e" providerId="LiveId" clId="{0CCFE42B-1F0E-4A9E-81E1-17A129CCA870}" dt="2024-05-02T05:59:56.536" v="508" actId="2711"/>
          <ac:spMkLst>
            <pc:docMk/>
            <pc:sldMk cId="1449788765" sldId="260"/>
            <ac:spMk id="2" creationId="{209964BD-5DF3-717A-F614-7FC69BB05C37}"/>
          </ac:spMkLst>
        </pc:spChg>
        <pc:spChg chg="del mod">
          <ac:chgData name="Kunta Anuraag" userId="16ad0501d300161e" providerId="LiveId" clId="{0CCFE42B-1F0E-4A9E-81E1-17A129CCA870}" dt="2024-05-02T05:09:38.391" v="109" actId="26606"/>
          <ac:spMkLst>
            <pc:docMk/>
            <pc:sldMk cId="1449788765" sldId="260"/>
            <ac:spMk id="3" creationId="{641E3BCC-1440-6601-EF3A-C04B24F56F0A}"/>
          </ac:spMkLst>
        </pc:spChg>
        <pc:spChg chg="del">
          <ac:chgData name="Kunta Anuraag" userId="16ad0501d300161e" providerId="LiveId" clId="{0CCFE42B-1F0E-4A9E-81E1-17A129CCA870}" dt="2024-05-02T05:09:38.391" v="109" actId="26606"/>
          <ac:spMkLst>
            <pc:docMk/>
            <pc:sldMk cId="1449788765" sldId="260"/>
            <ac:spMk id="2055" creationId="{0BBB6B01-5B73-410C-B70E-8CF2FA470D11}"/>
          </ac:spMkLst>
        </pc:spChg>
        <pc:spChg chg="del">
          <ac:chgData name="Kunta Anuraag" userId="16ad0501d300161e" providerId="LiveId" clId="{0CCFE42B-1F0E-4A9E-81E1-17A129CCA870}" dt="2024-05-02T05:09:38.391" v="109" actId="26606"/>
          <ac:spMkLst>
            <pc:docMk/>
            <pc:sldMk cId="1449788765" sldId="260"/>
            <ac:spMk id="2057" creationId="{8712F587-12D0-435C-8E3F-F44C36EE71B8}"/>
          </ac:spMkLst>
        </pc:spChg>
        <pc:spChg chg="add">
          <ac:chgData name="Kunta Anuraag" userId="16ad0501d300161e" providerId="LiveId" clId="{0CCFE42B-1F0E-4A9E-81E1-17A129CCA870}" dt="2024-05-02T05:09:38.391" v="109" actId="26606"/>
          <ac:spMkLst>
            <pc:docMk/>
            <pc:sldMk cId="1449788765" sldId="260"/>
            <ac:spMk id="2063" creationId="{A2AD6B69-E0A0-476D-9EE1-6B69F04C59F8}"/>
          </ac:spMkLst>
        </pc:spChg>
        <pc:spChg chg="add">
          <ac:chgData name="Kunta Anuraag" userId="16ad0501d300161e" providerId="LiveId" clId="{0CCFE42B-1F0E-4A9E-81E1-17A129CCA870}" dt="2024-05-02T05:09:38.391" v="109" actId="26606"/>
          <ac:spMkLst>
            <pc:docMk/>
            <pc:sldMk cId="1449788765" sldId="260"/>
            <ac:spMk id="2065" creationId="{16BE10A1-AD5F-4AB3-8A94-41D62B494ADB}"/>
          </ac:spMkLst>
        </pc:spChg>
        <pc:spChg chg="add">
          <ac:chgData name="Kunta Anuraag" userId="16ad0501d300161e" providerId="LiveId" clId="{0CCFE42B-1F0E-4A9E-81E1-17A129CCA870}" dt="2024-05-02T05:09:38.391" v="109" actId="26606"/>
          <ac:spMkLst>
            <pc:docMk/>
            <pc:sldMk cId="1449788765" sldId="260"/>
            <ac:spMk id="2067" creationId="{5684BFFE-6A90-4311-ACD5-B34177D46462}"/>
          </ac:spMkLst>
        </pc:spChg>
        <pc:graphicFrameChg chg="add">
          <ac:chgData name="Kunta Anuraag" userId="16ad0501d300161e" providerId="LiveId" clId="{0CCFE42B-1F0E-4A9E-81E1-17A129CCA870}" dt="2024-05-02T05:09:38.391" v="109" actId="26606"/>
          <ac:graphicFrameMkLst>
            <pc:docMk/>
            <pc:sldMk cId="1449788765" sldId="260"/>
            <ac:graphicFrameMk id="2059" creationId="{F91AEC66-F71F-3972-655D-B5097D6C3FF5}"/>
          </ac:graphicFrameMkLst>
        </pc:graphicFrameChg>
        <pc:picChg chg="del">
          <ac:chgData name="Kunta Anuraag" userId="16ad0501d300161e" providerId="LiveId" clId="{0CCFE42B-1F0E-4A9E-81E1-17A129CCA870}" dt="2024-05-02T05:09:36.287" v="108" actId="478"/>
          <ac:picMkLst>
            <pc:docMk/>
            <pc:sldMk cId="1449788765" sldId="260"/>
            <ac:picMk id="2050" creationId="{EC994717-CB06-7997-7BB8-B38CD30998CD}"/>
          </ac:picMkLst>
        </pc:picChg>
      </pc:sldChg>
      <pc:sldChg chg="addSp delSp modSp del mod">
        <pc:chgData name="Kunta Anuraag" userId="16ad0501d300161e" providerId="LiveId" clId="{0CCFE42B-1F0E-4A9E-81E1-17A129CCA870}" dt="2024-05-04T01:20:02.173" v="693" actId="47"/>
        <pc:sldMkLst>
          <pc:docMk/>
          <pc:sldMk cId="1554370729" sldId="261"/>
        </pc:sldMkLst>
        <pc:spChg chg="mod">
          <ac:chgData name="Kunta Anuraag" userId="16ad0501d300161e" providerId="LiveId" clId="{0CCFE42B-1F0E-4A9E-81E1-17A129CCA870}" dt="2024-05-02T06:00:03.940" v="509" actId="2711"/>
          <ac:spMkLst>
            <pc:docMk/>
            <pc:sldMk cId="1554370729" sldId="261"/>
            <ac:spMk id="2" creationId="{74B3EB0A-FD9A-6E6B-35EB-01DE8C0D8BCB}"/>
          </ac:spMkLst>
        </pc:spChg>
        <pc:spChg chg="add del mod">
          <ac:chgData name="Kunta Anuraag" userId="16ad0501d300161e" providerId="LiveId" clId="{0CCFE42B-1F0E-4A9E-81E1-17A129CCA870}" dt="2024-05-02T05:12:25.595" v="116" actId="931"/>
          <ac:spMkLst>
            <pc:docMk/>
            <pc:sldMk cId="1554370729" sldId="261"/>
            <ac:spMk id="4" creationId="{C7B7071D-94AD-897E-A40D-8FE98892A46F}"/>
          </ac:spMkLst>
        </pc:spChg>
        <pc:picChg chg="del">
          <ac:chgData name="Kunta Anuraag" userId="16ad0501d300161e" providerId="LiveId" clId="{0CCFE42B-1F0E-4A9E-81E1-17A129CCA870}" dt="2024-05-02T05:10:32.209" v="115" actId="478"/>
          <ac:picMkLst>
            <pc:docMk/>
            <pc:sldMk cId="1554370729" sldId="261"/>
            <ac:picMk id="5" creationId="{A6049F8F-E5ED-2A8E-340C-8C6D93D71C71}"/>
          </ac:picMkLst>
        </pc:picChg>
        <pc:picChg chg="add mod">
          <ac:chgData name="Kunta Anuraag" userId="16ad0501d300161e" providerId="LiveId" clId="{0CCFE42B-1F0E-4A9E-81E1-17A129CCA870}" dt="2024-05-02T05:12:26.772" v="118" actId="962"/>
          <ac:picMkLst>
            <pc:docMk/>
            <pc:sldMk cId="1554370729" sldId="261"/>
            <ac:picMk id="7" creationId="{69AD476E-9ACA-FAC0-4DEE-D3CAB5E31E22}"/>
          </ac:picMkLst>
        </pc:picChg>
      </pc:sldChg>
      <pc:sldChg chg="modSp mod">
        <pc:chgData name="Kunta Anuraag" userId="16ad0501d300161e" providerId="LiveId" clId="{0CCFE42B-1F0E-4A9E-81E1-17A129CCA870}" dt="2024-05-02T06:00:13.608" v="510" actId="2711"/>
        <pc:sldMkLst>
          <pc:docMk/>
          <pc:sldMk cId="1017025247" sldId="262"/>
        </pc:sldMkLst>
        <pc:spChg chg="mod">
          <ac:chgData name="Kunta Anuraag" userId="16ad0501d300161e" providerId="LiveId" clId="{0CCFE42B-1F0E-4A9E-81E1-17A129CCA870}" dt="2024-05-02T06:00:13.608" v="510" actId="2711"/>
          <ac:spMkLst>
            <pc:docMk/>
            <pc:sldMk cId="1017025247" sldId="262"/>
            <ac:spMk id="2" creationId="{688C6D1E-09E6-A7B1-4F90-4DE72FBBB5A2}"/>
          </ac:spMkLst>
        </pc:spChg>
      </pc:sldChg>
      <pc:sldChg chg="addSp delSp modSp del mod setBg">
        <pc:chgData name="Kunta Anuraag" userId="16ad0501d300161e" providerId="LiveId" clId="{0CCFE42B-1F0E-4A9E-81E1-17A129CCA870}" dt="2024-05-04T01:18:49.197" v="691" actId="47"/>
        <pc:sldMkLst>
          <pc:docMk/>
          <pc:sldMk cId="4273660714" sldId="263"/>
        </pc:sldMkLst>
        <pc:spChg chg="mod ord">
          <ac:chgData name="Kunta Anuraag" userId="16ad0501d300161e" providerId="LiveId" clId="{0CCFE42B-1F0E-4A9E-81E1-17A129CCA870}" dt="2024-05-02T06:00:25.089" v="511" actId="2711"/>
          <ac:spMkLst>
            <pc:docMk/>
            <pc:sldMk cId="4273660714" sldId="263"/>
            <ac:spMk id="2" creationId="{19BBBE31-0D52-FF2E-583E-13590F690018}"/>
          </ac:spMkLst>
        </pc:spChg>
        <pc:spChg chg="del">
          <ac:chgData name="Kunta Anuraag" userId="16ad0501d300161e" providerId="LiveId" clId="{0CCFE42B-1F0E-4A9E-81E1-17A129CCA870}" dt="2024-05-02T05:15:45.269" v="149" actId="931"/>
          <ac:spMkLst>
            <pc:docMk/>
            <pc:sldMk cId="4273660714" sldId="263"/>
            <ac:spMk id="3" creationId="{7C0EFC55-48AD-D68A-1E73-9B6874646173}"/>
          </ac:spMkLst>
        </pc:spChg>
        <pc:spChg chg="add mod ord">
          <ac:chgData name="Kunta Anuraag" userId="16ad0501d300161e" providerId="LiveId" clId="{0CCFE42B-1F0E-4A9E-81E1-17A129CCA870}" dt="2024-05-02T05:19:52.138" v="166" actId="255"/>
          <ac:spMkLst>
            <pc:docMk/>
            <pc:sldMk cId="4273660714" sldId="263"/>
            <ac:spMk id="7" creationId="{2954DB36-9402-D00C-5008-030338FC5CAC}"/>
          </ac:spMkLst>
        </pc:spChg>
        <pc:spChg chg="add del">
          <ac:chgData name="Kunta Anuraag" userId="16ad0501d300161e" providerId="LiveId" clId="{0CCFE42B-1F0E-4A9E-81E1-17A129CCA870}" dt="2024-05-02T05:19:11.760" v="160" actId="26606"/>
          <ac:spMkLst>
            <pc:docMk/>
            <pc:sldMk cId="4273660714" sldId="263"/>
            <ac:spMk id="14" creationId="{0BBB6B01-5B73-410C-B70E-8CF2FA470D11}"/>
          </ac:spMkLst>
        </pc:spChg>
        <pc:spChg chg="add del">
          <ac:chgData name="Kunta Anuraag" userId="16ad0501d300161e" providerId="LiveId" clId="{0CCFE42B-1F0E-4A9E-81E1-17A129CCA870}" dt="2024-05-02T05:19:11.760" v="160" actId="26606"/>
          <ac:spMkLst>
            <pc:docMk/>
            <pc:sldMk cId="4273660714" sldId="263"/>
            <ac:spMk id="16" creationId="{8712F587-12D0-435C-8E3F-F44C36EE71B8}"/>
          </ac:spMkLst>
        </pc:spChg>
        <pc:spChg chg="add">
          <ac:chgData name="Kunta Anuraag" userId="16ad0501d300161e" providerId="LiveId" clId="{0CCFE42B-1F0E-4A9E-81E1-17A129CCA870}" dt="2024-05-02T05:19:11.760" v="160" actId="26606"/>
          <ac:spMkLst>
            <pc:docMk/>
            <pc:sldMk cId="4273660714" sldId="263"/>
            <ac:spMk id="21" creationId="{B6EE7E08-B389-43E5-B019-1B0A8ACBBD93}"/>
          </ac:spMkLst>
        </pc:spChg>
        <pc:spChg chg="add">
          <ac:chgData name="Kunta Anuraag" userId="16ad0501d300161e" providerId="LiveId" clId="{0CCFE42B-1F0E-4A9E-81E1-17A129CCA870}" dt="2024-05-02T05:19:11.760" v="160" actId="26606"/>
          <ac:spMkLst>
            <pc:docMk/>
            <pc:sldMk cId="4273660714" sldId="263"/>
            <ac:spMk id="23" creationId="{E60D94A5-8A09-4BAB-8F7C-69BC34C54DDE}"/>
          </ac:spMkLst>
        </pc:spChg>
        <pc:spChg chg="add">
          <ac:chgData name="Kunta Anuraag" userId="16ad0501d300161e" providerId="LiveId" clId="{0CCFE42B-1F0E-4A9E-81E1-17A129CCA870}" dt="2024-05-02T05:19:11.760" v="160" actId="26606"/>
          <ac:spMkLst>
            <pc:docMk/>
            <pc:sldMk cId="4273660714" sldId="263"/>
            <ac:spMk id="25" creationId="{7A1AE32B-3A6E-4C5E-8FEB-73861B9A26B5}"/>
          </ac:spMkLst>
        </pc:spChg>
        <pc:picChg chg="add del mod">
          <ac:chgData name="Kunta Anuraag" userId="16ad0501d300161e" providerId="LiveId" clId="{0CCFE42B-1F0E-4A9E-81E1-17A129CCA870}" dt="2024-05-02T05:18:39.715" v="152" actId="478"/>
          <ac:picMkLst>
            <pc:docMk/>
            <pc:sldMk cId="4273660714" sldId="263"/>
            <ac:picMk id="5" creationId="{4F43DB7D-E67B-74D9-0432-09D23460D98A}"/>
          </ac:picMkLst>
        </pc:picChg>
        <pc:picChg chg="add mod">
          <ac:chgData name="Kunta Anuraag" userId="16ad0501d300161e" providerId="LiveId" clId="{0CCFE42B-1F0E-4A9E-81E1-17A129CCA870}" dt="2024-05-02T05:19:24.940" v="162" actId="14100"/>
          <ac:picMkLst>
            <pc:docMk/>
            <pc:sldMk cId="4273660714" sldId="263"/>
            <ac:picMk id="9" creationId="{4D74C0A5-6A82-9165-4D3F-6F9546186473}"/>
          </ac:picMkLst>
        </pc:picChg>
      </pc:sldChg>
      <pc:sldChg chg="addSp delSp modSp del mod setBg setClrOvrMap">
        <pc:chgData name="Kunta Anuraag" userId="16ad0501d300161e" providerId="LiveId" clId="{0CCFE42B-1F0E-4A9E-81E1-17A129CCA870}" dt="2024-05-02T05:23:20.912" v="197" actId="2696"/>
        <pc:sldMkLst>
          <pc:docMk/>
          <pc:sldMk cId="2497138313" sldId="264"/>
        </pc:sldMkLst>
        <pc:spChg chg="mod ord">
          <ac:chgData name="Kunta Anuraag" userId="16ad0501d300161e" providerId="LiveId" clId="{0CCFE42B-1F0E-4A9E-81E1-17A129CCA870}" dt="2024-05-02T05:22:59.658" v="192" actId="26606"/>
          <ac:spMkLst>
            <pc:docMk/>
            <pc:sldMk cId="2497138313" sldId="264"/>
            <ac:spMk id="2" creationId="{E9EE4469-A001-EAE0-3503-0DD9173D6A4A}"/>
          </ac:spMkLst>
        </pc:spChg>
        <pc:spChg chg="mod ord">
          <ac:chgData name="Kunta Anuraag" userId="16ad0501d300161e" providerId="LiveId" clId="{0CCFE42B-1F0E-4A9E-81E1-17A129CCA870}" dt="2024-05-02T05:22:59.658" v="192" actId="26606"/>
          <ac:spMkLst>
            <pc:docMk/>
            <pc:sldMk cId="2497138313" sldId="264"/>
            <ac:spMk id="3" creationId="{161CCC80-5F53-DD11-CF46-B1214FF18D67}"/>
          </ac:spMkLst>
        </pc:spChg>
        <pc:spChg chg="add del">
          <ac:chgData name="Kunta Anuraag" userId="16ad0501d300161e" providerId="LiveId" clId="{0CCFE42B-1F0E-4A9E-81E1-17A129CCA870}" dt="2024-05-02T05:21:47.090" v="175" actId="26606"/>
          <ac:spMkLst>
            <pc:docMk/>
            <pc:sldMk cId="2497138313" sldId="264"/>
            <ac:spMk id="10" creationId="{B6EE7E08-B389-43E5-B019-1B0A8ACBBD93}"/>
          </ac:spMkLst>
        </pc:spChg>
        <pc:spChg chg="add del">
          <ac:chgData name="Kunta Anuraag" userId="16ad0501d300161e" providerId="LiveId" clId="{0CCFE42B-1F0E-4A9E-81E1-17A129CCA870}" dt="2024-05-02T05:21:47.090" v="175" actId="26606"/>
          <ac:spMkLst>
            <pc:docMk/>
            <pc:sldMk cId="2497138313" sldId="264"/>
            <ac:spMk id="12" creationId="{E60D94A5-8A09-4BAB-8F7C-69BC34C54DDE}"/>
          </ac:spMkLst>
        </pc:spChg>
        <pc:spChg chg="add del">
          <ac:chgData name="Kunta Anuraag" userId="16ad0501d300161e" providerId="LiveId" clId="{0CCFE42B-1F0E-4A9E-81E1-17A129CCA870}" dt="2024-05-02T05:21:47.090" v="175" actId="26606"/>
          <ac:spMkLst>
            <pc:docMk/>
            <pc:sldMk cId="2497138313" sldId="264"/>
            <ac:spMk id="14" creationId="{7A1AE32B-3A6E-4C5E-8FEB-73861B9A26B5}"/>
          </ac:spMkLst>
        </pc:spChg>
        <pc:spChg chg="add del">
          <ac:chgData name="Kunta Anuraag" userId="16ad0501d300161e" providerId="LiveId" clId="{0CCFE42B-1F0E-4A9E-81E1-17A129CCA870}" dt="2024-05-02T05:22:38.194" v="188" actId="26606"/>
          <ac:spMkLst>
            <pc:docMk/>
            <pc:sldMk cId="2497138313" sldId="264"/>
            <ac:spMk id="19" creationId="{0BBB6B01-5B73-410C-B70E-8CF2FA470D11}"/>
          </ac:spMkLst>
        </pc:spChg>
        <pc:spChg chg="add del">
          <ac:chgData name="Kunta Anuraag" userId="16ad0501d300161e" providerId="LiveId" clId="{0CCFE42B-1F0E-4A9E-81E1-17A129CCA870}" dt="2024-05-02T05:22:38.194" v="188" actId="26606"/>
          <ac:spMkLst>
            <pc:docMk/>
            <pc:sldMk cId="2497138313" sldId="264"/>
            <ac:spMk id="21" creationId="{8712F587-12D0-435C-8E3F-F44C36EE71B8}"/>
          </ac:spMkLst>
        </pc:spChg>
        <pc:spChg chg="add del">
          <ac:chgData name="Kunta Anuraag" userId="16ad0501d300161e" providerId="LiveId" clId="{0CCFE42B-1F0E-4A9E-81E1-17A129CCA870}" dt="2024-05-02T05:22:29.402" v="181" actId="26606"/>
          <ac:spMkLst>
            <pc:docMk/>
            <pc:sldMk cId="2497138313" sldId="264"/>
            <ac:spMk id="26" creationId="{282E2A95-1A08-4118-83C6-B1CA5648E075}"/>
          </ac:spMkLst>
        </pc:spChg>
        <pc:spChg chg="add del">
          <ac:chgData name="Kunta Anuraag" userId="16ad0501d300161e" providerId="LiveId" clId="{0CCFE42B-1F0E-4A9E-81E1-17A129CCA870}" dt="2024-05-02T05:22:29.402" v="181" actId="26606"/>
          <ac:spMkLst>
            <pc:docMk/>
            <pc:sldMk cId="2497138313" sldId="264"/>
            <ac:spMk id="28" creationId="{68DC0EC7-60EA-4BD3-BC04-D547DE1B2891}"/>
          </ac:spMkLst>
        </pc:spChg>
        <pc:spChg chg="add del">
          <ac:chgData name="Kunta Anuraag" userId="16ad0501d300161e" providerId="LiveId" clId="{0CCFE42B-1F0E-4A9E-81E1-17A129CCA870}" dt="2024-05-02T05:22:29.402" v="181" actId="26606"/>
          <ac:spMkLst>
            <pc:docMk/>
            <pc:sldMk cId="2497138313" sldId="264"/>
            <ac:spMk id="30" creationId="{2FFEFC7E-85EE-4AC9-A351-FBEB13A1D622}"/>
          </ac:spMkLst>
        </pc:spChg>
        <pc:spChg chg="add del">
          <ac:chgData name="Kunta Anuraag" userId="16ad0501d300161e" providerId="LiveId" clId="{0CCFE42B-1F0E-4A9E-81E1-17A129CCA870}" dt="2024-05-02T05:22:29.402" v="181" actId="26606"/>
          <ac:spMkLst>
            <pc:docMk/>
            <pc:sldMk cId="2497138313" sldId="264"/>
            <ac:spMk id="32" creationId="{CB2511BB-FC4C-45F3-94EB-661D6806C942}"/>
          </ac:spMkLst>
        </pc:spChg>
        <pc:spChg chg="add del">
          <ac:chgData name="Kunta Anuraag" userId="16ad0501d300161e" providerId="LiveId" clId="{0CCFE42B-1F0E-4A9E-81E1-17A129CCA870}" dt="2024-05-02T05:22:33.642" v="183" actId="26606"/>
          <ac:spMkLst>
            <pc:docMk/>
            <pc:sldMk cId="2497138313" sldId="264"/>
            <ac:spMk id="34" creationId="{4E9EDDFA-8F05-462B-8D3E-5B9C4FBC735B}"/>
          </ac:spMkLst>
        </pc:spChg>
        <pc:spChg chg="add del">
          <ac:chgData name="Kunta Anuraag" userId="16ad0501d300161e" providerId="LiveId" clId="{0CCFE42B-1F0E-4A9E-81E1-17A129CCA870}" dt="2024-05-02T05:22:33.642" v="183" actId="26606"/>
          <ac:spMkLst>
            <pc:docMk/>
            <pc:sldMk cId="2497138313" sldId="264"/>
            <ac:spMk id="35" creationId="{143F9A23-3237-4ED6-A1E9-C0E6530E053B}"/>
          </ac:spMkLst>
        </pc:spChg>
        <pc:spChg chg="add del">
          <ac:chgData name="Kunta Anuraag" userId="16ad0501d300161e" providerId="LiveId" clId="{0CCFE42B-1F0E-4A9E-81E1-17A129CCA870}" dt="2024-05-02T05:22:33.642" v="183" actId="26606"/>
          <ac:spMkLst>
            <pc:docMk/>
            <pc:sldMk cId="2497138313" sldId="264"/>
            <ac:spMk id="36" creationId="{C63CD46D-4335-4BA4-842A-BF835A99CB2C}"/>
          </ac:spMkLst>
        </pc:spChg>
        <pc:spChg chg="add del">
          <ac:chgData name="Kunta Anuraag" userId="16ad0501d300161e" providerId="LiveId" clId="{0CCFE42B-1F0E-4A9E-81E1-17A129CCA870}" dt="2024-05-02T05:22:35.919" v="185" actId="26606"/>
          <ac:spMkLst>
            <pc:docMk/>
            <pc:sldMk cId="2497138313" sldId="264"/>
            <ac:spMk id="38" creationId="{282E2A95-1A08-4118-83C6-B1CA5648E075}"/>
          </ac:spMkLst>
        </pc:spChg>
        <pc:spChg chg="add del">
          <ac:chgData name="Kunta Anuraag" userId="16ad0501d300161e" providerId="LiveId" clId="{0CCFE42B-1F0E-4A9E-81E1-17A129CCA870}" dt="2024-05-02T05:22:35.919" v="185" actId="26606"/>
          <ac:spMkLst>
            <pc:docMk/>
            <pc:sldMk cId="2497138313" sldId="264"/>
            <ac:spMk id="39" creationId="{68DC0EC7-60EA-4BD3-BC04-D547DE1B2891}"/>
          </ac:spMkLst>
        </pc:spChg>
        <pc:spChg chg="add del">
          <ac:chgData name="Kunta Anuraag" userId="16ad0501d300161e" providerId="LiveId" clId="{0CCFE42B-1F0E-4A9E-81E1-17A129CCA870}" dt="2024-05-02T05:22:35.919" v="185" actId="26606"/>
          <ac:spMkLst>
            <pc:docMk/>
            <pc:sldMk cId="2497138313" sldId="264"/>
            <ac:spMk id="40" creationId="{2FFEFC7E-85EE-4AC9-A351-FBEB13A1D622}"/>
          </ac:spMkLst>
        </pc:spChg>
        <pc:spChg chg="add del">
          <ac:chgData name="Kunta Anuraag" userId="16ad0501d300161e" providerId="LiveId" clId="{0CCFE42B-1F0E-4A9E-81E1-17A129CCA870}" dt="2024-05-02T05:22:35.919" v="185" actId="26606"/>
          <ac:spMkLst>
            <pc:docMk/>
            <pc:sldMk cId="2497138313" sldId="264"/>
            <ac:spMk id="41" creationId="{CB2511BB-FC4C-45F3-94EB-661D6806C942}"/>
          </ac:spMkLst>
        </pc:spChg>
        <pc:spChg chg="add del">
          <ac:chgData name="Kunta Anuraag" userId="16ad0501d300161e" providerId="LiveId" clId="{0CCFE42B-1F0E-4A9E-81E1-17A129CCA870}" dt="2024-05-02T05:22:38.194" v="187" actId="26606"/>
          <ac:spMkLst>
            <pc:docMk/>
            <pc:sldMk cId="2497138313" sldId="264"/>
            <ac:spMk id="43" creationId="{0BBB6B01-5B73-410C-B70E-8CF2FA470D11}"/>
          </ac:spMkLst>
        </pc:spChg>
        <pc:spChg chg="add del">
          <ac:chgData name="Kunta Anuraag" userId="16ad0501d300161e" providerId="LiveId" clId="{0CCFE42B-1F0E-4A9E-81E1-17A129CCA870}" dt="2024-05-02T05:22:38.194" v="187" actId="26606"/>
          <ac:spMkLst>
            <pc:docMk/>
            <pc:sldMk cId="2497138313" sldId="264"/>
            <ac:spMk id="44" creationId="{8712F587-12D0-435C-8E3F-F44C36EE71B8}"/>
          </ac:spMkLst>
        </pc:spChg>
        <pc:spChg chg="add del">
          <ac:chgData name="Kunta Anuraag" userId="16ad0501d300161e" providerId="LiveId" clId="{0CCFE42B-1F0E-4A9E-81E1-17A129CCA870}" dt="2024-05-02T05:22:50.018" v="190" actId="26606"/>
          <ac:spMkLst>
            <pc:docMk/>
            <pc:sldMk cId="2497138313" sldId="264"/>
            <ac:spMk id="46" creationId="{78632963-757B-40C2-BB84-FC6107A54DAD}"/>
          </ac:spMkLst>
        </pc:spChg>
        <pc:spChg chg="add del">
          <ac:chgData name="Kunta Anuraag" userId="16ad0501d300161e" providerId="LiveId" clId="{0CCFE42B-1F0E-4A9E-81E1-17A129CCA870}" dt="2024-05-02T05:22:50.018" v="190" actId="26606"/>
          <ac:spMkLst>
            <pc:docMk/>
            <pc:sldMk cId="2497138313" sldId="264"/>
            <ac:spMk id="47" creationId="{2853AE55-7E35-44B0-89F1-3F52B262AF33}"/>
          </ac:spMkLst>
        </pc:spChg>
        <pc:spChg chg="add del">
          <ac:chgData name="Kunta Anuraag" userId="16ad0501d300161e" providerId="LiveId" clId="{0CCFE42B-1F0E-4A9E-81E1-17A129CCA870}" dt="2024-05-02T05:22:50.018" v="190" actId="26606"/>
          <ac:spMkLst>
            <pc:docMk/>
            <pc:sldMk cId="2497138313" sldId="264"/>
            <ac:spMk id="48" creationId="{DBC4BE4D-4B50-4F51-9F85-4B5D60B02D81}"/>
          </ac:spMkLst>
        </pc:spChg>
        <pc:spChg chg="add del">
          <ac:chgData name="Kunta Anuraag" userId="16ad0501d300161e" providerId="LiveId" clId="{0CCFE42B-1F0E-4A9E-81E1-17A129CCA870}" dt="2024-05-02T05:22:59.658" v="192" actId="26606"/>
          <ac:spMkLst>
            <pc:docMk/>
            <pc:sldMk cId="2497138313" sldId="264"/>
            <ac:spMk id="53" creationId="{0BBB6B01-5B73-410C-B70E-8CF2FA470D11}"/>
          </ac:spMkLst>
        </pc:spChg>
        <pc:spChg chg="add del">
          <ac:chgData name="Kunta Anuraag" userId="16ad0501d300161e" providerId="LiveId" clId="{0CCFE42B-1F0E-4A9E-81E1-17A129CCA870}" dt="2024-05-02T05:22:59.658" v="192" actId="26606"/>
          <ac:spMkLst>
            <pc:docMk/>
            <pc:sldMk cId="2497138313" sldId="264"/>
            <ac:spMk id="55" creationId="{8712F587-12D0-435C-8E3F-F44C36EE71B8}"/>
          </ac:spMkLst>
        </pc:spChg>
        <pc:spChg chg="add">
          <ac:chgData name="Kunta Anuraag" userId="16ad0501d300161e" providerId="LiveId" clId="{0CCFE42B-1F0E-4A9E-81E1-17A129CCA870}" dt="2024-05-02T05:22:59.658" v="192" actId="26606"/>
          <ac:spMkLst>
            <pc:docMk/>
            <pc:sldMk cId="2497138313" sldId="264"/>
            <ac:spMk id="60" creationId="{2DC4AA0A-D9C3-4A0B-990D-1BCB0022A696}"/>
          </ac:spMkLst>
        </pc:spChg>
        <pc:spChg chg="add">
          <ac:chgData name="Kunta Anuraag" userId="16ad0501d300161e" providerId="LiveId" clId="{0CCFE42B-1F0E-4A9E-81E1-17A129CCA870}" dt="2024-05-02T05:22:59.658" v="192" actId="26606"/>
          <ac:spMkLst>
            <pc:docMk/>
            <pc:sldMk cId="2497138313" sldId="264"/>
            <ac:spMk id="62" creationId="{370878C7-7719-40BD-AA97-751A85670594}"/>
          </ac:spMkLst>
        </pc:spChg>
        <pc:spChg chg="add">
          <ac:chgData name="Kunta Anuraag" userId="16ad0501d300161e" providerId="LiveId" clId="{0CCFE42B-1F0E-4A9E-81E1-17A129CCA870}" dt="2024-05-02T05:22:59.658" v="192" actId="26606"/>
          <ac:spMkLst>
            <pc:docMk/>
            <pc:sldMk cId="2497138313" sldId="264"/>
            <ac:spMk id="64" creationId="{1D9D3865-C494-4C4A-8495-8245E905469D}"/>
          </ac:spMkLst>
        </pc:spChg>
        <pc:picChg chg="add del mod ord">
          <ac:chgData name="Kunta Anuraag" userId="16ad0501d300161e" providerId="LiveId" clId="{0CCFE42B-1F0E-4A9E-81E1-17A129CCA870}" dt="2024-05-02T05:22:09.859" v="176" actId="478"/>
          <ac:picMkLst>
            <pc:docMk/>
            <pc:sldMk cId="2497138313" sldId="264"/>
            <ac:picMk id="5" creationId="{5819C94A-A8FB-EB33-AF8E-2D9B47EDA233}"/>
          </ac:picMkLst>
        </pc:picChg>
        <pc:picChg chg="add del mod ord">
          <ac:chgData name="Kunta Anuraag" userId="16ad0501d300161e" providerId="LiveId" clId="{0CCFE42B-1F0E-4A9E-81E1-17A129CCA870}" dt="2024-05-02T05:23:14.476" v="196" actId="478"/>
          <ac:picMkLst>
            <pc:docMk/>
            <pc:sldMk cId="2497138313" sldId="264"/>
            <ac:picMk id="7" creationId="{55F7504A-2F79-2FB0-9C50-0F4FA898121D}"/>
          </ac:picMkLst>
        </pc:picChg>
        <pc:cxnChg chg="add">
          <ac:chgData name="Kunta Anuraag" userId="16ad0501d300161e" providerId="LiveId" clId="{0CCFE42B-1F0E-4A9E-81E1-17A129CCA870}" dt="2024-05-02T05:22:59.658" v="192" actId="26606"/>
          <ac:cxnSpMkLst>
            <pc:docMk/>
            <pc:sldMk cId="2497138313" sldId="264"/>
            <ac:cxnSpMk id="66" creationId="{B78EE79F-FCAA-4CF9-9746-730B51FC4CB3}"/>
          </ac:cxnSpMkLst>
        </pc:cxnChg>
      </pc:sldChg>
      <pc:sldChg chg="addSp delSp modSp mod setBg setClrOvrMap">
        <pc:chgData name="Kunta Anuraag" userId="16ad0501d300161e" providerId="LiveId" clId="{0CCFE42B-1F0E-4A9E-81E1-17A129CCA870}" dt="2024-05-02T06:00:44.849" v="513" actId="255"/>
        <pc:sldMkLst>
          <pc:docMk/>
          <pc:sldMk cId="2488521330" sldId="265"/>
        </pc:sldMkLst>
        <pc:spChg chg="mod ord">
          <ac:chgData name="Kunta Anuraag" userId="16ad0501d300161e" providerId="LiveId" clId="{0CCFE42B-1F0E-4A9E-81E1-17A129CCA870}" dt="2024-05-02T06:00:38.698" v="512" actId="2711"/>
          <ac:spMkLst>
            <pc:docMk/>
            <pc:sldMk cId="2488521330" sldId="265"/>
            <ac:spMk id="2" creationId="{4E2C6DD2-03CA-E3B1-7046-A177CFE94630}"/>
          </ac:spMkLst>
        </pc:spChg>
        <pc:spChg chg="del">
          <ac:chgData name="Kunta Anuraag" userId="16ad0501d300161e" providerId="LiveId" clId="{0CCFE42B-1F0E-4A9E-81E1-17A129CCA870}" dt="2024-05-02T05:23:34.364" v="214" actId="22"/>
          <ac:spMkLst>
            <pc:docMk/>
            <pc:sldMk cId="2488521330" sldId="265"/>
            <ac:spMk id="3" creationId="{F358C2EF-AA6F-46FE-E1C9-7310EB16A96F}"/>
          </ac:spMkLst>
        </pc:spChg>
        <pc:spChg chg="add mod">
          <ac:chgData name="Kunta Anuraag" userId="16ad0501d300161e" providerId="LiveId" clId="{0CCFE42B-1F0E-4A9E-81E1-17A129CCA870}" dt="2024-05-02T06:00:44.849" v="513" actId="255"/>
          <ac:spMkLst>
            <pc:docMk/>
            <pc:sldMk cId="2488521330" sldId="265"/>
            <ac:spMk id="9" creationId="{4C3CC896-D7EE-333A-3945-3CA818052CA4}"/>
          </ac:spMkLst>
        </pc:spChg>
        <pc:spChg chg="add del">
          <ac:chgData name="Kunta Anuraag" userId="16ad0501d300161e" providerId="LiveId" clId="{0CCFE42B-1F0E-4A9E-81E1-17A129CCA870}" dt="2024-05-02T05:49:06.456" v="493" actId="26606"/>
          <ac:spMkLst>
            <pc:docMk/>
            <pc:sldMk cId="2488521330" sldId="265"/>
            <ac:spMk id="12" creationId="{2DC4AA0A-D9C3-4A0B-990D-1BCB0022A696}"/>
          </ac:spMkLst>
        </pc:spChg>
        <pc:spChg chg="add del">
          <ac:chgData name="Kunta Anuraag" userId="16ad0501d300161e" providerId="LiveId" clId="{0CCFE42B-1F0E-4A9E-81E1-17A129CCA870}" dt="2024-05-02T05:49:06.456" v="493" actId="26606"/>
          <ac:spMkLst>
            <pc:docMk/>
            <pc:sldMk cId="2488521330" sldId="265"/>
            <ac:spMk id="14" creationId="{370878C7-7719-40BD-AA97-751A85670594}"/>
          </ac:spMkLst>
        </pc:spChg>
        <pc:spChg chg="add del">
          <ac:chgData name="Kunta Anuraag" userId="16ad0501d300161e" providerId="LiveId" clId="{0CCFE42B-1F0E-4A9E-81E1-17A129CCA870}" dt="2024-05-02T05:49:06.456" v="493" actId="26606"/>
          <ac:spMkLst>
            <pc:docMk/>
            <pc:sldMk cId="2488521330" sldId="265"/>
            <ac:spMk id="16" creationId="{1D9D3865-C494-4C4A-8495-8245E905469D}"/>
          </ac:spMkLst>
        </pc:spChg>
        <pc:spChg chg="add">
          <ac:chgData name="Kunta Anuraag" userId="16ad0501d300161e" providerId="LiveId" clId="{0CCFE42B-1F0E-4A9E-81E1-17A129CCA870}" dt="2024-05-02T05:49:06.456" v="493" actId="26606"/>
          <ac:spMkLst>
            <pc:docMk/>
            <pc:sldMk cId="2488521330" sldId="265"/>
            <ac:spMk id="23" creationId="{0BBB6B01-5B73-410C-B70E-8CF2FA470D11}"/>
          </ac:spMkLst>
        </pc:spChg>
        <pc:spChg chg="add">
          <ac:chgData name="Kunta Anuraag" userId="16ad0501d300161e" providerId="LiveId" clId="{0CCFE42B-1F0E-4A9E-81E1-17A129CCA870}" dt="2024-05-02T05:49:06.456" v="493" actId="26606"/>
          <ac:spMkLst>
            <pc:docMk/>
            <pc:sldMk cId="2488521330" sldId="265"/>
            <ac:spMk id="25" creationId="{8712F587-12D0-435C-8E3F-F44C36EE71B8}"/>
          </ac:spMkLst>
        </pc:spChg>
        <pc:picChg chg="add mod ord">
          <ac:chgData name="Kunta Anuraag" userId="16ad0501d300161e" providerId="LiveId" clId="{0CCFE42B-1F0E-4A9E-81E1-17A129CCA870}" dt="2024-05-02T05:49:06.456" v="493" actId="26606"/>
          <ac:picMkLst>
            <pc:docMk/>
            <pc:sldMk cId="2488521330" sldId="265"/>
            <ac:picMk id="5" creationId="{4A1B9557-8B5A-722B-22EF-C7B77397262C}"/>
          </ac:picMkLst>
        </pc:picChg>
        <pc:cxnChg chg="add del">
          <ac:chgData name="Kunta Anuraag" userId="16ad0501d300161e" providerId="LiveId" clId="{0CCFE42B-1F0E-4A9E-81E1-17A129CCA870}" dt="2024-05-02T05:49:06.456" v="493" actId="26606"/>
          <ac:cxnSpMkLst>
            <pc:docMk/>
            <pc:sldMk cId="2488521330" sldId="265"/>
            <ac:cxnSpMk id="18" creationId="{B78EE79F-FCAA-4CF9-9746-730B51FC4CB3}"/>
          </ac:cxnSpMkLst>
        </pc:cxnChg>
      </pc:sldChg>
      <pc:sldChg chg="addSp delSp modSp mod setBg setClrOvrMap">
        <pc:chgData name="Kunta Anuraag" userId="16ad0501d300161e" providerId="LiveId" clId="{0CCFE42B-1F0E-4A9E-81E1-17A129CCA870}" dt="2024-05-02T06:00:54.045" v="514" actId="2711"/>
        <pc:sldMkLst>
          <pc:docMk/>
          <pc:sldMk cId="815883509" sldId="266"/>
        </pc:sldMkLst>
        <pc:spChg chg="mod ord">
          <ac:chgData name="Kunta Anuraag" userId="16ad0501d300161e" providerId="LiveId" clId="{0CCFE42B-1F0E-4A9E-81E1-17A129CCA870}" dt="2024-05-02T06:00:54.045" v="514" actId="2711"/>
          <ac:spMkLst>
            <pc:docMk/>
            <pc:sldMk cId="815883509" sldId="266"/>
            <ac:spMk id="2" creationId="{8B15129F-02A0-6050-A19A-9339C101FBEA}"/>
          </ac:spMkLst>
        </pc:spChg>
        <pc:spChg chg="del">
          <ac:chgData name="Kunta Anuraag" userId="16ad0501d300161e" providerId="LiveId" clId="{0CCFE42B-1F0E-4A9E-81E1-17A129CCA870}" dt="2024-05-02T05:25:54.040" v="237" actId="931"/>
          <ac:spMkLst>
            <pc:docMk/>
            <pc:sldMk cId="815883509" sldId="266"/>
            <ac:spMk id="3" creationId="{30F4B378-8538-8DE9-6802-9AE360D47853}"/>
          </ac:spMkLst>
        </pc:spChg>
        <pc:spChg chg="add mod">
          <ac:chgData name="Kunta Anuraag" userId="16ad0501d300161e" providerId="LiveId" clId="{0CCFE42B-1F0E-4A9E-81E1-17A129CCA870}" dt="2024-05-02T05:28:51.063" v="266" actId="1076"/>
          <ac:spMkLst>
            <pc:docMk/>
            <pc:sldMk cId="815883509" sldId="266"/>
            <ac:spMk id="11" creationId="{F00913F3-467E-9DCC-7D9D-FD6CA6D359B2}"/>
          </ac:spMkLst>
        </pc:spChg>
        <pc:spChg chg="add del">
          <ac:chgData name="Kunta Anuraag" userId="16ad0501d300161e" providerId="LiveId" clId="{0CCFE42B-1F0E-4A9E-81E1-17A129CCA870}" dt="2024-05-02T05:26:01.336" v="243" actId="26606"/>
          <ac:spMkLst>
            <pc:docMk/>
            <pc:sldMk cId="815883509" sldId="266"/>
            <ac:spMk id="12" creationId="{904DB13E-F722-4ED6-BB00-556651E95281}"/>
          </ac:spMkLst>
        </pc:spChg>
        <pc:spChg chg="add del">
          <ac:chgData name="Kunta Anuraag" userId="16ad0501d300161e" providerId="LiveId" clId="{0CCFE42B-1F0E-4A9E-81E1-17A129CCA870}" dt="2024-05-02T05:26:01.336" v="243" actId="26606"/>
          <ac:spMkLst>
            <pc:docMk/>
            <pc:sldMk cId="815883509" sldId="266"/>
            <ac:spMk id="14" creationId="{66A413F7-FFE1-42E7-8C6C-E9CCC477F811}"/>
          </ac:spMkLst>
        </pc:spChg>
        <pc:spChg chg="add del">
          <ac:chgData name="Kunta Anuraag" userId="16ad0501d300161e" providerId="LiveId" clId="{0CCFE42B-1F0E-4A9E-81E1-17A129CCA870}" dt="2024-05-02T05:26:01.336" v="243" actId="26606"/>
          <ac:spMkLst>
            <pc:docMk/>
            <pc:sldMk cId="815883509" sldId="266"/>
            <ac:spMk id="16" creationId="{BCE0B0FD-3413-40CC-A7D8-6A5058608D3C}"/>
          </ac:spMkLst>
        </pc:spChg>
        <pc:spChg chg="add del">
          <ac:chgData name="Kunta Anuraag" userId="16ad0501d300161e" providerId="LiveId" clId="{0CCFE42B-1F0E-4A9E-81E1-17A129CCA870}" dt="2024-05-02T05:26:01.336" v="243" actId="26606"/>
          <ac:spMkLst>
            <pc:docMk/>
            <pc:sldMk cId="815883509" sldId="266"/>
            <ac:spMk id="18" creationId="{50C4C044-5B1C-40C8-8C7B-AA5E6D879D3E}"/>
          </ac:spMkLst>
        </pc:spChg>
        <pc:spChg chg="add del">
          <ac:chgData name="Kunta Anuraag" userId="16ad0501d300161e" providerId="LiveId" clId="{0CCFE42B-1F0E-4A9E-81E1-17A129CCA870}" dt="2024-05-02T05:26:01.336" v="243" actId="26606"/>
          <ac:spMkLst>
            <pc:docMk/>
            <pc:sldMk cId="815883509" sldId="266"/>
            <ac:spMk id="25" creationId="{A6020133-135E-4D08-9F4A-D76B87578CCD}"/>
          </ac:spMkLst>
        </pc:spChg>
        <pc:spChg chg="add del">
          <ac:chgData name="Kunta Anuraag" userId="16ad0501d300161e" providerId="LiveId" clId="{0CCFE42B-1F0E-4A9E-81E1-17A129CCA870}" dt="2024-05-02T05:26:01.336" v="243" actId="26606"/>
          <ac:spMkLst>
            <pc:docMk/>
            <pc:sldMk cId="815883509" sldId="266"/>
            <ac:spMk id="27" creationId="{0E7CA313-2F4B-4574-8399-12EF6A1BF292}"/>
          </ac:spMkLst>
        </pc:spChg>
        <pc:spChg chg="add del">
          <ac:chgData name="Kunta Anuraag" userId="16ad0501d300161e" providerId="LiveId" clId="{0CCFE42B-1F0E-4A9E-81E1-17A129CCA870}" dt="2024-05-02T05:26:01.336" v="243" actId="26606"/>
          <ac:spMkLst>
            <pc:docMk/>
            <pc:sldMk cId="815883509" sldId="266"/>
            <ac:spMk id="29" creationId="{2644B391-9BFE-445C-A9EC-F544BB85FBC7}"/>
          </ac:spMkLst>
        </pc:spChg>
        <pc:spChg chg="add del">
          <ac:chgData name="Kunta Anuraag" userId="16ad0501d300161e" providerId="LiveId" clId="{0CCFE42B-1F0E-4A9E-81E1-17A129CCA870}" dt="2024-05-02T05:26:01.336" v="243" actId="26606"/>
          <ac:spMkLst>
            <pc:docMk/>
            <pc:sldMk cId="815883509" sldId="266"/>
            <ac:spMk id="31" creationId="{80F26E69-87D9-4655-AE7B-280A87AA3CAD}"/>
          </ac:spMkLst>
        </pc:spChg>
        <pc:spChg chg="add">
          <ac:chgData name="Kunta Anuraag" userId="16ad0501d300161e" providerId="LiveId" clId="{0CCFE42B-1F0E-4A9E-81E1-17A129CCA870}" dt="2024-05-02T05:26:01.352" v="244" actId="26606"/>
          <ac:spMkLst>
            <pc:docMk/>
            <pc:sldMk cId="815883509" sldId="266"/>
            <ac:spMk id="35" creationId="{78632963-757B-40C2-BB84-FC6107A54DAD}"/>
          </ac:spMkLst>
        </pc:spChg>
        <pc:spChg chg="add">
          <ac:chgData name="Kunta Anuraag" userId="16ad0501d300161e" providerId="LiveId" clId="{0CCFE42B-1F0E-4A9E-81E1-17A129CCA870}" dt="2024-05-02T05:26:01.352" v="244" actId="26606"/>
          <ac:spMkLst>
            <pc:docMk/>
            <pc:sldMk cId="815883509" sldId="266"/>
            <ac:spMk id="36" creationId="{2853AE55-7E35-44B0-89F1-3F52B262AF33}"/>
          </ac:spMkLst>
        </pc:spChg>
        <pc:spChg chg="add">
          <ac:chgData name="Kunta Anuraag" userId="16ad0501d300161e" providerId="LiveId" clId="{0CCFE42B-1F0E-4A9E-81E1-17A129CCA870}" dt="2024-05-02T05:26:01.352" v="244" actId="26606"/>
          <ac:spMkLst>
            <pc:docMk/>
            <pc:sldMk cId="815883509" sldId="266"/>
            <ac:spMk id="37" creationId="{DBC4BE4D-4B50-4F51-9F85-4B5D60B02D81}"/>
          </ac:spMkLst>
        </pc:spChg>
        <pc:grpChg chg="add del">
          <ac:chgData name="Kunta Anuraag" userId="16ad0501d300161e" providerId="LiveId" clId="{0CCFE42B-1F0E-4A9E-81E1-17A129CCA870}" dt="2024-05-02T05:26:01.336" v="243" actId="26606"/>
          <ac:grpSpMkLst>
            <pc:docMk/>
            <pc:sldMk cId="815883509" sldId="266"/>
            <ac:grpSpMk id="20" creationId="{E26428D7-C6F3-473D-A360-A3F5C3E8728C}"/>
          </ac:grpSpMkLst>
        </pc:grpChg>
        <pc:picChg chg="add mod ord">
          <ac:chgData name="Kunta Anuraag" userId="16ad0501d300161e" providerId="LiveId" clId="{0CCFE42B-1F0E-4A9E-81E1-17A129CCA870}" dt="2024-05-02T05:26:54.202" v="249" actId="1076"/>
          <ac:picMkLst>
            <pc:docMk/>
            <pc:sldMk cId="815883509" sldId="266"/>
            <ac:picMk id="5" creationId="{57000035-AD8C-413A-3A9E-3362570F8EFD}"/>
          </ac:picMkLst>
        </pc:picChg>
        <pc:picChg chg="add mod">
          <ac:chgData name="Kunta Anuraag" userId="16ad0501d300161e" providerId="LiveId" clId="{0CCFE42B-1F0E-4A9E-81E1-17A129CCA870}" dt="2024-05-02T05:26:44.882" v="248" actId="1076"/>
          <ac:picMkLst>
            <pc:docMk/>
            <pc:sldMk cId="815883509" sldId="266"/>
            <ac:picMk id="7" creationId="{F08AC23D-B608-53D7-AA53-3D1D3ED01625}"/>
          </ac:picMkLst>
        </pc:picChg>
        <pc:cxnChg chg="add del">
          <ac:chgData name="Kunta Anuraag" userId="16ad0501d300161e" providerId="LiveId" clId="{0CCFE42B-1F0E-4A9E-81E1-17A129CCA870}" dt="2024-05-02T05:26:01.336" v="243" actId="26606"/>
          <ac:cxnSpMkLst>
            <pc:docMk/>
            <pc:sldMk cId="815883509" sldId="266"/>
            <ac:cxnSpMk id="33" creationId="{A5EECEE2-745A-4C3E-9A46-1B2ACCDC02D0}"/>
          </ac:cxnSpMkLst>
        </pc:cxnChg>
      </pc:sldChg>
      <pc:sldChg chg="modSp mod">
        <pc:chgData name="Kunta Anuraag" userId="16ad0501d300161e" providerId="LiveId" clId="{0CCFE42B-1F0E-4A9E-81E1-17A129CCA870}" dt="2024-05-02T06:01:55.364" v="523" actId="2711"/>
        <pc:sldMkLst>
          <pc:docMk/>
          <pc:sldMk cId="2577942051" sldId="267"/>
        </pc:sldMkLst>
        <pc:spChg chg="mod">
          <ac:chgData name="Kunta Anuraag" userId="16ad0501d300161e" providerId="LiveId" clId="{0CCFE42B-1F0E-4A9E-81E1-17A129CCA870}" dt="2024-05-02T06:01:55.364" v="523" actId="2711"/>
          <ac:spMkLst>
            <pc:docMk/>
            <pc:sldMk cId="2577942051" sldId="267"/>
            <ac:spMk id="2" creationId="{16E00B63-9C71-FC1B-5BAF-15BF3632C370}"/>
          </ac:spMkLst>
        </pc:spChg>
      </pc:sldChg>
      <pc:sldChg chg="modSp mod">
        <pc:chgData name="Kunta Anuraag" userId="16ad0501d300161e" providerId="LiveId" clId="{0CCFE42B-1F0E-4A9E-81E1-17A129CCA870}" dt="2024-05-02T06:06:54.650" v="611" actId="20577"/>
        <pc:sldMkLst>
          <pc:docMk/>
          <pc:sldMk cId="1539913565" sldId="268"/>
        </pc:sldMkLst>
        <pc:spChg chg="mod">
          <ac:chgData name="Kunta Anuraag" userId="16ad0501d300161e" providerId="LiveId" clId="{0CCFE42B-1F0E-4A9E-81E1-17A129CCA870}" dt="2024-05-02T06:02:03.022" v="524" actId="2711"/>
          <ac:spMkLst>
            <pc:docMk/>
            <pc:sldMk cId="1539913565" sldId="268"/>
            <ac:spMk id="2" creationId="{647555A8-AAAD-EB25-0599-63282BEF4EB3}"/>
          </ac:spMkLst>
        </pc:spChg>
        <pc:spChg chg="mod">
          <ac:chgData name="Kunta Anuraag" userId="16ad0501d300161e" providerId="LiveId" clId="{0CCFE42B-1F0E-4A9E-81E1-17A129CCA870}" dt="2024-05-02T06:06:54.650" v="611" actId="20577"/>
          <ac:spMkLst>
            <pc:docMk/>
            <pc:sldMk cId="1539913565" sldId="268"/>
            <ac:spMk id="3" creationId="{90F815AD-F773-1A6A-E623-E6739853A5FE}"/>
          </ac:spMkLst>
        </pc:spChg>
      </pc:sldChg>
      <pc:sldChg chg="addSp delSp modSp del mod addAnim delAnim setClrOvrMap">
        <pc:chgData name="Kunta Anuraag" userId="16ad0501d300161e" providerId="LiveId" clId="{0CCFE42B-1F0E-4A9E-81E1-17A129CCA870}" dt="2024-05-04T01:18:04.205" v="690" actId="47"/>
        <pc:sldMkLst>
          <pc:docMk/>
          <pc:sldMk cId="3955986669" sldId="269"/>
        </pc:sldMkLst>
        <pc:spChg chg="mod">
          <ac:chgData name="Kunta Anuraag" userId="16ad0501d300161e" providerId="LiveId" clId="{0CCFE42B-1F0E-4A9E-81E1-17A129CCA870}" dt="2024-05-02T22:26:04.903" v="689" actId="1076"/>
          <ac:spMkLst>
            <pc:docMk/>
            <pc:sldMk cId="3955986669" sldId="269"/>
            <ac:spMk id="2" creationId="{C41CFB77-35EE-4691-9C39-B938474A05BE}"/>
          </ac:spMkLst>
        </pc:spChg>
        <pc:spChg chg="del">
          <ac:chgData name="Kunta Anuraag" userId="16ad0501d300161e" providerId="LiveId" clId="{0CCFE42B-1F0E-4A9E-81E1-17A129CCA870}" dt="2024-05-02T22:22:39.219" v="658" actId="26606"/>
          <ac:spMkLst>
            <pc:docMk/>
            <pc:sldMk cId="3955986669" sldId="269"/>
            <ac:spMk id="9" creationId="{904DB13E-F722-4ED6-BB00-556651E95281}"/>
          </ac:spMkLst>
        </pc:spChg>
        <pc:spChg chg="del">
          <ac:chgData name="Kunta Anuraag" userId="16ad0501d300161e" providerId="LiveId" clId="{0CCFE42B-1F0E-4A9E-81E1-17A129CCA870}" dt="2024-05-02T22:22:39.219" v="658" actId="26606"/>
          <ac:spMkLst>
            <pc:docMk/>
            <pc:sldMk cId="3955986669" sldId="269"/>
            <ac:spMk id="11" creationId="{1419E3D9-C5FB-41A9-B6D2-DFB210BB6211}"/>
          </ac:spMkLst>
        </pc:spChg>
        <pc:spChg chg="del">
          <ac:chgData name="Kunta Anuraag" userId="16ad0501d300161e" providerId="LiveId" clId="{0CCFE42B-1F0E-4A9E-81E1-17A129CCA870}" dt="2024-05-02T22:22:39.219" v="658" actId="26606"/>
          <ac:spMkLst>
            <pc:docMk/>
            <pc:sldMk cId="3955986669" sldId="269"/>
            <ac:spMk id="13" creationId="{367909BF-1DF7-4ACE-8F58-6CF719BB27E5}"/>
          </ac:spMkLst>
        </pc:spChg>
        <pc:spChg chg="del">
          <ac:chgData name="Kunta Anuraag" userId="16ad0501d300161e" providerId="LiveId" clId="{0CCFE42B-1F0E-4A9E-81E1-17A129CCA870}" dt="2024-05-02T22:22:39.219" v="658" actId="26606"/>
          <ac:spMkLst>
            <pc:docMk/>
            <pc:sldMk cId="3955986669" sldId="269"/>
            <ac:spMk id="15" creationId="{89E8BEDB-0BBC-4F21-9CFB-8530D664C343}"/>
          </ac:spMkLst>
        </pc:spChg>
        <pc:spChg chg="del">
          <ac:chgData name="Kunta Anuraag" userId="16ad0501d300161e" providerId="LiveId" clId="{0CCFE42B-1F0E-4A9E-81E1-17A129CCA870}" dt="2024-05-02T22:22:39.219" v="658" actId="26606"/>
          <ac:spMkLst>
            <pc:docMk/>
            <pc:sldMk cId="3955986669" sldId="269"/>
            <ac:spMk id="22" creationId="{420551B3-B4DA-48EE-988C-4FAEAEB5CE98}"/>
          </ac:spMkLst>
        </pc:spChg>
        <pc:spChg chg="del">
          <ac:chgData name="Kunta Anuraag" userId="16ad0501d300161e" providerId="LiveId" clId="{0CCFE42B-1F0E-4A9E-81E1-17A129CCA870}" dt="2024-05-02T22:22:39.219" v="658" actId="26606"/>
          <ac:spMkLst>
            <pc:docMk/>
            <pc:sldMk cId="3955986669" sldId="269"/>
            <ac:spMk id="24" creationId="{6F40FBDA-CEB1-40F0-9AB9-BD9C402D70FE}"/>
          </ac:spMkLst>
        </pc:spChg>
        <pc:spChg chg="del">
          <ac:chgData name="Kunta Anuraag" userId="16ad0501d300161e" providerId="LiveId" clId="{0CCFE42B-1F0E-4A9E-81E1-17A129CCA870}" dt="2024-05-02T22:22:39.219" v="658" actId="26606"/>
          <ac:spMkLst>
            <pc:docMk/>
            <pc:sldMk cId="3955986669" sldId="269"/>
            <ac:spMk id="26" creationId="{0344D4FE-ABEF-4230-9E4E-AD5782FC78AC}"/>
          </ac:spMkLst>
        </pc:spChg>
        <pc:spChg chg="del">
          <ac:chgData name="Kunta Anuraag" userId="16ad0501d300161e" providerId="LiveId" clId="{0CCFE42B-1F0E-4A9E-81E1-17A129CCA870}" dt="2024-05-02T22:22:39.219" v="658" actId="26606"/>
          <ac:spMkLst>
            <pc:docMk/>
            <pc:sldMk cId="3955986669" sldId="269"/>
            <ac:spMk id="28" creationId="{9325F979-D3F9-4926-81B7-7ACCB31A501B}"/>
          </ac:spMkLst>
        </pc:spChg>
        <pc:spChg chg="add del">
          <ac:chgData name="Kunta Anuraag" userId="16ad0501d300161e" providerId="LiveId" clId="{0CCFE42B-1F0E-4A9E-81E1-17A129CCA870}" dt="2024-05-02T22:23:35.052" v="663" actId="26606"/>
          <ac:spMkLst>
            <pc:docMk/>
            <pc:sldMk cId="3955986669" sldId="269"/>
            <ac:spMk id="33" creationId="{904DB13E-F722-4ED6-BB00-556651E95281}"/>
          </ac:spMkLst>
        </pc:spChg>
        <pc:spChg chg="add del">
          <ac:chgData name="Kunta Anuraag" userId="16ad0501d300161e" providerId="LiveId" clId="{0CCFE42B-1F0E-4A9E-81E1-17A129CCA870}" dt="2024-05-02T22:23:35.052" v="663" actId="26606"/>
          <ac:spMkLst>
            <pc:docMk/>
            <pc:sldMk cId="3955986669" sldId="269"/>
            <ac:spMk id="35" creationId="{1E8D93C5-28EB-42D0-86CE-D804955653CC}"/>
          </ac:spMkLst>
        </pc:spChg>
        <pc:spChg chg="add del">
          <ac:chgData name="Kunta Anuraag" userId="16ad0501d300161e" providerId="LiveId" clId="{0CCFE42B-1F0E-4A9E-81E1-17A129CCA870}" dt="2024-05-02T22:23:35.052" v="663" actId="26606"/>
          <ac:spMkLst>
            <pc:docMk/>
            <pc:sldMk cId="3955986669" sldId="269"/>
            <ac:spMk id="37" creationId="{AB1B1E7D-F76D-4744-AF85-239E6998A4C5}"/>
          </ac:spMkLst>
        </pc:spChg>
        <pc:spChg chg="add del">
          <ac:chgData name="Kunta Anuraag" userId="16ad0501d300161e" providerId="LiveId" clId="{0CCFE42B-1F0E-4A9E-81E1-17A129CCA870}" dt="2024-05-02T22:23:35.052" v="663" actId="26606"/>
          <ac:spMkLst>
            <pc:docMk/>
            <pc:sldMk cId="3955986669" sldId="269"/>
            <ac:spMk id="39" creationId="{3BB65211-00DB-45B6-A223-033B2D19CBE8}"/>
          </ac:spMkLst>
        </pc:spChg>
        <pc:spChg chg="add del">
          <ac:chgData name="Kunta Anuraag" userId="16ad0501d300161e" providerId="LiveId" clId="{0CCFE42B-1F0E-4A9E-81E1-17A129CCA870}" dt="2024-05-02T22:23:35.052" v="663" actId="26606"/>
          <ac:spMkLst>
            <pc:docMk/>
            <pc:sldMk cId="3955986669" sldId="269"/>
            <ac:spMk id="46" creationId="{EA4E4267-CAF0-4C38-8DC6-CD3B1A9F046E}"/>
          </ac:spMkLst>
        </pc:spChg>
        <pc:spChg chg="add del">
          <ac:chgData name="Kunta Anuraag" userId="16ad0501d300161e" providerId="LiveId" clId="{0CCFE42B-1F0E-4A9E-81E1-17A129CCA870}" dt="2024-05-02T22:23:35.052" v="663" actId="26606"/>
          <ac:spMkLst>
            <pc:docMk/>
            <pc:sldMk cId="3955986669" sldId="269"/>
            <ac:spMk id="48" creationId="{0EE3ACC5-126D-4BA4-8B45-7F0B5B839C51}"/>
          </ac:spMkLst>
        </pc:spChg>
        <pc:spChg chg="add del">
          <ac:chgData name="Kunta Anuraag" userId="16ad0501d300161e" providerId="LiveId" clId="{0CCFE42B-1F0E-4A9E-81E1-17A129CCA870}" dt="2024-05-02T22:23:35.052" v="663" actId="26606"/>
          <ac:spMkLst>
            <pc:docMk/>
            <pc:sldMk cId="3955986669" sldId="269"/>
            <ac:spMk id="50" creationId="{AB2868F7-FE10-4289-A5BD-90763C7A2F5A}"/>
          </ac:spMkLst>
        </pc:spChg>
        <pc:spChg chg="add del">
          <ac:chgData name="Kunta Anuraag" userId="16ad0501d300161e" providerId="LiveId" clId="{0CCFE42B-1F0E-4A9E-81E1-17A129CCA870}" dt="2024-05-02T22:23:35.052" v="663" actId="26606"/>
          <ac:spMkLst>
            <pc:docMk/>
            <pc:sldMk cId="3955986669" sldId="269"/>
            <ac:spMk id="52" creationId="{BD94142C-10EE-487C-A327-404FDF358F22}"/>
          </ac:spMkLst>
        </pc:spChg>
        <pc:spChg chg="add del">
          <ac:chgData name="Kunta Anuraag" userId="16ad0501d300161e" providerId="LiveId" clId="{0CCFE42B-1F0E-4A9E-81E1-17A129CCA870}" dt="2024-05-02T22:23:35.052" v="663" actId="26606"/>
          <ac:spMkLst>
            <pc:docMk/>
            <pc:sldMk cId="3955986669" sldId="269"/>
            <ac:spMk id="54" creationId="{5F7FAC2D-7A74-4939-A917-A1A5AF935685}"/>
          </ac:spMkLst>
        </pc:spChg>
        <pc:spChg chg="add del">
          <ac:chgData name="Kunta Anuraag" userId="16ad0501d300161e" providerId="LiveId" clId="{0CCFE42B-1F0E-4A9E-81E1-17A129CCA870}" dt="2024-05-02T22:23:35.020" v="662" actId="26606"/>
          <ac:spMkLst>
            <pc:docMk/>
            <pc:sldMk cId="3955986669" sldId="269"/>
            <ac:spMk id="61" creationId="{904DB13E-F722-4ED6-BB00-556651E95281}"/>
          </ac:spMkLst>
        </pc:spChg>
        <pc:spChg chg="add del">
          <ac:chgData name="Kunta Anuraag" userId="16ad0501d300161e" providerId="LiveId" clId="{0CCFE42B-1F0E-4A9E-81E1-17A129CCA870}" dt="2024-05-02T22:23:35.020" v="662" actId="26606"/>
          <ac:spMkLst>
            <pc:docMk/>
            <pc:sldMk cId="3955986669" sldId="269"/>
            <ac:spMk id="63" creationId="{1E8D93C5-28EB-42D0-86CE-D804955653CC}"/>
          </ac:spMkLst>
        </pc:spChg>
        <pc:spChg chg="add del">
          <ac:chgData name="Kunta Anuraag" userId="16ad0501d300161e" providerId="LiveId" clId="{0CCFE42B-1F0E-4A9E-81E1-17A129CCA870}" dt="2024-05-02T22:23:35.020" v="662" actId="26606"/>
          <ac:spMkLst>
            <pc:docMk/>
            <pc:sldMk cId="3955986669" sldId="269"/>
            <ac:spMk id="65" creationId="{AB1B1E7D-F76D-4744-AF85-239E6998A4C5}"/>
          </ac:spMkLst>
        </pc:spChg>
        <pc:spChg chg="add del">
          <ac:chgData name="Kunta Anuraag" userId="16ad0501d300161e" providerId="LiveId" clId="{0CCFE42B-1F0E-4A9E-81E1-17A129CCA870}" dt="2024-05-02T22:23:35.020" v="662" actId="26606"/>
          <ac:spMkLst>
            <pc:docMk/>
            <pc:sldMk cId="3955986669" sldId="269"/>
            <ac:spMk id="67" creationId="{3BB65211-00DB-45B6-A223-033B2D19CBE8}"/>
          </ac:spMkLst>
        </pc:spChg>
        <pc:spChg chg="add del">
          <ac:chgData name="Kunta Anuraag" userId="16ad0501d300161e" providerId="LiveId" clId="{0CCFE42B-1F0E-4A9E-81E1-17A129CCA870}" dt="2024-05-02T22:23:35.020" v="662" actId="26606"/>
          <ac:spMkLst>
            <pc:docMk/>
            <pc:sldMk cId="3955986669" sldId="269"/>
            <ac:spMk id="74" creationId="{EA4E4267-CAF0-4C38-8DC6-CD3B1A9F046E}"/>
          </ac:spMkLst>
        </pc:spChg>
        <pc:spChg chg="add del">
          <ac:chgData name="Kunta Anuraag" userId="16ad0501d300161e" providerId="LiveId" clId="{0CCFE42B-1F0E-4A9E-81E1-17A129CCA870}" dt="2024-05-02T22:23:35.020" v="662" actId="26606"/>
          <ac:spMkLst>
            <pc:docMk/>
            <pc:sldMk cId="3955986669" sldId="269"/>
            <ac:spMk id="76" creationId="{0EE3ACC5-126D-4BA4-8B45-7F0B5B839C51}"/>
          </ac:spMkLst>
        </pc:spChg>
        <pc:spChg chg="add del">
          <ac:chgData name="Kunta Anuraag" userId="16ad0501d300161e" providerId="LiveId" clId="{0CCFE42B-1F0E-4A9E-81E1-17A129CCA870}" dt="2024-05-02T22:23:35.020" v="662" actId="26606"/>
          <ac:spMkLst>
            <pc:docMk/>
            <pc:sldMk cId="3955986669" sldId="269"/>
            <ac:spMk id="78" creationId="{AB2868F7-FE10-4289-A5BD-90763C7A2F5A}"/>
          </ac:spMkLst>
        </pc:spChg>
        <pc:spChg chg="add del">
          <ac:chgData name="Kunta Anuraag" userId="16ad0501d300161e" providerId="LiveId" clId="{0CCFE42B-1F0E-4A9E-81E1-17A129CCA870}" dt="2024-05-02T22:23:35.020" v="662" actId="26606"/>
          <ac:spMkLst>
            <pc:docMk/>
            <pc:sldMk cId="3955986669" sldId="269"/>
            <ac:spMk id="80" creationId="{BD94142C-10EE-487C-A327-404FDF358F22}"/>
          </ac:spMkLst>
        </pc:spChg>
        <pc:spChg chg="add del">
          <ac:chgData name="Kunta Anuraag" userId="16ad0501d300161e" providerId="LiveId" clId="{0CCFE42B-1F0E-4A9E-81E1-17A129CCA870}" dt="2024-05-02T22:23:35.020" v="662" actId="26606"/>
          <ac:spMkLst>
            <pc:docMk/>
            <pc:sldMk cId="3955986669" sldId="269"/>
            <ac:spMk id="82" creationId="{5F7FAC2D-7A74-4939-A917-A1A5AF935685}"/>
          </ac:spMkLst>
        </pc:spChg>
        <pc:spChg chg="add">
          <ac:chgData name="Kunta Anuraag" userId="16ad0501d300161e" providerId="LiveId" clId="{0CCFE42B-1F0E-4A9E-81E1-17A129CCA870}" dt="2024-05-02T22:23:35.052" v="663" actId="26606"/>
          <ac:spMkLst>
            <pc:docMk/>
            <pc:sldMk cId="3955986669" sldId="269"/>
            <ac:spMk id="85" creationId="{904DB13E-F722-4ED6-BB00-556651E95281}"/>
          </ac:spMkLst>
        </pc:spChg>
        <pc:spChg chg="add">
          <ac:chgData name="Kunta Anuraag" userId="16ad0501d300161e" providerId="LiveId" clId="{0CCFE42B-1F0E-4A9E-81E1-17A129CCA870}" dt="2024-05-02T22:23:35.052" v="663" actId="26606"/>
          <ac:spMkLst>
            <pc:docMk/>
            <pc:sldMk cId="3955986669" sldId="269"/>
            <ac:spMk id="87" creationId="{1E8D93C5-28EB-42D0-86CE-D804955653CC}"/>
          </ac:spMkLst>
        </pc:spChg>
        <pc:spChg chg="add">
          <ac:chgData name="Kunta Anuraag" userId="16ad0501d300161e" providerId="LiveId" clId="{0CCFE42B-1F0E-4A9E-81E1-17A129CCA870}" dt="2024-05-02T22:23:35.052" v="663" actId="26606"/>
          <ac:spMkLst>
            <pc:docMk/>
            <pc:sldMk cId="3955986669" sldId="269"/>
            <ac:spMk id="88" creationId="{AB1B1E7D-F76D-4744-AF85-239E6998A4C5}"/>
          </ac:spMkLst>
        </pc:spChg>
        <pc:spChg chg="add">
          <ac:chgData name="Kunta Anuraag" userId="16ad0501d300161e" providerId="LiveId" clId="{0CCFE42B-1F0E-4A9E-81E1-17A129CCA870}" dt="2024-05-02T22:23:35.052" v="663" actId="26606"/>
          <ac:spMkLst>
            <pc:docMk/>
            <pc:sldMk cId="3955986669" sldId="269"/>
            <ac:spMk id="89" creationId="{3BB65211-00DB-45B6-A223-033B2D19CBE8}"/>
          </ac:spMkLst>
        </pc:spChg>
        <pc:spChg chg="add">
          <ac:chgData name="Kunta Anuraag" userId="16ad0501d300161e" providerId="LiveId" clId="{0CCFE42B-1F0E-4A9E-81E1-17A129CCA870}" dt="2024-05-02T22:23:35.052" v="663" actId="26606"/>
          <ac:spMkLst>
            <pc:docMk/>
            <pc:sldMk cId="3955986669" sldId="269"/>
            <ac:spMk id="91" creationId="{02DC0967-ECFB-46A2-ADEB-01374F3D3CF0}"/>
          </ac:spMkLst>
        </pc:spChg>
        <pc:spChg chg="add">
          <ac:chgData name="Kunta Anuraag" userId="16ad0501d300161e" providerId="LiveId" clId="{0CCFE42B-1F0E-4A9E-81E1-17A129CCA870}" dt="2024-05-02T22:23:35.052" v="663" actId="26606"/>
          <ac:spMkLst>
            <pc:docMk/>
            <pc:sldMk cId="3955986669" sldId="269"/>
            <ac:spMk id="92" creationId="{533173E3-A708-4A63-AB1F-6729F5E53B6D}"/>
          </ac:spMkLst>
        </pc:spChg>
        <pc:spChg chg="add">
          <ac:chgData name="Kunta Anuraag" userId="16ad0501d300161e" providerId="LiveId" clId="{0CCFE42B-1F0E-4A9E-81E1-17A129CCA870}" dt="2024-05-02T22:23:35.052" v="663" actId="26606"/>
          <ac:spMkLst>
            <pc:docMk/>
            <pc:sldMk cId="3955986669" sldId="269"/>
            <ac:spMk id="93" creationId="{9D98FDEF-0256-4AA6-B4F5-14FEE180D833}"/>
          </ac:spMkLst>
        </pc:spChg>
        <pc:spChg chg="add">
          <ac:chgData name="Kunta Anuraag" userId="16ad0501d300161e" providerId="LiveId" clId="{0CCFE42B-1F0E-4A9E-81E1-17A129CCA870}" dt="2024-05-02T22:23:35.052" v="663" actId="26606"/>
          <ac:spMkLst>
            <pc:docMk/>
            <pc:sldMk cId="3955986669" sldId="269"/>
            <ac:spMk id="94" creationId="{8ABEB269-2208-4181-9DDB-A5C2D189B262}"/>
          </ac:spMkLst>
        </pc:spChg>
        <pc:grpChg chg="del">
          <ac:chgData name="Kunta Anuraag" userId="16ad0501d300161e" providerId="LiveId" clId="{0CCFE42B-1F0E-4A9E-81E1-17A129CCA870}" dt="2024-05-02T22:22:39.219" v="658" actId="26606"/>
          <ac:grpSpMkLst>
            <pc:docMk/>
            <pc:sldMk cId="3955986669" sldId="269"/>
            <ac:grpSpMk id="17" creationId="{E26428D7-C6F3-473D-A360-A3F5C3E8728C}"/>
          </ac:grpSpMkLst>
        </pc:grpChg>
        <pc:grpChg chg="add del">
          <ac:chgData name="Kunta Anuraag" userId="16ad0501d300161e" providerId="LiveId" clId="{0CCFE42B-1F0E-4A9E-81E1-17A129CCA870}" dt="2024-05-02T22:23:35.052" v="663" actId="26606"/>
          <ac:grpSpMkLst>
            <pc:docMk/>
            <pc:sldMk cId="3955986669" sldId="269"/>
            <ac:grpSpMk id="41" creationId="{E26428D7-C6F3-473D-A360-A3F5C3E8728C}"/>
          </ac:grpSpMkLst>
        </pc:grpChg>
        <pc:grpChg chg="add del">
          <ac:chgData name="Kunta Anuraag" userId="16ad0501d300161e" providerId="LiveId" clId="{0CCFE42B-1F0E-4A9E-81E1-17A129CCA870}" dt="2024-05-02T22:23:35.020" v="662" actId="26606"/>
          <ac:grpSpMkLst>
            <pc:docMk/>
            <pc:sldMk cId="3955986669" sldId="269"/>
            <ac:grpSpMk id="69" creationId="{E26428D7-C6F3-473D-A360-A3F5C3E8728C}"/>
          </ac:grpSpMkLst>
        </pc:grpChg>
        <pc:grpChg chg="add">
          <ac:chgData name="Kunta Anuraag" userId="16ad0501d300161e" providerId="LiveId" clId="{0CCFE42B-1F0E-4A9E-81E1-17A129CCA870}" dt="2024-05-02T22:23:35.052" v="663" actId="26606"/>
          <ac:grpSpMkLst>
            <pc:docMk/>
            <pc:sldMk cId="3955986669" sldId="269"/>
            <ac:grpSpMk id="90" creationId="{E26428D7-C6F3-473D-A360-A3F5C3E8728C}"/>
          </ac:grpSpMkLst>
        </pc:grpChg>
        <pc:picChg chg="del mod">
          <ac:chgData name="Kunta Anuraag" userId="16ad0501d300161e" providerId="LiveId" clId="{0CCFE42B-1F0E-4A9E-81E1-17A129CCA870}" dt="2024-05-02T22:22:45.924" v="659" actId="478"/>
          <ac:picMkLst>
            <pc:docMk/>
            <pc:sldMk cId="3955986669" sldId="269"/>
            <ac:picMk id="5" creationId="{1FAC9146-5CAE-6160-BD1E-149629A5357A}"/>
          </ac:picMkLst>
        </pc:picChg>
        <pc:picChg chg="add del">
          <ac:chgData name="Kunta Anuraag" userId="16ad0501d300161e" providerId="LiveId" clId="{0CCFE42B-1F0E-4A9E-81E1-17A129CCA870}" dt="2024-05-02T22:23:35.020" v="662" actId="26606"/>
          <ac:picMkLst>
            <pc:docMk/>
            <pc:sldMk cId="3955986669" sldId="269"/>
            <ac:picMk id="58" creationId="{DF4633E0-2626-3DB0-1D08-1093B779D078}"/>
          </ac:picMkLst>
        </pc:picChg>
        <pc:picChg chg="add del">
          <ac:chgData name="Kunta Anuraag" userId="16ad0501d300161e" providerId="LiveId" clId="{0CCFE42B-1F0E-4A9E-81E1-17A129CCA870}" dt="2024-05-02T22:25:44.853" v="686" actId="478"/>
          <ac:picMkLst>
            <pc:docMk/>
            <pc:sldMk cId="3955986669" sldId="269"/>
            <ac:picMk id="96" creationId="{4BC6CDB0-E102-A13B-38CD-607616D07A72}"/>
          </ac:picMkLst>
        </pc:picChg>
        <pc:cxnChg chg="add">
          <ac:chgData name="Kunta Anuraag" userId="16ad0501d300161e" providerId="LiveId" clId="{0CCFE42B-1F0E-4A9E-81E1-17A129CCA870}" dt="2024-05-02T22:23:35.052" v="663" actId="26606"/>
          <ac:cxnSpMkLst>
            <pc:docMk/>
            <pc:sldMk cId="3955986669" sldId="269"/>
            <ac:cxnSpMk id="84" creationId="{1911CEBB-5C08-41C5-8954-C727FC875565}"/>
          </ac:cxnSpMkLst>
        </pc:cxnChg>
        <pc:cxnChg chg="add">
          <ac:chgData name="Kunta Anuraag" userId="16ad0501d300161e" providerId="LiveId" clId="{0CCFE42B-1F0E-4A9E-81E1-17A129CCA870}" dt="2024-05-02T22:23:35.052" v="663" actId="26606"/>
          <ac:cxnSpMkLst>
            <pc:docMk/>
            <pc:sldMk cId="3955986669" sldId="269"/>
            <ac:cxnSpMk id="86" creationId="{E56FA950-4DFC-4710-A30A-6E55033CA460}"/>
          </ac:cxnSpMkLst>
        </pc:cxnChg>
        <pc:cxnChg chg="add">
          <ac:chgData name="Kunta Anuraag" userId="16ad0501d300161e" providerId="LiveId" clId="{0CCFE42B-1F0E-4A9E-81E1-17A129CCA870}" dt="2024-05-02T22:23:35.052" v="663" actId="26606"/>
          <ac:cxnSpMkLst>
            <pc:docMk/>
            <pc:sldMk cId="3955986669" sldId="269"/>
            <ac:cxnSpMk id="95" creationId="{384CBE60-0977-4285-9BF5-9D8271989AD6}"/>
          </ac:cxnSpMkLst>
        </pc:cxnChg>
      </pc:sldChg>
      <pc:sldChg chg="addSp delSp modSp new del mod">
        <pc:chgData name="Kunta Anuraag" userId="16ad0501d300161e" providerId="LiveId" clId="{0CCFE42B-1F0E-4A9E-81E1-17A129CCA870}" dt="2024-05-02T05:32:00.587" v="303" actId="2696"/>
        <pc:sldMkLst>
          <pc:docMk/>
          <pc:sldMk cId="2238655996" sldId="270"/>
        </pc:sldMkLst>
        <pc:spChg chg="mod">
          <ac:chgData name="Kunta Anuraag" userId="16ad0501d300161e" providerId="LiveId" clId="{0CCFE42B-1F0E-4A9E-81E1-17A129CCA870}" dt="2024-05-02T05:29:53.192" v="297" actId="20577"/>
          <ac:spMkLst>
            <pc:docMk/>
            <pc:sldMk cId="2238655996" sldId="270"/>
            <ac:spMk id="2" creationId="{A0653CE2-0469-99EE-1F0E-E15A1FCB945D}"/>
          </ac:spMkLst>
        </pc:spChg>
        <pc:spChg chg="add del">
          <ac:chgData name="Kunta Anuraag" userId="16ad0501d300161e" providerId="LiveId" clId="{0CCFE42B-1F0E-4A9E-81E1-17A129CCA870}" dt="2024-05-02T05:31:39.602" v="300"/>
          <ac:spMkLst>
            <pc:docMk/>
            <pc:sldMk cId="2238655996" sldId="270"/>
            <ac:spMk id="3" creationId="{DAFA9DE1-A731-1BE9-2EF7-1FB634EA960E}"/>
          </ac:spMkLst>
        </pc:spChg>
        <pc:spChg chg="add mod">
          <ac:chgData name="Kunta Anuraag" userId="16ad0501d300161e" providerId="LiveId" clId="{0CCFE42B-1F0E-4A9E-81E1-17A129CCA870}" dt="2024-05-02T05:31:36.780" v="299"/>
          <ac:spMkLst>
            <pc:docMk/>
            <pc:sldMk cId="2238655996" sldId="270"/>
            <ac:spMk id="4" creationId="{01CCBCC0-2861-A913-2793-B01A926F8A7E}"/>
          </ac:spMkLst>
        </pc:spChg>
        <pc:spChg chg="add del mod">
          <ac:chgData name="Kunta Anuraag" userId="16ad0501d300161e" providerId="LiveId" clId="{0CCFE42B-1F0E-4A9E-81E1-17A129CCA870}" dt="2024-05-02T05:31:52.563" v="302"/>
          <ac:spMkLst>
            <pc:docMk/>
            <pc:sldMk cId="2238655996" sldId="270"/>
            <ac:spMk id="5" creationId="{1126420C-E430-0907-927F-9150C678A95B}"/>
          </ac:spMkLst>
        </pc:spChg>
        <pc:spChg chg="add mod">
          <ac:chgData name="Kunta Anuraag" userId="16ad0501d300161e" providerId="LiveId" clId="{0CCFE42B-1F0E-4A9E-81E1-17A129CCA870}" dt="2024-05-02T05:31:52.563" v="302"/>
          <ac:spMkLst>
            <pc:docMk/>
            <pc:sldMk cId="2238655996" sldId="270"/>
            <ac:spMk id="6" creationId="{AF679FD1-7620-A48A-C93A-460B8CD7DCFE}"/>
          </ac:spMkLst>
        </pc:spChg>
      </pc:sldChg>
      <pc:sldChg chg="addSp delSp modSp new mod setBg">
        <pc:chgData name="Kunta Anuraag" userId="16ad0501d300161e" providerId="LiveId" clId="{0CCFE42B-1F0E-4A9E-81E1-17A129CCA870}" dt="2024-05-02T06:01:06.703" v="515" actId="2711"/>
        <pc:sldMkLst>
          <pc:docMk/>
          <pc:sldMk cId="3499427167" sldId="270"/>
        </pc:sldMkLst>
        <pc:spChg chg="mod">
          <ac:chgData name="Kunta Anuraag" userId="16ad0501d300161e" providerId="LiveId" clId="{0CCFE42B-1F0E-4A9E-81E1-17A129CCA870}" dt="2024-05-02T06:01:06.703" v="515" actId="2711"/>
          <ac:spMkLst>
            <pc:docMk/>
            <pc:sldMk cId="3499427167" sldId="270"/>
            <ac:spMk id="2" creationId="{741CF1E6-F477-1758-D68F-14103FA0020F}"/>
          </ac:spMkLst>
        </pc:spChg>
        <pc:spChg chg="del">
          <ac:chgData name="Kunta Anuraag" userId="16ad0501d300161e" providerId="LiveId" clId="{0CCFE42B-1F0E-4A9E-81E1-17A129CCA870}" dt="2024-05-02T05:32:17.818" v="319"/>
          <ac:spMkLst>
            <pc:docMk/>
            <pc:sldMk cId="3499427167" sldId="270"/>
            <ac:spMk id="3" creationId="{1F0059B5-7B15-40D2-DCB2-1626EF045F47}"/>
          </ac:spMkLst>
        </pc:spChg>
        <pc:spChg chg="add del mod">
          <ac:chgData name="Kunta Anuraag" userId="16ad0501d300161e" providerId="LiveId" clId="{0CCFE42B-1F0E-4A9E-81E1-17A129CCA870}" dt="2024-05-02T05:32:26.613" v="320" actId="478"/>
          <ac:spMkLst>
            <pc:docMk/>
            <pc:sldMk cId="3499427167" sldId="270"/>
            <ac:spMk id="4" creationId="{8C972D36-7261-55C8-79C3-E9000E59FAF7}"/>
          </ac:spMkLst>
        </pc:spChg>
        <pc:spChg chg="add mod ord">
          <ac:chgData name="Kunta Anuraag" userId="16ad0501d300161e" providerId="LiveId" clId="{0CCFE42B-1F0E-4A9E-81E1-17A129CCA870}" dt="2024-05-02T05:33:43.116" v="348" actId="20577"/>
          <ac:spMkLst>
            <pc:docMk/>
            <pc:sldMk cId="3499427167" sldId="270"/>
            <ac:spMk id="5" creationId="{418AE032-FDB0-3EF9-15F5-B9B7D3B9C4BE}"/>
          </ac:spMkLst>
        </pc:spChg>
        <pc:spChg chg="add del">
          <ac:chgData name="Kunta Anuraag" userId="16ad0501d300161e" providerId="LiveId" clId="{0CCFE42B-1F0E-4A9E-81E1-17A129CCA870}" dt="2024-05-02T05:33:05.403" v="330" actId="26606"/>
          <ac:spMkLst>
            <pc:docMk/>
            <pc:sldMk cId="3499427167" sldId="270"/>
            <ac:spMk id="12" creationId="{0BBB6B01-5B73-410C-B70E-8CF2FA470D11}"/>
          </ac:spMkLst>
        </pc:spChg>
        <pc:spChg chg="add del">
          <ac:chgData name="Kunta Anuraag" userId="16ad0501d300161e" providerId="LiveId" clId="{0CCFE42B-1F0E-4A9E-81E1-17A129CCA870}" dt="2024-05-02T05:33:05.403" v="330" actId="26606"/>
          <ac:spMkLst>
            <pc:docMk/>
            <pc:sldMk cId="3499427167" sldId="270"/>
            <ac:spMk id="14" creationId="{8712F587-12D0-435C-8E3F-F44C36EE71B8}"/>
          </ac:spMkLst>
        </pc:spChg>
        <pc:spChg chg="add">
          <ac:chgData name="Kunta Anuraag" userId="16ad0501d300161e" providerId="LiveId" clId="{0CCFE42B-1F0E-4A9E-81E1-17A129CCA870}" dt="2024-05-02T05:33:05.418" v="331" actId="26606"/>
          <ac:spMkLst>
            <pc:docMk/>
            <pc:sldMk cId="3499427167" sldId="270"/>
            <ac:spMk id="16" creationId="{2853AE55-7E35-44B0-89F1-3F52B262AF33}"/>
          </ac:spMkLst>
        </pc:spChg>
        <pc:spChg chg="add">
          <ac:chgData name="Kunta Anuraag" userId="16ad0501d300161e" providerId="LiveId" clId="{0CCFE42B-1F0E-4A9E-81E1-17A129CCA870}" dt="2024-05-02T05:33:05.418" v="331" actId="26606"/>
          <ac:spMkLst>
            <pc:docMk/>
            <pc:sldMk cId="3499427167" sldId="270"/>
            <ac:spMk id="17" creationId="{78632963-757B-40C2-BB84-FC6107A54DAD}"/>
          </ac:spMkLst>
        </pc:spChg>
        <pc:spChg chg="add">
          <ac:chgData name="Kunta Anuraag" userId="16ad0501d300161e" providerId="LiveId" clId="{0CCFE42B-1F0E-4A9E-81E1-17A129CCA870}" dt="2024-05-02T05:33:05.418" v="331" actId="26606"/>
          <ac:spMkLst>
            <pc:docMk/>
            <pc:sldMk cId="3499427167" sldId="270"/>
            <ac:spMk id="18" creationId="{DBC4BE4D-4B50-4F51-9F85-4B5D60B02D81}"/>
          </ac:spMkLst>
        </pc:spChg>
        <pc:spChg chg="add">
          <ac:chgData name="Kunta Anuraag" userId="16ad0501d300161e" providerId="LiveId" clId="{0CCFE42B-1F0E-4A9E-81E1-17A129CCA870}" dt="2024-05-02T05:33:05.418" v="331" actId="26606"/>
          <ac:spMkLst>
            <pc:docMk/>
            <pc:sldMk cId="3499427167" sldId="270"/>
            <ac:spMk id="19" creationId="{EE0D13DB-D099-4541-888D-DE0186F1C8F0}"/>
          </ac:spMkLst>
        </pc:spChg>
        <pc:picChg chg="add mod ord">
          <ac:chgData name="Kunta Anuraag" userId="16ad0501d300161e" providerId="LiveId" clId="{0CCFE42B-1F0E-4A9E-81E1-17A129CCA870}" dt="2024-05-02T05:33:05.418" v="331" actId="26606"/>
          <ac:picMkLst>
            <pc:docMk/>
            <pc:sldMk cId="3499427167" sldId="270"/>
            <ac:picMk id="7" creationId="{90DA8BDC-FED2-6CF6-A379-E695490661DB}"/>
          </ac:picMkLst>
        </pc:picChg>
      </pc:sldChg>
      <pc:sldChg chg="addSp delSp modSp new mod setBg setClrOvrMap">
        <pc:chgData name="Kunta Anuraag" userId="16ad0501d300161e" providerId="LiveId" clId="{0CCFE42B-1F0E-4A9E-81E1-17A129CCA870}" dt="2024-05-02T06:01:22.479" v="517" actId="2711"/>
        <pc:sldMkLst>
          <pc:docMk/>
          <pc:sldMk cId="907501752" sldId="271"/>
        </pc:sldMkLst>
        <pc:spChg chg="mod ord">
          <ac:chgData name="Kunta Anuraag" userId="16ad0501d300161e" providerId="LiveId" clId="{0CCFE42B-1F0E-4A9E-81E1-17A129CCA870}" dt="2024-05-02T06:01:22.479" v="517" actId="2711"/>
          <ac:spMkLst>
            <pc:docMk/>
            <pc:sldMk cId="907501752" sldId="271"/>
            <ac:spMk id="2" creationId="{08D2FAC6-606B-80A2-0704-BD436A37A157}"/>
          </ac:spMkLst>
        </pc:spChg>
        <pc:spChg chg="mod ord">
          <ac:chgData name="Kunta Anuraag" userId="16ad0501d300161e" providerId="LiveId" clId="{0CCFE42B-1F0E-4A9E-81E1-17A129CCA870}" dt="2024-05-02T05:49:48.160" v="499" actId="255"/>
          <ac:spMkLst>
            <pc:docMk/>
            <pc:sldMk cId="907501752" sldId="271"/>
            <ac:spMk id="3" creationId="{C3E5D3E2-7916-BBAE-D43D-4DF02566C3E2}"/>
          </ac:spMkLst>
        </pc:spChg>
        <pc:spChg chg="add del">
          <ac:chgData name="Kunta Anuraag" userId="16ad0501d300161e" providerId="LiveId" clId="{0CCFE42B-1F0E-4A9E-81E1-17A129CCA870}" dt="2024-05-02T05:36:39.496" v="370" actId="26606"/>
          <ac:spMkLst>
            <pc:docMk/>
            <pc:sldMk cId="907501752" sldId="271"/>
            <ac:spMk id="10" creationId="{2DC4AA0A-D9C3-4A0B-990D-1BCB0022A696}"/>
          </ac:spMkLst>
        </pc:spChg>
        <pc:spChg chg="add del">
          <ac:chgData name="Kunta Anuraag" userId="16ad0501d300161e" providerId="LiveId" clId="{0CCFE42B-1F0E-4A9E-81E1-17A129CCA870}" dt="2024-05-02T05:36:39.496" v="370" actId="26606"/>
          <ac:spMkLst>
            <pc:docMk/>
            <pc:sldMk cId="907501752" sldId="271"/>
            <ac:spMk id="12" creationId="{370878C7-7719-40BD-AA97-751A85670594}"/>
          </ac:spMkLst>
        </pc:spChg>
        <pc:spChg chg="add del">
          <ac:chgData name="Kunta Anuraag" userId="16ad0501d300161e" providerId="LiveId" clId="{0CCFE42B-1F0E-4A9E-81E1-17A129CCA870}" dt="2024-05-02T05:36:39.496" v="370" actId="26606"/>
          <ac:spMkLst>
            <pc:docMk/>
            <pc:sldMk cId="907501752" sldId="271"/>
            <ac:spMk id="14" creationId="{1D9D3865-C494-4C4A-8495-8245E905469D}"/>
          </ac:spMkLst>
        </pc:spChg>
        <pc:spChg chg="add del">
          <ac:chgData name="Kunta Anuraag" userId="16ad0501d300161e" providerId="LiveId" clId="{0CCFE42B-1F0E-4A9E-81E1-17A129CCA870}" dt="2024-05-02T05:37:13.566" v="377" actId="26606"/>
          <ac:spMkLst>
            <pc:docMk/>
            <pc:sldMk cId="907501752" sldId="271"/>
            <ac:spMk id="21" creationId="{0BBB6B01-5B73-410C-B70E-8CF2FA470D11}"/>
          </ac:spMkLst>
        </pc:spChg>
        <pc:spChg chg="add del">
          <ac:chgData name="Kunta Anuraag" userId="16ad0501d300161e" providerId="LiveId" clId="{0CCFE42B-1F0E-4A9E-81E1-17A129CCA870}" dt="2024-05-02T05:37:13.566" v="377" actId="26606"/>
          <ac:spMkLst>
            <pc:docMk/>
            <pc:sldMk cId="907501752" sldId="271"/>
            <ac:spMk id="23" creationId="{8712F587-12D0-435C-8E3F-F44C36EE71B8}"/>
          </ac:spMkLst>
        </pc:spChg>
        <pc:spChg chg="add del">
          <ac:chgData name="Kunta Anuraag" userId="16ad0501d300161e" providerId="LiveId" clId="{0CCFE42B-1F0E-4A9E-81E1-17A129CCA870}" dt="2024-05-02T05:37:11.049" v="374" actId="26606"/>
          <ac:spMkLst>
            <pc:docMk/>
            <pc:sldMk cId="907501752" sldId="271"/>
            <ac:spMk id="28" creationId="{0BBB6B01-5B73-410C-B70E-8CF2FA470D11}"/>
          </ac:spMkLst>
        </pc:spChg>
        <pc:spChg chg="add del">
          <ac:chgData name="Kunta Anuraag" userId="16ad0501d300161e" providerId="LiveId" clId="{0CCFE42B-1F0E-4A9E-81E1-17A129CCA870}" dt="2024-05-02T05:37:11.049" v="374" actId="26606"/>
          <ac:spMkLst>
            <pc:docMk/>
            <pc:sldMk cId="907501752" sldId="271"/>
            <ac:spMk id="30" creationId="{8712F587-12D0-435C-8E3F-F44C36EE71B8}"/>
          </ac:spMkLst>
        </pc:spChg>
        <pc:spChg chg="add del">
          <ac:chgData name="Kunta Anuraag" userId="16ad0501d300161e" providerId="LiveId" clId="{0CCFE42B-1F0E-4A9E-81E1-17A129CCA870}" dt="2024-05-02T05:37:13.550" v="376" actId="26606"/>
          <ac:spMkLst>
            <pc:docMk/>
            <pc:sldMk cId="907501752" sldId="271"/>
            <ac:spMk id="32" creationId="{C63CD46D-4335-4BA4-842A-BF835A99CB2C}"/>
          </ac:spMkLst>
        </pc:spChg>
        <pc:spChg chg="add del">
          <ac:chgData name="Kunta Anuraag" userId="16ad0501d300161e" providerId="LiveId" clId="{0CCFE42B-1F0E-4A9E-81E1-17A129CCA870}" dt="2024-05-02T05:37:13.550" v="376" actId="26606"/>
          <ac:spMkLst>
            <pc:docMk/>
            <pc:sldMk cId="907501752" sldId="271"/>
            <ac:spMk id="33" creationId="{4E9EDDFA-8F05-462B-8D3E-5B9C4FBC735B}"/>
          </ac:spMkLst>
        </pc:spChg>
        <pc:spChg chg="add del">
          <ac:chgData name="Kunta Anuraag" userId="16ad0501d300161e" providerId="LiveId" clId="{0CCFE42B-1F0E-4A9E-81E1-17A129CCA870}" dt="2024-05-02T05:37:13.550" v="376" actId="26606"/>
          <ac:spMkLst>
            <pc:docMk/>
            <pc:sldMk cId="907501752" sldId="271"/>
            <ac:spMk id="34" creationId="{143F9A23-3237-4ED6-A1E9-C0E6530E053B}"/>
          </ac:spMkLst>
        </pc:spChg>
        <pc:spChg chg="add del">
          <ac:chgData name="Kunta Anuraag" userId="16ad0501d300161e" providerId="LiveId" clId="{0CCFE42B-1F0E-4A9E-81E1-17A129CCA870}" dt="2024-05-02T05:37:45.972" v="382" actId="26606"/>
          <ac:spMkLst>
            <pc:docMk/>
            <pc:sldMk cId="907501752" sldId="271"/>
            <ac:spMk id="36" creationId="{282E2A95-1A08-4118-83C6-B1CA5648E075}"/>
          </ac:spMkLst>
        </pc:spChg>
        <pc:spChg chg="add del">
          <ac:chgData name="Kunta Anuraag" userId="16ad0501d300161e" providerId="LiveId" clId="{0CCFE42B-1F0E-4A9E-81E1-17A129CCA870}" dt="2024-05-02T05:37:45.972" v="382" actId="26606"/>
          <ac:spMkLst>
            <pc:docMk/>
            <pc:sldMk cId="907501752" sldId="271"/>
            <ac:spMk id="37" creationId="{68DC0EC7-60EA-4BD3-BC04-D547DE1B2891}"/>
          </ac:spMkLst>
        </pc:spChg>
        <pc:spChg chg="add del">
          <ac:chgData name="Kunta Anuraag" userId="16ad0501d300161e" providerId="LiveId" clId="{0CCFE42B-1F0E-4A9E-81E1-17A129CCA870}" dt="2024-05-02T05:37:45.972" v="382" actId="26606"/>
          <ac:spMkLst>
            <pc:docMk/>
            <pc:sldMk cId="907501752" sldId="271"/>
            <ac:spMk id="38" creationId="{2FFEFC7E-85EE-4AC9-A351-FBEB13A1D622}"/>
          </ac:spMkLst>
        </pc:spChg>
        <pc:spChg chg="add del">
          <ac:chgData name="Kunta Anuraag" userId="16ad0501d300161e" providerId="LiveId" clId="{0CCFE42B-1F0E-4A9E-81E1-17A129CCA870}" dt="2024-05-02T05:37:45.972" v="382" actId="26606"/>
          <ac:spMkLst>
            <pc:docMk/>
            <pc:sldMk cId="907501752" sldId="271"/>
            <ac:spMk id="39" creationId="{CB2511BB-FC4C-45F3-94EB-661D6806C942}"/>
          </ac:spMkLst>
        </pc:spChg>
        <pc:spChg chg="add del">
          <ac:chgData name="Kunta Anuraag" userId="16ad0501d300161e" providerId="LiveId" clId="{0CCFE42B-1F0E-4A9E-81E1-17A129CCA870}" dt="2024-05-02T05:38:14.330" v="391" actId="26606"/>
          <ac:spMkLst>
            <pc:docMk/>
            <pc:sldMk cId="907501752" sldId="271"/>
            <ac:spMk id="44" creationId="{0BBB6B01-5B73-410C-B70E-8CF2FA470D11}"/>
          </ac:spMkLst>
        </pc:spChg>
        <pc:spChg chg="add del">
          <ac:chgData name="Kunta Anuraag" userId="16ad0501d300161e" providerId="LiveId" clId="{0CCFE42B-1F0E-4A9E-81E1-17A129CCA870}" dt="2024-05-02T05:38:14.330" v="391" actId="26606"/>
          <ac:spMkLst>
            <pc:docMk/>
            <pc:sldMk cId="907501752" sldId="271"/>
            <ac:spMk id="46" creationId="{8712F587-12D0-435C-8E3F-F44C36EE71B8}"/>
          </ac:spMkLst>
        </pc:spChg>
        <pc:spChg chg="add del">
          <ac:chgData name="Kunta Anuraag" userId="16ad0501d300161e" providerId="LiveId" clId="{0CCFE42B-1F0E-4A9E-81E1-17A129CCA870}" dt="2024-05-02T05:38:11.947" v="388" actId="26606"/>
          <ac:spMkLst>
            <pc:docMk/>
            <pc:sldMk cId="907501752" sldId="271"/>
            <ac:spMk id="51" creationId="{76E92D59-FD1B-47BC-9D02-0F3B959A6731}"/>
          </ac:spMkLst>
        </pc:spChg>
        <pc:spChg chg="add del">
          <ac:chgData name="Kunta Anuraag" userId="16ad0501d300161e" providerId="LiveId" clId="{0CCFE42B-1F0E-4A9E-81E1-17A129CCA870}" dt="2024-05-02T05:38:11.947" v="388" actId="26606"/>
          <ac:spMkLst>
            <pc:docMk/>
            <pc:sldMk cId="907501752" sldId="271"/>
            <ac:spMk id="53" creationId="{D92AE646-CC19-4A1F-900B-E512D06A739B}"/>
          </ac:spMkLst>
        </pc:spChg>
        <pc:spChg chg="add del">
          <ac:chgData name="Kunta Anuraag" userId="16ad0501d300161e" providerId="LiveId" clId="{0CCFE42B-1F0E-4A9E-81E1-17A129CCA870}" dt="2024-05-02T05:38:11.947" v="388" actId="26606"/>
          <ac:spMkLst>
            <pc:docMk/>
            <pc:sldMk cId="907501752" sldId="271"/>
            <ac:spMk id="55" creationId="{14E4F834-34CB-4787-920F-CD1E1B8BC780}"/>
          </ac:spMkLst>
        </pc:spChg>
        <pc:spChg chg="add del">
          <ac:chgData name="Kunta Anuraag" userId="16ad0501d300161e" providerId="LiveId" clId="{0CCFE42B-1F0E-4A9E-81E1-17A129CCA870}" dt="2024-05-02T05:38:14.330" v="390" actId="26606"/>
          <ac:spMkLst>
            <pc:docMk/>
            <pc:sldMk cId="907501752" sldId="271"/>
            <ac:spMk id="57" creationId="{451EF9F5-BAA7-45A5-BD84-F3184FCED115}"/>
          </ac:spMkLst>
        </pc:spChg>
        <pc:spChg chg="add del">
          <ac:chgData name="Kunta Anuraag" userId="16ad0501d300161e" providerId="LiveId" clId="{0CCFE42B-1F0E-4A9E-81E1-17A129CCA870}" dt="2024-05-02T05:38:14.330" v="390" actId="26606"/>
          <ac:spMkLst>
            <pc:docMk/>
            <pc:sldMk cId="907501752" sldId="271"/>
            <ac:spMk id="58" creationId="{AEE537B6-098D-494F-9A54-F22CD09775CD}"/>
          </ac:spMkLst>
        </pc:spChg>
        <pc:spChg chg="add del">
          <ac:chgData name="Kunta Anuraag" userId="16ad0501d300161e" providerId="LiveId" clId="{0CCFE42B-1F0E-4A9E-81E1-17A129CCA870}" dt="2024-05-02T05:38:14.330" v="390" actId="26606"/>
          <ac:spMkLst>
            <pc:docMk/>
            <pc:sldMk cId="907501752" sldId="271"/>
            <ac:spMk id="59" creationId="{07328FD4-8F4F-45D0-B179-C09F34FF8E4F}"/>
          </ac:spMkLst>
        </pc:spChg>
        <pc:spChg chg="add del">
          <ac:chgData name="Kunta Anuraag" userId="16ad0501d300161e" providerId="LiveId" clId="{0CCFE42B-1F0E-4A9E-81E1-17A129CCA870}" dt="2024-05-02T05:38:14.330" v="390" actId="26606"/>
          <ac:spMkLst>
            <pc:docMk/>
            <pc:sldMk cId="907501752" sldId="271"/>
            <ac:spMk id="60" creationId="{4D22A8B8-E29F-4EB2-95D4-3C24EF234786}"/>
          </ac:spMkLst>
        </pc:spChg>
        <pc:spChg chg="add del">
          <ac:chgData name="Kunta Anuraag" userId="16ad0501d300161e" providerId="LiveId" clId="{0CCFE42B-1F0E-4A9E-81E1-17A129CCA870}" dt="2024-05-02T05:38:40.064" v="396" actId="26606"/>
          <ac:spMkLst>
            <pc:docMk/>
            <pc:sldMk cId="907501752" sldId="271"/>
            <ac:spMk id="62" creationId="{0BBB6B01-5B73-410C-B70E-8CF2FA470D11}"/>
          </ac:spMkLst>
        </pc:spChg>
        <pc:spChg chg="add del">
          <ac:chgData name="Kunta Anuraag" userId="16ad0501d300161e" providerId="LiveId" clId="{0CCFE42B-1F0E-4A9E-81E1-17A129CCA870}" dt="2024-05-02T05:38:40.064" v="396" actId="26606"/>
          <ac:spMkLst>
            <pc:docMk/>
            <pc:sldMk cId="907501752" sldId="271"/>
            <ac:spMk id="63" creationId="{8712F587-12D0-435C-8E3F-F44C36EE71B8}"/>
          </ac:spMkLst>
        </pc:spChg>
        <pc:spChg chg="add del">
          <ac:chgData name="Kunta Anuraag" userId="16ad0501d300161e" providerId="LiveId" clId="{0CCFE42B-1F0E-4A9E-81E1-17A129CCA870}" dt="2024-05-02T05:49:11.432" v="494" actId="26606"/>
          <ac:spMkLst>
            <pc:docMk/>
            <pc:sldMk cId="907501752" sldId="271"/>
            <ac:spMk id="68" creationId="{2DC4AA0A-D9C3-4A0B-990D-1BCB0022A696}"/>
          </ac:spMkLst>
        </pc:spChg>
        <pc:spChg chg="add del">
          <ac:chgData name="Kunta Anuraag" userId="16ad0501d300161e" providerId="LiveId" clId="{0CCFE42B-1F0E-4A9E-81E1-17A129CCA870}" dt="2024-05-02T05:49:11.432" v="494" actId="26606"/>
          <ac:spMkLst>
            <pc:docMk/>
            <pc:sldMk cId="907501752" sldId="271"/>
            <ac:spMk id="70" creationId="{370878C7-7719-40BD-AA97-751A85670594}"/>
          </ac:spMkLst>
        </pc:spChg>
        <pc:spChg chg="add del">
          <ac:chgData name="Kunta Anuraag" userId="16ad0501d300161e" providerId="LiveId" clId="{0CCFE42B-1F0E-4A9E-81E1-17A129CCA870}" dt="2024-05-02T05:49:11.432" v="494" actId="26606"/>
          <ac:spMkLst>
            <pc:docMk/>
            <pc:sldMk cId="907501752" sldId="271"/>
            <ac:spMk id="72" creationId="{1D9D3865-C494-4C4A-8495-8245E905469D}"/>
          </ac:spMkLst>
        </pc:spChg>
        <pc:spChg chg="add">
          <ac:chgData name="Kunta Anuraag" userId="16ad0501d300161e" providerId="LiveId" clId="{0CCFE42B-1F0E-4A9E-81E1-17A129CCA870}" dt="2024-05-02T05:49:11.432" v="494" actId="26606"/>
          <ac:spMkLst>
            <pc:docMk/>
            <pc:sldMk cId="907501752" sldId="271"/>
            <ac:spMk id="79" creationId="{0BBB6B01-5B73-410C-B70E-8CF2FA470D11}"/>
          </ac:spMkLst>
        </pc:spChg>
        <pc:spChg chg="add">
          <ac:chgData name="Kunta Anuraag" userId="16ad0501d300161e" providerId="LiveId" clId="{0CCFE42B-1F0E-4A9E-81E1-17A129CCA870}" dt="2024-05-02T05:49:11.432" v="494" actId="26606"/>
          <ac:spMkLst>
            <pc:docMk/>
            <pc:sldMk cId="907501752" sldId="271"/>
            <ac:spMk id="81" creationId="{8712F587-12D0-435C-8E3F-F44C36EE71B8}"/>
          </ac:spMkLst>
        </pc:spChg>
        <pc:picChg chg="add del mod ord">
          <ac:chgData name="Kunta Anuraag" userId="16ad0501d300161e" providerId="LiveId" clId="{0CCFE42B-1F0E-4A9E-81E1-17A129CCA870}" dt="2024-05-02T05:37:51.379" v="383" actId="478"/>
          <ac:picMkLst>
            <pc:docMk/>
            <pc:sldMk cId="907501752" sldId="271"/>
            <ac:picMk id="5" creationId="{39783BF7-285D-AC5D-6D4F-38D847A17446}"/>
          </ac:picMkLst>
        </pc:picChg>
        <pc:picChg chg="add mod ord">
          <ac:chgData name="Kunta Anuraag" userId="16ad0501d300161e" providerId="LiveId" clId="{0CCFE42B-1F0E-4A9E-81E1-17A129CCA870}" dt="2024-05-02T05:49:11.432" v="494" actId="26606"/>
          <ac:picMkLst>
            <pc:docMk/>
            <pc:sldMk cId="907501752" sldId="271"/>
            <ac:picMk id="7" creationId="{13BBB278-9778-B329-648E-90D7436978E5}"/>
          </ac:picMkLst>
        </pc:picChg>
        <pc:cxnChg chg="add del">
          <ac:chgData name="Kunta Anuraag" userId="16ad0501d300161e" providerId="LiveId" clId="{0CCFE42B-1F0E-4A9E-81E1-17A129CCA870}" dt="2024-05-02T05:36:39.496" v="370" actId="26606"/>
          <ac:cxnSpMkLst>
            <pc:docMk/>
            <pc:sldMk cId="907501752" sldId="271"/>
            <ac:cxnSpMk id="16" creationId="{B78EE79F-FCAA-4CF9-9746-730B51FC4CB3}"/>
          </ac:cxnSpMkLst>
        </pc:cxnChg>
        <pc:cxnChg chg="add del">
          <ac:chgData name="Kunta Anuraag" userId="16ad0501d300161e" providerId="LiveId" clId="{0CCFE42B-1F0E-4A9E-81E1-17A129CCA870}" dt="2024-05-02T05:49:11.432" v="494" actId="26606"/>
          <ac:cxnSpMkLst>
            <pc:docMk/>
            <pc:sldMk cId="907501752" sldId="271"/>
            <ac:cxnSpMk id="74" creationId="{B78EE79F-FCAA-4CF9-9746-730B51FC4CB3}"/>
          </ac:cxnSpMkLst>
        </pc:cxnChg>
      </pc:sldChg>
      <pc:sldChg chg="addSp delSp modSp new mod setBg setClrOvrMap">
        <pc:chgData name="Kunta Anuraag" userId="16ad0501d300161e" providerId="LiveId" clId="{0CCFE42B-1F0E-4A9E-81E1-17A129CCA870}" dt="2024-05-02T06:01:36.934" v="520" actId="2711"/>
        <pc:sldMkLst>
          <pc:docMk/>
          <pc:sldMk cId="2797695923" sldId="272"/>
        </pc:sldMkLst>
        <pc:spChg chg="mod ord">
          <ac:chgData name="Kunta Anuraag" userId="16ad0501d300161e" providerId="LiveId" clId="{0CCFE42B-1F0E-4A9E-81E1-17A129CCA870}" dt="2024-05-02T06:01:36.934" v="520" actId="2711"/>
          <ac:spMkLst>
            <pc:docMk/>
            <pc:sldMk cId="2797695923" sldId="272"/>
            <ac:spMk id="2" creationId="{68753B0A-DFB3-7787-F7EE-B7A70CD0E825}"/>
          </ac:spMkLst>
        </pc:spChg>
        <pc:spChg chg="del">
          <ac:chgData name="Kunta Anuraag" userId="16ad0501d300161e" providerId="LiveId" clId="{0CCFE42B-1F0E-4A9E-81E1-17A129CCA870}" dt="2024-05-02T05:40:42.033" v="400" actId="931"/>
          <ac:spMkLst>
            <pc:docMk/>
            <pc:sldMk cId="2797695923" sldId="272"/>
            <ac:spMk id="3" creationId="{3C833B02-B70F-10C1-BA51-9D94863F0614}"/>
          </ac:spMkLst>
        </pc:spChg>
        <pc:spChg chg="add del">
          <ac:chgData name="Kunta Anuraag" userId="16ad0501d300161e" providerId="LiveId" clId="{0CCFE42B-1F0E-4A9E-81E1-17A129CCA870}" dt="2024-05-02T05:40:52.795" v="408" actId="26606"/>
          <ac:spMkLst>
            <pc:docMk/>
            <pc:sldMk cId="2797695923" sldId="272"/>
            <ac:spMk id="11" creationId="{31189DFC-EB8E-2679-9057-C9625CC26E65}"/>
          </ac:spMkLst>
        </pc:spChg>
        <pc:spChg chg="add del">
          <ac:chgData name="Kunta Anuraag" userId="16ad0501d300161e" providerId="LiveId" clId="{0CCFE42B-1F0E-4A9E-81E1-17A129CCA870}" dt="2024-05-02T05:40:47.066" v="406" actId="26606"/>
          <ac:spMkLst>
            <pc:docMk/>
            <pc:sldMk cId="2797695923" sldId="272"/>
            <ac:spMk id="12" creationId="{904DB13E-F722-4ED6-BB00-556651E95281}"/>
          </ac:spMkLst>
        </pc:spChg>
        <pc:spChg chg="add del">
          <ac:chgData name="Kunta Anuraag" userId="16ad0501d300161e" providerId="LiveId" clId="{0CCFE42B-1F0E-4A9E-81E1-17A129CCA870}" dt="2024-05-02T05:40:47.066" v="406" actId="26606"/>
          <ac:spMkLst>
            <pc:docMk/>
            <pc:sldMk cId="2797695923" sldId="272"/>
            <ac:spMk id="14" creationId="{66A413F7-FFE1-42E7-8C6C-E9CCC477F811}"/>
          </ac:spMkLst>
        </pc:spChg>
        <pc:spChg chg="add del">
          <ac:chgData name="Kunta Anuraag" userId="16ad0501d300161e" providerId="LiveId" clId="{0CCFE42B-1F0E-4A9E-81E1-17A129CCA870}" dt="2024-05-02T05:40:47.066" v="406" actId="26606"/>
          <ac:spMkLst>
            <pc:docMk/>
            <pc:sldMk cId="2797695923" sldId="272"/>
            <ac:spMk id="16" creationId="{BCE0B0FD-3413-40CC-A7D8-6A5058608D3C}"/>
          </ac:spMkLst>
        </pc:spChg>
        <pc:spChg chg="add del">
          <ac:chgData name="Kunta Anuraag" userId="16ad0501d300161e" providerId="LiveId" clId="{0CCFE42B-1F0E-4A9E-81E1-17A129CCA870}" dt="2024-05-02T05:40:47.066" v="406" actId="26606"/>
          <ac:spMkLst>
            <pc:docMk/>
            <pc:sldMk cId="2797695923" sldId="272"/>
            <ac:spMk id="18" creationId="{50C4C044-5B1C-40C8-8C7B-AA5E6D879D3E}"/>
          </ac:spMkLst>
        </pc:spChg>
        <pc:spChg chg="add del">
          <ac:chgData name="Kunta Anuraag" userId="16ad0501d300161e" providerId="LiveId" clId="{0CCFE42B-1F0E-4A9E-81E1-17A129CCA870}" dt="2024-05-02T05:40:47.066" v="406" actId="26606"/>
          <ac:spMkLst>
            <pc:docMk/>
            <pc:sldMk cId="2797695923" sldId="272"/>
            <ac:spMk id="25" creationId="{A6020133-135E-4D08-9F4A-D76B87578CCD}"/>
          </ac:spMkLst>
        </pc:spChg>
        <pc:spChg chg="add del">
          <ac:chgData name="Kunta Anuraag" userId="16ad0501d300161e" providerId="LiveId" clId="{0CCFE42B-1F0E-4A9E-81E1-17A129CCA870}" dt="2024-05-02T05:40:47.066" v="406" actId="26606"/>
          <ac:spMkLst>
            <pc:docMk/>
            <pc:sldMk cId="2797695923" sldId="272"/>
            <ac:spMk id="27" creationId="{0E7CA313-2F4B-4574-8399-12EF6A1BF292}"/>
          </ac:spMkLst>
        </pc:spChg>
        <pc:spChg chg="add del">
          <ac:chgData name="Kunta Anuraag" userId="16ad0501d300161e" providerId="LiveId" clId="{0CCFE42B-1F0E-4A9E-81E1-17A129CCA870}" dt="2024-05-02T05:40:47.066" v="406" actId="26606"/>
          <ac:spMkLst>
            <pc:docMk/>
            <pc:sldMk cId="2797695923" sldId="272"/>
            <ac:spMk id="29" creationId="{2644B391-9BFE-445C-A9EC-F544BB85FBC7}"/>
          </ac:spMkLst>
        </pc:spChg>
        <pc:spChg chg="add del">
          <ac:chgData name="Kunta Anuraag" userId="16ad0501d300161e" providerId="LiveId" clId="{0CCFE42B-1F0E-4A9E-81E1-17A129CCA870}" dt="2024-05-02T05:40:47.066" v="406" actId="26606"/>
          <ac:spMkLst>
            <pc:docMk/>
            <pc:sldMk cId="2797695923" sldId="272"/>
            <ac:spMk id="31" creationId="{80F26E69-87D9-4655-AE7B-280A87AA3CAD}"/>
          </ac:spMkLst>
        </pc:spChg>
        <pc:spChg chg="add del">
          <ac:chgData name="Kunta Anuraag" userId="16ad0501d300161e" providerId="LiveId" clId="{0CCFE42B-1F0E-4A9E-81E1-17A129CCA870}" dt="2024-05-02T05:40:52.795" v="408" actId="26606"/>
          <ac:spMkLst>
            <pc:docMk/>
            <pc:sldMk cId="2797695923" sldId="272"/>
            <ac:spMk id="35" creationId="{78632963-757B-40C2-BB84-FC6107A54DAD}"/>
          </ac:spMkLst>
        </pc:spChg>
        <pc:spChg chg="add del">
          <ac:chgData name="Kunta Anuraag" userId="16ad0501d300161e" providerId="LiveId" clId="{0CCFE42B-1F0E-4A9E-81E1-17A129CCA870}" dt="2024-05-02T05:40:52.795" v="408" actId="26606"/>
          <ac:spMkLst>
            <pc:docMk/>
            <pc:sldMk cId="2797695923" sldId="272"/>
            <ac:spMk id="36" creationId="{2853AE55-7E35-44B0-89F1-3F52B262AF33}"/>
          </ac:spMkLst>
        </pc:spChg>
        <pc:spChg chg="add del">
          <ac:chgData name="Kunta Anuraag" userId="16ad0501d300161e" providerId="LiveId" clId="{0CCFE42B-1F0E-4A9E-81E1-17A129CCA870}" dt="2024-05-02T05:40:52.795" v="408" actId="26606"/>
          <ac:spMkLst>
            <pc:docMk/>
            <pc:sldMk cId="2797695923" sldId="272"/>
            <ac:spMk id="37" creationId="{DBC4BE4D-4B50-4F51-9F85-4B5D60B02D81}"/>
          </ac:spMkLst>
        </pc:spChg>
        <pc:spChg chg="add del">
          <ac:chgData name="Kunta Anuraag" userId="16ad0501d300161e" providerId="LiveId" clId="{0CCFE42B-1F0E-4A9E-81E1-17A129CCA870}" dt="2024-05-02T05:40:55.302" v="410" actId="26606"/>
          <ac:spMkLst>
            <pc:docMk/>
            <pc:sldMk cId="2797695923" sldId="272"/>
            <ac:spMk id="39" creationId="{26C4D022-E2BC-435F-9CDB-44DC57C0701C}"/>
          </ac:spMkLst>
        </pc:spChg>
        <pc:spChg chg="add del">
          <ac:chgData name="Kunta Anuraag" userId="16ad0501d300161e" providerId="LiveId" clId="{0CCFE42B-1F0E-4A9E-81E1-17A129CCA870}" dt="2024-05-02T05:40:55.302" v="410" actId="26606"/>
          <ac:spMkLst>
            <pc:docMk/>
            <pc:sldMk cId="2797695923" sldId="272"/>
            <ac:spMk id="40" creationId="{C926CAD6-45B1-4A85-A196-E722067B1D21}"/>
          </ac:spMkLst>
        </pc:spChg>
        <pc:spChg chg="add del">
          <ac:chgData name="Kunta Anuraag" userId="16ad0501d300161e" providerId="LiveId" clId="{0CCFE42B-1F0E-4A9E-81E1-17A129CCA870}" dt="2024-05-02T05:40:55.302" v="410" actId="26606"/>
          <ac:spMkLst>
            <pc:docMk/>
            <pc:sldMk cId="2797695923" sldId="272"/>
            <ac:spMk id="41" creationId="{0E0936D5-2DCE-48A4-93BC-BA7861B4E343}"/>
          </ac:spMkLst>
        </pc:spChg>
        <pc:spChg chg="add del">
          <ac:chgData name="Kunta Anuraag" userId="16ad0501d300161e" providerId="LiveId" clId="{0CCFE42B-1F0E-4A9E-81E1-17A129CCA870}" dt="2024-05-02T05:40:55.302" v="410" actId="26606"/>
          <ac:spMkLst>
            <pc:docMk/>
            <pc:sldMk cId="2797695923" sldId="272"/>
            <ac:spMk id="42" creationId="{E259BBCB-6A7B-B3BA-4A23-F3006840525D}"/>
          </ac:spMkLst>
        </pc:spChg>
        <pc:spChg chg="add">
          <ac:chgData name="Kunta Anuraag" userId="16ad0501d300161e" providerId="LiveId" clId="{0CCFE42B-1F0E-4A9E-81E1-17A129CCA870}" dt="2024-05-02T05:40:55.317" v="411" actId="26606"/>
          <ac:spMkLst>
            <pc:docMk/>
            <pc:sldMk cId="2797695923" sldId="272"/>
            <ac:spMk id="44" creationId="{78632963-757B-40C2-BB84-FC6107A54DAD}"/>
          </ac:spMkLst>
        </pc:spChg>
        <pc:spChg chg="add">
          <ac:chgData name="Kunta Anuraag" userId="16ad0501d300161e" providerId="LiveId" clId="{0CCFE42B-1F0E-4A9E-81E1-17A129CCA870}" dt="2024-05-02T05:40:55.317" v="411" actId="26606"/>
          <ac:spMkLst>
            <pc:docMk/>
            <pc:sldMk cId="2797695923" sldId="272"/>
            <ac:spMk id="45" creationId="{2853AE55-7E35-44B0-89F1-3F52B262AF33}"/>
          </ac:spMkLst>
        </pc:spChg>
        <pc:spChg chg="add">
          <ac:chgData name="Kunta Anuraag" userId="16ad0501d300161e" providerId="LiveId" clId="{0CCFE42B-1F0E-4A9E-81E1-17A129CCA870}" dt="2024-05-02T05:40:55.317" v="411" actId="26606"/>
          <ac:spMkLst>
            <pc:docMk/>
            <pc:sldMk cId="2797695923" sldId="272"/>
            <ac:spMk id="46" creationId="{DBC4BE4D-4B50-4F51-9F85-4B5D60B02D81}"/>
          </ac:spMkLst>
        </pc:spChg>
        <pc:spChg chg="add mod">
          <ac:chgData name="Kunta Anuraag" userId="16ad0501d300161e" providerId="LiveId" clId="{0CCFE42B-1F0E-4A9E-81E1-17A129CCA870}" dt="2024-05-02T05:42:42.012" v="448" actId="14100"/>
          <ac:spMkLst>
            <pc:docMk/>
            <pc:sldMk cId="2797695923" sldId="272"/>
            <ac:spMk id="47" creationId="{31189DFC-EB8E-2679-9057-C9625CC26E65}"/>
          </ac:spMkLst>
        </pc:spChg>
        <pc:grpChg chg="add del">
          <ac:chgData name="Kunta Anuraag" userId="16ad0501d300161e" providerId="LiveId" clId="{0CCFE42B-1F0E-4A9E-81E1-17A129CCA870}" dt="2024-05-02T05:40:47.066" v="406" actId="26606"/>
          <ac:grpSpMkLst>
            <pc:docMk/>
            <pc:sldMk cId="2797695923" sldId="272"/>
            <ac:grpSpMk id="20" creationId="{E26428D7-C6F3-473D-A360-A3F5C3E8728C}"/>
          </ac:grpSpMkLst>
        </pc:grpChg>
        <pc:picChg chg="add mod ord">
          <ac:chgData name="Kunta Anuraag" userId="16ad0501d300161e" providerId="LiveId" clId="{0CCFE42B-1F0E-4A9E-81E1-17A129CCA870}" dt="2024-05-02T05:40:55.317" v="411" actId="26606"/>
          <ac:picMkLst>
            <pc:docMk/>
            <pc:sldMk cId="2797695923" sldId="272"/>
            <ac:picMk id="5" creationId="{9AFBE6CA-742F-FD44-75AF-503D99EA6883}"/>
          </ac:picMkLst>
        </pc:picChg>
        <pc:picChg chg="add mod ord">
          <ac:chgData name="Kunta Anuraag" userId="16ad0501d300161e" providerId="LiveId" clId="{0CCFE42B-1F0E-4A9E-81E1-17A129CCA870}" dt="2024-05-02T05:40:55.317" v="411" actId="26606"/>
          <ac:picMkLst>
            <pc:docMk/>
            <pc:sldMk cId="2797695923" sldId="272"/>
            <ac:picMk id="7" creationId="{B476D452-364C-CDF5-F3F1-085C653A3D75}"/>
          </ac:picMkLst>
        </pc:picChg>
        <pc:cxnChg chg="add del">
          <ac:chgData name="Kunta Anuraag" userId="16ad0501d300161e" providerId="LiveId" clId="{0CCFE42B-1F0E-4A9E-81E1-17A129CCA870}" dt="2024-05-02T05:40:47.066" v="406" actId="26606"/>
          <ac:cxnSpMkLst>
            <pc:docMk/>
            <pc:sldMk cId="2797695923" sldId="272"/>
            <ac:cxnSpMk id="33" creationId="{A5EECEE2-745A-4C3E-9A46-1B2ACCDC02D0}"/>
          </ac:cxnSpMkLst>
        </pc:cxnChg>
      </pc:sldChg>
      <pc:sldChg chg="addSp delSp modSp new mod setBg">
        <pc:chgData name="Kunta Anuraag" userId="16ad0501d300161e" providerId="LiveId" clId="{0CCFE42B-1F0E-4A9E-81E1-17A129CCA870}" dt="2024-05-02T06:01:48.384" v="522" actId="1076"/>
        <pc:sldMkLst>
          <pc:docMk/>
          <pc:sldMk cId="3694837308" sldId="273"/>
        </pc:sldMkLst>
        <pc:spChg chg="mod">
          <ac:chgData name="Kunta Anuraag" userId="16ad0501d300161e" providerId="LiveId" clId="{0CCFE42B-1F0E-4A9E-81E1-17A129CCA870}" dt="2024-05-02T06:01:44.066" v="521" actId="2711"/>
          <ac:spMkLst>
            <pc:docMk/>
            <pc:sldMk cId="3694837308" sldId="273"/>
            <ac:spMk id="2" creationId="{6769C9D5-BEBB-556C-2E06-93F05C35E2DD}"/>
          </ac:spMkLst>
        </pc:spChg>
        <pc:spChg chg="del">
          <ac:chgData name="Kunta Anuraag" userId="16ad0501d300161e" providerId="LiveId" clId="{0CCFE42B-1F0E-4A9E-81E1-17A129CCA870}" dt="2024-05-02T05:46:01.365" v="450" actId="931"/>
          <ac:spMkLst>
            <pc:docMk/>
            <pc:sldMk cId="3694837308" sldId="273"/>
            <ac:spMk id="3" creationId="{5CA3B1BB-108F-6E47-B252-A8CEA539E829}"/>
          </ac:spMkLst>
        </pc:spChg>
        <pc:spChg chg="add mod">
          <ac:chgData name="Kunta Anuraag" userId="16ad0501d300161e" providerId="LiveId" clId="{0CCFE42B-1F0E-4A9E-81E1-17A129CCA870}" dt="2024-05-02T06:01:48.384" v="522" actId="1076"/>
          <ac:spMkLst>
            <pc:docMk/>
            <pc:sldMk cId="3694837308" sldId="273"/>
            <ac:spMk id="11" creationId="{CEE4FCC9-E42A-5B3E-DF65-3E2A9C364F17}"/>
          </ac:spMkLst>
        </pc:spChg>
        <pc:spChg chg="add">
          <ac:chgData name="Kunta Anuraag" userId="16ad0501d300161e" providerId="LiveId" clId="{0CCFE42B-1F0E-4A9E-81E1-17A129CCA870}" dt="2024-05-02T05:46:05.715" v="455" actId="26606"/>
          <ac:spMkLst>
            <pc:docMk/>
            <pc:sldMk cId="3694837308" sldId="273"/>
            <ac:spMk id="14" creationId="{78632963-757B-40C2-BB84-FC6107A54DAD}"/>
          </ac:spMkLst>
        </pc:spChg>
        <pc:spChg chg="add">
          <ac:chgData name="Kunta Anuraag" userId="16ad0501d300161e" providerId="LiveId" clId="{0CCFE42B-1F0E-4A9E-81E1-17A129CCA870}" dt="2024-05-02T05:46:05.715" v="455" actId="26606"/>
          <ac:spMkLst>
            <pc:docMk/>
            <pc:sldMk cId="3694837308" sldId="273"/>
            <ac:spMk id="16" creationId="{2853AE55-7E35-44B0-89F1-3F52B262AF33}"/>
          </ac:spMkLst>
        </pc:spChg>
        <pc:spChg chg="add">
          <ac:chgData name="Kunta Anuraag" userId="16ad0501d300161e" providerId="LiveId" clId="{0CCFE42B-1F0E-4A9E-81E1-17A129CCA870}" dt="2024-05-02T05:46:05.715" v="455" actId="26606"/>
          <ac:spMkLst>
            <pc:docMk/>
            <pc:sldMk cId="3694837308" sldId="273"/>
            <ac:spMk id="18" creationId="{DBC4BE4D-4B50-4F51-9F85-4B5D60B02D81}"/>
          </ac:spMkLst>
        </pc:spChg>
        <pc:picChg chg="add mod">
          <ac:chgData name="Kunta Anuraag" userId="16ad0501d300161e" providerId="LiveId" clId="{0CCFE42B-1F0E-4A9E-81E1-17A129CCA870}" dt="2024-05-02T05:46:05.715" v="455" actId="26606"/>
          <ac:picMkLst>
            <pc:docMk/>
            <pc:sldMk cId="3694837308" sldId="273"/>
            <ac:picMk id="5" creationId="{97E9D526-CB7A-89E6-9006-784D47A3E178}"/>
          </ac:picMkLst>
        </pc:picChg>
        <pc:picChg chg="add mod">
          <ac:chgData name="Kunta Anuraag" userId="16ad0501d300161e" providerId="LiveId" clId="{0CCFE42B-1F0E-4A9E-81E1-17A129CCA870}" dt="2024-05-02T05:46:05.715" v="455" actId="26606"/>
          <ac:picMkLst>
            <pc:docMk/>
            <pc:sldMk cId="3694837308" sldId="273"/>
            <ac:picMk id="7" creationId="{4CD760D2-B90E-5877-6D76-FA8E0CCF49B1}"/>
          </ac:picMkLst>
        </pc:picChg>
      </pc:sldChg>
      <pc:sldChg chg="addSp delSp modSp new mod setBg setClrOvrMap">
        <pc:chgData name="Kunta Anuraag" userId="16ad0501d300161e" providerId="LiveId" clId="{0CCFE42B-1F0E-4A9E-81E1-17A129CCA870}" dt="2024-05-02T15:00:20.664" v="639" actId="26606"/>
        <pc:sldMkLst>
          <pc:docMk/>
          <pc:sldMk cId="1608321069" sldId="274"/>
        </pc:sldMkLst>
        <pc:spChg chg="mod ord">
          <ac:chgData name="Kunta Anuraag" userId="16ad0501d300161e" providerId="LiveId" clId="{0CCFE42B-1F0E-4A9E-81E1-17A129CCA870}" dt="2024-05-02T15:00:20.664" v="639" actId="26606"/>
          <ac:spMkLst>
            <pc:docMk/>
            <pc:sldMk cId="1608321069" sldId="274"/>
            <ac:spMk id="2" creationId="{EA9D38D9-8551-3E71-A698-E9D17B4F980E}"/>
          </ac:spMkLst>
        </pc:spChg>
        <pc:spChg chg="del">
          <ac:chgData name="Kunta Anuraag" userId="16ad0501d300161e" providerId="LiveId" clId="{0CCFE42B-1F0E-4A9E-81E1-17A129CCA870}" dt="2024-05-02T14:59:48.859" v="626" actId="931"/>
          <ac:spMkLst>
            <pc:docMk/>
            <pc:sldMk cId="1608321069" sldId="274"/>
            <ac:spMk id="3" creationId="{454E7F6A-7B5B-339A-A7F6-09760E767D26}"/>
          </ac:spMkLst>
        </pc:spChg>
        <pc:spChg chg="add del">
          <ac:chgData name="Kunta Anuraag" userId="16ad0501d300161e" providerId="LiveId" clId="{0CCFE42B-1F0E-4A9E-81E1-17A129CCA870}" dt="2024-05-02T14:59:54.043" v="632" actId="26606"/>
          <ac:spMkLst>
            <pc:docMk/>
            <pc:sldMk cId="1608321069" sldId="274"/>
            <ac:spMk id="12" creationId="{904DB13E-F722-4ED6-BB00-556651E95281}"/>
          </ac:spMkLst>
        </pc:spChg>
        <pc:spChg chg="add del">
          <ac:chgData name="Kunta Anuraag" userId="16ad0501d300161e" providerId="LiveId" clId="{0CCFE42B-1F0E-4A9E-81E1-17A129CCA870}" dt="2024-05-02T14:59:54.043" v="632" actId="26606"/>
          <ac:spMkLst>
            <pc:docMk/>
            <pc:sldMk cId="1608321069" sldId="274"/>
            <ac:spMk id="14" creationId="{66A413F7-FFE1-42E7-8C6C-E9CCC477F811}"/>
          </ac:spMkLst>
        </pc:spChg>
        <pc:spChg chg="add del">
          <ac:chgData name="Kunta Anuraag" userId="16ad0501d300161e" providerId="LiveId" clId="{0CCFE42B-1F0E-4A9E-81E1-17A129CCA870}" dt="2024-05-02T14:59:54.043" v="632" actId="26606"/>
          <ac:spMkLst>
            <pc:docMk/>
            <pc:sldMk cId="1608321069" sldId="274"/>
            <ac:spMk id="16" creationId="{BCE0B0FD-3413-40CC-A7D8-6A5058608D3C}"/>
          </ac:spMkLst>
        </pc:spChg>
        <pc:spChg chg="add del">
          <ac:chgData name="Kunta Anuraag" userId="16ad0501d300161e" providerId="LiveId" clId="{0CCFE42B-1F0E-4A9E-81E1-17A129CCA870}" dt="2024-05-02T14:59:54.043" v="632" actId="26606"/>
          <ac:spMkLst>
            <pc:docMk/>
            <pc:sldMk cId="1608321069" sldId="274"/>
            <ac:spMk id="18" creationId="{50C4C044-5B1C-40C8-8C7B-AA5E6D879D3E}"/>
          </ac:spMkLst>
        </pc:spChg>
        <pc:spChg chg="add del">
          <ac:chgData name="Kunta Anuraag" userId="16ad0501d300161e" providerId="LiveId" clId="{0CCFE42B-1F0E-4A9E-81E1-17A129CCA870}" dt="2024-05-02T14:59:54.043" v="632" actId="26606"/>
          <ac:spMkLst>
            <pc:docMk/>
            <pc:sldMk cId="1608321069" sldId="274"/>
            <ac:spMk id="25" creationId="{A6020133-135E-4D08-9F4A-D76B87578CCD}"/>
          </ac:spMkLst>
        </pc:spChg>
        <pc:spChg chg="add del">
          <ac:chgData name="Kunta Anuraag" userId="16ad0501d300161e" providerId="LiveId" clId="{0CCFE42B-1F0E-4A9E-81E1-17A129CCA870}" dt="2024-05-02T14:59:54.043" v="632" actId="26606"/>
          <ac:spMkLst>
            <pc:docMk/>
            <pc:sldMk cId="1608321069" sldId="274"/>
            <ac:spMk id="27" creationId="{0E7CA313-2F4B-4574-8399-12EF6A1BF292}"/>
          </ac:spMkLst>
        </pc:spChg>
        <pc:spChg chg="add del">
          <ac:chgData name="Kunta Anuraag" userId="16ad0501d300161e" providerId="LiveId" clId="{0CCFE42B-1F0E-4A9E-81E1-17A129CCA870}" dt="2024-05-02T14:59:54.043" v="632" actId="26606"/>
          <ac:spMkLst>
            <pc:docMk/>
            <pc:sldMk cId="1608321069" sldId="274"/>
            <ac:spMk id="29" creationId="{2644B391-9BFE-445C-A9EC-F544BB85FBC7}"/>
          </ac:spMkLst>
        </pc:spChg>
        <pc:spChg chg="add del">
          <ac:chgData name="Kunta Anuraag" userId="16ad0501d300161e" providerId="LiveId" clId="{0CCFE42B-1F0E-4A9E-81E1-17A129CCA870}" dt="2024-05-02T14:59:54.043" v="632" actId="26606"/>
          <ac:spMkLst>
            <pc:docMk/>
            <pc:sldMk cId="1608321069" sldId="274"/>
            <ac:spMk id="31" creationId="{80F26E69-87D9-4655-AE7B-280A87AA3CAD}"/>
          </ac:spMkLst>
        </pc:spChg>
        <pc:spChg chg="add del">
          <ac:chgData name="Kunta Anuraag" userId="16ad0501d300161e" providerId="LiveId" clId="{0CCFE42B-1F0E-4A9E-81E1-17A129CCA870}" dt="2024-05-02T15:00:20.664" v="639" actId="26606"/>
          <ac:spMkLst>
            <pc:docMk/>
            <pc:sldMk cId="1608321069" sldId="274"/>
            <ac:spMk id="35" creationId="{904DB13E-F722-4ED6-BB00-556651E95281}"/>
          </ac:spMkLst>
        </pc:spChg>
        <pc:spChg chg="add del">
          <ac:chgData name="Kunta Anuraag" userId="16ad0501d300161e" providerId="LiveId" clId="{0CCFE42B-1F0E-4A9E-81E1-17A129CCA870}" dt="2024-05-02T15:00:20.664" v="639" actId="26606"/>
          <ac:spMkLst>
            <pc:docMk/>
            <pc:sldMk cId="1608321069" sldId="274"/>
            <ac:spMk id="36" creationId="{66A413F7-FFE1-42E7-8C6C-E9CCC477F811}"/>
          </ac:spMkLst>
        </pc:spChg>
        <pc:spChg chg="add del">
          <ac:chgData name="Kunta Anuraag" userId="16ad0501d300161e" providerId="LiveId" clId="{0CCFE42B-1F0E-4A9E-81E1-17A129CCA870}" dt="2024-05-02T15:00:20.664" v="639" actId="26606"/>
          <ac:spMkLst>
            <pc:docMk/>
            <pc:sldMk cId="1608321069" sldId="274"/>
            <ac:spMk id="37" creationId="{BCE0B0FD-3413-40CC-A7D8-6A5058608D3C}"/>
          </ac:spMkLst>
        </pc:spChg>
        <pc:spChg chg="add del">
          <ac:chgData name="Kunta Anuraag" userId="16ad0501d300161e" providerId="LiveId" clId="{0CCFE42B-1F0E-4A9E-81E1-17A129CCA870}" dt="2024-05-02T15:00:20.664" v="639" actId="26606"/>
          <ac:spMkLst>
            <pc:docMk/>
            <pc:sldMk cId="1608321069" sldId="274"/>
            <ac:spMk id="38" creationId="{50C4C044-5B1C-40C8-8C7B-AA5E6D879D3E}"/>
          </ac:spMkLst>
        </pc:spChg>
        <pc:spChg chg="add del">
          <ac:chgData name="Kunta Anuraag" userId="16ad0501d300161e" providerId="LiveId" clId="{0CCFE42B-1F0E-4A9E-81E1-17A129CCA870}" dt="2024-05-02T15:00:20.664" v="639" actId="26606"/>
          <ac:spMkLst>
            <pc:docMk/>
            <pc:sldMk cId="1608321069" sldId="274"/>
            <ac:spMk id="40" creationId="{A6020133-135E-4D08-9F4A-D76B87578CCD}"/>
          </ac:spMkLst>
        </pc:spChg>
        <pc:spChg chg="add del">
          <ac:chgData name="Kunta Anuraag" userId="16ad0501d300161e" providerId="LiveId" clId="{0CCFE42B-1F0E-4A9E-81E1-17A129CCA870}" dt="2024-05-02T15:00:20.664" v="639" actId="26606"/>
          <ac:spMkLst>
            <pc:docMk/>
            <pc:sldMk cId="1608321069" sldId="274"/>
            <ac:spMk id="41" creationId="{0E7CA313-2F4B-4574-8399-12EF6A1BF292}"/>
          </ac:spMkLst>
        </pc:spChg>
        <pc:spChg chg="add del">
          <ac:chgData name="Kunta Anuraag" userId="16ad0501d300161e" providerId="LiveId" clId="{0CCFE42B-1F0E-4A9E-81E1-17A129CCA870}" dt="2024-05-02T15:00:20.664" v="639" actId="26606"/>
          <ac:spMkLst>
            <pc:docMk/>
            <pc:sldMk cId="1608321069" sldId="274"/>
            <ac:spMk id="42" creationId="{2644B391-9BFE-445C-A9EC-F544BB85FBC7}"/>
          </ac:spMkLst>
        </pc:spChg>
        <pc:spChg chg="add del">
          <ac:chgData name="Kunta Anuraag" userId="16ad0501d300161e" providerId="LiveId" clId="{0CCFE42B-1F0E-4A9E-81E1-17A129CCA870}" dt="2024-05-02T15:00:20.664" v="639" actId="26606"/>
          <ac:spMkLst>
            <pc:docMk/>
            <pc:sldMk cId="1608321069" sldId="274"/>
            <ac:spMk id="43" creationId="{80F26E69-87D9-4655-AE7B-280A87AA3CAD}"/>
          </ac:spMkLst>
        </pc:spChg>
        <pc:spChg chg="add del">
          <ac:chgData name="Kunta Anuraag" userId="16ad0501d300161e" providerId="LiveId" clId="{0CCFE42B-1F0E-4A9E-81E1-17A129CCA870}" dt="2024-05-02T15:00:07.550" v="636" actId="26606"/>
          <ac:spMkLst>
            <pc:docMk/>
            <pc:sldMk cId="1608321069" sldId="274"/>
            <ac:spMk id="48" creationId="{79CD750A-E018-09ED-BBF8-6775930553F6}"/>
          </ac:spMkLst>
        </pc:spChg>
        <pc:spChg chg="add">
          <ac:chgData name="Kunta Anuraag" userId="16ad0501d300161e" providerId="LiveId" clId="{0CCFE42B-1F0E-4A9E-81E1-17A129CCA870}" dt="2024-05-02T15:00:20.664" v="639" actId="26606"/>
          <ac:spMkLst>
            <pc:docMk/>
            <pc:sldMk cId="1608321069" sldId="274"/>
            <ac:spMk id="49" creationId="{904DB13E-F722-4ED6-BB00-556651E95281}"/>
          </ac:spMkLst>
        </pc:spChg>
        <pc:spChg chg="add del">
          <ac:chgData name="Kunta Anuraag" userId="16ad0501d300161e" providerId="LiveId" clId="{0CCFE42B-1F0E-4A9E-81E1-17A129CCA870}" dt="2024-05-02T15:00:07.550" v="636" actId="26606"/>
          <ac:spMkLst>
            <pc:docMk/>
            <pc:sldMk cId="1608321069" sldId="274"/>
            <ac:spMk id="51" creationId="{9FC88856-5C40-4F5B-BCD7-CD624FFEBFB0}"/>
          </ac:spMkLst>
        </pc:spChg>
        <pc:spChg chg="add del">
          <ac:chgData name="Kunta Anuraag" userId="16ad0501d300161e" providerId="LiveId" clId="{0CCFE42B-1F0E-4A9E-81E1-17A129CCA870}" dt="2024-05-02T15:00:07.550" v="636" actId="26606"/>
          <ac:spMkLst>
            <pc:docMk/>
            <pc:sldMk cId="1608321069" sldId="274"/>
            <ac:spMk id="53" creationId="{CD64F326-929E-45E2-B54D-DC7E17207734}"/>
          </ac:spMkLst>
        </pc:spChg>
        <pc:spChg chg="add del">
          <ac:chgData name="Kunta Anuraag" userId="16ad0501d300161e" providerId="LiveId" clId="{0CCFE42B-1F0E-4A9E-81E1-17A129CCA870}" dt="2024-05-02T15:00:07.550" v="636" actId="26606"/>
          <ac:spMkLst>
            <pc:docMk/>
            <pc:sldMk cId="1608321069" sldId="274"/>
            <ac:spMk id="55" creationId="{7BFCDFD7-7B3B-4ED9-B533-34D0B37244F1}"/>
          </ac:spMkLst>
        </pc:spChg>
        <pc:spChg chg="add del">
          <ac:chgData name="Kunta Anuraag" userId="16ad0501d300161e" providerId="LiveId" clId="{0CCFE42B-1F0E-4A9E-81E1-17A129CCA870}" dt="2024-05-02T15:00:20.633" v="638" actId="26606"/>
          <ac:spMkLst>
            <pc:docMk/>
            <pc:sldMk cId="1608321069" sldId="274"/>
            <ac:spMk id="57" creationId="{78632963-757B-40C2-BB84-FC6107A54DAD}"/>
          </ac:spMkLst>
        </pc:spChg>
        <pc:spChg chg="add del">
          <ac:chgData name="Kunta Anuraag" userId="16ad0501d300161e" providerId="LiveId" clId="{0CCFE42B-1F0E-4A9E-81E1-17A129CCA870}" dt="2024-05-02T15:00:20.633" v="638" actId="26606"/>
          <ac:spMkLst>
            <pc:docMk/>
            <pc:sldMk cId="1608321069" sldId="274"/>
            <ac:spMk id="58" creationId="{2853AE55-7E35-44B0-89F1-3F52B262AF33}"/>
          </ac:spMkLst>
        </pc:spChg>
        <pc:spChg chg="add del">
          <ac:chgData name="Kunta Anuraag" userId="16ad0501d300161e" providerId="LiveId" clId="{0CCFE42B-1F0E-4A9E-81E1-17A129CCA870}" dt="2024-05-02T15:00:20.633" v="638" actId="26606"/>
          <ac:spMkLst>
            <pc:docMk/>
            <pc:sldMk cId="1608321069" sldId="274"/>
            <ac:spMk id="59" creationId="{DBC4BE4D-4B50-4F51-9F85-4B5D60B02D81}"/>
          </ac:spMkLst>
        </pc:spChg>
        <pc:spChg chg="add del">
          <ac:chgData name="Kunta Anuraag" userId="16ad0501d300161e" providerId="LiveId" clId="{0CCFE42B-1F0E-4A9E-81E1-17A129CCA870}" dt="2024-05-02T15:00:20.633" v="638" actId="26606"/>
          <ac:spMkLst>
            <pc:docMk/>
            <pc:sldMk cId="1608321069" sldId="274"/>
            <ac:spMk id="60" creationId="{6D823581-CDCB-84EC-379F-ED6116C830DC}"/>
          </ac:spMkLst>
        </pc:spChg>
        <pc:spChg chg="add">
          <ac:chgData name="Kunta Anuraag" userId="16ad0501d300161e" providerId="LiveId" clId="{0CCFE42B-1F0E-4A9E-81E1-17A129CCA870}" dt="2024-05-02T15:00:20.664" v="639" actId="26606"/>
          <ac:spMkLst>
            <pc:docMk/>
            <pc:sldMk cId="1608321069" sldId="274"/>
            <ac:spMk id="62" creationId="{EA4E4267-CAF0-4C38-8DC6-CD3B1A9F046E}"/>
          </ac:spMkLst>
        </pc:spChg>
        <pc:spChg chg="add">
          <ac:chgData name="Kunta Anuraag" userId="16ad0501d300161e" providerId="LiveId" clId="{0CCFE42B-1F0E-4A9E-81E1-17A129CCA870}" dt="2024-05-02T15:00:20.664" v="639" actId="26606"/>
          <ac:spMkLst>
            <pc:docMk/>
            <pc:sldMk cId="1608321069" sldId="274"/>
            <ac:spMk id="63" creationId="{66A413F7-FFE1-42E7-8C6C-E9CCC477F811}"/>
          </ac:spMkLst>
        </pc:spChg>
        <pc:spChg chg="add">
          <ac:chgData name="Kunta Anuraag" userId="16ad0501d300161e" providerId="LiveId" clId="{0CCFE42B-1F0E-4A9E-81E1-17A129CCA870}" dt="2024-05-02T15:00:20.664" v="639" actId="26606"/>
          <ac:spMkLst>
            <pc:docMk/>
            <pc:sldMk cId="1608321069" sldId="274"/>
            <ac:spMk id="64" creationId="{0EE3ACC5-126D-4BA4-8B45-7F0B5B839C51}"/>
          </ac:spMkLst>
        </pc:spChg>
        <pc:spChg chg="add">
          <ac:chgData name="Kunta Anuraag" userId="16ad0501d300161e" providerId="LiveId" clId="{0CCFE42B-1F0E-4A9E-81E1-17A129CCA870}" dt="2024-05-02T15:00:20.664" v="639" actId="26606"/>
          <ac:spMkLst>
            <pc:docMk/>
            <pc:sldMk cId="1608321069" sldId="274"/>
            <ac:spMk id="65" creationId="{BCE0B0FD-3413-40CC-A7D8-6A5058608D3C}"/>
          </ac:spMkLst>
        </pc:spChg>
        <pc:spChg chg="add">
          <ac:chgData name="Kunta Anuraag" userId="16ad0501d300161e" providerId="LiveId" clId="{0CCFE42B-1F0E-4A9E-81E1-17A129CCA870}" dt="2024-05-02T15:00:20.664" v="639" actId="26606"/>
          <ac:spMkLst>
            <pc:docMk/>
            <pc:sldMk cId="1608321069" sldId="274"/>
            <ac:spMk id="66" creationId="{AB2868F7-FE10-4289-A5BD-90763C7A2F5A}"/>
          </ac:spMkLst>
        </pc:spChg>
        <pc:spChg chg="add">
          <ac:chgData name="Kunta Anuraag" userId="16ad0501d300161e" providerId="LiveId" clId="{0CCFE42B-1F0E-4A9E-81E1-17A129CCA870}" dt="2024-05-02T15:00:20.664" v="639" actId="26606"/>
          <ac:spMkLst>
            <pc:docMk/>
            <pc:sldMk cId="1608321069" sldId="274"/>
            <ac:spMk id="67" creationId="{50C4C044-5B1C-40C8-8C7B-AA5E6D879D3E}"/>
          </ac:spMkLst>
        </pc:spChg>
        <pc:spChg chg="add">
          <ac:chgData name="Kunta Anuraag" userId="16ad0501d300161e" providerId="LiveId" clId="{0CCFE42B-1F0E-4A9E-81E1-17A129CCA870}" dt="2024-05-02T15:00:20.664" v="639" actId="26606"/>
          <ac:spMkLst>
            <pc:docMk/>
            <pc:sldMk cId="1608321069" sldId="274"/>
            <ac:spMk id="68" creationId="{BD94142C-10EE-487C-A327-404FDF358F22}"/>
          </ac:spMkLst>
        </pc:spChg>
        <pc:spChg chg="add">
          <ac:chgData name="Kunta Anuraag" userId="16ad0501d300161e" providerId="LiveId" clId="{0CCFE42B-1F0E-4A9E-81E1-17A129CCA870}" dt="2024-05-02T15:00:20.664" v="639" actId="26606"/>
          <ac:spMkLst>
            <pc:docMk/>
            <pc:sldMk cId="1608321069" sldId="274"/>
            <ac:spMk id="70" creationId="{5F7FAC2D-7A74-4939-A917-A1A5AF935685}"/>
          </ac:spMkLst>
        </pc:spChg>
        <pc:grpChg chg="add del">
          <ac:chgData name="Kunta Anuraag" userId="16ad0501d300161e" providerId="LiveId" clId="{0CCFE42B-1F0E-4A9E-81E1-17A129CCA870}" dt="2024-05-02T14:59:54.043" v="632" actId="26606"/>
          <ac:grpSpMkLst>
            <pc:docMk/>
            <pc:sldMk cId="1608321069" sldId="274"/>
            <ac:grpSpMk id="20" creationId="{E26428D7-C6F3-473D-A360-A3F5C3E8728C}"/>
          </ac:grpSpMkLst>
        </pc:grpChg>
        <pc:grpChg chg="add del">
          <ac:chgData name="Kunta Anuraag" userId="16ad0501d300161e" providerId="LiveId" clId="{0CCFE42B-1F0E-4A9E-81E1-17A129CCA870}" dt="2024-05-02T15:00:20.664" v="639" actId="26606"/>
          <ac:grpSpMkLst>
            <pc:docMk/>
            <pc:sldMk cId="1608321069" sldId="274"/>
            <ac:grpSpMk id="39" creationId="{E26428D7-C6F3-473D-A360-A3F5C3E8728C}"/>
          </ac:grpSpMkLst>
        </pc:grpChg>
        <pc:grpChg chg="add">
          <ac:chgData name="Kunta Anuraag" userId="16ad0501d300161e" providerId="LiveId" clId="{0CCFE42B-1F0E-4A9E-81E1-17A129CCA870}" dt="2024-05-02T15:00:20.664" v="639" actId="26606"/>
          <ac:grpSpMkLst>
            <pc:docMk/>
            <pc:sldMk cId="1608321069" sldId="274"/>
            <ac:grpSpMk id="69" creationId="{E26428D7-C6F3-473D-A360-A3F5C3E8728C}"/>
          </ac:grpSpMkLst>
        </pc:grpChg>
        <pc:picChg chg="add mod ord">
          <ac:chgData name="Kunta Anuraag" userId="16ad0501d300161e" providerId="LiveId" clId="{0CCFE42B-1F0E-4A9E-81E1-17A129CCA870}" dt="2024-05-02T15:00:20.664" v="639" actId="26606"/>
          <ac:picMkLst>
            <pc:docMk/>
            <pc:sldMk cId="1608321069" sldId="274"/>
            <ac:picMk id="5" creationId="{73494754-ECC9-BAFF-630C-00D37FE2976F}"/>
          </ac:picMkLst>
        </pc:picChg>
        <pc:picChg chg="add mod ord">
          <ac:chgData name="Kunta Anuraag" userId="16ad0501d300161e" providerId="LiveId" clId="{0CCFE42B-1F0E-4A9E-81E1-17A129CCA870}" dt="2024-05-02T15:00:20.664" v="639" actId="26606"/>
          <ac:picMkLst>
            <pc:docMk/>
            <pc:sldMk cId="1608321069" sldId="274"/>
            <ac:picMk id="7" creationId="{01A86D15-9E37-B27B-CE7F-9987EED34EA1}"/>
          </ac:picMkLst>
        </pc:picChg>
        <pc:cxnChg chg="add del">
          <ac:chgData name="Kunta Anuraag" userId="16ad0501d300161e" providerId="LiveId" clId="{0CCFE42B-1F0E-4A9E-81E1-17A129CCA870}" dt="2024-05-02T14:59:54.043" v="632" actId="26606"/>
          <ac:cxnSpMkLst>
            <pc:docMk/>
            <pc:sldMk cId="1608321069" sldId="274"/>
            <ac:cxnSpMk id="33" creationId="{A5EECEE2-745A-4C3E-9A46-1B2ACCDC02D0}"/>
          </ac:cxnSpMkLst>
        </pc:cxnChg>
        <pc:cxnChg chg="add del">
          <ac:chgData name="Kunta Anuraag" userId="16ad0501d300161e" providerId="LiveId" clId="{0CCFE42B-1F0E-4A9E-81E1-17A129CCA870}" dt="2024-05-02T15:00:20.664" v="639" actId="26606"/>
          <ac:cxnSpMkLst>
            <pc:docMk/>
            <pc:sldMk cId="1608321069" sldId="274"/>
            <ac:cxnSpMk id="44" creationId="{A5EECEE2-745A-4C3E-9A46-1B2ACCDC02D0}"/>
          </ac:cxnSpMkLst>
        </pc:cxnChg>
        <pc:cxnChg chg="add">
          <ac:chgData name="Kunta Anuraag" userId="16ad0501d300161e" providerId="LiveId" clId="{0CCFE42B-1F0E-4A9E-81E1-17A129CCA870}" dt="2024-05-02T15:00:20.664" v="639" actId="26606"/>
          <ac:cxnSpMkLst>
            <pc:docMk/>
            <pc:sldMk cId="1608321069" sldId="274"/>
            <ac:cxnSpMk id="72" creationId="{FEF09B21-45A0-42EE-9BDC-C4E0932EA624}"/>
          </ac:cxnSpMkLst>
        </pc:cxnChg>
      </pc:sldChg>
      <pc:sldChg chg="addSp delSp modSp new mod setBg setClrOvrMap">
        <pc:chgData name="Kunta Anuraag" userId="16ad0501d300161e" providerId="LiveId" clId="{0CCFE42B-1F0E-4A9E-81E1-17A129CCA870}" dt="2024-05-02T22:21:56.287" v="657" actId="26606"/>
        <pc:sldMkLst>
          <pc:docMk/>
          <pc:sldMk cId="3011132756" sldId="275"/>
        </pc:sldMkLst>
        <pc:spChg chg="mod ord">
          <ac:chgData name="Kunta Anuraag" userId="16ad0501d300161e" providerId="LiveId" clId="{0CCFE42B-1F0E-4A9E-81E1-17A129CCA870}" dt="2024-05-02T22:21:56.287" v="657" actId="26606"/>
          <ac:spMkLst>
            <pc:docMk/>
            <pc:sldMk cId="3011132756" sldId="275"/>
            <ac:spMk id="2" creationId="{8ECE643C-D1DC-2CB4-6BFF-D946D54679A6}"/>
          </ac:spMkLst>
        </pc:spChg>
        <pc:spChg chg="del">
          <ac:chgData name="Kunta Anuraag" userId="16ad0501d300161e" providerId="LiveId" clId="{0CCFE42B-1F0E-4A9E-81E1-17A129CCA870}" dt="2024-05-02T22:20:05.425" v="641" actId="931"/>
          <ac:spMkLst>
            <pc:docMk/>
            <pc:sldMk cId="3011132756" sldId="275"/>
            <ac:spMk id="3" creationId="{5011318C-AF0F-A738-5253-86FB2B1E4A70}"/>
          </ac:spMkLst>
        </pc:spChg>
        <pc:spChg chg="add del">
          <ac:chgData name="Kunta Anuraag" userId="16ad0501d300161e" providerId="LiveId" clId="{0CCFE42B-1F0E-4A9E-81E1-17A129CCA870}" dt="2024-05-02T22:21:56.287" v="657" actId="26606"/>
          <ac:spMkLst>
            <pc:docMk/>
            <pc:sldMk cId="3011132756" sldId="275"/>
            <ac:spMk id="12" creationId="{904DB13E-F722-4ED6-BB00-556651E95281}"/>
          </ac:spMkLst>
        </pc:spChg>
        <pc:spChg chg="add del">
          <ac:chgData name="Kunta Anuraag" userId="16ad0501d300161e" providerId="LiveId" clId="{0CCFE42B-1F0E-4A9E-81E1-17A129CCA870}" dt="2024-05-02T22:21:56.287" v="657" actId="26606"/>
          <ac:spMkLst>
            <pc:docMk/>
            <pc:sldMk cId="3011132756" sldId="275"/>
            <ac:spMk id="14" creationId="{66A413F7-FFE1-42E7-8C6C-E9CCC477F811}"/>
          </ac:spMkLst>
        </pc:spChg>
        <pc:spChg chg="add del">
          <ac:chgData name="Kunta Anuraag" userId="16ad0501d300161e" providerId="LiveId" clId="{0CCFE42B-1F0E-4A9E-81E1-17A129CCA870}" dt="2024-05-02T22:21:56.287" v="657" actId="26606"/>
          <ac:spMkLst>
            <pc:docMk/>
            <pc:sldMk cId="3011132756" sldId="275"/>
            <ac:spMk id="16" creationId="{BCE0B0FD-3413-40CC-A7D8-6A5058608D3C}"/>
          </ac:spMkLst>
        </pc:spChg>
        <pc:spChg chg="add del">
          <ac:chgData name="Kunta Anuraag" userId="16ad0501d300161e" providerId="LiveId" clId="{0CCFE42B-1F0E-4A9E-81E1-17A129CCA870}" dt="2024-05-02T22:21:56.287" v="657" actId="26606"/>
          <ac:spMkLst>
            <pc:docMk/>
            <pc:sldMk cId="3011132756" sldId="275"/>
            <ac:spMk id="18" creationId="{50C4C044-5B1C-40C8-8C7B-AA5E6D879D3E}"/>
          </ac:spMkLst>
        </pc:spChg>
        <pc:spChg chg="add del">
          <ac:chgData name="Kunta Anuraag" userId="16ad0501d300161e" providerId="LiveId" clId="{0CCFE42B-1F0E-4A9E-81E1-17A129CCA870}" dt="2024-05-02T22:21:56.287" v="657" actId="26606"/>
          <ac:spMkLst>
            <pc:docMk/>
            <pc:sldMk cId="3011132756" sldId="275"/>
            <ac:spMk id="25" creationId="{EA4E4267-CAF0-4C38-8DC6-CD3B1A9F046E}"/>
          </ac:spMkLst>
        </pc:spChg>
        <pc:spChg chg="add del">
          <ac:chgData name="Kunta Anuraag" userId="16ad0501d300161e" providerId="LiveId" clId="{0CCFE42B-1F0E-4A9E-81E1-17A129CCA870}" dt="2024-05-02T22:21:56.287" v="657" actId="26606"/>
          <ac:spMkLst>
            <pc:docMk/>
            <pc:sldMk cId="3011132756" sldId="275"/>
            <ac:spMk id="27" creationId="{0EE3ACC5-126D-4BA4-8B45-7F0B5B839C51}"/>
          </ac:spMkLst>
        </pc:spChg>
        <pc:spChg chg="add del">
          <ac:chgData name="Kunta Anuraag" userId="16ad0501d300161e" providerId="LiveId" clId="{0CCFE42B-1F0E-4A9E-81E1-17A129CCA870}" dt="2024-05-02T22:21:56.287" v="657" actId="26606"/>
          <ac:spMkLst>
            <pc:docMk/>
            <pc:sldMk cId="3011132756" sldId="275"/>
            <ac:spMk id="29" creationId="{AB2868F7-FE10-4289-A5BD-90763C7A2F5A}"/>
          </ac:spMkLst>
        </pc:spChg>
        <pc:spChg chg="add del">
          <ac:chgData name="Kunta Anuraag" userId="16ad0501d300161e" providerId="LiveId" clId="{0CCFE42B-1F0E-4A9E-81E1-17A129CCA870}" dt="2024-05-02T22:21:56.287" v="657" actId="26606"/>
          <ac:spMkLst>
            <pc:docMk/>
            <pc:sldMk cId="3011132756" sldId="275"/>
            <ac:spMk id="31" creationId="{BD94142C-10EE-487C-A327-404FDF358F22}"/>
          </ac:spMkLst>
        </pc:spChg>
        <pc:spChg chg="add del">
          <ac:chgData name="Kunta Anuraag" userId="16ad0501d300161e" providerId="LiveId" clId="{0CCFE42B-1F0E-4A9E-81E1-17A129CCA870}" dt="2024-05-02T22:21:56.287" v="657" actId="26606"/>
          <ac:spMkLst>
            <pc:docMk/>
            <pc:sldMk cId="3011132756" sldId="275"/>
            <ac:spMk id="33" creationId="{5F7FAC2D-7A74-4939-A917-A1A5AF935685}"/>
          </ac:spMkLst>
        </pc:spChg>
        <pc:spChg chg="add del">
          <ac:chgData name="Kunta Anuraag" userId="16ad0501d300161e" providerId="LiveId" clId="{0CCFE42B-1F0E-4A9E-81E1-17A129CCA870}" dt="2024-05-02T22:21:56.240" v="656" actId="26606"/>
          <ac:spMkLst>
            <pc:docMk/>
            <pc:sldMk cId="3011132756" sldId="275"/>
            <ac:spMk id="40" creationId="{904DB13E-F722-4ED6-BB00-556651E95281}"/>
          </ac:spMkLst>
        </pc:spChg>
        <pc:spChg chg="add del">
          <ac:chgData name="Kunta Anuraag" userId="16ad0501d300161e" providerId="LiveId" clId="{0CCFE42B-1F0E-4A9E-81E1-17A129CCA870}" dt="2024-05-02T22:21:56.240" v="656" actId="26606"/>
          <ac:spMkLst>
            <pc:docMk/>
            <pc:sldMk cId="3011132756" sldId="275"/>
            <ac:spMk id="42" creationId="{66A413F7-FFE1-42E7-8C6C-E9CCC477F811}"/>
          </ac:spMkLst>
        </pc:spChg>
        <pc:spChg chg="add del">
          <ac:chgData name="Kunta Anuraag" userId="16ad0501d300161e" providerId="LiveId" clId="{0CCFE42B-1F0E-4A9E-81E1-17A129CCA870}" dt="2024-05-02T22:21:56.240" v="656" actId="26606"/>
          <ac:spMkLst>
            <pc:docMk/>
            <pc:sldMk cId="3011132756" sldId="275"/>
            <ac:spMk id="44" creationId="{BCE0B0FD-3413-40CC-A7D8-6A5058608D3C}"/>
          </ac:spMkLst>
        </pc:spChg>
        <pc:spChg chg="add del">
          <ac:chgData name="Kunta Anuraag" userId="16ad0501d300161e" providerId="LiveId" clId="{0CCFE42B-1F0E-4A9E-81E1-17A129CCA870}" dt="2024-05-02T22:21:56.240" v="656" actId="26606"/>
          <ac:spMkLst>
            <pc:docMk/>
            <pc:sldMk cId="3011132756" sldId="275"/>
            <ac:spMk id="46" creationId="{50C4C044-5B1C-40C8-8C7B-AA5E6D879D3E}"/>
          </ac:spMkLst>
        </pc:spChg>
        <pc:spChg chg="add del">
          <ac:chgData name="Kunta Anuraag" userId="16ad0501d300161e" providerId="LiveId" clId="{0CCFE42B-1F0E-4A9E-81E1-17A129CCA870}" dt="2024-05-02T22:21:56.240" v="656" actId="26606"/>
          <ac:spMkLst>
            <pc:docMk/>
            <pc:sldMk cId="3011132756" sldId="275"/>
            <ac:spMk id="53" creationId="{A6020133-135E-4D08-9F4A-D76B87578CCD}"/>
          </ac:spMkLst>
        </pc:spChg>
        <pc:spChg chg="add del">
          <ac:chgData name="Kunta Anuraag" userId="16ad0501d300161e" providerId="LiveId" clId="{0CCFE42B-1F0E-4A9E-81E1-17A129CCA870}" dt="2024-05-02T22:21:56.240" v="656" actId="26606"/>
          <ac:spMkLst>
            <pc:docMk/>
            <pc:sldMk cId="3011132756" sldId="275"/>
            <ac:spMk id="55" creationId="{0E7CA313-2F4B-4574-8399-12EF6A1BF292}"/>
          </ac:spMkLst>
        </pc:spChg>
        <pc:spChg chg="add del">
          <ac:chgData name="Kunta Anuraag" userId="16ad0501d300161e" providerId="LiveId" clId="{0CCFE42B-1F0E-4A9E-81E1-17A129CCA870}" dt="2024-05-02T22:21:56.240" v="656" actId="26606"/>
          <ac:spMkLst>
            <pc:docMk/>
            <pc:sldMk cId="3011132756" sldId="275"/>
            <ac:spMk id="57" creationId="{2644B391-9BFE-445C-A9EC-F544BB85FBC7}"/>
          </ac:spMkLst>
        </pc:spChg>
        <pc:spChg chg="add del">
          <ac:chgData name="Kunta Anuraag" userId="16ad0501d300161e" providerId="LiveId" clId="{0CCFE42B-1F0E-4A9E-81E1-17A129CCA870}" dt="2024-05-02T22:21:56.240" v="656" actId="26606"/>
          <ac:spMkLst>
            <pc:docMk/>
            <pc:sldMk cId="3011132756" sldId="275"/>
            <ac:spMk id="59" creationId="{80F26E69-87D9-4655-AE7B-280A87AA3CAD}"/>
          </ac:spMkLst>
        </pc:spChg>
        <pc:spChg chg="add">
          <ac:chgData name="Kunta Anuraag" userId="16ad0501d300161e" providerId="LiveId" clId="{0CCFE42B-1F0E-4A9E-81E1-17A129CCA870}" dt="2024-05-02T22:21:56.287" v="657" actId="26606"/>
          <ac:spMkLst>
            <pc:docMk/>
            <pc:sldMk cId="3011132756" sldId="275"/>
            <ac:spMk id="64" creationId="{904DB13E-F722-4ED6-BB00-556651E95281}"/>
          </ac:spMkLst>
        </pc:spChg>
        <pc:spChg chg="add">
          <ac:chgData name="Kunta Anuraag" userId="16ad0501d300161e" providerId="LiveId" clId="{0CCFE42B-1F0E-4A9E-81E1-17A129CCA870}" dt="2024-05-02T22:21:56.287" v="657" actId="26606"/>
          <ac:spMkLst>
            <pc:docMk/>
            <pc:sldMk cId="3011132756" sldId="275"/>
            <ac:spMk id="65" creationId="{66A413F7-FFE1-42E7-8C6C-E9CCC477F811}"/>
          </ac:spMkLst>
        </pc:spChg>
        <pc:spChg chg="add">
          <ac:chgData name="Kunta Anuraag" userId="16ad0501d300161e" providerId="LiveId" clId="{0CCFE42B-1F0E-4A9E-81E1-17A129CCA870}" dt="2024-05-02T22:21:56.287" v="657" actId="26606"/>
          <ac:spMkLst>
            <pc:docMk/>
            <pc:sldMk cId="3011132756" sldId="275"/>
            <ac:spMk id="66" creationId="{BCE0B0FD-3413-40CC-A7D8-6A5058608D3C}"/>
          </ac:spMkLst>
        </pc:spChg>
        <pc:spChg chg="add">
          <ac:chgData name="Kunta Anuraag" userId="16ad0501d300161e" providerId="LiveId" clId="{0CCFE42B-1F0E-4A9E-81E1-17A129CCA870}" dt="2024-05-02T22:21:56.287" v="657" actId="26606"/>
          <ac:spMkLst>
            <pc:docMk/>
            <pc:sldMk cId="3011132756" sldId="275"/>
            <ac:spMk id="67" creationId="{50C4C044-5B1C-40C8-8C7B-AA5E6D879D3E}"/>
          </ac:spMkLst>
        </pc:spChg>
        <pc:spChg chg="add">
          <ac:chgData name="Kunta Anuraag" userId="16ad0501d300161e" providerId="LiveId" clId="{0CCFE42B-1F0E-4A9E-81E1-17A129CCA870}" dt="2024-05-02T22:21:56.287" v="657" actId="26606"/>
          <ac:spMkLst>
            <pc:docMk/>
            <pc:sldMk cId="3011132756" sldId="275"/>
            <ac:spMk id="69" creationId="{EA4E4267-CAF0-4C38-8DC6-CD3B1A9F046E}"/>
          </ac:spMkLst>
        </pc:spChg>
        <pc:spChg chg="add">
          <ac:chgData name="Kunta Anuraag" userId="16ad0501d300161e" providerId="LiveId" clId="{0CCFE42B-1F0E-4A9E-81E1-17A129CCA870}" dt="2024-05-02T22:21:56.287" v="657" actId="26606"/>
          <ac:spMkLst>
            <pc:docMk/>
            <pc:sldMk cId="3011132756" sldId="275"/>
            <ac:spMk id="70" creationId="{0EE3ACC5-126D-4BA4-8B45-7F0B5B839C51}"/>
          </ac:spMkLst>
        </pc:spChg>
        <pc:spChg chg="add">
          <ac:chgData name="Kunta Anuraag" userId="16ad0501d300161e" providerId="LiveId" clId="{0CCFE42B-1F0E-4A9E-81E1-17A129CCA870}" dt="2024-05-02T22:21:56.287" v="657" actId="26606"/>
          <ac:spMkLst>
            <pc:docMk/>
            <pc:sldMk cId="3011132756" sldId="275"/>
            <ac:spMk id="71" creationId="{AB2868F7-FE10-4289-A5BD-90763C7A2F5A}"/>
          </ac:spMkLst>
        </pc:spChg>
        <pc:spChg chg="add">
          <ac:chgData name="Kunta Anuraag" userId="16ad0501d300161e" providerId="LiveId" clId="{0CCFE42B-1F0E-4A9E-81E1-17A129CCA870}" dt="2024-05-02T22:21:56.287" v="657" actId="26606"/>
          <ac:spMkLst>
            <pc:docMk/>
            <pc:sldMk cId="3011132756" sldId="275"/>
            <ac:spMk id="72" creationId="{BD94142C-10EE-487C-A327-404FDF358F22}"/>
          </ac:spMkLst>
        </pc:spChg>
        <pc:spChg chg="add">
          <ac:chgData name="Kunta Anuraag" userId="16ad0501d300161e" providerId="LiveId" clId="{0CCFE42B-1F0E-4A9E-81E1-17A129CCA870}" dt="2024-05-02T22:21:56.287" v="657" actId="26606"/>
          <ac:spMkLst>
            <pc:docMk/>
            <pc:sldMk cId="3011132756" sldId="275"/>
            <ac:spMk id="73" creationId="{5F7FAC2D-7A74-4939-A917-A1A5AF935685}"/>
          </ac:spMkLst>
        </pc:spChg>
        <pc:grpChg chg="add del">
          <ac:chgData name="Kunta Anuraag" userId="16ad0501d300161e" providerId="LiveId" clId="{0CCFE42B-1F0E-4A9E-81E1-17A129CCA870}" dt="2024-05-02T22:21:56.287" v="657" actId="26606"/>
          <ac:grpSpMkLst>
            <pc:docMk/>
            <pc:sldMk cId="3011132756" sldId="275"/>
            <ac:grpSpMk id="20" creationId="{E26428D7-C6F3-473D-A360-A3F5C3E8728C}"/>
          </ac:grpSpMkLst>
        </pc:grpChg>
        <pc:grpChg chg="add del">
          <ac:chgData name="Kunta Anuraag" userId="16ad0501d300161e" providerId="LiveId" clId="{0CCFE42B-1F0E-4A9E-81E1-17A129CCA870}" dt="2024-05-02T22:21:56.240" v="656" actId="26606"/>
          <ac:grpSpMkLst>
            <pc:docMk/>
            <pc:sldMk cId="3011132756" sldId="275"/>
            <ac:grpSpMk id="48" creationId="{E26428D7-C6F3-473D-A360-A3F5C3E8728C}"/>
          </ac:grpSpMkLst>
        </pc:grpChg>
        <pc:grpChg chg="add">
          <ac:chgData name="Kunta Anuraag" userId="16ad0501d300161e" providerId="LiveId" clId="{0CCFE42B-1F0E-4A9E-81E1-17A129CCA870}" dt="2024-05-02T22:21:56.287" v="657" actId="26606"/>
          <ac:grpSpMkLst>
            <pc:docMk/>
            <pc:sldMk cId="3011132756" sldId="275"/>
            <ac:grpSpMk id="68" creationId="{E26428D7-C6F3-473D-A360-A3F5C3E8728C}"/>
          </ac:grpSpMkLst>
        </pc:grpChg>
        <pc:picChg chg="add mod">
          <ac:chgData name="Kunta Anuraag" userId="16ad0501d300161e" providerId="LiveId" clId="{0CCFE42B-1F0E-4A9E-81E1-17A129CCA870}" dt="2024-05-02T22:21:56.240" v="656" actId="26606"/>
          <ac:picMkLst>
            <pc:docMk/>
            <pc:sldMk cId="3011132756" sldId="275"/>
            <ac:picMk id="5" creationId="{7975A915-B61E-8082-61CA-4CAB1F651F1B}"/>
          </ac:picMkLst>
        </pc:picChg>
        <pc:picChg chg="add mod">
          <ac:chgData name="Kunta Anuraag" userId="16ad0501d300161e" providerId="LiveId" clId="{0CCFE42B-1F0E-4A9E-81E1-17A129CCA870}" dt="2024-05-02T22:21:56.240" v="656" actId="26606"/>
          <ac:picMkLst>
            <pc:docMk/>
            <pc:sldMk cId="3011132756" sldId="275"/>
            <ac:picMk id="7" creationId="{04E24D50-34BE-C032-ACC6-BE124EAB1839}"/>
          </ac:picMkLst>
        </pc:picChg>
        <pc:cxnChg chg="add del">
          <ac:chgData name="Kunta Anuraag" userId="16ad0501d300161e" providerId="LiveId" clId="{0CCFE42B-1F0E-4A9E-81E1-17A129CCA870}" dt="2024-05-02T22:21:56.287" v="657" actId="26606"/>
          <ac:cxnSpMkLst>
            <pc:docMk/>
            <pc:sldMk cId="3011132756" sldId="275"/>
            <ac:cxnSpMk id="35" creationId="{FEF09B21-45A0-42EE-9BDC-C4E0932EA624}"/>
          </ac:cxnSpMkLst>
        </pc:cxnChg>
        <pc:cxnChg chg="add del">
          <ac:chgData name="Kunta Anuraag" userId="16ad0501d300161e" providerId="LiveId" clId="{0CCFE42B-1F0E-4A9E-81E1-17A129CCA870}" dt="2024-05-02T22:21:56.240" v="656" actId="26606"/>
          <ac:cxnSpMkLst>
            <pc:docMk/>
            <pc:sldMk cId="3011132756" sldId="275"/>
            <ac:cxnSpMk id="61" creationId="{A5EECEE2-745A-4C3E-9A46-1B2ACCDC02D0}"/>
          </ac:cxnSpMkLst>
        </pc:cxnChg>
        <pc:cxnChg chg="add">
          <ac:chgData name="Kunta Anuraag" userId="16ad0501d300161e" providerId="LiveId" clId="{0CCFE42B-1F0E-4A9E-81E1-17A129CCA870}" dt="2024-05-02T22:21:56.287" v="657" actId="26606"/>
          <ac:cxnSpMkLst>
            <pc:docMk/>
            <pc:sldMk cId="3011132756" sldId="275"/>
            <ac:cxnSpMk id="63" creationId="{FEF09B21-45A0-42EE-9BDC-C4E0932EA624}"/>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F8E7EE3-75B1-48BB-AFC0-1B853A5A0E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CE5B1C-2A1C-4950-976D-869B72D18CE7}">
      <dgm:prSet/>
      <dgm:spPr/>
      <dgm:t>
        <a:bodyPr/>
        <a:lstStyle/>
        <a:p>
          <a:r>
            <a:rPr lang="en-US"/>
            <a:t>Deepfake detection using Convolutional Neural Network (CNN) models involves training the network on a dataset containing both authentic and deepfake videos or images. </a:t>
          </a:r>
        </a:p>
      </dgm:t>
    </dgm:pt>
    <dgm:pt modelId="{56501CA9-0738-425F-981F-F314DFC5705E}" type="parTrans" cxnId="{550826BA-215E-4AEA-BC9E-71FD8D371D24}">
      <dgm:prSet/>
      <dgm:spPr/>
      <dgm:t>
        <a:bodyPr/>
        <a:lstStyle/>
        <a:p>
          <a:endParaRPr lang="en-US"/>
        </a:p>
      </dgm:t>
    </dgm:pt>
    <dgm:pt modelId="{47DAFC6E-237E-417F-A8AD-44465ED98E1D}" type="sibTrans" cxnId="{550826BA-215E-4AEA-BC9E-71FD8D371D24}">
      <dgm:prSet/>
      <dgm:spPr/>
      <dgm:t>
        <a:bodyPr/>
        <a:lstStyle/>
        <a:p>
          <a:endParaRPr lang="en-US"/>
        </a:p>
      </dgm:t>
    </dgm:pt>
    <dgm:pt modelId="{65040AFB-B1EA-4355-94F1-D75A269F5139}">
      <dgm:prSet/>
      <dgm:spPr/>
      <dgm:t>
        <a:bodyPr/>
        <a:lstStyle/>
        <a:p>
          <a:r>
            <a:rPr lang="en-US"/>
            <a:t>The CNN learns patterns and features unique to deepfakes during this training process. </a:t>
          </a:r>
        </a:p>
      </dgm:t>
    </dgm:pt>
    <dgm:pt modelId="{111DF283-48EB-4946-AE02-B9CD36F4741D}" type="parTrans" cxnId="{C532897F-066C-4C87-8C36-5359926A78CA}">
      <dgm:prSet/>
      <dgm:spPr/>
      <dgm:t>
        <a:bodyPr/>
        <a:lstStyle/>
        <a:p>
          <a:endParaRPr lang="en-US"/>
        </a:p>
      </dgm:t>
    </dgm:pt>
    <dgm:pt modelId="{DE2B3E5A-8A7D-4B22-B91D-6ED3DAD498A8}" type="sibTrans" cxnId="{C532897F-066C-4C87-8C36-5359926A78CA}">
      <dgm:prSet/>
      <dgm:spPr/>
      <dgm:t>
        <a:bodyPr/>
        <a:lstStyle/>
        <a:p>
          <a:endParaRPr lang="en-US"/>
        </a:p>
      </dgm:t>
    </dgm:pt>
    <dgm:pt modelId="{E6B4946A-4A10-4EAF-994C-7F6E6918B50E}">
      <dgm:prSet/>
      <dgm:spPr/>
      <dgm:t>
        <a:bodyPr/>
        <a:lstStyle/>
        <a:p>
          <a:r>
            <a:rPr lang="en-US"/>
            <a:t>When presented with new content, the trained CNN can identify inconsistencies or artifacts characteristic of deepfakes, enabling it to distinguish between real and manipulated media.</a:t>
          </a:r>
        </a:p>
      </dgm:t>
    </dgm:pt>
    <dgm:pt modelId="{DA9A9A1D-8219-40F2-B70C-16D82FFB3C28}" type="parTrans" cxnId="{E6DD5B35-CAE7-45FA-B5AD-1EC944C89458}">
      <dgm:prSet/>
      <dgm:spPr/>
      <dgm:t>
        <a:bodyPr/>
        <a:lstStyle/>
        <a:p>
          <a:endParaRPr lang="en-US"/>
        </a:p>
      </dgm:t>
    </dgm:pt>
    <dgm:pt modelId="{A45BB087-921A-418F-86BE-ED3657D1C930}" type="sibTrans" cxnId="{E6DD5B35-CAE7-45FA-B5AD-1EC944C89458}">
      <dgm:prSet/>
      <dgm:spPr/>
      <dgm:t>
        <a:bodyPr/>
        <a:lstStyle/>
        <a:p>
          <a:endParaRPr lang="en-US"/>
        </a:p>
      </dgm:t>
    </dgm:pt>
    <dgm:pt modelId="{248C5DA4-19C4-45AC-AF0F-7A4F9CB59EDB}" type="pres">
      <dgm:prSet presAssocID="{5F8E7EE3-75B1-48BB-AFC0-1B853A5A0E72}" presName="root" presStyleCnt="0">
        <dgm:presLayoutVars>
          <dgm:dir/>
          <dgm:resizeHandles val="exact"/>
        </dgm:presLayoutVars>
      </dgm:prSet>
      <dgm:spPr/>
    </dgm:pt>
    <dgm:pt modelId="{887B1E96-633D-433F-9BB2-DFD9A82B5AFA}" type="pres">
      <dgm:prSet presAssocID="{34CE5B1C-2A1C-4950-976D-869B72D18CE7}" presName="compNode" presStyleCnt="0"/>
      <dgm:spPr/>
    </dgm:pt>
    <dgm:pt modelId="{F5BD721E-72F3-4F99-98C7-63957AB80999}" type="pres">
      <dgm:prSet presAssocID="{34CE5B1C-2A1C-4950-976D-869B72D18CE7}" presName="bgRect" presStyleLbl="bgShp" presStyleIdx="0" presStyleCnt="3"/>
      <dgm:spPr/>
    </dgm:pt>
    <dgm:pt modelId="{BB4032BB-9A8B-496A-B999-01B1599F0462}" type="pres">
      <dgm:prSet presAssocID="{34CE5B1C-2A1C-4950-976D-869B72D18C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2E3EC1D-2CAD-4E33-A8B2-F4849BEB2AA7}" type="pres">
      <dgm:prSet presAssocID="{34CE5B1C-2A1C-4950-976D-869B72D18CE7}" presName="spaceRect" presStyleCnt="0"/>
      <dgm:spPr/>
    </dgm:pt>
    <dgm:pt modelId="{F2C39510-8821-430A-BC96-4C5F087572E7}" type="pres">
      <dgm:prSet presAssocID="{34CE5B1C-2A1C-4950-976D-869B72D18CE7}" presName="parTx" presStyleLbl="revTx" presStyleIdx="0" presStyleCnt="3">
        <dgm:presLayoutVars>
          <dgm:chMax val="0"/>
          <dgm:chPref val="0"/>
        </dgm:presLayoutVars>
      </dgm:prSet>
      <dgm:spPr/>
    </dgm:pt>
    <dgm:pt modelId="{DC0E5A02-5A7F-4D48-9D7B-C3A2271CFFEC}" type="pres">
      <dgm:prSet presAssocID="{47DAFC6E-237E-417F-A8AD-44465ED98E1D}" presName="sibTrans" presStyleCnt="0"/>
      <dgm:spPr/>
    </dgm:pt>
    <dgm:pt modelId="{148B2325-02AA-4C64-9D6D-E25380439CEC}" type="pres">
      <dgm:prSet presAssocID="{65040AFB-B1EA-4355-94F1-D75A269F5139}" presName="compNode" presStyleCnt="0"/>
      <dgm:spPr/>
    </dgm:pt>
    <dgm:pt modelId="{4CD2D32E-2C0B-419E-B87D-898464EBF4E9}" type="pres">
      <dgm:prSet presAssocID="{65040AFB-B1EA-4355-94F1-D75A269F5139}" presName="bgRect" presStyleLbl="bgShp" presStyleIdx="1" presStyleCnt="3"/>
      <dgm:spPr/>
    </dgm:pt>
    <dgm:pt modelId="{E22EE245-B6CF-45FE-BF5D-4F3D52CACDC0}" type="pres">
      <dgm:prSet presAssocID="{65040AFB-B1EA-4355-94F1-D75A269F51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92AB4DC-4EF7-4DAC-A3F1-E1C2B98B4553}" type="pres">
      <dgm:prSet presAssocID="{65040AFB-B1EA-4355-94F1-D75A269F5139}" presName="spaceRect" presStyleCnt="0"/>
      <dgm:spPr/>
    </dgm:pt>
    <dgm:pt modelId="{0ECECD0B-3ABD-4ADB-802A-491A376954C4}" type="pres">
      <dgm:prSet presAssocID="{65040AFB-B1EA-4355-94F1-D75A269F5139}" presName="parTx" presStyleLbl="revTx" presStyleIdx="1" presStyleCnt="3">
        <dgm:presLayoutVars>
          <dgm:chMax val="0"/>
          <dgm:chPref val="0"/>
        </dgm:presLayoutVars>
      </dgm:prSet>
      <dgm:spPr/>
    </dgm:pt>
    <dgm:pt modelId="{19B31606-6C62-422E-9D06-7AACB8ADBAC3}" type="pres">
      <dgm:prSet presAssocID="{DE2B3E5A-8A7D-4B22-B91D-6ED3DAD498A8}" presName="sibTrans" presStyleCnt="0"/>
      <dgm:spPr/>
    </dgm:pt>
    <dgm:pt modelId="{A83A5AE0-3E35-4C32-8FFA-EB3D05BC697A}" type="pres">
      <dgm:prSet presAssocID="{E6B4946A-4A10-4EAF-994C-7F6E6918B50E}" presName="compNode" presStyleCnt="0"/>
      <dgm:spPr/>
    </dgm:pt>
    <dgm:pt modelId="{1480363D-74BA-4F82-BDE4-94366F2DFE0A}" type="pres">
      <dgm:prSet presAssocID="{E6B4946A-4A10-4EAF-994C-7F6E6918B50E}" presName="bgRect" presStyleLbl="bgShp" presStyleIdx="2" presStyleCnt="3"/>
      <dgm:spPr/>
    </dgm:pt>
    <dgm:pt modelId="{15542BB6-8484-48A1-9DD2-A5FBDDF9011F}" type="pres">
      <dgm:prSet presAssocID="{E6B4946A-4A10-4EAF-994C-7F6E6918B5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953347E7-8BB8-497B-9AB9-BB5220042C00}" type="pres">
      <dgm:prSet presAssocID="{E6B4946A-4A10-4EAF-994C-7F6E6918B50E}" presName="spaceRect" presStyleCnt="0"/>
      <dgm:spPr/>
    </dgm:pt>
    <dgm:pt modelId="{4065E7A0-235E-4B95-8124-1588D34FAEB4}" type="pres">
      <dgm:prSet presAssocID="{E6B4946A-4A10-4EAF-994C-7F6E6918B50E}" presName="parTx" presStyleLbl="revTx" presStyleIdx="2" presStyleCnt="3">
        <dgm:presLayoutVars>
          <dgm:chMax val="0"/>
          <dgm:chPref val="0"/>
        </dgm:presLayoutVars>
      </dgm:prSet>
      <dgm:spPr/>
    </dgm:pt>
  </dgm:ptLst>
  <dgm:cxnLst>
    <dgm:cxn modelId="{92343902-BBAD-46DD-8141-51D521EBC095}" type="presOf" srcId="{34CE5B1C-2A1C-4950-976D-869B72D18CE7}" destId="{F2C39510-8821-430A-BC96-4C5F087572E7}" srcOrd="0" destOrd="0" presId="urn:microsoft.com/office/officeart/2018/2/layout/IconVerticalSolidList"/>
    <dgm:cxn modelId="{E6DD5B35-CAE7-45FA-B5AD-1EC944C89458}" srcId="{5F8E7EE3-75B1-48BB-AFC0-1B853A5A0E72}" destId="{E6B4946A-4A10-4EAF-994C-7F6E6918B50E}" srcOrd="2" destOrd="0" parTransId="{DA9A9A1D-8219-40F2-B70C-16D82FFB3C28}" sibTransId="{A45BB087-921A-418F-86BE-ED3657D1C930}"/>
    <dgm:cxn modelId="{6DBBF75B-987B-4DA7-BB3E-460F60144C8F}" type="presOf" srcId="{65040AFB-B1EA-4355-94F1-D75A269F5139}" destId="{0ECECD0B-3ABD-4ADB-802A-491A376954C4}" srcOrd="0" destOrd="0" presId="urn:microsoft.com/office/officeart/2018/2/layout/IconVerticalSolidList"/>
    <dgm:cxn modelId="{C532897F-066C-4C87-8C36-5359926A78CA}" srcId="{5F8E7EE3-75B1-48BB-AFC0-1B853A5A0E72}" destId="{65040AFB-B1EA-4355-94F1-D75A269F5139}" srcOrd="1" destOrd="0" parTransId="{111DF283-48EB-4946-AE02-B9CD36F4741D}" sibTransId="{DE2B3E5A-8A7D-4B22-B91D-6ED3DAD498A8}"/>
    <dgm:cxn modelId="{CC5C05AF-FEBA-4A7B-A969-AEA72CAD1070}" type="presOf" srcId="{5F8E7EE3-75B1-48BB-AFC0-1B853A5A0E72}" destId="{248C5DA4-19C4-45AC-AF0F-7A4F9CB59EDB}" srcOrd="0" destOrd="0" presId="urn:microsoft.com/office/officeart/2018/2/layout/IconVerticalSolidList"/>
    <dgm:cxn modelId="{550826BA-215E-4AEA-BC9E-71FD8D371D24}" srcId="{5F8E7EE3-75B1-48BB-AFC0-1B853A5A0E72}" destId="{34CE5B1C-2A1C-4950-976D-869B72D18CE7}" srcOrd="0" destOrd="0" parTransId="{56501CA9-0738-425F-981F-F314DFC5705E}" sibTransId="{47DAFC6E-237E-417F-A8AD-44465ED98E1D}"/>
    <dgm:cxn modelId="{F76883D6-0B08-42C0-8AD0-AC7640533C10}" type="presOf" srcId="{E6B4946A-4A10-4EAF-994C-7F6E6918B50E}" destId="{4065E7A0-235E-4B95-8124-1588D34FAEB4}" srcOrd="0" destOrd="0" presId="urn:microsoft.com/office/officeart/2018/2/layout/IconVerticalSolidList"/>
    <dgm:cxn modelId="{CE2AF51E-7192-4E16-9149-43C614BB6E73}" type="presParOf" srcId="{248C5DA4-19C4-45AC-AF0F-7A4F9CB59EDB}" destId="{887B1E96-633D-433F-9BB2-DFD9A82B5AFA}" srcOrd="0" destOrd="0" presId="urn:microsoft.com/office/officeart/2018/2/layout/IconVerticalSolidList"/>
    <dgm:cxn modelId="{BD388633-EE60-432C-891F-D1A90536CE0A}" type="presParOf" srcId="{887B1E96-633D-433F-9BB2-DFD9A82B5AFA}" destId="{F5BD721E-72F3-4F99-98C7-63957AB80999}" srcOrd="0" destOrd="0" presId="urn:microsoft.com/office/officeart/2018/2/layout/IconVerticalSolidList"/>
    <dgm:cxn modelId="{F8CA9E5F-72DE-47F0-A0E7-D5574D2B6717}" type="presParOf" srcId="{887B1E96-633D-433F-9BB2-DFD9A82B5AFA}" destId="{BB4032BB-9A8B-496A-B999-01B1599F0462}" srcOrd="1" destOrd="0" presId="urn:microsoft.com/office/officeart/2018/2/layout/IconVerticalSolidList"/>
    <dgm:cxn modelId="{E3FC47A2-38A8-408B-A932-41838D68DCF5}" type="presParOf" srcId="{887B1E96-633D-433F-9BB2-DFD9A82B5AFA}" destId="{C2E3EC1D-2CAD-4E33-A8B2-F4849BEB2AA7}" srcOrd="2" destOrd="0" presId="urn:microsoft.com/office/officeart/2018/2/layout/IconVerticalSolidList"/>
    <dgm:cxn modelId="{BE6DDEBF-0EF9-4CE1-B29F-D27B15354D2E}" type="presParOf" srcId="{887B1E96-633D-433F-9BB2-DFD9A82B5AFA}" destId="{F2C39510-8821-430A-BC96-4C5F087572E7}" srcOrd="3" destOrd="0" presId="urn:microsoft.com/office/officeart/2018/2/layout/IconVerticalSolidList"/>
    <dgm:cxn modelId="{C4C288EE-FC42-476A-9889-73990405D8B9}" type="presParOf" srcId="{248C5DA4-19C4-45AC-AF0F-7A4F9CB59EDB}" destId="{DC0E5A02-5A7F-4D48-9D7B-C3A2271CFFEC}" srcOrd="1" destOrd="0" presId="urn:microsoft.com/office/officeart/2018/2/layout/IconVerticalSolidList"/>
    <dgm:cxn modelId="{D485D94B-DE5F-4CAC-B2BB-CCEBDE7D9A62}" type="presParOf" srcId="{248C5DA4-19C4-45AC-AF0F-7A4F9CB59EDB}" destId="{148B2325-02AA-4C64-9D6D-E25380439CEC}" srcOrd="2" destOrd="0" presId="urn:microsoft.com/office/officeart/2018/2/layout/IconVerticalSolidList"/>
    <dgm:cxn modelId="{E091FEBE-B7D7-4C7D-939A-3B13CDD2C928}" type="presParOf" srcId="{148B2325-02AA-4C64-9D6D-E25380439CEC}" destId="{4CD2D32E-2C0B-419E-B87D-898464EBF4E9}" srcOrd="0" destOrd="0" presId="urn:microsoft.com/office/officeart/2018/2/layout/IconVerticalSolidList"/>
    <dgm:cxn modelId="{BBEE6C8B-7BA2-498A-BF0A-0B4A8D11A720}" type="presParOf" srcId="{148B2325-02AA-4C64-9D6D-E25380439CEC}" destId="{E22EE245-B6CF-45FE-BF5D-4F3D52CACDC0}" srcOrd="1" destOrd="0" presId="urn:microsoft.com/office/officeart/2018/2/layout/IconVerticalSolidList"/>
    <dgm:cxn modelId="{7AF0F141-7512-474D-803C-52C8FDD10E5D}" type="presParOf" srcId="{148B2325-02AA-4C64-9D6D-E25380439CEC}" destId="{B92AB4DC-4EF7-4DAC-A3F1-E1C2B98B4553}" srcOrd="2" destOrd="0" presId="urn:microsoft.com/office/officeart/2018/2/layout/IconVerticalSolidList"/>
    <dgm:cxn modelId="{12B3E31E-D2CE-44C9-9B03-20383ABA8163}" type="presParOf" srcId="{148B2325-02AA-4C64-9D6D-E25380439CEC}" destId="{0ECECD0B-3ABD-4ADB-802A-491A376954C4}" srcOrd="3" destOrd="0" presId="urn:microsoft.com/office/officeart/2018/2/layout/IconVerticalSolidList"/>
    <dgm:cxn modelId="{FA80A992-C788-4974-9AA9-159B5442D71F}" type="presParOf" srcId="{248C5DA4-19C4-45AC-AF0F-7A4F9CB59EDB}" destId="{19B31606-6C62-422E-9D06-7AACB8ADBAC3}" srcOrd="3" destOrd="0" presId="urn:microsoft.com/office/officeart/2018/2/layout/IconVerticalSolidList"/>
    <dgm:cxn modelId="{FEA79519-5339-44A9-841E-E70329A0EE75}" type="presParOf" srcId="{248C5DA4-19C4-45AC-AF0F-7A4F9CB59EDB}" destId="{A83A5AE0-3E35-4C32-8FFA-EB3D05BC697A}" srcOrd="4" destOrd="0" presId="urn:microsoft.com/office/officeart/2018/2/layout/IconVerticalSolidList"/>
    <dgm:cxn modelId="{56E08791-BEE8-4726-B476-B3058909D955}" type="presParOf" srcId="{A83A5AE0-3E35-4C32-8FFA-EB3D05BC697A}" destId="{1480363D-74BA-4F82-BDE4-94366F2DFE0A}" srcOrd="0" destOrd="0" presId="urn:microsoft.com/office/officeart/2018/2/layout/IconVerticalSolidList"/>
    <dgm:cxn modelId="{EFAF26C5-8E5A-4E42-A5F8-ACA881A6AB37}" type="presParOf" srcId="{A83A5AE0-3E35-4C32-8FFA-EB3D05BC697A}" destId="{15542BB6-8484-48A1-9DD2-A5FBDDF9011F}" srcOrd="1" destOrd="0" presId="urn:microsoft.com/office/officeart/2018/2/layout/IconVerticalSolidList"/>
    <dgm:cxn modelId="{BA866E8C-7A94-477E-B469-91BD1D1AE341}" type="presParOf" srcId="{A83A5AE0-3E35-4C32-8FFA-EB3D05BC697A}" destId="{953347E7-8BB8-497B-9AB9-BB5220042C00}" srcOrd="2" destOrd="0" presId="urn:microsoft.com/office/officeart/2018/2/layout/IconVerticalSolidList"/>
    <dgm:cxn modelId="{0BBC461A-3289-4342-9584-B95B2D66EC3D}" type="presParOf" srcId="{A83A5AE0-3E35-4C32-8FFA-EB3D05BC697A}" destId="{4065E7A0-235E-4B95-8124-1588D34FAE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32C19-C484-4DDE-B15E-62273C543C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39E0DE5-FAAB-4C7F-B6DD-4E1585AD6002}">
      <dgm:prSet/>
      <dgm:spPr/>
      <dgm:t>
        <a:bodyPr/>
        <a:lstStyle/>
        <a:p>
          <a:r>
            <a:rPr lang="en-US"/>
            <a:t>Deepfake generation using vision transformers involves adapting the transformer architecture, originally designed for natural language processing, to process visual data.</a:t>
          </a:r>
        </a:p>
      </dgm:t>
    </dgm:pt>
    <dgm:pt modelId="{C2ADB644-9C51-4C78-A07A-8773A7181BA8}" type="parTrans" cxnId="{11BDFD94-A1B4-4B26-A062-25CFB561CA9A}">
      <dgm:prSet/>
      <dgm:spPr/>
      <dgm:t>
        <a:bodyPr/>
        <a:lstStyle/>
        <a:p>
          <a:endParaRPr lang="en-US"/>
        </a:p>
      </dgm:t>
    </dgm:pt>
    <dgm:pt modelId="{2FD0088D-C722-462D-85FD-59F38A30B6E8}" type="sibTrans" cxnId="{11BDFD94-A1B4-4B26-A062-25CFB561CA9A}">
      <dgm:prSet/>
      <dgm:spPr/>
      <dgm:t>
        <a:bodyPr/>
        <a:lstStyle/>
        <a:p>
          <a:endParaRPr lang="en-US"/>
        </a:p>
      </dgm:t>
    </dgm:pt>
    <dgm:pt modelId="{28C1E7B3-71BC-413A-BE41-E300C54C633B}">
      <dgm:prSet/>
      <dgm:spPr/>
      <dgm:t>
        <a:bodyPr/>
        <a:lstStyle/>
        <a:p>
          <a:r>
            <a:rPr lang="en-US"/>
            <a:t>By feeding a sequence of image patches into the transformer model, along with positional encodings, it learns to capture spatial relationships and features within the images. </a:t>
          </a:r>
        </a:p>
      </dgm:t>
    </dgm:pt>
    <dgm:pt modelId="{87001CE4-F59E-44F9-9A22-8ED2A5207D7C}" type="parTrans" cxnId="{75C3CEB6-9D45-42ED-A6FD-4C942EF3A72D}">
      <dgm:prSet/>
      <dgm:spPr/>
      <dgm:t>
        <a:bodyPr/>
        <a:lstStyle/>
        <a:p>
          <a:endParaRPr lang="en-US"/>
        </a:p>
      </dgm:t>
    </dgm:pt>
    <dgm:pt modelId="{25783A9E-7E97-4D54-A467-B7853263D9D3}" type="sibTrans" cxnId="{75C3CEB6-9D45-42ED-A6FD-4C942EF3A72D}">
      <dgm:prSet/>
      <dgm:spPr/>
      <dgm:t>
        <a:bodyPr/>
        <a:lstStyle/>
        <a:p>
          <a:endParaRPr lang="en-US"/>
        </a:p>
      </dgm:t>
    </dgm:pt>
    <dgm:pt modelId="{4CF43483-6D7F-46DC-96C3-626A263B80E9}">
      <dgm:prSet/>
      <dgm:spPr/>
      <dgm:t>
        <a:bodyPr/>
        <a:lstStyle/>
        <a:p>
          <a:r>
            <a:rPr lang="en-US"/>
            <a:t>Through training on a dataset of paired real and manipulated images, the vision transformer learns to generate realistic deepfake images by synthesizing visual features in a manner consistent with the training data.</a:t>
          </a:r>
        </a:p>
      </dgm:t>
    </dgm:pt>
    <dgm:pt modelId="{21FA576F-E5E9-4A3D-A487-3FFF89DD2B76}" type="parTrans" cxnId="{40F0B623-0948-433A-98C1-9039FDB9BDC7}">
      <dgm:prSet/>
      <dgm:spPr/>
      <dgm:t>
        <a:bodyPr/>
        <a:lstStyle/>
        <a:p>
          <a:endParaRPr lang="en-US"/>
        </a:p>
      </dgm:t>
    </dgm:pt>
    <dgm:pt modelId="{6E48BCDE-1359-4BCA-B3D4-139C52E32142}" type="sibTrans" cxnId="{40F0B623-0948-433A-98C1-9039FDB9BDC7}">
      <dgm:prSet/>
      <dgm:spPr/>
      <dgm:t>
        <a:bodyPr/>
        <a:lstStyle/>
        <a:p>
          <a:endParaRPr lang="en-US"/>
        </a:p>
      </dgm:t>
    </dgm:pt>
    <dgm:pt modelId="{EAAB10E3-A9D1-4412-85F1-D4B2CD5C3278}" type="pres">
      <dgm:prSet presAssocID="{40632C19-C484-4DDE-B15E-62273C543C69}" presName="root" presStyleCnt="0">
        <dgm:presLayoutVars>
          <dgm:dir/>
          <dgm:resizeHandles val="exact"/>
        </dgm:presLayoutVars>
      </dgm:prSet>
      <dgm:spPr/>
    </dgm:pt>
    <dgm:pt modelId="{969389FC-84F4-4D01-9AFF-808B9DF56047}" type="pres">
      <dgm:prSet presAssocID="{F39E0DE5-FAAB-4C7F-B6DD-4E1585AD6002}" presName="compNode" presStyleCnt="0"/>
      <dgm:spPr/>
    </dgm:pt>
    <dgm:pt modelId="{CA267D8C-EF60-4E0E-8BDD-C4E7F1B973A9}" type="pres">
      <dgm:prSet presAssocID="{F39E0DE5-FAAB-4C7F-B6DD-4E1585AD6002}" presName="bgRect" presStyleLbl="bgShp" presStyleIdx="0" presStyleCnt="3"/>
      <dgm:spPr/>
    </dgm:pt>
    <dgm:pt modelId="{6E1581C4-68B6-4527-9975-C4993B255D4D}" type="pres">
      <dgm:prSet presAssocID="{F39E0DE5-FAAB-4C7F-B6DD-4E1585AD60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ED011B2-CE2D-4D9E-84F8-AD1C4F051FA2}" type="pres">
      <dgm:prSet presAssocID="{F39E0DE5-FAAB-4C7F-B6DD-4E1585AD6002}" presName="spaceRect" presStyleCnt="0"/>
      <dgm:spPr/>
    </dgm:pt>
    <dgm:pt modelId="{8F02185A-8B39-4005-AB07-ED9361DA2002}" type="pres">
      <dgm:prSet presAssocID="{F39E0DE5-FAAB-4C7F-B6DD-4E1585AD6002}" presName="parTx" presStyleLbl="revTx" presStyleIdx="0" presStyleCnt="3">
        <dgm:presLayoutVars>
          <dgm:chMax val="0"/>
          <dgm:chPref val="0"/>
        </dgm:presLayoutVars>
      </dgm:prSet>
      <dgm:spPr/>
    </dgm:pt>
    <dgm:pt modelId="{058CEA52-1B26-442B-8193-C3EEE903F88B}" type="pres">
      <dgm:prSet presAssocID="{2FD0088D-C722-462D-85FD-59F38A30B6E8}" presName="sibTrans" presStyleCnt="0"/>
      <dgm:spPr/>
    </dgm:pt>
    <dgm:pt modelId="{0AE5FFA7-4218-4B7A-B8F4-6EA69799BB94}" type="pres">
      <dgm:prSet presAssocID="{28C1E7B3-71BC-413A-BE41-E300C54C633B}" presName="compNode" presStyleCnt="0"/>
      <dgm:spPr/>
    </dgm:pt>
    <dgm:pt modelId="{9DD1C641-CB3F-43BC-9B7E-B33DD525923E}" type="pres">
      <dgm:prSet presAssocID="{28C1E7B3-71BC-413A-BE41-E300C54C633B}" presName="bgRect" presStyleLbl="bgShp" presStyleIdx="1" presStyleCnt="3"/>
      <dgm:spPr/>
    </dgm:pt>
    <dgm:pt modelId="{9BCA7D74-42C6-4E94-A387-24D3745BB71A}" type="pres">
      <dgm:prSet presAssocID="{28C1E7B3-71BC-413A-BE41-E300C54C63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E314579-0BCA-4E61-ACEA-F6BAD185598E}" type="pres">
      <dgm:prSet presAssocID="{28C1E7B3-71BC-413A-BE41-E300C54C633B}" presName="spaceRect" presStyleCnt="0"/>
      <dgm:spPr/>
    </dgm:pt>
    <dgm:pt modelId="{B429231B-BD16-47DE-B325-8504DEB4311B}" type="pres">
      <dgm:prSet presAssocID="{28C1E7B3-71BC-413A-BE41-E300C54C633B}" presName="parTx" presStyleLbl="revTx" presStyleIdx="1" presStyleCnt="3">
        <dgm:presLayoutVars>
          <dgm:chMax val="0"/>
          <dgm:chPref val="0"/>
        </dgm:presLayoutVars>
      </dgm:prSet>
      <dgm:spPr/>
    </dgm:pt>
    <dgm:pt modelId="{F8C15494-CED6-44D3-9EB3-FD5A5CC82EC9}" type="pres">
      <dgm:prSet presAssocID="{25783A9E-7E97-4D54-A467-B7853263D9D3}" presName="sibTrans" presStyleCnt="0"/>
      <dgm:spPr/>
    </dgm:pt>
    <dgm:pt modelId="{8BB72CFD-A208-4FFA-B20A-DC16BA98503F}" type="pres">
      <dgm:prSet presAssocID="{4CF43483-6D7F-46DC-96C3-626A263B80E9}" presName="compNode" presStyleCnt="0"/>
      <dgm:spPr/>
    </dgm:pt>
    <dgm:pt modelId="{892BE4EC-EE6F-49FE-8FBA-CAF2D1244878}" type="pres">
      <dgm:prSet presAssocID="{4CF43483-6D7F-46DC-96C3-626A263B80E9}" presName="bgRect" presStyleLbl="bgShp" presStyleIdx="2" presStyleCnt="3"/>
      <dgm:spPr/>
    </dgm:pt>
    <dgm:pt modelId="{07750572-F598-454E-B0AB-446AB2E7C20B}" type="pres">
      <dgm:prSet presAssocID="{4CF43483-6D7F-46DC-96C3-626A263B8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D124A2F-6EBE-4E34-A8FE-9B4502BEF133}" type="pres">
      <dgm:prSet presAssocID="{4CF43483-6D7F-46DC-96C3-626A263B80E9}" presName="spaceRect" presStyleCnt="0"/>
      <dgm:spPr/>
    </dgm:pt>
    <dgm:pt modelId="{9E58ACCC-7C0E-4E58-A106-FED0509F5784}" type="pres">
      <dgm:prSet presAssocID="{4CF43483-6D7F-46DC-96C3-626A263B80E9}" presName="parTx" presStyleLbl="revTx" presStyleIdx="2" presStyleCnt="3">
        <dgm:presLayoutVars>
          <dgm:chMax val="0"/>
          <dgm:chPref val="0"/>
        </dgm:presLayoutVars>
      </dgm:prSet>
      <dgm:spPr/>
    </dgm:pt>
  </dgm:ptLst>
  <dgm:cxnLst>
    <dgm:cxn modelId="{40F0B623-0948-433A-98C1-9039FDB9BDC7}" srcId="{40632C19-C484-4DDE-B15E-62273C543C69}" destId="{4CF43483-6D7F-46DC-96C3-626A263B80E9}" srcOrd="2" destOrd="0" parTransId="{21FA576F-E5E9-4A3D-A487-3FFF89DD2B76}" sibTransId="{6E48BCDE-1359-4BCA-B3D4-139C52E32142}"/>
    <dgm:cxn modelId="{76E87A4C-C388-4384-BEE2-E6FF03898050}" type="presOf" srcId="{4CF43483-6D7F-46DC-96C3-626A263B80E9}" destId="{9E58ACCC-7C0E-4E58-A106-FED0509F5784}" srcOrd="0" destOrd="0" presId="urn:microsoft.com/office/officeart/2018/2/layout/IconVerticalSolidList"/>
    <dgm:cxn modelId="{FEFA7F54-FA6C-41A6-AB1B-783C23EBF45F}" type="presOf" srcId="{40632C19-C484-4DDE-B15E-62273C543C69}" destId="{EAAB10E3-A9D1-4412-85F1-D4B2CD5C3278}" srcOrd="0" destOrd="0" presId="urn:microsoft.com/office/officeart/2018/2/layout/IconVerticalSolidList"/>
    <dgm:cxn modelId="{11BDFD94-A1B4-4B26-A062-25CFB561CA9A}" srcId="{40632C19-C484-4DDE-B15E-62273C543C69}" destId="{F39E0DE5-FAAB-4C7F-B6DD-4E1585AD6002}" srcOrd="0" destOrd="0" parTransId="{C2ADB644-9C51-4C78-A07A-8773A7181BA8}" sibTransId="{2FD0088D-C722-462D-85FD-59F38A30B6E8}"/>
    <dgm:cxn modelId="{75C3CEB6-9D45-42ED-A6FD-4C942EF3A72D}" srcId="{40632C19-C484-4DDE-B15E-62273C543C69}" destId="{28C1E7B3-71BC-413A-BE41-E300C54C633B}" srcOrd="1" destOrd="0" parTransId="{87001CE4-F59E-44F9-9A22-8ED2A5207D7C}" sibTransId="{25783A9E-7E97-4D54-A467-B7853263D9D3}"/>
    <dgm:cxn modelId="{16A393DB-C5DC-4469-808C-86DB58F57051}" type="presOf" srcId="{F39E0DE5-FAAB-4C7F-B6DD-4E1585AD6002}" destId="{8F02185A-8B39-4005-AB07-ED9361DA2002}" srcOrd="0" destOrd="0" presId="urn:microsoft.com/office/officeart/2018/2/layout/IconVerticalSolidList"/>
    <dgm:cxn modelId="{FC4EFEFE-DB17-40C2-8FFB-D1462BC0341B}" type="presOf" srcId="{28C1E7B3-71BC-413A-BE41-E300C54C633B}" destId="{B429231B-BD16-47DE-B325-8504DEB4311B}" srcOrd="0" destOrd="0" presId="urn:microsoft.com/office/officeart/2018/2/layout/IconVerticalSolidList"/>
    <dgm:cxn modelId="{6BED5FC0-3661-4BF9-AFC0-2A49C03D8436}" type="presParOf" srcId="{EAAB10E3-A9D1-4412-85F1-D4B2CD5C3278}" destId="{969389FC-84F4-4D01-9AFF-808B9DF56047}" srcOrd="0" destOrd="0" presId="urn:microsoft.com/office/officeart/2018/2/layout/IconVerticalSolidList"/>
    <dgm:cxn modelId="{C6516F4D-D965-4623-B1DC-10539D75D180}" type="presParOf" srcId="{969389FC-84F4-4D01-9AFF-808B9DF56047}" destId="{CA267D8C-EF60-4E0E-8BDD-C4E7F1B973A9}" srcOrd="0" destOrd="0" presId="urn:microsoft.com/office/officeart/2018/2/layout/IconVerticalSolidList"/>
    <dgm:cxn modelId="{3C0486EF-95DB-4A21-851B-A76971B70111}" type="presParOf" srcId="{969389FC-84F4-4D01-9AFF-808B9DF56047}" destId="{6E1581C4-68B6-4527-9975-C4993B255D4D}" srcOrd="1" destOrd="0" presId="urn:microsoft.com/office/officeart/2018/2/layout/IconVerticalSolidList"/>
    <dgm:cxn modelId="{AC03624E-6301-4650-BD28-15AFC81AEF80}" type="presParOf" srcId="{969389FC-84F4-4D01-9AFF-808B9DF56047}" destId="{CED011B2-CE2D-4D9E-84F8-AD1C4F051FA2}" srcOrd="2" destOrd="0" presId="urn:microsoft.com/office/officeart/2018/2/layout/IconVerticalSolidList"/>
    <dgm:cxn modelId="{9BFFCF0B-C14D-4850-887B-EAD6B2EF220C}" type="presParOf" srcId="{969389FC-84F4-4D01-9AFF-808B9DF56047}" destId="{8F02185A-8B39-4005-AB07-ED9361DA2002}" srcOrd="3" destOrd="0" presId="urn:microsoft.com/office/officeart/2018/2/layout/IconVerticalSolidList"/>
    <dgm:cxn modelId="{35C33BB5-CA31-4914-98E1-CCC665B10430}" type="presParOf" srcId="{EAAB10E3-A9D1-4412-85F1-D4B2CD5C3278}" destId="{058CEA52-1B26-442B-8193-C3EEE903F88B}" srcOrd="1" destOrd="0" presId="urn:microsoft.com/office/officeart/2018/2/layout/IconVerticalSolidList"/>
    <dgm:cxn modelId="{C0E4AFBF-DBFE-41A1-89B2-70E8987DBF9E}" type="presParOf" srcId="{EAAB10E3-A9D1-4412-85F1-D4B2CD5C3278}" destId="{0AE5FFA7-4218-4B7A-B8F4-6EA69799BB94}" srcOrd="2" destOrd="0" presId="urn:microsoft.com/office/officeart/2018/2/layout/IconVerticalSolidList"/>
    <dgm:cxn modelId="{43496414-06DA-49EE-B7EE-1436E023603B}" type="presParOf" srcId="{0AE5FFA7-4218-4B7A-B8F4-6EA69799BB94}" destId="{9DD1C641-CB3F-43BC-9B7E-B33DD525923E}" srcOrd="0" destOrd="0" presId="urn:microsoft.com/office/officeart/2018/2/layout/IconVerticalSolidList"/>
    <dgm:cxn modelId="{CC7CAA92-C549-480C-A501-E152BC97FF9A}" type="presParOf" srcId="{0AE5FFA7-4218-4B7A-B8F4-6EA69799BB94}" destId="{9BCA7D74-42C6-4E94-A387-24D3745BB71A}" srcOrd="1" destOrd="0" presId="urn:microsoft.com/office/officeart/2018/2/layout/IconVerticalSolidList"/>
    <dgm:cxn modelId="{D29613B4-6058-4F8A-9128-33F0153DCE46}" type="presParOf" srcId="{0AE5FFA7-4218-4B7A-B8F4-6EA69799BB94}" destId="{4E314579-0BCA-4E61-ACEA-F6BAD185598E}" srcOrd="2" destOrd="0" presId="urn:microsoft.com/office/officeart/2018/2/layout/IconVerticalSolidList"/>
    <dgm:cxn modelId="{C84E2403-B5A5-41DC-9712-5D4682AB49EF}" type="presParOf" srcId="{0AE5FFA7-4218-4B7A-B8F4-6EA69799BB94}" destId="{B429231B-BD16-47DE-B325-8504DEB4311B}" srcOrd="3" destOrd="0" presId="urn:microsoft.com/office/officeart/2018/2/layout/IconVerticalSolidList"/>
    <dgm:cxn modelId="{DE77D246-ECA8-40E5-8C91-9542F6A8EF1A}" type="presParOf" srcId="{EAAB10E3-A9D1-4412-85F1-D4B2CD5C3278}" destId="{F8C15494-CED6-44D3-9EB3-FD5A5CC82EC9}" srcOrd="3" destOrd="0" presId="urn:microsoft.com/office/officeart/2018/2/layout/IconVerticalSolidList"/>
    <dgm:cxn modelId="{3F18A07B-95AF-4AA2-8D70-3B013471A942}" type="presParOf" srcId="{EAAB10E3-A9D1-4412-85F1-D4B2CD5C3278}" destId="{8BB72CFD-A208-4FFA-B20A-DC16BA98503F}" srcOrd="4" destOrd="0" presId="urn:microsoft.com/office/officeart/2018/2/layout/IconVerticalSolidList"/>
    <dgm:cxn modelId="{832123B6-CAF5-4785-B8E1-8D21975774AE}" type="presParOf" srcId="{8BB72CFD-A208-4FFA-B20A-DC16BA98503F}" destId="{892BE4EC-EE6F-49FE-8FBA-CAF2D1244878}" srcOrd="0" destOrd="0" presId="urn:microsoft.com/office/officeart/2018/2/layout/IconVerticalSolidList"/>
    <dgm:cxn modelId="{28650D59-5D7F-4A76-869C-BB46C9648E02}" type="presParOf" srcId="{8BB72CFD-A208-4FFA-B20A-DC16BA98503F}" destId="{07750572-F598-454E-B0AB-446AB2E7C20B}" srcOrd="1" destOrd="0" presId="urn:microsoft.com/office/officeart/2018/2/layout/IconVerticalSolidList"/>
    <dgm:cxn modelId="{9AD5257F-6AE7-43DC-966B-5941F12BEDAE}" type="presParOf" srcId="{8BB72CFD-A208-4FFA-B20A-DC16BA98503F}" destId="{8D124A2F-6EBE-4E34-A8FE-9B4502BEF133}" srcOrd="2" destOrd="0" presId="urn:microsoft.com/office/officeart/2018/2/layout/IconVerticalSolidList"/>
    <dgm:cxn modelId="{BFD9715D-F0FA-4222-AE0C-3DA06BCD694E}" type="presParOf" srcId="{8BB72CFD-A208-4FFA-B20A-DC16BA98503F}" destId="{9E58ACCC-7C0E-4E58-A106-FED0509F57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721E-72F3-4F99-98C7-63957AB80999}">
      <dsp:nvSpPr>
        <dsp:cNvPr id="0" name=""/>
        <dsp:cNvSpPr/>
      </dsp:nvSpPr>
      <dsp:spPr>
        <a:xfrm>
          <a:off x="0" y="638"/>
          <a:ext cx="5906181"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032BB-9A8B-496A-B999-01B1599F0462}">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C39510-8821-430A-BC96-4C5F087572E7}">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755650">
            <a:lnSpc>
              <a:spcPct val="90000"/>
            </a:lnSpc>
            <a:spcBef>
              <a:spcPct val="0"/>
            </a:spcBef>
            <a:spcAft>
              <a:spcPct val="35000"/>
            </a:spcAft>
            <a:buNone/>
          </a:pPr>
          <a:r>
            <a:rPr lang="en-US" sz="1700" kern="1200"/>
            <a:t>Deepfake detection using Convolutional Neural Network (CNN) models involves training the network on a dataset containing both authentic and deepfake videos or images. </a:t>
          </a:r>
        </a:p>
      </dsp:txBody>
      <dsp:txXfrm>
        <a:off x="1725715" y="638"/>
        <a:ext cx="4180465" cy="1494125"/>
      </dsp:txXfrm>
    </dsp:sp>
    <dsp:sp modelId="{4CD2D32E-2C0B-419E-B87D-898464EBF4E9}">
      <dsp:nvSpPr>
        <dsp:cNvPr id="0" name=""/>
        <dsp:cNvSpPr/>
      </dsp:nvSpPr>
      <dsp:spPr>
        <a:xfrm>
          <a:off x="0" y="1868296"/>
          <a:ext cx="5906181"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2EE245-B6CF-45FE-BF5D-4F3D52CACDC0}">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ECD0B-3ABD-4ADB-802A-491A376954C4}">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755650">
            <a:lnSpc>
              <a:spcPct val="90000"/>
            </a:lnSpc>
            <a:spcBef>
              <a:spcPct val="0"/>
            </a:spcBef>
            <a:spcAft>
              <a:spcPct val="35000"/>
            </a:spcAft>
            <a:buNone/>
          </a:pPr>
          <a:r>
            <a:rPr lang="en-US" sz="1700" kern="1200"/>
            <a:t>The CNN learns patterns and features unique to deepfakes during this training process. </a:t>
          </a:r>
        </a:p>
      </dsp:txBody>
      <dsp:txXfrm>
        <a:off x="1725715" y="1868296"/>
        <a:ext cx="4180465" cy="1494125"/>
      </dsp:txXfrm>
    </dsp:sp>
    <dsp:sp modelId="{1480363D-74BA-4F82-BDE4-94366F2DFE0A}">
      <dsp:nvSpPr>
        <dsp:cNvPr id="0" name=""/>
        <dsp:cNvSpPr/>
      </dsp:nvSpPr>
      <dsp:spPr>
        <a:xfrm>
          <a:off x="0" y="3735953"/>
          <a:ext cx="5906181"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42BB6-8484-48A1-9DD2-A5FBDDF9011F}">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5E7A0-235E-4B95-8124-1588D34FAEB4}">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755650">
            <a:lnSpc>
              <a:spcPct val="90000"/>
            </a:lnSpc>
            <a:spcBef>
              <a:spcPct val="0"/>
            </a:spcBef>
            <a:spcAft>
              <a:spcPct val="35000"/>
            </a:spcAft>
            <a:buNone/>
          </a:pPr>
          <a:r>
            <a:rPr lang="en-US" sz="1700" kern="1200"/>
            <a:t>When presented with new content, the trained CNN can identify inconsistencies or artifacts characteristic of deepfakes, enabling it to distinguish between real and manipulated media.</a:t>
          </a:r>
        </a:p>
      </dsp:txBody>
      <dsp:txXfrm>
        <a:off x="1725715" y="3735953"/>
        <a:ext cx="4180465" cy="1494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67D8C-EF60-4E0E-8BDD-C4E7F1B973A9}">
      <dsp:nvSpPr>
        <dsp:cNvPr id="0" name=""/>
        <dsp:cNvSpPr/>
      </dsp:nvSpPr>
      <dsp:spPr>
        <a:xfrm>
          <a:off x="0" y="638"/>
          <a:ext cx="5906181"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1581C4-68B6-4527-9975-C4993B255D4D}">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2185A-8B39-4005-AB07-ED9361DA2002}">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711200">
            <a:lnSpc>
              <a:spcPct val="90000"/>
            </a:lnSpc>
            <a:spcBef>
              <a:spcPct val="0"/>
            </a:spcBef>
            <a:spcAft>
              <a:spcPct val="35000"/>
            </a:spcAft>
            <a:buNone/>
          </a:pPr>
          <a:r>
            <a:rPr lang="en-US" sz="1600" kern="1200"/>
            <a:t>Deepfake generation using vision transformers involves adapting the transformer architecture, originally designed for natural language processing, to process visual data.</a:t>
          </a:r>
        </a:p>
      </dsp:txBody>
      <dsp:txXfrm>
        <a:off x="1725715" y="638"/>
        <a:ext cx="4180465" cy="1494125"/>
      </dsp:txXfrm>
    </dsp:sp>
    <dsp:sp modelId="{9DD1C641-CB3F-43BC-9B7E-B33DD525923E}">
      <dsp:nvSpPr>
        <dsp:cNvPr id="0" name=""/>
        <dsp:cNvSpPr/>
      </dsp:nvSpPr>
      <dsp:spPr>
        <a:xfrm>
          <a:off x="0" y="1868296"/>
          <a:ext cx="5906181"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A7D74-42C6-4E94-A387-24D3745BB71A}">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9231B-BD16-47DE-B325-8504DEB4311B}">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711200">
            <a:lnSpc>
              <a:spcPct val="90000"/>
            </a:lnSpc>
            <a:spcBef>
              <a:spcPct val="0"/>
            </a:spcBef>
            <a:spcAft>
              <a:spcPct val="35000"/>
            </a:spcAft>
            <a:buNone/>
          </a:pPr>
          <a:r>
            <a:rPr lang="en-US" sz="1600" kern="1200"/>
            <a:t>By feeding a sequence of image patches into the transformer model, along with positional encodings, it learns to capture spatial relationships and features within the images. </a:t>
          </a:r>
        </a:p>
      </dsp:txBody>
      <dsp:txXfrm>
        <a:off x="1725715" y="1868296"/>
        <a:ext cx="4180465" cy="1494125"/>
      </dsp:txXfrm>
    </dsp:sp>
    <dsp:sp modelId="{892BE4EC-EE6F-49FE-8FBA-CAF2D1244878}">
      <dsp:nvSpPr>
        <dsp:cNvPr id="0" name=""/>
        <dsp:cNvSpPr/>
      </dsp:nvSpPr>
      <dsp:spPr>
        <a:xfrm>
          <a:off x="0" y="3735953"/>
          <a:ext cx="5906181"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50572-F598-454E-B0AB-446AB2E7C20B}">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58ACCC-7C0E-4E58-A106-FED0509F5784}">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711200">
            <a:lnSpc>
              <a:spcPct val="90000"/>
            </a:lnSpc>
            <a:spcBef>
              <a:spcPct val="0"/>
            </a:spcBef>
            <a:spcAft>
              <a:spcPct val="35000"/>
            </a:spcAft>
            <a:buNone/>
          </a:pPr>
          <a:r>
            <a:rPr lang="en-US" sz="1600" kern="1200"/>
            <a:t>Through training on a dataset of paired real and manipulated images, the vision transformer learns to generate realistic deepfake images by synthesizing visual features in a manner consistent with the training data.</a:t>
          </a:r>
        </a:p>
      </dsp:txBody>
      <dsp:txXfrm>
        <a:off x="1725715" y="3735953"/>
        <a:ext cx="4180465" cy="1494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5669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836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6548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27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5264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7833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1731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554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5217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3308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6026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5/3/2024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993690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3" r:id="rId5"/>
    <p:sldLayoutId id="2147483688"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een and white triangle pattern&#10;&#10;Description automatically generated">
            <a:extLst>
              <a:ext uri="{FF2B5EF4-FFF2-40B4-BE49-F238E27FC236}">
                <a16:creationId xmlns:a16="http://schemas.microsoft.com/office/drawing/2014/main" id="{D511A5B1-6805-6D14-AFDE-874B487ABAAA}"/>
              </a:ext>
            </a:extLst>
          </p:cNvPr>
          <p:cNvPicPr>
            <a:picLocks noChangeAspect="1"/>
          </p:cNvPicPr>
          <p:nvPr/>
        </p:nvPicPr>
        <p:blipFill rotWithShape="1">
          <a:blip r:embed="rId2">
            <a:alphaModFix amt="90000"/>
          </a:blip>
          <a:srcRect t="10138" b="5592"/>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txBody>
          <a:bodyPr/>
          <a:lstStyle/>
          <a:p>
            <a:endParaRPr lang="en-US"/>
          </a:p>
        </p:txBody>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A9CD1C63-5541-2E3E-86C7-CF7361CCB737}"/>
              </a:ext>
            </a:extLst>
          </p:cNvPr>
          <p:cNvSpPr>
            <a:spLocks noGrp="1"/>
          </p:cNvSpPr>
          <p:nvPr>
            <p:ph type="ctrTitle"/>
          </p:nvPr>
        </p:nvSpPr>
        <p:spPr>
          <a:xfrm>
            <a:off x="1629103" y="2244830"/>
            <a:ext cx="8933796" cy="2437232"/>
          </a:xfrm>
        </p:spPr>
        <p:txBody>
          <a:bodyPr>
            <a:normAutofit/>
          </a:bodyPr>
          <a:lstStyle/>
          <a:p>
            <a:r>
              <a:rPr lang="en-US" sz="37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DEEPFAKE DETECTION USING VISION TRANSFORMER</a:t>
            </a:r>
            <a:br>
              <a:rPr lang="en-US" sz="3700" kern="1400" spc="-5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3700" kern="1400" spc="-5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3700" kern="1400" spc="-5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EEB2E4-4218-E075-6EEA-D90BB445B449}"/>
              </a:ext>
            </a:extLst>
          </p:cNvPr>
          <p:cNvSpPr>
            <a:spLocks noGrp="1"/>
          </p:cNvSpPr>
          <p:nvPr>
            <p:ph type="subTitle" idx="1"/>
          </p:nvPr>
        </p:nvSpPr>
        <p:spPr>
          <a:xfrm>
            <a:off x="1629101" y="4378422"/>
            <a:ext cx="8936846" cy="457201"/>
          </a:xfrm>
        </p:spPr>
        <p:txBody>
          <a:bodyPr>
            <a:noAutofit/>
          </a:bodyPr>
          <a:lstStyle/>
          <a:p>
            <a:pPr algn="r">
              <a:lnSpc>
                <a:spcPct val="100000"/>
              </a:lnSpc>
              <a:spcAft>
                <a:spcPts val="600"/>
              </a:spcAft>
            </a:pPr>
            <a:r>
              <a:rPr lang="en-US" sz="2400" dirty="0">
                <a:latin typeface="Times New Roman" panose="02020603050405020304" pitchFamily="18" charset="0"/>
                <a:cs typeface="Times New Roman" panose="02020603050405020304" pitchFamily="18" charset="0"/>
              </a:rPr>
              <a:t>Vikas </a:t>
            </a:r>
            <a:r>
              <a:rPr lang="en-US" sz="2400" dirty="0" err="1">
                <a:latin typeface="Times New Roman" panose="02020603050405020304" pitchFamily="18" charset="0"/>
                <a:cs typeface="Times New Roman" panose="02020603050405020304" pitchFamily="18" charset="0"/>
              </a:rPr>
              <a:t>Kashuvajjala</a:t>
            </a:r>
            <a:endParaRPr lang="en-US" sz="2400" dirty="0">
              <a:latin typeface="Times New Roman" panose="02020603050405020304" pitchFamily="18" charset="0"/>
              <a:cs typeface="Times New Roman" panose="02020603050405020304" pitchFamily="18" charset="0"/>
            </a:endParaRPr>
          </a:p>
          <a:p>
            <a:pPr algn="r">
              <a:lnSpc>
                <a:spcPct val="100000"/>
              </a:lnSpc>
              <a:spcAft>
                <a:spcPts val="600"/>
              </a:spcAft>
            </a:pPr>
            <a:r>
              <a:rPr lang="en-US" sz="2400" dirty="0">
                <a:latin typeface="Times New Roman" panose="02020603050405020304" pitchFamily="18" charset="0"/>
                <a:cs typeface="Times New Roman" panose="02020603050405020304" pitchFamily="18" charset="0"/>
              </a:rPr>
              <a:t>Vineela </a:t>
            </a:r>
            <a:r>
              <a:rPr lang="en-US" sz="2400" dirty="0" err="1">
                <a:latin typeface="Times New Roman" panose="02020603050405020304" pitchFamily="18" charset="0"/>
                <a:cs typeface="Times New Roman" panose="02020603050405020304" pitchFamily="18" charset="0"/>
              </a:rPr>
              <a:t>Ranabothu</a:t>
            </a:r>
            <a:endParaRPr lang="en-US"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6498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53B0A-DFB3-7787-F7EE-B7A70CD0E825}"/>
              </a:ext>
            </a:extLst>
          </p:cNvPr>
          <p:cNvSpPr>
            <a:spLocks noGrp="1"/>
          </p:cNvSpPr>
          <p:nvPr>
            <p:ph type="title"/>
          </p:nvPr>
        </p:nvSpPr>
        <p:spPr>
          <a:xfrm>
            <a:off x="6836350" y="454251"/>
            <a:ext cx="4602152" cy="1345449"/>
          </a:xfrm>
        </p:spPr>
        <p:txBody>
          <a:bodyPr>
            <a:normAutofit/>
          </a:bodyPr>
          <a:lstStyle/>
          <a:p>
            <a:r>
              <a:rPr lang="en-US" dirty="0">
                <a:latin typeface="Times New Roman" panose="02020603050405020304" pitchFamily="18" charset="0"/>
                <a:cs typeface="Times New Roman" panose="02020603050405020304" pitchFamily="18" charset="0"/>
              </a:rPr>
              <a:t>Implementation</a:t>
            </a:r>
          </a:p>
        </p:txBody>
      </p:sp>
      <p:pic>
        <p:nvPicPr>
          <p:cNvPr id="5" name="Content Placeholder 4" descr="A computer code with text&#10;&#10;Description automatically generated">
            <a:extLst>
              <a:ext uri="{FF2B5EF4-FFF2-40B4-BE49-F238E27FC236}">
                <a16:creationId xmlns:a16="http://schemas.microsoft.com/office/drawing/2014/main" id="{9AFBE6CA-742F-FD44-75AF-503D99EA6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8" y="1155212"/>
            <a:ext cx="5060992" cy="165747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B476D452-364C-CDF5-F3F1-085C653A3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363" y="3509433"/>
            <a:ext cx="4417202" cy="2771795"/>
          </a:xfrm>
          <a:prstGeom prst="rect">
            <a:avLst/>
          </a:prstGeom>
        </p:spPr>
      </p:pic>
      <p:sp>
        <p:nvSpPr>
          <p:cNvPr id="47" name="Content Placeholder 10">
            <a:extLst>
              <a:ext uri="{FF2B5EF4-FFF2-40B4-BE49-F238E27FC236}">
                <a16:creationId xmlns:a16="http://schemas.microsoft.com/office/drawing/2014/main" id="{31189DFC-EB8E-2679-9057-C9625CC26E65}"/>
              </a:ext>
            </a:extLst>
          </p:cNvPr>
          <p:cNvSpPr>
            <a:spLocks noGrp="1"/>
          </p:cNvSpPr>
          <p:nvPr>
            <p:ph idx="1"/>
          </p:nvPr>
        </p:nvSpPr>
        <p:spPr>
          <a:xfrm>
            <a:off x="6592824" y="1846362"/>
            <a:ext cx="5131315" cy="4434866"/>
          </a:xfrm>
        </p:spPr>
        <p:txBody>
          <a:bodyPr>
            <a:normAutofit fontScale="62500" lnSpcReduction="20000"/>
          </a:bodyPr>
          <a:lstStyle/>
          <a:p>
            <a:endParaRPr lang="en-US" dirty="0"/>
          </a:p>
          <a:p>
            <a:r>
              <a:rPr lang="en-US" sz="2400" dirty="0">
                <a:latin typeface="Times New Roman" panose="02020603050405020304" pitchFamily="18" charset="0"/>
                <a:cs typeface="Times New Roman" panose="02020603050405020304" pitchFamily="18" charset="0"/>
              </a:rPr>
              <a:t>This code loads a Vision Transformer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model for image classification using the </a:t>
            </a:r>
            <a:r>
              <a:rPr lang="en-US" sz="2400" dirty="0" err="1">
                <a:latin typeface="Times New Roman" panose="02020603050405020304" pitchFamily="18" charset="0"/>
                <a:cs typeface="Times New Roman" panose="02020603050405020304" pitchFamily="18" charset="0"/>
              </a:rPr>
              <a:t>ViTForImageClassification</a:t>
            </a:r>
            <a:r>
              <a:rPr lang="en-US" sz="2400" dirty="0">
                <a:latin typeface="Times New Roman" panose="02020603050405020304" pitchFamily="18" charset="0"/>
                <a:cs typeface="Times New Roman" panose="02020603050405020304" pitchFamily="18" charset="0"/>
              </a:rPr>
              <a:t> class from the Transformers library. It configures the model with the specified number of labels and mappings between label indices and names. The argument </a:t>
            </a:r>
            <a:r>
              <a:rPr lang="en-US" sz="2400" dirty="0" err="1">
                <a:latin typeface="Times New Roman" panose="02020603050405020304" pitchFamily="18" charset="0"/>
                <a:cs typeface="Times New Roman" panose="02020603050405020304" pitchFamily="18" charset="0"/>
              </a:rPr>
              <a:t>ignore_mismatched_sizes</a:t>
            </a:r>
            <a:r>
              <a:rPr lang="en-US" sz="2400" dirty="0">
                <a:latin typeface="Times New Roman" panose="02020603050405020304" pitchFamily="18" charset="0"/>
                <a:cs typeface="Times New Roman" panose="02020603050405020304" pitchFamily="18" charset="0"/>
              </a:rPr>
              <a:t> is set to True to handle cases where the model receives images of different sizes during training.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also sets up training arguments using the </a:t>
            </a:r>
            <a:r>
              <a:rPr lang="en-US" sz="2400" dirty="0" err="1">
                <a:latin typeface="Times New Roman" panose="02020603050405020304" pitchFamily="18" charset="0"/>
                <a:cs typeface="Times New Roman" panose="02020603050405020304" pitchFamily="18" charset="0"/>
              </a:rPr>
              <a:t>TrainingArguments</a:t>
            </a:r>
            <a:r>
              <a:rPr lang="en-US" sz="2400" dirty="0">
                <a:latin typeface="Times New Roman" panose="02020603050405020304" pitchFamily="18" charset="0"/>
                <a:cs typeface="Times New Roman" panose="02020603050405020304" pitchFamily="18" charset="0"/>
              </a:rPr>
              <a:t> class from the Transformers library. This includes parameters such as the output directory for saving checkpoints, batch size, evaluation strategy, number of training epochs, logging settings, and whether to use mixed precision training. Additionally, it specifies to save the best model based on evaluation metrics at the end of training.</a:t>
            </a:r>
          </a:p>
        </p:txBody>
      </p:sp>
    </p:spTree>
    <p:extLst>
      <p:ext uri="{BB962C8B-B14F-4D97-AF65-F5344CB8AC3E}">
        <p14:creationId xmlns:p14="http://schemas.microsoft.com/office/powerpoint/2010/main" val="279769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9C9D5-BEBB-556C-2E06-93F05C35E2DD}"/>
              </a:ext>
            </a:extLst>
          </p:cNvPr>
          <p:cNvSpPr>
            <a:spLocks noGrp="1"/>
          </p:cNvSpPr>
          <p:nvPr>
            <p:ph type="title"/>
          </p:nvPr>
        </p:nvSpPr>
        <p:spPr>
          <a:xfrm>
            <a:off x="6836350" y="149996"/>
            <a:ext cx="4602152" cy="1345449"/>
          </a:xfrm>
        </p:spPr>
        <p:txBody>
          <a:bodyPr>
            <a:normAutofit/>
          </a:bodyPr>
          <a:lstStyle/>
          <a:p>
            <a:r>
              <a:rPr lang="en-US" sz="4000" dirty="0">
                <a:latin typeface="Times New Roman" panose="02020603050405020304" pitchFamily="18" charset="0"/>
                <a:cs typeface="Times New Roman" panose="02020603050405020304" pitchFamily="18" charset="0"/>
              </a:rPr>
              <a:t>Implementation</a:t>
            </a:r>
          </a:p>
        </p:txBody>
      </p:sp>
      <p:pic>
        <p:nvPicPr>
          <p:cNvPr id="5" name="Content Placeholder 4" descr="A screenshot of a computer program&#10;&#10;Description automatically generated">
            <a:extLst>
              <a:ext uri="{FF2B5EF4-FFF2-40B4-BE49-F238E27FC236}">
                <a16:creationId xmlns:a16="http://schemas.microsoft.com/office/drawing/2014/main" id="{97E9D526-CB7A-89E6-9006-784D47A3E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8" y="750332"/>
            <a:ext cx="5060992" cy="2467233"/>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4CD760D2-B90E-5877-6D76-FA8E0CCF4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52" y="3509433"/>
            <a:ext cx="3931624" cy="2771795"/>
          </a:xfrm>
          <a:prstGeom prst="rect">
            <a:avLst/>
          </a:prstGeom>
        </p:spPr>
      </p:pic>
      <p:sp>
        <p:nvSpPr>
          <p:cNvPr id="11" name="Content Placeholder 10">
            <a:extLst>
              <a:ext uri="{FF2B5EF4-FFF2-40B4-BE49-F238E27FC236}">
                <a16:creationId xmlns:a16="http://schemas.microsoft.com/office/drawing/2014/main" id="{CEE4FCC9-E42A-5B3E-DF65-3E2A9C364F17}"/>
              </a:ext>
            </a:extLst>
          </p:cNvPr>
          <p:cNvSpPr>
            <a:spLocks noGrp="1"/>
          </p:cNvSpPr>
          <p:nvPr>
            <p:ph idx="1"/>
          </p:nvPr>
        </p:nvSpPr>
        <p:spPr>
          <a:xfrm>
            <a:off x="6617489" y="1329144"/>
            <a:ext cx="5056631" cy="5101322"/>
          </a:xfrm>
        </p:spPr>
        <p:txBody>
          <a:bodyPr>
            <a:noAutofit/>
          </a:bodyPr>
          <a:lstStyle/>
          <a:p>
            <a:r>
              <a:rPr lang="en-US" sz="1600" dirty="0">
                <a:latin typeface="Times New Roman" panose="02020603050405020304" pitchFamily="18" charset="0"/>
                <a:cs typeface="Times New Roman" panose="02020603050405020304" pitchFamily="18" charset="0"/>
              </a:rPr>
              <a:t>This code utilizes the Trainer class from the Transformers library to train a Vision Transformer (</a:t>
            </a:r>
            <a:r>
              <a:rPr lang="en-US" sz="1600" dirty="0" err="1">
                <a:latin typeface="Times New Roman" panose="02020603050405020304" pitchFamily="18" charset="0"/>
                <a:cs typeface="Times New Roman" panose="02020603050405020304" pitchFamily="18" charset="0"/>
              </a:rPr>
              <a:t>ViT</a:t>
            </a:r>
            <a:r>
              <a:rPr lang="en-US" sz="1600" dirty="0">
                <a:latin typeface="Times New Roman" panose="02020603050405020304" pitchFamily="18" charset="0"/>
                <a:cs typeface="Times New Roman" panose="02020603050405020304" pitchFamily="18" charset="0"/>
              </a:rPr>
              <a:t>) model for image classification. It specifies the model, training arguments, data collator, metrics computation function, training, evaluation datasets, and tokenizer for image preprocessing.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train() method initiates the training process, while the evaluate() method evaluates the trained model on the test dataset. It then loads the best-performing model based on the specified checkpoint number.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Additionally, the code defines functions to check if a given string is a URL, load an image from either a URL or a local path, and make predictions on new images using the trained model.</a:t>
            </a:r>
          </a:p>
        </p:txBody>
      </p:sp>
    </p:spTree>
    <p:extLst>
      <p:ext uri="{BB962C8B-B14F-4D97-AF65-F5344CB8AC3E}">
        <p14:creationId xmlns:p14="http://schemas.microsoft.com/office/powerpoint/2010/main" val="369483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65" name="Rectangle 64">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67" name="Rectangle 66">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69" name="Group 6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1" name="Straight Connector 7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01A86D15-9E37-B27B-CE7F-9987EED34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1" y="949707"/>
            <a:ext cx="5087521" cy="2620073"/>
          </a:xfrm>
          <a:prstGeom prst="rect">
            <a:avLst/>
          </a:prstGeom>
        </p:spPr>
      </p:pic>
      <p:sp>
        <p:nvSpPr>
          <p:cNvPr id="68" name="Rectangle 6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70" name="Rectangle 6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A9D38D9-8551-3E71-A698-E9D17B4F980E}"/>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cap="all" spc="-100">
                <a:solidFill>
                  <a:schemeClr val="bg1"/>
                </a:solidFill>
              </a:rPr>
              <a:t>Output</a:t>
            </a:r>
          </a:p>
        </p:txBody>
      </p:sp>
      <p:cxnSp>
        <p:nvCxnSpPr>
          <p:cNvPr id="72" name="Straight Connector 71">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erson smiling for the camera&#10;&#10;Description automatically generated">
            <a:extLst>
              <a:ext uri="{FF2B5EF4-FFF2-40B4-BE49-F238E27FC236}">
                <a16:creationId xmlns:a16="http://schemas.microsoft.com/office/drawing/2014/main" id="{73494754-ECC9-BAFF-630C-00D37FE2976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73903" y="1032379"/>
            <a:ext cx="5087521" cy="2454728"/>
          </a:xfrm>
          <a:prstGeom prst="rect">
            <a:avLst/>
          </a:prstGeom>
        </p:spPr>
      </p:pic>
    </p:spTree>
    <p:extLst>
      <p:ext uri="{BB962C8B-B14F-4D97-AF65-F5344CB8AC3E}">
        <p14:creationId xmlns:p14="http://schemas.microsoft.com/office/powerpoint/2010/main" val="160832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66" name="Rectangle 6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67" name="Rectangle 66">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68" name="Group 6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9" name="Straight Connector 48">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1" name="Rectangle 70">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7975A915-B61E-8082-61CA-4CAB1F651F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191" y="949707"/>
            <a:ext cx="5087521" cy="2620073"/>
          </a:xfrm>
          <a:prstGeom prst="rect">
            <a:avLst/>
          </a:prstGeom>
        </p:spPr>
      </p:pic>
      <p:sp>
        <p:nvSpPr>
          <p:cNvPr id="72" name="Rectangle 71">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73" name="Rectangle 7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8ECE643C-D1DC-2CB4-6BFF-D946D54679A6}"/>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cap="all" spc="-100">
                <a:solidFill>
                  <a:schemeClr val="bg1"/>
                </a:solidFill>
              </a:rPr>
              <a:t>Output</a:t>
            </a:r>
          </a:p>
        </p:txBody>
      </p:sp>
      <p:cxnSp>
        <p:nvCxnSpPr>
          <p:cNvPr id="63" name="Straight Connector 62">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erson wrapped in a blanket&#10;&#10;Description automatically generated">
            <a:extLst>
              <a:ext uri="{FF2B5EF4-FFF2-40B4-BE49-F238E27FC236}">
                <a16:creationId xmlns:a16="http://schemas.microsoft.com/office/drawing/2014/main" id="{04E24D50-34BE-C032-ACC6-BE124EAB1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903" y="1057816"/>
            <a:ext cx="5087521" cy="2403853"/>
          </a:xfrm>
          <a:prstGeom prst="rect">
            <a:avLst/>
          </a:prstGeom>
        </p:spPr>
      </p:pic>
    </p:spTree>
    <p:extLst>
      <p:ext uri="{BB962C8B-B14F-4D97-AF65-F5344CB8AC3E}">
        <p14:creationId xmlns:p14="http://schemas.microsoft.com/office/powerpoint/2010/main" val="301113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0B63-9C71-FC1B-5BAF-15BF3632C3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7F86395-22DA-5692-DC2B-CAE0FC274424}"/>
              </a:ext>
            </a:extLst>
          </p:cNvPr>
          <p:cNvSpPr>
            <a:spLocks noGrp="1"/>
          </p:cNvSpPr>
          <p:nvPr>
            <p:ph idx="1"/>
          </p:nvPr>
        </p:nvSpPr>
        <p:spPr/>
        <p:txBody>
          <a:bodyPr>
            <a:noAutofit/>
          </a:bodyPr>
          <a:lstStyle/>
          <a:p>
            <a:r>
              <a:rPr lang="en-US" sz="2400" dirty="0"/>
              <a:t>In conclusion, the rise of deepfake technology presents a complex and multifaceted challenge to society. </a:t>
            </a:r>
          </a:p>
          <a:p>
            <a:r>
              <a:rPr lang="en-US" sz="2400" dirty="0"/>
              <a:t>While it offers innovative possibilities in entertainment and creative expression, its potential for misuse threatens to undermine trust, manipulate information, and erode the fabric of reality. </a:t>
            </a:r>
          </a:p>
          <a:p>
            <a:r>
              <a:rPr lang="en-US" sz="2400" dirty="0"/>
              <a:t>As we navigate this evolving landscape, it's crucial to remain vigilant, prioritize ethical considerations, and develop robust strategies for detection, regulation, and responsible usage to safeguard against the harmful impacts of deepfakes on individuals, communities, and the broader societal discourse.</a:t>
            </a:r>
          </a:p>
        </p:txBody>
      </p:sp>
    </p:spTree>
    <p:extLst>
      <p:ext uri="{BB962C8B-B14F-4D97-AF65-F5344CB8AC3E}">
        <p14:creationId xmlns:p14="http://schemas.microsoft.com/office/powerpoint/2010/main" val="257794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55A8-AAAD-EB25-0599-63282BEF4E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90F815AD-F773-1A6A-E623-E6739853A5FE}"/>
              </a:ext>
            </a:extLst>
          </p:cNvPr>
          <p:cNvSpPr>
            <a:spLocks noGrp="1"/>
          </p:cNvSpPr>
          <p:nvPr>
            <p:ph idx="1"/>
          </p:nvPr>
        </p:nvSpPr>
        <p:spPr>
          <a:xfrm>
            <a:off x="938784" y="1856232"/>
            <a:ext cx="10058400" cy="3849624"/>
          </a:xfrm>
        </p:spPr>
        <p:txBody>
          <a:bodyPr>
            <a:noAutofit/>
          </a:bodyPr>
          <a:lstStyle/>
          <a:p>
            <a:r>
              <a:rPr lang="en-US" sz="3200" dirty="0"/>
              <a:t>"Fake </a:t>
            </a:r>
            <a:r>
              <a:rPr lang="en-US" sz="3200" dirty="0" err="1"/>
              <a:t>Obarna</a:t>
            </a:r>
            <a:r>
              <a:rPr lang="en-US" sz="3200" dirty="0"/>
              <a:t> created using AI video tool - BBC News," YouTube, uploaded by BBC News, 19 July </a:t>
            </a:r>
            <a:r>
              <a:rPr lang="en-US" sz="3200"/>
              <a:t>2017. </a:t>
            </a:r>
            <a:endParaRPr lang="en-US" sz="3200" dirty="0"/>
          </a:p>
          <a:p>
            <a:r>
              <a:rPr lang="en-US" sz="3200" dirty="0"/>
              <a:t>[2] "Artists create Zuckerberg 'deepfake' video," YouTube, uploaded by </a:t>
            </a:r>
            <a:r>
              <a:rPr lang="en-US" sz="3200" dirty="0" err="1"/>
              <a:t>TimesLive</a:t>
            </a:r>
            <a:r>
              <a:rPr lang="en-US" sz="3200" dirty="0"/>
              <a:t> Video.</a:t>
            </a:r>
          </a:p>
          <a:p>
            <a:r>
              <a:rPr lang="en-US" sz="3200" dirty="0"/>
              <a:t>[3] "Deepfake video of Volodymyr Zelensky surrendering surfaces on social media," YouTube, uploaded by The Telegraph, 17 March 2022.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91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872CDA96-8AE1-BB32-0FF6-BA63709CD8E3}"/>
              </a:ext>
            </a:extLst>
          </p:cNvPr>
          <p:cNvSpPr>
            <a:spLocks noGrp="1"/>
          </p:cNvSpPr>
          <p:nvPr>
            <p:ph type="title"/>
          </p:nvPr>
        </p:nvSpPr>
        <p:spPr>
          <a:xfrm>
            <a:off x="1066800" y="642594"/>
            <a:ext cx="10058400" cy="1371600"/>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543B5A9-05B4-8737-DAB9-140DAFDD99E4}"/>
              </a:ext>
            </a:extLst>
          </p:cNvPr>
          <p:cNvSpPr>
            <a:spLocks noGrp="1"/>
          </p:cNvSpPr>
          <p:nvPr>
            <p:ph idx="1"/>
          </p:nvPr>
        </p:nvSpPr>
        <p:spPr>
          <a:xfrm>
            <a:off x="1066800" y="2103120"/>
            <a:ext cx="6485467" cy="3931920"/>
          </a:xfrm>
        </p:spPr>
        <p:txBody>
          <a:bodyPr>
            <a:noAutofit/>
          </a:bodyPr>
          <a:lstStyle/>
          <a:p>
            <a:r>
              <a:rPr lang="en-US" sz="2400" dirty="0">
                <a:latin typeface="Times New Roman" panose="02020603050405020304" pitchFamily="18" charset="0"/>
                <a:cs typeface="Times New Roman" panose="02020603050405020304" pitchFamily="18" charset="0"/>
              </a:rPr>
              <a:t>A deepfake is a manipulated video or audio that appears genuine but is synthetic, often created using advanced AI algorithms.</a:t>
            </a:r>
          </a:p>
          <a:p>
            <a:r>
              <a:rPr lang="en-US" sz="2400" dirty="0">
                <a:latin typeface="Times New Roman" panose="02020603050405020304" pitchFamily="18" charset="0"/>
                <a:cs typeface="Times New Roman" panose="02020603050405020304" pitchFamily="18" charset="0"/>
              </a:rPr>
              <a:t>Deepfakes can deceive, manipulate, and sow distrust by fabricating realistic-looking content that can spread misinformation and harm individuals or societies.</a:t>
            </a:r>
          </a:p>
          <a:p>
            <a:r>
              <a:rPr lang="en-US" sz="2400" dirty="0">
                <a:latin typeface="Times New Roman" panose="02020603050405020304" pitchFamily="18" charset="0"/>
                <a:cs typeface="Times New Roman" panose="02020603050405020304" pitchFamily="18" charset="0"/>
              </a:rPr>
              <a:t>The first widely recognized instance of deep fake technology gaining attention occurred in 2017.</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descr="A collage of a person with a grid on his face&#10;&#10;Description automatically generated">
            <a:extLst>
              <a:ext uri="{FF2B5EF4-FFF2-40B4-BE49-F238E27FC236}">
                <a16:creationId xmlns:a16="http://schemas.microsoft.com/office/drawing/2014/main" id="{A10982BF-438B-C693-3F3C-7F81FC1B0C49}"/>
              </a:ext>
            </a:extLst>
          </p:cNvPr>
          <p:cNvPicPr>
            <a:picLocks noChangeAspect="1"/>
          </p:cNvPicPr>
          <p:nvPr/>
        </p:nvPicPr>
        <p:blipFill rotWithShape="1">
          <a:blip r:embed="rId2">
            <a:extLst>
              <a:ext uri="{28A0092B-C50C-407E-A947-70E740481C1C}">
                <a14:useLocalDpi xmlns:a14="http://schemas.microsoft.com/office/drawing/2010/main" val="0"/>
              </a:ext>
            </a:extLst>
          </a:blip>
          <a:srcRect l="22951" r="21734" b="2"/>
          <a:stretch/>
        </p:blipFill>
        <p:spPr>
          <a:xfrm>
            <a:off x="8020571" y="2161488"/>
            <a:ext cx="3019646" cy="3632643"/>
          </a:xfrm>
          <a:prstGeom prst="rect">
            <a:avLst/>
          </a:prstGeom>
        </p:spPr>
      </p:pic>
    </p:spTree>
    <p:extLst>
      <p:ext uri="{BB962C8B-B14F-4D97-AF65-F5344CB8AC3E}">
        <p14:creationId xmlns:p14="http://schemas.microsoft.com/office/powerpoint/2010/main" val="229496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78937AD4-83F9-B46E-20F8-4AF794058E34}"/>
              </a:ext>
            </a:extLst>
          </p:cNvPr>
          <p:cNvSpPr>
            <a:spLocks noGrp="1"/>
          </p:cNvSpPr>
          <p:nvPr>
            <p:ph type="title"/>
          </p:nvPr>
        </p:nvSpPr>
        <p:spPr>
          <a:xfrm>
            <a:off x="573409" y="559477"/>
            <a:ext cx="3765200" cy="5709931"/>
          </a:xfrm>
        </p:spPr>
        <p:txBody>
          <a:bodyPr>
            <a:normAutofit/>
          </a:bodyPr>
          <a:lstStyle/>
          <a:p>
            <a:pPr algn="ctr"/>
            <a:r>
              <a:rPr lang="en-US" sz="4400" dirty="0">
                <a:latin typeface="Times New Roman" panose="02020603050405020304" pitchFamily="18" charset="0"/>
                <a:cs typeface="Times New Roman" panose="02020603050405020304" pitchFamily="18" charset="0"/>
              </a:rPr>
              <a:t>Existing System (CNN Model)</a:t>
            </a:r>
          </a:p>
        </p:txBody>
      </p:sp>
      <p:sp>
        <p:nvSpPr>
          <p:cNvPr id="1038" name="Rectangle 1037">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1040" name="Content Placeholder 2">
            <a:extLst>
              <a:ext uri="{FF2B5EF4-FFF2-40B4-BE49-F238E27FC236}">
                <a16:creationId xmlns:a16="http://schemas.microsoft.com/office/drawing/2014/main" id="{2F96A016-0F6C-9B7A-C275-D3CC1FAC1A17}"/>
              </a:ext>
            </a:extLst>
          </p:cNvPr>
          <p:cNvGraphicFramePr>
            <a:graphicFrameLocks noGrp="1"/>
          </p:cNvGraphicFramePr>
          <p:nvPr>
            <p:ph idx="1"/>
            <p:extLst>
              <p:ext uri="{D42A27DB-BD31-4B8C-83A1-F6EECF244321}">
                <p14:modId xmlns:p14="http://schemas.microsoft.com/office/powerpoint/2010/main" val="355219165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99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209964BD-5DF3-717A-F614-7FC69BB05C37}"/>
              </a:ext>
            </a:extLst>
          </p:cNvPr>
          <p:cNvSpPr>
            <a:spLocks noGrp="1"/>
          </p:cNvSpPr>
          <p:nvPr>
            <p:ph type="title"/>
          </p:nvPr>
        </p:nvSpPr>
        <p:spPr>
          <a:xfrm>
            <a:off x="573409" y="559477"/>
            <a:ext cx="3765200" cy="5709931"/>
          </a:xfrm>
        </p:spPr>
        <p:txBody>
          <a:bodyPr>
            <a:normAutofit/>
          </a:bodyPr>
          <a:lstStyle/>
          <a:p>
            <a:pPr algn="ctr"/>
            <a:r>
              <a:rPr lang="en-US" sz="4000" dirty="0">
                <a:latin typeface="Times New Roman" panose="02020603050405020304" pitchFamily="18" charset="0"/>
                <a:cs typeface="Times New Roman" panose="02020603050405020304" pitchFamily="18" charset="0"/>
              </a:rPr>
              <a:t>Proposed System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(Vision Transformer)</a:t>
            </a:r>
          </a:p>
        </p:txBody>
      </p:sp>
      <p:sp>
        <p:nvSpPr>
          <p:cNvPr id="2067" name="Rectangle 206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2059" name="Content Placeholder 2">
            <a:extLst>
              <a:ext uri="{FF2B5EF4-FFF2-40B4-BE49-F238E27FC236}">
                <a16:creationId xmlns:a16="http://schemas.microsoft.com/office/drawing/2014/main" id="{F91AEC66-F71F-3972-655D-B5097D6C3FF5}"/>
              </a:ext>
            </a:extLst>
          </p:cNvPr>
          <p:cNvGraphicFramePr>
            <a:graphicFrameLocks noGrp="1"/>
          </p:cNvGraphicFramePr>
          <p:nvPr>
            <p:ph idx="1"/>
            <p:extLst>
              <p:ext uri="{D42A27DB-BD31-4B8C-83A1-F6EECF244321}">
                <p14:modId xmlns:p14="http://schemas.microsoft.com/office/powerpoint/2010/main" val="706721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78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6E92D59-FD1B-47BC-9D02-0F3B959A6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2AE646-CC19-4A1F-900B-E512D06A7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4E4F834-34CB-4787-920F-CD1E1B8BC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688C6D1E-09E6-A7B1-4F90-4DE72FBBB5A2}"/>
              </a:ext>
            </a:extLst>
          </p:cNvPr>
          <p:cNvSpPr>
            <a:spLocks noGrp="1"/>
          </p:cNvSpPr>
          <p:nvPr>
            <p:ph type="title"/>
          </p:nvPr>
        </p:nvSpPr>
        <p:spPr>
          <a:xfrm>
            <a:off x="707830" y="727823"/>
            <a:ext cx="3329150" cy="5402353"/>
          </a:xfrm>
        </p:spPr>
        <p:txBody>
          <a:bodyPr>
            <a:normAutofit/>
          </a:bodyPr>
          <a:lstStyle/>
          <a:p>
            <a:r>
              <a:rPr lang="en-US"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60A8B275-CFDC-57BD-1AD8-76D3D6236C31}"/>
              </a:ext>
            </a:extLst>
          </p:cNvPr>
          <p:cNvSpPr>
            <a:spLocks noGrp="1"/>
          </p:cNvSpPr>
          <p:nvPr>
            <p:ph idx="1"/>
          </p:nvPr>
        </p:nvSpPr>
        <p:spPr>
          <a:xfrm>
            <a:off x="4521614" y="727823"/>
            <a:ext cx="6927842" cy="3072900"/>
          </a:xfrm>
        </p:spPr>
        <p:txBody>
          <a:bodyPr>
            <a:noAutofit/>
          </a:bodyPr>
          <a:lstStyle/>
          <a:p>
            <a:r>
              <a:rPr lang="en-US" sz="1800" dirty="0">
                <a:latin typeface="Times New Roman" panose="02020603050405020304" pitchFamily="18" charset="0"/>
                <a:cs typeface="Times New Roman" panose="02020603050405020304" pitchFamily="18" charset="0"/>
              </a:rPr>
              <a:t>The dataset you provided from Kaggle contains both deep fake and real images, which can be valuable for training and evaluating deepfake detection models. </a:t>
            </a:r>
          </a:p>
          <a:p>
            <a:r>
              <a:rPr lang="en-US" sz="1800" dirty="0">
                <a:latin typeface="Times New Roman" panose="02020603050405020304" pitchFamily="18" charset="0"/>
                <a:cs typeface="Times New Roman" panose="02020603050405020304" pitchFamily="18" charset="0"/>
              </a:rPr>
              <a:t>The dataset consists of three subsets: Test, Train, and Validation. </a:t>
            </a:r>
          </a:p>
          <a:p>
            <a:r>
              <a:rPr lang="en-US" sz="1800" dirty="0">
                <a:latin typeface="Times New Roman" panose="02020603050405020304" pitchFamily="18" charset="0"/>
                <a:cs typeface="Times New Roman" panose="02020603050405020304" pitchFamily="18" charset="0"/>
              </a:rPr>
              <a:t>Each subset contains both "Fake" and "Real" categories. There are 190,000 files in .jpg format, totaling 190,000 images.</a:t>
            </a:r>
          </a:p>
          <a:p>
            <a:r>
              <a:rPr lang="en-US" sz="1800" dirty="0">
                <a:latin typeface="Times New Roman" panose="02020603050405020304" pitchFamily="18" charset="0"/>
                <a:cs typeface="Times New Roman" panose="02020603050405020304" pitchFamily="18" charset="0"/>
              </a:rPr>
              <a:t>The dataset provided is impeccably clean, devoid of any null values or missing entries.</a:t>
            </a:r>
          </a:p>
          <a:p>
            <a:r>
              <a:rPr lang="en-US" sz="1800" dirty="0">
                <a:latin typeface="Times New Roman" panose="02020603050405020304" pitchFamily="18" charset="0"/>
                <a:cs typeface="Times New Roman" panose="02020603050405020304" pitchFamily="18" charset="0"/>
              </a:rPr>
              <a:t>Discover a vast collection of approximately 190,000 captivating .jpg images packed into a compact 1.8 gigabytes of storage.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66D49FA6-AE54-5ACB-E0C8-A9F1CC4EA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133" y="4586676"/>
            <a:ext cx="6329267" cy="1708902"/>
          </a:xfrm>
          <a:prstGeom prst="rect">
            <a:avLst/>
          </a:prstGeom>
        </p:spPr>
      </p:pic>
    </p:spTree>
    <p:extLst>
      <p:ext uri="{BB962C8B-B14F-4D97-AF65-F5344CB8AC3E}">
        <p14:creationId xmlns:p14="http://schemas.microsoft.com/office/powerpoint/2010/main" val="101702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6DD2-03CA-E3B1-7046-A177CFE94630}"/>
              </a:ext>
            </a:extLst>
          </p:cNvPr>
          <p:cNvSpPr>
            <a:spLocks noGrp="1"/>
          </p:cNvSpPr>
          <p:nvPr>
            <p:ph type="title"/>
          </p:nvPr>
        </p:nvSpPr>
        <p:spPr>
          <a:xfrm>
            <a:off x="6579450" y="727627"/>
            <a:ext cx="4957553" cy="1645920"/>
          </a:xfrm>
        </p:spPr>
        <p:txBody>
          <a:bodyPr>
            <a:normAutofit/>
          </a:bodyPr>
          <a:lstStyle/>
          <a:p>
            <a:r>
              <a:rPr lang="en-US" dirty="0">
                <a:latin typeface="Times New Roman" panose="02020603050405020304" pitchFamily="18" charset="0"/>
                <a:cs typeface="Times New Roman" panose="02020603050405020304" pitchFamily="18" charset="0"/>
              </a:rPr>
              <a:t>Implementation</a:t>
            </a:r>
          </a:p>
        </p:txBody>
      </p:sp>
      <p:sp>
        <p:nvSpPr>
          <p:cNvPr id="23" name="Rectangle 2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25" name="Rectangle 2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5" name="Content Placeholder 4" descr="A screenshot of a computer code&#10;&#10;Description automatically generated">
            <a:extLst>
              <a:ext uri="{FF2B5EF4-FFF2-40B4-BE49-F238E27FC236}">
                <a16:creationId xmlns:a16="http://schemas.microsoft.com/office/drawing/2014/main" id="{4A1B9557-8B5A-722B-22EF-C7B77397262C}"/>
              </a:ext>
            </a:extLst>
          </p:cNvPr>
          <p:cNvPicPr>
            <a:picLocks noChangeAspect="1"/>
          </p:cNvPicPr>
          <p:nvPr/>
        </p:nvPicPr>
        <p:blipFill>
          <a:blip r:embed="rId2"/>
          <a:stretch>
            <a:fillRect/>
          </a:stretch>
        </p:blipFill>
        <p:spPr>
          <a:xfrm>
            <a:off x="1205256" y="2477942"/>
            <a:ext cx="4414438" cy="1920280"/>
          </a:xfrm>
          <a:prstGeom prst="rect">
            <a:avLst/>
          </a:prstGeom>
        </p:spPr>
      </p:pic>
      <p:sp>
        <p:nvSpPr>
          <p:cNvPr id="9" name="Content Placeholder 8">
            <a:extLst>
              <a:ext uri="{FF2B5EF4-FFF2-40B4-BE49-F238E27FC236}">
                <a16:creationId xmlns:a16="http://schemas.microsoft.com/office/drawing/2014/main" id="{4C3CC896-D7EE-333A-3945-3CA818052CA4}"/>
              </a:ext>
            </a:extLst>
          </p:cNvPr>
          <p:cNvSpPr>
            <a:spLocks noGrp="1"/>
          </p:cNvSpPr>
          <p:nvPr>
            <p:ph idx="1"/>
          </p:nvPr>
        </p:nvSpPr>
        <p:spPr>
          <a:xfrm>
            <a:off x="6579450" y="2538919"/>
            <a:ext cx="4957554" cy="3496120"/>
          </a:xfrm>
        </p:spPr>
        <p:txBody>
          <a:bodyPr>
            <a:normAutofit/>
          </a:bodyPr>
          <a:lstStyle/>
          <a:p>
            <a:r>
              <a:rPr lang="en-US" sz="2000" dirty="0">
                <a:latin typeface="Times New Roman" panose="02020603050405020304" pitchFamily="18" charset="0"/>
                <a:cs typeface="Times New Roman" panose="02020603050405020304" pitchFamily="18" charset="0"/>
              </a:rPr>
              <a:t>This code defines a function `</a:t>
            </a:r>
            <a:r>
              <a:rPr lang="en-US" sz="2000" dirty="0" err="1">
                <a:latin typeface="Times New Roman" panose="02020603050405020304" pitchFamily="18" charset="0"/>
                <a:cs typeface="Times New Roman" panose="02020603050405020304" pitchFamily="18" charset="0"/>
              </a:rPr>
              <a:t>show_image_grid</a:t>
            </a:r>
            <a:r>
              <a:rPr lang="en-US" sz="2000" dirty="0">
                <a:latin typeface="Times New Roman" panose="02020603050405020304" pitchFamily="18" charset="0"/>
                <a:cs typeface="Times New Roman" panose="02020603050405020304" pitchFamily="18" charset="0"/>
              </a:rPr>
              <a:t>` to display a grid of random images and their corresponding labels from a dataset split. It selects random images from the specified split, then plots them in a grid using matplotlib. Each image is accompanied by its corresponding label. Finally, the grid of images is displayed using `</a:t>
            </a:r>
            <a:r>
              <a:rPr lang="en-US" sz="2000" dirty="0" err="1">
                <a:latin typeface="Times New Roman" panose="02020603050405020304" pitchFamily="18" charset="0"/>
                <a:cs typeface="Times New Roman" panose="02020603050405020304" pitchFamily="18" charset="0"/>
              </a:rPr>
              <a:t>plt.show</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852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5129F-02A0-6050-A19A-9339C101FBEA}"/>
              </a:ext>
            </a:extLst>
          </p:cNvPr>
          <p:cNvSpPr>
            <a:spLocks noGrp="1"/>
          </p:cNvSpPr>
          <p:nvPr>
            <p:ph type="title"/>
          </p:nvPr>
        </p:nvSpPr>
        <p:spPr>
          <a:xfrm>
            <a:off x="6836350" y="559480"/>
            <a:ext cx="4602152" cy="1345449"/>
          </a:xfrm>
        </p:spPr>
        <p:txBody>
          <a:bodyPr>
            <a:normAutofit/>
          </a:bodyPr>
          <a:lstStyle/>
          <a:p>
            <a:r>
              <a:rPr lang="en-US" sz="4000" dirty="0">
                <a:latin typeface="Times New Roman" panose="02020603050405020304" pitchFamily="18" charset="0"/>
                <a:cs typeface="Times New Roman" panose="02020603050405020304" pitchFamily="18" charset="0"/>
              </a:rPr>
              <a:t>Implementation</a:t>
            </a:r>
          </a:p>
        </p:txBody>
      </p:sp>
      <p:pic>
        <p:nvPicPr>
          <p:cNvPr id="7" name="Picture 6" descr="A screenshot of a computer program&#10;&#10;Description automatically generated">
            <a:extLst>
              <a:ext uri="{FF2B5EF4-FFF2-40B4-BE49-F238E27FC236}">
                <a16:creationId xmlns:a16="http://schemas.microsoft.com/office/drawing/2014/main" id="{F08AC23D-B608-53D7-AA53-3D1D3ED01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4" y="253548"/>
            <a:ext cx="5853884" cy="2794316"/>
          </a:xfrm>
          <a:prstGeom prst="rect">
            <a:avLst/>
          </a:prstGeom>
        </p:spPr>
      </p:pic>
      <p:pic>
        <p:nvPicPr>
          <p:cNvPr id="5" name="Content Placeholder 4" descr="A screen shot of a computer code&#10;&#10;Description automatically generated">
            <a:extLst>
              <a:ext uri="{FF2B5EF4-FFF2-40B4-BE49-F238E27FC236}">
                <a16:creationId xmlns:a16="http://schemas.microsoft.com/office/drawing/2014/main" id="{57000035-AD8C-413A-3A9E-3362570F8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03" y="3504569"/>
            <a:ext cx="5853885" cy="2896726"/>
          </a:xfrm>
          <a:prstGeom prst="rect">
            <a:avLst/>
          </a:prstGeom>
        </p:spPr>
      </p:pic>
      <p:sp>
        <p:nvSpPr>
          <p:cNvPr id="11" name="Content Placeholder 10">
            <a:extLst>
              <a:ext uri="{FF2B5EF4-FFF2-40B4-BE49-F238E27FC236}">
                <a16:creationId xmlns:a16="http://schemas.microsoft.com/office/drawing/2014/main" id="{F00913F3-467E-9DCC-7D9D-FD6CA6D359B2}"/>
              </a:ext>
            </a:extLst>
          </p:cNvPr>
          <p:cNvSpPr>
            <a:spLocks noGrp="1"/>
          </p:cNvSpPr>
          <p:nvPr>
            <p:ph idx="1"/>
          </p:nvPr>
        </p:nvSpPr>
        <p:spPr>
          <a:xfrm>
            <a:off x="6836350" y="1910371"/>
            <a:ext cx="4602152" cy="3715424"/>
          </a:xfrm>
        </p:spPr>
        <p:txBody>
          <a:bodyPr>
            <a:noAutofit/>
          </a:bodyPr>
          <a:lstStyle/>
          <a:p>
            <a:r>
              <a:rPr lang="en-US" sz="1800" dirty="0">
                <a:latin typeface="Times New Roman" panose="02020603050405020304" pitchFamily="18" charset="0"/>
                <a:cs typeface="Times New Roman" panose="02020603050405020304" pitchFamily="18" charset="0"/>
              </a:rPr>
              <a:t>This code snippet utilizes the Vision Transformer (</a:t>
            </a:r>
            <a:r>
              <a:rPr lang="en-US" sz="1800" dirty="0" err="1">
                <a:latin typeface="Times New Roman" panose="02020603050405020304" pitchFamily="18" charset="0"/>
                <a:cs typeface="Times New Roman" panose="02020603050405020304" pitchFamily="18" charset="0"/>
              </a:rPr>
              <a:t>ViT</a:t>
            </a:r>
            <a:r>
              <a:rPr lang="en-US" sz="1800" dirty="0">
                <a:latin typeface="Times New Roman" panose="02020603050405020304" pitchFamily="18" charset="0"/>
                <a:cs typeface="Times New Roman" panose="02020603050405020304" pitchFamily="18" charset="0"/>
              </a:rPr>
              <a:t>) model for image classification. It first checks for the availability of a CUDA-enabled GPU and then loads the pre-trained </a:t>
            </a:r>
            <a:r>
              <a:rPr lang="en-US" sz="1800" dirty="0" err="1">
                <a:latin typeface="Times New Roman" panose="02020603050405020304" pitchFamily="18" charset="0"/>
                <a:cs typeface="Times New Roman" panose="02020603050405020304" pitchFamily="18" charset="0"/>
              </a:rPr>
              <a:t>ViT</a:t>
            </a:r>
            <a:r>
              <a:rPr lang="en-US" sz="1800" dirty="0">
                <a:latin typeface="Times New Roman" panose="02020603050405020304" pitchFamily="18" charset="0"/>
                <a:cs typeface="Times New Roman" panose="02020603050405020304" pitchFamily="18" charset="0"/>
              </a:rPr>
              <a:t> model for image classification. It downloads an image from a specified URL and processes it using the </a:t>
            </a:r>
            <a:r>
              <a:rPr lang="en-US" sz="1800" dirty="0" err="1">
                <a:latin typeface="Times New Roman" panose="02020603050405020304" pitchFamily="18" charset="0"/>
                <a:cs typeface="Times New Roman" panose="02020603050405020304" pitchFamily="18" charset="0"/>
              </a:rPr>
              <a:t>ViT</a:t>
            </a:r>
            <a:r>
              <a:rPr lang="en-US" sz="1800" dirty="0">
                <a:latin typeface="Times New Roman" panose="02020603050405020304" pitchFamily="18" charset="0"/>
                <a:cs typeface="Times New Roman" panose="02020603050405020304" pitchFamily="18" charset="0"/>
              </a:rPr>
              <a:t> image processor. The processed image is then fed into the pre-trained </a:t>
            </a:r>
            <a:r>
              <a:rPr lang="en-US" sz="1800" dirty="0" err="1">
                <a:latin typeface="Times New Roman" panose="02020603050405020304" pitchFamily="18" charset="0"/>
                <a:cs typeface="Times New Roman" panose="02020603050405020304" pitchFamily="18" charset="0"/>
              </a:rPr>
              <a:t>ViT</a:t>
            </a:r>
            <a:r>
              <a:rPr lang="en-US" sz="1800" dirty="0">
                <a:latin typeface="Times New Roman" panose="02020603050405020304" pitchFamily="18" charset="0"/>
                <a:cs typeface="Times New Roman" panose="02020603050405020304" pitchFamily="18" charset="0"/>
              </a:rPr>
              <a:t> model, which predicts the class of the image from the 1000 ImageNet classes. Finally, it prints the predicted class label. Overall, the code demonstrates how to use a pre-trained </a:t>
            </a:r>
            <a:r>
              <a:rPr lang="en-US" sz="1800" dirty="0" err="1">
                <a:latin typeface="Times New Roman" panose="02020603050405020304" pitchFamily="18" charset="0"/>
                <a:cs typeface="Times New Roman" panose="02020603050405020304" pitchFamily="18" charset="0"/>
              </a:rPr>
              <a:t>ViT</a:t>
            </a:r>
            <a:r>
              <a:rPr lang="en-US" sz="1800" dirty="0">
                <a:latin typeface="Times New Roman" panose="02020603050405020304" pitchFamily="18" charset="0"/>
                <a:cs typeface="Times New Roman" panose="02020603050405020304" pitchFamily="18" charset="0"/>
              </a:rPr>
              <a:t> model to classify images.</a:t>
            </a:r>
          </a:p>
        </p:txBody>
      </p:sp>
    </p:spTree>
    <p:extLst>
      <p:ext uri="{BB962C8B-B14F-4D97-AF65-F5344CB8AC3E}">
        <p14:creationId xmlns:p14="http://schemas.microsoft.com/office/powerpoint/2010/main" val="81588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txBody>
          <a:bodyPr/>
          <a:lstStyle/>
          <a:p>
            <a:endParaRPr lang="en-US"/>
          </a:p>
        </p:txBody>
      </p:sp>
      <p:pic>
        <p:nvPicPr>
          <p:cNvPr id="7" name="Picture 6" descr="A screenshot of a computer program&#10;&#10;Description automatically generated">
            <a:extLst>
              <a:ext uri="{FF2B5EF4-FFF2-40B4-BE49-F238E27FC236}">
                <a16:creationId xmlns:a16="http://schemas.microsoft.com/office/drawing/2014/main" id="{90DA8BDC-FED2-6CF6-A379-E695490661DB}"/>
              </a:ext>
            </a:extLst>
          </p:cNvPr>
          <p:cNvPicPr>
            <a:picLocks noChangeAspect="1"/>
          </p:cNvPicPr>
          <p:nvPr/>
        </p:nvPicPr>
        <p:blipFill rotWithShape="1">
          <a:blip r:embed="rId2">
            <a:extLst>
              <a:ext uri="{28A0092B-C50C-407E-A947-70E740481C1C}">
                <a14:useLocalDpi xmlns:a14="http://schemas.microsoft.com/office/drawing/2010/main" val="0"/>
              </a:ext>
            </a:extLst>
          </a:blip>
          <a:srcRect r="47310"/>
          <a:stretch/>
        </p:blipFill>
        <p:spPr>
          <a:xfrm>
            <a:off x="424928" y="419292"/>
            <a:ext cx="5522976" cy="6053328"/>
          </a:xfrm>
          <a:prstGeom prst="rect">
            <a:avLst/>
          </a:prstGeom>
        </p:spPr>
      </p:pic>
      <p:sp>
        <p:nvSpPr>
          <p:cNvPr id="16" name="Rectangle 1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CF1E6-F477-1758-D68F-14103FA0020F}"/>
              </a:ext>
            </a:extLst>
          </p:cNvPr>
          <p:cNvSpPr>
            <a:spLocks noGrp="1"/>
          </p:cNvSpPr>
          <p:nvPr>
            <p:ph type="title"/>
          </p:nvPr>
        </p:nvSpPr>
        <p:spPr>
          <a:xfrm>
            <a:off x="6812798" y="427534"/>
            <a:ext cx="4602152" cy="1718225"/>
          </a:xfrm>
        </p:spPr>
        <p:txBody>
          <a:bodyPr>
            <a:normAutofit/>
          </a:bodyPr>
          <a:lstStyle/>
          <a:p>
            <a:r>
              <a:rPr lang="en-US" dirty="0">
                <a:latin typeface="Times New Roman" panose="02020603050405020304" pitchFamily="18" charset="0"/>
                <a:cs typeface="Times New Roman" panose="02020603050405020304" pitchFamily="18" charset="0"/>
              </a:rPr>
              <a:t>Implementation</a:t>
            </a:r>
          </a:p>
        </p:txBody>
      </p:sp>
      <p:sp>
        <p:nvSpPr>
          <p:cNvPr id="5" name="Content Placeholder 4">
            <a:extLst>
              <a:ext uri="{FF2B5EF4-FFF2-40B4-BE49-F238E27FC236}">
                <a16:creationId xmlns:a16="http://schemas.microsoft.com/office/drawing/2014/main" id="{418AE032-FDB0-3EF9-15F5-B9B7D3B9C4BE}"/>
              </a:ext>
            </a:extLst>
          </p:cNvPr>
          <p:cNvSpPr>
            <a:spLocks noGrp="1"/>
          </p:cNvSpPr>
          <p:nvPr>
            <p:ph idx="1"/>
          </p:nvPr>
        </p:nvSpPr>
        <p:spPr>
          <a:xfrm>
            <a:off x="6836350" y="1807399"/>
            <a:ext cx="4602152" cy="3557805"/>
          </a:xfrm>
        </p:spPr>
        <p:txBody>
          <a:bodyPr>
            <a:noAutofit/>
          </a:bodyPr>
          <a:lstStyle/>
          <a:p>
            <a:endParaRPr lang="en-US" sz="2000" dirty="0"/>
          </a:p>
          <a:p>
            <a:r>
              <a:rPr lang="en-US" sz="2000" dirty="0">
                <a:latin typeface="Times New Roman" panose="02020603050405020304" pitchFamily="18" charset="0"/>
                <a:cs typeface="Times New Roman" panose="02020603050405020304" pitchFamily="18" charset="0"/>
              </a:rPr>
              <a:t>This code defines a function transform that preprocesses images in a dataset by converting them to RGB format and applying the image processor. It returns the preprocessed inputs along with their corresponding labels. The dataset is then transformed on the fly during training using the </a:t>
            </a:r>
            <a:r>
              <a:rPr lang="en-US" sz="2000" dirty="0" err="1">
                <a:latin typeface="Times New Roman" panose="02020603050405020304" pitchFamily="18" charset="0"/>
                <a:cs typeface="Times New Roman" panose="02020603050405020304" pitchFamily="18" charset="0"/>
              </a:rPr>
              <a:t>with_transform</a:t>
            </a:r>
            <a:r>
              <a:rPr lang="en-US" sz="2000" dirty="0">
                <a:latin typeface="Times New Roman" panose="02020603050405020304" pitchFamily="18" charset="0"/>
                <a:cs typeface="Times New Roman" panose="02020603050405020304" pitchFamily="18" charset="0"/>
              </a:rPr>
              <a:t>() method. It iterates through the transformed dataset, printing the shape of pixel values and their corresponding labels for the first item.</a:t>
            </a:r>
          </a:p>
        </p:txBody>
      </p:sp>
    </p:spTree>
    <p:extLst>
      <p:ext uri="{BB962C8B-B14F-4D97-AF65-F5344CB8AC3E}">
        <p14:creationId xmlns:p14="http://schemas.microsoft.com/office/powerpoint/2010/main" val="349942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FAC6-606B-80A2-0704-BD436A37A157}"/>
              </a:ext>
            </a:extLst>
          </p:cNvPr>
          <p:cNvSpPr>
            <a:spLocks noGrp="1"/>
          </p:cNvSpPr>
          <p:nvPr>
            <p:ph type="title"/>
          </p:nvPr>
        </p:nvSpPr>
        <p:spPr>
          <a:xfrm>
            <a:off x="6579450" y="213224"/>
            <a:ext cx="4957553" cy="1645920"/>
          </a:xfrm>
        </p:spPr>
        <p:txBody>
          <a:bodyPr>
            <a:normAutofit/>
          </a:bodyPr>
          <a:lstStyle/>
          <a:p>
            <a:r>
              <a:rPr lang="en-US" dirty="0">
                <a:latin typeface="Times New Roman" panose="02020603050405020304" pitchFamily="18" charset="0"/>
                <a:cs typeface="Times New Roman" panose="02020603050405020304" pitchFamily="18" charset="0"/>
              </a:rPr>
              <a:t>Implementation</a:t>
            </a:r>
          </a:p>
        </p:txBody>
      </p:sp>
      <p:sp>
        <p:nvSpPr>
          <p:cNvPr id="79" name="Rectangle 7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81" name="Rectangle 8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7" name="Picture 6" descr="A screenshot of a computer code&#10;&#10;Description automatically generated">
            <a:extLst>
              <a:ext uri="{FF2B5EF4-FFF2-40B4-BE49-F238E27FC236}">
                <a16:creationId xmlns:a16="http://schemas.microsoft.com/office/drawing/2014/main" id="{13BBB278-9778-B329-648E-90D743697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256" y="2671074"/>
            <a:ext cx="4414438" cy="1534017"/>
          </a:xfrm>
          <a:prstGeom prst="rect">
            <a:avLst/>
          </a:prstGeom>
        </p:spPr>
      </p:pic>
      <p:sp>
        <p:nvSpPr>
          <p:cNvPr id="3" name="Content Placeholder 2">
            <a:extLst>
              <a:ext uri="{FF2B5EF4-FFF2-40B4-BE49-F238E27FC236}">
                <a16:creationId xmlns:a16="http://schemas.microsoft.com/office/drawing/2014/main" id="{C3E5D3E2-7916-BBAE-D43D-4DF02566C3E2}"/>
              </a:ext>
            </a:extLst>
          </p:cNvPr>
          <p:cNvSpPr>
            <a:spLocks noGrp="1"/>
          </p:cNvSpPr>
          <p:nvPr>
            <p:ph idx="1"/>
          </p:nvPr>
        </p:nvSpPr>
        <p:spPr>
          <a:xfrm>
            <a:off x="6252381" y="1279079"/>
            <a:ext cx="5431619" cy="4949002"/>
          </a:xfrm>
        </p:spPr>
        <p:txBody>
          <a:bodyPr>
            <a:normAutofit/>
          </a:bodyPr>
          <a:lstStyle/>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This code snippet defines a function </a:t>
            </a:r>
            <a:r>
              <a:rPr lang="en-US" sz="2000" dirty="0" err="1">
                <a:latin typeface="Times New Roman" panose="02020603050405020304" pitchFamily="18" charset="0"/>
                <a:cs typeface="Times New Roman" panose="02020603050405020304" pitchFamily="18" charset="0"/>
              </a:rPr>
              <a:t>collate_fn</a:t>
            </a:r>
            <a:r>
              <a:rPr lang="en-US" sz="2000" dirty="0">
                <a:latin typeface="Times New Roman" panose="02020603050405020304" pitchFamily="18" charset="0"/>
                <a:cs typeface="Times New Roman" panose="02020603050405020304" pitchFamily="18" charset="0"/>
              </a:rPr>
              <a:t> that collates a batch of data during training. It stacks pixel values and converts labels into torch tensors.</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It imports metrics for accuracy and F1 score computation from an external module called evaluate. Then, it defines a function </a:t>
            </a:r>
            <a:r>
              <a:rPr lang="en-US" sz="2000" dirty="0" err="1">
                <a:latin typeface="Times New Roman" panose="02020603050405020304" pitchFamily="18" charset="0"/>
                <a:cs typeface="Times New Roman" panose="02020603050405020304" pitchFamily="18" charset="0"/>
              </a:rPr>
              <a:t>compute_metrics</a:t>
            </a:r>
            <a:r>
              <a:rPr lang="en-US" sz="2000" dirty="0">
                <a:latin typeface="Times New Roman" panose="02020603050405020304" pitchFamily="18" charset="0"/>
                <a:cs typeface="Times New Roman" panose="02020603050405020304" pitchFamily="18" charset="0"/>
              </a:rPr>
              <a:t> that computes accuracy and F1 scores based on predictions and references, returning them as a dictionary.</a:t>
            </a:r>
          </a:p>
        </p:txBody>
      </p:sp>
    </p:spTree>
    <p:extLst>
      <p:ext uri="{BB962C8B-B14F-4D97-AF65-F5344CB8AC3E}">
        <p14:creationId xmlns:p14="http://schemas.microsoft.com/office/powerpoint/2010/main" val="907501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2C3A21"/>
      </a:dk2>
      <a:lt2>
        <a:srgbClr val="E2E6E8"/>
      </a:lt2>
      <a:accent1>
        <a:srgbClr val="E76929"/>
      </a:accent1>
      <a:accent2>
        <a:srgbClr val="C79B16"/>
      </a:accent2>
      <a:accent3>
        <a:srgbClr val="95AD1F"/>
      </a:accent3>
      <a:accent4>
        <a:srgbClr val="57B614"/>
      </a:accent4>
      <a:accent5>
        <a:srgbClr val="21BA21"/>
      </a:accent5>
      <a:accent6>
        <a:srgbClr val="14BB5A"/>
      </a:accent6>
      <a:hlink>
        <a:srgbClr val="3B8AB2"/>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526</TotalTime>
  <Words>1091</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Garamond</vt:lpstr>
      <vt:lpstr>Goudy Old Style</vt:lpstr>
      <vt:lpstr>Times New Roman</vt:lpstr>
      <vt:lpstr>SavonVTI</vt:lpstr>
      <vt:lpstr>DEEPFAKE DETECTION USING VISION TRANSFORMER   </vt:lpstr>
      <vt:lpstr>Introduction</vt:lpstr>
      <vt:lpstr>Existing System (CNN Model)</vt:lpstr>
      <vt:lpstr>Proposed System  (Vision Transformer)</vt:lpstr>
      <vt:lpstr>Dataset</vt:lpstr>
      <vt:lpstr>Implementation</vt:lpstr>
      <vt:lpstr>Implementation</vt:lpstr>
      <vt:lpstr>Implementation</vt:lpstr>
      <vt:lpstr>Implementation</vt:lpstr>
      <vt:lpstr>Implementation</vt:lpstr>
      <vt:lpstr>Implementation</vt:lpstr>
      <vt:lpstr>Output</vt:lpstr>
      <vt:lpstr>Output</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 DETECTION USING VISION TRANSFORMER</dc:title>
  <dc:creator>Kunta Anuraag</dc:creator>
  <cp:lastModifiedBy>Kunta Anuraag</cp:lastModifiedBy>
  <cp:revision>1</cp:revision>
  <dcterms:created xsi:type="dcterms:W3CDTF">2024-04-29T02:00:54Z</dcterms:created>
  <dcterms:modified xsi:type="dcterms:W3CDTF">2024-05-04T01:20:12Z</dcterms:modified>
</cp:coreProperties>
</file>