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5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B585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7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47688" y="1845594"/>
            <a:ext cx="542925" cy="6922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962207" y="3154283"/>
            <a:ext cx="6591300" cy="1876425"/>
          </a:xfrm>
          <a:custGeom>
            <a:avLst/>
            <a:gdLst/>
            <a:ahLst/>
            <a:cxnLst/>
            <a:rect l="l" t="t" r="r" b="b"/>
            <a:pathLst>
              <a:path w="6591300" h="1876425">
                <a:moveTo>
                  <a:pt x="6378713" y="1876425"/>
                </a:moveTo>
                <a:lnTo>
                  <a:pt x="212475" y="1876425"/>
                </a:lnTo>
                <a:lnTo>
                  <a:pt x="163841" y="1870804"/>
                </a:lnTo>
                <a:lnTo>
                  <a:pt x="119151" y="1854800"/>
                </a:lnTo>
                <a:lnTo>
                  <a:pt x="79695" y="1829702"/>
                </a:lnTo>
                <a:lnTo>
                  <a:pt x="46763" y="1796798"/>
                </a:lnTo>
                <a:lnTo>
                  <a:pt x="21643" y="1757376"/>
                </a:lnTo>
                <a:lnTo>
                  <a:pt x="5625" y="1712725"/>
                </a:lnTo>
                <a:lnTo>
                  <a:pt x="0" y="1664132"/>
                </a:lnTo>
                <a:lnTo>
                  <a:pt x="0" y="212292"/>
                </a:lnTo>
                <a:lnTo>
                  <a:pt x="5625" y="163700"/>
                </a:lnTo>
                <a:lnTo>
                  <a:pt x="21643" y="119049"/>
                </a:lnTo>
                <a:lnTo>
                  <a:pt x="46763" y="79627"/>
                </a:lnTo>
                <a:lnTo>
                  <a:pt x="79695" y="46722"/>
                </a:lnTo>
                <a:lnTo>
                  <a:pt x="119151" y="21624"/>
                </a:lnTo>
                <a:lnTo>
                  <a:pt x="163841" y="5620"/>
                </a:lnTo>
                <a:lnTo>
                  <a:pt x="212475" y="0"/>
                </a:lnTo>
                <a:lnTo>
                  <a:pt x="6378713" y="0"/>
                </a:lnTo>
                <a:lnTo>
                  <a:pt x="6427347" y="5620"/>
                </a:lnTo>
                <a:lnTo>
                  <a:pt x="6472037" y="21624"/>
                </a:lnTo>
                <a:lnTo>
                  <a:pt x="6511493" y="46722"/>
                </a:lnTo>
                <a:lnTo>
                  <a:pt x="6544425" y="79627"/>
                </a:lnTo>
                <a:lnTo>
                  <a:pt x="6569545" y="119049"/>
                </a:lnTo>
                <a:lnTo>
                  <a:pt x="6585563" y="163700"/>
                </a:lnTo>
                <a:lnTo>
                  <a:pt x="6591189" y="212292"/>
                </a:lnTo>
                <a:lnTo>
                  <a:pt x="6591189" y="1664132"/>
                </a:lnTo>
                <a:lnTo>
                  <a:pt x="6585563" y="1712725"/>
                </a:lnTo>
                <a:lnTo>
                  <a:pt x="6569545" y="1757376"/>
                </a:lnTo>
                <a:lnTo>
                  <a:pt x="6544425" y="1796798"/>
                </a:lnTo>
                <a:lnTo>
                  <a:pt x="6511493" y="1829702"/>
                </a:lnTo>
                <a:lnTo>
                  <a:pt x="6472037" y="1854800"/>
                </a:lnTo>
                <a:lnTo>
                  <a:pt x="6427347" y="1870804"/>
                </a:lnTo>
                <a:lnTo>
                  <a:pt x="6378713" y="1876425"/>
                </a:lnTo>
                <a:close/>
              </a:path>
            </a:pathLst>
          </a:custGeom>
          <a:solidFill>
            <a:srgbClr val="BDD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19151" y="1845594"/>
            <a:ext cx="6657975" cy="1895475"/>
          </a:xfrm>
          <a:custGeom>
            <a:avLst/>
            <a:gdLst/>
            <a:ahLst/>
            <a:cxnLst/>
            <a:rect l="l" t="t" r="r" b="b"/>
            <a:pathLst>
              <a:path w="6657975" h="1895475">
                <a:moveTo>
                  <a:pt x="6443332" y="1895474"/>
                </a:moveTo>
                <a:lnTo>
                  <a:pt x="214628" y="1895474"/>
                </a:lnTo>
                <a:lnTo>
                  <a:pt x="165501" y="1889796"/>
                </a:lnTo>
                <a:lnTo>
                  <a:pt x="120358" y="1873630"/>
                </a:lnTo>
                <a:lnTo>
                  <a:pt x="80503" y="1848277"/>
                </a:lnTo>
                <a:lnTo>
                  <a:pt x="47236" y="1815039"/>
                </a:lnTo>
                <a:lnTo>
                  <a:pt x="21862" y="1775216"/>
                </a:lnTo>
                <a:lnTo>
                  <a:pt x="5682" y="1730112"/>
                </a:lnTo>
                <a:lnTo>
                  <a:pt x="0" y="1681026"/>
                </a:lnTo>
                <a:lnTo>
                  <a:pt x="0" y="214447"/>
                </a:lnTo>
                <a:lnTo>
                  <a:pt x="5682" y="165362"/>
                </a:lnTo>
                <a:lnTo>
                  <a:pt x="21862" y="120257"/>
                </a:lnTo>
                <a:lnTo>
                  <a:pt x="47236" y="80435"/>
                </a:lnTo>
                <a:lnTo>
                  <a:pt x="80503" y="47197"/>
                </a:lnTo>
                <a:lnTo>
                  <a:pt x="120358" y="21844"/>
                </a:lnTo>
                <a:lnTo>
                  <a:pt x="165501" y="5677"/>
                </a:lnTo>
                <a:lnTo>
                  <a:pt x="214628" y="0"/>
                </a:lnTo>
                <a:lnTo>
                  <a:pt x="6443332" y="0"/>
                </a:lnTo>
                <a:lnTo>
                  <a:pt x="6492459" y="5677"/>
                </a:lnTo>
                <a:lnTo>
                  <a:pt x="6537601" y="21844"/>
                </a:lnTo>
                <a:lnTo>
                  <a:pt x="6577457" y="47197"/>
                </a:lnTo>
                <a:lnTo>
                  <a:pt x="6610723" y="80435"/>
                </a:lnTo>
                <a:lnTo>
                  <a:pt x="6636097" y="120257"/>
                </a:lnTo>
                <a:lnTo>
                  <a:pt x="6652277" y="165362"/>
                </a:lnTo>
                <a:lnTo>
                  <a:pt x="6657960" y="214447"/>
                </a:lnTo>
                <a:lnTo>
                  <a:pt x="6657960" y="1681026"/>
                </a:lnTo>
                <a:lnTo>
                  <a:pt x="6652277" y="1730112"/>
                </a:lnTo>
                <a:lnTo>
                  <a:pt x="6636097" y="1775216"/>
                </a:lnTo>
                <a:lnTo>
                  <a:pt x="6610723" y="1815039"/>
                </a:lnTo>
                <a:lnTo>
                  <a:pt x="6577457" y="1848277"/>
                </a:lnTo>
                <a:lnTo>
                  <a:pt x="6537601" y="1873630"/>
                </a:lnTo>
                <a:lnTo>
                  <a:pt x="6492459" y="1889796"/>
                </a:lnTo>
                <a:lnTo>
                  <a:pt x="6443332" y="1895474"/>
                </a:lnTo>
                <a:close/>
              </a:path>
            </a:pathLst>
          </a:custGeom>
          <a:solidFill>
            <a:srgbClr val="D3A2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219151" y="1845624"/>
            <a:ext cx="1143000" cy="1895475"/>
          </a:xfrm>
          <a:custGeom>
            <a:avLst/>
            <a:gdLst/>
            <a:ahLst/>
            <a:cxnLst/>
            <a:rect l="l" t="t" r="r" b="b"/>
            <a:pathLst>
              <a:path w="1143000" h="1895475">
                <a:moveTo>
                  <a:pt x="927588" y="1895416"/>
                </a:moveTo>
                <a:lnTo>
                  <a:pt x="215411" y="1895416"/>
                </a:lnTo>
                <a:lnTo>
                  <a:pt x="166105" y="1889738"/>
                </a:lnTo>
                <a:lnTo>
                  <a:pt x="120798" y="1873572"/>
                </a:lnTo>
                <a:lnTo>
                  <a:pt x="80796" y="1848220"/>
                </a:lnTo>
                <a:lnTo>
                  <a:pt x="47409" y="1814983"/>
                </a:lnTo>
                <a:lnTo>
                  <a:pt x="21942" y="1775162"/>
                </a:lnTo>
                <a:lnTo>
                  <a:pt x="5703" y="1730059"/>
                </a:lnTo>
                <a:lnTo>
                  <a:pt x="0" y="1680975"/>
                </a:lnTo>
                <a:lnTo>
                  <a:pt x="0" y="214441"/>
                </a:lnTo>
                <a:lnTo>
                  <a:pt x="5703" y="165357"/>
                </a:lnTo>
                <a:lnTo>
                  <a:pt x="21942" y="120253"/>
                </a:lnTo>
                <a:lnTo>
                  <a:pt x="47409" y="80432"/>
                </a:lnTo>
                <a:lnTo>
                  <a:pt x="80796" y="47195"/>
                </a:lnTo>
                <a:lnTo>
                  <a:pt x="120798" y="21843"/>
                </a:lnTo>
                <a:lnTo>
                  <a:pt x="166105" y="5677"/>
                </a:lnTo>
                <a:lnTo>
                  <a:pt x="215411" y="0"/>
                </a:lnTo>
                <a:lnTo>
                  <a:pt x="927588" y="0"/>
                </a:lnTo>
                <a:lnTo>
                  <a:pt x="976894" y="5677"/>
                </a:lnTo>
                <a:lnTo>
                  <a:pt x="1022202" y="21843"/>
                </a:lnTo>
                <a:lnTo>
                  <a:pt x="1062203" y="47195"/>
                </a:lnTo>
                <a:lnTo>
                  <a:pt x="1095591" y="80432"/>
                </a:lnTo>
                <a:lnTo>
                  <a:pt x="1121057" y="120253"/>
                </a:lnTo>
                <a:lnTo>
                  <a:pt x="1137296" y="165357"/>
                </a:lnTo>
                <a:lnTo>
                  <a:pt x="1143000" y="214441"/>
                </a:lnTo>
                <a:lnTo>
                  <a:pt x="1143000" y="1680975"/>
                </a:lnTo>
                <a:lnTo>
                  <a:pt x="1137296" y="1730059"/>
                </a:lnTo>
                <a:lnTo>
                  <a:pt x="1121057" y="1775162"/>
                </a:lnTo>
                <a:lnTo>
                  <a:pt x="1095591" y="1814983"/>
                </a:lnTo>
                <a:lnTo>
                  <a:pt x="1062203" y="1848220"/>
                </a:lnTo>
                <a:lnTo>
                  <a:pt x="1022202" y="1873572"/>
                </a:lnTo>
                <a:lnTo>
                  <a:pt x="976894" y="1889738"/>
                </a:lnTo>
                <a:lnTo>
                  <a:pt x="927588" y="1895416"/>
                </a:lnTo>
                <a:close/>
              </a:path>
            </a:pathLst>
          </a:custGeom>
          <a:solidFill>
            <a:srgbClr val="BE87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B585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B585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7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391356" y="0"/>
            <a:ext cx="12201509" cy="6543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7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2404" y="314455"/>
            <a:ext cx="902319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8B585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7228" y="4067253"/>
            <a:ext cx="10373542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FPM6it4v8MY" TargetMode="External"/><Relationship Id="rId4" Type="http://schemas.openxmlformats.org/officeDocument/2006/relationships/hyperlink" Target="https://medium.com/analytics-vidhya/time-series-forecasting-with-spark-ml-part-1-4e888144ad27" TargetMode="External"/><Relationship Id="rId3" Type="http://schemas.openxmlformats.org/officeDocument/2006/relationships/hyperlink" Target="https://towardsdatascience.com/the-complete-guide-to-time-series-analysis-and-forecasting-70d476bfe775" TargetMode="External"/><Relationship Id="rId2" Type="http://schemas.openxmlformats.org/officeDocument/2006/relationships/hyperlink" Target="https://www.analyticsvidhya.com/blog/2021/10/a-comprehensive-guide-to-time-series-analysis/" TargetMode="External"/><Relationship Id="rId1" Type="http://schemas.openxmlformats.org/officeDocument/2006/relationships/hyperlink" Target="https://www.kaggle.com/c/g-research-crypto-forecasting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36941795_Machine_Learning_Strategies_for_Time_Series_Forecasting" TargetMode="External"/><Relationship Id="rId4" Type="http://schemas.openxmlformats.org/officeDocument/2006/relationships/hyperlink" Target="https://www.researchgate.net/publication/350347505_Cryptocurrency_price_prediction_using_traditional_statistical_and_machine-learning_techniques_A_survey" TargetMode="External"/><Relationship Id="rId3" Type="http://schemas.openxmlformats.org/officeDocument/2006/relationships/hyperlink" Target="https://jfin-swufe.springeropen.com/articles/10.1186/s40854-020-00217-x" TargetMode="External"/><Relationship Id="rId2" Type="http://schemas.openxmlformats.org/officeDocument/2006/relationships/hyperlink" Target="https://link.springer.com/article/10.1007/s00521-020-05129-6" TargetMode="Externa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Crypto</a:t>
            </a:r>
            <a:r>
              <a:rPr spc="-130" dirty="0"/>
              <a:t> </a:t>
            </a:r>
            <a:r>
              <a:rPr spc="-250" dirty="0"/>
              <a:t>Forecasting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4948446" y="6945372"/>
            <a:ext cx="3105785" cy="1347470"/>
          </a:xfrm>
          <a:prstGeom prst="rect">
            <a:avLst/>
          </a:prstGeom>
          <a:solidFill>
            <a:srgbClr val="D3A29D"/>
          </a:solidFill>
        </p:spPr>
        <p:txBody>
          <a:bodyPr vert="horz" wrap="square" lIns="0" tIns="55244" rIns="0" bIns="0" rtlCol="0">
            <a:spAutoFit/>
          </a:bodyPr>
          <a:lstStyle/>
          <a:p>
            <a:pPr marL="539750" marR="506095" indent="-131445">
              <a:lnSpc>
                <a:spcPct val="117000"/>
              </a:lnSpc>
              <a:spcBef>
                <a:spcPts val="435"/>
              </a:spcBef>
            </a:pPr>
            <a:r>
              <a:rPr sz="3100" spc="-1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Sameep </a:t>
            </a:r>
            <a:r>
              <a:rPr sz="3100" spc="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Vani  </a:t>
            </a:r>
            <a:r>
              <a:rPr sz="3100" spc="7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AU1940049</a:t>
            </a:r>
            <a:endParaRPr sz="3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8446" y="8754969"/>
            <a:ext cx="3105785" cy="1347470"/>
          </a:xfrm>
          <a:custGeom>
            <a:avLst/>
            <a:gdLst/>
            <a:ahLst/>
            <a:cxnLst/>
            <a:rect l="l" t="t" r="r" b="b"/>
            <a:pathLst>
              <a:path w="3105784" h="1347470">
                <a:moveTo>
                  <a:pt x="0" y="0"/>
                </a:moveTo>
                <a:lnTo>
                  <a:pt x="3105626" y="0"/>
                </a:lnTo>
                <a:lnTo>
                  <a:pt x="3105626" y="1346877"/>
                </a:lnTo>
                <a:lnTo>
                  <a:pt x="0" y="1346877"/>
                </a:lnTo>
                <a:lnTo>
                  <a:pt x="0" y="0"/>
                </a:lnTo>
                <a:close/>
              </a:path>
            </a:pathLst>
          </a:custGeom>
          <a:solidFill>
            <a:srgbClr val="BDD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1672" y="8847310"/>
            <a:ext cx="230060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10185">
              <a:lnSpc>
                <a:spcPct val="116000"/>
              </a:lnSpc>
              <a:spcBef>
                <a:spcPts val="100"/>
              </a:spcBef>
            </a:pPr>
            <a:r>
              <a:rPr sz="2850" spc="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Kashvi</a:t>
            </a:r>
            <a:r>
              <a:rPr sz="2850" spc="-1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50" spc="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Gandhi  </a:t>
            </a:r>
            <a:r>
              <a:rPr sz="2850" spc="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AU1940175</a:t>
            </a:r>
            <a:endParaRPr sz="28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3773" y="6945372"/>
            <a:ext cx="3068320" cy="1347470"/>
          </a:xfrm>
          <a:prstGeom prst="rect">
            <a:avLst/>
          </a:prstGeom>
          <a:solidFill>
            <a:srgbClr val="E7B198"/>
          </a:solidFill>
        </p:spPr>
        <p:txBody>
          <a:bodyPr vert="horz" wrap="square" lIns="0" tIns="66675" rIns="0" bIns="0" rtlCol="0">
            <a:spAutoFit/>
          </a:bodyPr>
          <a:lstStyle/>
          <a:p>
            <a:pPr marL="527050" marR="552450" indent="29210">
              <a:lnSpc>
                <a:spcPct val="115000"/>
              </a:lnSpc>
              <a:spcBef>
                <a:spcPts val="525"/>
              </a:spcBef>
            </a:pPr>
            <a:r>
              <a:rPr sz="3050" spc="1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Kavya </a:t>
            </a:r>
            <a:r>
              <a:rPr sz="3050" spc="-1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Patel  </a:t>
            </a:r>
            <a:r>
              <a:rPr sz="3050" spc="3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050" spc="50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050" spc="-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194014</a:t>
            </a:r>
            <a:r>
              <a:rPr sz="3050" spc="-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30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1594" y="8754969"/>
            <a:ext cx="3068320" cy="1347470"/>
          </a:xfrm>
          <a:custGeom>
            <a:avLst/>
            <a:gdLst/>
            <a:ahLst/>
            <a:cxnLst/>
            <a:rect l="l" t="t" r="r" b="b"/>
            <a:pathLst>
              <a:path w="3068319" h="1347470">
                <a:moveTo>
                  <a:pt x="0" y="0"/>
                </a:moveTo>
                <a:lnTo>
                  <a:pt x="3068128" y="0"/>
                </a:lnTo>
                <a:lnTo>
                  <a:pt x="3068128" y="1346877"/>
                </a:lnTo>
                <a:lnTo>
                  <a:pt x="0" y="1346877"/>
                </a:lnTo>
                <a:lnTo>
                  <a:pt x="0" y="0"/>
                </a:lnTo>
                <a:close/>
              </a:path>
            </a:pathLst>
          </a:custGeom>
          <a:solidFill>
            <a:srgbClr val="EDC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87096" y="8795177"/>
            <a:ext cx="214376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735">
              <a:lnSpc>
                <a:spcPct val="115000"/>
              </a:lnSpc>
              <a:spcBef>
                <a:spcPts val="100"/>
              </a:spcBef>
            </a:pPr>
            <a:r>
              <a:rPr sz="3150" spc="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Khushi</a:t>
            </a:r>
            <a:r>
              <a:rPr sz="3150" spc="-1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-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Shah  </a:t>
            </a:r>
            <a:r>
              <a:rPr sz="3150" spc="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AU1920171</a:t>
            </a:r>
            <a:endParaRPr sz="31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88537" y="3510010"/>
            <a:ext cx="5903017" cy="393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43124" y="1814482"/>
            <a:ext cx="4590415" cy="330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625" algn="ctr">
              <a:lnSpc>
                <a:spcPct val="142000"/>
              </a:lnSpc>
              <a:spcBef>
                <a:spcPts val="100"/>
              </a:spcBef>
            </a:pPr>
            <a:r>
              <a:rPr sz="3100" spc="114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CSE523 </a:t>
            </a:r>
            <a:r>
              <a:rPr sz="3100" spc="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Machine</a:t>
            </a:r>
            <a:r>
              <a:rPr sz="3100" spc="-38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00" spc="-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Learning  </a:t>
            </a:r>
            <a:r>
              <a:rPr sz="3100" spc="-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Prof </a:t>
            </a:r>
            <a:r>
              <a:rPr sz="3100" spc="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Mehul</a:t>
            </a:r>
            <a:r>
              <a:rPr sz="3100" spc="-1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00" spc="-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Raval</a:t>
            </a:r>
            <a:endParaRPr sz="3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rebuchet MS" panose="020B0603020202020204"/>
              <a:cs typeface="Trebuchet MS" panose="020B0603020202020204"/>
            </a:endParaRPr>
          </a:p>
          <a:p>
            <a:pPr marL="78105" marR="5080" algn="ctr">
              <a:lnSpc>
                <a:spcPct val="154000"/>
              </a:lnSpc>
            </a:pPr>
            <a:r>
              <a:rPr sz="3100" spc="-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Mid-Semester</a:t>
            </a:r>
            <a:r>
              <a:rPr sz="3100" spc="-1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00" spc="-1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Presentation  </a:t>
            </a:r>
            <a:r>
              <a:rPr sz="3100" spc="3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Winter</a:t>
            </a:r>
            <a:r>
              <a:rPr sz="3100" spc="-114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00" spc="-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2022</a:t>
            </a:r>
            <a:endParaRPr sz="3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2981" y="5718267"/>
            <a:ext cx="37966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-50" dirty="0">
                <a:solidFill>
                  <a:srgbClr val="946661"/>
                </a:solidFill>
                <a:latin typeface="Arial" panose="020B0604020202020204"/>
                <a:cs typeface="Arial" panose="020B0604020202020204"/>
              </a:rPr>
              <a:t>CryptoPolice</a:t>
            </a:r>
            <a:endParaRPr sz="4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88914" y="2559083"/>
            <a:ext cx="3644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10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500" b="1" spc="-105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96428" y="2670441"/>
            <a:ext cx="604520" cy="38100"/>
          </a:xfrm>
          <a:custGeom>
            <a:avLst/>
            <a:gdLst/>
            <a:ahLst/>
            <a:cxnLst/>
            <a:rect l="l" t="t" r="r" b="b"/>
            <a:pathLst>
              <a:path w="604519" h="38100">
                <a:moveTo>
                  <a:pt x="604367" y="0"/>
                </a:moveTo>
                <a:lnTo>
                  <a:pt x="166992" y="0"/>
                </a:lnTo>
                <a:lnTo>
                  <a:pt x="0" y="0"/>
                </a:lnTo>
                <a:lnTo>
                  <a:pt x="0" y="38100"/>
                </a:lnTo>
                <a:lnTo>
                  <a:pt x="166992" y="38100"/>
                </a:lnTo>
                <a:lnTo>
                  <a:pt x="604367" y="38100"/>
                </a:lnTo>
                <a:lnTo>
                  <a:pt x="604367" y="0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1744" y="2242355"/>
            <a:ext cx="3232150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u="heavy" spc="-77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3050" u="heavy" spc="-3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G-Research</a:t>
            </a:r>
            <a:r>
              <a:rPr sz="3050" u="heavy" spc="-17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 </a:t>
            </a:r>
            <a:r>
              <a:rPr sz="3050" u="heavy" spc="3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Cry</a:t>
            </a:r>
            <a:r>
              <a:rPr sz="3050" spc="3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pto</a:t>
            </a:r>
            <a:endParaRPr sz="30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1744" y="2775755"/>
            <a:ext cx="1912620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u="heavy" spc="-77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3050" u="heavy" spc="1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F</a:t>
            </a:r>
            <a:r>
              <a:rPr sz="3050" u="heavy" spc="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o</a:t>
            </a:r>
            <a:r>
              <a:rPr sz="3050" u="heavy" spc="-7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r</a:t>
            </a:r>
            <a:r>
              <a:rPr sz="3050" u="heavy" spc="-28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3050" u="heavy" spc="-12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c</a:t>
            </a:r>
            <a:r>
              <a:rPr sz="3050" u="heavy" spc="-29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a</a:t>
            </a:r>
            <a:r>
              <a:rPr sz="3050" u="heavy" spc="-22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s</a:t>
            </a:r>
            <a:r>
              <a:rPr sz="3050" u="heavy" spc="-25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t</a:t>
            </a:r>
            <a:r>
              <a:rPr sz="3050" u="heavy" spc="-1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i</a:t>
            </a:r>
            <a:r>
              <a:rPr sz="3050" u="heavy" spc="6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n</a:t>
            </a:r>
            <a:r>
              <a:rPr sz="3050" spc="17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g</a:t>
            </a:r>
            <a:endParaRPr sz="30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3054" y="3743832"/>
            <a:ext cx="2736215" cy="26670"/>
          </a:xfrm>
          <a:custGeom>
            <a:avLst/>
            <a:gdLst/>
            <a:ahLst/>
            <a:cxnLst/>
            <a:rect l="l" t="t" r="r" b="b"/>
            <a:pathLst>
              <a:path w="2736215" h="26670">
                <a:moveTo>
                  <a:pt x="2735681" y="0"/>
                </a:moveTo>
                <a:lnTo>
                  <a:pt x="1759572" y="0"/>
                </a:lnTo>
                <a:lnTo>
                  <a:pt x="0" y="0"/>
                </a:lnTo>
                <a:lnTo>
                  <a:pt x="0" y="26263"/>
                </a:lnTo>
                <a:lnTo>
                  <a:pt x="1759572" y="26263"/>
                </a:lnTo>
                <a:lnTo>
                  <a:pt x="2735681" y="26263"/>
                </a:lnTo>
                <a:lnTo>
                  <a:pt x="2735681" y="0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66474" y="4216501"/>
            <a:ext cx="2042795" cy="26670"/>
          </a:xfrm>
          <a:custGeom>
            <a:avLst/>
            <a:gdLst/>
            <a:ahLst/>
            <a:cxnLst/>
            <a:rect l="l" t="t" r="r" b="b"/>
            <a:pathLst>
              <a:path w="2042795" h="26670">
                <a:moveTo>
                  <a:pt x="2042261" y="0"/>
                </a:moveTo>
                <a:lnTo>
                  <a:pt x="1512074" y="0"/>
                </a:lnTo>
                <a:lnTo>
                  <a:pt x="0" y="0"/>
                </a:lnTo>
                <a:lnTo>
                  <a:pt x="0" y="26263"/>
                </a:lnTo>
                <a:lnTo>
                  <a:pt x="1512074" y="26263"/>
                </a:lnTo>
                <a:lnTo>
                  <a:pt x="2042261" y="26263"/>
                </a:lnTo>
                <a:lnTo>
                  <a:pt x="2042261" y="0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68274" y="3309270"/>
            <a:ext cx="4653280" cy="970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34695">
              <a:lnSpc>
                <a:spcPct val="117000"/>
              </a:lnSpc>
              <a:spcBef>
                <a:spcPts val="90"/>
              </a:spcBef>
              <a:tabLst>
                <a:tab pos="262890" algn="l"/>
                <a:tab pos="1082040" algn="l"/>
              </a:tabLst>
            </a:pPr>
            <a:r>
              <a:rPr sz="2650" u="heavy" spc="-156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A</a:t>
            </a:r>
            <a:r>
              <a:rPr sz="2650" spc="-15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	</a:t>
            </a:r>
            <a:r>
              <a:rPr sz="2650" u="heavy" spc="-2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Com</a:t>
            </a:r>
            <a:r>
              <a:rPr sz="2650" spc="-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prehensive guide</a:t>
            </a:r>
            <a:r>
              <a:rPr sz="2650" spc="-204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 </a:t>
            </a:r>
            <a:r>
              <a:rPr sz="2650" spc="-9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to  </a:t>
            </a:r>
            <a:r>
              <a:rPr sz="2650" spc="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 </a:t>
            </a:r>
            <a:r>
              <a:rPr sz="2650" u="heavy" spc="-154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T</a:t>
            </a:r>
            <a:r>
              <a:rPr sz="2650" spc="-15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	</a:t>
            </a:r>
            <a:r>
              <a:rPr sz="2650" u="heavy" spc="-5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ime </a:t>
            </a:r>
            <a:r>
              <a:rPr sz="2650" u="heavy" spc="-10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Series </a:t>
            </a:r>
            <a:r>
              <a:rPr sz="2650" u="heavy" spc="-2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Analy</a:t>
            </a:r>
            <a:r>
              <a:rPr sz="2650" spc="-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sis </a:t>
            </a:r>
            <a:r>
              <a:rPr sz="2650" spc="2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-</a:t>
            </a:r>
            <a:r>
              <a:rPr sz="2650" spc="-1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 </a:t>
            </a:r>
            <a:r>
              <a:rPr sz="2650" spc="-3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Analytics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04938" y="4689162"/>
            <a:ext cx="203835" cy="26670"/>
          </a:xfrm>
          <a:custGeom>
            <a:avLst/>
            <a:gdLst/>
            <a:ahLst/>
            <a:cxnLst/>
            <a:rect l="l" t="t" r="r" b="b"/>
            <a:pathLst>
              <a:path w="203834" h="26670">
                <a:moveTo>
                  <a:pt x="203806" y="26259"/>
                </a:moveTo>
                <a:lnTo>
                  <a:pt x="0" y="26259"/>
                </a:lnTo>
                <a:lnTo>
                  <a:pt x="0" y="0"/>
                </a:lnTo>
                <a:lnTo>
                  <a:pt x="203806" y="0"/>
                </a:lnTo>
                <a:lnTo>
                  <a:pt x="203806" y="26259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51971" y="4317412"/>
            <a:ext cx="1069975" cy="4356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63525" algn="l"/>
              </a:tabLst>
            </a:pPr>
            <a:r>
              <a:rPr sz="2650" u="heavy" spc="-156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V</a:t>
            </a:r>
            <a:r>
              <a:rPr sz="2650" spc="-15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	</a:t>
            </a:r>
            <a:r>
              <a:rPr sz="2650" u="heavy" spc="-3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idhy</a:t>
            </a:r>
            <a:r>
              <a:rPr sz="2650" spc="-3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a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19151" y="5033436"/>
            <a:ext cx="6657975" cy="1895475"/>
            <a:chOff x="10219151" y="5033436"/>
            <a:chExt cx="6657975" cy="1895475"/>
          </a:xfrm>
        </p:grpSpPr>
        <p:sp>
          <p:nvSpPr>
            <p:cNvPr id="12" name="object 12"/>
            <p:cNvSpPr/>
            <p:nvPr/>
          </p:nvSpPr>
          <p:spPr>
            <a:xfrm>
              <a:off x="10219151" y="5033436"/>
              <a:ext cx="6657975" cy="1895475"/>
            </a:xfrm>
            <a:custGeom>
              <a:avLst/>
              <a:gdLst/>
              <a:ahLst/>
              <a:cxnLst/>
              <a:rect l="l" t="t" r="r" b="b"/>
              <a:pathLst>
                <a:path w="6657975" h="1895475">
                  <a:moveTo>
                    <a:pt x="6443332" y="1895474"/>
                  </a:moveTo>
                  <a:lnTo>
                    <a:pt x="214628" y="1895474"/>
                  </a:lnTo>
                  <a:lnTo>
                    <a:pt x="165501" y="1889796"/>
                  </a:lnTo>
                  <a:lnTo>
                    <a:pt x="120358" y="1873630"/>
                  </a:lnTo>
                  <a:lnTo>
                    <a:pt x="80503" y="1848277"/>
                  </a:lnTo>
                  <a:lnTo>
                    <a:pt x="47236" y="1815039"/>
                  </a:lnTo>
                  <a:lnTo>
                    <a:pt x="21862" y="1775216"/>
                  </a:lnTo>
                  <a:lnTo>
                    <a:pt x="5682" y="1730112"/>
                  </a:lnTo>
                  <a:lnTo>
                    <a:pt x="0" y="1681026"/>
                  </a:lnTo>
                  <a:lnTo>
                    <a:pt x="0" y="214447"/>
                  </a:lnTo>
                  <a:lnTo>
                    <a:pt x="5682" y="165362"/>
                  </a:lnTo>
                  <a:lnTo>
                    <a:pt x="21862" y="120257"/>
                  </a:lnTo>
                  <a:lnTo>
                    <a:pt x="47236" y="80435"/>
                  </a:lnTo>
                  <a:lnTo>
                    <a:pt x="80503" y="47197"/>
                  </a:lnTo>
                  <a:lnTo>
                    <a:pt x="120358" y="21844"/>
                  </a:lnTo>
                  <a:lnTo>
                    <a:pt x="165501" y="5677"/>
                  </a:lnTo>
                  <a:lnTo>
                    <a:pt x="214628" y="0"/>
                  </a:lnTo>
                  <a:lnTo>
                    <a:pt x="6443332" y="0"/>
                  </a:lnTo>
                  <a:lnTo>
                    <a:pt x="6492459" y="5677"/>
                  </a:lnTo>
                  <a:lnTo>
                    <a:pt x="6537601" y="21844"/>
                  </a:lnTo>
                  <a:lnTo>
                    <a:pt x="6577457" y="47197"/>
                  </a:lnTo>
                  <a:lnTo>
                    <a:pt x="6610723" y="80435"/>
                  </a:lnTo>
                  <a:lnTo>
                    <a:pt x="6636097" y="120257"/>
                  </a:lnTo>
                  <a:lnTo>
                    <a:pt x="6652277" y="165362"/>
                  </a:lnTo>
                  <a:lnTo>
                    <a:pt x="6657960" y="214447"/>
                  </a:lnTo>
                  <a:lnTo>
                    <a:pt x="6657960" y="1681026"/>
                  </a:lnTo>
                  <a:lnTo>
                    <a:pt x="6652277" y="1730112"/>
                  </a:lnTo>
                  <a:lnTo>
                    <a:pt x="6636097" y="1775216"/>
                  </a:lnTo>
                  <a:lnTo>
                    <a:pt x="6610723" y="1815039"/>
                  </a:lnTo>
                  <a:lnTo>
                    <a:pt x="6577457" y="1848277"/>
                  </a:lnTo>
                  <a:lnTo>
                    <a:pt x="6537601" y="1873630"/>
                  </a:lnTo>
                  <a:lnTo>
                    <a:pt x="6492459" y="1889796"/>
                  </a:lnTo>
                  <a:lnTo>
                    <a:pt x="6443332" y="1895474"/>
                  </a:lnTo>
                  <a:close/>
                </a:path>
              </a:pathLst>
            </a:custGeom>
            <a:solidFill>
              <a:srgbClr val="E7B1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219151" y="5033467"/>
              <a:ext cx="1143000" cy="1895475"/>
            </a:xfrm>
            <a:custGeom>
              <a:avLst/>
              <a:gdLst/>
              <a:ahLst/>
              <a:cxnLst/>
              <a:rect l="l" t="t" r="r" b="b"/>
              <a:pathLst>
                <a:path w="1143000" h="1895475">
                  <a:moveTo>
                    <a:pt x="927588" y="1895416"/>
                  </a:moveTo>
                  <a:lnTo>
                    <a:pt x="215411" y="1895416"/>
                  </a:lnTo>
                  <a:lnTo>
                    <a:pt x="166105" y="1889738"/>
                  </a:lnTo>
                  <a:lnTo>
                    <a:pt x="120798" y="1873572"/>
                  </a:lnTo>
                  <a:lnTo>
                    <a:pt x="80796" y="1848220"/>
                  </a:lnTo>
                  <a:lnTo>
                    <a:pt x="47409" y="1814983"/>
                  </a:lnTo>
                  <a:lnTo>
                    <a:pt x="21942" y="1775162"/>
                  </a:lnTo>
                  <a:lnTo>
                    <a:pt x="5703" y="1730059"/>
                  </a:lnTo>
                  <a:lnTo>
                    <a:pt x="0" y="1680975"/>
                  </a:lnTo>
                  <a:lnTo>
                    <a:pt x="0" y="214441"/>
                  </a:lnTo>
                  <a:lnTo>
                    <a:pt x="5703" y="165357"/>
                  </a:lnTo>
                  <a:lnTo>
                    <a:pt x="21942" y="120253"/>
                  </a:lnTo>
                  <a:lnTo>
                    <a:pt x="47409" y="80432"/>
                  </a:lnTo>
                  <a:lnTo>
                    <a:pt x="80796" y="47195"/>
                  </a:lnTo>
                  <a:lnTo>
                    <a:pt x="120798" y="21843"/>
                  </a:lnTo>
                  <a:lnTo>
                    <a:pt x="166105" y="5677"/>
                  </a:lnTo>
                  <a:lnTo>
                    <a:pt x="215411" y="0"/>
                  </a:lnTo>
                  <a:lnTo>
                    <a:pt x="927588" y="0"/>
                  </a:lnTo>
                  <a:lnTo>
                    <a:pt x="976894" y="5677"/>
                  </a:lnTo>
                  <a:lnTo>
                    <a:pt x="1022202" y="21843"/>
                  </a:lnTo>
                  <a:lnTo>
                    <a:pt x="1062203" y="47195"/>
                  </a:lnTo>
                  <a:lnTo>
                    <a:pt x="1095591" y="80432"/>
                  </a:lnTo>
                  <a:lnTo>
                    <a:pt x="1121057" y="120253"/>
                  </a:lnTo>
                  <a:lnTo>
                    <a:pt x="1137296" y="165357"/>
                  </a:lnTo>
                  <a:lnTo>
                    <a:pt x="1143000" y="214441"/>
                  </a:lnTo>
                  <a:lnTo>
                    <a:pt x="1143000" y="1680975"/>
                  </a:lnTo>
                  <a:lnTo>
                    <a:pt x="1137296" y="1730059"/>
                  </a:lnTo>
                  <a:lnTo>
                    <a:pt x="1121057" y="1775162"/>
                  </a:lnTo>
                  <a:lnTo>
                    <a:pt x="1095591" y="1814983"/>
                  </a:lnTo>
                  <a:lnTo>
                    <a:pt x="1062203" y="1848220"/>
                  </a:lnTo>
                  <a:lnTo>
                    <a:pt x="1022202" y="1873572"/>
                  </a:lnTo>
                  <a:lnTo>
                    <a:pt x="976894" y="1889738"/>
                  </a:lnTo>
                  <a:lnTo>
                    <a:pt x="927588" y="1895416"/>
                  </a:lnTo>
                  <a:close/>
                </a:path>
              </a:pathLst>
            </a:custGeom>
            <a:solidFill>
              <a:srgbClr val="D89D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588914" y="5746949"/>
            <a:ext cx="3644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10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500" b="1" spc="-105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163153" y="5940841"/>
            <a:ext cx="2774950" cy="28575"/>
          </a:xfrm>
          <a:custGeom>
            <a:avLst/>
            <a:gdLst/>
            <a:ahLst/>
            <a:cxnLst/>
            <a:rect l="l" t="t" r="r" b="b"/>
            <a:pathLst>
              <a:path w="2774950" h="28575">
                <a:moveTo>
                  <a:pt x="2774526" y="28575"/>
                </a:moveTo>
                <a:lnTo>
                  <a:pt x="0" y="28575"/>
                </a:lnTo>
                <a:lnTo>
                  <a:pt x="0" y="0"/>
                </a:lnTo>
                <a:lnTo>
                  <a:pt x="2774526" y="0"/>
                </a:lnTo>
                <a:lnTo>
                  <a:pt x="2774526" y="28575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681744" y="5576287"/>
            <a:ext cx="426910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u="heavy" spc="-65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600" u="heavy" spc="6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The </a:t>
            </a:r>
            <a:r>
              <a:rPr sz="2600" u="heavy" spc="-4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Com</a:t>
            </a:r>
            <a:r>
              <a:rPr sz="2600" spc="-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plete </a:t>
            </a:r>
            <a:r>
              <a:rPr sz="2600" spc="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Guide </a:t>
            </a:r>
            <a:r>
              <a:rPr sz="2600" spc="-9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to</a:t>
            </a:r>
            <a:r>
              <a:rPr sz="2600" spc="-4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2600" spc="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Time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353287" y="6398041"/>
            <a:ext cx="2684145" cy="28575"/>
          </a:xfrm>
          <a:custGeom>
            <a:avLst/>
            <a:gdLst/>
            <a:ahLst/>
            <a:cxnLst/>
            <a:rect l="l" t="t" r="r" b="b"/>
            <a:pathLst>
              <a:path w="2684144" h="28575">
                <a:moveTo>
                  <a:pt x="2684109" y="28575"/>
                </a:moveTo>
                <a:lnTo>
                  <a:pt x="0" y="28575"/>
                </a:lnTo>
                <a:lnTo>
                  <a:pt x="0" y="0"/>
                </a:lnTo>
                <a:lnTo>
                  <a:pt x="2684109" y="0"/>
                </a:lnTo>
                <a:lnTo>
                  <a:pt x="2684109" y="28575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681744" y="6033487"/>
            <a:ext cx="436880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u="heavy" spc="-65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600" u="heavy" spc="-11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Series </a:t>
            </a:r>
            <a:r>
              <a:rPr sz="2600" u="heavy" spc="-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Analy</a:t>
            </a:r>
            <a:r>
              <a:rPr sz="2600" spc="-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sis </a:t>
            </a:r>
            <a:r>
              <a:rPr sz="2600" spc="-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and</a:t>
            </a:r>
            <a:r>
              <a:rPr sz="2600" spc="-1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2600" spc="-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Forecasting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46477" y="3154344"/>
            <a:ext cx="1123950" cy="1876425"/>
          </a:xfrm>
          <a:custGeom>
            <a:avLst/>
            <a:gdLst/>
            <a:ahLst/>
            <a:cxnLst/>
            <a:rect l="l" t="t" r="r" b="b"/>
            <a:pathLst>
              <a:path w="1123950" h="1876425">
                <a:moveTo>
                  <a:pt x="912129" y="1876274"/>
                </a:moveTo>
                <a:lnTo>
                  <a:pt x="211821" y="1876274"/>
                </a:lnTo>
                <a:lnTo>
                  <a:pt x="163337" y="1870654"/>
                </a:lnTo>
                <a:lnTo>
                  <a:pt x="118784" y="1854652"/>
                </a:lnTo>
                <a:lnTo>
                  <a:pt x="79450" y="1829555"/>
                </a:lnTo>
                <a:lnTo>
                  <a:pt x="46619" y="1796654"/>
                </a:lnTo>
                <a:lnTo>
                  <a:pt x="21576" y="1757235"/>
                </a:lnTo>
                <a:lnTo>
                  <a:pt x="5608" y="1712587"/>
                </a:lnTo>
                <a:lnTo>
                  <a:pt x="0" y="1663999"/>
                </a:lnTo>
                <a:lnTo>
                  <a:pt x="0" y="212275"/>
                </a:lnTo>
                <a:lnTo>
                  <a:pt x="5608" y="163687"/>
                </a:lnTo>
                <a:lnTo>
                  <a:pt x="21576" y="119039"/>
                </a:lnTo>
                <a:lnTo>
                  <a:pt x="46619" y="79620"/>
                </a:lnTo>
                <a:lnTo>
                  <a:pt x="79450" y="46719"/>
                </a:lnTo>
                <a:lnTo>
                  <a:pt x="118784" y="21622"/>
                </a:lnTo>
                <a:lnTo>
                  <a:pt x="163337" y="5620"/>
                </a:lnTo>
                <a:lnTo>
                  <a:pt x="211821" y="0"/>
                </a:lnTo>
                <a:lnTo>
                  <a:pt x="912129" y="0"/>
                </a:lnTo>
                <a:lnTo>
                  <a:pt x="960613" y="5620"/>
                </a:lnTo>
                <a:lnTo>
                  <a:pt x="1005165" y="21622"/>
                </a:lnTo>
                <a:lnTo>
                  <a:pt x="1044500" y="46719"/>
                </a:lnTo>
                <a:lnTo>
                  <a:pt x="1077331" y="79620"/>
                </a:lnTo>
                <a:lnTo>
                  <a:pt x="1102373" y="119039"/>
                </a:lnTo>
                <a:lnTo>
                  <a:pt x="1118342" y="163687"/>
                </a:lnTo>
                <a:lnTo>
                  <a:pt x="1123950" y="212275"/>
                </a:lnTo>
                <a:lnTo>
                  <a:pt x="1123950" y="1663999"/>
                </a:lnTo>
                <a:lnTo>
                  <a:pt x="1118342" y="1712587"/>
                </a:lnTo>
                <a:lnTo>
                  <a:pt x="1102373" y="1757235"/>
                </a:lnTo>
                <a:lnTo>
                  <a:pt x="1077331" y="1796654"/>
                </a:lnTo>
                <a:lnTo>
                  <a:pt x="1044500" y="1829555"/>
                </a:lnTo>
                <a:lnTo>
                  <a:pt x="1005165" y="1854652"/>
                </a:lnTo>
                <a:lnTo>
                  <a:pt x="960613" y="1870654"/>
                </a:lnTo>
                <a:lnTo>
                  <a:pt x="912129" y="1876274"/>
                </a:lnTo>
                <a:close/>
              </a:path>
            </a:pathLst>
          </a:custGeom>
          <a:solidFill>
            <a:srgbClr val="A3B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30209" y="3862188"/>
            <a:ext cx="36068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1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450" b="1" spc="-95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62345" y="6628972"/>
            <a:ext cx="6661150" cy="1895475"/>
            <a:chOff x="1962345" y="6628972"/>
            <a:chExt cx="6661150" cy="1895475"/>
          </a:xfrm>
        </p:grpSpPr>
        <p:sp>
          <p:nvSpPr>
            <p:cNvPr id="22" name="object 22"/>
            <p:cNvSpPr/>
            <p:nvPr/>
          </p:nvSpPr>
          <p:spPr>
            <a:xfrm>
              <a:off x="1962345" y="6628972"/>
              <a:ext cx="6657975" cy="1895475"/>
            </a:xfrm>
            <a:custGeom>
              <a:avLst/>
              <a:gdLst/>
              <a:ahLst/>
              <a:cxnLst/>
              <a:rect l="l" t="t" r="r" b="b"/>
              <a:pathLst>
                <a:path w="6657975" h="1895475">
                  <a:moveTo>
                    <a:pt x="6442973" y="1895474"/>
                  </a:moveTo>
                  <a:lnTo>
                    <a:pt x="214616" y="1895474"/>
                  </a:lnTo>
                  <a:lnTo>
                    <a:pt x="165492" y="1889796"/>
                  </a:lnTo>
                  <a:lnTo>
                    <a:pt x="120352" y="1873630"/>
                  </a:lnTo>
                  <a:lnTo>
                    <a:pt x="80498" y="1848277"/>
                  </a:lnTo>
                  <a:lnTo>
                    <a:pt x="47234" y="1815039"/>
                  </a:lnTo>
                  <a:lnTo>
                    <a:pt x="21861" y="1775216"/>
                  </a:lnTo>
                  <a:lnTo>
                    <a:pt x="5682" y="1730112"/>
                  </a:lnTo>
                  <a:lnTo>
                    <a:pt x="0" y="1681026"/>
                  </a:lnTo>
                  <a:lnTo>
                    <a:pt x="0" y="214447"/>
                  </a:lnTo>
                  <a:lnTo>
                    <a:pt x="5682" y="165362"/>
                  </a:lnTo>
                  <a:lnTo>
                    <a:pt x="21861" y="120257"/>
                  </a:lnTo>
                  <a:lnTo>
                    <a:pt x="47234" y="80435"/>
                  </a:lnTo>
                  <a:lnTo>
                    <a:pt x="80498" y="47197"/>
                  </a:lnTo>
                  <a:lnTo>
                    <a:pt x="120352" y="21844"/>
                  </a:lnTo>
                  <a:lnTo>
                    <a:pt x="165492" y="5677"/>
                  </a:lnTo>
                  <a:lnTo>
                    <a:pt x="214616" y="0"/>
                  </a:lnTo>
                  <a:lnTo>
                    <a:pt x="6442973" y="0"/>
                  </a:lnTo>
                  <a:lnTo>
                    <a:pt x="6492097" y="5677"/>
                  </a:lnTo>
                  <a:lnTo>
                    <a:pt x="6537237" y="21844"/>
                  </a:lnTo>
                  <a:lnTo>
                    <a:pt x="6577090" y="47197"/>
                  </a:lnTo>
                  <a:lnTo>
                    <a:pt x="6610355" y="80435"/>
                  </a:lnTo>
                  <a:lnTo>
                    <a:pt x="6635728" y="120257"/>
                  </a:lnTo>
                  <a:lnTo>
                    <a:pt x="6651907" y="165362"/>
                  </a:lnTo>
                  <a:lnTo>
                    <a:pt x="6657589" y="214447"/>
                  </a:lnTo>
                  <a:lnTo>
                    <a:pt x="6657589" y="1681026"/>
                  </a:lnTo>
                  <a:lnTo>
                    <a:pt x="6651907" y="1730112"/>
                  </a:lnTo>
                  <a:lnTo>
                    <a:pt x="6635728" y="1775216"/>
                  </a:lnTo>
                  <a:lnTo>
                    <a:pt x="6610355" y="1815039"/>
                  </a:lnTo>
                  <a:lnTo>
                    <a:pt x="6577090" y="1848277"/>
                  </a:lnTo>
                  <a:lnTo>
                    <a:pt x="6537237" y="1873630"/>
                  </a:lnTo>
                  <a:lnTo>
                    <a:pt x="6492097" y="1889796"/>
                  </a:lnTo>
                  <a:lnTo>
                    <a:pt x="6442973" y="1895474"/>
                  </a:lnTo>
                  <a:close/>
                </a:path>
              </a:pathLst>
            </a:custGeom>
            <a:solidFill>
              <a:srgbClr val="EDCC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80462" y="6629033"/>
              <a:ext cx="1143000" cy="1895475"/>
            </a:xfrm>
            <a:custGeom>
              <a:avLst/>
              <a:gdLst/>
              <a:ahLst/>
              <a:cxnLst/>
              <a:rect l="l" t="t" r="r" b="b"/>
              <a:pathLst>
                <a:path w="1143000" h="1895475">
                  <a:moveTo>
                    <a:pt x="927588" y="1895366"/>
                  </a:moveTo>
                  <a:lnTo>
                    <a:pt x="215411" y="1895366"/>
                  </a:lnTo>
                  <a:lnTo>
                    <a:pt x="166105" y="1889688"/>
                  </a:lnTo>
                  <a:lnTo>
                    <a:pt x="120798" y="1873523"/>
                  </a:lnTo>
                  <a:lnTo>
                    <a:pt x="80796" y="1848171"/>
                  </a:lnTo>
                  <a:lnTo>
                    <a:pt x="47409" y="1814935"/>
                  </a:lnTo>
                  <a:lnTo>
                    <a:pt x="21942" y="1775115"/>
                  </a:lnTo>
                  <a:lnTo>
                    <a:pt x="5703" y="1730013"/>
                  </a:lnTo>
                  <a:lnTo>
                    <a:pt x="0" y="1680930"/>
                  </a:lnTo>
                  <a:lnTo>
                    <a:pt x="0" y="214435"/>
                  </a:lnTo>
                  <a:lnTo>
                    <a:pt x="5703" y="165352"/>
                  </a:lnTo>
                  <a:lnTo>
                    <a:pt x="21942" y="120250"/>
                  </a:lnTo>
                  <a:lnTo>
                    <a:pt x="47409" y="80430"/>
                  </a:lnTo>
                  <a:lnTo>
                    <a:pt x="80796" y="47194"/>
                  </a:lnTo>
                  <a:lnTo>
                    <a:pt x="120798" y="21842"/>
                  </a:lnTo>
                  <a:lnTo>
                    <a:pt x="166105" y="5677"/>
                  </a:lnTo>
                  <a:lnTo>
                    <a:pt x="215411" y="0"/>
                  </a:lnTo>
                  <a:lnTo>
                    <a:pt x="927588" y="0"/>
                  </a:lnTo>
                  <a:lnTo>
                    <a:pt x="976894" y="5677"/>
                  </a:lnTo>
                  <a:lnTo>
                    <a:pt x="1022202" y="21842"/>
                  </a:lnTo>
                  <a:lnTo>
                    <a:pt x="1062203" y="47194"/>
                  </a:lnTo>
                  <a:lnTo>
                    <a:pt x="1095591" y="80430"/>
                  </a:lnTo>
                  <a:lnTo>
                    <a:pt x="1121057" y="120250"/>
                  </a:lnTo>
                  <a:lnTo>
                    <a:pt x="1137296" y="165352"/>
                  </a:lnTo>
                  <a:lnTo>
                    <a:pt x="1143000" y="214435"/>
                  </a:lnTo>
                  <a:lnTo>
                    <a:pt x="1143000" y="1680930"/>
                  </a:lnTo>
                  <a:lnTo>
                    <a:pt x="1137296" y="1730013"/>
                  </a:lnTo>
                  <a:lnTo>
                    <a:pt x="1121057" y="1775115"/>
                  </a:lnTo>
                  <a:lnTo>
                    <a:pt x="1095591" y="1814935"/>
                  </a:lnTo>
                  <a:lnTo>
                    <a:pt x="1062203" y="1848171"/>
                  </a:lnTo>
                  <a:lnTo>
                    <a:pt x="1022202" y="1873523"/>
                  </a:lnTo>
                  <a:lnTo>
                    <a:pt x="976894" y="1889688"/>
                  </a:lnTo>
                  <a:lnTo>
                    <a:pt x="927588" y="1895366"/>
                  </a:lnTo>
                  <a:close/>
                </a:path>
              </a:pathLst>
            </a:custGeom>
            <a:solidFill>
              <a:srgbClr val="F0B96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867691" y="7342391"/>
            <a:ext cx="364490" cy="40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b="1" spc="-15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500" b="1" spc="-110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12203" y="8048137"/>
            <a:ext cx="2560320" cy="28575"/>
          </a:xfrm>
          <a:custGeom>
            <a:avLst/>
            <a:gdLst/>
            <a:ahLst/>
            <a:cxnLst/>
            <a:rect l="l" t="t" r="r" b="b"/>
            <a:pathLst>
              <a:path w="2560320" h="28575">
                <a:moveTo>
                  <a:pt x="2559995" y="28575"/>
                </a:moveTo>
                <a:lnTo>
                  <a:pt x="0" y="28575"/>
                </a:lnTo>
                <a:lnTo>
                  <a:pt x="0" y="0"/>
                </a:lnTo>
                <a:lnTo>
                  <a:pt x="2559995" y="0"/>
                </a:lnTo>
                <a:lnTo>
                  <a:pt x="2559995" y="28575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705074" y="7096996"/>
            <a:ext cx="4480560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40"/>
              </a:spcBef>
              <a:tabLst>
                <a:tab pos="260985" algn="l"/>
              </a:tabLst>
            </a:pPr>
            <a:r>
              <a:rPr sz="2800" u="heavy" spc="-16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</a:rPr>
              <a:t>T</a:t>
            </a:r>
            <a:r>
              <a:rPr sz="2800" spc="-16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	</a:t>
            </a:r>
            <a:r>
              <a:rPr sz="2800" u="heavy" spc="-8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ime-Series </a:t>
            </a:r>
            <a:r>
              <a:rPr sz="2800" u="heavy" spc="-7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Forecastin</a:t>
            </a:r>
            <a:r>
              <a:rPr sz="2800" spc="-7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g</a:t>
            </a:r>
            <a:r>
              <a:rPr sz="2800" u="heavy" spc="-13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 </a:t>
            </a:r>
            <a:r>
              <a:rPr sz="2800" u="heavy" spc="-2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with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2800" u="heavy" spc="-135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S</a:t>
            </a:r>
            <a:r>
              <a:rPr sz="2800" spc="5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 </a:t>
            </a:r>
            <a:r>
              <a:rPr sz="2800" spc="-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park</a:t>
            </a:r>
            <a:r>
              <a:rPr sz="2800" spc="-1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 </a:t>
            </a:r>
            <a:r>
              <a:rPr sz="2800" spc="2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ML:</a:t>
            </a:r>
            <a:r>
              <a:rPr sz="2800" spc="-1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 </a:t>
            </a:r>
            <a:r>
              <a:rPr sz="2800" spc="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Part—</a:t>
            </a:r>
            <a:r>
              <a:rPr sz="2800" spc="-6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 </a:t>
            </a:r>
            <a:r>
              <a:rPr sz="2800" spc="-3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1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219151" y="8225210"/>
            <a:ext cx="6657975" cy="1895475"/>
            <a:chOff x="10219151" y="8225210"/>
            <a:chExt cx="6657975" cy="1895475"/>
          </a:xfrm>
        </p:grpSpPr>
        <p:sp>
          <p:nvSpPr>
            <p:cNvPr id="28" name="object 28"/>
            <p:cNvSpPr/>
            <p:nvPr/>
          </p:nvSpPr>
          <p:spPr>
            <a:xfrm>
              <a:off x="10219151" y="8225210"/>
              <a:ext cx="6657975" cy="1895475"/>
            </a:xfrm>
            <a:custGeom>
              <a:avLst/>
              <a:gdLst/>
              <a:ahLst/>
              <a:cxnLst/>
              <a:rect l="l" t="t" r="r" b="b"/>
              <a:pathLst>
                <a:path w="6657975" h="1895475">
                  <a:moveTo>
                    <a:pt x="6443332" y="1895474"/>
                  </a:moveTo>
                  <a:lnTo>
                    <a:pt x="214628" y="1895474"/>
                  </a:lnTo>
                  <a:lnTo>
                    <a:pt x="165501" y="1889796"/>
                  </a:lnTo>
                  <a:lnTo>
                    <a:pt x="120358" y="1873630"/>
                  </a:lnTo>
                  <a:lnTo>
                    <a:pt x="80503" y="1848277"/>
                  </a:lnTo>
                  <a:lnTo>
                    <a:pt x="47236" y="1815039"/>
                  </a:lnTo>
                  <a:lnTo>
                    <a:pt x="21862" y="1775216"/>
                  </a:lnTo>
                  <a:lnTo>
                    <a:pt x="5682" y="1730112"/>
                  </a:lnTo>
                  <a:lnTo>
                    <a:pt x="0" y="1681026"/>
                  </a:lnTo>
                  <a:lnTo>
                    <a:pt x="0" y="214447"/>
                  </a:lnTo>
                  <a:lnTo>
                    <a:pt x="5682" y="165362"/>
                  </a:lnTo>
                  <a:lnTo>
                    <a:pt x="21862" y="120257"/>
                  </a:lnTo>
                  <a:lnTo>
                    <a:pt x="47236" y="80435"/>
                  </a:lnTo>
                  <a:lnTo>
                    <a:pt x="80503" y="47197"/>
                  </a:lnTo>
                  <a:lnTo>
                    <a:pt x="120358" y="21844"/>
                  </a:lnTo>
                  <a:lnTo>
                    <a:pt x="165501" y="5677"/>
                  </a:lnTo>
                  <a:lnTo>
                    <a:pt x="214628" y="0"/>
                  </a:lnTo>
                  <a:lnTo>
                    <a:pt x="6443332" y="0"/>
                  </a:lnTo>
                  <a:lnTo>
                    <a:pt x="6492459" y="5677"/>
                  </a:lnTo>
                  <a:lnTo>
                    <a:pt x="6537601" y="21844"/>
                  </a:lnTo>
                  <a:lnTo>
                    <a:pt x="6577457" y="47197"/>
                  </a:lnTo>
                  <a:lnTo>
                    <a:pt x="6610723" y="80435"/>
                  </a:lnTo>
                  <a:lnTo>
                    <a:pt x="6636097" y="120257"/>
                  </a:lnTo>
                  <a:lnTo>
                    <a:pt x="6652277" y="165362"/>
                  </a:lnTo>
                  <a:lnTo>
                    <a:pt x="6657960" y="214447"/>
                  </a:lnTo>
                  <a:lnTo>
                    <a:pt x="6657960" y="1681026"/>
                  </a:lnTo>
                  <a:lnTo>
                    <a:pt x="6652277" y="1730112"/>
                  </a:lnTo>
                  <a:lnTo>
                    <a:pt x="6636097" y="1775216"/>
                  </a:lnTo>
                  <a:lnTo>
                    <a:pt x="6610723" y="1815039"/>
                  </a:lnTo>
                  <a:lnTo>
                    <a:pt x="6577457" y="1848277"/>
                  </a:lnTo>
                  <a:lnTo>
                    <a:pt x="6537601" y="1873630"/>
                  </a:lnTo>
                  <a:lnTo>
                    <a:pt x="6492459" y="1889796"/>
                  </a:lnTo>
                  <a:lnTo>
                    <a:pt x="6443332" y="1895474"/>
                  </a:lnTo>
                  <a:close/>
                </a:path>
              </a:pathLst>
            </a:custGeom>
            <a:solidFill>
              <a:srgbClr val="9DAB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219151" y="8225210"/>
              <a:ext cx="1143000" cy="1895475"/>
            </a:xfrm>
            <a:custGeom>
              <a:avLst/>
              <a:gdLst/>
              <a:ahLst/>
              <a:cxnLst/>
              <a:rect l="l" t="t" r="r" b="b"/>
              <a:pathLst>
                <a:path w="1143000" h="1895475">
                  <a:moveTo>
                    <a:pt x="927588" y="1895416"/>
                  </a:moveTo>
                  <a:lnTo>
                    <a:pt x="215411" y="1895416"/>
                  </a:lnTo>
                  <a:lnTo>
                    <a:pt x="166105" y="1889738"/>
                  </a:lnTo>
                  <a:lnTo>
                    <a:pt x="120798" y="1873572"/>
                  </a:lnTo>
                  <a:lnTo>
                    <a:pt x="80796" y="1848220"/>
                  </a:lnTo>
                  <a:lnTo>
                    <a:pt x="47409" y="1814983"/>
                  </a:lnTo>
                  <a:lnTo>
                    <a:pt x="21942" y="1775162"/>
                  </a:lnTo>
                  <a:lnTo>
                    <a:pt x="5703" y="1730059"/>
                  </a:lnTo>
                  <a:lnTo>
                    <a:pt x="0" y="1680975"/>
                  </a:lnTo>
                  <a:lnTo>
                    <a:pt x="0" y="214441"/>
                  </a:lnTo>
                  <a:lnTo>
                    <a:pt x="5703" y="165357"/>
                  </a:lnTo>
                  <a:lnTo>
                    <a:pt x="21942" y="120253"/>
                  </a:lnTo>
                  <a:lnTo>
                    <a:pt x="47409" y="80432"/>
                  </a:lnTo>
                  <a:lnTo>
                    <a:pt x="80796" y="47195"/>
                  </a:lnTo>
                  <a:lnTo>
                    <a:pt x="120798" y="21843"/>
                  </a:lnTo>
                  <a:lnTo>
                    <a:pt x="166105" y="5677"/>
                  </a:lnTo>
                  <a:lnTo>
                    <a:pt x="215411" y="0"/>
                  </a:lnTo>
                  <a:lnTo>
                    <a:pt x="927588" y="0"/>
                  </a:lnTo>
                  <a:lnTo>
                    <a:pt x="976894" y="5677"/>
                  </a:lnTo>
                  <a:lnTo>
                    <a:pt x="1022202" y="21843"/>
                  </a:lnTo>
                  <a:lnTo>
                    <a:pt x="1062203" y="47195"/>
                  </a:lnTo>
                  <a:lnTo>
                    <a:pt x="1095591" y="80432"/>
                  </a:lnTo>
                  <a:lnTo>
                    <a:pt x="1121057" y="120253"/>
                  </a:lnTo>
                  <a:lnTo>
                    <a:pt x="1137296" y="165357"/>
                  </a:lnTo>
                  <a:lnTo>
                    <a:pt x="1143000" y="214441"/>
                  </a:lnTo>
                  <a:lnTo>
                    <a:pt x="1143000" y="1680975"/>
                  </a:lnTo>
                  <a:lnTo>
                    <a:pt x="1137296" y="1730059"/>
                  </a:lnTo>
                  <a:lnTo>
                    <a:pt x="1121057" y="1775162"/>
                  </a:lnTo>
                  <a:lnTo>
                    <a:pt x="1095591" y="1814983"/>
                  </a:lnTo>
                  <a:lnTo>
                    <a:pt x="1062203" y="1848220"/>
                  </a:lnTo>
                  <a:lnTo>
                    <a:pt x="1022202" y="1873572"/>
                  </a:lnTo>
                  <a:lnTo>
                    <a:pt x="976894" y="1889738"/>
                  </a:lnTo>
                  <a:lnTo>
                    <a:pt x="927588" y="1895416"/>
                  </a:lnTo>
                  <a:close/>
                </a:path>
              </a:pathLst>
            </a:custGeom>
            <a:solidFill>
              <a:srgbClr val="7D94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0588914" y="8938693"/>
            <a:ext cx="3644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10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500" b="1" spc="-105" dirty="0">
                <a:solidFill>
                  <a:srgbClr val="F7EBDA"/>
                </a:solidFill>
                <a:latin typeface="Arial" panose="020B0604020202020204"/>
                <a:cs typeface="Arial" panose="020B0604020202020204"/>
              </a:rPr>
              <a:t>5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674520" y="8907096"/>
            <a:ext cx="434340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u="heavy" spc="-6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Learn </a:t>
            </a:r>
            <a:r>
              <a:rPr sz="2900" u="heavy" spc="4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Time </a:t>
            </a:r>
            <a:r>
              <a:rPr sz="2900" u="heavy" spc="-13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Series</a:t>
            </a:r>
            <a:r>
              <a:rPr sz="2900" u="heavy" spc="-30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 </a:t>
            </a:r>
            <a:r>
              <a:rPr sz="2900" u="heavy" spc="-6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Tutorials</a:t>
            </a:r>
            <a:endParaRPr sz="2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271546" y="0"/>
            <a:ext cx="6340475" cy="1555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0" spc="-425" dirty="0">
                <a:solidFill>
                  <a:srgbClr val="6D4B44"/>
                </a:solidFill>
              </a:rPr>
              <a:t>References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0"/>
            <a:ext cx="17840325" cy="10287000"/>
          </a:xfrm>
          <a:custGeom>
            <a:avLst/>
            <a:gdLst/>
            <a:ahLst/>
            <a:cxnLst/>
            <a:rect l="l" t="t" r="r" b="b"/>
            <a:pathLst>
              <a:path w="17840325" h="10287000">
                <a:moveTo>
                  <a:pt x="0" y="10287000"/>
                </a:moveTo>
                <a:lnTo>
                  <a:pt x="17840324" y="10287000"/>
                </a:lnTo>
                <a:lnTo>
                  <a:pt x="1784032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7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0"/>
            <a:ext cx="447675" cy="10287000"/>
          </a:xfrm>
          <a:custGeom>
            <a:avLst/>
            <a:gdLst/>
            <a:ahLst/>
            <a:cxnLst/>
            <a:rect l="l" t="t" r="r" b="b"/>
            <a:pathLst>
              <a:path w="447675" h="10287000">
                <a:moveTo>
                  <a:pt x="447675" y="10286484"/>
                </a:moveTo>
                <a:lnTo>
                  <a:pt x="0" y="10286484"/>
                </a:lnTo>
                <a:lnTo>
                  <a:pt x="0" y="0"/>
                </a:lnTo>
                <a:lnTo>
                  <a:pt x="447675" y="0"/>
                </a:lnTo>
                <a:lnTo>
                  <a:pt x="447675" y="10286484"/>
                </a:lnTo>
                <a:close/>
              </a:path>
            </a:pathLst>
          </a:custGeom>
          <a:solidFill>
            <a:srgbClr val="D3A2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91535" y="6320272"/>
            <a:ext cx="4396740" cy="3966845"/>
          </a:xfrm>
          <a:custGeom>
            <a:avLst/>
            <a:gdLst/>
            <a:ahLst/>
            <a:cxnLst/>
            <a:rect l="l" t="t" r="r" b="b"/>
            <a:pathLst>
              <a:path w="4396740" h="3966845">
                <a:moveTo>
                  <a:pt x="4396465" y="3966727"/>
                </a:moveTo>
                <a:lnTo>
                  <a:pt x="0" y="3966727"/>
                </a:lnTo>
                <a:lnTo>
                  <a:pt x="2611" y="3941178"/>
                </a:lnTo>
                <a:lnTo>
                  <a:pt x="7933" y="3894106"/>
                </a:lnTo>
                <a:lnTo>
                  <a:pt x="13746" y="3847186"/>
                </a:lnTo>
                <a:lnTo>
                  <a:pt x="20048" y="3800418"/>
                </a:lnTo>
                <a:lnTo>
                  <a:pt x="26836" y="3753807"/>
                </a:lnTo>
                <a:lnTo>
                  <a:pt x="34109" y="3707354"/>
                </a:lnTo>
                <a:lnTo>
                  <a:pt x="41862" y="3661062"/>
                </a:lnTo>
                <a:lnTo>
                  <a:pt x="50093" y="3614934"/>
                </a:lnTo>
                <a:lnTo>
                  <a:pt x="58801" y="3568973"/>
                </a:lnTo>
                <a:lnTo>
                  <a:pt x="67981" y="3523181"/>
                </a:lnTo>
                <a:lnTo>
                  <a:pt x="77632" y="3477561"/>
                </a:lnTo>
                <a:lnTo>
                  <a:pt x="87751" y="3432115"/>
                </a:lnTo>
                <a:lnTo>
                  <a:pt x="98335" y="3386847"/>
                </a:lnTo>
                <a:lnTo>
                  <a:pt x="109381" y="3341758"/>
                </a:lnTo>
                <a:lnTo>
                  <a:pt x="120888" y="3296852"/>
                </a:lnTo>
                <a:lnTo>
                  <a:pt x="132852" y="3252130"/>
                </a:lnTo>
                <a:lnTo>
                  <a:pt x="145270" y="3207597"/>
                </a:lnTo>
                <a:lnTo>
                  <a:pt x="158140" y="3163253"/>
                </a:lnTo>
                <a:lnTo>
                  <a:pt x="171460" y="3119103"/>
                </a:lnTo>
                <a:lnTo>
                  <a:pt x="185226" y="3075148"/>
                </a:lnTo>
                <a:lnTo>
                  <a:pt x="199436" y="3031392"/>
                </a:lnTo>
                <a:lnTo>
                  <a:pt x="214088" y="2987836"/>
                </a:lnTo>
                <a:lnTo>
                  <a:pt x="229179" y="2944484"/>
                </a:lnTo>
                <a:lnTo>
                  <a:pt x="244705" y="2901338"/>
                </a:lnTo>
                <a:lnTo>
                  <a:pt x="260666" y="2858401"/>
                </a:lnTo>
                <a:lnTo>
                  <a:pt x="277057" y="2815676"/>
                </a:lnTo>
                <a:lnTo>
                  <a:pt x="293876" y="2773164"/>
                </a:lnTo>
                <a:lnTo>
                  <a:pt x="311120" y="2730869"/>
                </a:lnTo>
                <a:lnTo>
                  <a:pt x="328788" y="2688794"/>
                </a:lnTo>
                <a:lnTo>
                  <a:pt x="346876" y="2646941"/>
                </a:lnTo>
                <a:lnTo>
                  <a:pt x="365381" y="2605312"/>
                </a:lnTo>
                <a:lnTo>
                  <a:pt x="384302" y="2563911"/>
                </a:lnTo>
                <a:lnTo>
                  <a:pt x="403635" y="2522740"/>
                </a:lnTo>
                <a:lnTo>
                  <a:pt x="423377" y="2481801"/>
                </a:lnTo>
                <a:lnTo>
                  <a:pt x="443527" y="2441098"/>
                </a:lnTo>
                <a:lnTo>
                  <a:pt x="464081" y="2400632"/>
                </a:lnTo>
                <a:lnTo>
                  <a:pt x="485037" y="2360407"/>
                </a:lnTo>
                <a:lnTo>
                  <a:pt x="506391" y="2320426"/>
                </a:lnTo>
                <a:lnTo>
                  <a:pt x="528143" y="2280690"/>
                </a:lnTo>
                <a:lnTo>
                  <a:pt x="550288" y="2241202"/>
                </a:lnTo>
                <a:lnTo>
                  <a:pt x="572824" y="2201966"/>
                </a:lnTo>
                <a:lnTo>
                  <a:pt x="595749" y="2162983"/>
                </a:lnTo>
                <a:lnTo>
                  <a:pt x="619060" y="2124257"/>
                </a:lnTo>
                <a:lnTo>
                  <a:pt x="642754" y="2085790"/>
                </a:lnTo>
                <a:lnTo>
                  <a:pt x="666829" y="2047585"/>
                </a:lnTo>
                <a:lnTo>
                  <a:pt x="691281" y="2009643"/>
                </a:lnTo>
                <a:lnTo>
                  <a:pt x="716109" y="1971969"/>
                </a:lnTo>
                <a:lnTo>
                  <a:pt x="741310" y="1934565"/>
                </a:lnTo>
                <a:lnTo>
                  <a:pt x="766881" y="1897432"/>
                </a:lnTo>
                <a:lnTo>
                  <a:pt x="792819" y="1860575"/>
                </a:lnTo>
                <a:lnTo>
                  <a:pt x="819122" y="1823995"/>
                </a:lnTo>
                <a:lnTo>
                  <a:pt x="845787" y="1787696"/>
                </a:lnTo>
                <a:lnTo>
                  <a:pt x="872811" y="1751679"/>
                </a:lnTo>
                <a:lnTo>
                  <a:pt x="900193" y="1715948"/>
                </a:lnTo>
                <a:lnTo>
                  <a:pt x="927928" y="1680504"/>
                </a:lnTo>
                <a:lnTo>
                  <a:pt x="956015" y="1645352"/>
                </a:lnTo>
                <a:lnTo>
                  <a:pt x="984451" y="1610493"/>
                </a:lnTo>
                <a:lnTo>
                  <a:pt x="1013233" y="1575930"/>
                </a:lnTo>
                <a:lnTo>
                  <a:pt x="1042359" y="1541666"/>
                </a:lnTo>
                <a:lnTo>
                  <a:pt x="1071826" y="1507703"/>
                </a:lnTo>
                <a:lnTo>
                  <a:pt x="1101631" y="1474044"/>
                </a:lnTo>
                <a:lnTo>
                  <a:pt x="1131772" y="1440691"/>
                </a:lnTo>
                <a:lnTo>
                  <a:pt x="1162246" y="1407648"/>
                </a:lnTo>
                <a:lnTo>
                  <a:pt x="1193050" y="1374917"/>
                </a:lnTo>
                <a:lnTo>
                  <a:pt x="1224182" y="1342500"/>
                </a:lnTo>
                <a:lnTo>
                  <a:pt x="1255640" y="1310401"/>
                </a:lnTo>
                <a:lnTo>
                  <a:pt x="1287419" y="1278621"/>
                </a:lnTo>
                <a:lnTo>
                  <a:pt x="1319519" y="1247164"/>
                </a:lnTo>
                <a:lnTo>
                  <a:pt x="1351935" y="1216032"/>
                </a:lnTo>
                <a:lnTo>
                  <a:pt x="1384667" y="1185228"/>
                </a:lnTo>
                <a:lnTo>
                  <a:pt x="1417710" y="1154754"/>
                </a:lnTo>
                <a:lnTo>
                  <a:pt x="1451062" y="1124613"/>
                </a:lnTo>
                <a:lnTo>
                  <a:pt x="1484721" y="1094808"/>
                </a:lnTo>
                <a:lnTo>
                  <a:pt x="1518684" y="1065341"/>
                </a:lnTo>
                <a:lnTo>
                  <a:pt x="1552948" y="1036215"/>
                </a:lnTo>
                <a:lnTo>
                  <a:pt x="1587511" y="1007433"/>
                </a:lnTo>
                <a:lnTo>
                  <a:pt x="1622370" y="978997"/>
                </a:lnTo>
                <a:lnTo>
                  <a:pt x="1657523" y="950910"/>
                </a:lnTo>
                <a:lnTo>
                  <a:pt x="1692966" y="923174"/>
                </a:lnTo>
                <a:lnTo>
                  <a:pt x="1728697" y="895793"/>
                </a:lnTo>
                <a:lnTo>
                  <a:pt x="1764714" y="868768"/>
                </a:lnTo>
                <a:lnTo>
                  <a:pt x="1801014" y="842103"/>
                </a:lnTo>
                <a:lnTo>
                  <a:pt x="1837594" y="815800"/>
                </a:lnTo>
                <a:lnTo>
                  <a:pt x="1874451" y="789862"/>
                </a:lnTo>
                <a:lnTo>
                  <a:pt x="1911583" y="764292"/>
                </a:lnTo>
                <a:lnTo>
                  <a:pt x="1948988" y="739091"/>
                </a:lnTo>
                <a:lnTo>
                  <a:pt x="1986662" y="714263"/>
                </a:lnTo>
                <a:lnTo>
                  <a:pt x="2024603" y="689810"/>
                </a:lnTo>
                <a:lnTo>
                  <a:pt x="2062808" y="665736"/>
                </a:lnTo>
                <a:lnTo>
                  <a:pt x="2101276" y="642041"/>
                </a:lnTo>
                <a:lnTo>
                  <a:pt x="2140002" y="618731"/>
                </a:lnTo>
                <a:lnTo>
                  <a:pt x="2178984" y="595806"/>
                </a:lnTo>
                <a:lnTo>
                  <a:pt x="2218221" y="573269"/>
                </a:lnTo>
                <a:lnTo>
                  <a:pt x="2257708" y="551124"/>
                </a:lnTo>
                <a:lnTo>
                  <a:pt x="2297444" y="529373"/>
                </a:lnTo>
                <a:lnTo>
                  <a:pt x="2337426" y="508018"/>
                </a:lnTo>
                <a:lnTo>
                  <a:pt x="2377651" y="487062"/>
                </a:lnTo>
                <a:lnTo>
                  <a:pt x="2418116" y="466508"/>
                </a:lnTo>
                <a:lnTo>
                  <a:pt x="2458820" y="446359"/>
                </a:lnTo>
                <a:lnTo>
                  <a:pt x="2499758" y="426616"/>
                </a:lnTo>
                <a:lnTo>
                  <a:pt x="2540930" y="407284"/>
                </a:lnTo>
                <a:lnTo>
                  <a:pt x="2582331" y="388363"/>
                </a:lnTo>
                <a:lnTo>
                  <a:pt x="2623959" y="369858"/>
                </a:lnTo>
                <a:lnTo>
                  <a:pt x="2665813" y="351770"/>
                </a:lnTo>
                <a:lnTo>
                  <a:pt x="2707888" y="334102"/>
                </a:lnTo>
                <a:lnTo>
                  <a:pt x="2750183" y="316857"/>
                </a:lnTo>
                <a:lnTo>
                  <a:pt x="2792694" y="300038"/>
                </a:lnTo>
                <a:lnTo>
                  <a:pt x="2835420" y="283647"/>
                </a:lnTo>
                <a:lnTo>
                  <a:pt x="2878357" y="267687"/>
                </a:lnTo>
                <a:lnTo>
                  <a:pt x="2921502" y="252160"/>
                </a:lnTo>
                <a:lnTo>
                  <a:pt x="2964855" y="237070"/>
                </a:lnTo>
                <a:lnTo>
                  <a:pt x="3008410" y="222418"/>
                </a:lnTo>
                <a:lnTo>
                  <a:pt x="3052167" y="208208"/>
                </a:lnTo>
                <a:lnTo>
                  <a:pt x="3096121" y="194441"/>
                </a:lnTo>
                <a:lnTo>
                  <a:pt x="3140272" y="181122"/>
                </a:lnTo>
                <a:lnTo>
                  <a:pt x="3184615" y="168251"/>
                </a:lnTo>
                <a:lnTo>
                  <a:pt x="3229149" y="155833"/>
                </a:lnTo>
                <a:lnTo>
                  <a:pt x="3273870" y="143869"/>
                </a:lnTo>
                <a:lnTo>
                  <a:pt x="3318777" y="132363"/>
                </a:lnTo>
                <a:lnTo>
                  <a:pt x="3363865" y="121316"/>
                </a:lnTo>
                <a:lnTo>
                  <a:pt x="3409134" y="110732"/>
                </a:lnTo>
                <a:lnTo>
                  <a:pt x="3454580" y="100614"/>
                </a:lnTo>
                <a:lnTo>
                  <a:pt x="3500200" y="90963"/>
                </a:lnTo>
                <a:lnTo>
                  <a:pt x="3545992" y="81782"/>
                </a:lnTo>
                <a:lnTo>
                  <a:pt x="3591953" y="73075"/>
                </a:lnTo>
                <a:lnTo>
                  <a:pt x="3638081" y="64843"/>
                </a:lnTo>
                <a:lnTo>
                  <a:pt x="3684372" y="57090"/>
                </a:lnTo>
                <a:lnTo>
                  <a:pt x="3730825" y="49818"/>
                </a:lnTo>
                <a:lnTo>
                  <a:pt x="3777437" y="43030"/>
                </a:lnTo>
                <a:lnTo>
                  <a:pt x="3824204" y="36728"/>
                </a:lnTo>
                <a:lnTo>
                  <a:pt x="3871125" y="30914"/>
                </a:lnTo>
                <a:lnTo>
                  <a:pt x="3918196" y="25593"/>
                </a:lnTo>
                <a:lnTo>
                  <a:pt x="3965416" y="20766"/>
                </a:lnTo>
                <a:lnTo>
                  <a:pt x="4012781" y="16435"/>
                </a:lnTo>
                <a:lnTo>
                  <a:pt x="4060288" y="12605"/>
                </a:lnTo>
                <a:lnTo>
                  <a:pt x="4107936" y="9276"/>
                </a:lnTo>
                <a:lnTo>
                  <a:pt x="4155721" y="6452"/>
                </a:lnTo>
                <a:lnTo>
                  <a:pt x="4203641" y="4136"/>
                </a:lnTo>
                <a:lnTo>
                  <a:pt x="4251694" y="2330"/>
                </a:lnTo>
                <a:lnTo>
                  <a:pt x="4299875" y="1037"/>
                </a:lnTo>
                <a:lnTo>
                  <a:pt x="4348184" y="259"/>
                </a:lnTo>
                <a:lnTo>
                  <a:pt x="4396465" y="0"/>
                </a:lnTo>
                <a:lnTo>
                  <a:pt x="4396465" y="3966727"/>
                </a:lnTo>
                <a:close/>
              </a:path>
            </a:pathLst>
          </a:custGeom>
          <a:solidFill>
            <a:srgbClr val="BDD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91247" y="349769"/>
            <a:ext cx="8721725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600" spc="60" dirty="0">
                <a:solidFill>
                  <a:srgbClr val="6D4B44"/>
                </a:solidFill>
              </a:rPr>
              <a:t>Introduction</a:t>
            </a:r>
            <a:endParaRPr sz="11600"/>
          </a:p>
        </p:txBody>
      </p:sp>
      <p:sp>
        <p:nvSpPr>
          <p:cNvPr id="6" name="object 6"/>
          <p:cNvSpPr txBox="1"/>
          <p:nvPr/>
        </p:nvSpPr>
        <p:spPr>
          <a:xfrm>
            <a:off x="1431329" y="2323363"/>
            <a:ext cx="10885170" cy="725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3700" spc="-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Cryptocurrencies </a:t>
            </a:r>
            <a:r>
              <a:rPr sz="3700" spc="-2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3700" spc="-8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one </a:t>
            </a:r>
            <a:r>
              <a:rPr sz="3700" spc="-1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700" spc="-21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700" spc="-1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most </a:t>
            </a:r>
            <a:r>
              <a:rPr sz="3700" spc="-1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popular </a:t>
            </a:r>
            <a:r>
              <a:rPr sz="3700" spc="-3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assets </a:t>
            </a:r>
            <a:r>
              <a:rPr sz="3700" spc="-1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for  </a:t>
            </a:r>
            <a:r>
              <a:rPr sz="3700" spc="-1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speculation </a:t>
            </a:r>
            <a:r>
              <a:rPr sz="3700" spc="-1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700" spc="-1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investments </a:t>
            </a:r>
            <a:r>
              <a:rPr sz="3700" spc="-1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but </a:t>
            </a:r>
            <a:r>
              <a:rPr sz="3700" spc="-1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they </a:t>
            </a:r>
            <a:r>
              <a:rPr sz="3700" spc="-2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3700" spc="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highly  </a:t>
            </a:r>
            <a:r>
              <a:rPr sz="3700" spc="-18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volatile. </a:t>
            </a:r>
            <a:r>
              <a:rPr sz="3700" spc="7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700" spc="-1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fluctuating </a:t>
            </a:r>
            <a:r>
              <a:rPr sz="3700" spc="-1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nature </a:t>
            </a:r>
            <a:r>
              <a:rPr sz="3700" spc="-229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causes </a:t>
            </a:r>
            <a:r>
              <a:rPr sz="3700" spc="-9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both </a:t>
            </a:r>
            <a:r>
              <a:rPr sz="3700" spc="-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hype </a:t>
            </a:r>
            <a:r>
              <a:rPr sz="3700" spc="-1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and  </a:t>
            </a:r>
            <a:r>
              <a:rPr sz="3700" spc="-1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risk.</a:t>
            </a:r>
            <a:endParaRPr sz="3700">
              <a:latin typeface="Trebuchet MS" panose="020B0603020202020204"/>
              <a:cs typeface="Trebuchet MS" panose="020B0603020202020204"/>
            </a:endParaRPr>
          </a:p>
          <a:p>
            <a:pPr marL="12700" marR="300990">
              <a:lnSpc>
                <a:spcPts val="5180"/>
              </a:lnSpc>
              <a:spcBef>
                <a:spcPts val="295"/>
              </a:spcBef>
            </a:pPr>
            <a:r>
              <a:rPr sz="3700" spc="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Crypto </a:t>
            </a:r>
            <a:r>
              <a:rPr sz="3700" spc="-9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Forecasting </a:t>
            </a:r>
            <a:r>
              <a:rPr sz="3700" spc="-1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3700" spc="-3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700" spc="-17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process </a:t>
            </a:r>
            <a:r>
              <a:rPr sz="3700" spc="-1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700" spc="-3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utilizing </a:t>
            </a:r>
            <a:r>
              <a:rPr sz="3700" spc="-21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700" spc="-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time-  </a:t>
            </a:r>
            <a:r>
              <a:rPr sz="3700" spc="-2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series </a:t>
            </a:r>
            <a:r>
              <a:rPr sz="3700" spc="-27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3700" spc="-1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700" spc="-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given </a:t>
            </a:r>
            <a:r>
              <a:rPr sz="3700" spc="-8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cypto </a:t>
            </a:r>
            <a:r>
              <a:rPr sz="3700" spc="-1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currencies </a:t>
            </a:r>
            <a:r>
              <a:rPr sz="3700" spc="-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along </a:t>
            </a:r>
            <a:r>
              <a:rPr sz="3700" spc="-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700" spc="-1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other  </a:t>
            </a:r>
            <a:r>
              <a:rPr sz="3700" spc="-2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features </a:t>
            </a:r>
            <a:r>
              <a:rPr sz="3700" spc="-1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700" spc="-1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predict </a:t>
            </a:r>
            <a:r>
              <a:rPr sz="3700" spc="-21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700" spc="-1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future </a:t>
            </a:r>
            <a:r>
              <a:rPr sz="3700" spc="-1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value </a:t>
            </a:r>
            <a:r>
              <a:rPr sz="3700" spc="-1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700" spc="-2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these </a:t>
            </a:r>
            <a:r>
              <a:rPr sz="3700" spc="-8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crypto  </a:t>
            </a:r>
            <a:r>
              <a:rPr sz="3700" spc="-1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currencies </a:t>
            </a:r>
            <a:r>
              <a:rPr sz="3700" spc="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3700" spc="-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analysing </a:t>
            </a:r>
            <a:r>
              <a:rPr sz="3700" spc="-21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700" spc="-254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past </a:t>
            </a:r>
            <a:r>
              <a:rPr sz="3700" spc="-1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trends </a:t>
            </a:r>
            <a:r>
              <a:rPr sz="3700" spc="-1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700" spc="-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30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data.</a:t>
            </a:r>
            <a:endParaRPr sz="3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700" spc="1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Through </a:t>
            </a:r>
            <a:r>
              <a:rPr sz="3700" spc="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Crypto </a:t>
            </a:r>
            <a:r>
              <a:rPr sz="3700" spc="-1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Forecasting, </a:t>
            </a:r>
            <a:r>
              <a:rPr sz="3700" spc="-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3700" spc="-1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intend </a:t>
            </a:r>
            <a:r>
              <a:rPr sz="3700" spc="-1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700" spc="-6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2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forecast</a:t>
            </a:r>
            <a:endParaRPr sz="3700">
              <a:latin typeface="Trebuchet MS" panose="020B0603020202020204"/>
              <a:cs typeface="Trebuchet MS" panose="020B0603020202020204"/>
            </a:endParaRPr>
          </a:p>
          <a:p>
            <a:pPr marL="12700" marR="241300">
              <a:lnSpc>
                <a:spcPts val="5180"/>
              </a:lnSpc>
              <a:spcBef>
                <a:spcPts val="295"/>
              </a:spcBef>
            </a:pPr>
            <a:r>
              <a:rPr sz="3700" spc="-1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short </a:t>
            </a:r>
            <a:r>
              <a:rPr sz="3700" spc="-1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term </a:t>
            </a:r>
            <a:r>
              <a:rPr sz="3700" spc="-1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return </a:t>
            </a:r>
            <a:r>
              <a:rPr sz="3700" spc="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700" spc="-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14 </a:t>
            </a:r>
            <a:r>
              <a:rPr sz="3700" spc="-1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popular </a:t>
            </a:r>
            <a:r>
              <a:rPr sz="3700" spc="-1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cryptocurencies</a:t>
            </a:r>
            <a:r>
              <a:rPr sz="3700" spc="-34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using  </a:t>
            </a:r>
            <a:r>
              <a:rPr sz="3700" spc="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Machine</a:t>
            </a:r>
            <a:r>
              <a:rPr sz="3700" spc="-1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Learning.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43703" y="3167481"/>
            <a:ext cx="2390775" cy="2390775"/>
          </a:xfrm>
          <a:custGeom>
            <a:avLst/>
            <a:gdLst/>
            <a:ahLst/>
            <a:cxnLst/>
            <a:rect l="l" t="t" r="r" b="b"/>
            <a:pathLst>
              <a:path w="2390775" h="2390775">
                <a:moveTo>
                  <a:pt x="1195387" y="2390775"/>
                </a:moveTo>
                <a:lnTo>
                  <a:pt x="1147309" y="2389825"/>
                </a:lnTo>
                <a:lnTo>
                  <a:pt x="1099713" y="2387002"/>
                </a:lnTo>
                <a:lnTo>
                  <a:pt x="1052635" y="2382339"/>
                </a:lnTo>
                <a:lnTo>
                  <a:pt x="1006110" y="2375873"/>
                </a:lnTo>
                <a:lnTo>
                  <a:pt x="960174" y="2367640"/>
                </a:lnTo>
                <a:lnTo>
                  <a:pt x="914862" y="2357675"/>
                </a:lnTo>
                <a:lnTo>
                  <a:pt x="870212" y="2346014"/>
                </a:lnTo>
                <a:lnTo>
                  <a:pt x="826257" y="2332693"/>
                </a:lnTo>
                <a:lnTo>
                  <a:pt x="783034" y="2317747"/>
                </a:lnTo>
                <a:lnTo>
                  <a:pt x="740578" y="2301213"/>
                </a:lnTo>
                <a:lnTo>
                  <a:pt x="698926" y="2283125"/>
                </a:lnTo>
                <a:lnTo>
                  <a:pt x="658113" y="2263520"/>
                </a:lnTo>
                <a:lnTo>
                  <a:pt x="618175" y="2242433"/>
                </a:lnTo>
                <a:lnTo>
                  <a:pt x="579146" y="2219899"/>
                </a:lnTo>
                <a:lnTo>
                  <a:pt x="541064" y="2195956"/>
                </a:lnTo>
                <a:lnTo>
                  <a:pt x="503964" y="2170638"/>
                </a:lnTo>
                <a:lnTo>
                  <a:pt x="467882" y="2143981"/>
                </a:lnTo>
                <a:lnTo>
                  <a:pt x="432852" y="2116021"/>
                </a:lnTo>
                <a:lnTo>
                  <a:pt x="398912" y="2086793"/>
                </a:lnTo>
                <a:lnTo>
                  <a:pt x="366096" y="2056334"/>
                </a:lnTo>
                <a:lnTo>
                  <a:pt x="334440" y="2024678"/>
                </a:lnTo>
                <a:lnTo>
                  <a:pt x="303981" y="1991862"/>
                </a:lnTo>
                <a:lnTo>
                  <a:pt x="274753" y="1957922"/>
                </a:lnTo>
                <a:lnTo>
                  <a:pt x="246793" y="1922893"/>
                </a:lnTo>
                <a:lnTo>
                  <a:pt x="220136" y="1886810"/>
                </a:lnTo>
                <a:lnTo>
                  <a:pt x="194818" y="1849710"/>
                </a:lnTo>
                <a:lnTo>
                  <a:pt x="170875" y="1811628"/>
                </a:lnTo>
                <a:lnTo>
                  <a:pt x="148342" y="1772600"/>
                </a:lnTo>
                <a:lnTo>
                  <a:pt x="127254" y="1732661"/>
                </a:lnTo>
                <a:lnTo>
                  <a:pt x="107649" y="1691848"/>
                </a:lnTo>
                <a:lnTo>
                  <a:pt x="89561" y="1650196"/>
                </a:lnTo>
                <a:lnTo>
                  <a:pt x="73027" y="1607740"/>
                </a:lnTo>
                <a:lnTo>
                  <a:pt x="58081" y="1564517"/>
                </a:lnTo>
                <a:lnTo>
                  <a:pt x="44760" y="1520563"/>
                </a:lnTo>
                <a:lnTo>
                  <a:pt x="33099" y="1475912"/>
                </a:lnTo>
                <a:lnTo>
                  <a:pt x="23134" y="1430600"/>
                </a:lnTo>
                <a:lnTo>
                  <a:pt x="14901" y="1384664"/>
                </a:lnTo>
                <a:lnTo>
                  <a:pt x="8435" y="1338139"/>
                </a:lnTo>
                <a:lnTo>
                  <a:pt x="3772" y="1291061"/>
                </a:lnTo>
                <a:lnTo>
                  <a:pt x="949" y="1243465"/>
                </a:lnTo>
                <a:lnTo>
                  <a:pt x="0" y="1195387"/>
                </a:lnTo>
                <a:lnTo>
                  <a:pt x="949" y="1147309"/>
                </a:lnTo>
                <a:lnTo>
                  <a:pt x="3772" y="1099713"/>
                </a:lnTo>
                <a:lnTo>
                  <a:pt x="8435" y="1052635"/>
                </a:lnTo>
                <a:lnTo>
                  <a:pt x="14901" y="1006110"/>
                </a:lnTo>
                <a:lnTo>
                  <a:pt x="23134" y="960174"/>
                </a:lnTo>
                <a:lnTo>
                  <a:pt x="33099" y="914862"/>
                </a:lnTo>
                <a:lnTo>
                  <a:pt x="44760" y="870212"/>
                </a:lnTo>
                <a:lnTo>
                  <a:pt x="58081" y="826257"/>
                </a:lnTo>
                <a:lnTo>
                  <a:pt x="73027" y="783034"/>
                </a:lnTo>
                <a:lnTo>
                  <a:pt x="89561" y="740578"/>
                </a:lnTo>
                <a:lnTo>
                  <a:pt x="107649" y="698926"/>
                </a:lnTo>
                <a:lnTo>
                  <a:pt x="127254" y="658113"/>
                </a:lnTo>
                <a:lnTo>
                  <a:pt x="148342" y="618175"/>
                </a:lnTo>
                <a:lnTo>
                  <a:pt x="170875" y="579146"/>
                </a:lnTo>
                <a:lnTo>
                  <a:pt x="194818" y="541064"/>
                </a:lnTo>
                <a:lnTo>
                  <a:pt x="220136" y="503964"/>
                </a:lnTo>
                <a:lnTo>
                  <a:pt x="246793" y="467882"/>
                </a:lnTo>
                <a:lnTo>
                  <a:pt x="274753" y="432852"/>
                </a:lnTo>
                <a:lnTo>
                  <a:pt x="303981" y="398912"/>
                </a:lnTo>
                <a:lnTo>
                  <a:pt x="334440" y="366096"/>
                </a:lnTo>
                <a:lnTo>
                  <a:pt x="366096" y="334440"/>
                </a:lnTo>
                <a:lnTo>
                  <a:pt x="398912" y="303981"/>
                </a:lnTo>
                <a:lnTo>
                  <a:pt x="432852" y="274753"/>
                </a:lnTo>
                <a:lnTo>
                  <a:pt x="467882" y="246793"/>
                </a:lnTo>
                <a:lnTo>
                  <a:pt x="503964" y="220136"/>
                </a:lnTo>
                <a:lnTo>
                  <a:pt x="541064" y="194818"/>
                </a:lnTo>
                <a:lnTo>
                  <a:pt x="579146" y="170875"/>
                </a:lnTo>
                <a:lnTo>
                  <a:pt x="618175" y="148342"/>
                </a:lnTo>
                <a:lnTo>
                  <a:pt x="658113" y="127254"/>
                </a:lnTo>
                <a:lnTo>
                  <a:pt x="698926" y="107649"/>
                </a:lnTo>
                <a:lnTo>
                  <a:pt x="740578" y="89561"/>
                </a:lnTo>
                <a:lnTo>
                  <a:pt x="783034" y="73027"/>
                </a:lnTo>
                <a:lnTo>
                  <a:pt x="826257" y="58081"/>
                </a:lnTo>
                <a:lnTo>
                  <a:pt x="870212" y="44760"/>
                </a:lnTo>
                <a:lnTo>
                  <a:pt x="914862" y="33099"/>
                </a:lnTo>
                <a:lnTo>
                  <a:pt x="960174" y="23134"/>
                </a:lnTo>
                <a:lnTo>
                  <a:pt x="1006110" y="14901"/>
                </a:lnTo>
                <a:lnTo>
                  <a:pt x="1052635" y="8435"/>
                </a:lnTo>
                <a:lnTo>
                  <a:pt x="1099713" y="3772"/>
                </a:lnTo>
                <a:lnTo>
                  <a:pt x="1147309" y="949"/>
                </a:lnTo>
                <a:lnTo>
                  <a:pt x="1195387" y="0"/>
                </a:lnTo>
                <a:lnTo>
                  <a:pt x="1243465" y="949"/>
                </a:lnTo>
                <a:lnTo>
                  <a:pt x="1291061" y="3772"/>
                </a:lnTo>
                <a:lnTo>
                  <a:pt x="1338139" y="8435"/>
                </a:lnTo>
                <a:lnTo>
                  <a:pt x="1384664" y="14901"/>
                </a:lnTo>
                <a:lnTo>
                  <a:pt x="1430600" y="23134"/>
                </a:lnTo>
                <a:lnTo>
                  <a:pt x="1475912" y="33099"/>
                </a:lnTo>
                <a:lnTo>
                  <a:pt x="1520563" y="44760"/>
                </a:lnTo>
                <a:lnTo>
                  <a:pt x="1564517" y="58081"/>
                </a:lnTo>
                <a:lnTo>
                  <a:pt x="1607740" y="73027"/>
                </a:lnTo>
                <a:lnTo>
                  <a:pt x="1650196" y="89561"/>
                </a:lnTo>
                <a:lnTo>
                  <a:pt x="1691848" y="107649"/>
                </a:lnTo>
                <a:lnTo>
                  <a:pt x="1732661" y="127254"/>
                </a:lnTo>
                <a:lnTo>
                  <a:pt x="1772600" y="148342"/>
                </a:lnTo>
                <a:lnTo>
                  <a:pt x="1811628" y="170875"/>
                </a:lnTo>
                <a:lnTo>
                  <a:pt x="1849710" y="194818"/>
                </a:lnTo>
                <a:lnTo>
                  <a:pt x="1886810" y="220136"/>
                </a:lnTo>
                <a:lnTo>
                  <a:pt x="1922893" y="246793"/>
                </a:lnTo>
                <a:lnTo>
                  <a:pt x="1957922" y="274753"/>
                </a:lnTo>
                <a:lnTo>
                  <a:pt x="1991862" y="303981"/>
                </a:lnTo>
                <a:lnTo>
                  <a:pt x="2024678" y="334440"/>
                </a:lnTo>
                <a:lnTo>
                  <a:pt x="2056334" y="366096"/>
                </a:lnTo>
                <a:lnTo>
                  <a:pt x="2086793" y="398912"/>
                </a:lnTo>
                <a:lnTo>
                  <a:pt x="2116021" y="432852"/>
                </a:lnTo>
                <a:lnTo>
                  <a:pt x="2143981" y="467882"/>
                </a:lnTo>
                <a:lnTo>
                  <a:pt x="2170638" y="503964"/>
                </a:lnTo>
                <a:lnTo>
                  <a:pt x="2195956" y="541064"/>
                </a:lnTo>
                <a:lnTo>
                  <a:pt x="2219899" y="579146"/>
                </a:lnTo>
                <a:lnTo>
                  <a:pt x="2242433" y="618175"/>
                </a:lnTo>
                <a:lnTo>
                  <a:pt x="2263520" y="658113"/>
                </a:lnTo>
                <a:lnTo>
                  <a:pt x="2283125" y="698926"/>
                </a:lnTo>
                <a:lnTo>
                  <a:pt x="2301213" y="740578"/>
                </a:lnTo>
                <a:lnTo>
                  <a:pt x="2317747" y="783034"/>
                </a:lnTo>
                <a:lnTo>
                  <a:pt x="2332693" y="826257"/>
                </a:lnTo>
                <a:lnTo>
                  <a:pt x="2346014" y="870212"/>
                </a:lnTo>
                <a:lnTo>
                  <a:pt x="2357675" y="914862"/>
                </a:lnTo>
                <a:lnTo>
                  <a:pt x="2367640" y="960174"/>
                </a:lnTo>
                <a:lnTo>
                  <a:pt x="2375873" y="1006110"/>
                </a:lnTo>
                <a:lnTo>
                  <a:pt x="2382339" y="1052635"/>
                </a:lnTo>
                <a:lnTo>
                  <a:pt x="2387002" y="1099713"/>
                </a:lnTo>
                <a:lnTo>
                  <a:pt x="2389825" y="1147309"/>
                </a:lnTo>
                <a:lnTo>
                  <a:pt x="2390775" y="1195387"/>
                </a:lnTo>
                <a:lnTo>
                  <a:pt x="2389825" y="1243465"/>
                </a:lnTo>
                <a:lnTo>
                  <a:pt x="2387002" y="1291061"/>
                </a:lnTo>
                <a:lnTo>
                  <a:pt x="2382339" y="1338139"/>
                </a:lnTo>
                <a:lnTo>
                  <a:pt x="2375873" y="1384664"/>
                </a:lnTo>
                <a:lnTo>
                  <a:pt x="2367640" y="1430600"/>
                </a:lnTo>
                <a:lnTo>
                  <a:pt x="2357675" y="1475912"/>
                </a:lnTo>
                <a:lnTo>
                  <a:pt x="2346014" y="1520563"/>
                </a:lnTo>
                <a:lnTo>
                  <a:pt x="2332693" y="1564517"/>
                </a:lnTo>
                <a:lnTo>
                  <a:pt x="2317747" y="1607740"/>
                </a:lnTo>
                <a:lnTo>
                  <a:pt x="2301213" y="1650196"/>
                </a:lnTo>
                <a:lnTo>
                  <a:pt x="2283125" y="1691848"/>
                </a:lnTo>
                <a:lnTo>
                  <a:pt x="2263520" y="1732661"/>
                </a:lnTo>
                <a:lnTo>
                  <a:pt x="2242433" y="1772600"/>
                </a:lnTo>
                <a:lnTo>
                  <a:pt x="2219899" y="1811628"/>
                </a:lnTo>
                <a:lnTo>
                  <a:pt x="2195956" y="1849710"/>
                </a:lnTo>
                <a:lnTo>
                  <a:pt x="2170638" y="1886810"/>
                </a:lnTo>
                <a:lnTo>
                  <a:pt x="2143981" y="1922893"/>
                </a:lnTo>
                <a:lnTo>
                  <a:pt x="2116021" y="1957922"/>
                </a:lnTo>
                <a:lnTo>
                  <a:pt x="2086793" y="1991862"/>
                </a:lnTo>
                <a:lnTo>
                  <a:pt x="2056334" y="2024678"/>
                </a:lnTo>
                <a:lnTo>
                  <a:pt x="2024678" y="2056334"/>
                </a:lnTo>
                <a:lnTo>
                  <a:pt x="1991862" y="2086793"/>
                </a:lnTo>
                <a:lnTo>
                  <a:pt x="1957922" y="2116021"/>
                </a:lnTo>
                <a:lnTo>
                  <a:pt x="1922893" y="2143981"/>
                </a:lnTo>
                <a:lnTo>
                  <a:pt x="1886810" y="2170638"/>
                </a:lnTo>
                <a:lnTo>
                  <a:pt x="1849710" y="2195956"/>
                </a:lnTo>
                <a:lnTo>
                  <a:pt x="1811628" y="2219899"/>
                </a:lnTo>
                <a:lnTo>
                  <a:pt x="1772600" y="2242433"/>
                </a:lnTo>
                <a:lnTo>
                  <a:pt x="1732661" y="2263520"/>
                </a:lnTo>
                <a:lnTo>
                  <a:pt x="1691848" y="2283125"/>
                </a:lnTo>
                <a:lnTo>
                  <a:pt x="1650196" y="2301213"/>
                </a:lnTo>
                <a:lnTo>
                  <a:pt x="1607740" y="2317747"/>
                </a:lnTo>
                <a:lnTo>
                  <a:pt x="1564517" y="2332693"/>
                </a:lnTo>
                <a:lnTo>
                  <a:pt x="1520563" y="2346014"/>
                </a:lnTo>
                <a:lnTo>
                  <a:pt x="1475912" y="2357675"/>
                </a:lnTo>
                <a:lnTo>
                  <a:pt x="1430600" y="2367640"/>
                </a:lnTo>
                <a:lnTo>
                  <a:pt x="1384664" y="2375873"/>
                </a:lnTo>
                <a:lnTo>
                  <a:pt x="1338139" y="2382339"/>
                </a:lnTo>
                <a:lnTo>
                  <a:pt x="1291061" y="2387002"/>
                </a:lnTo>
                <a:lnTo>
                  <a:pt x="1243465" y="2389825"/>
                </a:lnTo>
                <a:lnTo>
                  <a:pt x="1195387" y="2390775"/>
                </a:lnTo>
                <a:close/>
              </a:path>
            </a:pathLst>
          </a:custGeom>
          <a:solidFill>
            <a:srgbClr val="EDCC8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1"/>
            <a:ext cx="17840325" cy="10287000"/>
          </a:xfrm>
          <a:custGeom>
            <a:avLst/>
            <a:gdLst/>
            <a:ahLst/>
            <a:cxnLst/>
            <a:rect l="l" t="t" r="r" b="b"/>
            <a:pathLst>
              <a:path w="17840325" h="10287000">
                <a:moveTo>
                  <a:pt x="0" y="10287000"/>
                </a:moveTo>
                <a:lnTo>
                  <a:pt x="17840324" y="10287000"/>
                </a:lnTo>
                <a:lnTo>
                  <a:pt x="1784032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7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1"/>
            <a:ext cx="447675" cy="10287000"/>
          </a:xfrm>
          <a:custGeom>
            <a:avLst/>
            <a:gdLst/>
            <a:ahLst/>
            <a:cxnLst/>
            <a:rect l="l" t="t" r="r" b="b"/>
            <a:pathLst>
              <a:path w="447675" h="10287000">
                <a:moveTo>
                  <a:pt x="447675" y="10286484"/>
                </a:moveTo>
                <a:lnTo>
                  <a:pt x="0" y="10286484"/>
                </a:lnTo>
                <a:lnTo>
                  <a:pt x="0" y="0"/>
                </a:lnTo>
                <a:lnTo>
                  <a:pt x="447675" y="0"/>
                </a:lnTo>
                <a:lnTo>
                  <a:pt x="447675" y="10286484"/>
                </a:lnTo>
                <a:close/>
              </a:path>
            </a:pathLst>
          </a:custGeom>
          <a:solidFill>
            <a:srgbClr val="D3A2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1274" y="6389674"/>
            <a:ext cx="3221990" cy="3897629"/>
          </a:xfrm>
          <a:custGeom>
            <a:avLst/>
            <a:gdLst/>
            <a:ahLst/>
            <a:cxnLst/>
            <a:rect l="l" t="t" r="r" b="b"/>
            <a:pathLst>
              <a:path w="3221990" h="3897629">
                <a:moveTo>
                  <a:pt x="1170940" y="2214727"/>
                </a:moveTo>
                <a:lnTo>
                  <a:pt x="1024407" y="2329675"/>
                </a:lnTo>
                <a:lnTo>
                  <a:pt x="1024407" y="3897338"/>
                </a:lnTo>
                <a:lnTo>
                  <a:pt x="1170940" y="3897338"/>
                </a:lnTo>
                <a:lnTo>
                  <a:pt x="1170940" y="2214727"/>
                </a:lnTo>
                <a:close/>
              </a:path>
              <a:path w="3221990" h="3897629">
                <a:moveTo>
                  <a:pt x="2174392" y="658190"/>
                </a:moveTo>
                <a:lnTo>
                  <a:pt x="2167407" y="630174"/>
                </a:lnTo>
                <a:lnTo>
                  <a:pt x="2150707" y="607720"/>
                </a:lnTo>
                <a:lnTo>
                  <a:pt x="2126818" y="593217"/>
                </a:lnTo>
                <a:lnTo>
                  <a:pt x="2098255" y="589000"/>
                </a:lnTo>
                <a:lnTo>
                  <a:pt x="2048065" y="593902"/>
                </a:lnTo>
                <a:lnTo>
                  <a:pt x="1999145" y="603504"/>
                </a:lnTo>
                <a:lnTo>
                  <a:pt x="1951786" y="617613"/>
                </a:lnTo>
                <a:lnTo>
                  <a:pt x="1906257" y="636041"/>
                </a:lnTo>
                <a:lnTo>
                  <a:pt x="1862848" y="658622"/>
                </a:lnTo>
                <a:lnTo>
                  <a:pt x="1821840" y="685165"/>
                </a:lnTo>
                <a:lnTo>
                  <a:pt x="1783524" y="715492"/>
                </a:lnTo>
                <a:lnTo>
                  <a:pt x="1748155" y="749414"/>
                </a:lnTo>
                <a:lnTo>
                  <a:pt x="1716036" y="786739"/>
                </a:lnTo>
                <a:lnTo>
                  <a:pt x="1687436" y="827303"/>
                </a:lnTo>
                <a:lnTo>
                  <a:pt x="1662658" y="870915"/>
                </a:lnTo>
                <a:lnTo>
                  <a:pt x="1655178" y="898817"/>
                </a:lnTo>
                <a:lnTo>
                  <a:pt x="1658708" y="926452"/>
                </a:lnTo>
                <a:lnTo>
                  <a:pt x="1672221" y="950760"/>
                </a:lnTo>
                <a:lnTo>
                  <a:pt x="1694700" y="968692"/>
                </a:lnTo>
                <a:lnTo>
                  <a:pt x="1722716" y="976566"/>
                </a:lnTo>
                <a:lnTo>
                  <a:pt x="1750580" y="973340"/>
                </a:lnTo>
                <a:lnTo>
                  <a:pt x="1775117" y="959929"/>
                </a:lnTo>
                <a:lnTo>
                  <a:pt x="1793163" y="937247"/>
                </a:lnTo>
                <a:lnTo>
                  <a:pt x="1818373" y="894842"/>
                </a:lnTo>
                <a:lnTo>
                  <a:pt x="1848586" y="856653"/>
                </a:lnTo>
                <a:lnTo>
                  <a:pt x="1883270" y="823023"/>
                </a:lnTo>
                <a:lnTo>
                  <a:pt x="1921891" y="794283"/>
                </a:lnTo>
                <a:lnTo>
                  <a:pt x="1963915" y="770813"/>
                </a:lnTo>
                <a:lnTo>
                  <a:pt x="2008809" y="752932"/>
                </a:lnTo>
                <a:lnTo>
                  <a:pt x="2056053" y="741019"/>
                </a:lnTo>
                <a:lnTo>
                  <a:pt x="2105126" y="735393"/>
                </a:lnTo>
                <a:lnTo>
                  <a:pt x="2133409" y="728065"/>
                </a:lnTo>
                <a:lnTo>
                  <a:pt x="2155850" y="711161"/>
                </a:lnTo>
                <a:lnTo>
                  <a:pt x="2170252" y="687057"/>
                </a:lnTo>
                <a:lnTo>
                  <a:pt x="2174392" y="658190"/>
                </a:lnTo>
                <a:close/>
              </a:path>
              <a:path w="3221990" h="3897629">
                <a:moveTo>
                  <a:pt x="2782862" y="3220593"/>
                </a:moveTo>
                <a:lnTo>
                  <a:pt x="1464017" y="3220593"/>
                </a:lnTo>
                <a:lnTo>
                  <a:pt x="1464017" y="3366986"/>
                </a:lnTo>
                <a:lnTo>
                  <a:pt x="2782862" y="3366986"/>
                </a:lnTo>
                <a:lnTo>
                  <a:pt x="2782862" y="3220593"/>
                </a:lnTo>
                <a:close/>
              </a:path>
              <a:path w="3221990" h="3897629">
                <a:moveTo>
                  <a:pt x="2782862" y="2927807"/>
                </a:moveTo>
                <a:lnTo>
                  <a:pt x="1464017" y="2927807"/>
                </a:lnTo>
                <a:lnTo>
                  <a:pt x="1464017" y="3074200"/>
                </a:lnTo>
                <a:lnTo>
                  <a:pt x="2782862" y="3074200"/>
                </a:lnTo>
                <a:lnTo>
                  <a:pt x="2782862" y="2927807"/>
                </a:lnTo>
                <a:close/>
              </a:path>
              <a:path w="3221990" h="3897629">
                <a:moveTo>
                  <a:pt x="2782862" y="2635034"/>
                </a:moveTo>
                <a:lnTo>
                  <a:pt x="1464017" y="2635034"/>
                </a:lnTo>
                <a:lnTo>
                  <a:pt x="1464017" y="2781427"/>
                </a:lnTo>
                <a:lnTo>
                  <a:pt x="2782862" y="2781427"/>
                </a:lnTo>
                <a:lnTo>
                  <a:pt x="2782862" y="2635034"/>
                </a:lnTo>
                <a:close/>
              </a:path>
              <a:path w="3221990" h="3897629">
                <a:moveTo>
                  <a:pt x="2782862" y="2342248"/>
                </a:moveTo>
                <a:lnTo>
                  <a:pt x="1464017" y="2342248"/>
                </a:lnTo>
                <a:lnTo>
                  <a:pt x="1464017" y="2488641"/>
                </a:lnTo>
                <a:lnTo>
                  <a:pt x="2782862" y="2488641"/>
                </a:lnTo>
                <a:lnTo>
                  <a:pt x="2782862" y="2342248"/>
                </a:lnTo>
                <a:close/>
              </a:path>
              <a:path w="3221990" h="3897629">
                <a:moveTo>
                  <a:pt x="2782862" y="2049475"/>
                </a:moveTo>
                <a:lnTo>
                  <a:pt x="1464017" y="2049475"/>
                </a:lnTo>
                <a:lnTo>
                  <a:pt x="1464017" y="2195855"/>
                </a:lnTo>
                <a:lnTo>
                  <a:pt x="2782862" y="2195855"/>
                </a:lnTo>
                <a:lnTo>
                  <a:pt x="2782862" y="2049475"/>
                </a:lnTo>
                <a:close/>
              </a:path>
              <a:path w="3221990" h="3897629">
                <a:moveTo>
                  <a:pt x="2933090" y="1105827"/>
                </a:moveTo>
                <a:lnTo>
                  <a:pt x="2931972" y="1061478"/>
                </a:lnTo>
                <a:lnTo>
                  <a:pt x="2928442" y="1017257"/>
                </a:lnTo>
                <a:lnTo>
                  <a:pt x="2922486" y="973277"/>
                </a:lnTo>
                <a:lnTo>
                  <a:pt x="2914129" y="929640"/>
                </a:lnTo>
                <a:lnTo>
                  <a:pt x="2903372" y="886447"/>
                </a:lnTo>
                <a:lnTo>
                  <a:pt x="2890215" y="843813"/>
                </a:lnTo>
                <a:lnTo>
                  <a:pt x="2874670" y="801827"/>
                </a:lnTo>
                <a:lnTo>
                  <a:pt x="2856738" y="760615"/>
                </a:lnTo>
                <a:lnTo>
                  <a:pt x="2836430" y="720280"/>
                </a:lnTo>
                <a:lnTo>
                  <a:pt x="2813748" y="680935"/>
                </a:lnTo>
                <a:lnTo>
                  <a:pt x="2788704" y="642670"/>
                </a:lnTo>
                <a:lnTo>
                  <a:pt x="2786862" y="640181"/>
                </a:lnTo>
                <a:lnTo>
                  <a:pt x="2786862" y="1084783"/>
                </a:lnTo>
                <a:lnTo>
                  <a:pt x="2786811" y="1105827"/>
                </a:lnTo>
                <a:lnTo>
                  <a:pt x="2785199" y="1151547"/>
                </a:lnTo>
                <a:lnTo>
                  <a:pt x="2780271" y="1197978"/>
                </a:lnTo>
                <a:lnTo>
                  <a:pt x="2772206" y="1243393"/>
                </a:lnTo>
                <a:lnTo>
                  <a:pt x="2761107" y="1287691"/>
                </a:lnTo>
                <a:lnTo>
                  <a:pt x="2747086" y="1330756"/>
                </a:lnTo>
                <a:lnTo>
                  <a:pt x="2730258" y="1372476"/>
                </a:lnTo>
                <a:lnTo>
                  <a:pt x="2710738" y="1412735"/>
                </a:lnTo>
                <a:lnTo>
                  <a:pt x="2688628" y="1451419"/>
                </a:lnTo>
                <a:lnTo>
                  <a:pt x="2664053" y="1488427"/>
                </a:lnTo>
                <a:lnTo>
                  <a:pt x="2637117" y="1523644"/>
                </a:lnTo>
                <a:lnTo>
                  <a:pt x="2607932" y="1556943"/>
                </a:lnTo>
                <a:lnTo>
                  <a:pt x="2576614" y="1588223"/>
                </a:lnTo>
                <a:lnTo>
                  <a:pt x="2543276" y="1617383"/>
                </a:lnTo>
                <a:lnTo>
                  <a:pt x="2508034" y="1644294"/>
                </a:lnTo>
                <a:lnTo>
                  <a:pt x="2470988" y="1668843"/>
                </a:lnTo>
                <a:lnTo>
                  <a:pt x="2432266" y="1690928"/>
                </a:lnTo>
                <a:lnTo>
                  <a:pt x="2391956" y="1710436"/>
                </a:lnTo>
                <a:lnTo>
                  <a:pt x="2350198" y="1727238"/>
                </a:lnTo>
                <a:lnTo>
                  <a:pt x="2307094" y="1741246"/>
                </a:lnTo>
                <a:lnTo>
                  <a:pt x="2262759" y="1752333"/>
                </a:lnTo>
                <a:lnTo>
                  <a:pt x="2217293" y="1760397"/>
                </a:lnTo>
                <a:lnTo>
                  <a:pt x="2170811" y="1765312"/>
                </a:lnTo>
                <a:lnTo>
                  <a:pt x="2123440" y="1766976"/>
                </a:lnTo>
                <a:lnTo>
                  <a:pt x="2076145" y="1765312"/>
                </a:lnTo>
                <a:lnTo>
                  <a:pt x="2029726" y="1760397"/>
                </a:lnTo>
                <a:lnTo>
                  <a:pt x="1984324" y="1752333"/>
                </a:lnTo>
                <a:lnTo>
                  <a:pt x="1940039" y="1741246"/>
                </a:lnTo>
                <a:lnTo>
                  <a:pt x="1896973" y="1727238"/>
                </a:lnTo>
                <a:lnTo>
                  <a:pt x="1855266" y="1710436"/>
                </a:lnTo>
                <a:lnTo>
                  <a:pt x="1845678" y="1705787"/>
                </a:lnTo>
                <a:lnTo>
                  <a:pt x="1814995" y="1690928"/>
                </a:lnTo>
                <a:lnTo>
                  <a:pt x="1776310" y="1668843"/>
                </a:lnTo>
                <a:lnTo>
                  <a:pt x="1739290" y="1644294"/>
                </a:lnTo>
                <a:lnTo>
                  <a:pt x="1704073" y="1617383"/>
                </a:lnTo>
                <a:lnTo>
                  <a:pt x="1670761" y="1588223"/>
                </a:lnTo>
                <a:lnTo>
                  <a:pt x="1639455" y="1556943"/>
                </a:lnTo>
                <a:lnTo>
                  <a:pt x="1618081" y="1532534"/>
                </a:lnTo>
                <a:lnTo>
                  <a:pt x="1610296" y="1523644"/>
                </a:lnTo>
                <a:lnTo>
                  <a:pt x="1583372" y="1488427"/>
                </a:lnTo>
                <a:lnTo>
                  <a:pt x="1558798" y="1451419"/>
                </a:lnTo>
                <a:lnTo>
                  <a:pt x="1536700" y="1412735"/>
                </a:lnTo>
                <a:lnTo>
                  <a:pt x="1517180" y="1372476"/>
                </a:lnTo>
                <a:lnTo>
                  <a:pt x="1500352" y="1330756"/>
                </a:lnTo>
                <a:lnTo>
                  <a:pt x="1486344" y="1287691"/>
                </a:lnTo>
                <a:lnTo>
                  <a:pt x="1482331" y="1271676"/>
                </a:lnTo>
                <a:lnTo>
                  <a:pt x="1482331" y="1597723"/>
                </a:lnTo>
                <a:lnTo>
                  <a:pt x="300304" y="2526385"/>
                </a:lnTo>
                <a:lnTo>
                  <a:pt x="152615" y="2314232"/>
                </a:lnTo>
                <a:lnTo>
                  <a:pt x="1436547" y="1532534"/>
                </a:lnTo>
                <a:lnTo>
                  <a:pt x="1447406" y="1549146"/>
                </a:lnTo>
                <a:lnTo>
                  <a:pt x="1458582" y="1565554"/>
                </a:lnTo>
                <a:lnTo>
                  <a:pt x="1470190" y="1581746"/>
                </a:lnTo>
                <a:lnTo>
                  <a:pt x="1482331" y="1597723"/>
                </a:lnTo>
                <a:lnTo>
                  <a:pt x="1482331" y="1271676"/>
                </a:lnTo>
                <a:lnTo>
                  <a:pt x="1475244" y="1243393"/>
                </a:lnTo>
                <a:lnTo>
                  <a:pt x="1467167" y="1197978"/>
                </a:lnTo>
                <a:lnTo>
                  <a:pt x="1462252" y="1151547"/>
                </a:lnTo>
                <a:lnTo>
                  <a:pt x="1460588" y="1104226"/>
                </a:lnTo>
                <a:lnTo>
                  <a:pt x="1462049" y="1055357"/>
                </a:lnTo>
                <a:lnTo>
                  <a:pt x="1466989" y="1007427"/>
                </a:lnTo>
                <a:lnTo>
                  <a:pt x="1475295" y="960551"/>
                </a:lnTo>
                <a:lnTo>
                  <a:pt x="1486827" y="914857"/>
                </a:lnTo>
                <a:lnTo>
                  <a:pt x="1501457" y="870458"/>
                </a:lnTo>
                <a:lnTo>
                  <a:pt x="1519097" y="827493"/>
                </a:lnTo>
                <a:lnTo>
                  <a:pt x="1539595" y="786091"/>
                </a:lnTo>
                <a:lnTo>
                  <a:pt x="1562836" y="746379"/>
                </a:lnTo>
                <a:lnTo>
                  <a:pt x="1588706" y="708469"/>
                </a:lnTo>
                <a:lnTo>
                  <a:pt x="1617078" y="672503"/>
                </a:lnTo>
                <a:lnTo>
                  <a:pt x="1647837" y="638606"/>
                </a:lnTo>
                <a:lnTo>
                  <a:pt x="1680857" y="606894"/>
                </a:lnTo>
                <a:lnTo>
                  <a:pt x="1716011" y="577494"/>
                </a:lnTo>
                <a:lnTo>
                  <a:pt x="1753171" y="550545"/>
                </a:lnTo>
                <a:lnTo>
                  <a:pt x="1792236" y="526161"/>
                </a:lnTo>
                <a:lnTo>
                  <a:pt x="1833079" y="504469"/>
                </a:lnTo>
                <a:lnTo>
                  <a:pt x="1875574" y="485609"/>
                </a:lnTo>
                <a:lnTo>
                  <a:pt x="1919592" y="469696"/>
                </a:lnTo>
                <a:lnTo>
                  <a:pt x="1965020" y="456844"/>
                </a:lnTo>
                <a:lnTo>
                  <a:pt x="2011743" y="447205"/>
                </a:lnTo>
                <a:lnTo>
                  <a:pt x="2059622" y="440893"/>
                </a:lnTo>
                <a:lnTo>
                  <a:pt x="2108555" y="438035"/>
                </a:lnTo>
                <a:lnTo>
                  <a:pt x="2155888" y="438594"/>
                </a:lnTo>
                <a:lnTo>
                  <a:pt x="2202421" y="442417"/>
                </a:lnTo>
                <a:lnTo>
                  <a:pt x="2248014" y="449414"/>
                </a:lnTo>
                <a:lnTo>
                  <a:pt x="2292553" y="459473"/>
                </a:lnTo>
                <a:lnTo>
                  <a:pt x="2335936" y="472465"/>
                </a:lnTo>
                <a:lnTo>
                  <a:pt x="2378049" y="488302"/>
                </a:lnTo>
                <a:lnTo>
                  <a:pt x="2418753" y="506857"/>
                </a:lnTo>
                <a:lnTo>
                  <a:pt x="2457970" y="528040"/>
                </a:lnTo>
                <a:lnTo>
                  <a:pt x="2495550" y="551713"/>
                </a:lnTo>
                <a:lnTo>
                  <a:pt x="2531389" y="577799"/>
                </a:lnTo>
                <a:lnTo>
                  <a:pt x="2565387" y="606158"/>
                </a:lnTo>
                <a:lnTo>
                  <a:pt x="2597416" y="636701"/>
                </a:lnTo>
                <a:lnTo>
                  <a:pt x="2627350" y="669302"/>
                </a:lnTo>
                <a:lnTo>
                  <a:pt x="2655100" y="703859"/>
                </a:lnTo>
                <a:lnTo>
                  <a:pt x="2680525" y="740270"/>
                </a:lnTo>
                <a:lnTo>
                  <a:pt x="2703538" y="778408"/>
                </a:lnTo>
                <a:lnTo>
                  <a:pt x="2723985" y="818184"/>
                </a:lnTo>
                <a:lnTo>
                  <a:pt x="2741790" y="859472"/>
                </a:lnTo>
                <a:lnTo>
                  <a:pt x="2756814" y="902157"/>
                </a:lnTo>
                <a:lnTo>
                  <a:pt x="2768943" y="946150"/>
                </a:lnTo>
                <a:lnTo>
                  <a:pt x="2778074" y="991323"/>
                </a:lnTo>
                <a:lnTo>
                  <a:pt x="2784094" y="1037564"/>
                </a:lnTo>
                <a:lnTo>
                  <a:pt x="2786862" y="1084783"/>
                </a:lnTo>
                <a:lnTo>
                  <a:pt x="2786862" y="640181"/>
                </a:lnTo>
                <a:lnTo>
                  <a:pt x="2761284" y="605599"/>
                </a:lnTo>
                <a:lnTo>
                  <a:pt x="2731528" y="569836"/>
                </a:lnTo>
                <a:lnTo>
                  <a:pt x="2699410" y="535482"/>
                </a:lnTo>
                <a:lnTo>
                  <a:pt x="2664942" y="502653"/>
                </a:lnTo>
                <a:lnTo>
                  <a:pt x="2625483" y="469531"/>
                </a:lnTo>
                <a:lnTo>
                  <a:pt x="2584183" y="439102"/>
                </a:lnTo>
                <a:lnTo>
                  <a:pt x="2582519" y="438035"/>
                </a:lnTo>
                <a:lnTo>
                  <a:pt x="2541206" y="411441"/>
                </a:lnTo>
                <a:lnTo>
                  <a:pt x="2496680" y="386588"/>
                </a:lnTo>
                <a:lnTo>
                  <a:pt x="2450744" y="364604"/>
                </a:lnTo>
                <a:lnTo>
                  <a:pt x="2403564" y="345541"/>
                </a:lnTo>
                <a:lnTo>
                  <a:pt x="2355278" y="329450"/>
                </a:lnTo>
                <a:lnTo>
                  <a:pt x="2306015" y="316395"/>
                </a:lnTo>
                <a:lnTo>
                  <a:pt x="2255951" y="306438"/>
                </a:lnTo>
                <a:lnTo>
                  <a:pt x="2205202" y="299618"/>
                </a:lnTo>
                <a:lnTo>
                  <a:pt x="2153920" y="296011"/>
                </a:lnTo>
                <a:lnTo>
                  <a:pt x="2102269" y="295643"/>
                </a:lnTo>
                <a:lnTo>
                  <a:pt x="2054796" y="298234"/>
                </a:lnTo>
                <a:lnTo>
                  <a:pt x="2008124" y="303504"/>
                </a:lnTo>
                <a:lnTo>
                  <a:pt x="1962302" y="311378"/>
                </a:lnTo>
                <a:lnTo>
                  <a:pt x="1917420" y="321767"/>
                </a:lnTo>
                <a:lnTo>
                  <a:pt x="1873554" y="334606"/>
                </a:lnTo>
                <a:lnTo>
                  <a:pt x="1830768" y="349808"/>
                </a:lnTo>
                <a:lnTo>
                  <a:pt x="1789137" y="367309"/>
                </a:lnTo>
                <a:lnTo>
                  <a:pt x="1748739" y="387007"/>
                </a:lnTo>
                <a:lnTo>
                  <a:pt x="1709661" y="408838"/>
                </a:lnTo>
                <a:lnTo>
                  <a:pt x="1671955" y="432727"/>
                </a:lnTo>
                <a:lnTo>
                  <a:pt x="1635696" y="458597"/>
                </a:lnTo>
                <a:lnTo>
                  <a:pt x="1600987" y="486359"/>
                </a:lnTo>
                <a:lnTo>
                  <a:pt x="1567865" y="515937"/>
                </a:lnTo>
                <a:lnTo>
                  <a:pt x="1536433" y="547255"/>
                </a:lnTo>
                <a:lnTo>
                  <a:pt x="1506740" y="580237"/>
                </a:lnTo>
                <a:lnTo>
                  <a:pt x="1478889" y="614807"/>
                </a:lnTo>
                <a:lnTo>
                  <a:pt x="1452930" y="650887"/>
                </a:lnTo>
                <a:lnTo>
                  <a:pt x="1428953" y="688390"/>
                </a:lnTo>
                <a:lnTo>
                  <a:pt x="1407007" y="727240"/>
                </a:lnTo>
                <a:lnTo>
                  <a:pt x="1387208" y="767372"/>
                </a:lnTo>
                <a:lnTo>
                  <a:pt x="1369593" y="808685"/>
                </a:lnTo>
                <a:lnTo>
                  <a:pt x="1354251" y="851128"/>
                </a:lnTo>
                <a:lnTo>
                  <a:pt x="1341247" y="894600"/>
                </a:lnTo>
                <a:lnTo>
                  <a:pt x="1330667" y="939038"/>
                </a:lnTo>
                <a:lnTo>
                  <a:pt x="1322590" y="984351"/>
                </a:lnTo>
                <a:lnTo>
                  <a:pt x="1317078" y="1030478"/>
                </a:lnTo>
                <a:lnTo>
                  <a:pt x="1314208" y="1077315"/>
                </a:lnTo>
                <a:lnTo>
                  <a:pt x="1314043" y="1124813"/>
                </a:lnTo>
                <a:lnTo>
                  <a:pt x="1316570" y="1172108"/>
                </a:lnTo>
                <a:lnTo>
                  <a:pt x="1321854" y="1219034"/>
                </a:lnTo>
                <a:lnTo>
                  <a:pt x="1329855" y="1265478"/>
                </a:lnTo>
                <a:lnTo>
                  <a:pt x="1340586" y="1311351"/>
                </a:lnTo>
                <a:lnTo>
                  <a:pt x="1354023" y="1356563"/>
                </a:lnTo>
                <a:lnTo>
                  <a:pt x="1370139" y="1401000"/>
                </a:lnTo>
                <a:lnTo>
                  <a:pt x="60452" y="2199284"/>
                </a:lnTo>
                <a:lnTo>
                  <a:pt x="22923" y="2234044"/>
                </a:lnTo>
                <a:lnTo>
                  <a:pt x="2286" y="2278773"/>
                </a:lnTo>
                <a:lnTo>
                  <a:pt x="0" y="2327795"/>
                </a:lnTo>
                <a:lnTo>
                  <a:pt x="17526" y="2375420"/>
                </a:lnTo>
                <a:lnTo>
                  <a:pt x="18669" y="2377706"/>
                </a:lnTo>
                <a:lnTo>
                  <a:pt x="20383" y="2379992"/>
                </a:lnTo>
                <a:lnTo>
                  <a:pt x="21526" y="2381707"/>
                </a:lnTo>
                <a:lnTo>
                  <a:pt x="190969" y="2625306"/>
                </a:lnTo>
                <a:lnTo>
                  <a:pt x="227888" y="2660637"/>
                </a:lnTo>
                <a:lnTo>
                  <a:pt x="273824" y="2678493"/>
                </a:lnTo>
                <a:lnTo>
                  <a:pt x="322986" y="2677909"/>
                </a:lnTo>
                <a:lnTo>
                  <a:pt x="369557" y="2657906"/>
                </a:lnTo>
                <a:lnTo>
                  <a:pt x="374142" y="2654477"/>
                </a:lnTo>
                <a:lnTo>
                  <a:pt x="375856" y="2653334"/>
                </a:lnTo>
                <a:lnTo>
                  <a:pt x="537451" y="2526385"/>
                </a:lnTo>
                <a:lnTo>
                  <a:pt x="1581937" y="1705787"/>
                </a:lnTo>
                <a:lnTo>
                  <a:pt x="1618234" y="1736521"/>
                </a:lnTo>
                <a:lnTo>
                  <a:pt x="1655800" y="1764779"/>
                </a:lnTo>
                <a:lnTo>
                  <a:pt x="1694522" y="1790560"/>
                </a:lnTo>
                <a:lnTo>
                  <a:pt x="1734299" y="1813852"/>
                </a:lnTo>
                <a:lnTo>
                  <a:pt x="1775002" y="1834692"/>
                </a:lnTo>
                <a:lnTo>
                  <a:pt x="1816557" y="1853057"/>
                </a:lnTo>
                <a:lnTo>
                  <a:pt x="1858835" y="1868970"/>
                </a:lnTo>
                <a:lnTo>
                  <a:pt x="1901736" y="1882432"/>
                </a:lnTo>
                <a:lnTo>
                  <a:pt x="1945144" y="1893443"/>
                </a:lnTo>
                <a:lnTo>
                  <a:pt x="1988959" y="1902015"/>
                </a:lnTo>
                <a:lnTo>
                  <a:pt x="2033079" y="1908162"/>
                </a:lnTo>
                <a:lnTo>
                  <a:pt x="2077389" y="1911870"/>
                </a:lnTo>
                <a:lnTo>
                  <a:pt x="2121789" y="1913153"/>
                </a:lnTo>
                <a:lnTo>
                  <a:pt x="2166162" y="1912010"/>
                </a:lnTo>
                <a:lnTo>
                  <a:pt x="2210397" y="1908467"/>
                </a:lnTo>
                <a:lnTo>
                  <a:pt x="2254415" y="1902510"/>
                </a:lnTo>
                <a:lnTo>
                  <a:pt x="2298077" y="1894141"/>
                </a:lnTo>
                <a:lnTo>
                  <a:pt x="2341283" y="1883384"/>
                </a:lnTo>
                <a:lnTo>
                  <a:pt x="2383942" y="1870240"/>
                </a:lnTo>
                <a:lnTo>
                  <a:pt x="2425928" y="1854708"/>
                </a:lnTo>
                <a:lnTo>
                  <a:pt x="2467152" y="1836788"/>
                </a:lnTo>
                <a:lnTo>
                  <a:pt x="2507488" y="1816506"/>
                </a:lnTo>
                <a:lnTo>
                  <a:pt x="2546845" y="1793836"/>
                </a:lnTo>
                <a:lnTo>
                  <a:pt x="2585097" y="1768817"/>
                </a:lnTo>
                <a:lnTo>
                  <a:pt x="2587587" y="1766976"/>
                </a:lnTo>
                <a:lnTo>
                  <a:pt x="2622156" y="1741436"/>
                </a:lnTo>
                <a:lnTo>
                  <a:pt x="2657906" y="1711693"/>
                </a:lnTo>
                <a:lnTo>
                  <a:pt x="2692247" y="1679613"/>
                </a:lnTo>
                <a:lnTo>
                  <a:pt x="2725051" y="1645183"/>
                </a:lnTo>
                <a:lnTo>
                  <a:pt x="2755887" y="1608924"/>
                </a:lnTo>
                <a:lnTo>
                  <a:pt x="2784221" y="1571396"/>
                </a:lnTo>
                <a:lnTo>
                  <a:pt x="2810065" y="1532712"/>
                </a:lnTo>
                <a:lnTo>
                  <a:pt x="2833433" y="1492973"/>
                </a:lnTo>
                <a:lnTo>
                  <a:pt x="2854337" y="1452308"/>
                </a:lnTo>
                <a:lnTo>
                  <a:pt x="2872765" y="1410792"/>
                </a:lnTo>
                <a:lnTo>
                  <a:pt x="2888729" y="1368552"/>
                </a:lnTo>
                <a:lnTo>
                  <a:pt x="2902229" y="1325702"/>
                </a:lnTo>
                <a:lnTo>
                  <a:pt x="2913291" y="1282319"/>
                </a:lnTo>
                <a:lnTo>
                  <a:pt x="2921889" y="1238542"/>
                </a:lnTo>
                <a:lnTo>
                  <a:pt x="2928061" y="1194460"/>
                </a:lnTo>
                <a:lnTo>
                  <a:pt x="2931795" y="1150188"/>
                </a:lnTo>
                <a:lnTo>
                  <a:pt x="2933090" y="1105827"/>
                </a:lnTo>
                <a:close/>
              </a:path>
              <a:path w="3221990" h="3897629">
                <a:moveTo>
                  <a:pt x="3221913" y="0"/>
                </a:moveTo>
                <a:lnTo>
                  <a:pt x="1024407" y="0"/>
                </a:lnTo>
                <a:lnTo>
                  <a:pt x="1024407" y="1440459"/>
                </a:lnTo>
                <a:lnTo>
                  <a:pt x="1170940" y="1351254"/>
                </a:lnTo>
                <a:lnTo>
                  <a:pt x="1170940" y="146392"/>
                </a:lnTo>
                <a:lnTo>
                  <a:pt x="3075368" y="146392"/>
                </a:lnTo>
                <a:lnTo>
                  <a:pt x="3075368" y="3332670"/>
                </a:lnTo>
                <a:lnTo>
                  <a:pt x="2917964" y="3371443"/>
                </a:lnTo>
                <a:lnTo>
                  <a:pt x="2917964" y="3522522"/>
                </a:lnTo>
                <a:lnTo>
                  <a:pt x="2672956" y="3774122"/>
                </a:lnTo>
                <a:lnTo>
                  <a:pt x="2659176" y="3727183"/>
                </a:lnTo>
                <a:lnTo>
                  <a:pt x="2638691" y="3682923"/>
                </a:lnTo>
                <a:lnTo>
                  <a:pt x="2611869" y="3642093"/>
                </a:lnTo>
                <a:lnTo>
                  <a:pt x="2579090" y="3605441"/>
                </a:lnTo>
                <a:lnTo>
                  <a:pt x="2917964" y="3522522"/>
                </a:lnTo>
                <a:lnTo>
                  <a:pt x="2917964" y="3371443"/>
                </a:lnTo>
                <a:lnTo>
                  <a:pt x="2332380" y="3515652"/>
                </a:lnTo>
                <a:lnTo>
                  <a:pt x="2306370" y="3528149"/>
                </a:lnTo>
                <a:lnTo>
                  <a:pt x="2287867" y="3549116"/>
                </a:lnTo>
                <a:lnTo>
                  <a:pt x="2278608" y="3575647"/>
                </a:lnTo>
                <a:lnTo>
                  <a:pt x="2280285" y="3604869"/>
                </a:lnTo>
                <a:lnTo>
                  <a:pt x="2305964" y="3644112"/>
                </a:lnTo>
                <a:lnTo>
                  <a:pt x="2350122" y="3659759"/>
                </a:lnTo>
                <a:lnTo>
                  <a:pt x="2398865" y="3666286"/>
                </a:lnTo>
                <a:lnTo>
                  <a:pt x="2442641" y="3684714"/>
                </a:lnTo>
                <a:lnTo>
                  <a:pt x="2479700" y="3713302"/>
                </a:lnTo>
                <a:lnTo>
                  <a:pt x="2508326" y="3750322"/>
                </a:lnTo>
                <a:lnTo>
                  <a:pt x="2526766" y="3794048"/>
                </a:lnTo>
                <a:lnTo>
                  <a:pt x="2533294" y="3842753"/>
                </a:lnTo>
                <a:lnTo>
                  <a:pt x="2530945" y="3872039"/>
                </a:lnTo>
                <a:lnTo>
                  <a:pt x="2524747" y="3897338"/>
                </a:lnTo>
                <a:lnTo>
                  <a:pt x="2757132" y="3897338"/>
                </a:lnTo>
                <a:lnTo>
                  <a:pt x="2877147" y="3774122"/>
                </a:lnTo>
                <a:lnTo>
                  <a:pt x="3122206" y="3522522"/>
                </a:lnTo>
                <a:lnTo>
                  <a:pt x="3221913" y="3420160"/>
                </a:lnTo>
                <a:lnTo>
                  <a:pt x="3221913" y="146392"/>
                </a:lnTo>
                <a:lnTo>
                  <a:pt x="3221913" y="0"/>
                </a:lnTo>
                <a:close/>
              </a:path>
            </a:pathLst>
          </a:custGeom>
          <a:solidFill>
            <a:srgbClr val="A3B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90" marR="5080">
              <a:lnSpc>
                <a:spcPct val="117000"/>
              </a:lnSpc>
              <a:spcBef>
                <a:spcPts val="95"/>
              </a:spcBef>
            </a:pPr>
            <a:r>
              <a:rPr spc="90" dirty="0"/>
              <a:t>The </a:t>
            </a:r>
            <a:r>
              <a:rPr spc="-290" dirty="0"/>
              <a:t>dataset </a:t>
            </a:r>
            <a:r>
              <a:rPr spc="-110" dirty="0"/>
              <a:t>contains </a:t>
            </a:r>
            <a:r>
              <a:rPr spc="-240" dirty="0"/>
              <a:t>trade </a:t>
            </a:r>
            <a:r>
              <a:rPr spc="-70" dirty="0"/>
              <a:t>history </a:t>
            </a:r>
            <a:r>
              <a:rPr spc="-110" dirty="0"/>
              <a:t>of </a:t>
            </a:r>
            <a:r>
              <a:rPr spc="-215" dirty="0"/>
              <a:t>several  </a:t>
            </a:r>
            <a:r>
              <a:rPr spc="-190" dirty="0"/>
              <a:t>cryptoassets </a:t>
            </a:r>
            <a:r>
              <a:rPr spc="-100" dirty="0"/>
              <a:t>like </a:t>
            </a:r>
            <a:r>
              <a:rPr spc="-45" dirty="0"/>
              <a:t>Bitcoin, </a:t>
            </a:r>
            <a:r>
              <a:rPr spc="-125" dirty="0"/>
              <a:t>Ethereum, </a:t>
            </a:r>
            <a:r>
              <a:rPr spc="-40" dirty="0"/>
              <a:t>Litecoin </a:t>
            </a:r>
            <a:r>
              <a:rPr spc="-310" dirty="0"/>
              <a:t>etc.  </a:t>
            </a:r>
            <a:r>
              <a:rPr spc="50" dirty="0"/>
              <a:t>Given </a:t>
            </a:r>
            <a:r>
              <a:rPr spc="-210" dirty="0"/>
              <a:t>the </a:t>
            </a:r>
            <a:r>
              <a:rPr spc="-150" dirty="0"/>
              <a:t>time </a:t>
            </a:r>
            <a:r>
              <a:rPr spc="-254" dirty="0"/>
              <a:t>series, </a:t>
            </a:r>
            <a:r>
              <a:rPr spc="-210" dirty="0"/>
              <a:t>the </a:t>
            </a:r>
            <a:r>
              <a:rPr spc="-130" dirty="0"/>
              <a:t>challenge </a:t>
            </a:r>
            <a:r>
              <a:rPr spc="-140" dirty="0"/>
              <a:t>is to </a:t>
            </a:r>
            <a:r>
              <a:rPr spc="-155" dirty="0"/>
              <a:t>predict  </a:t>
            </a:r>
            <a:r>
              <a:rPr spc="-210" dirty="0"/>
              <a:t>the </a:t>
            </a:r>
            <a:r>
              <a:rPr spc="-160" dirty="0"/>
              <a:t>future </a:t>
            </a:r>
            <a:r>
              <a:rPr spc="-145" dirty="0"/>
              <a:t>returns </a:t>
            </a:r>
            <a:r>
              <a:rPr spc="60" dirty="0"/>
              <a:t>on </a:t>
            </a:r>
            <a:r>
              <a:rPr spc="-250" dirty="0"/>
              <a:t>these </a:t>
            </a:r>
            <a:r>
              <a:rPr spc="-305" dirty="0"/>
              <a:t>assets </a:t>
            </a:r>
            <a:r>
              <a:rPr spc="-15" dirty="0"/>
              <a:t>through </a:t>
            </a:r>
            <a:r>
              <a:rPr spc="-90" dirty="0"/>
              <a:t>various  </a:t>
            </a:r>
            <a:r>
              <a:rPr spc="-110" dirty="0"/>
              <a:t>regression </a:t>
            </a:r>
            <a:r>
              <a:rPr spc="-114" dirty="0"/>
              <a:t>and </a:t>
            </a:r>
            <a:r>
              <a:rPr spc="-150" dirty="0"/>
              <a:t>time-series</a:t>
            </a:r>
            <a:r>
              <a:rPr spc="-140" dirty="0"/>
              <a:t> </a:t>
            </a:r>
            <a:r>
              <a:rPr spc="-170" dirty="0"/>
              <a:t>models.</a:t>
            </a:r>
            <a:endParaRPr spc="-170" dirty="0"/>
          </a:p>
          <a:p>
            <a:pPr marL="224790">
              <a:lnSpc>
                <a:spcPct val="100000"/>
              </a:lnSpc>
              <a:spcBef>
                <a:spcPts val="55"/>
              </a:spcBef>
            </a:pPr>
            <a:endParaRPr sz="4600"/>
          </a:p>
          <a:p>
            <a:pPr marL="237490" marR="359410">
              <a:lnSpc>
                <a:spcPct val="117000"/>
              </a:lnSpc>
            </a:pPr>
            <a:r>
              <a:rPr spc="-30" dirty="0"/>
              <a:t>It </a:t>
            </a:r>
            <a:r>
              <a:rPr spc="-140" dirty="0"/>
              <a:t>is </a:t>
            </a:r>
            <a:r>
              <a:rPr spc="-350" dirty="0"/>
              <a:t>a </a:t>
            </a:r>
            <a:r>
              <a:rPr spc="-195" dirty="0"/>
              <a:t>classic </a:t>
            </a:r>
            <a:r>
              <a:rPr spc="-145" dirty="0"/>
              <a:t>supervised </a:t>
            </a:r>
            <a:r>
              <a:rPr spc="-114" dirty="0"/>
              <a:t>and </a:t>
            </a:r>
            <a:r>
              <a:rPr spc="-110" dirty="0"/>
              <a:t>regression </a:t>
            </a:r>
            <a:r>
              <a:rPr spc="-95" dirty="0"/>
              <a:t>machine  </a:t>
            </a:r>
            <a:r>
              <a:rPr spc="-70" dirty="0"/>
              <a:t>learning</a:t>
            </a:r>
            <a:r>
              <a:rPr spc="-125" dirty="0"/>
              <a:t> </a:t>
            </a:r>
            <a:r>
              <a:rPr spc="-135" dirty="0"/>
              <a:t>problem.</a:t>
            </a:r>
            <a:endParaRPr spc="-135" dirty="0"/>
          </a:p>
        </p:txBody>
      </p:sp>
      <p:sp>
        <p:nvSpPr>
          <p:cNvPr id="6" name="object 6"/>
          <p:cNvSpPr/>
          <p:nvPr/>
        </p:nvSpPr>
        <p:spPr>
          <a:xfrm>
            <a:off x="15599192" y="474027"/>
            <a:ext cx="2323207" cy="41090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4997" y="1224027"/>
            <a:ext cx="13002895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600" spc="-170" dirty="0">
                <a:solidFill>
                  <a:srgbClr val="6D4B44"/>
                </a:solidFill>
              </a:rPr>
              <a:t>Problem</a:t>
            </a:r>
            <a:r>
              <a:rPr sz="11600" spc="-165" dirty="0">
                <a:solidFill>
                  <a:srgbClr val="6D4B44"/>
                </a:solidFill>
              </a:rPr>
              <a:t> </a:t>
            </a:r>
            <a:r>
              <a:rPr sz="11600" spc="-260" dirty="0">
                <a:solidFill>
                  <a:srgbClr val="6D4B44"/>
                </a:solidFill>
              </a:rPr>
              <a:t>Statement</a:t>
            </a:r>
            <a:endParaRPr sz="1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4749" y="3957320"/>
            <a:ext cx="4669911" cy="46699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811" y="746755"/>
            <a:ext cx="590931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8745" marR="5080" indent="-1376680">
              <a:lnSpc>
                <a:spcPct val="116000"/>
              </a:lnSpc>
              <a:spcBef>
                <a:spcPts val="100"/>
              </a:spcBef>
            </a:pPr>
            <a:r>
              <a:rPr sz="7300" spc="-105" dirty="0">
                <a:solidFill>
                  <a:srgbClr val="6D4B44"/>
                </a:solidFill>
              </a:rPr>
              <a:t>Existing </a:t>
            </a:r>
            <a:r>
              <a:rPr sz="7300" spc="-175" dirty="0">
                <a:solidFill>
                  <a:srgbClr val="6D4B44"/>
                </a:solidFill>
              </a:rPr>
              <a:t>body  </a:t>
            </a:r>
            <a:r>
              <a:rPr sz="7300" spc="-70" dirty="0">
                <a:solidFill>
                  <a:srgbClr val="6D4B44"/>
                </a:solidFill>
              </a:rPr>
              <a:t>of</a:t>
            </a:r>
            <a:r>
              <a:rPr sz="7300" spc="-90" dirty="0">
                <a:solidFill>
                  <a:srgbClr val="6D4B44"/>
                </a:solidFill>
              </a:rPr>
              <a:t> </a:t>
            </a:r>
            <a:r>
              <a:rPr sz="7300" spc="210" dirty="0">
                <a:solidFill>
                  <a:srgbClr val="6D4B44"/>
                </a:solidFill>
              </a:rPr>
              <a:t>work</a:t>
            </a:r>
            <a:endParaRPr sz="7300"/>
          </a:p>
        </p:txBody>
      </p:sp>
      <p:grpSp>
        <p:nvGrpSpPr>
          <p:cNvPr id="4" name="object 4"/>
          <p:cNvGrpSpPr/>
          <p:nvPr/>
        </p:nvGrpSpPr>
        <p:grpSpPr>
          <a:xfrm>
            <a:off x="7642873" y="636352"/>
            <a:ext cx="10173335" cy="1857375"/>
            <a:chOff x="7642873" y="636352"/>
            <a:chExt cx="10173335" cy="1857375"/>
          </a:xfrm>
        </p:grpSpPr>
        <p:sp>
          <p:nvSpPr>
            <p:cNvPr id="5" name="object 5"/>
            <p:cNvSpPr/>
            <p:nvPr/>
          </p:nvSpPr>
          <p:spPr>
            <a:xfrm>
              <a:off x="7642873" y="636358"/>
              <a:ext cx="10173335" cy="1857375"/>
            </a:xfrm>
            <a:custGeom>
              <a:avLst/>
              <a:gdLst/>
              <a:ahLst/>
              <a:cxnLst/>
              <a:rect l="l" t="t" r="r" b="b"/>
              <a:pathLst>
                <a:path w="10173335" h="1857375">
                  <a:moveTo>
                    <a:pt x="5400675" y="0"/>
                  </a:moveTo>
                  <a:lnTo>
                    <a:pt x="926795" y="0"/>
                  </a:lnTo>
                  <a:lnTo>
                    <a:pt x="875880" y="1930"/>
                  </a:lnTo>
                  <a:lnTo>
                    <a:pt x="825779" y="6400"/>
                  </a:lnTo>
                  <a:lnTo>
                    <a:pt x="776554" y="13373"/>
                  </a:lnTo>
                  <a:lnTo>
                    <a:pt x="728256" y="22758"/>
                  </a:lnTo>
                  <a:lnTo>
                    <a:pt x="680961" y="34518"/>
                  </a:lnTo>
                  <a:lnTo>
                    <a:pt x="634720" y="48552"/>
                  </a:lnTo>
                  <a:lnTo>
                    <a:pt x="589597" y="64833"/>
                  </a:lnTo>
                  <a:lnTo>
                    <a:pt x="545668" y="83261"/>
                  </a:lnTo>
                  <a:lnTo>
                    <a:pt x="502970" y="103797"/>
                  </a:lnTo>
                  <a:lnTo>
                    <a:pt x="461568" y="126352"/>
                  </a:lnTo>
                  <a:lnTo>
                    <a:pt x="421538" y="150888"/>
                  </a:lnTo>
                  <a:lnTo>
                    <a:pt x="382930" y="177317"/>
                  </a:lnTo>
                  <a:lnTo>
                    <a:pt x="345808" y="205587"/>
                  </a:lnTo>
                  <a:lnTo>
                    <a:pt x="310235" y="235635"/>
                  </a:lnTo>
                  <a:lnTo>
                    <a:pt x="276263" y="267385"/>
                  </a:lnTo>
                  <a:lnTo>
                    <a:pt x="243967" y="300774"/>
                  </a:lnTo>
                  <a:lnTo>
                    <a:pt x="213398" y="335737"/>
                  </a:lnTo>
                  <a:lnTo>
                    <a:pt x="184619" y="372211"/>
                  </a:lnTo>
                  <a:lnTo>
                    <a:pt x="157708" y="410121"/>
                  </a:lnTo>
                  <a:lnTo>
                    <a:pt x="132689" y="449427"/>
                  </a:lnTo>
                  <a:lnTo>
                    <a:pt x="109664" y="490042"/>
                  </a:lnTo>
                  <a:lnTo>
                    <a:pt x="88671" y="531901"/>
                  </a:lnTo>
                  <a:lnTo>
                    <a:pt x="69773" y="574954"/>
                  </a:lnTo>
                  <a:lnTo>
                    <a:pt x="53035" y="619125"/>
                  </a:lnTo>
                  <a:lnTo>
                    <a:pt x="37985" y="667727"/>
                  </a:lnTo>
                  <a:lnTo>
                    <a:pt x="25044" y="718083"/>
                  </a:lnTo>
                  <a:lnTo>
                    <a:pt x="14503" y="769772"/>
                  </a:lnTo>
                  <a:lnTo>
                    <a:pt x="6629" y="822388"/>
                  </a:lnTo>
                  <a:lnTo>
                    <a:pt x="1701" y="875487"/>
                  </a:lnTo>
                  <a:lnTo>
                    <a:pt x="0" y="928687"/>
                  </a:lnTo>
                  <a:lnTo>
                    <a:pt x="1473" y="981430"/>
                  </a:lnTo>
                  <a:lnTo>
                    <a:pt x="5854" y="1033399"/>
                  </a:lnTo>
                  <a:lnTo>
                    <a:pt x="13004" y="1084465"/>
                  </a:lnTo>
                  <a:lnTo>
                    <a:pt x="22821" y="1134541"/>
                  </a:lnTo>
                  <a:lnTo>
                    <a:pt x="35204" y="1183500"/>
                  </a:lnTo>
                  <a:lnTo>
                    <a:pt x="50038" y="1231239"/>
                  </a:lnTo>
                  <a:lnTo>
                    <a:pt x="51028" y="1233233"/>
                  </a:lnTo>
                  <a:lnTo>
                    <a:pt x="51028" y="1235240"/>
                  </a:lnTo>
                  <a:lnTo>
                    <a:pt x="52031" y="1237246"/>
                  </a:lnTo>
                  <a:lnTo>
                    <a:pt x="69126" y="1280960"/>
                  </a:lnTo>
                  <a:lnTo>
                    <a:pt x="88353" y="1323619"/>
                  </a:lnTo>
                  <a:lnTo>
                    <a:pt x="109639" y="1365173"/>
                  </a:lnTo>
                  <a:lnTo>
                    <a:pt x="132930" y="1405547"/>
                  </a:lnTo>
                  <a:lnTo>
                    <a:pt x="158165" y="1444675"/>
                  </a:lnTo>
                  <a:lnTo>
                    <a:pt x="185280" y="1482471"/>
                  </a:lnTo>
                  <a:lnTo>
                    <a:pt x="214198" y="1518881"/>
                  </a:lnTo>
                  <a:lnTo>
                    <a:pt x="244881" y="1553819"/>
                  </a:lnTo>
                  <a:lnTo>
                    <a:pt x="277241" y="1587233"/>
                  </a:lnTo>
                  <a:lnTo>
                    <a:pt x="311238" y="1619034"/>
                  </a:lnTo>
                  <a:lnTo>
                    <a:pt x="346811" y="1649158"/>
                  </a:lnTo>
                  <a:lnTo>
                    <a:pt x="383882" y="1677543"/>
                  </a:lnTo>
                  <a:lnTo>
                    <a:pt x="422389" y="1704111"/>
                  </a:lnTo>
                  <a:lnTo>
                    <a:pt x="462280" y="1728800"/>
                  </a:lnTo>
                  <a:lnTo>
                    <a:pt x="503491" y="1751520"/>
                  </a:lnTo>
                  <a:lnTo>
                    <a:pt x="545947" y="1772221"/>
                  </a:lnTo>
                  <a:lnTo>
                    <a:pt x="589610" y="1790814"/>
                  </a:lnTo>
                  <a:lnTo>
                    <a:pt x="634390" y="1807248"/>
                  </a:lnTo>
                  <a:lnTo>
                    <a:pt x="680250" y="1821446"/>
                  </a:lnTo>
                  <a:lnTo>
                    <a:pt x="727113" y="1833333"/>
                  </a:lnTo>
                  <a:lnTo>
                    <a:pt x="774915" y="1842833"/>
                  </a:lnTo>
                  <a:lnTo>
                    <a:pt x="823607" y="1849894"/>
                  </a:lnTo>
                  <a:lnTo>
                    <a:pt x="873112" y="1854428"/>
                  </a:lnTo>
                  <a:lnTo>
                    <a:pt x="923378" y="1856371"/>
                  </a:lnTo>
                  <a:lnTo>
                    <a:pt x="5400675" y="1856371"/>
                  </a:lnTo>
                  <a:lnTo>
                    <a:pt x="5400675" y="0"/>
                  </a:lnTo>
                  <a:close/>
                </a:path>
                <a:path w="10173335" h="1857375">
                  <a:moveTo>
                    <a:pt x="10172789" y="928090"/>
                  </a:moveTo>
                  <a:lnTo>
                    <a:pt x="10171303" y="875347"/>
                  </a:lnTo>
                  <a:lnTo>
                    <a:pt x="10166921" y="823379"/>
                  </a:lnTo>
                  <a:lnTo>
                    <a:pt x="10159759" y="772312"/>
                  </a:lnTo>
                  <a:lnTo>
                    <a:pt x="10149929" y="722236"/>
                  </a:lnTo>
                  <a:lnTo>
                    <a:pt x="10137534" y="673277"/>
                  </a:lnTo>
                  <a:lnTo>
                    <a:pt x="10122687" y="625538"/>
                  </a:lnTo>
                  <a:lnTo>
                    <a:pt x="10121684" y="623544"/>
                  </a:lnTo>
                  <a:lnTo>
                    <a:pt x="10121684" y="621538"/>
                  </a:lnTo>
                  <a:lnTo>
                    <a:pt x="10120681" y="619531"/>
                  </a:lnTo>
                  <a:lnTo>
                    <a:pt x="10103561" y="575830"/>
                  </a:lnTo>
                  <a:lnTo>
                    <a:pt x="10084308" y="533158"/>
                  </a:lnTo>
                  <a:lnTo>
                    <a:pt x="10062997" y="491604"/>
                  </a:lnTo>
                  <a:lnTo>
                    <a:pt x="10039680" y="451231"/>
                  </a:lnTo>
                  <a:lnTo>
                    <a:pt x="10014420" y="412102"/>
                  </a:lnTo>
                  <a:lnTo>
                    <a:pt x="9987293" y="374307"/>
                  </a:lnTo>
                  <a:lnTo>
                    <a:pt x="9958349" y="337896"/>
                  </a:lnTo>
                  <a:lnTo>
                    <a:pt x="9927653" y="302958"/>
                  </a:lnTo>
                  <a:lnTo>
                    <a:pt x="9895268" y="269544"/>
                  </a:lnTo>
                  <a:lnTo>
                    <a:pt x="9861271" y="237744"/>
                  </a:lnTo>
                  <a:lnTo>
                    <a:pt x="9825698" y="207619"/>
                  </a:lnTo>
                  <a:lnTo>
                    <a:pt x="9788639" y="179235"/>
                  </a:lnTo>
                  <a:lnTo>
                    <a:pt x="9750146" y="152666"/>
                  </a:lnTo>
                  <a:lnTo>
                    <a:pt x="9710280" y="127977"/>
                  </a:lnTo>
                  <a:lnTo>
                    <a:pt x="9669107" y="105257"/>
                  </a:lnTo>
                  <a:lnTo>
                    <a:pt x="9626689" y="84556"/>
                  </a:lnTo>
                  <a:lnTo>
                    <a:pt x="9583090" y="65963"/>
                  </a:lnTo>
                  <a:lnTo>
                    <a:pt x="9538373" y="49530"/>
                  </a:lnTo>
                  <a:lnTo>
                    <a:pt x="9492602" y="35331"/>
                  </a:lnTo>
                  <a:lnTo>
                    <a:pt x="9445828" y="23444"/>
                  </a:lnTo>
                  <a:lnTo>
                    <a:pt x="9398140" y="13944"/>
                  </a:lnTo>
                  <a:lnTo>
                    <a:pt x="9349588" y="6883"/>
                  </a:lnTo>
                  <a:lnTo>
                    <a:pt x="9300235" y="2349"/>
                  </a:lnTo>
                  <a:lnTo>
                    <a:pt x="9250134" y="406"/>
                  </a:lnTo>
                  <a:lnTo>
                    <a:pt x="5400764" y="406"/>
                  </a:lnTo>
                  <a:lnTo>
                    <a:pt x="5400764" y="1856778"/>
                  </a:lnTo>
                  <a:lnTo>
                    <a:pt x="9247200" y="1856778"/>
                  </a:lnTo>
                  <a:lnTo>
                    <a:pt x="9297886" y="1854860"/>
                  </a:lnTo>
                  <a:lnTo>
                    <a:pt x="9347784" y="1850377"/>
                  </a:lnTo>
                  <a:lnTo>
                    <a:pt x="9396832" y="1843405"/>
                  </a:lnTo>
                  <a:lnTo>
                    <a:pt x="9444965" y="1834019"/>
                  </a:lnTo>
                  <a:lnTo>
                    <a:pt x="9492120" y="1822272"/>
                  </a:lnTo>
                  <a:lnTo>
                    <a:pt x="9538246" y="1808226"/>
                  </a:lnTo>
                  <a:lnTo>
                    <a:pt x="9583255" y="1791957"/>
                  </a:lnTo>
                  <a:lnTo>
                    <a:pt x="9627108" y="1773516"/>
                  </a:lnTo>
                  <a:lnTo>
                    <a:pt x="9669742" y="1752981"/>
                  </a:lnTo>
                  <a:lnTo>
                    <a:pt x="9711080" y="1730425"/>
                  </a:lnTo>
                  <a:lnTo>
                    <a:pt x="9751073" y="1705889"/>
                  </a:lnTo>
                  <a:lnTo>
                    <a:pt x="9789643" y="1679460"/>
                  </a:lnTo>
                  <a:lnTo>
                    <a:pt x="9826752" y="1651190"/>
                  </a:lnTo>
                  <a:lnTo>
                    <a:pt x="9862312" y="1621142"/>
                  </a:lnTo>
                  <a:lnTo>
                    <a:pt x="9896284" y="1589405"/>
                  </a:lnTo>
                  <a:lnTo>
                    <a:pt x="9928581" y="1556016"/>
                  </a:lnTo>
                  <a:lnTo>
                    <a:pt x="9959162" y="1521053"/>
                  </a:lnTo>
                  <a:lnTo>
                    <a:pt x="9987953" y="1484579"/>
                  </a:lnTo>
                  <a:lnTo>
                    <a:pt x="10014890" y="1446657"/>
                  </a:lnTo>
                  <a:lnTo>
                    <a:pt x="10039921" y="1407350"/>
                  </a:lnTo>
                  <a:lnTo>
                    <a:pt x="10062972" y="1366735"/>
                  </a:lnTo>
                  <a:lnTo>
                    <a:pt x="10083990" y="1324876"/>
                  </a:lnTo>
                  <a:lnTo>
                    <a:pt x="10102913" y="1281823"/>
                  </a:lnTo>
                  <a:lnTo>
                    <a:pt x="10119677" y="1237653"/>
                  </a:lnTo>
                  <a:lnTo>
                    <a:pt x="10134740" y="1189050"/>
                  </a:lnTo>
                  <a:lnTo>
                    <a:pt x="10147694" y="1138694"/>
                  </a:lnTo>
                  <a:lnTo>
                    <a:pt x="10158260" y="1087005"/>
                  </a:lnTo>
                  <a:lnTo>
                    <a:pt x="10166147" y="1034402"/>
                  </a:lnTo>
                  <a:lnTo>
                    <a:pt x="10171087" y="981290"/>
                  </a:lnTo>
                  <a:lnTo>
                    <a:pt x="10172789" y="928090"/>
                  </a:lnTo>
                  <a:close/>
                </a:path>
              </a:pathLst>
            </a:custGeom>
            <a:solidFill>
              <a:srgbClr val="EDCC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916997" y="918337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699" y="1295399"/>
                  </a:moveTo>
                  <a:lnTo>
                    <a:pt x="599361" y="1293623"/>
                  </a:lnTo>
                  <a:lnTo>
                    <a:pt x="551987" y="1288377"/>
                  </a:lnTo>
                  <a:lnTo>
                    <a:pt x="505704" y="1279786"/>
                  </a:lnTo>
                  <a:lnTo>
                    <a:pt x="460635" y="1267976"/>
                  </a:lnTo>
                  <a:lnTo>
                    <a:pt x="416908" y="1253073"/>
                  </a:lnTo>
                  <a:lnTo>
                    <a:pt x="374646" y="1235201"/>
                  </a:lnTo>
                  <a:lnTo>
                    <a:pt x="333975" y="1214485"/>
                  </a:lnTo>
                  <a:lnTo>
                    <a:pt x="295020" y="1191051"/>
                  </a:lnTo>
                  <a:lnTo>
                    <a:pt x="257907" y="1165024"/>
                  </a:lnTo>
                  <a:lnTo>
                    <a:pt x="222761" y="1136529"/>
                  </a:lnTo>
                  <a:lnTo>
                    <a:pt x="189707" y="1105692"/>
                  </a:lnTo>
                  <a:lnTo>
                    <a:pt x="158870" y="1072638"/>
                  </a:lnTo>
                  <a:lnTo>
                    <a:pt x="130375" y="1037492"/>
                  </a:lnTo>
                  <a:lnTo>
                    <a:pt x="104348" y="1000379"/>
                  </a:lnTo>
                  <a:lnTo>
                    <a:pt x="80914" y="961424"/>
                  </a:lnTo>
                  <a:lnTo>
                    <a:pt x="60198" y="920753"/>
                  </a:lnTo>
                  <a:lnTo>
                    <a:pt x="42326" y="878491"/>
                  </a:lnTo>
                  <a:lnTo>
                    <a:pt x="27423" y="834764"/>
                  </a:lnTo>
                  <a:lnTo>
                    <a:pt x="15613" y="789695"/>
                  </a:lnTo>
                  <a:lnTo>
                    <a:pt x="7022" y="743412"/>
                  </a:lnTo>
                  <a:lnTo>
                    <a:pt x="1776" y="696038"/>
                  </a:lnTo>
                  <a:lnTo>
                    <a:pt x="0" y="647699"/>
                  </a:lnTo>
                  <a:lnTo>
                    <a:pt x="1776" y="599361"/>
                  </a:lnTo>
                  <a:lnTo>
                    <a:pt x="7022" y="551987"/>
                  </a:lnTo>
                  <a:lnTo>
                    <a:pt x="15613" y="505704"/>
                  </a:lnTo>
                  <a:lnTo>
                    <a:pt x="27423" y="460635"/>
                  </a:lnTo>
                  <a:lnTo>
                    <a:pt x="42326" y="416908"/>
                  </a:lnTo>
                  <a:lnTo>
                    <a:pt x="60198" y="374646"/>
                  </a:lnTo>
                  <a:lnTo>
                    <a:pt x="80914" y="333975"/>
                  </a:lnTo>
                  <a:lnTo>
                    <a:pt x="104348" y="295020"/>
                  </a:lnTo>
                  <a:lnTo>
                    <a:pt x="130375" y="257907"/>
                  </a:lnTo>
                  <a:lnTo>
                    <a:pt x="158870" y="222761"/>
                  </a:lnTo>
                  <a:lnTo>
                    <a:pt x="189707" y="189707"/>
                  </a:lnTo>
                  <a:lnTo>
                    <a:pt x="222761" y="158870"/>
                  </a:lnTo>
                  <a:lnTo>
                    <a:pt x="257907" y="130375"/>
                  </a:lnTo>
                  <a:lnTo>
                    <a:pt x="295020" y="104348"/>
                  </a:lnTo>
                  <a:lnTo>
                    <a:pt x="333975" y="80914"/>
                  </a:lnTo>
                  <a:lnTo>
                    <a:pt x="374646" y="60198"/>
                  </a:lnTo>
                  <a:lnTo>
                    <a:pt x="416908" y="42326"/>
                  </a:lnTo>
                  <a:lnTo>
                    <a:pt x="460635" y="27423"/>
                  </a:lnTo>
                  <a:lnTo>
                    <a:pt x="505704" y="15613"/>
                  </a:lnTo>
                  <a:lnTo>
                    <a:pt x="551987" y="7022"/>
                  </a:lnTo>
                  <a:lnTo>
                    <a:pt x="599361" y="1776"/>
                  </a:lnTo>
                  <a:lnTo>
                    <a:pt x="647699" y="0"/>
                  </a:lnTo>
                  <a:lnTo>
                    <a:pt x="696038" y="1776"/>
                  </a:lnTo>
                  <a:lnTo>
                    <a:pt x="743412" y="7022"/>
                  </a:lnTo>
                  <a:lnTo>
                    <a:pt x="789695" y="15613"/>
                  </a:lnTo>
                  <a:lnTo>
                    <a:pt x="834764" y="27423"/>
                  </a:lnTo>
                  <a:lnTo>
                    <a:pt x="878491" y="42326"/>
                  </a:lnTo>
                  <a:lnTo>
                    <a:pt x="920753" y="60198"/>
                  </a:lnTo>
                  <a:lnTo>
                    <a:pt x="961424" y="80914"/>
                  </a:lnTo>
                  <a:lnTo>
                    <a:pt x="1000379" y="104348"/>
                  </a:lnTo>
                  <a:lnTo>
                    <a:pt x="1037492" y="130375"/>
                  </a:lnTo>
                  <a:lnTo>
                    <a:pt x="1072638" y="158870"/>
                  </a:lnTo>
                  <a:lnTo>
                    <a:pt x="1105692" y="189707"/>
                  </a:lnTo>
                  <a:lnTo>
                    <a:pt x="1136529" y="222761"/>
                  </a:lnTo>
                  <a:lnTo>
                    <a:pt x="1165024" y="257907"/>
                  </a:lnTo>
                  <a:lnTo>
                    <a:pt x="1191051" y="295020"/>
                  </a:lnTo>
                  <a:lnTo>
                    <a:pt x="1214485" y="333975"/>
                  </a:lnTo>
                  <a:lnTo>
                    <a:pt x="1235201" y="374646"/>
                  </a:lnTo>
                  <a:lnTo>
                    <a:pt x="1253073" y="416908"/>
                  </a:lnTo>
                  <a:lnTo>
                    <a:pt x="1267976" y="460635"/>
                  </a:lnTo>
                  <a:lnTo>
                    <a:pt x="1279786" y="505704"/>
                  </a:lnTo>
                  <a:lnTo>
                    <a:pt x="1288377" y="551987"/>
                  </a:lnTo>
                  <a:lnTo>
                    <a:pt x="1293623" y="599361"/>
                  </a:lnTo>
                  <a:lnTo>
                    <a:pt x="1295399" y="647699"/>
                  </a:lnTo>
                  <a:lnTo>
                    <a:pt x="1293623" y="696038"/>
                  </a:lnTo>
                  <a:lnTo>
                    <a:pt x="1288377" y="743412"/>
                  </a:lnTo>
                  <a:lnTo>
                    <a:pt x="1279786" y="789695"/>
                  </a:lnTo>
                  <a:lnTo>
                    <a:pt x="1267976" y="834764"/>
                  </a:lnTo>
                  <a:lnTo>
                    <a:pt x="1253073" y="878491"/>
                  </a:lnTo>
                  <a:lnTo>
                    <a:pt x="1235201" y="920753"/>
                  </a:lnTo>
                  <a:lnTo>
                    <a:pt x="1214485" y="961424"/>
                  </a:lnTo>
                  <a:lnTo>
                    <a:pt x="1191051" y="1000379"/>
                  </a:lnTo>
                  <a:lnTo>
                    <a:pt x="1165024" y="1037492"/>
                  </a:lnTo>
                  <a:lnTo>
                    <a:pt x="1136529" y="1072638"/>
                  </a:lnTo>
                  <a:lnTo>
                    <a:pt x="1105692" y="1105692"/>
                  </a:lnTo>
                  <a:lnTo>
                    <a:pt x="1072638" y="1136529"/>
                  </a:lnTo>
                  <a:lnTo>
                    <a:pt x="1037492" y="1165024"/>
                  </a:lnTo>
                  <a:lnTo>
                    <a:pt x="1000379" y="1191051"/>
                  </a:lnTo>
                  <a:lnTo>
                    <a:pt x="961424" y="1214485"/>
                  </a:lnTo>
                  <a:lnTo>
                    <a:pt x="920753" y="1235201"/>
                  </a:lnTo>
                  <a:lnTo>
                    <a:pt x="878491" y="1253073"/>
                  </a:lnTo>
                  <a:lnTo>
                    <a:pt x="834764" y="1267976"/>
                  </a:lnTo>
                  <a:lnTo>
                    <a:pt x="789695" y="1279786"/>
                  </a:lnTo>
                  <a:lnTo>
                    <a:pt x="743412" y="1288377"/>
                  </a:lnTo>
                  <a:lnTo>
                    <a:pt x="696038" y="1293623"/>
                  </a:lnTo>
                  <a:lnTo>
                    <a:pt x="647699" y="1295399"/>
                  </a:lnTo>
                  <a:close/>
                </a:path>
              </a:pathLst>
            </a:custGeom>
            <a:solidFill>
              <a:srgbClr val="F7EBD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7781954" y="2925360"/>
            <a:ext cx="9931400" cy="1830705"/>
            <a:chOff x="7781954" y="2925360"/>
            <a:chExt cx="9931400" cy="1830705"/>
          </a:xfrm>
        </p:grpSpPr>
        <p:sp>
          <p:nvSpPr>
            <p:cNvPr id="8" name="object 8"/>
            <p:cNvSpPr/>
            <p:nvPr/>
          </p:nvSpPr>
          <p:spPr>
            <a:xfrm>
              <a:off x="7781951" y="2925368"/>
              <a:ext cx="9931400" cy="1830705"/>
            </a:xfrm>
            <a:custGeom>
              <a:avLst/>
              <a:gdLst/>
              <a:ahLst/>
              <a:cxnLst/>
              <a:rect l="l" t="t" r="r" b="b"/>
              <a:pathLst>
                <a:path w="9931400" h="1830704">
                  <a:moveTo>
                    <a:pt x="9931375" y="915720"/>
                  </a:moveTo>
                  <a:lnTo>
                    <a:pt x="9929914" y="863790"/>
                  </a:lnTo>
                  <a:lnTo>
                    <a:pt x="9925596" y="812622"/>
                  </a:lnTo>
                  <a:lnTo>
                    <a:pt x="9918535" y="762342"/>
                  </a:lnTo>
                  <a:lnTo>
                    <a:pt x="9908832" y="713041"/>
                  </a:lnTo>
                  <a:lnTo>
                    <a:pt x="9896615" y="664832"/>
                  </a:lnTo>
                  <a:lnTo>
                    <a:pt x="9881972" y="617829"/>
                  </a:lnTo>
                  <a:lnTo>
                    <a:pt x="9880981" y="615861"/>
                  </a:lnTo>
                  <a:lnTo>
                    <a:pt x="9880981" y="613879"/>
                  </a:lnTo>
                  <a:lnTo>
                    <a:pt x="9879990" y="611911"/>
                  </a:lnTo>
                  <a:lnTo>
                    <a:pt x="9862337" y="567029"/>
                  </a:lnTo>
                  <a:lnTo>
                    <a:pt x="9842386" y="523265"/>
                  </a:lnTo>
                  <a:lnTo>
                    <a:pt x="9820237" y="480695"/>
                  </a:lnTo>
                  <a:lnTo>
                    <a:pt x="9795929" y="439407"/>
                  </a:lnTo>
                  <a:lnTo>
                    <a:pt x="9769564" y="399465"/>
                  </a:lnTo>
                  <a:lnTo>
                    <a:pt x="9741205" y="360972"/>
                  </a:lnTo>
                  <a:lnTo>
                    <a:pt x="9710903" y="323989"/>
                  </a:lnTo>
                  <a:lnTo>
                    <a:pt x="9678746" y="288594"/>
                  </a:lnTo>
                  <a:lnTo>
                    <a:pt x="9644812" y="254863"/>
                  </a:lnTo>
                  <a:lnTo>
                    <a:pt x="9609150" y="222897"/>
                  </a:lnTo>
                  <a:lnTo>
                    <a:pt x="9571850" y="192747"/>
                  </a:lnTo>
                  <a:lnTo>
                    <a:pt x="9532976" y="164515"/>
                  </a:lnTo>
                  <a:lnTo>
                    <a:pt x="9492590" y="138252"/>
                  </a:lnTo>
                  <a:lnTo>
                    <a:pt x="9450768" y="114071"/>
                  </a:lnTo>
                  <a:lnTo>
                    <a:pt x="9407601" y="92024"/>
                  </a:lnTo>
                  <a:lnTo>
                    <a:pt x="9363126" y="72212"/>
                  </a:lnTo>
                  <a:lnTo>
                    <a:pt x="9317444" y="54686"/>
                  </a:lnTo>
                  <a:lnTo>
                    <a:pt x="9270606" y="39547"/>
                  </a:lnTo>
                  <a:lnTo>
                    <a:pt x="9222689" y="26873"/>
                  </a:lnTo>
                  <a:lnTo>
                    <a:pt x="9173756" y="16725"/>
                  </a:lnTo>
                  <a:lnTo>
                    <a:pt x="9123896" y="9194"/>
                  </a:lnTo>
                  <a:lnTo>
                    <a:pt x="9073159" y="4368"/>
                  </a:lnTo>
                  <a:lnTo>
                    <a:pt x="9021635" y="2311"/>
                  </a:lnTo>
                  <a:lnTo>
                    <a:pt x="5324322" y="2311"/>
                  </a:lnTo>
                  <a:lnTo>
                    <a:pt x="5324322" y="0"/>
                  </a:lnTo>
                  <a:lnTo>
                    <a:pt x="913688" y="0"/>
                  </a:lnTo>
                  <a:lnTo>
                    <a:pt x="863498" y="1892"/>
                  </a:lnTo>
                  <a:lnTo>
                    <a:pt x="814108" y="6299"/>
                  </a:lnTo>
                  <a:lnTo>
                    <a:pt x="765568" y="13169"/>
                  </a:lnTo>
                  <a:lnTo>
                    <a:pt x="717969" y="22415"/>
                  </a:lnTo>
                  <a:lnTo>
                    <a:pt x="671334" y="33985"/>
                  </a:lnTo>
                  <a:lnTo>
                    <a:pt x="625754" y="47802"/>
                  </a:lnTo>
                  <a:lnTo>
                    <a:pt x="581266" y="63830"/>
                  </a:lnTo>
                  <a:lnTo>
                    <a:pt x="537946" y="81978"/>
                  </a:lnTo>
                  <a:lnTo>
                    <a:pt x="495858" y="102196"/>
                  </a:lnTo>
                  <a:lnTo>
                    <a:pt x="455041" y="124409"/>
                  </a:lnTo>
                  <a:lnTo>
                    <a:pt x="415582" y="148564"/>
                  </a:lnTo>
                  <a:lnTo>
                    <a:pt x="377520" y="174586"/>
                  </a:lnTo>
                  <a:lnTo>
                    <a:pt x="340918" y="202425"/>
                  </a:lnTo>
                  <a:lnTo>
                    <a:pt x="305841" y="232003"/>
                  </a:lnTo>
                  <a:lnTo>
                    <a:pt x="272364" y="263271"/>
                  </a:lnTo>
                  <a:lnTo>
                    <a:pt x="240525" y="296138"/>
                  </a:lnTo>
                  <a:lnTo>
                    <a:pt x="210388" y="330568"/>
                  </a:lnTo>
                  <a:lnTo>
                    <a:pt x="182016" y="366483"/>
                  </a:lnTo>
                  <a:lnTo>
                    <a:pt x="155473" y="403821"/>
                  </a:lnTo>
                  <a:lnTo>
                    <a:pt x="130822" y="442506"/>
                  </a:lnTo>
                  <a:lnTo>
                    <a:pt x="108115" y="482498"/>
                  </a:lnTo>
                  <a:lnTo>
                    <a:pt x="87414" y="523722"/>
                  </a:lnTo>
                  <a:lnTo>
                    <a:pt x="68783" y="566115"/>
                  </a:lnTo>
                  <a:lnTo>
                    <a:pt x="52285" y="609600"/>
                  </a:lnTo>
                  <a:lnTo>
                    <a:pt x="37452" y="657453"/>
                  </a:lnTo>
                  <a:lnTo>
                    <a:pt x="24701" y="707034"/>
                  </a:lnTo>
                  <a:lnTo>
                    <a:pt x="14300" y="757936"/>
                  </a:lnTo>
                  <a:lnTo>
                    <a:pt x="6540" y="809726"/>
                  </a:lnTo>
                  <a:lnTo>
                    <a:pt x="1676" y="862025"/>
                  </a:lnTo>
                  <a:lnTo>
                    <a:pt x="0" y="914400"/>
                  </a:lnTo>
                  <a:lnTo>
                    <a:pt x="1460" y="966330"/>
                  </a:lnTo>
                  <a:lnTo>
                    <a:pt x="5765" y="1017498"/>
                  </a:lnTo>
                  <a:lnTo>
                    <a:pt x="12827" y="1067790"/>
                  </a:lnTo>
                  <a:lnTo>
                    <a:pt x="22504" y="1117092"/>
                  </a:lnTo>
                  <a:lnTo>
                    <a:pt x="34709" y="1165288"/>
                  </a:lnTo>
                  <a:lnTo>
                    <a:pt x="49326" y="1212291"/>
                  </a:lnTo>
                  <a:lnTo>
                    <a:pt x="50317" y="1214272"/>
                  </a:lnTo>
                  <a:lnTo>
                    <a:pt x="50317" y="1216240"/>
                  </a:lnTo>
                  <a:lnTo>
                    <a:pt x="51308" y="1218209"/>
                  </a:lnTo>
                  <a:lnTo>
                    <a:pt x="68935" y="1263103"/>
                  </a:lnTo>
                  <a:lnTo>
                    <a:pt x="88849" y="1306868"/>
                  </a:lnTo>
                  <a:lnTo>
                    <a:pt x="110985" y="1349425"/>
                  </a:lnTo>
                  <a:lnTo>
                    <a:pt x="135242" y="1390713"/>
                  </a:lnTo>
                  <a:lnTo>
                    <a:pt x="161582" y="1430655"/>
                  </a:lnTo>
                  <a:lnTo>
                    <a:pt x="189928" y="1469148"/>
                  </a:lnTo>
                  <a:lnTo>
                    <a:pt x="220192" y="1506143"/>
                  </a:lnTo>
                  <a:lnTo>
                    <a:pt x="252336" y="1541538"/>
                  </a:lnTo>
                  <a:lnTo>
                    <a:pt x="286258" y="1575257"/>
                  </a:lnTo>
                  <a:lnTo>
                    <a:pt x="321906" y="1607235"/>
                  </a:lnTo>
                  <a:lnTo>
                    <a:pt x="359206" y="1637372"/>
                  </a:lnTo>
                  <a:lnTo>
                    <a:pt x="398094" y="1665617"/>
                  </a:lnTo>
                  <a:lnTo>
                    <a:pt x="438480" y="1691868"/>
                  </a:lnTo>
                  <a:lnTo>
                    <a:pt x="480326" y="1716049"/>
                  </a:lnTo>
                  <a:lnTo>
                    <a:pt x="523532" y="1738096"/>
                  </a:lnTo>
                  <a:lnTo>
                    <a:pt x="568058" y="1757921"/>
                  </a:lnTo>
                  <a:lnTo>
                    <a:pt x="613803" y="1775434"/>
                  </a:lnTo>
                  <a:lnTo>
                    <a:pt x="660717" y="1790573"/>
                  </a:lnTo>
                  <a:lnTo>
                    <a:pt x="708736" y="1803260"/>
                  </a:lnTo>
                  <a:lnTo>
                    <a:pt x="757770" y="1813394"/>
                  </a:lnTo>
                  <a:lnTo>
                    <a:pt x="807758" y="1820926"/>
                  </a:lnTo>
                  <a:lnTo>
                    <a:pt x="858634" y="1825752"/>
                  </a:lnTo>
                  <a:lnTo>
                    <a:pt x="910323" y="1827809"/>
                  </a:lnTo>
                  <a:lnTo>
                    <a:pt x="5226151" y="1827809"/>
                  </a:lnTo>
                  <a:lnTo>
                    <a:pt x="5226151" y="1830120"/>
                  </a:lnTo>
                  <a:lnTo>
                    <a:pt x="9018740" y="1830120"/>
                  </a:lnTo>
                  <a:lnTo>
                    <a:pt x="9068714" y="1828228"/>
                  </a:lnTo>
                  <a:lnTo>
                    <a:pt x="9117914" y="1823821"/>
                  </a:lnTo>
                  <a:lnTo>
                    <a:pt x="9166276" y="1816963"/>
                  </a:lnTo>
                  <a:lnTo>
                    <a:pt x="9213736" y="1807718"/>
                  </a:lnTo>
                  <a:lnTo>
                    <a:pt x="9260243" y="1796148"/>
                  </a:lnTo>
                  <a:lnTo>
                    <a:pt x="9305709" y="1782318"/>
                  </a:lnTo>
                  <a:lnTo>
                    <a:pt x="9350096" y="1766290"/>
                  </a:lnTo>
                  <a:lnTo>
                    <a:pt x="9393339" y="1748142"/>
                  </a:lnTo>
                  <a:lnTo>
                    <a:pt x="9435376" y="1727923"/>
                  </a:lnTo>
                  <a:lnTo>
                    <a:pt x="9476130" y="1705711"/>
                  </a:lnTo>
                  <a:lnTo>
                    <a:pt x="9515564" y="1681556"/>
                  </a:lnTo>
                  <a:lnTo>
                    <a:pt x="9553600" y="1655533"/>
                  </a:lnTo>
                  <a:lnTo>
                    <a:pt x="9590176" y="1627695"/>
                  </a:lnTo>
                  <a:lnTo>
                    <a:pt x="9625254" y="1598117"/>
                  </a:lnTo>
                  <a:lnTo>
                    <a:pt x="9658744" y="1566862"/>
                  </a:lnTo>
                  <a:lnTo>
                    <a:pt x="9690583" y="1533982"/>
                  </a:lnTo>
                  <a:lnTo>
                    <a:pt x="9720732" y="1499565"/>
                  </a:lnTo>
                  <a:lnTo>
                    <a:pt x="9749130" y="1463649"/>
                  </a:lnTo>
                  <a:lnTo>
                    <a:pt x="9775685" y="1426311"/>
                  </a:lnTo>
                  <a:lnTo>
                    <a:pt x="9800374" y="1387614"/>
                  </a:lnTo>
                  <a:lnTo>
                    <a:pt x="9823107" y="1347622"/>
                  </a:lnTo>
                  <a:lnTo>
                    <a:pt x="9843821" y="1306398"/>
                  </a:lnTo>
                  <a:lnTo>
                    <a:pt x="9862477" y="1264018"/>
                  </a:lnTo>
                  <a:lnTo>
                    <a:pt x="9879012" y="1220520"/>
                  </a:lnTo>
                  <a:lnTo>
                    <a:pt x="9893871" y="1172667"/>
                  </a:lnTo>
                  <a:lnTo>
                    <a:pt x="9906635" y="1123086"/>
                  </a:lnTo>
                  <a:lnTo>
                    <a:pt x="9917049" y="1072197"/>
                  </a:lnTo>
                  <a:lnTo>
                    <a:pt x="9924821" y="1020394"/>
                  </a:lnTo>
                  <a:lnTo>
                    <a:pt x="9929698" y="968095"/>
                  </a:lnTo>
                  <a:lnTo>
                    <a:pt x="9931375" y="915720"/>
                  </a:lnTo>
                  <a:close/>
                </a:path>
              </a:pathLst>
            </a:custGeom>
            <a:solidFill>
              <a:srgbClr val="E7B1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54914" y="3203264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>
                  <a:moveTo>
                    <a:pt x="638175" y="1276350"/>
                  </a:moveTo>
                  <a:lnTo>
                    <a:pt x="590547" y="1274599"/>
                  </a:lnTo>
                  <a:lnTo>
                    <a:pt x="543870" y="1269430"/>
                  </a:lnTo>
                  <a:lnTo>
                    <a:pt x="498267" y="1260966"/>
                  </a:lnTo>
                  <a:lnTo>
                    <a:pt x="453861" y="1249330"/>
                  </a:lnTo>
                  <a:lnTo>
                    <a:pt x="410777" y="1234645"/>
                  </a:lnTo>
                  <a:lnTo>
                    <a:pt x="369136" y="1217036"/>
                  </a:lnTo>
                  <a:lnTo>
                    <a:pt x="329063" y="1196625"/>
                  </a:lnTo>
                  <a:lnTo>
                    <a:pt x="290682" y="1173535"/>
                  </a:lnTo>
                  <a:lnTo>
                    <a:pt x="254114" y="1147891"/>
                  </a:lnTo>
                  <a:lnTo>
                    <a:pt x="219485" y="1119816"/>
                  </a:lnTo>
                  <a:lnTo>
                    <a:pt x="186917" y="1089432"/>
                  </a:lnTo>
                  <a:lnTo>
                    <a:pt x="156533" y="1056864"/>
                  </a:lnTo>
                  <a:lnTo>
                    <a:pt x="128458" y="1022235"/>
                  </a:lnTo>
                  <a:lnTo>
                    <a:pt x="102814" y="985667"/>
                  </a:lnTo>
                  <a:lnTo>
                    <a:pt x="79724" y="947286"/>
                  </a:lnTo>
                  <a:lnTo>
                    <a:pt x="59313" y="907213"/>
                  </a:lnTo>
                  <a:lnTo>
                    <a:pt x="41704" y="865572"/>
                  </a:lnTo>
                  <a:lnTo>
                    <a:pt x="27019" y="822488"/>
                  </a:lnTo>
                  <a:lnTo>
                    <a:pt x="15383" y="778082"/>
                  </a:lnTo>
                  <a:lnTo>
                    <a:pt x="6919" y="732479"/>
                  </a:lnTo>
                  <a:lnTo>
                    <a:pt x="1750" y="685802"/>
                  </a:lnTo>
                  <a:lnTo>
                    <a:pt x="0" y="638175"/>
                  </a:lnTo>
                  <a:lnTo>
                    <a:pt x="1750" y="590547"/>
                  </a:lnTo>
                  <a:lnTo>
                    <a:pt x="6919" y="543870"/>
                  </a:lnTo>
                  <a:lnTo>
                    <a:pt x="15383" y="498267"/>
                  </a:lnTo>
                  <a:lnTo>
                    <a:pt x="27019" y="453861"/>
                  </a:lnTo>
                  <a:lnTo>
                    <a:pt x="41704" y="410777"/>
                  </a:lnTo>
                  <a:lnTo>
                    <a:pt x="59313" y="369136"/>
                  </a:lnTo>
                  <a:lnTo>
                    <a:pt x="79724" y="329063"/>
                  </a:lnTo>
                  <a:lnTo>
                    <a:pt x="102814" y="290682"/>
                  </a:lnTo>
                  <a:lnTo>
                    <a:pt x="128458" y="254114"/>
                  </a:lnTo>
                  <a:lnTo>
                    <a:pt x="156533" y="219485"/>
                  </a:lnTo>
                  <a:lnTo>
                    <a:pt x="186917" y="186917"/>
                  </a:lnTo>
                  <a:lnTo>
                    <a:pt x="219485" y="156533"/>
                  </a:lnTo>
                  <a:lnTo>
                    <a:pt x="254114" y="128458"/>
                  </a:lnTo>
                  <a:lnTo>
                    <a:pt x="290682" y="102814"/>
                  </a:lnTo>
                  <a:lnTo>
                    <a:pt x="329063" y="79724"/>
                  </a:lnTo>
                  <a:lnTo>
                    <a:pt x="369136" y="59313"/>
                  </a:lnTo>
                  <a:lnTo>
                    <a:pt x="410777" y="41704"/>
                  </a:lnTo>
                  <a:lnTo>
                    <a:pt x="453861" y="27019"/>
                  </a:lnTo>
                  <a:lnTo>
                    <a:pt x="498267" y="15383"/>
                  </a:lnTo>
                  <a:lnTo>
                    <a:pt x="543870" y="6919"/>
                  </a:lnTo>
                  <a:lnTo>
                    <a:pt x="590547" y="1750"/>
                  </a:lnTo>
                  <a:lnTo>
                    <a:pt x="638175" y="0"/>
                  </a:lnTo>
                  <a:lnTo>
                    <a:pt x="685802" y="1750"/>
                  </a:lnTo>
                  <a:lnTo>
                    <a:pt x="732479" y="6919"/>
                  </a:lnTo>
                  <a:lnTo>
                    <a:pt x="778082" y="15383"/>
                  </a:lnTo>
                  <a:lnTo>
                    <a:pt x="822488" y="27019"/>
                  </a:lnTo>
                  <a:lnTo>
                    <a:pt x="865572" y="41704"/>
                  </a:lnTo>
                  <a:lnTo>
                    <a:pt x="907213" y="59313"/>
                  </a:lnTo>
                  <a:lnTo>
                    <a:pt x="947286" y="79724"/>
                  </a:lnTo>
                  <a:lnTo>
                    <a:pt x="985667" y="102814"/>
                  </a:lnTo>
                  <a:lnTo>
                    <a:pt x="1022235" y="128458"/>
                  </a:lnTo>
                  <a:lnTo>
                    <a:pt x="1056864" y="156533"/>
                  </a:lnTo>
                  <a:lnTo>
                    <a:pt x="1089432" y="186917"/>
                  </a:lnTo>
                  <a:lnTo>
                    <a:pt x="1119816" y="219485"/>
                  </a:lnTo>
                  <a:lnTo>
                    <a:pt x="1147891" y="254114"/>
                  </a:lnTo>
                  <a:lnTo>
                    <a:pt x="1173535" y="290682"/>
                  </a:lnTo>
                  <a:lnTo>
                    <a:pt x="1196625" y="329063"/>
                  </a:lnTo>
                  <a:lnTo>
                    <a:pt x="1217036" y="369136"/>
                  </a:lnTo>
                  <a:lnTo>
                    <a:pt x="1234645" y="410777"/>
                  </a:lnTo>
                  <a:lnTo>
                    <a:pt x="1249330" y="453861"/>
                  </a:lnTo>
                  <a:lnTo>
                    <a:pt x="1260966" y="498267"/>
                  </a:lnTo>
                  <a:lnTo>
                    <a:pt x="1269430" y="543870"/>
                  </a:lnTo>
                  <a:lnTo>
                    <a:pt x="1274599" y="590547"/>
                  </a:lnTo>
                  <a:lnTo>
                    <a:pt x="1276350" y="638175"/>
                  </a:lnTo>
                  <a:lnTo>
                    <a:pt x="1274599" y="685802"/>
                  </a:lnTo>
                  <a:lnTo>
                    <a:pt x="1269430" y="732479"/>
                  </a:lnTo>
                  <a:lnTo>
                    <a:pt x="1260966" y="778082"/>
                  </a:lnTo>
                  <a:lnTo>
                    <a:pt x="1249330" y="822488"/>
                  </a:lnTo>
                  <a:lnTo>
                    <a:pt x="1234645" y="865572"/>
                  </a:lnTo>
                  <a:lnTo>
                    <a:pt x="1217036" y="907213"/>
                  </a:lnTo>
                  <a:lnTo>
                    <a:pt x="1196625" y="947286"/>
                  </a:lnTo>
                  <a:lnTo>
                    <a:pt x="1173535" y="985667"/>
                  </a:lnTo>
                  <a:lnTo>
                    <a:pt x="1147891" y="1022235"/>
                  </a:lnTo>
                  <a:lnTo>
                    <a:pt x="1119816" y="1056864"/>
                  </a:lnTo>
                  <a:lnTo>
                    <a:pt x="1089432" y="1089432"/>
                  </a:lnTo>
                  <a:lnTo>
                    <a:pt x="1056864" y="1119816"/>
                  </a:lnTo>
                  <a:lnTo>
                    <a:pt x="1022235" y="1147891"/>
                  </a:lnTo>
                  <a:lnTo>
                    <a:pt x="985667" y="1173535"/>
                  </a:lnTo>
                  <a:lnTo>
                    <a:pt x="947286" y="1196625"/>
                  </a:lnTo>
                  <a:lnTo>
                    <a:pt x="907213" y="1217036"/>
                  </a:lnTo>
                  <a:lnTo>
                    <a:pt x="865572" y="1234645"/>
                  </a:lnTo>
                  <a:lnTo>
                    <a:pt x="822488" y="1249330"/>
                  </a:lnTo>
                  <a:lnTo>
                    <a:pt x="778082" y="1260966"/>
                  </a:lnTo>
                  <a:lnTo>
                    <a:pt x="732479" y="1269430"/>
                  </a:lnTo>
                  <a:lnTo>
                    <a:pt x="685802" y="1274599"/>
                  </a:lnTo>
                  <a:lnTo>
                    <a:pt x="638175" y="1276350"/>
                  </a:lnTo>
                  <a:close/>
                </a:path>
              </a:pathLst>
            </a:custGeom>
            <a:solidFill>
              <a:srgbClr val="F7EB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393771" y="3483342"/>
              <a:ext cx="7183120" cy="28575"/>
            </a:xfrm>
            <a:custGeom>
              <a:avLst/>
              <a:gdLst/>
              <a:ahLst/>
              <a:cxnLst/>
              <a:rect l="l" t="t" r="r" b="b"/>
              <a:pathLst>
                <a:path w="7183119" h="28575">
                  <a:moveTo>
                    <a:pt x="1574419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1574419" y="28575"/>
                  </a:lnTo>
                  <a:lnTo>
                    <a:pt x="1574419" y="0"/>
                  </a:lnTo>
                  <a:close/>
                </a:path>
                <a:path w="7183119" h="28575">
                  <a:moveTo>
                    <a:pt x="7182891" y="0"/>
                  </a:moveTo>
                  <a:lnTo>
                    <a:pt x="4373638" y="0"/>
                  </a:lnTo>
                  <a:lnTo>
                    <a:pt x="4217924" y="0"/>
                  </a:lnTo>
                  <a:lnTo>
                    <a:pt x="3713721" y="0"/>
                  </a:lnTo>
                  <a:lnTo>
                    <a:pt x="1826666" y="0"/>
                  </a:lnTo>
                  <a:lnTo>
                    <a:pt x="1826666" y="28575"/>
                  </a:lnTo>
                  <a:lnTo>
                    <a:pt x="3713721" y="28575"/>
                  </a:lnTo>
                  <a:lnTo>
                    <a:pt x="4217924" y="28575"/>
                  </a:lnTo>
                  <a:lnTo>
                    <a:pt x="4373638" y="28575"/>
                  </a:lnTo>
                  <a:lnTo>
                    <a:pt x="7182891" y="28575"/>
                  </a:lnTo>
                  <a:lnTo>
                    <a:pt x="7182891" y="0"/>
                  </a:lnTo>
                  <a:close/>
                </a:path>
              </a:pathLst>
            </a:custGeom>
            <a:solidFill>
              <a:srgbClr val="6D4B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329154" y="1215434"/>
            <a:ext cx="525780" cy="61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50" b="1" spc="-18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850" b="1" spc="-17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1</a:t>
            </a:r>
            <a:endParaRPr sz="3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12248" y="1702243"/>
            <a:ext cx="6644005" cy="28575"/>
          </a:xfrm>
          <a:custGeom>
            <a:avLst/>
            <a:gdLst/>
            <a:ahLst/>
            <a:cxnLst/>
            <a:rect l="l" t="t" r="r" b="b"/>
            <a:pathLst>
              <a:path w="6644005" h="28575">
                <a:moveTo>
                  <a:pt x="6643682" y="28575"/>
                </a:moveTo>
                <a:lnTo>
                  <a:pt x="0" y="28575"/>
                </a:lnTo>
                <a:lnTo>
                  <a:pt x="0" y="0"/>
                </a:lnTo>
                <a:lnTo>
                  <a:pt x="6643682" y="0"/>
                </a:lnTo>
                <a:lnTo>
                  <a:pt x="6643682" y="28575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356912" y="715460"/>
            <a:ext cx="7251065" cy="10541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  <a:hlinkClick r:id="rId2" tooltip="" action="ppaction://hlinkfile"/>
              </a:rPr>
              <a:t> </a:t>
            </a:r>
            <a:r>
              <a:rPr sz="2900" u="heavy" spc="-6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Time-series </a:t>
            </a:r>
            <a:r>
              <a:rPr sz="2900" u="heavy" spc="-11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forecastin</a:t>
            </a:r>
            <a:r>
              <a:rPr sz="2900" spc="-1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g</a:t>
            </a:r>
            <a:r>
              <a:rPr sz="2900" u="heavy" spc="-11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 </a:t>
            </a:r>
            <a:r>
              <a:rPr sz="2900" u="heavy" spc="-9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of </a:t>
            </a:r>
            <a:r>
              <a:rPr sz="2900" u="heavy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Bitcoin </a:t>
            </a:r>
            <a:r>
              <a:rPr sz="2900" u="heavy" spc="-1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prices</a:t>
            </a:r>
            <a:r>
              <a:rPr sz="2900" u="heavy" spc="-22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 </a:t>
            </a:r>
            <a:r>
              <a:rPr sz="2900" u="heavy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using</a:t>
            </a:r>
            <a:endParaRPr sz="2900">
              <a:latin typeface="Trebuchet MS" panose="020B0603020202020204"/>
              <a:cs typeface="Trebuchet MS" panose="020B0603020202020204"/>
              <a:hlinkClick r:id="rId2" tooltip="" action="ppaction://hlinkfile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  <a:hlinkClick r:id="rId2" tooltip="" action="ppaction://hlinkfile"/>
              </a:rPr>
              <a:t> </a:t>
            </a:r>
            <a:r>
              <a:rPr sz="2900" u="heavy" spc="-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hi</a:t>
            </a:r>
            <a:r>
              <a:rPr sz="2900" spc="-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gh-dimensional </a:t>
            </a:r>
            <a:r>
              <a:rPr sz="2900" spc="-2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features: </a:t>
            </a:r>
            <a:r>
              <a:rPr sz="2900" spc="-27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a </a:t>
            </a:r>
            <a:r>
              <a:rPr sz="2900" spc="-8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machine</a:t>
            </a:r>
            <a:r>
              <a:rPr sz="2900" spc="1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 </a:t>
            </a:r>
            <a:r>
              <a:rPr sz="2900" spc="-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 tooltip="" action="ppaction://hlinkfile"/>
              </a:rPr>
              <a:t>learning</a:t>
            </a:r>
            <a:endParaRPr sz="2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23628" y="2216593"/>
            <a:ext cx="1159510" cy="28575"/>
          </a:xfrm>
          <a:custGeom>
            <a:avLst/>
            <a:gdLst/>
            <a:ahLst/>
            <a:cxnLst/>
            <a:rect l="l" t="t" r="r" b="b"/>
            <a:pathLst>
              <a:path w="1159509" h="28575">
                <a:moveTo>
                  <a:pt x="1159408" y="0"/>
                </a:moveTo>
                <a:lnTo>
                  <a:pt x="195948" y="0"/>
                </a:lnTo>
                <a:lnTo>
                  <a:pt x="0" y="0"/>
                </a:lnTo>
                <a:lnTo>
                  <a:pt x="0" y="28575"/>
                </a:lnTo>
                <a:lnTo>
                  <a:pt x="195948" y="28575"/>
                </a:lnTo>
                <a:lnTo>
                  <a:pt x="1159408" y="28575"/>
                </a:lnTo>
                <a:lnTo>
                  <a:pt x="1159408" y="0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356912" y="1816512"/>
            <a:ext cx="143954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900" u="heavy" spc="-114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a</a:t>
            </a:r>
            <a:r>
              <a:rPr sz="2900" spc="-114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pproach</a:t>
            </a:r>
            <a:endParaRPr sz="2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1083" y="3083248"/>
            <a:ext cx="72085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Forecasting </a:t>
            </a:r>
            <a:r>
              <a:rPr sz="2900" spc="-1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and </a:t>
            </a:r>
            <a:r>
              <a:rPr sz="2900" spc="-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trading </a:t>
            </a:r>
            <a:r>
              <a:rPr sz="2900" spc="-9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cryptocurrencies</a:t>
            </a:r>
            <a:r>
              <a:rPr sz="2900" spc="-1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2900" spc="-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with</a:t>
            </a:r>
            <a:endParaRPr sz="2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81083" y="3525246"/>
            <a:ext cx="6482715" cy="10541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u="heavy" spc="-8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machine </a:t>
            </a:r>
            <a:r>
              <a:rPr sz="2900" u="heavy" spc="-6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learnin</a:t>
            </a:r>
            <a:r>
              <a:rPr sz="2900" spc="-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g</a:t>
            </a:r>
            <a:r>
              <a:rPr sz="2900" u="heavy" spc="-6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2900" u="heavy" spc="-7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under </a:t>
            </a:r>
            <a:r>
              <a:rPr sz="2900" u="heavy" spc="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changing</a:t>
            </a:r>
            <a:r>
              <a:rPr sz="2900" u="heavy" spc="-21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2900" u="heavy" spc="-12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market</a:t>
            </a:r>
            <a:endParaRPr sz="29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u="heavy" spc="-5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conditions</a:t>
            </a:r>
            <a:endParaRPr sz="2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23888" y="3505457"/>
            <a:ext cx="525780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50" b="1" spc="-18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850" b="1" spc="-17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2</a:t>
            </a:r>
            <a:endParaRPr sz="38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81559" y="7418740"/>
            <a:ext cx="9925050" cy="1812289"/>
            <a:chOff x="7781559" y="7418740"/>
            <a:chExt cx="9925050" cy="1812289"/>
          </a:xfrm>
        </p:grpSpPr>
        <p:sp>
          <p:nvSpPr>
            <p:cNvPr id="20" name="object 20"/>
            <p:cNvSpPr/>
            <p:nvPr/>
          </p:nvSpPr>
          <p:spPr>
            <a:xfrm>
              <a:off x="7781556" y="7418742"/>
              <a:ext cx="9925050" cy="1812289"/>
            </a:xfrm>
            <a:custGeom>
              <a:avLst/>
              <a:gdLst/>
              <a:ahLst/>
              <a:cxnLst/>
              <a:rect l="l" t="t" r="r" b="b"/>
              <a:pathLst>
                <a:path w="9925050" h="1812290">
                  <a:moveTo>
                    <a:pt x="4962245" y="0"/>
                  </a:moveTo>
                  <a:lnTo>
                    <a:pt x="903554" y="0"/>
                  </a:lnTo>
                  <a:lnTo>
                    <a:pt x="851865" y="2019"/>
                  </a:lnTo>
                  <a:lnTo>
                    <a:pt x="801014" y="6743"/>
                  </a:lnTo>
                  <a:lnTo>
                    <a:pt x="751090" y="14097"/>
                  </a:lnTo>
                  <a:lnTo>
                    <a:pt x="702170" y="24015"/>
                  </a:lnTo>
                  <a:lnTo>
                    <a:pt x="654291" y="36423"/>
                  </a:lnTo>
                  <a:lnTo>
                    <a:pt x="607555" y="51244"/>
                  </a:lnTo>
                  <a:lnTo>
                    <a:pt x="562000" y="68414"/>
                  </a:lnTo>
                  <a:lnTo>
                    <a:pt x="517715" y="87858"/>
                  </a:lnTo>
                  <a:lnTo>
                    <a:pt x="474764" y="109512"/>
                  </a:lnTo>
                  <a:lnTo>
                    <a:pt x="433222" y="133286"/>
                  </a:lnTo>
                  <a:lnTo>
                    <a:pt x="393141" y="159118"/>
                  </a:lnTo>
                  <a:lnTo>
                    <a:pt x="354596" y="186931"/>
                  </a:lnTo>
                  <a:lnTo>
                    <a:pt x="317665" y="216662"/>
                  </a:lnTo>
                  <a:lnTo>
                    <a:pt x="282409" y="248234"/>
                  </a:lnTo>
                  <a:lnTo>
                    <a:pt x="248894" y="281571"/>
                  </a:lnTo>
                  <a:lnTo>
                    <a:pt x="217195" y="316598"/>
                  </a:lnTo>
                  <a:lnTo>
                    <a:pt x="187375" y="353263"/>
                  </a:lnTo>
                  <a:lnTo>
                    <a:pt x="159499" y="391464"/>
                  </a:lnTo>
                  <a:lnTo>
                    <a:pt x="133642" y="431152"/>
                  </a:lnTo>
                  <a:lnTo>
                    <a:pt x="109880" y="472249"/>
                  </a:lnTo>
                  <a:lnTo>
                    <a:pt x="88265" y="514680"/>
                  </a:lnTo>
                  <a:lnTo>
                    <a:pt x="68872" y="558368"/>
                  </a:lnTo>
                  <a:lnTo>
                    <a:pt x="51777" y="603250"/>
                  </a:lnTo>
                  <a:lnTo>
                    <a:pt x="37084" y="650608"/>
                  </a:lnTo>
                  <a:lnTo>
                    <a:pt x="24460" y="699681"/>
                  </a:lnTo>
                  <a:lnTo>
                    <a:pt x="14160" y="750036"/>
                  </a:lnTo>
                  <a:lnTo>
                    <a:pt x="6477" y="801306"/>
                  </a:lnTo>
                  <a:lnTo>
                    <a:pt x="1663" y="853046"/>
                  </a:lnTo>
                  <a:lnTo>
                    <a:pt x="0" y="904875"/>
                  </a:lnTo>
                  <a:lnTo>
                    <a:pt x="1447" y="956271"/>
                  </a:lnTo>
                  <a:lnTo>
                    <a:pt x="5715" y="1006906"/>
                  </a:lnTo>
                  <a:lnTo>
                    <a:pt x="12700" y="1056665"/>
                  </a:lnTo>
                  <a:lnTo>
                    <a:pt x="22288" y="1105458"/>
                  </a:lnTo>
                  <a:lnTo>
                    <a:pt x="34366" y="1153160"/>
                  </a:lnTo>
                  <a:lnTo>
                    <a:pt x="48844" y="1199667"/>
                  </a:lnTo>
                  <a:lnTo>
                    <a:pt x="49822" y="1201623"/>
                  </a:lnTo>
                  <a:lnTo>
                    <a:pt x="49822" y="1203579"/>
                  </a:lnTo>
                  <a:lnTo>
                    <a:pt x="50800" y="1205534"/>
                  </a:lnTo>
                  <a:lnTo>
                    <a:pt x="68262" y="1249946"/>
                  </a:lnTo>
                  <a:lnTo>
                    <a:pt x="87985" y="1293253"/>
                  </a:lnTo>
                  <a:lnTo>
                    <a:pt x="109893" y="1335379"/>
                  </a:lnTo>
                  <a:lnTo>
                    <a:pt x="133921" y="1376235"/>
                  </a:lnTo>
                  <a:lnTo>
                    <a:pt x="159994" y="1415757"/>
                  </a:lnTo>
                  <a:lnTo>
                    <a:pt x="188048" y="1453857"/>
                  </a:lnTo>
                  <a:lnTo>
                    <a:pt x="218020" y="1490459"/>
                  </a:lnTo>
                  <a:lnTo>
                    <a:pt x="249821" y="1525485"/>
                  </a:lnTo>
                  <a:lnTo>
                    <a:pt x="283400" y="1558861"/>
                  </a:lnTo>
                  <a:lnTo>
                    <a:pt x="318681" y="1590497"/>
                  </a:lnTo>
                  <a:lnTo>
                    <a:pt x="355587" y="1620329"/>
                  </a:lnTo>
                  <a:lnTo>
                    <a:pt x="394055" y="1648269"/>
                  </a:lnTo>
                  <a:lnTo>
                    <a:pt x="434022" y="1674253"/>
                  </a:lnTo>
                  <a:lnTo>
                    <a:pt x="475411" y="1698180"/>
                  </a:lnTo>
                  <a:lnTo>
                    <a:pt x="518147" y="1719999"/>
                  </a:lnTo>
                  <a:lnTo>
                    <a:pt x="562178" y="1739607"/>
                  </a:lnTo>
                  <a:lnTo>
                    <a:pt x="607415" y="1756956"/>
                  </a:lnTo>
                  <a:lnTo>
                    <a:pt x="653796" y="1771929"/>
                  </a:lnTo>
                  <a:lnTo>
                    <a:pt x="701255" y="1784477"/>
                  </a:lnTo>
                  <a:lnTo>
                    <a:pt x="749719" y="1794522"/>
                  </a:lnTo>
                  <a:lnTo>
                    <a:pt x="799122" y="1801964"/>
                  </a:lnTo>
                  <a:lnTo>
                    <a:pt x="849388" y="1806740"/>
                  </a:lnTo>
                  <a:lnTo>
                    <a:pt x="900455" y="1808784"/>
                  </a:lnTo>
                  <a:lnTo>
                    <a:pt x="4962245" y="1808784"/>
                  </a:lnTo>
                  <a:lnTo>
                    <a:pt x="4962245" y="0"/>
                  </a:lnTo>
                  <a:close/>
                </a:path>
                <a:path w="9925050" h="1812290">
                  <a:moveTo>
                    <a:pt x="9924796" y="907249"/>
                  </a:moveTo>
                  <a:lnTo>
                    <a:pt x="9923348" y="855865"/>
                  </a:lnTo>
                  <a:lnTo>
                    <a:pt x="9919081" y="805230"/>
                  </a:lnTo>
                  <a:lnTo>
                    <a:pt x="9912096" y="755472"/>
                  </a:lnTo>
                  <a:lnTo>
                    <a:pt x="9902507" y="706678"/>
                  </a:lnTo>
                  <a:lnTo>
                    <a:pt x="9890430" y="658977"/>
                  </a:lnTo>
                  <a:lnTo>
                    <a:pt x="9875952" y="612457"/>
                  </a:lnTo>
                  <a:lnTo>
                    <a:pt x="9874974" y="610514"/>
                  </a:lnTo>
                  <a:lnTo>
                    <a:pt x="9874974" y="608558"/>
                  </a:lnTo>
                  <a:lnTo>
                    <a:pt x="9873996" y="606602"/>
                  </a:lnTo>
                  <a:lnTo>
                    <a:pt x="9856533" y="562190"/>
                  </a:lnTo>
                  <a:lnTo>
                    <a:pt x="9836810" y="518883"/>
                  </a:lnTo>
                  <a:lnTo>
                    <a:pt x="9814903" y="476758"/>
                  </a:lnTo>
                  <a:lnTo>
                    <a:pt x="9790874" y="435902"/>
                  </a:lnTo>
                  <a:lnTo>
                    <a:pt x="9764801" y="396379"/>
                  </a:lnTo>
                  <a:lnTo>
                    <a:pt x="9736747" y="358279"/>
                  </a:lnTo>
                  <a:lnTo>
                    <a:pt x="9706788" y="321678"/>
                  </a:lnTo>
                  <a:lnTo>
                    <a:pt x="9674974" y="286651"/>
                  </a:lnTo>
                  <a:lnTo>
                    <a:pt x="9641395" y="253276"/>
                  </a:lnTo>
                  <a:lnTo>
                    <a:pt x="9606128" y="221640"/>
                  </a:lnTo>
                  <a:lnTo>
                    <a:pt x="9569209" y="191808"/>
                  </a:lnTo>
                  <a:lnTo>
                    <a:pt x="9530740" y="163868"/>
                  </a:lnTo>
                  <a:lnTo>
                    <a:pt x="9490773" y="137883"/>
                  </a:lnTo>
                  <a:lnTo>
                    <a:pt x="9449397" y="113944"/>
                  </a:lnTo>
                  <a:lnTo>
                    <a:pt x="9406649" y="92138"/>
                  </a:lnTo>
                  <a:lnTo>
                    <a:pt x="9362630" y="72517"/>
                  </a:lnTo>
                  <a:lnTo>
                    <a:pt x="9317380" y="55181"/>
                  </a:lnTo>
                  <a:lnTo>
                    <a:pt x="9271000" y="40208"/>
                  </a:lnTo>
                  <a:lnTo>
                    <a:pt x="9223540" y="27660"/>
                  </a:lnTo>
                  <a:lnTo>
                    <a:pt x="9175077" y="17614"/>
                  </a:lnTo>
                  <a:lnTo>
                    <a:pt x="9125674" y="10172"/>
                  </a:lnTo>
                  <a:lnTo>
                    <a:pt x="9075407" y="5384"/>
                  </a:lnTo>
                  <a:lnTo>
                    <a:pt x="9024341" y="3352"/>
                  </a:lnTo>
                  <a:lnTo>
                    <a:pt x="4962550" y="3352"/>
                  </a:lnTo>
                  <a:lnTo>
                    <a:pt x="4962550" y="1812124"/>
                  </a:lnTo>
                  <a:lnTo>
                    <a:pt x="9021242" y="1812124"/>
                  </a:lnTo>
                  <a:lnTo>
                    <a:pt x="9072943" y="1810118"/>
                  </a:lnTo>
                  <a:lnTo>
                    <a:pt x="9123782" y="1805393"/>
                  </a:lnTo>
                  <a:lnTo>
                    <a:pt x="9173705" y="1798040"/>
                  </a:lnTo>
                  <a:lnTo>
                    <a:pt x="9222638" y="1788121"/>
                  </a:lnTo>
                  <a:lnTo>
                    <a:pt x="9270505" y="1775714"/>
                  </a:lnTo>
                  <a:lnTo>
                    <a:pt x="9317253" y="1760893"/>
                  </a:lnTo>
                  <a:lnTo>
                    <a:pt x="9362796" y="1743722"/>
                  </a:lnTo>
                  <a:lnTo>
                    <a:pt x="9407080" y="1724279"/>
                  </a:lnTo>
                  <a:lnTo>
                    <a:pt x="9450032" y="1702625"/>
                  </a:lnTo>
                  <a:lnTo>
                    <a:pt x="9491574" y="1678851"/>
                  </a:lnTo>
                  <a:lnTo>
                    <a:pt x="9531655" y="1653019"/>
                  </a:lnTo>
                  <a:lnTo>
                    <a:pt x="9570199" y="1625206"/>
                  </a:lnTo>
                  <a:lnTo>
                    <a:pt x="9607131" y="1595475"/>
                  </a:lnTo>
                  <a:lnTo>
                    <a:pt x="9642386" y="1563903"/>
                  </a:lnTo>
                  <a:lnTo>
                    <a:pt x="9675901" y="1530565"/>
                  </a:lnTo>
                  <a:lnTo>
                    <a:pt x="9707613" y="1495539"/>
                  </a:lnTo>
                  <a:lnTo>
                    <a:pt x="9737433" y="1458874"/>
                  </a:lnTo>
                  <a:lnTo>
                    <a:pt x="9765297" y="1420672"/>
                  </a:lnTo>
                  <a:lnTo>
                    <a:pt x="9791154" y="1380985"/>
                  </a:lnTo>
                  <a:lnTo>
                    <a:pt x="9814916" y="1339888"/>
                  </a:lnTo>
                  <a:lnTo>
                    <a:pt x="9836531" y="1297457"/>
                  </a:lnTo>
                  <a:lnTo>
                    <a:pt x="9855924" y="1253769"/>
                  </a:lnTo>
                  <a:lnTo>
                    <a:pt x="9873018" y="1208874"/>
                  </a:lnTo>
                  <a:lnTo>
                    <a:pt x="9887712" y="1161529"/>
                  </a:lnTo>
                  <a:lnTo>
                    <a:pt x="9900336" y="1112456"/>
                  </a:lnTo>
                  <a:lnTo>
                    <a:pt x="9910635" y="1062088"/>
                  </a:lnTo>
                  <a:lnTo>
                    <a:pt x="9918319" y="1010831"/>
                  </a:lnTo>
                  <a:lnTo>
                    <a:pt x="9923132" y="959078"/>
                  </a:lnTo>
                  <a:lnTo>
                    <a:pt x="9924796" y="907249"/>
                  </a:lnTo>
                  <a:close/>
                </a:path>
              </a:pathLst>
            </a:custGeom>
            <a:solidFill>
              <a:srgbClr val="D3A2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50590" y="7693883"/>
              <a:ext cx="1257300" cy="1257300"/>
            </a:xfrm>
            <a:custGeom>
              <a:avLst/>
              <a:gdLst/>
              <a:ahLst/>
              <a:cxnLst/>
              <a:rect l="l" t="t" r="r" b="b"/>
              <a:pathLst>
                <a:path w="1257300" h="1257300">
                  <a:moveTo>
                    <a:pt x="628649" y="1257299"/>
                  </a:moveTo>
                  <a:lnTo>
                    <a:pt x="581733" y="1255575"/>
                  </a:lnTo>
                  <a:lnTo>
                    <a:pt x="535752" y="1250483"/>
                  </a:lnTo>
                  <a:lnTo>
                    <a:pt x="490830" y="1242145"/>
                  </a:lnTo>
                  <a:lnTo>
                    <a:pt x="447087" y="1230683"/>
                  </a:lnTo>
                  <a:lnTo>
                    <a:pt x="404646" y="1216218"/>
                  </a:lnTo>
                  <a:lnTo>
                    <a:pt x="363627" y="1198871"/>
                  </a:lnTo>
                  <a:lnTo>
                    <a:pt x="324152" y="1178765"/>
                  </a:lnTo>
                  <a:lnTo>
                    <a:pt x="286343" y="1156020"/>
                  </a:lnTo>
                  <a:lnTo>
                    <a:pt x="250322" y="1130759"/>
                  </a:lnTo>
                  <a:lnTo>
                    <a:pt x="216209" y="1103102"/>
                  </a:lnTo>
                  <a:lnTo>
                    <a:pt x="184127" y="1073172"/>
                  </a:lnTo>
                  <a:lnTo>
                    <a:pt x="154197" y="1041090"/>
                  </a:lnTo>
                  <a:lnTo>
                    <a:pt x="126540" y="1006977"/>
                  </a:lnTo>
                  <a:lnTo>
                    <a:pt x="101279" y="970956"/>
                  </a:lnTo>
                  <a:lnTo>
                    <a:pt x="78534" y="933147"/>
                  </a:lnTo>
                  <a:lnTo>
                    <a:pt x="58428" y="893672"/>
                  </a:lnTo>
                  <a:lnTo>
                    <a:pt x="41081" y="852653"/>
                  </a:lnTo>
                  <a:lnTo>
                    <a:pt x="26616" y="810212"/>
                  </a:lnTo>
                  <a:lnTo>
                    <a:pt x="15154" y="766469"/>
                  </a:lnTo>
                  <a:lnTo>
                    <a:pt x="6816" y="721547"/>
                  </a:lnTo>
                  <a:lnTo>
                    <a:pt x="1724" y="675566"/>
                  </a:lnTo>
                  <a:lnTo>
                    <a:pt x="0" y="628649"/>
                  </a:lnTo>
                  <a:lnTo>
                    <a:pt x="1724" y="581733"/>
                  </a:lnTo>
                  <a:lnTo>
                    <a:pt x="6816" y="535752"/>
                  </a:lnTo>
                  <a:lnTo>
                    <a:pt x="15154" y="490830"/>
                  </a:lnTo>
                  <a:lnTo>
                    <a:pt x="26616" y="447087"/>
                  </a:lnTo>
                  <a:lnTo>
                    <a:pt x="41081" y="404646"/>
                  </a:lnTo>
                  <a:lnTo>
                    <a:pt x="58428" y="363627"/>
                  </a:lnTo>
                  <a:lnTo>
                    <a:pt x="78534" y="324152"/>
                  </a:lnTo>
                  <a:lnTo>
                    <a:pt x="101279" y="286343"/>
                  </a:lnTo>
                  <a:lnTo>
                    <a:pt x="126540" y="250322"/>
                  </a:lnTo>
                  <a:lnTo>
                    <a:pt x="154197" y="216209"/>
                  </a:lnTo>
                  <a:lnTo>
                    <a:pt x="184127" y="184127"/>
                  </a:lnTo>
                  <a:lnTo>
                    <a:pt x="216209" y="154197"/>
                  </a:lnTo>
                  <a:lnTo>
                    <a:pt x="250322" y="126540"/>
                  </a:lnTo>
                  <a:lnTo>
                    <a:pt x="286343" y="101279"/>
                  </a:lnTo>
                  <a:lnTo>
                    <a:pt x="324152" y="78534"/>
                  </a:lnTo>
                  <a:lnTo>
                    <a:pt x="363627" y="58428"/>
                  </a:lnTo>
                  <a:lnTo>
                    <a:pt x="404646" y="41081"/>
                  </a:lnTo>
                  <a:lnTo>
                    <a:pt x="447087" y="26616"/>
                  </a:lnTo>
                  <a:lnTo>
                    <a:pt x="490830" y="15154"/>
                  </a:lnTo>
                  <a:lnTo>
                    <a:pt x="535752" y="6816"/>
                  </a:lnTo>
                  <a:lnTo>
                    <a:pt x="581733" y="1724"/>
                  </a:lnTo>
                  <a:lnTo>
                    <a:pt x="628649" y="0"/>
                  </a:lnTo>
                  <a:lnTo>
                    <a:pt x="675566" y="1724"/>
                  </a:lnTo>
                  <a:lnTo>
                    <a:pt x="721547" y="6816"/>
                  </a:lnTo>
                  <a:lnTo>
                    <a:pt x="766469" y="15154"/>
                  </a:lnTo>
                  <a:lnTo>
                    <a:pt x="810212" y="26616"/>
                  </a:lnTo>
                  <a:lnTo>
                    <a:pt x="852653" y="41081"/>
                  </a:lnTo>
                  <a:lnTo>
                    <a:pt x="893672" y="58428"/>
                  </a:lnTo>
                  <a:lnTo>
                    <a:pt x="933147" y="78534"/>
                  </a:lnTo>
                  <a:lnTo>
                    <a:pt x="970956" y="101279"/>
                  </a:lnTo>
                  <a:lnTo>
                    <a:pt x="1006977" y="126540"/>
                  </a:lnTo>
                  <a:lnTo>
                    <a:pt x="1041090" y="154197"/>
                  </a:lnTo>
                  <a:lnTo>
                    <a:pt x="1073172" y="184127"/>
                  </a:lnTo>
                  <a:lnTo>
                    <a:pt x="1103102" y="216209"/>
                  </a:lnTo>
                  <a:lnTo>
                    <a:pt x="1130759" y="250322"/>
                  </a:lnTo>
                  <a:lnTo>
                    <a:pt x="1156020" y="286343"/>
                  </a:lnTo>
                  <a:lnTo>
                    <a:pt x="1178765" y="324152"/>
                  </a:lnTo>
                  <a:lnTo>
                    <a:pt x="1198871" y="363627"/>
                  </a:lnTo>
                  <a:lnTo>
                    <a:pt x="1216218" y="404646"/>
                  </a:lnTo>
                  <a:lnTo>
                    <a:pt x="1230683" y="447087"/>
                  </a:lnTo>
                  <a:lnTo>
                    <a:pt x="1242145" y="490830"/>
                  </a:lnTo>
                  <a:lnTo>
                    <a:pt x="1250483" y="535752"/>
                  </a:lnTo>
                  <a:lnTo>
                    <a:pt x="1255575" y="581733"/>
                  </a:lnTo>
                  <a:lnTo>
                    <a:pt x="1257299" y="628649"/>
                  </a:lnTo>
                  <a:lnTo>
                    <a:pt x="1255575" y="675566"/>
                  </a:lnTo>
                  <a:lnTo>
                    <a:pt x="1250483" y="721547"/>
                  </a:lnTo>
                  <a:lnTo>
                    <a:pt x="1242145" y="766469"/>
                  </a:lnTo>
                  <a:lnTo>
                    <a:pt x="1230683" y="810212"/>
                  </a:lnTo>
                  <a:lnTo>
                    <a:pt x="1216218" y="852653"/>
                  </a:lnTo>
                  <a:lnTo>
                    <a:pt x="1198871" y="893672"/>
                  </a:lnTo>
                  <a:lnTo>
                    <a:pt x="1178765" y="933147"/>
                  </a:lnTo>
                  <a:lnTo>
                    <a:pt x="1156020" y="970956"/>
                  </a:lnTo>
                  <a:lnTo>
                    <a:pt x="1130759" y="1006977"/>
                  </a:lnTo>
                  <a:lnTo>
                    <a:pt x="1103102" y="1041090"/>
                  </a:lnTo>
                  <a:lnTo>
                    <a:pt x="1073172" y="1073172"/>
                  </a:lnTo>
                  <a:lnTo>
                    <a:pt x="1041090" y="1103102"/>
                  </a:lnTo>
                  <a:lnTo>
                    <a:pt x="1006977" y="1130759"/>
                  </a:lnTo>
                  <a:lnTo>
                    <a:pt x="970956" y="1156020"/>
                  </a:lnTo>
                  <a:lnTo>
                    <a:pt x="933147" y="1178765"/>
                  </a:lnTo>
                  <a:lnTo>
                    <a:pt x="893672" y="1198871"/>
                  </a:lnTo>
                  <a:lnTo>
                    <a:pt x="852653" y="1216218"/>
                  </a:lnTo>
                  <a:lnTo>
                    <a:pt x="810212" y="1230683"/>
                  </a:lnTo>
                  <a:lnTo>
                    <a:pt x="766469" y="1242145"/>
                  </a:lnTo>
                  <a:lnTo>
                    <a:pt x="721547" y="1250483"/>
                  </a:lnTo>
                  <a:lnTo>
                    <a:pt x="675566" y="1255575"/>
                  </a:lnTo>
                  <a:lnTo>
                    <a:pt x="628649" y="1257299"/>
                  </a:lnTo>
                  <a:close/>
                </a:path>
              </a:pathLst>
            </a:custGeom>
            <a:solidFill>
              <a:srgbClr val="F7EBD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7775269" y="5167548"/>
            <a:ext cx="10039985" cy="1831339"/>
            <a:chOff x="7775269" y="5167548"/>
            <a:chExt cx="10039985" cy="1831339"/>
          </a:xfrm>
        </p:grpSpPr>
        <p:sp>
          <p:nvSpPr>
            <p:cNvPr id="23" name="object 23"/>
            <p:cNvSpPr/>
            <p:nvPr/>
          </p:nvSpPr>
          <p:spPr>
            <a:xfrm>
              <a:off x="7775257" y="5167553"/>
              <a:ext cx="10039985" cy="1831339"/>
            </a:xfrm>
            <a:custGeom>
              <a:avLst/>
              <a:gdLst/>
              <a:ahLst/>
              <a:cxnLst/>
              <a:rect l="l" t="t" r="r" b="b"/>
              <a:pathLst>
                <a:path w="10039985" h="1831340">
                  <a:moveTo>
                    <a:pt x="5334000" y="0"/>
                  </a:moveTo>
                  <a:lnTo>
                    <a:pt x="915352" y="0"/>
                  </a:lnTo>
                  <a:lnTo>
                    <a:pt x="865073" y="1892"/>
                  </a:lnTo>
                  <a:lnTo>
                    <a:pt x="815594" y="6311"/>
                  </a:lnTo>
                  <a:lnTo>
                    <a:pt x="766978" y="13169"/>
                  </a:lnTo>
                  <a:lnTo>
                    <a:pt x="719277" y="22415"/>
                  </a:lnTo>
                  <a:lnTo>
                    <a:pt x="672566" y="33985"/>
                  </a:lnTo>
                  <a:lnTo>
                    <a:pt x="626897" y="47815"/>
                  </a:lnTo>
                  <a:lnTo>
                    <a:pt x="582333" y="63830"/>
                  </a:lnTo>
                  <a:lnTo>
                    <a:pt x="538937" y="81978"/>
                  </a:lnTo>
                  <a:lnTo>
                    <a:pt x="496760" y="102196"/>
                  </a:lnTo>
                  <a:lnTo>
                    <a:pt x="455879" y="124409"/>
                  </a:lnTo>
                  <a:lnTo>
                    <a:pt x="416344" y="148564"/>
                  </a:lnTo>
                  <a:lnTo>
                    <a:pt x="378206" y="174599"/>
                  </a:lnTo>
                  <a:lnTo>
                    <a:pt x="341541" y="202425"/>
                  </a:lnTo>
                  <a:lnTo>
                    <a:pt x="306412" y="232003"/>
                  </a:lnTo>
                  <a:lnTo>
                    <a:pt x="272859" y="263271"/>
                  </a:lnTo>
                  <a:lnTo>
                    <a:pt x="240969" y="296138"/>
                  </a:lnTo>
                  <a:lnTo>
                    <a:pt x="210769" y="330568"/>
                  </a:lnTo>
                  <a:lnTo>
                    <a:pt x="182359" y="366483"/>
                  </a:lnTo>
                  <a:lnTo>
                    <a:pt x="155765" y="403821"/>
                  </a:lnTo>
                  <a:lnTo>
                    <a:pt x="131064" y="442506"/>
                  </a:lnTo>
                  <a:lnTo>
                    <a:pt x="108318" y="482498"/>
                  </a:lnTo>
                  <a:lnTo>
                    <a:pt x="87591" y="523722"/>
                  </a:lnTo>
                  <a:lnTo>
                    <a:pt x="68922" y="566102"/>
                  </a:lnTo>
                  <a:lnTo>
                    <a:pt x="52387" y="609600"/>
                  </a:lnTo>
                  <a:lnTo>
                    <a:pt x="37528" y="657453"/>
                  </a:lnTo>
                  <a:lnTo>
                    <a:pt x="24752" y="707034"/>
                  </a:lnTo>
                  <a:lnTo>
                    <a:pt x="14338" y="757923"/>
                  </a:lnTo>
                  <a:lnTo>
                    <a:pt x="6553" y="809726"/>
                  </a:lnTo>
                  <a:lnTo>
                    <a:pt x="1689" y="862025"/>
                  </a:lnTo>
                  <a:lnTo>
                    <a:pt x="0" y="914400"/>
                  </a:lnTo>
                  <a:lnTo>
                    <a:pt x="1473" y="966330"/>
                  </a:lnTo>
                  <a:lnTo>
                    <a:pt x="5791" y="1017485"/>
                  </a:lnTo>
                  <a:lnTo>
                    <a:pt x="12852" y="1067777"/>
                  </a:lnTo>
                  <a:lnTo>
                    <a:pt x="22555" y="1117079"/>
                  </a:lnTo>
                  <a:lnTo>
                    <a:pt x="34785" y="1165288"/>
                  </a:lnTo>
                  <a:lnTo>
                    <a:pt x="49428" y="1212291"/>
                  </a:lnTo>
                  <a:lnTo>
                    <a:pt x="50419" y="1214259"/>
                  </a:lnTo>
                  <a:lnTo>
                    <a:pt x="50419" y="1216228"/>
                  </a:lnTo>
                  <a:lnTo>
                    <a:pt x="51409" y="1218209"/>
                  </a:lnTo>
                  <a:lnTo>
                    <a:pt x="69075" y="1263091"/>
                  </a:lnTo>
                  <a:lnTo>
                    <a:pt x="89027" y="1306855"/>
                  </a:lnTo>
                  <a:lnTo>
                    <a:pt x="111188" y="1349425"/>
                  </a:lnTo>
                  <a:lnTo>
                    <a:pt x="135496" y="1390713"/>
                  </a:lnTo>
                  <a:lnTo>
                    <a:pt x="161886" y="1430642"/>
                  </a:lnTo>
                  <a:lnTo>
                    <a:pt x="190284" y="1469148"/>
                  </a:lnTo>
                  <a:lnTo>
                    <a:pt x="220611" y="1506131"/>
                  </a:lnTo>
                  <a:lnTo>
                    <a:pt x="252793" y="1541526"/>
                  </a:lnTo>
                  <a:lnTo>
                    <a:pt x="286791" y="1575244"/>
                  </a:lnTo>
                  <a:lnTo>
                    <a:pt x="322503" y="1607223"/>
                  </a:lnTo>
                  <a:lnTo>
                    <a:pt x="359867" y="1637360"/>
                  </a:lnTo>
                  <a:lnTo>
                    <a:pt x="398818" y="1665605"/>
                  </a:lnTo>
                  <a:lnTo>
                    <a:pt x="439293" y="1691855"/>
                  </a:lnTo>
                  <a:lnTo>
                    <a:pt x="481203" y="1716036"/>
                  </a:lnTo>
                  <a:lnTo>
                    <a:pt x="524497" y="1738083"/>
                  </a:lnTo>
                  <a:lnTo>
                    <a:pt x="569099" y="1757908"/>
                  </a:lnTo>
                  <a:lnTo>
                    <a:pt x="614934" y="1775421"/>
                  </a:lnTo>
                  <a:lnTo>
                    <a:pt x="661924" y="1790560"/>
                  </a:lnTo>
                  <a:lnTo>
                    <a:pt x="710031" y="1803247"/>
                  </a:lnTo>
                  <a:lnTo>
                    <a:pt x="759155" y="1813382"/>
                  </a:lnTo>
                  <a:lnTo>
                    <a:pt x="809231" y="1820913"/>
                  </a:lnTo>
                  <a:lnTo>
                    <a:pt x="860196" y="1825739"/>
                  </a:lnTo>
                  <a:lnTo>
                    <a:pt x="911987" y="1827796"/>
                  </a:lnTo>
                  <a:lnTo>
                    <a:pt x="5334000" y="1827796"/>
                  </a:lnTo>
                  <a:lnTo>
                    <a:pt x="5334000" y="0"/>
                  </a:lnTo>
                  <a:close/>
                </a:path>
                <a:path w="10039985" h="1831340">
                  <a:moveTo>
                    <a:pt x="10039477" y="916787"/>
                  </a:moveTo>
                  <a:lnTo>
                    <a:pt x="10038004" y="864857"/>
                  </a:lnTo>
                  <a:lnTo>
                    <a:pt x="10033686" y="813689"/>
                  </a:lnTo>
                  <a:lnTo>
                    <a:pt x="10026625" y="763397"/>
                  </a:lnTo>
                  <a:lnTo>
                    <a:pt x="10016922" y="714095"/>
                  </a:lnTo>
                  <a:lnTo>
                    <a:pt x="10004704" y="665899"/>
                  </a:lnTo>
                  <a:lnTo>
                    <a:pt x="9990061" y="618896"/>
                  </a:lnTo>
                  <a:lnTo>
                    <a:pt x="9989083" y="616915"/>
                  </a:lnTo>
                  <a:lnTo>
                    <a:pt x="9989083" y="614946"/>
                  </a:lnTo>
                  <a:lnTo>
                    <a:pt x="9988093" y="612978"/>
                  </a:lnTo>
                  <a:lnTo>
                    <a:pt x="9970427" y="568096"/>
                  </a:lnTo>
                  <a:lnTo>
                    <a:pt x="9950475" y="524332"/>
                  </a:lnTo>
                  <a:lnTo>
                    <a:pt x="9928327" y="481761"/>
                  </a:lnTo>
                  <a:lnTo>
                    <a:pt x="9904031" y="440474"/>
                  </a:lnTo>
                  <a:lnTo>
                    <a:pt x="9877654" y="400532"/>
                  </a:lnTo>
                  <a:lnTo>
                    <a:pt x="9849294" y="362038"/>
                  </a:lnTo>
                  <a:lnTo>
                    <a:pt x="9818992" y="325056"/>
                  </a:lnTo>
                  <a:lnTo>
                    <a:pt x="9786836" y="289661"/>
                  </a:lnTo>
                  <a:lnTo>
                    <a:pt x="9752901" y="255930"/>
                  </a:lnTo>
                  <a:lnTo>
                    <a:pt x="9717240" y="223964"/>
                  </a:lnTo>
                  <a:lnTo>
                    <a:pt x="9679940" y="193814"/>
                  </a:lnTo>
                  <a:lnTo>
                    <a:pt x="9641053" y="165582"/>
                  </a:lnTo>
                  <a:lnTo>
                    <a:pt x="9600667" y="139319"/>
                  </a:lnTo>
                  <a:lnTo>
                    <a:pt x="9558858" y="115138"/>
                  </a:lnTo>
                  <a:lnTo>
                    <a:pt x="9515678" y="93091"/>
                  </a:lnTo>
                  <a:lnTo>
                    <a:pt x="9471215" y="73279"/>
                  </a:lnTo>
                  <a:lnTo>
                    <a:pt x="9425521" y="55753"/>
                  </a:lnTo>
                  <a:lnTo>
                    <a:pt x="9378683" y="40614"/>
                  </a:lnTo>
                  <a:lnTo>
                    <a:pt x="9330766" y="27940"/>
                  </a:lnTo>
                  <a:lnTo>
                    <a:pt x="9281833" y="17792"/>
                  </a:lnTo>
                  <a:lnTo>
                    <a:pt x="9231973" y="10261"/>
                  </a:lnTo>
                  <a:lnTo>
                    <a:pt x="9181236" y="5435"/>
                  </a:lnTo>
                  <a:lnTo>
                    <a:pt x="9129712" y="3378"/>
                  </a:lnTo>
                  <a:lnTo>
                    <a:pt x="5334127" y="3378"/>
                  </a:lnTo>
                  <a:lnTo>
                    <a:pt x="5334127" y="1831174"/>
                  </a:lnTo>
                  <a:lnTo>
                    <a:pt x="9126817" y="1831174"/>
                  </a:lnTo>
                  <a:lnTo>
                    <a:pt x="9176791" y="1829282"/>
                  </a:lnTo>
                  <a:lnTo>
                    <a:pt x="9225991" y="1824875"/>
                  </a:lnTo>
                  <a:lnTo>
                    <a:pt x="9274353" y="1818017"/>
                  </a:lnTo>
                  <a:lnTo>
                    <a:pt x="9321813" y="1808759"/>
                  </a:lnTo>
                  <a:lnTo>
                    <a:pt x="9368320" y="1797202"/>
                  </a:lnTo>
                  <a:lnTo>
                    <a:pt x="9413786" y="1783372"/>
                  </a:lnTo>
                  <a:lnTo>
                    <a:pt x="9458173" y="1767344"/>
                  </a:lnTo>
                  <a:lnTo>
                    <a:pt x="9501416" y="1749196"/>
                  </a:lnTo>
                  <a:lnTo>
                    <a:pt x="9543453" y="1728978"/>
                  </a:lnTo>
                  <a:lnTo>
                    <a:pt x="9584220" y="1706765"/>
                  </a:lnTo>
                  <a:lnTo>
                    <a:pt x="9623641" y="1682610"/>
                  </a:lnTo>
                  <a:lnTo>
                    <a:pt x="9661690" y="1656588"/>
                  </a:lnTo>
                  <a:lnTo>
                    <a:pt x="9698266" y="1628749"/>
                  </a:lnTo>
                  <a:lnTo>
                    <a:pt x="9733331" y="1599171"/>
                  </a:lnTo>
                  <a:lnTo>
                    <a:pt x="9766821" y="1567916"/>
                  </a:lnTo>
                  <a:lnTo>
                    <a:pt x="9798672" y="1535036"/>
                  </a:lnTo>
                  <a:lnTo>
                    <a:pt x="9828822" y="1500619"/>
                  </a:lnTo>
                  <a:lnTo>
                    <a:pt x="9857219" y="1464703"/>
                  </a:lnTo>
                  <a:lnTo>
                    <a:pt x="9883775" y="1427365"/>
                  </a:lnTo>
                  <a:lnTo>
                    <a:pt x="9908464" y="1388668"/>
                  </a:lnTo>
                  <a:lnTo>
                    <a:pt x="9931197" y="1348676"/>
                  </a:lnTo>
                  <a:lnTo>
                    <a:pt x="9951923" y="1307452"/>
                  </a:lnTo>
                  <a:lnTo>
                    <a:pt x="9970579" y="1265072"/>
                  </a:lnTo>
                  <a:lnTo>
                    <a:pt x="9987102" y="1221587"/>
                  </a:lnTo>
                  <a:lnTo>
                    <a:pt x="10001961" y="1173734"/>
                  </a:lnTo>
                  <a:lnTo>
                    <a:pt x="10014737" y="1124153"/>
                  </a:lnTo>
                  <a:lnTo>
                    <a:pt x="10025139" y="1073251"/>
                  </a:lnTo>
                  <a:lnTo>
                    <a:pt x="10032924" y="1021448"/>
                  </a:lnTo>
                  <a:lnTo>
                    <a:pt x="10037788" y="969162"/>
                  </a:lnTo>
                  <a:lnTo>
                    <a:pt x="10039477" y="916787"/>
                  </a:lnTo>
                  <a:close/>
                </a:path>
              </a:pathLst>
            </a:custGeom>
            <a:solidFill>
              <a:srgbClr val="BDD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053425" y="5445678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>
                  <a:moveTo>
                    <a:pt x="638175" y="1276350"/>
                  </a:moveTo>
                  <a:lnTo>
                    <a:pt x="590547" y="1274599"/>
                  </a:lnTo>
                  <a:lnTo>
                    <a:pt x="543870" y="1269430"/>
                  </a:lnTo>
                  <a:lnTo>
                    <a:pt x="498267" y="1260966"/>
                  </a:lnTo>
                  <a:lnTo>
                    <a:pt x="453861" y="1249330"/>
                  </a:lnTo>
                  <a:lnTo>
                    <a:pt x="410777" y="1234645"/>
                  </a:lnTo>
                  <a:lnTo>
                    <a:pt x="369136" y="1217036"/>
                  </a:lnTo>
                  <a:lnTo>
                    <a:pt x="329063" y="1196625"/>
                  </a:lnTo>
                  <a:lnTo>
                    <a:pt x="290682" y="1173535"/>
                  </a:lnTo>
                  <a:lnTo>
                    <a:pt x="254114" y="1147891"/>
                  </a:lnTo>
                  <a:lnTo>
                    <a:pt x="219485" y="1119816"/>
                  </a:lnTo>
                  <a:lnTo>
                    <a:pt x="186917" y="1089432"/>
                  </a:lnTo>
                  <a:lnTo>
                    <a:pt x="156533" y="1056864"/>
                  </a:lnTo>
                  <a:lnTo>
                    <a:pt x="128458" y="1022235"/>
                  </a:lnTo>
                  <a:lnTo>
                    <a:pt x="102814" y="985667"/>
                  </a:lnTo>
                  <a:lnTo>
                    <a:pt x="79724" y="947286"/>
                  </a:lnTo>
                  <a:lnTo>
                    <a:pt x="59313" y="907213"/>
                  </a:lnTo>
                  <a:lnTo>
                    <a:pt x="41704" y="865572"/>
                  </a:lnTo>
                  <a:lnTo>
                    <a:pt x="27019" y="822488"/>
                  </a:lnTo>
                  <a:lnTo>
                    <a:pt x="15383" y="778082"/>
                  </a:lnTo>
                  <a:lnTo>
                    <a:pt x="6919" y="732479"/>
                  </a:lnTo>
                  <a:lnTo>
                    <a:pt x="1750" y="685802"/>
                  </a:lnTo>
                  <a:lnTo>
                    <a:pt x="0" y="638175"/>
                  </a:lnTo>
                  <a:lnTo>
                    <a:pt x="1750" y="590547"/>
                  </a:lnTo>
                  <a:lnTo>
                    <a:pt x="6919" y="543870"/>
                  </a:lnTo>
                  <a:lnTo>
                    <a:pt x="15383" y="498267"/>
                  </a:lnTo>
                  <a:lnTo>
                    <a:pt x="27019" y="453861"/>
                  </a:lnTo>
                  <a:lnTo>
                    <a:pt x="41704" y="410777"/>
                  </a:lnTo>
                  <a:lnTo>
                    <a:pt x="59313" y="369136"/>
                  </a:lnTo>
                  <a:lnTo>
                    <a:pt x="79724" y="329063"/>
                  </a:lnTo>
                  <a:lnTo>
                    <a:pt x="102814" y="290682"/>
                  </a:lnTo>
                  <a:lnTo>
                    <a:pt x="128458" y="254114"/>
                  </a:lnTo>
                  <a:lnTo>
                    <a:pt x="156533" y="219485"/>
                  </a:lnTo>
                  <a:lnTo>
                    <a:pt x="186917" y="186917"/>
                  </a:lnTo>
                  <a:lnTo>
                    <a:pt x="219485" y="156533"/>
                  </a:lnTo>
                  <a:lnTo>
                    <a:pt x="254114" y="128458"/>
                  </a:lnTo>
                  <a:lnTo>
                    <a:pt x="290682" y="102814"/>
                  </a:lnTo>
                  <a:lnTo>
                    <a:pt x="329063" y="79724"/>
                  </a:lnTo>
                  <a:lnTo>
                    <a:pt x="369136" y="59313"/>
                  </a:lnTo>
                  <a:lnTo>
                    <a:pt x="410777" y="41704"/>
                  </a:lnTo>
                  <a:lnTo>
                    <a:pt x="453861" y="27019"/>
                  </a:lnTo>
                  <a:lnTo>
                    <a:pt x="498267" y="15383"/>
                  </a:lnTo>
                  <a:lnTo>
                    <a:pt x="543870" y="6919"/>
                  </a:lnTo>
                  <a:lnTo>
                    <a:pt x="590547" y="1750"/>
                  </a:lnTo>
                  <a:lnTo>
                    <a:pt x="638175" y="0"/>
                  </a:lnTo>
                  <a:lnTo>
                    <a:pt x="685802" y="1750"/>
                  </a:lnTo>
                  <a:lnTo>
                    <a:pt x="732479" y="6919"/>
                  </a:lnTo>
                  <a:lnTo>
                    <a:pt x="778082" y="15383"/>
                  </a:lnTo>
                  <a:lnTo>
                    <a:pt x="822488" y="27019"/>
                  </a:lnTo>
                  <a:lnTo>
                    <a:pt x="865572" y="41704"/>
                  </a:lnTo>
                  <a:lnTo>
                    <a:pt x="907213" y="59313"/>
                  </a:lnTo>
                  <a:lnTo>
                    <a:pt x="947286" y="79724"/>
                  </a:lnTo>
                  <a:lnTo>
                    <a:pt x="985667" y="102814"/>
                  </a:lnTo>
                  <a:lnTo>
                    <a:pt x="1022235" y="128458"/>
                  </a:lnTo>
                  <a:lnTo>
                    <a:pt x="1056864" y="156533"/>
                  </a:lnTo>
                  <a:lnTo>
                    <a:pt x="1089432" y="186917"/>
                  </a:lnTo>
                  <a:lnTo>
                    <a:pt x="1119816" y="219485"/>
                  </a:lnTo>
                  <a:lnTo>
                    <a:pt x="1147891" y="254114"/>
                  </a:lnTo>
                  <a:lnTo>
                    <a:pt x="1173535" y="290682"/>
                  </a:lnTo>
                  <a:lnTo>
                    <a:pt x="1196625" y="329063"/>
                  </a:lnTo>
                  <a:lnTo>
                    <a:pt x="1217036" y="369136"/>
                  </a:lnTo>
                  <a:lnTo>
                    <a:pt x="1234645" y="410777"/>
                  </a:lnTo>
                  <a:lnTo>
                    <a:pt x="1249330" y="453861"/>
                  </a:lnTo>
                  <a:lnTo>
                    <a:pt x="1260966" y="498267"/>
                  </a:lnTo>
                  <a:lnTo>
                    <a:pt x="1269430" y="543870"/>
                  </a:lnTo>
                  <a:lnTo>
                    <a:pt x="1274599" y="590547"/>
                  </a:lnTo>
                  <a:lnTo>
                    <a:pt x="1276350" y="638175"/>
                  </a:lnTo>
                  <a:lnTo>
                    <a:pt x="1274599" y="685802"/>
                  </a:lnTo>
                  <a:lnTo>
                    <a:pt x="1269430" y="732479"/>
                  </a:lnTo>
                  <a:lnTo>
                    <a:pt x="1260966" y="778082"/>
                  </a:lnTo>
                  <a:lnTo>
                    <a:pt x="1249330" y="822488"/>
                  </a:lnTo>
                  <a:lnTo>
                    <a:pt x="1234645" y="865572"/>
                  </a:lnTo>
                  <a:lnTo>
                    <a:pt x="1217036" y="907213"/>
                  </a:lnTo>
                  <a:lnTo>
                    <a:pt x="1196625" y="947286"/>
                  </a:lnTo>
                  <a:lnTo>
                    <a:pt x="1173535" y="985667"/>
                  </a:lnTo>
                  <a:lnTo>
                    <a:pt x="1147891" y="1022235"/>
                  </a:lnTo>
                  <a:lnTo>
                    <a:pt x="1119816" y="1056864"/>
                  </a:lnTo>
                  <a:lnTo>
                    <a:pt x="1089432" y="1089432"/>
                  </a:lnTo>
                  <a:lnTo>
                    <a:pt x="1056864" y="1119816"/>
                  </a:lnTo>
                  <a:lnTo>
                    <a:pt x="1022235" y="1147891"/>
                  </a:lnTo>
                  <a:lnTo>
                    <a:pt x="985667" y="1173535"/>
                  </a:lnTo>
                  <a:lnTo>
                    <a:pt x="947286" y="1196625"/>
                  </a:lnTo>
                  <a:lnTo>
                    <a:pt x="907213" y="1217036"/>
                  </a:lnTo>
                  <a:lnTo>
                    <a:pt x="865572" y="1234645"/>
                  </a:lnTo>
                  <a:lnTo>
                    <a:pt x="822488" y="1249330"/>
                  </a:lnTo>
                  <a:lnTo>
                    <a:pt x="778082" y="1260966"/>
                  </a:lnTo>
                  <a:lnTo>
                    <a:pt x="732479" y="1269430"/>
                  </a:lnTo>
                  <a:lnTo>
                    <a:pt x="685802" y="1274599"/>
                  </a:lnTo>
                  <a:lnTo>
                    <a:pt x="638175" y="1276350"/>
                  </a:lnTo>
                  <a:close/>
                </a:path>
              </a:pathLst>
            </a:custGeom>
            <a:solidFill>
              <a:srgbClr val="F7EB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113594" y="5706300"/>
              <a:ext cx="7141845" cy="28575"/>
            </a:xfrm>
            <a:custGeom>
              <a:avLst/>
              <a:gdLst/>
              <a:ahLst/>
              <a:cxnLst/>
              <a:rect l="l" t="t" r="r" b="b"/>
              <a:pathLst>
                <a:path w="7141844" h="28575">
                  <a:moveTo>
                    <a:pt x="7141705" y="0"/>
                  </a:moveTo>
                  <a:lnTo>
                    <a:pt x="7141705" y="0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7141705" y="28575"/>
                  </a:lnTo>
                  <a:lnTo>
                    <a:pt x="7141705" y="0"/>
                  </a:lnTo>
                  <a:close/>
                </a:path>
              </a:pathLst>
            </a:custGeom>
            <a:solidFill>
              <a:srgbClr val="6D4B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9551314" y="5306216"/>
            <a:ext cx="771715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u="heavy" spc="-2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Cry</a:t>
            </a:r>
            <a:r>
              <a:rPr sz="2900" spc="-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ptocurrency </a:t>
            </a:r>
            <a:r>
              <a:rPr sz="2900" spc="-114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price </a:t>
            </a:r>
            <a:r>
              <a:rPr sz="2900" spc="-8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prediction </a:t>
            </a:r>
            <a:r>
              <a:rPr sz="29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using</a:t>
            </a:r>
            <a:r>
              <a:rPr sz="2900" spc="-1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 </a:t>
            </a:r>
            <a:r>
              <a:rPr sz="2900" spc="-114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traditional</a:t>
            </a:r>
            <a:endParaRPr sz="2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510722" y="6734997"/>
            <a:ext cx="60960" cy="28575"/>
          </a:xfrm>
          <a:custGeom>
            <a:avLst/>
            <a:gdLst/>
            <a:ahLst/>
            <a:cxnLst/>
            <a:rect l="l" t="t" r="r" b="b"/>
            <a:pathLst>
              <a:path w="60959" h="28575">
                <a:moveTo>
                  <a:pt x="60712" y="28575"/>
                </a:moveTo>
                <a:lnTo>
                  <a:pt x="0" y="28575"/>
                </a:lnTo>
                <a:lnTo>
                  <a:pt x="0" y="0"/>
                </a:lnTo>
                <a:lnTo>
                  <a:pt x="60712" y="0"/>
                </a:lnTo>
                <a:lnTo>
                  <a:pt x="60712" y="28575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551314" y="5748214"/>
            <a:ext cx="7146290" cy="10541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u="heavy" spc="-18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statistical </a:t>
            </a:r>
            <a:r>
              <a:rPr sz="2900" u="heavy" spc="-10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and </a:t>
            </a:r>
            <a:r>
              <a:rPr sz="2900" u="heavy" spc="-5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machine‐learnin</a:t>
            </a:r>
            <a:r>
              <a:rPr sz="2900" spc="-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g</a:t>
            </a:r>
            <a:r>
              <a:rPr sz="2900" u="heavy" spc="-5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 </a:t>
            </a:r>
            <a:r>
              <a:rPr sz="2900" u="heavy" spc="-13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techniques:</a:t>
            </a:r>
            <a:r>
              <a:rPr sz="2900" u="heavy" spc="-4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 </a:t>
            </a:r>
            <a:r>
              <a:rPr sz="2900" u="heavy" spc="34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A</a:t>
            </a:r>
            <a:endParaRPr sz="29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u="heavy" spc="-7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survey</a:t>
            </a:r>
            <a:endParaRPr sz="2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28184" y="5727986"/>
            <a:ext cx="525780" cy="61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50" b="1" spc="-18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850" b="1" spc="-17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3</a:t>
            </a:r>
            <a:endParaRPr sz="3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21313" y="7978161"/>
            <a:ext cx="52070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7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800" b="1" spc="-16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4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46437" y="7657207"/>
            <a:ext cx="5964555" cy="10541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  <a:hlinkClick r:id="rId5"/>
              </a:rPr>
              <a:t> </a:t>
            </a:r>
            <a:r>
              <a:rPr sz="2900" u="heavy" spc="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Machine </a:t>
            </a:r>
            <a:r>
              <a:rPr sz="2900" u="heavy" spc="-1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Learnin</a:t>
            </a:r>
            <a:r>
              <a:rPr sz="2900" spc="-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5"/>
              </a:rPr>
              <a:t>g</a:t>
            </a:r>
            <a:r>
              <a:rPr sz="2900" u="heavy" spc="-1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 </a:t>
            </a:r>
            <a:r>
              <a:rPr sz="2900" u="heavy" spc="-14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Strategies </a:t>
            </a:r>
            <a:r>
              <a:rPr sz="2900" u="heavy" spc="-9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for</a:t>
            </a:r>
            <a:r>
              <a:rPr sz="2900" u="heavy" spc="-26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 </a:t>
            </a:r>
            <a:r>
              <a:rPr sz="2900" u="heavy" spc="4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Time</a:t>
            </a:r>
            <a:endParaRPr sz="29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900" u="heavy" spc="-73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imes New Roman" panose="02020603050405020304"/>
                <a:cs typeface="Times New Roman" panose="02020603050405020304"/>
                <a:hlinkClick r:id="rId5"/>
              </a:rPr>
              <a:t> </a:t>
            </a:r>
            <a:r>
              <a:rPr sz="2900" u="heavy" spc="-13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Series</a:t>
            </a:r>
            <a:r>
              <a:rPr sz="2900" u="heavy" spc="-105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 </a:t>
            </a:r>
            <a:r>
              <a:rPr sz="2900" u="heavy" spc="-80" dirty="0">
                <a:solidFill>
                  <a:srgbClr val="6D4B44"/>
                </a:solidFill>
                <a:uFill>
                  <a:solidFill>
                    <a:srgbClr val="6D4B44"/>
                  </a:solidFill>
                </a:uFill>
                <a:latin typeface="Trebuchet MS" panose="020B0603020202020204"/>
                <a:cs typeface="Trebuchet MS" panose="020B0603020202020204"/>
                <a:hlinkClick r:id="rId5"/>
              </a:rPr>
              <a:t>Forecastin</a:t>
            </a:r>
            <a:r>
              <a:rPr sz="2900" spc="-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  <a:hlinkClick r:id="rId5"/>
              </a:rPr>
              <a:t>g</a:t>
            </a:r>
            <a:endParaRPr sz="2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8900" y="1931797"/>
            <a:ext cx="13715999" cy="83534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9280" y="0"/>
            <a:ext cx="662432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600" spc="-280" dirty="0">
                <a:solidFill>
                  <a:srgbClr val="6D4B44"/>
                </a:solidFill>
              </a:rPr>
              <a:t>Approach</a:t>
            </a:r>
            <a:endParaRPr sz="1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3633" y="1826431"/>
            <a:ext cx="11934809" cy="84581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9280" y="0"/>
            <a:ext cx="662432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600" spc="-280" dirty="0">
                <a:solidFill>
                  <a:srgbClr val="6D4B44"/>
                </a:solidFill>
              </a:rPr>
              <a:t>Approach</a:t>
            </a:r>
            <a:endParaRPr sz="1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404310"/>
            <a:ext cx="7905749" cy="39909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42180" y="363967"/>
            <a:ext cx="7753349" cy="4000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49450" y="7513634"/>
            <a:ext cx="439737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i="1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Fig </a:t>
            </a:r>
            <a:r>
              <a:rPr sz="3050" i="1" spc="-22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3050" i="1" spc="-7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Plot </a:t>
            </a:r>
            <a:r>
              <a:rPr sz="3050" i="1" spc="-7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050" i="1" spc="-24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Binance</a:t>
            </a:r>
            <a:r>
              <a:rPr sz="3050" i="1" spc="-22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i="1" spc="-5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Coin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42180" y="5143499"/>
            <a:ext cx="7753349" cy="3981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57856" y="363967"/>
            <a:ext cx="1666875" cy="1666875"/>
          </a:xfrm>
          <a:custGeom>
            <a:avLst/>
            <a:gdLst/>
            <a:ahLst/>
            <a:cxnLst/>
            <a:rect l="l" t="t" r="r" b="b"/>
            <a:pathLst>
              <a:path w="1666875" h="1666875">
                <a:moveTo>
                  <a:pt x="291702" y="583405"/>
                </a:moveTo>
                <a:lnTo>
                  <a:pt x="244386" y="579587"/>
                </a:lnTo>
                <a:lnTo>
                  <a:pt x="199501" y="568534"/>
                </a:lnTo>
                <a:lnTo>
                  <a:pt x="157648" y="550845"/>
                </a:lnTo>
                <a:lnTo>
                  <a:pt x="119426" y="527123"/>
                </a:lnTo>
                <a:lnTo>
                  <a:pt x="85437" y="497967"/>
                </a:lnTo>
                <a:lnTo>
                  <a:pt x="56281" y="463978"/>
                </a:lnTo>
                <a:lnTo>
                  <a:pt x="32559" y="425756"/>
                </a:lnTo>
                <a:lnTo>
                  <a:pt x="14871" y="383903"/>
                </a:lnTo>
                <a:lnTo>
                  <a:pt x="3817" y="339018"/>
                </a:lnTo>
                <a:lnTo>
                  <a:pt x="0" y="291702"/>
                </a:lnTo>
                <a:lnTo>
                  <a:pt x="3817" y="244386"/>
                </a:lnTo>
                <a:lnTo>
                  <a:pt x="14871" y="199501"/>
                </a:lnTo>
                <a:lnTo>
                  <a:pt x="32559" y="157648"/>
                </a:lnTo>
                <a:lnTo>
                  <a:pt x="56281" y="119426"/>
                </a:lnTo>
                <a:lnTo>
                  <a:pt x="85437" y="85437"/>
                </a:lnTo>
                <a:lnTo>
                  <a:pt x="119426" y="56281"/>
                </a:lnTo>
                <a:lnTo>
                  <a:pt x="157648" y="32559"/>
                </a:lnTo>
                <a:lnTo>
                  <a:pt x="199501" y="14871"/>
                </a:lnTo>
                <a:lnTo>
                  <a:pt x="244386" y="3817"/>
                </a:lnTo>
                <a:lnTo>
                  <a:pt x="291702" y="0"/>
                </a:lnTo>
                <a:lnTo>
                  <a:pt x="339018" y="3817"/>
                </a:lnTo>
                <a:lnTo>
                  <a:pt x="383903" y="14871"/>
                </a:lnTo>
                <a:lnTo>
                  <a:pt x="425756" y="32559"/>
                </a:lnTo>
                <a:lnTo>
                  <a:pt x="463978" y="56281"/>
                </a:lnTo>
                <a:lnTo>
                  <a:pt x="497967" y="85437"/>
                </a:lnTo>
                <a:lnTo>
                  <a:pt x="527123" y="119426"/>
                </a:lnTo>
                <a:lnTo>
                  <a:pt x="530592" y="125015"/>
                </a:lnTo>
                <a:lnTo>
                  <a:pt x="324910" y="125015"/>
                </a:lnTo>
                <a:lnTo>
                  <a:pt x="166687" y="189801"/>
                </a:lnTo>
                <a:lnTo>
                  <a:pt x="166687" y="276238"/>
                </a:lnTo>
                <a:lnTo>
                  <a:pt x="232938" y="276238"/>
                </a:lnTo>
                <a:lnTo>
                  <a:pt x="232938" y="458389"/>
                </a:lnTo>
                <a:lnTo>
                  <a:pt x="530592" y="458389"/>
                </a:lnTo>
                <a:lnTo>
                  <a:pt x="527123" y="463978"/>
                </a:lnTo>
                <a:lnTo>
                  <a:pt x="497967" y="497967"/>
                </a:lnTo>
                <a:lnTo>
                  <a:pt x="463978" y="527123"/>
                </a:lnTo>
                <a:lnTo>
                  <a:pt x="425756" y="550845"/>
                </a:lnTo>
                <a:lnTo>
                  <a:pt x="383903" y="568534"/>
                </a:lnTo>
                <a:lnTo>
                  <a:pt x="339018" y="579587"/>
                </a:lnTo>
                <a:lnTo>
                  <a:pt x="291702" y="583405"/>
                </a:lnTo>
                <a:close/>
              </a:path>
              <a:path w="1666875" h="1666875">
                <a:moveTo>
                  <a:pt x="1333989" y="534082"/>
                </a:moveTo>
                <a:lnTo>
                  <a:pt x="1098276" y="534082"/>
                </a:lnTo>
                <a:lnTo>
                  <a:pt x="1353683" y="278680"/>
                </a:lnTo>
                <a:lnTo>
                  <a:pt x="1225084" y="150083"/>
                </a:lnTo>
                <a:lnTo>
                  <a:pt x="1666871" y="83343"/>
                </a:lnTo>
                <a:lnTo>
                  <a:pt x="1619557" y="396532"/>
                </a:lnTo>
                <a:lnTo>
                  <a:pt x="1471539" y="396532"/>
                </a:lnTo>
                <a:lnTo>
                  <a:pt x="1333989" y="534082"/>
                </a:lnTo>
                <a:close/>
              </a:path>
              <a:path w="1666875" h="1666875">
                <a:moveTo>
                  <a:pt x="530592" y="458389"/>
                </a:moveTo>
                <a:lnTo>
                  <a:pt x="346234" y="458389"/>
                </a:lnTo>
                <a:lnTo>
                  <a:pt x="346234" y="125015"/>
                </a:lnTo>
                <a:lnTo>
                  <a:pt x="530592" y="125015"/>
                </a:lnTo>
                <a:lnTo>
                  <a:pt x="550845" y="157648"/>
                </a:lnTo>
                <a:lnTo>
                  <a:pt x="568534" y="199501"/>
                </a:lnTo>
                <a:lnTo>
                  <a:pt x="579587" y="244386"/>
                </a:lnTo>
                <a:lnTo>
                  <a:pt x="583405" y="291702"/>
                </a:lnTo>
                <a:lnTo>
                  <a:pt x="579587" y="339018"/>
                </a:lnTo>
                <a:lnTo>
                  <a:pt x="568534" y="383903"/>
                </a:lnTo>
                <a:lnTo>
                  <a:pt x="550845" y="425756"/>
                </a:lnTo>
                <a:lnTo>
                  <a:pt x="530592" y="458389"/>
                </a:lnTo>
                <a:close/>
              </a:path>
              <a:path w="1666875" h="1666875">
                <a:moveTo>
                  <a:pt x="232938" y="276238"/>
                </a:moveTo>
                <a:lnTo>
                  <a:pt x="166687" y="276238"/>
                </a:lnTo>
                <a:lnTo>
                  <a:pt x="232938" y="250681"/>
                </a:lnTo>
                <a:lnTo>
                  <a:pt x="232938" y="276238"/>
                </a:lnTo>
                <a:close/>
              </a:path>
              <a:path w="1666875" h="1666875">
                <a:moveTo>
                  <a:pt x="1600130" y="525129"/>
                </a:moveTo>
                <a:lnTo>
                  <a:pt x="1471539" y="396532"/>
                </a:lnTo>
                <a:lnTo>
                  <a:pt x="1619557" y="396532"/>
                </a:lnTo>
                <a:lnTo>
                  <a:pt x="1600130" y="525129"/>
                </a:lnTo>
                <a:close/>
              </a:path>
              <a:path w="1666875" h="1666875">
                <a:moveTo>
                  <a:pt x="857150" y="756601"/>
                </a:moveTo>
                <a:lnTo>
                  <a:pt x="624426" y="756601"/>
                </a:lnTo>
                <a:lnTo>
                  <a:pt x="964152" y="408416"/>
                </a:lnTo>
                <a:lnTo>
                  <a:pt x="1098276" y="534082"/>
                </a:lnTo>
                <a:lnTo>
                  <a:pt x="1333989" y="534082"/>
                </a:lnTo>
                <a:lnTo>
                  <a:pt x="1226391" y="641680"/>
                </a:lnTo>
                <a:lnTo>
                  <a:pt x="969361" y="641680"/>
                </a:lnTo>
                <a:lnTo>
                  <a:pt x="857150" y="756601"/>
                </a:lnTo>
                <a:close/>
              </a:path>
              <a:path w="1666875" h="1666875">
                <a:moveTo>
                  <a:pt x="225287" y="1136048"/>
                </a:moveTo>
                <a:lnTo>
                  <a:pt x="108574" y="1017050"/>
                </a:lnTo>
                <a:lnTo>
                  <a:pt x="500712" y="632890"/>
                </a:lnTo>
                <a:lnTo>
                  <a:pt x="624426" y="756601"/>
                </a:lnTo>
                <a:lnTo>
                  <a:pt x="857150" y="756601"/>
                </a:lnTo>
                <a:lnTo>
                  <a:pt x="749064" y="867298"/>
                </a:lnTo>
                <a:lnTo>
                  <a:pt x="499410" y="867298"/>
                </a:lnTo>
                <a:lnTo>
                  <a:pt x="225287" y="1136048"/>
                </a:lnTo>
                <a:close/>
              </a:path>
              <a:path w="1666875" h="1666875">
                <a:moveTo>
                  <a:pt x="1102027" y="766044"/>
                </a:moveTo>
                <a:lnTo>
                  <a:pt x="969361" y="641680"/>
                </a:lnTo>
                <a:lnTo>
                  <a:pt x="1226391" y="641680"/>
                </a:lnTo>
                <a:lnTo>
                  <a:pt x="1102027" y="766044"/>
                </a:lnTo>
                <a:close/>
              </a:path>
              <a:path w="1666875" h="1666875">
                <a:moveTo>
                  <a:pt x="1583528" y="1666871"/>
                </a:moveTo>
                <a:lnTo>
                  <a:pt x="1416841" y="1666871"/>
                </a:lnTo>
                <a:lnTo>
                  <a:pt x="1416841" y="750092"/>
                </a:lnTo>
                <a:lnTo>
                  <a:pt x="1583528" y="750092"/>
                </a:lnTo>
                <a:lnTo>
                  <a:pt x="1583528" y="1666871"/>
                </a:lnTo>
                <a:close/>
              </a:path>
              <a:path w="1666875" h="1666875">
                <a:moveTo>
                  <a:pt x="625727" y="993614"/>
                </a:moveTo>
                <a:lnTo>
                  <a:pt x="499410" y="867298"/>
                </a:lnTo>
                <a:lnTo>
                  <a:pt x="749064" y="867298"/>
                </a:lnTo>
                <a:lnTo>
                  <a:pt x="625727" y="993614"/>
                </a:lnTo>
                <a:close/>
              </a:path>
              <a:path w="1666875" h="1666875">
                <a:moveTo>
                  <a:pt x="1250153" y="1666871"/>
                </a:moveTo>
                <a:lnTo>
                  <a:pt x="1083466" y="1666871"/>
                </a:lnTo>
                <a:lnTo>
                  <a:pt x="1083466" y="916779"/>
                </a:lnTo>
                <a:lnTo>
                  <a:pt x="1250153" y="916779"/>
                </a:lnTo>
                <a:lnTo>
                  <a:pt x="1250153" y="1666871"/>
                </a:lnTo>
                <a:close/>
              </a:path>
              <a:path w="1666875" h="1666875">
                <a:moveTo>
                  <a:pt x="916779" y="1666871"/>
                </a:moveTo>
                <a:lnTo>
                  <a:pt x="750092" y="1666871"/>
                </a:lnTo>
                <a:lnTo>
                  <a:pt x="750092" y="1083466"/>
                </a:lnTo>
                <a:lnTo>
                  <a:pt x="916779" y="1083466"/>
                </a:lnTo>
                <a:lnTo>
                  <a:pt x="916779" y="1666871"/>
                </a:lnTo>
                <a:close/>
              </a:path>
              <a:path w="1666875" h="1666875">
                <a:moveTo>
                  <a:pt x="583405" y="1666871"/>
                </a:moveTo>
                <a:lnTo>
                  <a:pt x="416717" y="1666871"/>
                </a:lnTo>
                <a:lnTo>
                  <a:pt x="416717" y="1250153"/>
                </a:lnTo>
                <a:lnTo>
                  <a:pt x="583405" y="1250153"/>
                </a:lnTo>
                <a:lnTo>
                  <a:pt x="583405" y="1666871"/>
                </a:lnTo>
                <a:close/>
              </a:path>
              <a:path w="1666875" h="1666875">
                <a:moveTo>
                  <a:pt x="250030" y="1666871"/>
                </a:moveTo>
                <a:lnTo>
                  <a:pt x="83343" y="1666871"/>
                </a:lnTo>
                <a:lnTo>
                  <a:pt x="83343" y="1416841"/>
                </a:lnTo>
                <a:lnTo>
                  <a:pt x="250030" y="1416841"/>
                </a:lnTo>
                <a:lnTo>
                  <a:pt x="250030" y="1666871"/>
                </a:lnTo>
                <a:close/>
              </a:path>
            </a:pathLst>
          </a:custGeom>
          <a:solidFill>
            <a:srgbClr val="6D4B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4983" y="459543"/>
            <a:ext cx="474345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600" spc="160" dirty="0">
                <a:solidFill>
                  <a:srgbClr val="6D4B44"/>
                </a:solidFill>
              </a:rPr>
              <a:t>R</a:t>
            </a:r>
            <a:r>
              <a:rPr sz="11600" spc="-715" dirty="0">
                <a:solidFill>
                  <a:srgbClr val="6D4B44"/>
                </a:solidFill>
              </a:rPr>
              <a:t>e</a:t>
            </a:r>
            <a:r>
              <a:rPr sz="11600" spc="-2165" dirty="0">
                <a:solidFill>
                  <a:srgbClr val="6D4B44"/>
                </a:solidFill>
              </a:rPr>
              <a:t>s</a:t>
            </a:r>
            <a:r>
              <a:rPr sz="11600" spc="-295" dirty="0">
                <a:solidFill>
                  <a:srgbClr val="6D4B44"/>
                </a:solidFill>
              </a:rPr>
              <a:t>u</a:t>
            </a:r>
            <a:r>
              <a:rPr sz="11600" spc="150" dirty="0">
                <a:solidFill>
                  <a:srgbClr val="6D4B44"/>
                </a:solidFill>
              </a:rPr>
              <a:t>l</a:t>
            </a:r>
            <a:r>
              <a:rPr sz="11600" spc="225" dirty="0">
                <a:solidFill>
                  <a:srgbClr val="6D4B44"/>
                </a:solidFill>
              </a:rPr>
              <a:t>t</a:t>
            </a:r>
            <a:r>
              <a:rPr sz="11600" spc="-2160" dirty="0">
                <a:solidFill>
                  <a:srgbClr val="6D4B44"/>
                </a:solidFill>
              </a:rPr>
              <a:t>s</a:t>
            </a:r>
            <a:endParaRPr sz="11600"/>
          </a:p>
        </p:txBody>
      </p:sp>
      <p:sp>
        <p:nvSpPr>
          <p:cNvPr id="8" name="object 8"/>
          <p:cNvSpPr txBox="1"/>
          <p:nvPr/>
        </p:nvSpPr>
        <p:spPr>
          <a:xfrm>
            <a:off x="11398311" y="4465634"/>
            <a:ext cx="340106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i="1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Fig </a:t>
            </a:r>
            <a:r>
              <a:rPr sz="3050" i="1" spc="-22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sz="3050" i="1" spc="-7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Plot </a:t>
            </a:r>
            <a:r>
              <a:rPr sz="3050" i="1" spc="-7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050" i="1" spc="-31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i="1" spc="-10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Bitcoin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07811" y="9342434"/>
            <a:ext cx="413512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i="1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Fig </a:t>
            </a:r>
            <a:r>
              <a:rPr sz="3050" i="1" spc="-22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3. </a:t>
            </a:r>
            <a:r>
              <a:rPr sz="3050" i="1" spc="-7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Plot </a:t>
            </a:r>
            <a:r>
              <a:rPr sz="3050" i="1" spc="-7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050" i="1" spc="-10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Bitcoin</a:t>
            </a:r>
            <a:r>
              <a:rPr sz="3050" i="1" spc="-21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i="1" spc="-38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cash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8657" y="6583209"/>
            <a:ext cx="11806555" cy="2988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370" algn="ctr">
              <a:lnSpc>
                <a:spcPct val="100000"/>
              </a:lnSpc>
              <a:spcBef>
                <a:spcPts val="130"/>
              </a:spcBef>
            </a:pPr>
            <a:r>
              <a:rPr sz="3050" i="1" spc="-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Fig </a:t>
            </a:r>
            <a:r>
              <a:rPr sz="3050" i="1" spc="-22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4.  </a:t>
            </a:r>
            <a:r>
              <a:rPr sz="3050" i="1" spc="-114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Linear</a:t>
            </a:r>
            <a:r>
              <a:rPr sz="3050" i="1" spc="-365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i="1" spc="-260" dirty="0">
                <a:solidFill>
                  <a:srgbClr val="6D4B44"/>
                </a:solidFill>
                <a:latin typeface="Arial" panose="020B0604020202020204"/>
                <a:cs typeface="Arial" panose="020B0604020202020204"/>
              </a:rPr>
              <a:t>Regression</a:t>
            </a:r>
            <a:endParaRPr sz="3050">
              <a:latin typeface="Arial" panose="020B0604020202020204"/>
              <a:cs typeface="Arial" panose="020B0604020202020204"/>
            </a:endParaRPr>
          </a:p>
          <a:p>
            <a:pPr marL="12700" marR="5175250">
              <a:lnSpc>
                <a:spcPct val="117000"/>
              </a:lnSpc>
              <a:spcBef>
                <a:spcPts val="3430"/>
              </a:spcBef>
            </a:pPr>
            <a:r>
              <a:rPr sz="3850" spc="-1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Base </a:t>
            </a:r>
            <a:r>
              <a:rPr sz="3850" spc="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3850" spc="3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- </a:t>
            </a:r>
            <a:r>
              <a:rPr sz="3850" spc="-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3850" spc="-7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-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Regression  </a:t>
            </a:r>
            <a:r>
              <a:rPr sz="3850" spc="-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Graph </a:t>
            </a:r>
            <a:r>
              <a:rPr sz="3850" spc="3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- </a:t>
            </a:r>
            <a:r>
              <a:rPr sz="3850" spc="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Time</a:t>
            </a:r>
            <a:r>
              <a:rPr sz="3850" spc="-7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-1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vs </a:t>
            </a:r>
            <a:r>
              <a:rPr sz="3850" spc="-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Target</a:t>
            </a:r>
            <a:endParaRPr sz="38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3850" spc="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Conclusion </a:t>
            </a:r>
            <a:r>
              <a:rPr sz="3850" spc="3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- </a:t>
            </a:r>
            <a:r>
              <a:rPr sz="3850" spc="-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Linear Regression </a:t>
            </a:r>
            <a:r>
              <a:rPr sz="3850" spc="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3850" spc="-13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3850" spc="-2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3850" spc="-3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850" spc="4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good</a:t>
            </a:r>
            <a:r>
              <a:rPr sz="3850" spc="-6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-2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fit.</a:t>
            </a:r>
            <a:endParaRPr sz="38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7521" y="4277993"/>
            <a:ext cx="14689455" cy="4414520"/>
            <a:chOff x="1797521" y="4277993"/>
            <a:chExt cx="14689455" cy="4414520"/>
          </a:xfrm>
        </p:grpSpPr>
        <p:sp>
          <p:nvSpPr>
            <p:cNvPr id="3" name="object 3"/>
            <p:cNvSpPr/>
            <p:nvPr/>
          </p:nvSpPr>
          <p:spPr>
            <a:xfrm>
              <a:off x="1797521" y="5367378"/>
              <a:ext cx="3371850" cy="2228850"/>
            </a:xfrm>
            <a:custGeom>
              <a:avLst/>
              <a:gdLst/>
              <a:ahLst/>
              <a:cxnLst/>
              <a:rect l="l" t="t" r="r" b="b"/>
              <a:pathLst>
                <a:path w="3371850" h="2228850">
                  <a:moveTo>
                    <a:pt x="0" y="0"/>
                  </a:moveTo>
                  <a:lnTo>
                    <a:pt x="2728835" y="0"/>
                  </a:lnTo>
                  <a:lnTo>
                    <a:pt x="3371825" y="1114423"/>
                  </a:lnTo>
                  <a:lnTo>
                    <a:pt x="2728835" y="2228846"/>
                  </a:lnTo>
                  <a:lnTo>
                    <a:pt x="0" y="2228846"/>
                  </a:lnTo>
                  <a:lnTo>
                    <a:pt x="642990" y="1114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2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30676" y="5367396"/>
              <a:ext cx="3371850" cy="2228850"/>
            </a:xfrm>
            <a:custGeom>
              <a:avLst/>
              <a:gdLst/>
              <a:ahLst/>
              <a:cxnLst/>
              <a:rect l="l" t="t" r="r" b="b"/>
              <a:pathLst>
                <a:path w="3371850" h="2228850">
                  <a:moveTo>
                    <a:pt x="0" y="0"/>
                  </a:moveTo>
                  <a:lnTo>
                    <a:pt x="2729459" y="0"/>
                  </a:lnTo>
                  <a:lnTo>
                    <a:pt x="3371847" y="1114414"/>
                  </a:lnTo>
                  <a:lnTo>
                    <a:pt x="2729459" y="2228829"/>
                  </a:lnTo>
                  <a:lnTo>
                    <a:pt x="0" y="2228829"/>
                  </a:lnTo>
                  <a:lnTo>
                    <a:pt x="642387" y="1114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55197" y="5367383"/>
              <a:ext cx="3371850" cy="2228850"/>
            </a:xfrm>
            <a:custGeom>
              <a:avLst/>
              <a:gdLst/>
              <a:ahLst/>
              <a:cxnLst/>
              <a:rect l="l" t="t" r="r" b="b"/>
              <a:pathLst>
                <a:path w="3371850" h="2228850">
                  <a:moveTo>
                    <a:pt x="0" y="0"/>
                  </a:moveTo>
                  <a:lnTo>
                    <a:pt x="2729237" y="0"/>
                  </a:lnTo>
                  <a:lnTo>
                    <a:pt x="3371847" y="1114406"/>
                  </a:lnTo>
                  <a:lnTo>
                    <a:pt x="2729237" y="2228812"/>
                  </a:lnTo>
                  <a:lnTo>
                    <a:pt x="0" y="2228812"/>
                  </a:lnTo>
                  <a:lnTo>
                    <a:pt x="642610" y="1114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B1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91379" y="5367378"/>
              <a:ext cx="3352800" cy="2228850"/>
            </a:xfrm>
            <a:custGeom>
              <a:avLst/>
              <a:gdLst/>
              <a:ahLst/>
              <a:cxnLst/>
              <a:rect l="l" t="t" r="r" b="b"/>
              <a:pathLst>
                <a:path w="3352800" h="2228850">
                  <a:moveTo>
                    <a:pt x="0" y="0"/>
                  </a:moveTo>
                  <a:lnTo>
                    <a:pt x="2711353" y="0"/>
                  </a:lnTo>
                  <a:lnTo>
                    <a:pt x="3352779" y="1114423"/>
                  </a:lnTo>
                  <a:lnTo>
                    <a:pt x="2711353" y="2228846"/>
                  </a:lnTo>
                  <a:lnTo>
                    <a:pt x="0" y="2228846"/>
                  </a:lnTo>
                  <a:lnTo>
                    <a:pt x="641425" y="1114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C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114632" y="5367383"/>
              <a:ext cx="3371850" cy="2228850"/>
            </a:xfrm>
            <a:custGeom>
              <a:avLst/>
              <a:gdLst/>
              <a:ahLst/>
              <a:cxnLst/>
              <a:rect l="l" t="t" r="r" b="b"/>
              <a:pathLst>
                <a:path w="3371850" h="2228850">
                  <a:moveTo>
                    <a:pt x="0" y="0"/>
                  </a:moveTo>
                  <a:lnTo>
                    <a:pt x="2729237" y="0"/>
                  </a:lnTo>
                  <a:lnTo>
                    <a:pt x="3371847" y="1114406"/>
                  </a:lnTo>
                  <a:lnTo>
                    <a:pt x="2729237" y="2228812"/>
                  </a:lnTo>
                  <a:lnTo>
                    <a:pt x="0" y="2228812"/>
                  </a:lnTo>
                  <a:lnTo>
                    <a:pt x="642610" y="1114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B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83498" y="4354822"/>
              <a:ext cx="0" cy="1009650"/>
            </a:xfrm>
            <a:custGeom>
              <a:avLst/>
              <a:gdLst/>
              <a:ahLst/>
              <a:cxnLst/>
              <a:rect l="l" t="t" r="r" b="b"/>
              <a:pathLst>
                <a:path h="1009650">
                  <a:moveTo>
                    <a:pt x="0" y="0"/>
                  </a:moveTo>
                  <a:lnTo>
                    <a:pt x="0" y="1009560"/>
                  </a:lnTo>
                </a:path>
              </a:pathLst>
            </a:custGeom>
            <a:ln w="19086">
              <a:solidFill>
                <a:srgbClr val="6D4B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41940" y="4277993"/>
              <a:ext cx="83115" cy="773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30588" y="4623835"/>
              <a:ext cx="0" cy="742950"/>
            </a:xfrm>
            <a:custGeom>
              <a:avLst/>
              <a:gdLst/>
              <a:ahLst/>
              <a:cxnLst/>
              <a:rect l="l" t="t" r="r" b="b"/>
              <a:pathLst>
                <a:path h="742950">
                  <a:moveTo>
                    <a:pt x="0" y="0"/>
                  </a:moveTo>
                  <a:lnTo>
                    <a:pt x="0" y="742567"/>
                  </a:lnTo>
                </a:path>
              </a:pathLst>
            </a:custGeom>
            <a:ln w="19146">
              <a:solidFill>
                <a:srgbClr val="6D4B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89015" y="4546781"/>
              <a:ext cx="83145" cy="775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790023" y="4355606"/>
              <a:ext cx="0" cy="1009650"/>
            </a:xfrm>
            <a:custGeom>
              <a:avLst/>
              <a:gdLst/>
              <a:ahLst/>
              <a:cxnLst/>
              <a:rect l="l" t="t" r="r" b="b"/>
              <a:pathLst>
                <a:path h="1009650">
                  <a:moveTo>
                    <a:pt x="0" y="0"/>
                  </a:moveTo>
                  <a:lnTo>
                    <a:pt x="0" y="1009486"/>
                  </a:lnTo>
                </a:path>
              </a:pathLst>
            </a:custGeom>
            <a:ln w="19099">
              <a:solidFill>
                <a:srgbClr val="6D4B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748462" y="4278728"/>
              <a:ext cx="83122" cy="773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25362" y="7605822"/>
              <a:ext cx="0" cy="1009650"/>
            </a:xfrm>
            <a:custGeom>
              <a:avLst/>
              <a:gdLst/>
              <a:ahLst/>
              <a:cxnLst/>
              <a:rect l="l" t="t" r="r" b="b"/>
              <a:pathLst>
                <a:path h="1009650">
                  <a:moveTo>
                    <a:pt x="0" y="0"/>
                  </a:moveTo>
                  <a:lnTo>
                    <a:pt x="0" y="1009653"/>
                  </a:lnTo>
                </a:path>
              </a:pathLst>
            </a:custGeom>
            <a:ln w="19073">
              <a:solidFill>
                <a:srgbClr val="6D4B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83807" y="8614988"/>
              <a:ext cx="83109" cy="772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973976" y="7605820"/>
              <a:ext cx="0" cy="1010285"/>
            </a:xfrm>
            <a:custGeom>
              <a:avLst/>
              <a:gdLst/>
              <a:ahLst/>
              <a:cxnLst/>
              <a:rect l="l" t="t" r="r" b="b"/>
              <a:pathLst>
                <a:path h="1010284">
                  <a:moveTo>
                    <a:pt x="0" y="0"/>
                  </a:moveTo>
                  <a:lnTo>
                    <a:pt x="0" y="1009694"/>
                  </a:lnTo>
                </a:path>
              </a:pathLst>
            </a:custGeom>
            <a:ln w="19068">
              <a:solidFill>
                <a:srgbClr val="6D4B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932423" y="8615038"/>
              <a:ext cx="83106" cy="77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324804" y="6107022"/>
              <a:ext cx="953135" cy="907415"/>
            </a:xfrm>
            <a:custGeom>
              <a:avLst/>
              <a:gdLst/>
              <a:ahLst/>
              <a:cxnLst/>
              <a:rect l="l" t="t" r="r" b="b"/>
              <a:pathLst>
                <a:path w="953134" h="907415">
                  <a:moveTo>
                    <a:pt x="725740" y="546063"/>
                  </a:moveTo>
                  <a:lnTo>
                    <a:pt x="717450" y="544653"/>
                  </a:lnTo>
                  <a:lnTo>
                    <a:pt x="446784" y="544653"/>
                  </a:lnTo>
                  <a:lnTo>
                    <a:pt x="440999" y="543501"/>
                  </a:lnTo>
                  <a:lnTo>
                    <a:pt x="408576" y="511108"/>
                  </a:lnTo>
                  <a:lnTo>
                    <a:pt x="407423" y="505322"/>
                  </a:lnTo>
                  <a:lnTo>
                    <a:pt x="407423" y="227252"/>
                  </a:lnTo>
                  <a:lnTo>
                    <a:pt x="602233" y="13821"/>
                  </a:lnTo>
                  <a:lnTo>
                    <a:pt x="634316" y="537"/>
                  </a:lnTo>
                  <a:lnTo>
                    <a:pt x="900648" y="537"/>
                  </a:lnTo>
                  <a:lnTo>
                    <a:pt x="902327" y="296"/>
                  </a:lnTo>
                  <a:lnTo>
                    <a:pt x="904010" y="148"/>
                  </a:lnTo>
                  <a:lnTo>
                    <a:pt x="908997" y="0"/>
                  </a:lnTo>
                  <a:lnTo>
                    <a:pt x="912265" y="260"/>
                  </a:lnTo>
                  <a:lnTo>
                    <a:pt x="944910" y="20259"/>
                  </a:lnTo>
                  <a:lnTo>
                    <a:pt x="952511" y="45098"/>
                  </a:lnTo>
                  <a:lnTo>
                    <a:pt x="952420" y="48373"/>
                  </a:lnTo>
                  <a:lnTo>
                    <a:pt x="951966" y="51637"/>
                  </a:lnTo>
                  <a:lnTo>
                    <a:pt x="951966" y="91223"/>
                  </a:lnTo>
                  <a:lnTo>
                    <a:pt x="653107" y="91223"/>
                  </a:lnTo>
                  <a:lnTo>
                    <a:pt x="562350" y="181909"/>
                  </a:lnTo>
                  <a:lnTo>
                    <a:pt x="834620" y="181909"/>
                  </a:lnTo>
                  <a:lnTo>
                    <a:pt x="770452" y="246027"/>
                  </a:lnTo>
                  <a:lnTo>
                    <a:pt x="770452" y="272595"/>
                  </a:lnTo>
                  <a:lnTo>
                    <a:pt x="498180" y="272595"/>
                  </a:lnTo>
                  <a:lnTo>
                    <a:pt x="498180" y="453967"/>
                  </a:lnTo>
                  <a:lnTo>
                    <a:pt x="834621" y="453967"/>
                  </a:lnTo>
                  <a:lnTo>
                    <a:pt x="761236" y="527296"/>
                  </a:lnTo>
                  <a:lnTo>
                    <a:pt x="755935" y="534228"/>
                  </a:lnTo>
                  <a:lnTo>
                    <a:pt x="749460" y="539094"/>
                  </a:lnTo>
                  <a:lnTo>
                    <a:pt x="733804" y="545233"/>
                  </a:lnTo>
                  <a:lnTo>
                    <a:pt x="725740" y="546063"/>
                  </a:lnTo>
                  <a:close/>
                </a:path>
                <a:path w="953134" h="907415">
                  <a:moveTo>
                    <a:pt x="679695" y="907397"/>
                  </a:moveTo>
                  <a:lnTo>
                    <a:pt x="271287" y="907397"/>
                  </a:lnTo>
                  <a:lnTo>
                    <a:pt x="271287" y="771368"/>
                  </a:lnTo>
                  <a:lnTo>
                    <a:pt x="180530" y="771368"/>
                  </a:lnTo>
                  <a:lnTo>
                    <a:pt x="145195" y="764244"/>
                  </a:lnTo>
                  <a:lnTo>
                    <a:pt x="116347" y="744814"/>
                  </a:lnTo>
                  <a:lnTo>
                    <a:pt x="96902" y="715989"/>
                  </a:lnTo>
                  <a:lnTo>
                    <a:pt x="89773" y="680682"/>
                  </a:lnTo>
                  <a:lnTo>
                    <a:pt x="89773" y="545628"/>
                  </a:lnTo>
                  <a:lnTo>
                    <a:pt x="25073" y="518349"/>
                  </a:lnTo>
                  <a:lnTo>
                    <a:pt x="10209" y="507739"/>
                  </a:lnTo>
                  <a:lnTo>
                    <a:pt x="1594" y="492504"/>
                  </a:lnTo>
                  <a:lnTo>
                    <a:pt x="0" y="475092"/>
                  </a:lnTo>
                  <a:lnTo>
                    <a:pt x="6194" y="457953"/>
                  </a:lnTo>
                  <a:lnTo>
                    <a:pt x="92165" y="323252"/>
                  </a:lnTo>
                  <a:lnTo>
                    <a:pt x="100728" y="275223"/>
                  </a:lnTo>
                  <a:lnTo>
                    <a:pt x="115377" y="229606"/>
                  </a:lnTo>
                  <a:lnTo>
                    <a:pt x="135668" y="186842"/>
                  </a:lnTo>
                  <a:lnTo>
                    <a:pt x="161160" y="147375"/>
                  </a:lnTo>
                  <a:lnTo>
                    <a:pt x="191409" y="111648"/>
                  </a:lnTo>
                  <a:lnTo>
                    <a:pt x="225973" y="80103"/>
                  </a:lnTo>
                  <a:lnTo>
                    <a:pt x="264409" y="53185"/>
                  </a:lnTo>
                  <a:lnTo>
                    <a:pt x="306274" y="31335"/>
                  </a:lnTo>
                  <a:lnTo>
                    <a:pt x="351125" y="14996"/>
                  </a:lnTo>
                  <a:lnTo>
                    <a:pt x="398519" y="4612"/>
                  </a:lnTo>
                  <a:lnTo>
                    <a:pt x="448014" y="626"/>
                  </a:lnTo>
                  <a:lnTo>
                    <a:pt x="457286" y="613"/>
                  </a:lnTo>
                  <a:lnTo>
                    <a:pt x="466616" y="819"/>
                  </a:lnTo>
                  <a:lnTo>
                    <a:pt x="475995" y="1261"/>
                  </a:lnTo>
                  <a:lnTo>
                    <a:pt x="485415" y="1954"/>
                  </a:lnTo>
                  <a:lnTo>
                    <a:pt x="485506" y="2220"/>
                  </a:lnTo>
                  <a:lnTo>
                    <a:pt x="357968" y="129659"/>
                  </a:lnTo>
                  <a:lnTo>
                    <a:pt x="340353" y="151105"/>
                  </a:lnTo>
                  <a:lnTo>
                    <a:pt x="327396" y="175359"/>
                  </a:lnTo>
                  <a:lnTo>
                    <a:pt x="319399" y="201670"/>
                  </a:lnTo>
                  <a:lnTo>
                    <a:pt x="316666" y="229289"/>
                  </a:lnTo>
                  <a:lnTo>
                    <a:pt x="316783" y="545233"/>
                  </a:lnTo>
                  <a:lnTo>
                    <a:pt x="323795" y="579960"/>
                  </a:lnTo>
                  <a:lnTo>
                    <a:pt x="343241" y="608785"/>
                  </a:lnTo>
                  <a:lnTo>
                    <a:pt x="372088" y="628215"/>
                  </a:lnTo>
                  <a:lnTo>
                    <a:pt x="407423" y="635339"/>
                  </a:lnTo>
                  <a:lnTo>
                    <a:pt x="710716" y="635339"/>
                  </a:lnTo>
                  <a:lnTo>
                    <a:pt x="698287" y="663772"/>
                  </a:lnTo>
                  <a:lnTo>
                    <a:pt x="688466" y="696811"/>
                  </a:lnTo>
                  <a:lnTo>
                    <a:pt x="682015" y="735844"/>
                  </a:lnTo>
                  <a:lnTo>
                    <a:pt x="679695" y="782259"/>
                  </a:lnTo>
                  <a:lnTo>
                    <a:pt x="679695" y="907397"/>
                  </a:lnTo>
                  <a:close/>
                </a:path>
                <a:path w="953134" h="907415">
                  <a:moveTo>
                    <a:pt x="834620" y="181909"/>
                  </a:moveTo>
                  <a:lnTo>
                    <a:pt x="706282" y="181909"/>
                  </a:lnTo>
                  <a:lnTo>
                    <a:pt x="797039" y="91223"/>
                  </a:lnTo>
                  <a:lnTo>
                    <a:pt x="951966" y="91223"/>
                  </a:lnTo>
                  <a:lnTo>
                    <a:pt x="951966" y="155341"/>
                  </a:lnTo>
                  <a:lnTo>
                    <a:pt x="861209" y="155341"/>
                  </a:lnTo>
                  <a:lnTo>
                    <a:pt x="834620" y="181909"/>
                  </a:lnTo>
                  <a:close/>
                </a:path>
                <a:path w="953134" h="907415">
                  <a:moveTo>
                    <a:pt x="898789" y="389847"/>
                  </a:moveTo>
                  <a:lnTo>
                    <a:pt x="770452" y="389847"/>
                  </a:lnTo>
                  <a:lnTo>
                    <a:pt x="861209" y="299163"/>
                  </a:lnTo>
                  <a:lnTo>
                    <a:pt x="861209" y="155341"/>
                  </a:lnTo>
                  <a:lnTo>
                    <a:pt x="951966" y="155341"/>
                  </a:lnTo>
                  <a:lnTo>
                    <a:pt x="951966" y="317938"/>
                  </a:lnTo>
                  <a:lnTo>
                    <a:pt x="951135" y="326981"/>
                  </a:lnTo>
                  <a:lnTo>
                    <a:pt x="948642" y="335338"/>
                  </a:lnTo>
                  <a:lnTo>
                    <a:pt x="944487" y="343010"/>
                  </a:lnTo>
                  <a:lnTo>
                    <a:pt x="938671" y="349997"/>
                  </a:lnTo>
                  <a:lnTo>
                    <a:pt x="898789" y="389847"/>
                  </a:lnTo>
                  <a:close/>
                </a:path>
                <a:path w="953134" h="907415">
                  <a:moveTo>
                    <a:pt x="834621" y="453967"/>
                  </a:moveTo>
                  <a:lnTo>
                    <a:pt x="679695" y="453967"/>
                  </a:lnTo>
                  <a:lnTo>
                    <a:pt x="679695" y="272595"/>
                  </a:lnTo>
                  <a:lnTo>
                    <a:pt x="770452" y="272595"/>
                  </a:lnTo>
                  <a:lnTo>
                    <a:pt x="770452" y="389847"/>
                  </a:lnTo>
                  <a:lnTo>
                    <a:pt x="898789" y="389847"/>
                  </a:lnTo>
                  <a:lnTo>
                    <a:pt x="834621" y="453967"/>
                  </a:lnTo>
                  <a:close/>
                </a:path>
              </a:pathLst>
            </a:custGeom>
            <a:solidFill>
              <a:srgbClr val="F7EB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19087" y="6032400"/>
              <a:ext cx="243977" cy="1423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28961" y="6193211"/>
              <a:ext cx="153511" cy="1486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73229" y="6162535"/>
              <a:ext cx="933450" cy="927100"/>
            </a:xfrm>
            <a:custGeom>
              <a:avLst/>
              <a:gdLst/>
              <a:ahLst/>
              <a:cxnLst/>
              <a:rect l="l" t="t" r="r" b="b"/>
              <a:pathLst>
                <a:path w="933450" h="927100">
                  <a:moveTo>
                    <a:pt x="520941" y="461937"/>
                  </a:moveTo>
                  <a:lnTo>
                    <a:pt x="517956" y="444779"/>
                  </a:lnTo>
                  <a:lnTo>
                    <a:pt x="512356" y="434835"/>
                  </a:lnTo>
                  <a:lnTo>
                    <a:pt x="509701" y="430110"/>
                  </a:lnTo>
                  <a:lnTo>
                    <a:pt x="497205" y="418922"/>
                  </a:lnTo>
                  <a:lnTo>
                    <a:pt x="496671" y="418706"/>
                  </a:lnTo>
                  <a:lnTo>
                    <a:pt x="496671" y="461937"/>
                  </a:lnTo>
                  <a:lnTo>
                    <a:pt x="494525" y="472465"/>
                  </a:lnTo>
                  <a:lnTo>
                    <a:pt x="488670" y="481076"/>
                  </a:lnTo>
                  <a:lnTo>
                    <a:pt x="479996" y="486892"/>
                  </a:lnTo>
                  <a:lnTo>
                    <a:pt x="469379" y="489026"/>
                  </a:lnTo>
                  <a:lnTo>
                    <a:pt x="458774" y="486892"/>
                  </a:lnTo>
                  <a:lnTo>
                    <a:pt x="450100" y="481076"/>
                  </a:lnTo>
                  <a:lnTo>
                    <a:pt x="444246" y="472465"/>
                  </a:lnTo>
                  <a:lnTo>
                    <a:pt x="442099" y="461937"/>
                  </a:lnTo>
                  <a:lnTo>
                    <a:pt x="444246" y="451408"/>
                  </a:lnTo>
                  <a:lnTo>
                    <a:pt x="450100" y="442785"/>
                  </a:lnTo>
                  <a:lnTo>
                    <a:pt x="458774" y="436968"/>
                  </a:lnTo>
                  <a:lnTo>
                    <a:pt x="469379" y="434835"/>
                  </a:lnTo>
                  <a:lnTo>
                    <a:pt x="479996" y="436968"/>
                  </a:lnTo>
                  <a:lnTo>
                    <a:pt x="488670" y="442785"/>
                  </a:lnTo>
                  <a:lnTo>
                    <a:pt x="494525" y="451408"/>
                  </a:lnTo>
                  <a:lnTo>
                    <a:pt x="496671" y="461937"/>
                  </a:lnTo>
                  <a:lnTo>
                    <a:pt x="496671" y="418706"/>
                  </a:lnTo>
                  <a:lnTo>
                    <a:pt x="481520" y="412254"/>
                  </a:lnTo>
                  <a:lnTo>
                    <a:pt x="481520" y="180467"/>
                  </a:lnTo>
                  <a:lnTo>
                    <a:pt x="476097" y="175056"/>
                  </a:lnTo>
                  <a:lnTo>
                    <a:pt x="462686" y="175056"/>
                  </a:lnTo>
                  <a:lnTo>
                    <a:pt x="457250" y="180467"/>
                  </a:lnTo>
                  <a:lnTo>
                    <a:pt x="457250" y="412254"/>
                  </a:lnTo>
                  <a:lnTo>
                    <a:pt x="442874" y="418109"/>
                  </a:lnTo>
                  <a:lnTo>
                    <a:pt x="431076" y="427786"/>
                  </a:lnTo>
                  <a:lnTo>
                    <a:pt x="422617" y="440512"/>
                  </a:lnTo>
                  <a:lnTo>
                    <a:pt x="418287" y="455523"/>
                  </a:lnTo>
                  <a:lnTo>
                    <a:pt x="184772" y="455523"/>
                  </a:lnTo>
                  <a:lnTo>
                    <a:pt x="179336" y="460921"/>
                  </a:lnTo>
                  <a:lnTo>
                    <a:pt x="179336" y="474230"/>
                  </a:lnTo>
                  <a:lnTo>
                    <a:pt x="184772" y="479615"/>
                  </a:lnTo>
                  <a:lnTo>
                    <a:pt x="421055" y="479615"/>
                  </a:lnTo>
                  <a:lnTo>
                    <a:pt x="428561" y="493077"/>
                  </a:lnTo>
                  <a:lnTo>
                    <a:pt x="439635" y="503682"/>
                  </a:lnTo>
                  <a:lnTo>
                    <a:pt x="453504" y="510628"/>
                  </a:lnTo>
                  <a:lnTo>
                    <a:pt x="469379" y="513118"/>
                  </a:lnTo>
                  <a:lnTo>
                    <a:pt x="489445" y="509092"/>
                  </a:lnTo>
                  <a:lnTo>
                    <a:pt x="505828" y="498119"/>
                  </a:lnTo>
                  <a:lnTo>
                    <a:pt x="512000" y="489026"/>
                  </a:lnTo>
                  <a:lnTo>
                    <a:pt x="516890" y="481850"/>
                  </a:lnTo>
                  <a:lnTo>
                    <a:pt x="520941" y="461937"/>
                  </a:lnTo>
                  <a:close/>
                </a:path>
                <a:path w="933450" h="927100">
                  <a:moveTo>
                    <a:pt x="835964" y="463232"/>
                  </a:moveTo>
                  <a:lnTo>
                    <a:pt x="833081" y="417322"/>
                  </a:lnTo>
                  <a:lnTo>
                    <a:pt x="824674" y="373087"/>
                  </a:lnTo>
                  <a:lnTo>
                    <a:pt x="811695" y="332828"/>
                  </a:lnTo>
                  <a:lnTo>
                    <a:pt x="811695" y="463232"/>
                  </a:lnTo>
                  <a:lnTo>
                    <a:pt x="808545" y="509638"/>
                  </a:lnTo>
                  <a:lnTo>
                    <a:pt x="799350" y="554177"/>
                  </a:lnTo>
                  <a:lnTo>
                    <a:pt x="784542" y="596417"/>
                  </a:lnTo>
                  <a:lnTo>
                    <a:pt x="764527" y="635952"/>
                  </a:lnTo>
                  <a:lnTo>
                    <a:pt x="739711" y="672376"/>
                  </a:lnTo>
                  <a:lnTo>
                    <a:pt x="710526" y="705281"/>
                  </a:lnTo>
                  <a:lnTo>
                    <a:pt x="677379" y="734263"/>
                  </a:lnTo>
                  <a:lnTo>
                    <a:pt x="640676" y="758888"/>
                  </a:lnTo>
                  <a:lnTo>
                    <a:pt x="600849" y="778751"/>
                  </a:lnTo>
                  <a:lnTo>
                    <a:pt x="558304" y="793457"/>
                  </a:lnTo>
                  <a:lnTo>
                    <a:pt x="513448" y="802576"/>
                  </a:lnTo>
                  <a:lnTo>
                    <a:pt x="466699" y="805713"/>
                  </a:lnTo>
                  <a:lnTo>
                    <a:pt x="419938" y="802576"/>
                  </a:lnTo>
                  <a:lnTo>
                    <a:pt x="375069" y="793457"/>
                  </a:lnTo>
                  <a:lnTo>
                    <a:pt x="332524" y="778751"/>
                  </a:lnTo>
                  <a:lnTo>
                    <a:pt x="292684" y="758888"/>
                  </a:lnTo>
                  <a:lnTo>
                    <a:pt x="255981" y="734263"/>
                  </a:lnTo>
                  <a:lnTo>
                    <a:pt x="222834" y="705281"/>
                  </a:lnTo>
                  <a:lnTo>
                    <a:pt x="193649" y="672376"/>
                  </a:lnTo>
                  <a:lnTo>
                    <a:pt x="168833" y="635952"/>
                  </a:lnTo>
                  <a:lnTo>
                    <a:pt x="148818" y="596417"/>
                  </a:lnTo>
                  <a:lnTo>
                    <a:pt x="134010" y="554177"/>
                  </a:lnTo>
                  <a:lnTo>
                    <a:pt x="124828" y="509638"/>
                  </a:lnTo>
                  <a:lnTo>
                    <a:pt x="121666" y="463232"/>
                  </a:lnTo>
                  <a:lnTo>
                    <a:pt x="124828" y="416839"/>
                  </a:lnTo>
                  <a:lnTo>
                    <a:pt x="134010" y="372313"/>
                  </a:lnTo>
                  <a:lnTo>
                    <a:pt x="148818" y="330073"/>
                  </a:lnTo>
                  <a:lnTo>
                    <a:pt x="168833" y="290537"/>
                  </a:lnTo>
                  <a:lnTo>
                    <a:pt x="193649" y="254101"/>
                  </a:lnTo>
                  <a:lnTo>
                    <a:pt x="222834" y="221208"/>
                  </a:lnTo>
                  <a:lnTo>
                    <a:pt x="255981" y="192227"/>
                  </a:lnTo>
                  <a:lnTo>
                    <a:pt x="292684" y="167601"/>
                  </a:lnTo>
                  <a:lnTo>
                    <a:pt x="332524" y="147739"/>
                  </a:lnTo>
                  <a:lnTo>
                    <a:pt x="375069" y="133032"/>
                  </a:lnTo>
                  <a:lnTo>
                    <a:pt x="419938" y="123913"/>
                  </a:lnTo>
                  <a:lnTo>
                    <a:pt x="466699" y="120777"/>
                  </a:lnTo>
                  <a:lnTo>
                    <a:pt x="513448" y="123913"/>
                  </a:lnTo>
                  <a:lnTo>
                    <a:pt x="558304" y="133032"/>
                  </a:lnTo>
                  <a:lnTo>
                    <a:pt x="600849" y="147739"/>
                  </a:lnTo>
                  <a:lnTo>
                    <a:pt x="640676" y="167601"/>
                  </a:lnTo>
                  <a:lnTo>
                    <a:pt x="677379" y="192227"/>
                  </a:lnTo>
                  <a:lnTo>
                    <a:pt x="710526" y="221208"/>
                  </a:lnTo>
                  <a:lnTo>
                    <a:pt x="739711" y="254101"/>
                  </a:lnTo>
                  <a:lnTo>
                    <a:pt x="764527" y="290537"/>
                  </a:lnTo>
                  <a:lnTo>
                    <a:pt x="784542" y="330073"/>
                  </a:lnTo>
                  <a:lnTo>
                    <a:pt x="799350" y="372313"/>
                  </a:lnTo>
                  <a:lnTo>
                    <a:pt x="808545" y="416839"/>
                  </a:lnTo>
                  <a:lnTo>
                    <a:pt x="811695" y="463232"/>
                  </a:lnTo>
                  <a:lnTo>
                    <a:pt x="811695" y="332828"/>
                  </a:lnTo>
                  <a:lnTo>
                    <a:pt x="792632" y="291071"/>
                  </a:lnTo>
                  <a:lnTo>
                    <a:pt x="769708" y="253961"/>
                  </a:lnTo>
                  <a:lnTo>
                    <a:pt x="742657" y="219925"/>
                  </a:lnTo>
                  <a:lnTo>
                    <a:pt x="711809" y="189306"/>
                  </a:lnTo>
                  <a:lnTo>
                    <a:pt x="677519" y="162458"/>
                  </a:lnTo>
                  <a:lnTo>
                    <a:pt x="640143" y="139700"/>
                  </a:lnTo>
                  <a:lnTo>
                    <a:pt x="600024" y="121399"/>
                  </a:lnTo>
                  <a:lnTo>
                    <a:pt x="598055" y="120777"/>
                  </a:lnTo>
                  <a:lnTo>
                    <a:pt x="557504" y="107899"/>
                  </a:lnTo>
                  <a:lnTo>
                    <a:pt x="512953" y="99555"/>
                  </a:lnTo>
                  <a:lnTo>
                    <a:pt x="466699" y="96685"/>
                  </a:lnTo>
                  <a:lnTo>
                    <a:pt x="420433" y="99555"/>
                  </a:lnTo>
                  <a:lnTo>
                    <a:pt x="375869" y="107899"/>
                  </a:lnTo>
                  <a:lnTo>
                    <a:pt x="333349" y="121399"/>
                  </a:lnTo>
                  <a:lnTo>
                    <a:pt x="293217" y="139700"/>
                  </a:lnTo>
                  <a:lnTo>
                    <a:pt x="255841" y="162458"/>
                  </a:lnTo>
                  <a:lnTo>
                    <a:pt x="221551" y="189306"/>
                  </a:lnTo>
                  <a:lnTo>
                    <a:pt x="190703" y="219925"/>
                  </a:lnTo>
                  <a:lnTo>
                    <a:pt x="163652" y="253961"/>
                  </a:lnTo>
                  <a:lnTo>
                    <a:pt x="140728" y="291071"/>
                  </a:lnTo>
                  <a:lnTo>
                    <a:pt x="122288" y="330898"/>
                  </a:lnTo>
                  <a:lnTo>
                    <a:pt x="108699" y="373087"/>
                  </a:lnTo>
                  <a:lnTo>
                    <a:pt x="100279" y="417322"/>
                  </a:lnTo>
                  <a:lnTo>
                    <a:pt x="97396" y="463232"/>
                  </a:lnTo>
                  <a:lnTo>
                    <a:pt x="100279" y="509155"/>
                  </a:lnTo>
                  <a:lnTo>
                    <a:pt x="108699" y="553389"/>
                  </a:lnTo>
                  <a:lnTo>
                    <a:pt x="122288" y="595591"/>
                  </a:lnTo>
                  <a:lnTo>
                    <a:pt x="140728" y="635419"/>
                  </a:lnTo>
                  <a:lnTo>
                    <a:pt x="163652" y="672515"/>
                  </a:lnTo>
                  <a:lnTo>
                    <a:pt x="190703" y="706551"/>
                  </a:lnTo>
                  <a:lnTo>
                    <a:pt x="221551" y="737184"/>
                  </a:lnTo>
                  <a:lnTo>
                    <a:pt x="255841" y="764032"/>
                  </a:lnTo>
                  <a:lnTo>
                    <a:pt x="293217" y="786790"/>
                  </a:lnTo>
                  <a:lnTo>
                    <a:pt x="333349" y="805091"/>
                  </a:lnTo>
                  <a:lnTo>
                    <a:pt x="375869" y="818591"/>
                  </a:lnTo>
                  <a:lnTo>
                    <a:pt x="420433" y="826947"/>
                  </a:lnTo>
                  <a:lnTo>
                    <a:pt x="466699" y="829805"/>
                  </a:lnTo>
                  <a:lnTo>
                    <a:pt x="512953" y="826947"/>
                  </a:lnTo>
                  <a:lnTo>
                    <a:pt x="557504" y="818591"/>
                  </a:lnTo>
                  <a:lnTo>
                    <a:pt x="598055" y="805713"/>
                  </a:lnTo>
                  <a:lnTo>
                    <a:pt x="600024" y="805091"/>
                  </a:lnTo>
                  <a:lnTo>
                    <a:pt x="640143" y="786790"/>
                  </a:lnTo>
                  <a:lnTo>
                    <a:pt x="677519" y="764032"/>
                  </a:lnTo>
                  <a:lnTo>
                    <a:pt x="711809" y="737184"/>
                  </a:lnTo>
                  <a:lnTo>
                    <a:pt x="742657" y="706551"/>
                  </a:lnTo>
                  <a:lnTo>
                    <a:pt x="769708" y="672515"/>
                  </a:lnTo>
                  <a:lnTo>
                    <a:pt x="792632" y="635419"/>
                  </a:lnTo>
                  <a:lnTo>
                    <a:pt x="811072" y="595591"/>
                  </a:lnTo>
                  <a:lnTo>
                    <a:pt x="824674" y="553389"/>
                  </a:lnTo>
                  <a:lnTo>
                    <a:pt x="833081" y="509155"/>
                  </a:lnTo>
                  <a:lnTo>
                    <a:pt x="835964" y="463232"/>
                  </a:lnTo>
                  <a:close/>
                </a:path>
                <a:path w="933450" h="927100">
                  <a:moveTo>
                    <a:pt x="933373" y="463232"/>
                  </a:moveTo>
                  <a:lnTo>
                    <a:pt x="930960" y="415937"/>
                  </a:lnTo>
                  <a:lnTo>
                    <a:pt x="923874" y="370001"/>
                  </a:lnTo>
                  <a:lnTo>
                    <a:pt x="912355" y="325640"/>
                  </a:lnTo>
                  <a:lnTo>
                    <a:pt x="909104" y="316852"/>
                  </a:lnTo>
                  <a:lnTo>
                    <a:pt x="909104" y="463232"/>
                  </a:lnTo>
                  <a:lnTo>
                    <a:pt x="906500" y="511022"/>
                  </a:lnTo>
                  <a:lnTo>
                    <a:pt x="898880" y="557326"/>
                  </a:lnTo>
                  <a:lnTo>
                    <a:pt x="886510" y="601903"/>
                  </a:lnTo>
                  <a:lnTo>
                    <a:pt x="869657" y="644448"/>
                  </a:lnTo>
                  <a:lnTo>
                    <a:pt x="848614" y="684720"/>
                  </a:lnTo>
                  <a:lnTo>
                    <a:pt x="823620" y="722439"/>
                  </a:lnTo>
                  <a:lnTo>
                    <a:pt x="794981" y="757326"/>
                  </a:lnTo>
                  <a:lnTo>
                    <a:pt x="762952" y="789127"/>
                  </a:lnTo>
                  <a:lnTo>
                    <a:pt x="727798" y="817562"/>
                  </a:lnTo>
                  <a:lnTo>
                    <a:pt x="689813" y="842352"/>
                  </a:lnTo>
                  <a:lnTo>
                    <a:pt x="649236" y="863257"/>
                  </a:lnTo>
                  <a:lnTo>
                    <a:pt x="606374" y="879970"/>
                  </a:lnTo>
                  <a:lnTo>
                    <a:pt x="561479" y="892251"/>
                  </a:lnTo>
                  <a:lnTo>
                    <a:pt x="514832" y="899820"/>
                  </a:lnTo>
                  <a:lnTo>
                    <a:pt x="466699" y="902398"/>
                  </a:lnTo>
                  <a:lnTo>
                    <a:pt x="418553" y="899820"/>
                  </a:lnTo>
                  <a:lnTo>
                    <a:pt x="371894" y="892251"/>
                  </a:lnTo>
                  <a:lnTo>
                    <a:pt x="326999" y="879970"/>
                  </a:lnTo>
                  <a:lnTo>
                    <a:pt x="284137" y="863257"/>
                  </a:lnTo>
                  <a:lnTo>
                    <a:pt x="243560" y="842352"/>
                  </a:lnTo>
                  <a:lnTo>
                    <a:pt x="205574" y="817562"/>
                  </a:lnTo>
                  <a:lnTo>
                    <a:pt x="170421" y="789127"/>
                  </a:lnTo>
                  <a:lnTo>
                    <a:pt x="138391" y="757326"/>
                  </a:lnTo>
                  <a:lnTo>
                    <a:pt x="109740" y="722439"/>
                  </a:lnTo>
                  <a:lnTo>
                    <a:pt x="84759" y="684720"/>
                  </a:lnTo>
                  <a:lnTo>
                    <a:pt x="63703" y="644448"/>
                  </a:lnTo>
                  <a:lnTo>
                    <a:pt x="46863" y="601903"/>
                  </a:lnTo>
                  <a:lnTo>
                    <a:pt x="34493" y="557326"/>
                  </a:lnTo>
                  <a:lnTo>
                    <a:pt x="26873" y="511022"/>
                  </a:lnTo>
                  <a:lnTo>
                    <a:pt x="24269" y="463232"/>
                  </a:lnTo>
                  <a:lnTo>
                    <a:pt x="26873" y="415455"/>
                  </a:lnTo>
                  <a:lnTo>
                    <a:pt x="34493" y="369150"/>
                  </a:lnTo>
                  <a:lnTo>
                    <a:pt x="46863" y="324586"/>
                  </a:lnTo>
                  <a:lnTo>
                    <a:pt x="63703" y="282028"/>
                  </a:lnTo>
                  <a:lnTo>
                    <a:pt x="84759" y="241769"/>
                  </a:lnTo>
                  <a:lnTo>
                    <a:pt x="109740" y="204050"/>
                  </a:lnTo>
                  <a:lnTo>
                    <a:pt x="138391" y="169164"/>
                  </a:lnTo>
                  <a:lnTo>
                    <a:pt x="170421" y="137363"/>
                  </a:lnTo>
                  <a:lnTo>
                    <a:pt x="205574" y="108927"/>
                  </a:lnTo>
                  <a:lnTo>
                    <a:pt x="243560" y="84137"/>
                  </a:lnTo>
                  <a:lnTo>
                    <a:pt x="284137" y="63233"/>
                  </a:lnTo>
                  <a:lnTo>
                    <a:pt x="326999" y="46520"/>
                  </a:lnTo>
                  <a:lnTo>
                    <a:pt x="371894" y="34239"/>
                  </a:lnTo>
                  <a:lnTo>
                    <a:pt x="418553" y="26670"/>
                  </a:lnTo>
                  <a:lnTo>
                    <a:pt x="466699" y="24091"/>
                  </a:lnTo>
                  <a:lnTo>
                    <a:pt x="514832" y="26670"/>
                  </a:lnTo>
                  <a:lnTo>
                    <a:pt x="561479" y="34239"/>
                  </a:lnTo>
                  <a:lnTo>
                    <a:pt x="606374" y="46520"/>
                  </a:lnTo>
                  <a:lnTo>
                    <a:pt x="649236" y="63233"/>
                  </a:lnTo>
                  <a:lnTo>
                    <a:pt x="689813" y="84137"/>
                  </a:lnTo>
                  <a:lnTo>
                    <a:pt x="727798" y="108927"/>
                  </a:lnTo>
                  <a:lnTo>
                    <a:pt x="762952" y="137363"/>
                  </a:lnTo>
                  <a:lnTo>
                    <a:pt x="794981" y="169164"/>
                  </a:lnTo>
                  <a:lnTo>
                    <a:pt x="823620" y="204050"/>
                  </a:lnTo>
                  <a:lnTo>
                    <a:pt x="848614" y="241769"/>
                  </a:lnTo>
                  <a:lnTo>
                    <a:pt x="869657" y="282028"/>
                  </a:lnTo>
                  <a:lnTo>
                    <a:pt x="886510" y="324586"/>
                  </a:lnTo>
                  <a:lnTo>
                    <a:pt x="898880" y="369150"/>
                  </a:lnTo>
                  <a:lnTo>
                    <a:pt x="906500" y="415455"/>
                  </a:lnTo>
                  <a:lnTo>
                    <a:pt x="909104" y="463232"/>
                  </a:lnTo>
                  <a:lnTo>
                    <a:pt x="909104" y="316852"/>
                  </a:lnTo>
                  <a:lnTo>
                    <a:pt x="876960" y="242608"/>
                  </a:lnTo>
                  <a:lnTo>
                    <a:pt x="853554" y="204419"/>
                  </a:lnTo>
                  <a:lnTo>
                    <a:pt x="826668" y="168744"/>
                  </a:lnTo>
                  <a:lnTo>
                    <a:pt x="796531" y="135826"/>
                  </a:lnTo>
                  <a:lnTo>
                    <a:pt x="763371" y="105918"/>
                  </a:lnTo>
                  <a:lnTo>
                    <a:pt x="727430" y="79222"/>
                  </a:lnTo>
                  <a:lnTo>
                    <a:pt x="688962" y="55994"/>
                  </a:lnTo>
                  <a:lnTo>
                    <a:pt x="648169" y="36461"/>
                  </a:lnTo>
                  <a:lnTo>
                    <a:pt x="605320" y="20866"/>
                  </a:lnTo>
                  <a:lnTo>
                    <a:pt x="560628" y="9423"/>
                  </a:lnTo>
                  <a:lnTo>
                    <a:pt x="514337" y="2400"/>
                  </a:lnTo>
                  <a:lnTo>
                    <a:pt x="466699" y="0"/>
                  </a:lnTo>
                  <a:lnTo>
                    <a:pt x="419049" y="2400"/>
                  </a:lnTo>
                  <a:lnTo>
                    <a:pt x="372757" y="9423"/>
                  </a:lnTo>
                  <a:lnTo>
                    <a:pt x="328066" y="20866"/>
                  </a:lnTo>
                  <a:lnTo>
                    <a:pt x="285203" y="36461"/>
                  </a:lnTo>
                  <a:lnTo>
                    <a:pt x="244411" y="55994"/>
                  </a:lnTo>
                  <a:lnTo>
                    <a:pt x="205930" y="79222"/>
                  </a:lnTo>
                  <a:lnTo>
                    <a:pt x="170002" y="105918"/>
                  </a:lnTo>
                  <a:lnTo>
                    <a:pt x="136842" y="135826"/>
                  </a:lnTo>
                  <a:lnTo>
                    <a:pt x="106692" y="168744"/>
                  </a:lnTo>
                  <a:lnTo>
                    <a:pt x="79806" y="204419"/>
                  </a:lnTo>
                  <a:lnTo>
                    <a:pt x="56400" y="242608"/>
                  </a:lnTo>
                  <a:lnTo>
                    <a:pt x="36728" y="283095"/>
                  </a:lnTo>
                  <a:lnTo>
                    <a:pt x="21005" y="325640"/>
                  </a:lnTo>
                  <a:lnTo>
                    <a:pt x="9499" y="370001"/>
                  </a:lnTo>
                  <a:lnTo>
                    <a:pt x="2413" y="415937"/>
                  </a:lnTo>
                  <a:lnTo>
                    <a:pt x="0" y="463232"/>
                  </a:lnTo>
                  <a:lnTo>
                    <a:pt x="2413" y="510540"/>
                  </a:lnTo>
                  <a:lnTo>
                    <a:pt x="9499" y="556488"/>
                  </a:lnTo>
                  <a:lnTo>
                    <a:pt x="21005" y="600849"/>
                  </a:lnTo>
                  <a:lnTo>
                    <a:pt x="36728" y="643382"/>
                  </a:lnTo>
                  <a:lnTo>
                    <a:pt x="56400" y="683869"/>
                  </a:lnTo>
                  <a:lnTo>
                    <a:pt x="79806" y="722071"/>
                  </a:lnTo>
                  <a:lnTo>
                    <a:pt x="106692" y="757745"/>
                  </a:lnTo>
                  <a:lnTo>
                    <a:pt x="136842" y="790651"/>
                  </a:lnTo>
                  <a:lnTo>
                    <a:pt x="170002" y="820572"/>
                  </a:lnTo>
                  <a:lnTo>
                    <a:pt x="205930" y="847267"/>
                  </a:lnTo>
                  <a:lnTo>
                    <a:pt x="244411" y="870496"/>
                  </a:lnTo>
                  <a:lnTo>
                    <a:pt x="285203" y="890028"/>
                  </a:lnTo>
                  <a:lnTo>
                    <a:pt x="328066" y="905637"/>
                  </a:lnTo>
                  <a:lnTo>
                    <a:pt x="372757" y="917067"/>
                  </a:lnTo>
                  <a:lnTo>
                    <a:pt x="419049" y="924102"/>
                  </a:lnTo>
                  <a:lnTo>
                    <a:pt x="466699" y="926490"/>
                  </a:lnTo>
                  <a:lnTo>
                    <a:pt x="514337" y="924102"/>
                  </a:lnTo>
                  <a:lnTo>
                    <a:pt x="560628" y="917067"/>
                  </a:lnTo>
                  <a:lnTo>
                    <a:pt x="605320" y="905637"/>
                  </a:lnTo>
                  <a:lnTo>
                    <a:pt x="614184" y="902398"/>
                  </a:lnTo>
                  <a:lnTo>
                    <a:pt x="648169" y="890028"/>
                  </a:lnTo>
                  <a:lnTo>
                    <a:pt x="688962" y="870496"/>
                  </a:lnTo>
                  <a:lnTo>
                    <a:pt x="727430" y="847267"/>
                  </a:lnTo>
                  <a:lnTo>
                    <a:pt x="763371" y="820572"/>
                  </a:lnTo>
                  <a:lnTo>
                    <a:pt x="796531" y="790651"/>
                  </a:lnTo>
                  <a:lnTo>
                    <a:pt x="826668" y="757745"/>
                  </a:lnTo>
                  <a:lnTo>
                    <a:pt x="853554" y="722071"/>
                  </a:lnTo>
                  <a:lnTo>
                    <a:pt x="876960" y="683869"/>
                  </a:lnTo>
                  <a:lnTo>
                    <a:pt x="896632" y="643382"/>
                  </a:lnTo>
                  <a:lnTo>
                    <a:pt x="912355" y="600849"/>
                  </a:lnTo>
                  <a:lnTo>
                    <a:pt x="923874" y="556488"/>
                  </a:lnTo>
                  <a:lnTo>
                    <a:pt x="930960" y="510540"/>
                  </a:lnTo>
                  <a:lnTo>
                    <a:pt x="933373" y="463232"/>
                  </a:lnTo>
                  <a:close/>
                </a:path>
              </a:pathLst>
            </a:custGeom>
            <a:solidFill>
              <a:srgbClr val="F7EB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686342" y="6079071"/>
              <a:ext cx="921278" cy="9138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477825" y="6079116"/>
              <a:ext cx="1009532" cy="10096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57576" y="6813931"/>
              <a:ext cx="86246" cy="8631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22676" y="6079108"/>
              <a:ext cx="862330" cy="862330"/>
            </a:xfrm>
            <a:custGeom>
              <a:avLst/>
              <a:gdLst/>
              <a:ahLst/>
              <a:cxnLst/>
              <a:rect l="l" t="t" r="r" b="b"/>
              <a:pathLst>
                <a:path w="862329" h="862329">
                  <a:moveTo>
                    <a:pt x="323380" y="251523"/>
                  </a:moveTo>
                  <a:lnTo>
                    <a:pt x="321957" y="244538"/>
                  </a:lnTo>
                  <a:lnTo>
                    <a:pt x="318096" y="238823"/>
                  </a:lnTo>
                  <a:lnTo>
                    <a:pt x="312394" y="234975"/>
                  </a:lnTo>
                  <a:lnTo>
                    <a:pt x="305409" y="233553"/>
                  </a:lnTo>
                  <a:lnTo>
                    <a:pt x="298424" y="234975"/>
                  </a:lnTo>
                  <a:lnTo>
                    <a:pt x="292722" y="238823"/>
                  </a:lnTo>
                  <a:lnTo>
                    <a:pt x="288861" y="244538"/>
                  </a:lnTo>
                  <a:lnTo>
                    <a:pt x="287439" y="251523"/>
                  </a:lnTo>
                  <a:lnTo>
                    <a:pt x="288861" y="258495"/>
                  </a:lnTo>
                  <a:lnTo>
                    <a:pt x="292722" y="264210"/>
                  </a:lnTo>
                  <a:lnTo>
                    <a:pt x="298424" y="268071"/>
                  </a:lnTo>
                  <a:lnTo>
                    <a:pt x="305409" y="269481"/>
                  </a:lnTo>
                  <a:lnTo>
                    <a:pt x="312394" y="268071"/>
                  </a:lnTo>
                  <a:lnTo>
                    <a:pt x="318096" y="264210"/>
                  </a:lnTo>
                  <a:lnTo>
                    <a:pt x="321957" y="258495"/>
                  </a:lnTo>
                  <a:lnTo>
                    <a:pt x="323380" y="251523"/>
                  </a:lnTo>
                  <a:close/>
                </a:path>
                <a:path w="862329" h="862329">
                  <a:moveTo>
                    <a:pt x="503034" y="359308"/>
                  </a:moveTo>
                  <a:lnTo>
                    <a:pt x="501611" y="352336"/>
                  </a:lnTo>
                  <a:lnTo>
                    <a:pt x="497751" y="346621"/>
                  </a:lnTo>
                  <a:lnTo>
                    <a:pt x="492048" y="342760"/>
                  </a:lnTo>
                  <a:lnTo>
                    <a:pt x="485063" y="341350"/>
                  </a:lnTo>
                  <a:lnTo>
                    <a:pt x="478078" y="342760"/>
                  </a:lnTo>
                  <a:lnTo>
                    <a:pt x="472363" y="346621"/>
                  </a:lnTo>
                  <a:lnTo>
                    <a:pt x="468515" y="352336"/>
                  </a:lnTo>
                  <a:lnTo>
                    <a:pt x="467093" y="359308"/>
                  </a:lnTo>
                  <a:lnTo>
                    <a:pt x="468515" y="366293"/>
                  </a:lnTo>
                  <a:lnTo>
                    <a:pt x="472363" y="372008"/>
                  </a:lnTo>
                  <a:lnTo>
                    <a:pt x="478078" y="375856"/>
                  </a:lnTo>
                  <a:lnTo>
                    <a:pt x="485063" y="377278"/>
                  </a:lnTo>
                  <a:lnTo>
                    <a:pt x="492048" y="375856"/>
                  </a:lnTo>
                  <a:lnTo>
                    <a:pt x="497751" y="372008"/>
                  </a:lnTo>
                  <a:lnTo>
                    <a:pt x="501611" y="366293"/>
                  </a:lnTo>
                  <a:lnTo>
                    <a:pt x="503034" y="359308"/>
                  </a:lnTo>
                  <a:close/>
                </a:path>
                <a:path w="862329" h="862329">
                  <a:moveTo>
                    <a:pt x="717905" y="646760"/>
                  </a:moveTo>
                  <a:lnTo>
                    <a:pt x="556920" y="646760"/>
                  </a:lnTo>
                  <a:lnTo>
                    <a:pt x="556920" y="700659"/>
                  </a:lnTo>
                  <a:lnTo>
                    <a:pt x="555510" y="707631"/>
                  </a:lnTo>
                  <a:lnTo>
                    <a:pt x="551662" y="713333"/>
                  </a:lnTo>
                  <a:lnTo>
                    <a:pt x="545934" y="717207"/>
                  </a:lnTo>
                  <a:lnTo>
                    <a:pt x="538962" y="718616"/>
                  </a:lnTo>
                  <a:lnTo>
                    <a:pt x="323380" y="718616"/>
                  </a:lnTo>
                  <a:lnTo>
                    <a:pt x="316395" y="717207"/>
                  </a:lnTo>
                  <a:lnTo>
                    <a:pt x="310680" y="713346"/>
                  </a:lnTo>
                  <a:lnTo>
                    <a:pt x="306819" y="707631"/>
                  </a:lnTo>
                  <a:lnTo>
                    <a:pt x="305409" y="700659"/>
                  </a:lnTo>
                  <a:lnTo>
                    <a:pt x="306819" y="693674"/>
                  </a:lnTo>
                  <a:lnTo>
                    <a:pt x="310680" y="687959"/>
                  </a:lnTo>
                  <a:lnTo>
                    <a:pt x="316395" y="684098"/>
                  </a:lnTo>
                  <a:lnTo>
                    <a:pt x="323380" y="682688"/>
                  </a:lnTo>
                  <a:lnTo>
                    <a:pt x="538962" y="682688"/>
                  </a:lnTo>
                  <a:lnTo>
                    <a:pt x="545934" y="684098"/>
                  </a:lnTo>
                  <a:lnTo>
                    <a:pt x="551649" y="687959"/>
                  </a:lnTo>
                  <a:lnTo>
                    <a:pt x="555510" y="693674"/>
                  </a:lnTo>
                  <a:lnTo>
                    <a:pt x="556920" y="700659"/>
                  </a:lnTo>
                  <a:lnTo>
                    <a:pt x="556920" y="646760"/>
                  </a:lnTo>
                  <a:lnTo>
                    <a:pt x="144424" y="646760"/>
                  </a:lnTo>
                  <a:lnTo>
                    <a:pt x="174815" y="682142"/>
                  </a:lnTo>
                  <a:lnTo>
                    <a:pt x="209461" y="713333"/>
                  </a:lnTo>
                  <a:lnTo>
                    <a:pt x="247929" y="739889"/>
                  </a:lnTo>
                  <a:lnTo>
                    <a:pt x="289763" y="761339"/>
                  </a:lnTo>
                  <a:lnTo>
                    <a:pt x="334543" y="777227"/>
                  </a:lnTo>
                  <a:lnTo>
                    <a:pt x="381825" y="787082"/>
                  </a:lnTo>
                  <a:lnTo>
                    <a:pt x="431165" y="790473"/>
                  </a:lnTo>
                  <a:lnTo>
                    <a:pt x="480504" y="787082"/>
                  </a:lnTo>
                  <a:lnTo>
                    <a:pt x="527786" y="777227"/>
                  </a:lnTo>
                  <a:lnTo>
                    <a:pt x="572566" y="761339"/>
                  </a:lnTo>
                  <a:lnTo>
                    <a:pt x="614400" y="739889"/>
                  </a:lnTo>
                  <a:lnTo>
                    <a:pt x="645210" y="718616"/>
                  </a:lnTo>
                  <a:lnTo>
                    <a:pt x="652856" y="713346"/>
                  </a:lnTo>
                  <a:lnTo>
                    <a:pt x="686904" y="682688"/>
                  </a:lnTo>
                  <a:lnTo>
                    <a:pt x="687514" y="682142"/>
                  </a:lnTo>
                  <a:lnTo>
                    <a:pt x="717905" y="646760"/>
                  </a:lnTo>
                  <a:close/>
                </a:path>
                <a:path w="862329" h="862329">
                  <a:moveTo>
                    <a:pt x="862330" y="430530"/>
                  </a:moveTo>
                  <a:lnTo>
                    <a:pt x="859802" y="383540"/>
                  </a:lnTo>
                  <a:lnTo>
                    <a:pt x="852373" y="337820"/>
                  </a:lnTo>
                  <a:lnTo>
                    <a:pt x="840320" y="294640"/>
                  </a:lnTo>
                  <a:lnTo>
                    <a:pt x="826401" y="259118"/>
                  </a:lnTo>
                  <a:lnTo>
                    <a:pt x="826401" y="430530"/>
                  </a:lnTo>
                  <a:lnTo>
                    <a:pt x="823734" y="476250"/>
                  </a:lnTo>
                  <a:lnTo>
                    <a:pt x="815949" y="520700"/>
                  </a:lnTo>
                  <a:lnTo>
                    <a:pt x="803325" y="563880"/>
                  </a:lnTo>
                  <a:lnTo>
                    <a:pt x="786180" y="604520"/>
                  </a:lnTo>
                  <a:lnTo>
                    <a:pt x="764794" y="642620"/>
                  </a:lnTo>
                  <a:lnTo>
                    <a:pt x="739470" y="678180"/>
                  </a:lnTo>
                  <a:lnTo>
                    <a:pt x="710526" y="709930"/>
                  </a:lnTo>
                  <a:lnTo>
                    <a:pt x="678230" y="739140"/>
                  </a:lnTo>
                  <a:lnTo>
                    <a:pt x="642912" y="764540"/>
                  </a:lnTo>
                  <a:lnTo>
                    <a:pt x="604850" y="786130"/>
                  </a:lnTo>
                  <a:lnTo>
                    <a:pt x="564337" y="802640"/>
                  </a:lnTo>
                  <a:lnTo>
                    <a:pt x="521690" y="815340"/>
                  </a:lnTo>
                  <a:lnTo>
                    <a:pt x="477202" y="822960"/>
                  </a:lnTo>
                  <a:lnTo>
                    <a:pt x="431165" y="825500"/>
                  </a:lnTo>
                  <a:lnTo>
                    <a:pt x="385127" y="822960"/>
                  </a:lnTo>
                  <a:lnTo>
                    <a:pt x="340639" y="815340"/>
                  </a:lnTo>
                  <a:lnTo>
                    <a:pt x="297992" y="802640"/>
                  </a:lnTo>
                  <a:lnTo>
                    <a:pt x="257492" y="786130"/>
                  </a:lnTo>
                  <a:lnTo>
                    <a:pt x="219417" y="764540"/>
                  </a:lnTo>
                  <a:lnTo>
                    <a:pt x="184099" y="739140"/>
                  </a:lnTo>
                  <a:lnTo>
                    <a:pt x="151815" y="709930"/>
                  </a:lnTo>
                  <a:lnTo>
                    <a:pt x="122859" y="678180"/>
                  </a:lnTo>
                  <a:lnTo>
                    <a:pt x="97536" y="642620"/>
                  </a:lnTo>
                  <a:lnTo>
                    <a:pt x="76161" y="604520"/>
                  </a:lnTo>
                  <a:lnTo>
                    <a:pt x="59004" y="563880"/>
                  </a:lnTo>
                  <a:lnTo>
                    <a:pt x="46380" y="520700"/>
                  </a:lnTo>
                  <a:lnTo>
                    <a:pt x="38595" y="476250"/>
                  </a:lnTo>
                  <a:lnTo>
                    <a:pt x="35928" y="430530"/>
                  </a:lnTo>
                  <a:lnTo>
                    <a:pt x="38595" y="384810"/>
                  </a:lnTo>
                  <a:lnTo>
                    <a:pt x="46380" y="340360"/>
                  </a:lnTo>
                  <a:lnTo>
                    <a:pt x="59004" y="297180"/>
                  </a:lnTo>
                  <a:lnTo>
                    <a:pt x="76161" y="256540"/>
                  </a:lnTo>
                  <a:lnTo>
                    <a:pt x="97536" y="218440"/>
                  </a:lnTo>
                  <a:lnTo>
                    <a:pt x="122859" y="182880"/>
                  </a:lnTo>
                  <a:lnTo>
                    <a:pt x="151815" y="151130"/>
                  </a:lnTo>
                  <a:lnTo>
                    <a:pt x="184099" y="121920"/>
                  </a:lnTo>
                  <a:lnTo>
                    <a:pt x="219417" y="96520"/>
                  </a:lnTo>
                  <a:lnTo>
                    <a:pt x="257492" y="74930"/>
                  </a:lnTo>
                  <a:lnTo>
                    <a:pt x="297992" y="58420"/>
                  </a:lnTo>
                  <a:lnTo>
                    <a:pt x="340639" y="45720"/>
                  </a:lnTo>
                  <a:lnTo>
                    <a:pt x="385127" y="38100"/>
                  </a:lnTo>
                  <a:lnTo>
                    <a:pt x="431165" y="35560"/>
                  </a:lnTo>
                  <a:lnTo>
                    <a:pt x="438150" y="36830"/>
                  </a:lnTo>
                  <a:lnTo>
                    <a:pt x="382485" y="74930"/>
                  </a:lnTo>
                  <a:lnTo>
                    <a:pt x="335762" y="83820"/>
                  </a:lnTo>
                  <a:lnTo>
                    <a:pt x="291452" y="99060"/>
                  </a:lnTo>
                  <a:lnTo>
                    <a:pt x="249961" y="120650"/>
                  </a:lnTo>
                  <a:lnTo>
                    <a:pt x="211747" y="146050"/>
                  </a:lnTo>
                  <a:lnTo>
                    <a:pt x="177228" y="176530"/>
                  </a:lnTo>
                  <a:lnTo>
                    <a:pt x="146824" y="210820"/>
                  </a:lnTo>
                  <a:lnTo>
                    <a:pt x="120992" y="248920"/>
                  </a:lnTo>
                  <a:lnTo>
                    <a:pt x="100139" y="290830"/>
                  </a:lnTo>
                  <a:lnTo>
                    <a:pt x="84721" y="335280"/>
                  </a:lnTo>
                  <a:lnTo>
                    <a:pt x="75145" y="382270"/>
                  </a:lnTo>
                  <a:lnTo>
                    <a:pt x="71856" y="430530"/>
                  </a:lnTo>
                  <a:lnTo>
                    <a:pt x="75133" y="478790"/>
                  </a:lnTo>
                  <a:lnTo>
                    <a:pt x="84645" y="524510"/>
                  </a:lnTo>
                  <a:lnTo>
                    <a:pt x="99923" y="568960"/>
                  </a:lnTo>
                  <a:lnTo>
                    <a:pt x="120497" y="609600"/>
                  </a:lnTo>
                  <a:lnTo>
                    <a:pt x="125755" y="609600"/>
                  </a:lnTo>
                  <a:lnTo>
                    <a:pt x="125755" y="466090"/>
                  </a:lnTo>
                  <a:lnTo>
                    <a:pt x="127177" y="459740"/>
                  </a:lnTo>
                  <a:lnTo>
                    <a:pt x="131025" y="453390"/>
                  </a:lnTo>
                  <a:lnTo>
                    <a:pt x="136740" y="449580"/>
                  </a:lnTo>
                  <a:lnTo>
                    <a:pt x="143725" y="448310"/>
                  </a:lnTo>
                  <a:lnTo>
                    <a:pt x="150698" y="449580"/>
                  </a:lnTo>
                  <a:lnTo>
                    <a:pt x="156413" y="453390"/>
                  </a:lnTo>
                  <a:lnTo>
                    <a:pt x="160274" y="459740"/>
                  </a:lnTo>
                  <a:lnTo>
                    <a:pt x="161683" y="466090"/>
                  </a:lnTo>
                  <a:lnTo>
                    <a:pt x="161683" y="609600"/>
                  </a:lnTo>
                  <a:lnTo>
                    <a:pt x="197612" y="609600"/>
                  </a:lnTo>
                  <a:lnTo>
                    <a:pt x="197612" y="448310"/>
                  </a:lnTo>
                  <a:lnTo>
                    <a:pt x="197612" y="412750"/>
                  </a:lnTo>
                  <a:lnTo>
                    <a:pt x="199034" y="405130"/>
                  </a:lnTo>
                  <a:lnTo>
                    <a:pt x="202895" y="400050"/>
                  </a:lnTo>
                  <a:lnTo>
                    <a:pt x="208597" y="396240"/>
                  </a:lnTo>
                  <a:lnTo>
                    <a:pt x="215582" y="394970"/>
                  </a:lnTo>
                  <a:lnTo>
                    <a:pt x="222567" y="396240"/>
                  </a:lnTo>
                  <a:lnTo>
                    <a:pt x="228282" y="400050"/>
                  </a:lnTo>
                  <a:lnTo>
                    <a:pt x="232130" y="405130"/>
                  </a:lnTo>
                  <a:lnTo>
                    <a:pt x="233553" y="412750"/>
                  </a:lnTo>
                  <a:lnTo>
                    <a:pt x="233553" y="609600"/>
                  </a:lnTo>
                  <a:lnTo>
                    <a:pt x="269481" y="609600"/>
                  </a:lnTo>
                  <a:lnTo>
                    <a:pt x="269481" y="358140"/>
                  </a:lnTo>
                  <a:lnTo>
                    <a:pt x="270891" y="351790"/>
                  </a:lnTo>
                  <a:lnTo>
                    <a:pt x="274751" y="345440"/>
                  </a:lnTo>
                  <a:lnTo>
                    <a:pt x="280466" y="341630"/>
                  </a:lnTo>
                  <a:lnTo>
                    <a:pt x="287439" y="340360"/>
                  </a:lnTo>
                  <a:lnTo>
                    <a:pt x="294424" y="341630"/>
                  </a:lnTo>
                  <a:lnTo>
                    <a:pt x="300139" y="345440"/>
                  </a:lnTo>
                  <a:lnTo>
                    <a:pt x="303999" y="351790"/>
                  </a:lnTo>
                  <a:lnTo>
                    <a:pt x="305409" y="358140"/>
                  </a:lnTo>
                  <a:lnTo>
                    <a:pt x="305409" y="609600"/>
                  </a:lnTo>
                  <a:lnTo>
                    <a:pt x="341337" y="609600"/>
                  </a:lnTo>
                  <a:lnTo>
                    <a:pt x="341337" y="377190"/>
                  </a:lnTo>
                  <a:lnTo>
                    <a:pt x="342760" y="369570"/>
                  </a:lnTo>
                  <a:lnTo>
                    <a:pt x="346608" y="364490"/>
                  </a:lnTo>
                  <a:lnTo>
                    <a:pt x="352323" y="360680"/>
                  </a:lnTo>
                  <a:lnTo>
                    <a:pt x="359308" y="358140"/>
                  </a:lnTo>
                  <a:lnTo>
                    <a:pt x="366293" y="360680"/>
                  </a:lnTo>
                  <a:lnTo>
                    <a:pt x="371995" y="364490"/>
                  </a:lnTo>
                  <a:lnTo>
                    <a:pt x="375856" y="369570"/>
                  </a:lnTo>
                  <a:lnTo>
                    <a:pt x="377266" y="377190"/>
                  </a:lnTo>
                  <a:lnTo>
                    <a:pt x="377266" y="609600"/>
                  </a:lnTo>
                  <a:lnTo>
                    <a:pt x="413207" y="609600"/>
                  </a:lnTo>
                  <a:lnTo>
                    <a:pt x="413207" y="466090"/>
                  </a:lnTo>
                  <a:lnTo>
                    <a:pt x="414616" y="459740"/>
                  </a:lnTo>
                  <a:lnTo>
                    <a:pt x="418477" y="453390"/>
                  </a:lnTo>
                  <a:lnTo>
                    <a:pt x="424180" y="449580"/>
                  </a:lnTo>
                  <a:lnTo>
                    <a:pt x="431165" y="448310"/>
                  </a:lnTo>
                  <a:lnTo>
                    <a:pt x="438150" y="449580"/>
                  </a:lnTo>
                  <a:lnTo>
                    <a:pt x="443865" y="453390"/>
                  </a:lnTo>
                  <a:lnTo>
                    <a:pt x="447713" y="459740"/>
                  </a:lnTo>
                  <a:lnTo>
                    <a:pt x="449135" y="466090"/>
                  </a:lnTo>
                  <a:lnTo>
                    <a:pt x="449135" y="609600"/>
                  </a:lnTo>
                  <a:lnTo>
                    <a:pt x="485063" y="609600"/>
                  </a:lnTo>
                  <a:lnTo>
                    <a:pt x="485063" y="466090"/>
                  </a:lnTo>
                  <a:lnTo>
                    <a:pt x="486473" y="459740"/>
                  </a:lnTo>
                  <a:lnTo>
                    <a:pt x="490334" y="453390"/>
                  </a:lnTo>
                  <a:lnTo>
                    <a:pt x="496049" y="449580"/>
                  </a:lnTo>
                  <a:lnTo>
                    <a:pt x="503034" y="448310"/>
                  </a:lnTo>
                  <a:lnTo>
                    <a:pt x="510006" y="449580"/>
                  </a:lnTo>
                  <a:lnTo>
                    <a:pt x="515721" y="453390"/>
                  </a:lnTo>
                  <a:lnTo>
                    <a:pt x="519582" y="459740"/>
                  </a:lnTo>
                  <a:lnTo>
                    <a:pt x="520992" y="466090"/>
                  </a:lnTo>
                  <a:lnTo>
                    <a:pt x="520992" y="609600"/>
                  </a:lnTo>
                  <a:lnTo>
                    <a:pt x="556920" y="609600"/>
                  </a:lnTo>
                  <a:lnTo>
                    <a:pt x="556920" y="448310"/>
                  </a:lnTo>
                  <a:lnTo>
                    <a:pt x="556920" y="430530"/>
                  </a:lnTo>
                  <a:lnTo>
                    <a:pt x="558342" y="424180"/>
                  </a:lnTo>
                  <a:lnTo>
                    <a:pt x="562190" y="417830"/>
                  </a:lnTo>
                  <a:lnTo>
                    <a:pt x="567905" y="414020"/>
                  </a:lnTo>
                  <a:lnTo>
                    <a:pt x="574890" y="412750"/>
                  </a:lnTo>
                  <a:lnTo>
                    <a:pt x="581875" y="414020"/>
                  </a:lnTo>
                  <a:lnTo>
                    <a:pt x="587578" y="417830"/>
                  </a:lnTo>
                  <a:lnTo>
                    <a:pt x="591439" y="424180"/>
                  </a:lnTo>
                  <a:lnTo>
                    <a:pt x="592848" y="430530"/>
                  </a:lnTo>
                  <a:lnTo>
                    <a:pt x="592848" y="609600"/>
                  </a:lnTo>
                  <a:lnTo>
                    <a:pt x="628789" y="609600"/>
                  </a:lnTo>
                  <a:lnTo>
                    <a:pt x="628789" y="340360"/>
                  </a:lnTo>
                  <a:lnTo>
                    <a:pt x="630199" y="334010"/>
                  </a:lnTo>
                  <a:lnTo>
                    <a:pt x="634060" y="327660"/>
                  </a:lnTo>
                  <a:lnTo>
                    <a:pt x="639775" y="323850"/>
                  </a:lnTo>
                  <a:lnTo>
                    <a:pt x="646747" y="322580"/>
                  </a:lnTo>
                  <a:lnTo>
                    <a:pt x="653732" y="323850"/>
                  </a:lnTo>
                  <a:lnTo>
                    <a:pt x="659447" y="327660"/>
                  </a:lnTo>
                  <a:lnTo>
                    <a:pt x="663295" y="334010"/>
                  </a:lnTo>
                  <a:lnTo>
                    <a:pt x="664718" y="340360"/>
                  </a:lnTo>
                  <a:lnTo>
                    <a:pt x="664718" y="609600"/>
                  </a:lnTo>
                  <a:lnTo>
                    <a:pt x="741845" y="609600"/>
                  </a:lnTo>
                  <a:lnTo>
                    <a:pt x="762406" y="568960"/>
                  </a:lnTo>
                  <a:lnTo>
                    <a:pt x="777684" y="524510"/>
                  </a:lnTo>
                  <a:lnTo>
                    <a:pt x="787196" y="478790"/>
                  </a:lnTo>
                  <a:lnTo>
                    <a:pt x="790473" y="430530"/>
                  </a:lnTo>
                  <a:lnTo>
                    <a:pt x="787158" y="381000"/>
                  </a:lnTo>
                  <a:lnTo>
                    <a:pt x="777481" y="334010"/>
                  </a:lnTo>
                  <a:lnTo>
                    <a:pt x="773442" y="322580"/>
                  </a:lnTo>
                  <a:lnTo>
                    <a:pt x="761809" y="289560"/>
                  </a:lnTo>
                  <a:lnTo>
                    <a:pt x="760514" y="287020"/>
                  </a:lnTo>
                  <a:lnTo>
                    <a:pt x="740537" y="247650"/>
                  </a:lnTo>
                  <a:lnTo>
                    <a:pt x="714044" y="208280"/>
                  </a:lnTo>
                  <a:lnTo>
                    <a:pt x="703592" y="196850"/>
                  </a:lnTo>
                  <a:lnTo>
                    <a:pt x="682713" y="173990"/>
                  </a:lnTo>
                  <a:lnTo>
                    <a:pt x="664718" y="158026"/>
                  </a:lnTo>
                  <a:lnTo>
                    <a:pt x="664718" y="214630"/>
                  </a:lnTo>
                  <a:lnTo>
                    <a:pt x="664718" y="269240"/>
                  </a:lnTo>
                  <a:lnTo>
                    <a:pt x="663295" y="275590"/>
                  </a:lnTo>
                  <a:lnTo>
                    <a:pt x="659447" y="281940"/>
                  </a:lnTo>
                  <a:lnTo>
                    <a:pt x="653732" y="285750"/>
                  </a:lnTo>
                  <a:lnTo>
                    <a:pt x="646747" y="287020"/>
                  </a:lnTo>
                  <a:lnTo>
                    <a:pt x="639775" y="285750"/>
                  </a:lnTo>
                  <a:lnTo>
                    <a:pt x="634060" y="281940"/>
                  </a:lnTo>
                  <a:lnTo>
                    <a:pt x="630199" y="275590"/>
                  </a:lnTo>
                  <a:lnTo>
                    <a:pt x="628789" y="269240"/>
                  </a:lnTo>
                  <a:lnTo>
                    <a:pt x="628789" y="256540"/>
                  </a:lnTo>
                  <a:lnTo>
                    <a:pt x="535025" y="339090"/>
                  </a:lnTo>
                  <a:lnTo>
                    <a:pt x="537489" y="345440"/>
                  </a:lnTo>
                  <a:lnTo>
                    <a:pt x="538962" y="351790"/>
                  </a:lnTo>
                  <a:lnTo>
                    <a:pt x="538962" y="358140"/>
                  </a:lnTo>
                  <a:lnTo>
                    <a:pt x="534720" y="379730"/>
                  </a:lnTo>
                  <a:lnTo>
                    <a:pt x="523163" y="396240"/>
                  </a:lnTo>
                  <a:lnTo>
                    <a:pt x="506031" y="408940"/>
                  </a:lnTo>
                  <a:lnTo>
                    <a:pt x="485063" y="412750"/>
                  </a:lnTo>
                  <a:lnTo>
                    <a:pt x="464083" y="408940"/>
                  </a:lnTo>
                  <a:lnTo>
                    <a:pt x="446951" y="396240"/>
                  </a:lnTo>
                  <a:lnTo>
                    <a:pt x="435406" y="379730"/>
                  </a:lnTo>
                  <a:lnTo>
                    <a:pt x="431165" y="358140"/>
                  </a:lnTo>
                  <a:lnTo>
                    <a:pt x="431165" y="354330"/>
                  </a:lnTo>
                  <a:lnTo>
                    <a:pt x="432219" y="347980"/>
                  </a:lnTo>
                  <a:lnTo>
                    <a:pt x="419569" y="340360"/>
                  </a:lnTo>
                  <a:lnTo>
                    <a:pt x="360527" y="304800"/>
                  </a:lnTo>
                  <a:lnTo>
                    <a:pt x="339445" y="292100"/>
                  </a:lnTo>
                  <a:lnTo>
                    <a:pt x="332016" y="297180"/>
                  </a:lnTo>
                  <a:lnTo>
                    <a:pt x="323799" y="300990"/>
                  </a:lnTo>
                  <a:lnTo>
                    <a:pt x="314896" y="303530"/>
                  </a:lnTo>
                  <a:lnTo>
                    <a:pt x="305409" y="304800"/>
                  </a:lnTo>
                  <a:lnTo>
                    <a:pt x="297561" y="304800"/>
                  </a:lnTo>
                  <a:lnTo>
                    <a:pt x="290080" y="302260"/>
                  </a:lnTo>
                  <a:lnTo>
                    <a:pt x="283006" y="299720"/>
                  </a:lnTo>
                  <a:lnTo>
                    <a:pt x="276428" y="295910"/>
                  </a:lnTo>
                  <a:lnTo>
                    <a:pt x="154736" y="391160"/>
                  </a:lnTo>
                  <a:lnTo>
                    <a:pt x="151447" y="393700"/>
                  </a:lnTo>
                  <a:lnTo>
                    <a:pt x="147586" y="394970"/>
                  </a:lnTo>
                  <a:lnTo>
                    <a:pt x="138391" y="394970"/>
                  </a:lnTo>
                  <a:lnTo>
                    <a:pt x="133057" y="392430"/>
                  </a:lnTo>
                  <a:lnTo>
                    <a:pt x="129540" y="387350"/>
                  </a:lnTo>
                  <a:lnTo>
                    <a:pt x="126365" y="381000"/>
                  </a:lnTo>
                  <a:lnTo>
                    <a:pt x="125882" y="374650"/>
                  </a:lnTo>
                  <a:lnTo>
                    <a:pt x="128041" y="368300"/>
                  </a:lnTo>
                  <a:lnTo>
                    <a:pt x="132702" y="361950"/>
                  </a:lnTo>
                  <a:lnTo>
                    <a:pt x="254457" y="267970"/>
                  </a:lnTo>
                  <a:lnTo>
                    <a:pt x="252704" y="262890"/>
                  </a:lnTo>
                  <a:lnTo>
                    <a:pt x="251510" y="256540"/>
                  </a:lnTo>
                  <a:lnTo>
                    <a:pt x="251510" y="251460"/>
                  </a:lnTo>
                  <a:lnTo>
                    <a:pt x="255752" y="229870"/>
                  </a:lnTo>
                  <a:lnTo>
                    <a:pt x="267309" y="213360"/>
                  </a:lnTo>
                  <a:lnTo>
                    <a:pt x="284429" y="200660"/>
                  </a:lnTo>
                  <a:lnTo>
                    <a:pt x="305409" y="196850"/>
                  </a:lnTo>
                  <a:lnTo>
                    <a:pt x="326390" y="200660"/>
                  </a:lnTo>
                  <a:lnTo>
                    <a:pt x="343522" y="213360"/>
                  </a:lnTo>
                  <a:lnTo>
                    <a:pt x="355066" y="229870"/>
                  </a:lnTo>
                  <a:lnTo>
                    <a:pt x="359308" y="251460"/>
                  </a:lnTo>
                  <a:lnTo>
                    <a:pt x="359308" y="254000"/>
                  </a:lnTo>
                  <a:lnTo>
                    <a:pt x="358889" y="257810"/>
                  </a:lnTo>
                  <a:lnTo>
                    <a:pt x="358254" y="261620"/>
                  </a:lnTo>
                  <a:lnTo>
                    <a:pt x="451027" y="317500"/>
                  </a:lnTo>
                  <a:lnTo>
                    <a:pt x="458457" y="312420"/>
                  </a:lnTo>
                  <a:lnTo>
                    <a:pt x="466674" y="308610"/>
                  </a:lnTo>
                  <a:lnTo>
                    <a:pt x="475576" y="306070"/>
                  </a:lnTo>
                  <a:lnTo>
                    <a:pt x="485063" y="304800"/>
                  </a:lnTo>
                  <a:lnTo>
                    <a:pt x="492099" y="304800"/>
                  </a:lnTo>
                  <a:lnTo>
                    <a:pt x="498843" y="306070"/>
                  </a:lnTo>
                  <a:lnTo>
                    <a:pt x="505269" y="308610"/>
                  </a:lnTo>
                  <a:lnTo>
                    <a:pt x="511302" y="312420"/>
                  </a:lnTo>
                  <a:lnTo>
                    <a:pt x="519899" y="304800"/>
                  </a:lnTo>
                  <a:lnTo>
                    <a:pt x="601484" y="232410"/>
                  </a:lnTo>
                  <a:lnTo>
                    <a:pt x="592848" y="232410"/>
                  </a:lnTo>
                  <a:lnTo>
                    <a:pt x="585876" y="231140"/>
                  </a:lnTo>
                  <a:lnTo>
                    <a:pt x="580161" y="227330"/>
                  </a:lnTo>
                  <a:lnTo>
                    <a:pt x="576300" y="222250"/>
                  </a:lnTo>
                  <a:lnTo>
                    <a:pt x="574890" y="214630"/>
                  </a:lnTo>
                  <a:lnTo>
                    <a:pt x="576300" y="208280"/>
                  </a:lnTo>
                  <a:lnTo>
                    <a:pt x="580161" y="201930"/>
                  </a:lnTo>
                  <a:lnTo>
                    <a:pt x="585876" y="198120"/>
                  </a:lnTo>
                  <a:lnTo>
                    <a:pt x="592848" y="196850"/>
                  </a:lnTo>
                  <a:lnTo>
                    <a:pt x="646747" y="196850"/>
                  </a:lnTo>
                  <a:lnTo>
                    <a:pt x="653732" y="198120"/>
                  </a:lnTo>
                  <a:lnTo>
                    <a:pt x="659447" y="201930"/>
                  </a:lnTo>
                  <a:lnTo>
                    <a:pt x="663295" y="208280"/>
                  </a:lnTo>
                  <a:lnTo>
                    <a:pt x="664718" y="214630"/>
                  </a:lnTo>
                  <a:lnTo>
                    <a:pt x="664718" y="158026"/>
                  </a:lnTo>
                  <a:lnTo>
                    <a:pt x="646938" y="142240"/>
                  </a:lnTo>
                  <a:lnTo>
                    <a:pt x="607085" y="116840"/>
                  </a:lnTo>
                  <a:lnTo>
                    <a:pt x="563549" y="96520"/>
                  </a:lnTo>
                  <a:lnTo>
                    <a:pt x="516712" y="81280"/>
                  </a:lnTo>
                  <a:lnTo>
                    <a:pt x="510273" y="78740"/>
                  </a:lnTo>
                  <a:lnTo>
                    <a:pt x="505637" y="73660"/>
                  </a:lnTo>
                  <a:lnTo>
                    <a:pt x="503250" y="67310"/>
                  </a:lnTo>
                  <a:lnTo>
                    <a:pt x="503516" y="59690"/>
                  </a:lnTo>
                  <a:lnTo>
                    <a:pt x="506577" y="53340"/>
                  </a:lnTo>
                  <a:lnTo>
                    <a:pt x="511683" y="48260"/>
                  </a:lnTo>
                  <a:lnTo>
                    <a:pt x="518160" y="45720"/>
                  </a:lnTo>
                  <a:lnTo>
                    <a:pt x="525272" y="46990"/>
                  </a:lnTo>
                  <a:lnTo>
                    <a:pt x="572249" y="60960"/>
                  </a:lnTo>
                  <a:lnTo>
                    <a:pt x="616242" y="81280"/>
                  </a:lnTo>
                  <a:lnTo>
                    <a:pt x="656971" y="105410"/>
                  </a:lnTo>
                  <a:lnTo>
                    <a:pt x="694080" y="134620"/>
                  </a:lnTo>
                  <a:lnTo>
                    <a:pt x="727278" y="167640"/>
                  </a:lnTo>
                  <a:lnTo>
                    <a:pt x="756246" y="205740"/>
                  </a:lnTo>
                  <a:lnTo>
                    <a:pt x="780656" y="245110"/>
                  </a:lnTo>
                  <a:lnTo>
                    <a:pt x="800188" y="288290"/>
                  </a:lnTo>
                  <a:lnTo>
                    <a:pt x="814539" y="334010"/>
                  </a:lnTo>
                  <a:lnTo>
                    <a:pt x="823391" y="381000"/>
                  </a:lnTo>
                  <a:lnTo>
                    <a:pt x="826401" y="430530"/>
                  </a:lnTo>
                  <a:lnTo>
                    <a:pt x="826401" y="259118"/>
                  </a:lnTo>
                  <a:lnTo>
                    <a:pt x="803389" y="213360"/>
                  </a:lnTo>
                  <a:lnTo>
                    <a:pt x="779043" y="176530"/>
                  </a:lnTo>
                  <a:lnTo>
                    <a:pt x="751128" y="142240"/>
                  </a:lnTo>
                  <a:lnTo>
                    <a:pt x="719899" y="110490"/>
                  </a:lnTo>
                  <a:lnTo>
                    <a:pt x="685647" y="82550"/>
                  </a:lnTo>
                  <a:lnTo>
                    <a:pt x="648627" y="58420"/>
                  </a:lnTo>
                  <a:lnTo>
                    <a:pt x="623912" y="45720"/>
                  </a:lnTo>
                  <a:lnTo>
                    <a:pt x="609092" y="38100"/>
                  </a:lnTo>
                  <a:lnTo>
                    <a:pt x="602653" y="35560"/>
                  </a:lnTo>
                  <a:lnTo>
                    <a:pt x="567309" y="21590"/>
                  </a:lnTo>
                  <a:lnTo>
                    <a:pt x="523557" y="8890"/>
                  </a:lnTo>
                  <a:lnTo>
                    <a:pt x="478078" y="1270"/>
                  </a:lnTo>
                  <a:lnTo>
                    <a:pt x="431165" y="0"/>
                  </a:lnTo>
                  <a:lnTo>
                    <a:pt x="384251" y="1270"/>
                  </a:lnTo>
                  <a:lnTo>
                    <a:pt x="338785" y="8890"/>
                  </a:lnTo>
                  <a:lnTo>
                    <a:pt x="295021" y="21590"/>
                  </a:lnTo>
                  <a:lnTo>
                    <a:pt x="253250" y="38100"/>
                  </a:lnTo>
                  <a:lnTo>
                    <a:pt x="213715" y="58420"/>
                  </a:lnTo>
                  <a:lnTo>
                    <a:pt x="176682" y="82550"/>
                  </a:lnTo>
                  <a:lnTo>
                    <a:pt x="142430" y="110490"/>
                  </a:lnTo>
                  <a:lnTo>
                    <a:pt x="111213" y="142240"/>
                  </a:lnTo>
                  <a:lnTo>
                    <a:pt x="83299" y="176530"/>
                  </a:lnTo>
                  <a:lnTo>
                    <a:pt x="58953" y="213360"/>
                  </a:lnTo>
                  <a:lnTo>
                    <a:pt x="38430" y="252730"/>
                  </a:lnTo>
                  <a:lnTo>
                    <a:pt x="22021" y="294640"/>
                  </a:lnTo>
                  <a:lnTo>
                    <a:pt x="9956" y="337820"/>
                  </a:lnTo>
                  <a:lnTo>
                    <a:pt x="2540" y="383540"/>
                  </a:lnTo>
                  <a:lnTo>
                    <a:pt x="0" y="430530"/>
                  </a:lnTo>
                  <a:lnTo>
                    <a:pt x="2540" y="477520"/>
                  </a:lnTo>
                  <a:lnTo>
                    <a:pt x="9956" y="523240"/>
                  </a:lnTo>
                  <a:lnTo>
                    <a:pt x="22021" y="566420"/>
                  </a:lnTo>
                  <a:lnTo>
                    <a:pt x="38430" y="608330"/>
                  </a:lnTo>
                  <a:lnTo>
                    <a:pt x="58953" y="647700"/>
                  </a:lnTo>
                  <a:lnTo>
                    <a:pt x="83299" y="684530"/>
                  </a:lnTo>
                  <a:lnTo>
                    <a:pt x="111213" y="718820"/>
                  </a:lnTo>
                  <a:lnTo>
                    <a:pt x="142430" y="750570"/>
                  </a:lnTo>
                  <a:lnTo>
                    <a:pt x="176682" y="778510"/>
                  </a:lnTo>
                  <a:lnTo>
                    <a:pt x="213715" y="802640"/>
                  </a:lnTo>
                  <a:lnTo>
                    <a:pt x="253250" y="822960"/>
                  </a:lnTo>
                  <a:lnTo>
                    <a:pt x="295021" y="839470"/>
                  </a:lnTo>
                  <a:lnTo>
                    <a:pt x="338785" y="852170"/>
                  </a:lnTo>
                  <a:lnTo>
                    <a:pt x="384251" y="859790"/>
                  </a:lnTo>
                  <a:lnTo>
                    <a:pt x="431165" y="862330"/>
                  </a:lnTo>
                  <a:lnTo>
                    <a:pt x="478078" y="859790"/>
                  </a:lnTo>
                  <a:lnTo>
                    <a:pt x="523557" y="852170"/>
                  </a:lnTo>
                  <a:lnTo>
                    <a:pt x="567309" y="839470"/>
                  </a:lnTo>
                  <a:lnTo>
                    <a:pt x="602653" y="825500"/>
                  </a:lnTo>
                  <a:lnTo>
                    <a:pt x="609092" y="822960"/>
                  </a:lnTo>
                  <a:lnTo>
                    <a:pt x="648627" y="802640"/>
                  </a:lnTo>
                  <a:lnTo>
                    <a:pt x="685647" y="778510"/>
                  </a:lnTo>
                  <a:lnTo>
                    <a:pt x="719899" y="750570"/>
                  </a:lnTo>
                  <a:lnTo>
                    <a:pt x="751128" y="718820"/>
                  </a:lnTo>
                  <a:lnTo>
                    <a:pt x="779043" y="684530"/>
                  </a:lnTo>
                  <a:lnTo>
                    <a:pt x="803389" y="647700"/>
                  </a:lnTo>
                  <a:lnTo>
                    <a:pt x="823899" y="608330"/>
                  </a:lnTo>
                  <a:lnTo>
                    <a:pt x="840320" y="566420"/>
                  </a:lnTo>
                  <a:lnTo>
                    <a:pt x="852373" y="523240"/>
                  </a:lnTo>
                  <a:lnTo>
                    <a:pt x="859802" y="477520"/>
                  </a:lnTo>
                  <a:lnTo>
                    <a:pt x="862330" y="430530"/>
                  </a:lnTo>
                  <a:close/>
                </a:path>
              </a:pathLst>
            </a:custGeom>
            <a:solidFill>
              <a:srgbClr val="F7EB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18419" y="6874846"/>
              <a:ext cx="210319" cy="210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072797" y="2735981"/>
            <a:ext cx="28892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9645" marR="5080" indent="-957580">
              <a:lnSpc>
                <a:spcPct val="115000"/>
              </a:lnSpc>
              <a:spcBef>
                <a:spcPts val="100"/>
              </a:spcBef>
            </a:pPr>
            <a:r>
              <a:rPr sz="3750" spc="-1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Preprocess </a:t>
            </a:r>
            <a:r>
              <a:rPr sz="3750" spc="-22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the  </a:t>
            </a:r>
            <a:r>
              <a:rPr sz="3750" spc="-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3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25089" y="2256172"/>
            <a:ext cx="263398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5080" indent="-212725">
              <a:lnSpc>
                <a:spcPct val="115000"/>
              </a:lnSpc>
              <a:spcBef>
                <a:spcPts val="100"/>
              </a:spcBef>
            </a:pPr>
            <a:r>
              <a:rPr sz="3750" spc="2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Try</a:t>
            </a:r>
            <a:r>
              <a:rPr sz="3750" spc="-19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-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Multiple  </a:t>
            </a:r>
            <a:r>
              <a:rPr sz="3750" spc="-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endParaRPr sz="3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01202" y="3656461"/>
            <a:ext cx="148145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8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750" spc="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750" spc="-1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3750" spc="-3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750" spc="-16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750" spc="-2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3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488102" y="3280321"/>
            <a:ext cx="276161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-8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Visualization</a:t>
            </a:r>
            <a:endParaRPr sz="39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81352" y="8676995"/>
            <a:ext cx="2981325" cy="135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0" marR="5080" indent="-908685">
              <a:lnSpc>
                <a:spcPct val="117000"/>
              </a:lnSpc>
              <a:spcBef>
                <a:spcPts val="95"/>
              </a:spcBef>
            </a:pPr>
            <a:r>
              <a:rPr sz="3750" spc="50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EDA </a:t>
            </a:r>
            <a:r>
              <a:rPr sz="3750" spc="-11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750" spc="-83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6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Time  </a:t>
            </a:r>
            <a:r>
              <a:rPr sz="3750" spc="-17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Series</a:t>
            </a:r>
            <a:endParaRPr sz="3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029786" y="8544742"/>
            <a:ext cx="1910080" cy="135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630">
              <a:lnSpc>
                <a:spcPct val="117000"/>
              </a:lnSpc>
              <a:spcBef>
                <a:spcPts val="95"/>
              </a:spcBef>
            </a:pPr>
            <a:r>
              <a:rPr sz="3750" spc="-2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Improve  </a:t>
            </a:r>
            <a:r>
              <a:rPr sz="3750" spc="45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750" spc="-1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cc</a:t>
            </a:r>
            <a:r>
              <a:rPr sz="3750" spc="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750" spc="-9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750" spc="-3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750" spc="-155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750" spc="130" dirty="0">
                <a:solidFill>
                  <a:srgbClr val="6D4B44"/>
                </a:solidFill>
                <a:latin typeface="Trebuchet MS" panose="020B0603020202020204"/>
                <a:cs typeface="Trebuchet MS" panose="020B0603020202020204"/>
              </a:rPr>
              <a:t>y</a:t>
            </a:r>
            <a:endParaRPr sz="3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5145088" y="143105"/>
            <a:ext cx="8625205" cy="1793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600" spc="-195" dirty="0">
                <a:solidFill>
                  <a:srgbClr val="6D4B44"/>
                </a:solidFill>
              </a:rPr>
              <a:t>Future</a:t>
            </a:r>
            <a:r>
              <a:rPr sz="11600" spc="-175" dirty="0">
                <a:solidFill>
                  <a:srgbClr val="6D4B44"/>
                </a:solidFill>
              </a:rPr>
              <a:t> </a:t>
            </a:r>
            <a:r>
              <a:rPr sz="11600" spc="-525" dirty="0">
                <a:solidFill>
                  <a:srgbClr val="6D4B44"/>
                </a:solidFill>
              </a:rPr>
              <a:t>Goals</a:t>
            </a:r>
            <a:endParaRPr sz="1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4B4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2022</Words>
  <Application>WPS Presentation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Trebuchet MS</vt:lpstr>
      <vt:lpstr>Times New Roman</vt:lpstr>
      <vt:lpstr>Calibri</vt:lpstr>
      <vt:lpstr>微软雅黑</vt:lpstr>
      <vt:lpstr>Arial Unicode MS</vt:lpstr>
      <vt:lpstr>Office Theme</vt:lpstr>
      <vt:lpstr>Crypto Forecasting</vt:lpstr>
      <vt:lpstr>Introduction</vt:lpstr>
      <vt:lpstr>Problem Statement</vt:lpstr>
      <vt:lpstr>Existing body  of work</vt:lpstr>
      <vt:lpstr>Approach</vt:lpstr>
      <vt:lpstr>Approach</vt:lpstr>
      <vt:lpstr>Results</vt:lpstr>
      <vt:lpstr>PowerPoint 演示文稿</vt:lpstr>
      <vt:lpstr>Future Goals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Forecasting</dc:title>
  <dc:creator>Kavya Patel</dc:creator>
  <cp:keywords>DAE7fN4mW1g,BAENOdfJXRM</cp:keywords>
  <cp:lastModifiedBy>sameep</cp:lastModifiedBy>
  <cp:revision>1</cp:revision>
  <dcterms:created xsi:type="dcterms:W3CDTF">2022-03-20T12:12:24Z</dcterms:created>
  <dcterms:modified xsi:type="dcterms:W3CDTF">2022-03-20T12:12:24Z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Canva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1033-11.1.0.9505</vt:lpwstr>
  </property>
</Properties>
</file>