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e7130fc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e7130fc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de7130fc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de7130fc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Presentation</a:t>
            </a:r>
            <a:endParaRPr i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Is there any insightful visualization you can plot? Or anything fun to look at? What can</a:t>
            </a:r>
            <a:endParaRPr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you infer from results?</a:t>
            </a:r>
            <a:endParaRPr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Yes In the notebook.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about the projects	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Actually this is my project one in Machine Learning. This will be my best experience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